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5"/>
  </p:notesMasterIdLst>
  <p:handoutMasterIdLst>
    <p:handoutMasterId r:id="rId16"/>
  </p:handoutMasterIdLst>
  <p:sldIdLst>
    <p:sldId id="288" r:id="rId5"/>
    <p:sldId id="297" r:id="rId6"/>
    <p:sldId id="265" r:id="rId7"/>
    <p:sldId id="405" r:id="rId8"/>
    <p:sldId id="268" r:id="rId9"/>
    <p:sldId id="283" r:id="rId10"/>
    <p:sldId id="296" r:id="rId11"/>
    <p:sldId id="295" r:id="rId12"/>
    <p:sldId id="40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682E30A-A584-4086-BAC4-0A4F920E04A3}">
          <p14:sldIdLst>
            <p14:sldId id="288"/>
            <p14:sldId id="297"/>
          </p14:sldIdLst>
        </p14:section>
        <p14:section name="The challenge" id="{95C8FF63-820F-4117-9561-EF3F15F43170}">
          <p14:sldIdLst>
            <p14:sldId id="265"/>
            <p14:sldId id="405"/>
          </p14:sldIdLst>
        </p14:section>
        <p14:section name="The idea" id="{B820CEFE-D0A8-44C2-BE3F-58556084C819}">
          <p14:sldIdLst>
            <p14:sldId id="268"/>
            <p14:sldId id="283"/>
            <p14:sldId id="296"/>
            <p14:sldId id="295"/>
            <p14:sldId id="406"/>
            <p14:sldId id="280"/>
          </p14:sldIdLst>
        </p14:section>
      </p14:sectionLst>
    </p:ext>
    <p:ext uri="{EFAFB233-063F-42B5-8137-9DF3F51BA10A}">
      <p15:sldGuideLst xmlns:p15="http://schemas.microsoft.com/office/powerpoint/2012/main">
        <p15:guide id="2" pos="768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dmond, Mary" initials="RM" lastIdx="15" clrIdx="0">
    <p:extLst>
      <p:ext uri="{19B8F6BF-5375-455C-9EA6-DF929625EA0E}">
        <p15:presenceInfo xmlns:p15="http://schemas.microsoft.com/office/powerpoint/2012/main" userId="S-1-5-21-1794262703-530063779-3795828387-28854" providerId="AD"/>
      </p:ext>
    </p:extLst>
  </p:cmAuthor>
  <p:cmAuthor id="2" name="Kendra, Jennifer" initials="KJ" lastIdx="7" clrIdx="1">
    <p:extLst>
      <p:ext uri="{19B8F6BF-5375-455C-9EA6-DF929625EA0E}">
        <p15:presenceInfo xmlns:p15="http://schemas.microsoft.com/office/powerpoint/2012/main" userId="S-1-5-21-1794262703-530063779-3795828387-41704" providerId="AD"/>
      </p:ext>
    </p:extLst>
  </p:cmAuthor>
  <p:cmAuthor id="3" name="St John, Meghan" initials="SJM" lastIdx="1" clrIdx="2">
    <p:extLst>
      <p:ext uri="{19B8F6BF-5375-455C-9EA6-DF929625EA0E}">
        <p15:presenceInfo xmlns:p15="http://schemas.microsoft.com/office/powerpoint/2012/main" userId="S-1-5-21-1794262703-530063779-3795828387-47310" providerId="AD"/>
      </p:ext>
    </p:extLst>
  </p:cmAuthor>
  <p:cmAuthor id="4" name="Ibrahimbegovic, Senad" initials="IS" lastIdx="1" clrIdx="3">
    <p:extLst>
      <p:ext uri="{19B8F6BF-5375-455C-9EA6-DF929625EA0E}">
        <p15:presenceInfo xmlns:p15="http://schemas.microsoft.com/office/powerpoint/2012/main" userId="S::sibrahimbegovic@savechildren.org::4dc9b1d1-e402-44d1-b71d-9e378db6b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CA6"/>
    <a:srgbClr val="D1CCBD"/>
    <a:srgbClr val="DA291C"/>
    <a:srgbClr val="9A3324"/>
    <a:srgbClr val="761706"/>
    <a:srgbClr val="E7E2D3"/>
    <a:srgbClr val="F2A900"/>
    <a:srgbClr val="FF4C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9774E-0D4B-40D0-9EB9-9BF42CE6C093}" v="9" dt="2024-05-09T09:58:17.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5" autoAdjust="0"/>
  </p:normalViewPr>
  <p:slideViewPr>
    <p:cSldViewPr snapToGrid="0">
      <p:cViewPr varScale="1">
        <p:scale>
          <a:sx n="84" d="100"/>
          <a:sy n="84" d="100"/>
        </p:scale>
        <p:origin x="828" y="96"/>
      </p:cViewPr>
      <p:guideLst>
        <p:guide pos="7680"/>
        <p:guide orient="horz" pos="2160"/>
      </p:guideLst>
    </p:cSldViewPr>
  </p:slideViewPr>
  <p:notesTextViewPr>
    <p:cViewPr>
      <p:scale>
        <a:sx n="115" d="100"/>
        <a:sy n="115" d="100"/>
      </p:scale>
      <p:origin x="0" y="0"/>
    </p:cViewPr>
  </p:notesTextViewPr>
  <p:sorterViewPr>
    <p:cViewPr>
      <p:scale>
        <a:sx n="100" d="100"/>
        <a:sy n="100" d="100"/>
      </p:scale>
      <p:origin x="0" y="-1686"/>
    </p:cViewPr>
  </p:sorterViewPr>
  <p:notesViewPr>
    <p:cSldViewPr snapToGrid="0">
      <p:cViewPr varScale="1">
        <p:scale>
          <a:sx n="66" d="100"/>
          <a:sy n="66" d="100"/>
        </p:scale>
        <p:origin x="20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8A507-70CE-4113-B978-71782D653E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160D10-0917-4963-9D64-722C130B748A}">
      <dgm:prSet custT="1"/>
      <dgm:spPr/>
      <dgm:t>
        <a:bodyPr/>
        <a:lstStyle/>
        <a:p>
          <a:r>
            <a:rPr lang="en-GB" sz="2000" kern="1200" dirty="0">
              <a:latin typeface="Lato" panose="020F0502020204030203" pitchFamily="34" charset="0"/>
            </a:rPr>
            <a:t>Children have a right to basic income security (</a:t>
          </a:r>
          <a:r>
            <a:rPr lang="en-GB" sz="2000" i="1" kern="1200" dirty="0">
              <a:latin typeface="Lato" panose="020F0502020204030203" pitchFamily="34" charset="0"/>
            </a:rPr>
            <a:t>UNCRC Article 26</a:t>
          </a:r>
          <a:r>
            <a:rPr lang="en-GB" sz="2000" kern="1200" dirty="0">
              <a:latin typeface="Lato" panose="020F0502020204030203" pitchFamily="34" charset="0"/>
            </a:rPr>
            <a:t>). </a:t>
          </a:r>
        </a:p>
        <a:p>
          <a:r>
            <a:rPr lang="en-US" sz="2000" kern="1200" dirty="0">
              <a:solidFill>
                <a:prstClr val="black">
                  <a:hueOff val="0"/>
                  <a:satOff val="0"/>
                  <a:lumOff val="0"/>
                  <a:alphaOff val="0"/>
                </a:prstClr>
              </a:solidFill>
              <a:latin typeface="Lato" panose="020F0502020204030203" pitchFamily="34" charset="0"/>
              <a:ea typeface="+mn-ea"/>
              <a:cs typeface="+mn-cs"/>
            </a:rPr>
            <a:t>UN Member states committed to ending extreme poverty, and halving poverty, including child poverty, by 2030 (SDG 1)</a:t>
          </a:r>
        </a:p>
      </dgm:t>
    </dgm:pt>
    <dgm:pt modelId="{E51C33B9-AC32-456B-B934-290CC4998B79}" type="parTrans" cxnId="{8F0AFBDE-9775-419C-84C7-5FEC86E524CE}">
      <dgm:prSet/>
      <dgm:spPr/>
      <dgm:t>
        <a:bodyPr/>
        <a:lstStyle/>
        <a:p>
          <a:endParaRPr lang="en-US"/>
        </a:p>
      </dgm:t>
    </dgm:pt>
    <dgm:pt modelId="{5F61837D-1845-4497-95AB-B81BC6E61F31}" type="sibTrans" cxnId="{8F0AFBDE-9775-419C-84C7-5FEC86E524CE}">
      <dgm:prSet/>
      <dgm:spPr/>
      <dgm:t>
        <a:bodyPr/>
        <a:lstStyle/>
        <a:p>
          <a:endParaRPr lang="en-US"/>
        </a:p>
      </dgm:t>
    </dgm:pt>
    <dgm:pt modelId="{34A09276-E1D7-4ED2-A8B8-1F7D7EBE96EE}">
      <dgm:prSet custT="1"/>
      <dgm:spPr/>
      <dgm:t>
        <a:bodyPr/>
        <a:lstStyle/>
        <a:p>
          <a:r>
            <a:rPr lang="en-GB" sz="2000" kern="1200" dirty="0">
              <a:solidFill>
                <a:prstClr val="black">
                  <a:hueOff val="0"/>
                  <a:satOff val="0"/>
                  <a:lumOff val="0"/>
                  <a:alphaOff val="0"/>
                </a:prstClr>
              </a:solidFill>
              <a:latin typeface="Lato" panose="020F0502020204030203" pitchFamily="34" charset="0"/>
              <a:ea typeface="+mn-ea"/>
              <a:cs typeface="+mn-cs"/>
            </a:rPr>
            <a:t>Social protection is a cost -effective tool for reducing poverty, supports families to invest in children, and can mitigate the impact of climate-related + other  shocks</a:t>
          </a:r>
          <a:endParaRPr lang="en-US" sz="2000" kern="1200" dirty="0">
            <a:solidFill>
              <a:prstClr val="black">
                <a:hueOff val="0"/>
                <a:satOff val="0"/>
                <a:lumOff val="0"/>
                <a:alphaOff val="0"/>
              </a:prstClr>
            </a:solidFill>
            <a:latin typeface="Lato" panose="020F0502020204030203" pitchFamily="34" charset="0"/>
            <a:ea typeface="+mn-ea"/>
            <a:cs typeface="+mn-cs"/>
          </a:endParaRPr>
        </a:p>
      </dgm:t>
    </dgm:pt>
    <dgm:pt modelId="{FD2D5396-835F-408E-BBCF-3F4547E5E05C}" type="parTrans" cxnId="{04BA1F91-F735-4FBA-BE00-C49C5F5B9F58}">
      <dgm:prSet/>
      <dgm:spPr/>
      <dgm:t>
        <a:bodyPr/>
        <a:lstStyle/>
        <a:p>
          <a:endParaRPr lang="en-US"/>
        </a:p>
      </dgm:t>
    </dgm:pt>
    <dgm:pt modelId="{F8A9CE27-6D72-4501-B438-FB08FE7DA320}" type="sibTrans" cxnId="{04BA1F91-F735-4FBA-BE00-C49C5F5B9F58}">
      <dgm:prSet/>
      <dgm:spPr/>
      <dgm:t>
        <a:bodyPr/>
        <a:lstStyle/>
        <a:p>
          <a:endParaRPr lang="en-US"/>
        </a:p>
      </dgm:t>
    </dgm:pt>
    <dgm:pt modelId="{8FE5FCC7-B578-470D-86B2-8A7CCA64CE26}">
      <dgm:prSet custT="1"/>
      <dgm:spPr/>
      <dgm:t>
        <a:bodyPr/>
        <a:lstStyle/>
        <a:p>
          <a:r>
            <a:rPr lang="en-GB" sz="2400" b="1" dirty="0">
              <a:solidFill>
                <a:schemeClr val="tx1"/>
              </a:solidFill>
              <a:latin typeface="Lato" panose="020F0502020204030203" pitchFamily="34" charset="0"/>
            </a:rPr>
            <a:t>But public investment in social protection systems remains very low... </a:t>
          </a:r>
          <a:endParaRPr lang="en-US" sz="2400" dirty="0">
            <a:solidFill>
              <a:schemeClr val="tx1"/>
            </a:solidFill>
            <a:latin typeface="Lato" panose="020F0502020204030203" pitchFamily="34" charset="0"/>
          </a:endParaRPr>
        </a:p>
      </dgm:t>
    </dgm:pt>
    <dgm:pt modelId="{8EC89224-4D41-498A-8DDF-E7E972557D06}" type="parTrans" cxnId="{4FBAE968-F89B-4419-9ADF-AC8F4729AF20}">
      <dgm:prSet/>
      <dgm:spPr/>
      <dgm:t>
        <a:bodyPr/>
        <a:lstStyle/>
        <a:p>
          <a:endParaRPr lang="en-US"/>
        </a:p>
      </dgm:t>
    </dgm:pt>
    <dgm:pt modelId="{43418278-1B82-423E-8F9B-BADC293C6A66}" type="sibTrans" cxnId="{4FBAE968-F89B-4419-9ADF-AC8F4729AF20}">
      <dgm:prSet/>
      <dgm:spPr/>
      <dgm:t>
        <a:bodyPr/>
        <a:lstStyle/>
        <a:p>
          <a:endParaRPr lang="en-US"/>
        </a:p>
      </dgm:t>
    </dgm:pt>
    <dgm:pt modelId="{0691A319-B8D1-4F5B-A187-96BF5A276D34}" type="pres">
      <dgm:prSet presAssocID="{2CB8A507-70CE-4113-B978-71782D653E24}" presName="vert0" presStyleCnt="0">
        <dgm:presLayoutVars>
          <dgm:dir/>
          <dgm:animOne val="branch"/>
          <dgm:animLvl val="lvl"/>
        </dgm:presLayoutVars>
      </dgm:prSet>
      <dgm:spPr/>
    </dgm:pt>
    <dgm:pt modelId="{71D7D599-FABE-4DEE-833C-454BFC38EC28}" type="pres">
      <dgm:prSet presAssocID="{A6160D10-0917-4963-9D64-722C130B748A}" presName="thickLine" presStyleLbl="alignNode1" presStyleIdx="0" presStyleCnt="3"/>
      <dgm:spPr/>
    </dgm:pt>
    <dgm:pt modelId="{C75E660D-0C12-4E5F-A392-22F33772064F}" type="pres">
      <dgm:prSet presAssocID="{A6160D10-0917-4963-9D64-722C130B748A}" presName="horz1" presStyleCnt="0"/>
      <dgm:spPr/>
    </dgm:pt>
    <dgm:pt modelId="{0B731CD6-7A37-4305-8314-3D0795AF6FAF}" type="pres">
      <dgm:prSet presAssocID="{A6160D10-0917-4963-9D64-722C130B748A}" presName="tx1" presStyleLbl="revTx" presStyleIdx="0" presStyleCnt="3"/>
      <dgm:spPr/>
    </dgm:pt>
    <dgm:pt modelId="{8D407CA5-6320-46F4-B918-203E74069343}" type="pres">
      <dgm:prSet presAssocID="{A6160D10-0917-4963-9D64-722C130B748A}" presName="vert1" presStyleCnt="0"/>
      <dgm:spPr/>
    </dgm:pt>
    <dgm:pt modelId="{06DB6652-3550-4FB3-90AF-EB444568A9FC}" type="pres">
      <dgm:prSet presAssocID="{34A09276-E1D7-4ED2-A8B8-1F7D7EBE96EE}" presName="thickLine" presStyleLbl="alignNode1" presStyleIdx="1" presStyleCnt="3"/>
      <dgm:spPr/>
    </dgm:pt>
    <dgm:pt modelId="{4612D319-0C96-4518-9B92-B2883B168D1C}" type="pres">
      <dgm:prSet presAssocID="{34A09276-E1D7-4ED2-A8B8-1F7D7EBE96EE}" presName="horz1" presStyleCnt="0"/>
      <dgm:spPr/>
    </dgm:pt>
    <dgm:pt modelId="{D68C0D12-B99A-4C36-8911-ADB2806C3FB3}" type="pres">
      <dgm:prSet presAssocID="{34A09276-E1D7-4ED2-A8B8-1F7D7EBE96EE}" presName="tx1" presStyleLbl="revTx" presStyleIdx="1" presStyleCnt="3"/>
      <dgm:spPr/>
    </dgm:pt>
    <dgm:pt modelId="{DEE5B941-51D5-489A-A455-AF54D801C551}" type="pres">
      <dgm:prSet presAssocID="{34A09276-E1D7-4ED2-A8B8-1F7D7EBE96EE}" presName="vert1" presStyleCnt="0"/>
      <dgm:spPr/>
    </dgm:pt>
    <dgm:pt modelId="{51B76B45-BB77-4274-94FF-B31827786A89}" type="pres">
      <dgm:prSet presAssocID="{8FE5FCC7-B578-470D-86B2-8A7CCA64CE26}" presName="thickLine" presStyleLbl="alignNode1" presStyleIdx="2" presStyleCnt="3"/>
      <dgm:spPr/>
    </dgm:pt>
    <dgm:pt modelId="{7C88E64A-974A-411D-8DF4-EDB52E27A427}" type="pres">
      <dgm:prSet presAssocID="{8FE5FCC7-B578-470D-86B2-8A7CCA64CE26}" presName="horz1" presStyleCnt="0"/>
      <dgm:spPr/>
    </dgm:pt>
    <dgm:pt modelId="{73E9431A-B6DD-483F-B0B7-B78CA31C5AA2}" type="pres">
      <dgm:prSet presAssocID="{8FE5FCC7-B578-470D-86B2-8A7CCA64CE26}" presName="tx1" presStyleLbl="revTx" presStyleIdx="2" presStyleCnt="3"/>
      <dgm:spPr/>
    </dgm:pt>
    <dgm:pt modelId="{86359EE7-5180-401E-A103-326F2CEE8E1B}" type="pres">
      <dgm:prSet presAssocID="{8FE5FCC7-B578-470D-86B2-8A7CCA64CE26}" presName="vert1" presStyleCnt="0"/>
      <dgm:spPr/>
    </dgm:pt>
  </dgm:ptLst>
  <dgm:cxnLst>
    <dgm:cxn modelId="{17076A09-9B0F-4DA1-84CC-294B7F559E6A}" type="presOf" srcId="{2CB8A507-70CE-4113-B978-71782D653E24}" destId="{0691A319-B8D1-4F5B-A187-96BF5A276D34}" srcOrd="0" destOrd="0" presId="urn:microsoft.com/office/officeart/2008/layout/LinedList"/>
    <dgm:cxn modelId="{333F3A18-1BC2-456E-BCDD-D983BE3A55AE}" type="presOf" srcId="{A6160D10-0917-4963-9D64-722C130B748A}" destId="{0B731CD6-7A37-4305-8314-3D0795AF6FAF}" srcOrd="0" destOrd="0" presId="urn:microsoft.com/office/officeart/2008/layout/LinedList"/>
    <dgm:cxn modelId="{4FBAE968-F89B-4419-9ADF-AC8F4729AF20}" srcId="{2CB8A507-70CE-4113-B978-71782D653E24}" destId="{8FE5FCC7-B578-470D-86B2-8A7CCA64CE26}" srcOrd="2" destOrd="0" parTransId="{8EC89224-4D41-498A-8DDF-E7E972557D06}" sibTransId="{43418278-1B82-423E-8F9B-BADC293C6A66}"/>
    <dgm:cxn modelId="{24152849-99C4-483A-8CA8-EBED883A54D5}" type="presOf" srcId="{8FE5FCC7-B578-470D-86B2-8A7CCA64CE26}" destId="{73E9431A-B6DD-483F-B0B7-B78CA31C5AA2}" srcOrd="0" destOrd="0" presId="urn:microsoft.com/office/officeart/2008/layout/LinedList"/>
    <dgm:cxn modelId="{04BA1F91-F735-4FBA-BE00-C49C5F5B9F58}" srcId="{2CB8A507-70CE-4113-B978-71782D653E24}" destId="{34A09276-E1D7-4ED2-A8B8-1F7D7EBE96EE}" srcOrd="1" destOrd="0" parTransId="{FD2D5396-835F-408E-BBCF-3F4547E5E05C}" sibTransId="{F8A9CE27-6D72-4501-B438-FB08FE7DA320}"/>
    <dgm:cxn modelId="{2DABFBCF-FC82-4E1C-9F44-0188ED5B990B}" type="presOf" srcId="{34A09276-E1D7-4ED2-A8B8-1F7D7EBE96EE}" destId="{D68C0D12-B99A-4C36-8911-ADB2806C3FB3}" srcOrd="0" destOrd="0" presId="urn:microsoft.com/office/officeart/2008/layout/LinedList"/>
    <dgm:cxn modelId="{8F0AFBDE-9775-419C-84C7-5FEC86E524CE}" srcId="{2CB8A507-70CE-4113-B978-71782D653E24}" destId="{A6160D10-0917-4963-9D64-722C130B748A}" srcOrd="0" destOrd="0" parTransId="{E51C33B9-AC32-456B-B934-290CC4998B79}" sibTransId="{5F61837D-1845-4497-95AB-B81BC6E61F31}"/>
    <dgm:cxn modelId="{A8B510D0-FC23-4A8F-846C-5142E50E4D51}" type="presParOf" srcId="{0691A319-B8D1-4F5B-A187-96BF5A276D34}" destId="{71D7D599-FABE-4DEE-833C-454BFC38EC28}" srcOrd="0" destOrd="0" presId="urn:microsoft.com/office/officeart/2008/layout/LinedList"/>
    <dgm:cxn modelId="{A2BD82D6-6A6C-4A6D-B4FD-0E1D7BD2CD7A}" type="presParOf" srcId="{0691A319-B8D1-4F5B-A187-96BF5A276D34}" destId="{C75E660D-0C12-4E5F-A392-22F33772064F}" srcOrd="1" destOrd="0" presId="urn:microsoft.com/office/officeart/2008/layout/LinedList"/>
    <dgm:cxn modelId="{0FAE7329-D266-4809-8BFB-2DFBBFAF39D4}" type="presParOf" srcId="{C75E660D-0C12-4E5F-A392-22F33772064F}" destId="{0B731CD6-7A37-4305-8314-3D0795AF6FAF}" srcOrd="0" destOrd="0" presId="urn:microsoft.com/office/officeart/2008/layout/LinedList"/>
    <dgm:cxn modelId="{749DAE98-3A76-42A1-B479-32F8B7A74892}" type="presParOf" srcId="{C75E660D-0C12-4E5F-A392-22F33772064F}" destId="{8D407CA5-6320-46F4-B918-203E74069343}" srcOrd="1" destOrd="0" presId="urn:microsoft.com/office/officeart/2008/layout/LinedList"/>
    <dgm:cxn modelId="{E369AE35-2BCC-40BE-B82B-E30B52B9E3BA}" type="presParOf" srcId="{0691A319-B8D1-4F5B-A187-96BF5A276D34}" destId="{06DB6652-3550-4FB3-90AF-EB444568A9FC}" srcOrd="2" destOrd="0" presId="urn:microsoft.com/office/officeart/2008/layout/LinedList"/>
    <dgm:cxn modelId="{DA5E1E26-E97D-4599-A6E0-8413B3D4B4EE}" type="presParOf" srcId="{0691A319-B8D1-4F5B-A187-96BF5A276D34}" destId="{4612D319-0C96-4518-9B92-B2883B168D1C}" srcOrd="3" destOrd="0" presId="urn:microsoft.com/office/officeart/2008/layout/LinedList"/>
    <dgm:cxn modelId="{1AC5557B-0A4D-4A9F-BFCE-41CD4DE6BDA2}" type="presParOf" srcId="{4612D319-0C96-4518-9B92-B2883B168D1C}" destId="{D68C0D12-B99A-4C36-8911-ADB2806C3FB3}" srcOrd="0" destOrd="0" presId="urn:microsoft.com/office/officeart/2008/layout/LinedList"/>
    <dgm:cxn modelId="{17BAE687-27A9-4610-87A2-151EA4AEF231}" type="presParOf" srcId="{4612D319-0C96-4518-9B92-B2883B168D1C}" destId="{DEE5B941-51D5-489A-A455-AF54D801C551}" srcOrd="1" destOrd="0" presId="urn:microsoft.com/office/officeart/2008/layout/LinedList"/>
    <dgm:cxn modelId="{181003E5-8D0B-43A1-99A9-EA950E45528A}" type="presParOf" srcId="{0691A319-B8D1-4F5B-A187-96BF5A276D34}" destId="{51B76B45-BB77-4274-94FF-B31827786A89}" srcOrd="4" destOrd="0" presId="urn:microsoft.com/office/officeart/2008/layout/LinedList"/>
    <dgm:cxn modelId="{C74F5AFC-308E-4765-ABB0-75D2621F8F74}" type="presParOf" srcId="{0691A319-B8D1-4F5B-A187-96BF5A276D34}" destId="{7C88E64A-974A-411D-8DF4-EDB52E27A427}" srcOrd="5" destOrd="0" presId="urn:microsoft.com/office/officeart/2008/layout/LinedList"/>
    <dgm:cxn modelId="{E92229AF-236E-4FC6-9D86-A22E7EED7C88}" type="presParOf" srcId="{7C88E64A-974A-411D-8DF4-EDB52E27A427}" destId="{73E9431A-B6DD-483F-B0B7-B78CA31C5AA2}" srcOrd="0" destOrd="0" presId="urn:microsoft.com/office/officeart/2008/layout/LinedList"/>
    <dgm:cxn modelId="{72C5BD5F-07FE-4688-9AF1-A730F3C1C221}" type="presParOf" srcId="{7C88E64A-974A-411D-8DF4-EDB52E27A427}" destId="{86359EE7-5180-401E-A103-326F2CEE8E1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7D599-FABE-4DEE-833C-454BFC38EC28}">
      <dsp:nvSpPr>
        <dsp:cNvPr id="0" name=""/>
        <dsp:cNvSpPr/>
      </dsp:nvSpPr>
      <dsp:spPr>
        <a:xfrm>
          <a:off x="0" y="1531"/>
          <a:ext cx="781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31CD6-7A37-4305-8314-3D0795AF6FAF}">
      <dsp:nvSpPr>
        <dsp:cNvPr id="0" name=""/>
        <dsp:cNvSpPr/>
      </dsp:nvSpPr>
      <dsp:spPr>
        <a:xfrm>
          <a:off x="0" y="1531"/>
          <a:ext cx="7819049" cy="1044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Lato" panose="020F0502020204030203" pitchFamily="34" charset="0"/>
            </a:rPr>
            <a:t>Children have a right to basic income security (</a:t>
          </a:r>
          <a:r>
            <a:rPr lang="en-GB" sz="2000" i="1" kern="1200" dirty="0">
              <a:latin typeface="Lato" panose="020F0502020204030203" pitchFamily="34" charset="0"/>
            </a:rPr>
            <a:t>UNCRC Article 26</a:t>
          </a:r>
          <a:r>
            <a:rPr lang="en-GB" sz="2000" kern="1200" dirty="0">
              <a:latin typeface="Lato" panose="020F0502020204030203" pitchFamily="34" charset="0"/>
            </a:rPr>
            <a:t>). </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Lato" panose="020F0502020204030203" pitchFamily="34" charset="0"/>
              <a:ea typeface="+mn-ea"/>
              <a:cs typeface="+mn-cs"/>
            </a:rPr>
            <a:t>UN Member states committed to ending extreme poverty, and halving poverty, including child poverty, by 2030 (SDG 1)</a:t>
          </a:r>
        </a:p>
      </dsp:txBody>
      <dsp:txXfrm>
        <a:off x="0" y="1531"/>
        <a:ext cx="7819049" cy="1044613"/>
      </dsp:txXfrm>
    </dsp:sp>
    <dsp:sp modelId="{06DB6652-3550-4FB3-90AF-EB444568A9FC}">
      <dsp:nvSpPr>
        <dsp:cNvPr id="0" name=""/>
        <dsp:cNvSpPr/>
      </dsp:nvSpPr>
      <dsp:spPr>
        <a:xfrm>
          <a:off x="0" y="1046145"/>
          <a:ext cx="781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C0D12-B99A-4C36-8911-ADB2806C3FB3}">
      <dsp:nvSpPr>
        <dsp:cNvPr id="0" name=""/>
        <dsp:cNvSpPr/>
      </dsp:nvSpPr>
      <dsp:spPr>
        <a:xfrm>
          <a:off x="0" y="1046145"/>
          <a:ext cx="7819049" cy="1044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Lato" panose="020F0502020204030203" pitchFamily="34" charset="0"/>
              <a:ea typeface="+mn-ea"/>
              <a:cs typeface="+mn-cs"/>
            </a:rPr>
            <a:t>Social protection is a cost -effective tool for reducing poverty, supports families to invest in children, and can mitigate the impact of climate-related + other  shocks</a:t>
          </a:r>
          <a:endParaRPr lang="en-US" sz="2000" kern="1200" dirty="0">
            <a:solidFill>
              <a:prstClr val="black">
                <a:hueOff val="0"/>
                <a:satOff val="0"/>
                <a:lumOff val="0"/>
                <a:alphaOff val="0"/>
              </a:prstClr>
            </a:solidFill>
            <a:latin typeface="Lato" panose="020F0502020204030203" pitchFamily="34" charset="0"/>
            <a:ea typeface="+mn-ea"/>
            <a:cs typeface="+mn-cs"/>
          </a:endParaRPr>
        </a:p>
      </dsp:txBody>
      <dsp:txXfrm>
        <a:off x="0" y="1046145"/>
        <a:ext cx="7819049" cy="1044613"/>
      </dsp:txXfrm>
    </dsp:sp>
    <dsp:sp modelId="{51B76B45-BB77-4274-94FF-B31827786A89}">
      <dsp:nvSpPr>
        <dsp:cNvPr id="0" name=""/>
        <dsp:cNvSpPr/>
      </dsp:nvSpPr>
      <dsp:spPr>
        <a:xfrm>
          <a:off x="0" y="2090758"/>
          <a:ext cx="781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9431A-B6DD-483F-B0B7-B78CA31C5AA2}">
      <dsp:nvSpPr>
        <dsp:cNvPr id="0" name=""/>
        <dsp:cNvSpPr/>
      </dsp:nvSpPr>
      <dsp:spPr>
        <a:xfrm>
          <a:off x="0" y="2090758"/>
          <a:ext cx="7819049" cy="1044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latin typeface="Lato" panose="020F0502020204030203" pitchFamily="34" charset="0"/>
            </a:rPr>
            <a:t>But public investment in social protection systems remains very low... </a:t>
          </a:r>
          <a:endParaRPr lang="en-US" sz="2400" kern="1200" dirty="0">
            <a:solidFill>
              <a:schemeClr val="tx1"/>
            </a:solidFill>
            <a:latin typeface="Lato" panose="020F0502020204030203" pitchFamily="34" charset="0"/>
          </a:endParaRPr>
        </a:p>
      </dsp:txBody>
      <dsp:txXfrm>
        <a:off x="0" y="2090758"/>
        <a:ext cx="7819049" cy="10446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669364-3500-4BEA-A990-0A6EF17015B0}" type="datetimeFigureOut">
              <a:rPr lang="en-US" smtClean="0"/>
              <a:t>5/9/2024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A9441-A9A4-4C2E-BD68-395980BF4D41}" type="slidenum">
              <a:rPr lang="en-US" smtClean="0"/>
              <a:t>‹Nº›</a:t>
            </a:fld>
            <a:endParaRPr lang="en-US"/>
          </a:p>
        </p:txBody>
      </p:sp>
    </p:spTree>
    <p:extLst>
      <p:ext uri="{BB962C8B-B14F-4D97-AF65-F5344CB8AC3E}">
        <p14:creationId xmlns:p14="http://schemas.microsoft.com/office/powerpoint/2010/main" val="402067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18022-F123-412C-8423-5E1E3B6A57DC}"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3742B-377C-45DA-9476-C27D237E975E}" type="slidenum">
              <a:rPr lang="en-US" smtClean="0"/>
              <a:t>‹Nº›</a:t>
            </a:fld>
            <a:endParaRPr lang="en-US"/>
          </a:p>
        </p:txBody>
      </p:sp>
    </p:spTree>
    <p:extLst>
      <p:ext uri="{BB962C8B-B14F-4D97-AF65-F5344CB8AC3E}">
        <p14:creationId xmlns:p14="http://schemas.microsoft.com/office/powerpoint/2010/main" val="281006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2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My name in David, I lead SC’s Global Policy and Advocacy on Child Poverty and lead our CoP on CSSP. I also co-chair the GCEP with UNICEF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Thanks for the opportunity to present the Child Benefits Tracker. This tool is a product of an exciting partnership over the past 2 years between Save the Children, the ILO &amp; UNICEF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We developed this tool for tracking progress of children’s access to SP , to facilitate progressive policy dialogue and inspire more investment  in CSSP.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We aim to ease the work of advocates and policy practitioners ( by bringing together all the global evidence in one place)  so we can make a compelling case to governments and development partners to invest in CSSP with a gold to progressively </a:t>
            </a:r>
            <a:r>
              <a:rPr lang="en-US" sz="1800" dirty="0" err="1">
                <a:effectLst/>
                <a:latin typeface="Calibri" panose="020F0502020204030204" pitchFamily="34" charset="0"/>
              </a:rPr>
              <a:t>realise</a:t>
            </a:r>
            <a:r>
              <a:rPr lang="en-US" sz="1800" dirty="0">
                <a:effectLst/>
                <a:latin typeface="Calibri" panose="020F0502020204030204" pitchFamily="34" charset="0"/>
              </a:rPr>
              <a:t> universal child benefits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1</a:t>
            </a:fld>
            <a:endParaRPr lang="en-US"/>
          </a:p>
        </p:txBody>
      </p:sp>
    </p:spTree>
    <p:extLst>
      <p:ext uri="{BB962C8B-B14F-4D97-AF65-F5344CB8AC3E}">
        <p14:creationId xmlns:p14="http://schemas.microsoft.com/office/powerpoint/2010/main" val="246747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10</a:t>
            </a:fld>
            <a:endParaRPr lang="en-US"/>
          </a:p>
        </p:txBody>
      </p:sp>
    </p:spTree>
    <p:extLst>
      <p:ext uri="{BB962C8B-B14F-4D97-AF65-F5344CB8AC3E}">
        <p14:creationId xmlns:p14="http://schemas.microsoft.com/office/powerpoint/2010/main" val="212862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case you haven’t seen our </a:t>
            </a:r>
            <a:r>
              <a:rPr lang="en-US" dirty="0"/>
              <a:t>flagship publication on UCBs, you will find the justification for UCBs. UCBs can form a great foundation for ending child poverty (which has been exacerbated by the climate crisis and inequality)  and we share the same vision with ILO and UNICEF –hence the partnership</a:t>
            </a:r>
          </a:p>
        </p:txBody>
      </p:sp>
      <p:sp>
        <p:nvSpPr>
          <p:cNvPr id="4" name="Slide Number Placeholder 3"/>
          <p:cNvSpPr>
            <a:spLocks noGrp="1"/>
          </p:cNvSpPr>
          <p:nvPr>
            <p:ph type="sldNum" sz="quarter" idx="5"/>
          </p:nvPr>
        </p:nvSpPr>
        <p:spPr/>
        <p:txBody>
          <a:bodyPr/>
          <a:lstStyle/>
          <a:p>
            <a:fld id="{8203742B-377C-45DA-9476-C27D237E975E}" type="slidenum">
              <a:rPr lang="en-US" smtClean="0"/>
              <a:t>2</a:t>
            </a:fld>
            <a:endParaRPr lang="en-US"/>
          </a:p>
        </p:txBody>
      </p:sp>
    </p:spTree>
    <p:extLst>
      <p:ext uri="{BB962C8B-B14F-4D97-AF65-F5344CB8AC3E}">
        <p14:creationId xmlns:p14="http://schemas.microsoft.com/office/powerpoint/2010/main" val="378453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Lato" panose="020F0502020204030203" pitchFamily="34" charset="0"/>
                <a:ea typeface="Calibri" panose="020F0502020204030204" pitchFamily="34" charset="0"/>
                <a:cs typeface="Times New Roman" panose="02020603050405020304" pitchFamily="18" charset="0"/>
              </a:rPr>
              <a:t>I minute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Lato" panose="020F0502020204030203" pitchFamily="34" charset="0"/>
              <a:ea typeface="Calibri" panose="020F0502020204030204" pitchFamily="34" charset="0"/>
              <a:cs typeface="Times New Roman" panose="02020603050405020304" pitchFamily="18" charset="0"/>
            </a:endParaRPr>
          </a:p>
          <a:p>
            <a:r>
              <a:rPr lang="en-US" dirty="0"/>
              <a:t>We know that Social protection is  a basic human right and a proven tool to reduce poverty and enhance investments in children. </a:t>
            </a:r>
          </a:p>
          <a:p>
            <a:endParaRPr lang="en-US" dirty="0"/>
          </a:p>
          <a:p>
            <a:r>
              <a:rPr lang="en-US" dirty="0"/>
              <a:t>SP builds income security necessary for families to feed, provide care and access health and education services for their children. </a:t>
            </a:r>
          </a:p>
          <a:p>
            <a:endParaRPr lang="en-US" dirty="0"/>
          </a:p>
          <a:p>
            <a:r>
              <a:rPr lang="en-US" dirty="0"/>
              <a:t>It is a critical tool for building human capabilities and building inclusive societies; and will help us mitigate the impacts of the climate crisis. </a:t>
            </a:r>
          </a:p>
          <a:p>
            <a:endParaRPr lang="en-US" dirty="0"/>
          </a:p>
          <a:p>
            <a:r>
              <a:rPr lang="en-US" dirty="0"/>
              <a:t>Yet, public investment and coverage of SP –especially for children is very low. </a:t>
            </a:r>
          </a:p>
          <a:p>
            <a:endParaRPr lang="en-US" dirty="0"/>
          </a:p>
          <a:p>
            <a:r>
              <a:rPr lang="en-US" dirty="0"/>
              <a:t>We know: </a:t>
            </a:r>
            <a:r>
              <a:rPr lang="en-GB" sz="1200" dirty="0">
                <a:solidFill>
                  <a:srgbClr val="000000"/>
                </a:solidFill>
                <a:effectLst/>
                <a:latin typeface="Lato" panose="020F0502020204030203" pitchFamily="34" charset="0"/>
                <a:ea typeface="MS Mincho" panose="02020609040205080304" pitchFamily="49" charset="-128"/>
                <a:cs typeface="Times New Roman" panose="02020603050405020304" pitchFamily="18" charset="0"/>
              </a:rPr>
              <a:t>The world’s 2.4 billion children are bearing the brunt of the climate crisis – an emergency that is taking lives, eroding children’s rights and threatening their future</a:t>
            </a:r>
            <a:r>
              <a:rPr lang="en-US" sz="1200" dirty="0">
                <a:solidFill>
                  <a:srgbClr val="000000"/>
                </a:solidFill>
                <a:effectLst/>
                <a:latin typeface="Lato" panose="020F0502020204030203" pitchFamily="34" charset="0"/>
                <a:ea typeface="MS Mincho" panose="02020609040205080304" pitchFamily="49" charset="-128"/>
                <a:cs typeface="Times New Roman" panose="02020603050405020304" pitchFamily="18" charset="0"/>
              </a:rPr>
              <a:t> </a:t>
            </a:r>
            <a:endParaRPr lang="en-US" dirty="0"/>
          </a:p>
          <a:p>
            <a:endParaRPr lang="en-US" dirty="0"/>
          </a:p>
          <a:p>
            <a:r>
              <a:rPr lang="en-US" dirty="0"/>
              <a:t>Yet, as you will see on the Child Benefit Tracker, public investment in SP –especially child benefits is very low. </a:t>
            </a:r>
          </a:p>
          <a:p>
            <a:endParaRPr lang="en-US" dirty="0"/>
          </a:p>
          <a:p>
            <a:r>
              <a:rPr lang="en-GB" sz="1200" dirty="0">
                <a:solidFill>
                  <a:srgbClr val="000000"/>
                </a:solidFill>
                <a:effectLst/>
                <a:latin typeface="Calibri" panose="020F0502020204030204" pitchFamily="34" charset="0"/>
                <a:ea typeface="Calibri" panose="020F0502020204030204" pitchFamily="34" charset="0"/>
              </a:rPr>
              <a:t>Fewer than 1 in 10 children in low-income countries have access to child benefits, a figure which is 10 times lower than for those living in high-income countries</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pitchFamily="34" charset="0"/>
                <a:ea typeface="Calibri" panose="020F0502020204030204" pitchFamily="34" charset="0"/>
                <a:cs typeface="Times New Roman" panose="02020603050405020304" pitchFamily="18" charset="0"/>
              </a:rPr>
              <a:t>Without securing children’s access to social protection, we will fail to deliver on their fundamental human rights and the achievement of the Sustainable Development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3</a:t>
            </a:fld>
            <a:endParaRPr lang="en-US"/>
          </a:p>
        </p:txBody>
      </p:sp>
    </p:spTree>
    <p:extLst>
      <p:ext uri="{BB962C8B-B14F-4D97-AF65-F5344CB8AC3E}">
        <p14:creationId xmlns:p14="http://schemas.microsoft.com/office/powerpoint/2010/main" val="49004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why we promote UCB. </a:t>
            </a:r>
          </a:p>
        </p:txBody>
      </p:sp>
      <p:sp>
        <p:nvSpPr>
          <p:cNvPr id="4" name="Slide Number Placeholder 3"/>
          <p:cNvSpPr>
            <a:spLocks noGrp="1"/>
          </p:cNvSpPr>
          <p:nvPr>
            <p:ph type="sldNum" sz="quarter" idx="5"/>
          </p:nvPr>
        </p:nvSpPr>
        <p:spPr/>
        <p:txBody>
          <a:bodyPr/>
          <a:lstStyle/>
          <a:p>
            <a:fld id="{8203742B-377C-45DA-9476-C27D237E975E}" type="slidenum">
              <a:rPr lang="en-US" smtClean="0"/>
              <a:t>4</a:t>
            </a:fld>
            <a:endParaRPr lang="en-US"/>
          </a:p>
        </p:txBody>
      </p:sp>
    </p:spTree>
    <p:extLst>
      <p:ext uri="{BB962C8B-B14F-4D97-AF65-F5344CB8AC3E}">
        <p14:creationId xmlns:p14="http://schemas.microsoft.com/office/powerpoint/2010/main" val="170856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0" dirty="0">
                <a:effectLst/>
                <a:latin typeface="Calibri" panose="020F0502020204030204" pitchFamily="34" charset="0"/>
                <a:ea typeface="Times New Roman" panose="02020603050405020304" pitchFamily="18" charset="0"/>
                <a:cs typeface="Calibri" panose="020F0502020204030204" pitchFamily="34" charset="0"/>
              </a:rPr>
              <a:t>Through the Child Benefits Tracker, we highlight the scale of global child poverty and examples of progress to inspire greater political will and investment in child-sensitive social protection systems”.</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Calibri" panose="020F0502020204030204" pitchFamily="34" charset="0"/>
                <a:ea typeface="Calibri" panose="020F0502020204030204" pitchFamily="34" charset="0"/>
                <a:cs typeface="Calibri" panose="020F0502020204030204" pitchFamily="34" charset="0"/>
              </a:rPr>
              <a:t>On the Tracker you will find the latest ILO data on Child Benefits including trend data on effective coverage in the country pages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5</a:t>
            </a:fld>
            <a:endParaRPr lang="en-US"/>
          </a:p>
        </p:txBody>
      </p:sp>
    </p:spTree>
    <p:extLst>
      <p:ext uri="{BB962C8B-B14F-4D97-AF65-F5344CB8AC3E}">
        <p14:creationId xmlns:p14="http://schemas.microsoft.com/office/powerpoint/2010/main" val="399809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rPr>
              <a:t>1 minute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rPr>
              <a:t>We want to ring the alarm with evidence and insights on what is possible and what actions need to be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platform will feature official s</a:t>
            </a:r>
            <a:r>
              <a:rPr lang="en-US" sz="1200" b="1" dirty="0">
                <a:solidFill>
                  <a:schemeClr val="bg1"/>
                </a:solidFill>
              </a:rPr>
              <a:t>tatistics on child poverty and policies, legislation, coverage and financing on </a:t>
            </a:r>
            <a:r>
              <a:rPr lang="en-US" sz="1200" dirty="0">
                <a:solidFill>
                  <a:schemeClr val="bg1"/>
                </a:solidFill>
              </a:rPr>
              <a:t>social protection for children and families at </a:t>
            </a:r>
            <a:r>
              <a:rPr lang="en-US" sz="1200" b="1" dirty="0">
                <a:solidFill>
                  <a:schemeClr val="bg1"/>
                </a:solidFill>
              </a:rPr>
              <a:t>global, regional and country levels</a:t>
            </a:r>
            <a:r>
              <a:rPr lang="en-US" sz="12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from ILO, UNICEF, World Bank, </a:t>
            </a:r>
            <a:r>
              <a:rPr lang="en-US" b="1" i="0" dirty="0">
                <a:solidFill>
                  <a:srgbClr val="2A2A29"/>
                </a:solidFill>
                <a:effectLst/>
                <a:latin typeface="Satoshi"/>
              </a:rPr>
              <a:t>Oxford Poverty and Human Development Initiative</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platform also includes a child-friendly page designed to support child campaigners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promote greater engagement, it includes a dynamic community page on which we can feature highlights from key reports, expert commentary, practitioner insights in the form of best practices notes, expert blogs, infographics, country case studies, webinars, podcasts, video documentaries and an events </a:t>
            </a:r>
            <a:r>
              <a:rPr lang="en-US" dirty="0" err="1"/>
              <a:t>calen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r>
              <a:rPr lang="en-US" dirty="0"/>
              <a:t>Refer to  methodology page for more info on definitions and sources. </a:t>
            </a:r>
          </a:p>
          <a:p>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6</a:t>
            </a:fld>
            <a:endParaRPr lang="en-US"/>
          </a:p>
        </p:txBody>
      </p:sp>
    </p:spTree>
    <p:extLst>
      <p:ext uri="{BB962C8B-B14F-4D97-AF65-F5344CB8AC3E}">
        <p14:creationId xmlns:p14="http://schemas.microsoft.com/office/powerpoint/2010/main" val="20146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navigate the Tracker: 3 minutes</a:t>
            </a:r>
          </a:p>
          <a:p>
            <a:endParaRPr lang="en-US" dirty="0"/>
          </a:p>
          <a:p>
            <a:pPr marL="171450" indent="-171450">
              <a:buFont typeface="Arial" panose="020B0604020202020204" pitchFamily="34" charset="0"/>
              <a:buChar char="•"/>
            </a:pPr>
            <a:r>
              <a:rPr lang="en-US" dirty="0"/>
              <a:t>Compare HI and LICs coverage and poverty data on home page- 1m</a:t>
            </a:r>
          </a:p>
          <a:p>
            <a:pPr marL="171450" indent="-171450">
              <a:buFont typeface="Arial" panose="020B0604020202020204" pitchFamily="34" charset="0"/>
              <a:buChar char="•"/>
            </a:pPr>
            <a:r>
              <a:rPr lang="en-US" dirty="0"/>
              <a:t>Show Ethiopia country page and my coverage page 1m</a:t>
            </a:r>
          </a:p>
          <a:p>
            <a:pPr marL="171450" indent="-171450">
              <a:buFont typeface="Arial" panose="020B0604020202020204" pitchFamily="34" charset="0"/>
              <a:buChar char="•"/>
            </a:pPr>
            <a:r>
              <a:rPr lang="en-US" dirty="0"/>
              <a:t>Highlight  methodology page for more info on definitions and sources-30 seconds</a:t>
            </a:r>
          </a:p>
          <a:p>
            <a:pPr marL="171450" indent="-171450">
              <a:buFont typeface="Arial" panose="020B0604020202020204" pitchFamily="34" charset="0"/>
              <a:buChar char="•"/>
            </a:pPr>
            <a:r>
              <a:rPr lang="en-US" dirty="0"/>
              <a:t>Show community page  -30 sec</a:t>
            </a:r>
          </a:p>
          <a:p>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7</a:t>
            </a:fld>
            <a:endParaRPr lang="en-US"/>
          </a:p>
        </p:txBody>
      </p:sp>
    </p:spTree>
    <p:extLst>
      <p:ext uri="{BB962C8B-B14F-4D97-AF65-F5344CB8AC3E}">
        <p14:creationId xmlns:p14="http://schemas.microsoft.com/office/powerpoint/2010/main" val="290304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0" dirty="0">
                <a:effectLst/>
                <a:latin typeface="Calibri" panose="020F0502020204030204" pitchFamily="34" charset="0"/>
                <a:ea typeface="Times New Roman" panose="02020603050405020304" pitchFamily="18" charset="0"/>
              </a:rPr>
              <a:t>Future plans and call to action :  1 https://www.childbenefitstracker.org/</a:t>
            </a:r>
          </a:p>
          <a:p>
            <a:endParaRPr lang="en-US" sz="1200" b="1" kern="0" dirty="0">
              <a:effectLst/>
              <a:latin typeface="Calibri" panose="020F0502020204030204" pitchFamily="34" charset="0"/>
            </a:endParaRPr>
          </a:p>
          <a:p>
            <a:pPr marL="228600" indent="-228600">
              <a:buFont typeface="+mj-lt"/>
              <a:buAutoNum type="arabicPeriod"/>
            </a:pPr>
            <a:r>
              <a:rPr lang="en-US" sz="1200" b="1" kern="0" dirty="0">
                <a:effectLst/>
                <a:latin typeface="Calibri" panose="020F0502020204030204" pitchFamily="34" charset="0"/>
              </a:rPr>
              <a:t>Use and share the data on tracker, </a:t>
            </a:r>
          </a:p>
          <a:p>
            <a:pPr marL="228600" indent="-228600">
              <a:buFont typeface="+mj-lt"/>
              <a:buAutoNum type="arabicPeriod"/>
            </a:pPr>
            <a:r>
              <a:rPr lang="en-US" sz="1200" b="1" kern="0" dirty="0">
                <a:effectLst/>
                <a:latin typeface="Calibri" panose="020F0502020204030204" pitchFamily="34" charset="0"/>
              </a:rPr>
              <a:t>confirm validity and novelty of data, </a:t>
            </a:r>
          </a:p>
          <a:p>
            <a:pPr marL="228600" indent="-228600">
              <a:buFont typeface="+mj-lt"/>
              <a:buAutoNum type="arabicPeriod"/>
            </a:pPr>
            <a:r>
              <a:rPr lang="en-US" sz="1200" b="1" kern="0" dirty="0">
                <a:effectLst/>
                <a:latin typeface="Calibri" panose="020F0502020204030204" pitchFamily="34" charset="0"/>
              </a:rPr>
              <a:t>contribute- reports, blogs, podcasts, identify Thought Leaders, </a:t>
            </a:r>
          </a:p>
          <a:p>
            <a:pPr marL="228600" indent="-228600">
              <a:buFont typeface="+mj-lt"/>
              <a:buAutoNum type="arabicPeriod"/>
            </a:pPr>
            <a:r>
              <a:rPr lang="en-US" sz="1200" b="1" kern="0" dirty="0">
                <a:effectLst/>
                <a:latin typeface="Calibri" panose="020F0502020204030204" pitchFamily="34" charset="0"/>
              </a:rPr>
              <a:t>Help Children to use it. </a:t>
            </a:r>
            <a:endParaRPr lang="en-US" dirty="0"/>
          </a:p>
        </p:txBody>
      </p:sp>
      <p:sp>
        <p:nvSpPr>
          <p:cNvPr id="4" name="Slide Number Placeholder 3"/>
          <p:cNvSpPr>
            <a:spLocks noGrp="1"/>
          </p:cNvSpPr>
          <p:nvPr>
            <p:ph type="sldNum" sz="quarter" idx="5"/>
          </p:nvPr>
        </p:nvSpPr>
        <p:spPr/>
        <p:txBody>
          <a:bodyPr/>
          <a:lstStyle/>
          <a:p>
            <a:fld id="{8203742B-377C-45DA-9476-C27D237E975E}" type="slidenum">
              <a:rPr lang="en-US" smtClean="0"/>
              <a:t>8</a:t>
            </a:fld>
            <a:endParaRPr lang="en-US"/>
          </a:p>
        </p:txBody>
      </p:sp>
    </p:spTree>
    <p:extLst>
      <p:ext uri="{BB962C8B-B14F-4D97-AF65-F5344CB8AC3E}">
        <p14:creationId xmlns:p14="http://schemas.microsoft.com/office/powerpoint/2010/main" val="213708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98FB-B128-A541-777B-700065026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C733C-7C31-8E99-AB2F-D39B60BCF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E66CE-5FE4-CD6E-C142-129A47BAC88D}"/>
              </a:ext>
            </a:extLst>
          </p:cNvPr>
          <p:cNvSpPr>
            <a:spLocks noGrp="1"/>
          </p:cNvSpPr>
          <p:nvPr>
            <p:ph type="body" idx="1"/>
          </p:nvPr>
        </p:nvSpPr>
        <p:spPr/>
        <p:txBody>
          <a:bodyPr/>
          <a:lstStyle/>
          <a:p>
            <a:r>
              <a:rPr lang="en-US" sz="1200" b="1" kern="0" dirty="0">
                <a:effectLst/>
                <a:latin typeface="Calibri" panose="020F0502020204030204" pitchFamily="34" charset="0"/>
                <a:ea typeface="Times New Roman" panose="02020603050405020304" pitchFamily="18" charset="0"/>
              </a:rPr>
              <a:t>Future plans and call to action :  1 https://www.childbenefitstracker.org/</a:t>
            </a:r>
          </a:p>
          <a:p>
            <a:endParaRPr lang="en-US" sz="1200" b="1" kern="0" dirty="0">
              <a:effectLst/>
              <a:latin typeface="Calibri" panose="020F0502020204030204" pitchFamily="34" charset="0"/>
            </a:endParaRPr>
          </a:p>
          <a:p>
            <a:r>
              <a:rPr lang="en-US" sz="1200" b="1" kern="0" dirty="0">
                <a:effectLst/>
                <a:latin typeface="Calibri" panose="020F0502020204030204" pitchFamily="34" charset="0"/>
              </a:rPr>
              <a:t>We can support your events – mobilizing, hosting, partnership, </a:t>
            </a:r>
          </a:p>
          <a:p>
            <a:r>
              <a:rPr lang="en-US" sz="1200" b="1" kern="0" dirty="0">
                <a:effectLst/>
                <a:latin typeface="Calibri" panose="020F0502020204030204" pitchFamily="34" charset="0"/>
              </a:rPr>
              <a:t>What shall we do? </a:t>
            </a:r>
          </a:p>
          <a:p>
            <a:endParaRPr lang="en-US" sz="1200" b="1" kern="0" dirty="0">
              <a:effectLst/>
              <a:latin typeface="Calibri" panose="020F0502020204030204" pitchFamily="34" charset="0"/>
            </a:endParaRPr>
          </a:p>
          <a:p>
            <a:endParaRPr lang="en-US" sz="1200" b="1" kern="0" dirty="0">
              <a:effectLst/>
              <a:latin typeface="Calibri" panose="020F0502020204030204" pitchFamily="34" charset="0"/>
            </a:endParaRPr>
          </a:p>
          <a:p>
            <a:r>
              <a:rPr lang="en-US" sz="1800" dirty="0">
                <a:effectLst/>
                <a:latin typeface="Calibri" panose="020F0502020204030204" pitchFamily="34" charset="0"/>
              </a:rPr>
              <a:t>Exercise: </a:t>
            </a:r>
          </a:p>
          <a:p>
            <a:r>
              <a:rPr lang="en-US" sz="1800" dirty="0">
                <a:effectLst/>
                <a:latin typeface="Calibri" panose="020F0502020204030204" pitchFamily="34" charset="0"/>
              </a:rPr>
              <a:t>Confirm that we have the latest and correct data.  </a:t>
            </a:r>
          </a:p>
          <a:p>
            <a:r>
              <a:rPr lang="en-US" sz="1800" dirty="0">
                <a:effectLst/>
                <a:latin typeface="Calibri" panose="020F0502020204030204" pitchFamily="34" charset="0"/>
              </a:rPr>
              <a:t>Navigate to your country page and type in the chat box: What is the rate of SP coverage for children</a:t>
            </a:r>
            <a:endParaRPr lang="en-US" dirty="0"/>
          </a:p>
        </p:txBody>
      </p:sp>
      <p:sp>
        <p:nvSpPr>
          <p:cNvPr id="4" name="Slide Number Placeholder 3">
            <a:extLst>
              <a:ext uri="{FF2B5EF4-FFF2-40B4-BE49-F238E27FC236}">
                <a16:creationId xmlns:a16="http://schemas.microsoft.com/office/drawing/2014/main" id="{01F03514-F9C2-7FF6-5CCF-700764753FF0}"/>
              </a:ext>
            </a:extLst>
          </p:cNvPr>
          <p:cNvSpPr>
            <a:spLocks noGrp="1"/>
          </p:cNvSpPr>
          <p:nvPr>
            <p:ph type="sldNum" sz="quarter" idx="5"/>
          </p:nvPr>
        </p:nvSpPr>
        <p:spPr/>
        <p:txBody>
          <a:bodyPr/>
          <a:lstStyle/>
          <a:p>
            <a:fld id="{8203742B-377C-45DA-9476-C27D237E975E}" type="slidenum">
              <a:rPr lang="en-US" smtClean="0"/>
              <a:t>9</a:t>
            </a:fld>
            <a:endParaRPr lang="en-US"/>
          </a:p>
        </p:txBody>
      </p:sp>
    </p:spTree>
    <p:extLst>
      <p:ext uri="{BB962C8B-B14F-4D97-AF65-F5344CB8AC3E}">
        <p14:creationId xmlns:p14="http://schemas.microsoft.com/office/powerpoint/2010/main" val="2206263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3EA723D-52CF-4C3B-8F76-CF6A8B259F1B}"/>
              </a:ext>
            </a:extLst>
          </p:cNvPr>
          <p:cNvSpPr>
            <a:spLocks noGrp="1"/>
          </p:cNvSpPr>
          <p:nvPr>
            <p:ph type="pic" sz="quarter" idx="10" hasCustomPrompt="1"/>
          </p:nvPr>
        </p:nvSpPr>
        <p:spPr>
          <a:xfrm>
            <a:off x="0" y="0"/>
            <a:ext cx="12192000" cy="6858000"/>
          </a:xfrm>
          <a:prstGeom prst="rect">
            <a:avLst/>
          </a:prstGeom>
          <a:pattFill prst="pct5">
            <a:fgClr>
              <a:schemeClr val="bg1">
                <a:lumMod val="85000"/>
              </a:schemeClr>
            </a:fgClr>
            <a:bgClr>
              <a:schemeClr val="bg1"/>
            </a:bgClr>
          </a:pattFill>
        </p:spPr>
        <p:txBody>
          <a:bodyPr anchor="t"/>
          <a:lstStyle>
            <a:lvl1pPr marL="0" indent="0" algn="ctr">
              <a:buNone/>
              <a:defRPr sz="1600">
                <a:latin typeface="Lato" panose="020F0502020204030203" pitchFamily="34" charset="0"/>
              </a:defRPr>
            </a:lvl1pPr>
          </a:lstStyle>
          <a:p>
            <a:r>
              <a:rPr lang="en-GB" dirty="0"/>
              <a:t>Add a picture of your innovation</a:t>
            </a:r>
          </a:p>
        </p:txBody>
      </p:sp>
      <p:pic>
        <p:nvPicPr>
          <p:cNvPr id="2" name="Picture 1">
            <a:extLst>
              <a:ext uri="{FF2B5EF4-FFF2-40B4-BE49-F238E27FC236}">
                <a16:creationId xmlns:a16="http://schemas.microsoft.com/office/drawing/2014/main" id="{63AAF178-982E-4FD2-8F31-B5BCF7E71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3958" y="-2338269"/>
            <a:ext cx="9790560" cy="9987851"/>
          </a:xfrm>
          <a:prstGeom prst="rect">
            <a:avLst/>
          </a:prstGeom>
        </p:spPr>
      </p:pic>
      <p:sp>
        <p:nvSpPr>
          <p:cNvPr id="8" name="Rectangle: Rounded Corners 7">
            <a:extLst>
              <a:ext uri="{FF2B5EF4-FFF2-40B4-BE49-F238E27FC236}">
                <a16:creationId xmlns:a16="http://schemas.microsoft.com/office/drawing/2014/main" id="{73A7B436-8322-4B04-8A36-C2656B140A43}"/>
              </a:ext>
            </a:extLst>
          </p:cNvPr>
          <p:cNvSpPr/>
          <p:nvPr userDrawn="1"/>
        </p:nvSpPr>
        <p:spPr>
          <a:xfrm>
            <a:off x="812848" y="3949002"/>
            <a:ext cx="2975381"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1" name="Rectangle: Rounded Corners 10">
            <a:extLst>
              <a:ext uri="{FF2B5EF4-FFF2-40B4-BE49-F238E27FC236}">
                <a16:creationId xmlns:a16="http://schemas.microsoft.com/office/drawing/2014/main" id="{560ECDF8-F58C-45C6-9666-987DDB4A85CB}"/>
              </a:ext>
            </a:extLst>
          </p:cNvPr>
          <p:cNvSpPr/>
          <p:nvPr userDrawn="1"/>
        </p:nvSpPr>
        <p:spPr>
          <a:xfrm>
            <a:off x="806445" y="4525231"/>
            <a:ext cx="3984215"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3" name="Title 1">
            <a:extLst>
              <a:ext uri="{FF2B5EF4-FFF2-40B4-BE49-F238E27FC236}">
                <a16:creationId xmlns:a16="http://schemas.microsoft.com/office/drawing/2014/main" id="{8B3BD708-619D-4A10-A3AF-B273CD72ECBC}"/>
              </a:ext>
            </a:extLst>
          </p:cNvPr>
          <p:cNvSpPr>
            <a:spLocks noGrp="1"/>
          </p:cNvSpPr>
          <p:nvPr>
            <p:ph type="ctrTitle" idx="4294967295" hasCustomPrompt="1"/>
          </p:nvPr>
        </p:nvSpPr>
        <p:spPr>
          <a:xfrm>
            <a:off x="816493" y="3977267"/>
            <a:ext cx="3984216" cy="1218824"/>
          </a:xfrm>
          <a:prstGeom prst="rect">
            <a:avLst/>
          </a:prstGeom>
          <a:noFill/>
        </p:spPr>
        <p:txBody>
          <a:bodyPr>
            <a:noAutofit/>
          </a:bodyPr>
          <a:lstStyle>
            <a:lvl1pPr>
              <a:defRPr baseline="0">
                <a:latin typeface="Oswald" pitchFamily="2" charset="0"/>
                <a:cs typeface="Segoe UI Light" panose="020B0502040204020203" pitchFamily="34" charset="0"/>
              </a:defRPr>
            </a:lvl1pPr>
          </a:lstStyle>
          <a:p>
            <a:r>
              <a:rPr lang="en-US" sz="4400" kern="0" dirty="0">
                <a:latin typeface="Oswald" pitchFamily="2" charset="0"/>
              </a:rPr>
              <a:t>CLICK TO ADD INNOVATION TITLE</a:t>
            </a:r>
            <a:endParaRPr lang="en-US" sz="4400" kern="0" dirty="0">
              <a:latin typeface="Trade Gothic LT Com Bold Conden" panose="020B0806040303020004" pitchFamily="34" charset="77"/>
            </a:endParaRPr>
          </a:p>
        </p:txBody>
      </p:sp>
    </p:spTree>
    <p:extLst>
      <p:ext uri="{BB962C8B-B14F-4D97-AF65-F5344CB8AC3E}">
        <p14:creationId xmlns:p14="http://schemas.microsoft.com/office/powerpoint/2010/main" val="16912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6" name="Rectangle 25">
            <a:extLst>
              <a:ext uri="{FF2B5EF4-FFF2-40B4-BE49-F238E27FC236}">
                <a16:creationId xmlns:a16="http://schemas.microsoft.com/office/drawing/2014/main" id="{874A5DDC-513C-476E-B78F-3CF27E34C45E}"/>
              </a:ext>
            </a:extLst>
          </p:cNvPr>
          <p:cNvSpPr/>
          <p:nvPr userDrawn="1"/>
        </p:nvSpPr>
        <p:spPr>
          <a:xfrm rot="10800000">
            <a:off x="7608739" y="-2"/>
            <a:ext cx="3769690" cy="6858001"/>
          </a:xfrm>
          <a:prstGeom prst="rect">
            <a:avLst/>
          </a:prstGeom>
          <a:gradFill flip="none" rotWithShape="1">
            <a:gsLst>
              <a:gs pos="39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Picture Placeholder 6">
            <a:extLst>
              <a:ext uri="{FF2B5EF4-FFF2-40B4-BE49-F238E27FC236}">
                <a16:creationId xmlns:a16="http://schemas.microsoft.com/office/drawing/2014/main" id="{8F483C17-FB44-4AE8-A550-F07A63C26AA4}"/>
              </a:ext>
            </a:extLst>
          </p:cNvPr>
          <p:cNvSpPr>
            <a:spLocks noGrp="1"/>
          </p:cNvSpPr>
          <p:nvPr>
            <p:ph type="pic" sz="quarter" idx="10" hasCustomPrompt="1"/>
          </p:nvPr>
        </p:nvSpPr>
        <p:spPr>
          <a:xfrm>
            <a:off x="770029" y="2331798"/>
            <a:ext cx="1948245" cy="1948245"/>
          </a:xfrm>
          <a:prstGeom prst="ellipse">
            <a:avLst/>
          </a:prstGeom>
          <a:pattFill prst="pct5">
            <a:fgClr>
              <a:srgbClr val="D1CCBD"/>
            </a:fgClr>
            <a:bgClr>
              <a:schemeClr val="bg1"/>
            </a:bgClr>
          </a:pattFill>
        </p:spPr>
        <p:txBody>
          <a:bodyPr/>
          <a:lstStyle>
            <a:lvl1pPr marL="0" indent="0" algn="ctr">
              <a:buNone/>
              <a:defRPr sz="1000">
                <a:latin typeface="Lato" panose="020F0502020204030203" pitchFamily="34" charset="0"/>
              </a:defRPr>
            </a:lvl1pPr>
          </a:lstStyle>
          <a:p>
            <a:r>
              <a:rPr lang="en-GB" dirty="0"/>
              <a:t>Click to add picture / icon</a:t>
            </a:r>
          </a:p>
        </p:txBody>
      </p:sp>
      <p:sp>
        <p:nvSpPr>
          <p:cNvPr id="4" name="Picture Placeholder 3">
            <a:extLst>
              <a:ext uri="{FF2B5EF4-FFF2-40B4-BE49-F238E27FC236}">
                <a16:creationId xmlns:a16="http://schemas.microsoft.com/office/drawing/2014/main" id="{2CBDD67B-0C38-4697-97D2-05CEE624A1A4}"/>
              </a:ext>
            </a:extLst>
          </p:cNvPr>
          <p:cNvSpPr>
            <a:spLocks noGrp="1"/>
          </p:cNvSpPr>
          <p:nvPr>
            <p:ph type="pic" sz="quarter" idx="15" hasCustomPrompt="1"/>
          </p:nvPr>
        </p:nvSpPr>
        <p:spPr>
          <a:xfrm>
            <a:off x="5121877" y="2331798"/>
            <a:ext cx="1948245" cy="1948245"/>
          </a:xfrm>
          <a:prstGeom prst="ellipse">
            <a:avLst/>
          </a:prstGeom>
          <a:pattFill prst="pct5">
            <a:fgClr>
              <a:srgbClr val="D1CCBD"/>
            </a:fgClr>
            <a:bgClr>
              <a:schemeClr val="bg1"/>
            </a:bgClr>
          </a:pattFill>
        </p:spPr>
        <p:txBody>
          <a:bodyPr/>
          <a:lstStyle>
            <a:lvl1pPr marL="0" indent="0" algn="ctr">
              <a:buNone/>
              <a:defRPr sz="1000">
                <a:latin typeface="Lato" panose="020F0502020204030203" pitchFamily="34" charset="0"/>
              </a:defRPr>
            </a:lvl1pPr>
          </a:lstStyle>
          <a:p>
            <a:r>
              <a:rPr lang="en-GB" dirty="0"/>
              <a:t>Click to add picture / icon</a:t>
            </a:r>
          </a:p>
        </p:txBody>
      </p:sp>
      <p:sp>
        <p:nvSpPr>
          <p:cNvPr id="16" name="Picture Placeholder 6">
            <a:extLst>
              <a:ext uri="{FF2B5EF4-FFF2-40B4-BE49-F238E27FC236}">
                <a16:creationId xmlns:a16="http://schemas.microsoft.com/office/drawing/2014/main" id="{11676598-DB31-4BFF-9509-C6ECA9800F23}"/>
              </a:ext>
            </a:extLst>
          </p:cNvPr>
          <p:cNvSpPr>
            <a:spLocks noGrp="1"/>
          </p:cNvSpPr>
          <p:nvPr>
            <p:ph type="pic" sz="quarter" idx="11" hasCustomPrompt="1"/>
          </p:nvPr>
        </p:nvSpPr>
        <p:spPr>
          <a:xfrm>
            <a:off x="2945953" y="2331798"/>
            <a:ext cx="1948246" cy="1948246"/>
          </a:xfrm>
          <a:prstGeom prst="ellipse">
            <a:avLst/>
          </a:prstGeom>
          <a:pattFill prst="pct5">
            <a:fgClr>
              <a:srgbClr val="D1CCBD"/>
            </a:fgClr>
            <a:bgClr>
              <a:schemeClr val="bg1"/>
            </a:bgClr>
          </a:pattFill>
        </p:spPr>
        <p:txBody>
          <a:bodyPr/>
          <a:lstStyle>
            <a:lvl1pPr marL="0" indent="0" algn="ctr">
              <a:buNone/>
              <a:defRPr sz="1000">
                <a:latin typeface="Lato" panose="020F0502020204030203" pitchFamily="34" charset="0"/>
              </a:defRPr>
            </a:lvl1pPr>
          </a:lstStyle>
          <a:p>
            <a:r>
              <a:rPr lang="en-GB" dirty="0"/>
              <a:t>Click to add picture / icon</a:t>
            </a:r>
          </a:p>
        </p:txBody>
      </p:sp>
    </p:spTree>
    <p:extLst>
      <p:ext uri="{BB962C8B-B14F-4D97-AF65-F5344CB8AC3E}">
        <p14:creationId xmlns:p14="http://schemas.microsoft.com/office/powerpoint/2010/main" val="39166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48" name="Rectangle 47">
            <a:extLst>
              <a:ext uri="{FF2B5EF4-FFF2-40B4-BE49-F238E27FC236}">
                <a16:creationId xmlns:a16="http://schemas.microsoft.com/office/drawing/2014/main" id="{606337A7-EC97-42C9-AC8E-623A02090AA4}"/>
              </a:ext>
            </a:extLst>
          </p:cNvPr>
          <p:cNvSpPr/>
          <p:nvPr userDrawn="1"/>
        </p:nvSpPr>
        <p:spPr>
          <a:xfrm>
            <a:off x="0" y="5614034"/>
            <a:ext cx="12192000" cy="1243966"/>
          </a:xfrm>
          <a:prstGeom prst="rect">
            <a:avLst/>
          </a:prstGeom>
          <a:gradFill flip="none" rotWithShape="1">
            <a:gsLst>
              <a:gs pos="29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a:off x="636864" y="2229546"/>
            <a:ext cx="10771833" cy="0"/>
          </a:xfrm>
          <a:prstGeom prst="line">
            <a:avLst/>
          </a:prstGeom>
          <a:ln w="25400">
            <a:solidFill>
              <a:srgbClr val="D1CCBD"/>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3048968" y="3244237"/>
            <a:ext cx="2376000" cy="720000"/>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2" name="Text Placeholder 8">
            <a:extLst>
              <a:ext uri="{FF2B5EF4-FFF2-40B4-BE49-F238E27FC236}">
                <a16:creationId xmlns:a16="http://schemas.microsoft.com/office/drawing/2014/main" id="{3B56D656-D33E-4DA1-A7E0-8335921CBCEE}"/>
              </a:ext>
            </a:extLst>
          </p:cNvPr>
          <p:cNvSpPr>
            <a:spLocks noGrp="1"/>
          </p:cNvSpPr>
          <p:nvPr>
            <p:ph type="body" sz="quarter" idx="17" hasCustomPrompt="1"/>
          </p:nvPr>
        </p:nvSpPr>
        <p:spPr>
          <a:xfrm>
            <a:off x="3048968" y="4138613"/>
            <a:ext cx="2376000" cy="720000"/>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3048968" y="5047987"/>
            <a:ext cx="2376000" cy="720000"/>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cxnSp>
        <p:nvCxnSpPr>
          <p:cNvPr id="24" name="Straight Connector 23">
            <a:extLst>
              <a:ext uri="{FF2B5EF4-FFF2-40B4-BE49-F238E27FC236}">
                <a16:creationId xmlns:a16="http://schemas.microsoft.com/office/drawing/2014/main" id="{C81994FB-4DDA-4D44-9926-9D38F9E13457}"/>
              </a:ext>
            </a:extLst>
          </p:cNvPr>
          <p:cNvCxnSpPr>
            <a:cxnSpLocks/>
          </p:cNvCxnSpPr>
          <p:nvPr userDrawn="1"/>
        </p:nvCxnSpPr>
        <p:spPr>
          <a:xfrm>
            <a:off x="636864" y="3138172"/>
            <a:ext cx="10771833" cy="0"/>
          </a:xfrm>
          <a:prstGeom prst="line">
            <a:avLst/>
          </a:prstGeom>
          <a:ln w="12700">
            <a:solidFill>
              <a:srgbClr val="D1CCB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4C5E19-C2E8-45AF-912F-910C56464536}"/>
              </a:ext>
            </a:extLst>
          </p:cNvPr>
          <p:cNvCxnSpPr>
            <a:cxnSpLocks/>
          </p:cNvCxnSpPr>
          <p:nvPr userDrawn="1"/>
        </p:nvCxnSpPr>
        <p:spPr>
          <a:xfrm>
            <a:off x="636864" y="4046798"/>
            <a:ext cx="10771833" cy="0"/>
          </a:xfrm>
          <a:prstGeom prst="line">
            <a:avLst/>
          </a:prstGeom>
          <a:ln w="12700">
            <a:solidFill>
              <a:srgbClr val="D1CCB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B32982-CCDF-4458-A0B3-46DAA854E0FA}"/>
              </a:ext>
            </a:extLst>
          </p:cNvPr>
          <p:cNvCxnSpPr>
            <a:cxnSpLocks/>
          </p:cNvCxnSpPr>
          <p:nvPr userDrawn="1"/>
        </p:nvCxnSpPr>
        <p:spPr>
          <a:xfrm>
            <a:off x="636864" y="4955424"/>
            <a:ext cx="10771833" cy="0"/>
          </a:xfrm>
          <a:prstGeom prst="line">
            <a:avLst/>
          </a:prstGeom>
          <a:ln w="12700">
            <a:solidFill>
              <a:srgbClr val="D1CCBD"/>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ABCF4C9-0BAA-4ED3-A6CB-2729235E7D5C}"/>
              </a:ext>
            </a:extLst>
          </p:cNvPr>
          <p:cNvSpPr>
            <a:spLocks noGrp="1"/>
          </p:cNvSpPr>
          <p:nvPr>
            <p:ph type="body" sz="quarter" idx="24" hasCustomPrompt="1"/>
          </p:nvPr>
        </p:nvSpPr>
        <p:spPr>
          <a:xfrm>
            <a:off x="3048968" y="2332619"/>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16" name="Text Placeholder 15">
            <a:extLst>
              <a:ext uri="{FF2B5EF4-FFF2-40B4-BE49-F238E27FC236}">
                <a16:creationId xmlns:a16="http://schemas.microsoft.com/office/drawing/2014/main" id="{FEB625F3-A6F6-4A65-A937-07394129E226}"/>
              </a:ext>
            </a:extLst>
          </p:cNvPr>
          <p:cNvSpPr>
            <a:spLocks noGrp="1"/>
          </p:cNvSpPr>
          <p:nvPr>
            <p:ph type="body" sz="quarter" idx="25" hasCustomPrompt="1"/>
          </p:nvPr>
        </p:nvSpPr>
        <p:spPr>
          <a:xfrm>
            <a:off x="5965588" y="2332619"/>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23" name="Text Placeholder 22">
            <a:extLst>
              <a:ext uri="{FF2B5EF4-FFF2-40B4-BE49-F238E27FC236}">
                <a16:creationId xmlns:a16="http://schemas.microsoft.com/office/drawing/2014/main" id="{A6C741CF-D5CB-4502-BE88-99A7C4E2FCB4}"/>
              </a:ext>
            </a:extLst>
          </p:cNvPr>
          <p:cNvSpPr>
            <a:spLocks noGrp="1"/>
          </p:cNvSpPr>
          <p:nvPr>
            <p:ph type="body" sz="quarter" idx="26" hasCustomPrompt="1"/>
          </p:nvPr>
        </p:nvSpPr>
        <p:spPr>
          <a:xfrm>
            <a:off x="5965588" y="3244237"/>
            <a:ext cx="2376000" cy="720000"/>
          </a:xfrm>
          <a:prstGeom prst="rect">
            <a:avLst/>
          </a:prstGeom>
        </p:spPr>
        <p:txBody>
          <a:bodyPr/>
          <a:lstStyle>
            <a:lvl1pPr marL="0" indent="0">
              <a:buNone/>
              <a:defRPr sz="1200">
                <a:latin typeface="Lato" panose="020F0502020204030203" pitchFamily="34" charset="0"/>
              </a:defRPr>
            </a:lvl1pPr>
            <a:lvl2pPr>
              <a:defRPr sz="1200"/>
            </a:lvl2pPr>
            <a:lvl3pPr>
              <a:defRPr sz="1200"/>
            </a:lvl3pPr>
            <a:lvl4pPr>
              <a:defRPr sz="1200"/>
            </a:lvl4pPr>
            <a:lvl5pPr>
              <a:defRPr sz="1200"/>
            </a:lvl5pPr>
          </a:lstStyle>
          <a:p>
            <a:pPr lvl="0"/>
            <a:r>
              <a:rPr lang="en-GB" dirty="0"/>
              <a:t>Click to add text</a:t>
            </a:r>
          </a:p>
        </p:txBody>
      </p:sp>
      <p:sp>
        <p:nvSpPr>
          <p:cNvPr id="37" name="Text Placeholder 36">
            <a:extLst>
              <a:ext uri="{FF2B5EF4-FFF2-40B4-BE49-F238E27FC236}">
                <a16:creationId xmlns:a16="http://schemas.microsoft.com/office/drawing/2014/main" id="{37A37D07-31E3-4EB6-BDB3-10214B414860}"/>
              </a:ext>
            </a:extLst>
          </p:cNvPr>
          <p:cNvSpPr>
            <a:spLocks noGrp="1"/>
          </p:cNvSpPr>
          <p:nvPr>
            <p:ph type="body" sz="quarter" idx="27" hasCustomPrompt="1"/>
          </p:nvPr>
        </p:nvSpPr>
        <p:spPr>
          <a:xfrm>
            <a:off x="5965588" y="4138613"/>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38" name="Text Placeholder 36">
            <a:extLst>
              <a:ext uri="{FF2B5EF4-FFF2-40B4-BE49-F238E27FC236}">
                <a16:creationId xmlns:a16="http://schemas.microsoft.com/office/drawing/2014/main" id="{624EB9D5-3C12-4638-8D25-AFBF2E9F97CA}"/>
              </a:ext>
            </a:extLst>
          </p:cNvPr>
          <p:cNvSpPr>
            <a:spLocks noGrp="1"/>
          </p:cNvSpPr>
          <p:nvPr>
            <p:ph type="body" sz="quarter" idx="28" hasCustomPrompt="1"/>
          </p:nvPr>
        </p:nvSpPr>
        <p:spPr>
          <a:xfrm>
            <a:off x="5965588" y="5047987"/>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40" name="Text Placeholder 39">
            <a:extLst>
              <a:ext uri="{FF2B5EF4-FFF2-40B4-BE49-F238E27FC236}">
                <a16:creationId xmlns:a16="http://schemas.microsoft.com/office/drawing/2014/main" id="{5E9137B5-073F-432C-BE97-BAE11E6E1362}"/>
              </a:ext>
            </a:extLst>
          </p:cNvPr>
          <p:cNvSpPr>
            <a:spLocks noGrp="1"/>
          </p:cNvSpPr>
          <p:nvPr>
            <p:ph type="body" sz="quarter" idx="29" hasCustomPrompt="1"/>
          </p:nvPr>
        </p:nvSpPr>
        <p:spPr>
          <a:xfrm>
            <a:off x="8882063" y="2332619"/>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42" name="Text Placeholder 41">
            <a:extLst>
              <a:ext uri="{FF2B5EF4-FFF2-40B4-BE49-F238E27FC236}">
                <a16:creationId xmlns:a16="http://schemas.microsoft.com/office/drawing/2014/main" id="{3398E208-5F98-4A6C-AA22-7D1A20D4A8B2}"/>
              </a:ext>
            </a:extLst>
          </p:cNvPr>
          <p:cNvSpPr>
            <a:spLocks noGrp="1"/>
          </p:cNvSpPr>
          <p:nvPr>
            <p:ph type="body" sz="quarter" idx="30" hasCustomPrompt="1"/>
          </p:nvPr>
        </p:nvSpPr>
        <p:spPr>
          <a:xfrm>
            <a:off x="8882063" y="3244237"/>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44" name="Text Placeholder 43">
            <a:extLst>
              <a:ext uri="{FF2B5EF4-FFF2-40B4-BE49-F238E27FC236}">
                <a16:creationId xmlns:a16="http://schemas.microsoft.com/office/drawing/2014/main" id="{5280A936-113F-47BE-B75D-C5407DD13A82}"/>
              </a:ext>
            </a:extLst>
          </p:cNvPr>
          <p:cNvSpPr>
            <a:spLocks noGrp="1"/>
          </p:cNvSpPr>
          <p:nvPr>
            <p:ph type="body" sz="quarter" idx="31" hasCustomPrompt="1"/>
          </p:nvPr>
        </p:nvSpPr>
        <p:spPr>
          <a:xfrm>
            <a:off x="8882063" y="4138613"/>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
        <p:nvSpPr>
          <p:cNvPr id="46" name="Text Placeholder 45">
            <a:extLst>
              <a:ext uri="{FF2B5EF4-FFF2-40B4-BE49-F238E27FC236}">
                <a16:creationId xmlns:a16="http://schemas.microsoft.com/office/drawing/2014/main" id="{03B56DB7-9130-4E94-8B3C-161ACA8313A4}"/>
              </a:ext>
            </a:extLst>
          </p:cNvPr>
          <p:cNvSpPr>
            <a:spLocks noGrp="1"/>
          </p:cNvSpPr>
          <p:nvPr>
            <p:ph type="body" sz="quarter" idx="32" hasCustomPrompt="1"/>
          </p:nvPr>
        </p:nvSpPr>
        <p:spPr>
          <a:xfrm>
            <a:off x="8882063" y="5047987"/>
            <a:ext cx="2376000" cy="720000"/>
          </a:xfrm>
          <a:prstGeom prst="rect">
            <a:avLst/>
          </a:prstGeom>
        </p:spPr>
        <p:txBody>
          <a:bodyPr/>
          <a:lstStyle>
            <a:lvl1pPr marL="0" indent="0">
              <a:buNone/>
              <a:defRPr sz="1200">
                <a:latin typeface="Lato" panose="020F0502020204030203" pitchFamily="34" charset="0"/>
              </a:defRPr>
            </a:lvl1pPr>
          </a:lstStyle>
          <a:p>
            <a:pPr lvl="0"/>
            <a:r>
              <a:rPr lang="en-GB" dirty="0"/>
              <a:t>Click to add text</a:t>
            </a:r>
          </a:p>
        </p:txBody>
      </p:sp>
    </p:spTree>
    <p:extLst>
      <p:ext uri="{BB962C8B-B14F-4D97-AF65-F5344CB8AC3E}">
        <p14:creationId xmlns:p14="http://schemas.microsoft.com/office/powerpoint/2010/main" val="11359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54" name="Rectangle 53">
            <a:extLst>
              <a:ext uri="{FF2B5EF4-FFF2-40B4-BE49-F238E27FC236}">
                <a16:creationId xmlns:a16="http://schemas.microsoft.com/office/drawing/2014/main" id="{48A5969C-20EB-4EB7-9DA6-264C83E89D23}"/>
              </a:ext>
            </a:extLst>
          </p:cNvPr>
          <p:cNvSpPr/>
          <p:nvPr userDrawn="1"/>
        </p:nvSpPr>
        <p:spPr>
          <a:xfrm>
            <a:off x="0" y="5614034"/>
            <a:ext cx="12192000" cy="1243966"/>
          </a:xfrm>
          <a:prstGeom prst="rect">
            <a:avLst/>
          </a:prstGeom>
          <a:gradFill flip="none" rotWithShape="1">
            <a:gsLst>
              <a:gs pos="32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5734557" y="1008284"/>
            <a:ext cx="2122201" cy="485056"/>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2" name="Text Placeholder 8">
            <a:extLst>
              <a:ext uri="{FF2B5EF4-FFF2-40B4-BE49-F238E27FC236}">
                <a16:creationId xmlns:a16="http://schemas.microsoft.com/office/drawing/2014/main" id="{3B56D656-D33E-4DA1-A7E0-8335921CBCEE}"/>
              </a:ext>
            </a:extLst>
          </p:cNvPr>
          <p:cNvSpPr>
            <a:spLocks noGrp="1"/>
          </p:cNvSpPr>
          <p:nvPr>
            <p:ph type="body" sz="quarter" idx="17" hasCustomPrompt="1"/>
          </p:nvPr>
        </p:nvSpPr>
        <p:spPr>
          <a:xfrm>
            <a:off x="8820992" y="985769"/>
            <a:ext cx="2122202" cy="521175"/>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734557" y="5875918"/>
            <a:ext cx="2122201" cy="576435"/>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8874806" y="5454493"/>
            <a:ext cx="2519100"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cxnSp>
        <p:nvCxnSpPr>
          <p:cNvPr id="33" name="Straight Connector 32">
            <a:extLst>
              <a:ext uri="{FF2B5EF4-FFF2-40B4-BE49-F238E27FC236}">
                <a16:creationId xmlns:a16="http://schemas.microsoft.com/office/drawing/2014/main" id="{70184793-A621-414B-BD89-958F36DE0C5D}"/>
              </a:ext>
            </a:extLst>
          </p:cNvPr>
          <p:cNvCxnSpPr>
            <a:cxnSpLocks/>
          </p:cNvCxnSpPr>
          <p:nvPr userDrawn="1"/>
        </p:nvCxnSpPr>
        <p:spPr>
          <a:xfrm flipH="1">
            <a:off x="8513129" y="2368408"/>
            <a:ext cx="950442" cy="69994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D82E9F-5B31-4542-89B1-BD935867F6AE}"/>
              </a:ext>
            </a:extLst>
          </p:cNvPr>
          <p:cNvCxnSpPr>
            <a:cxnSpLocks/>
          </p:cNvCxnSpPr>
          <p:nvPr userDrawn="1"/>
        </p:nvCxnSpPr>
        <p:spPr>
          <a:xfrm flipH="1">
            <a:off x="7025212" y="1942149"/>
            <a:ext cx="2438359" cy="1537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438CB0-3E1B-4477-91D9-F6432222E543}"/>
              </a:ext>
            </a:extLst>
          </p:cNvPr>
          <p:cNvCxnSpPr>
            <a:cxnSpLocks/>
          </p:cNvCxnSpPr>
          <p:nvPr userDrawn="1"/>
        </p:nvCxnSpPr>
        <p:spPr>
          <a:xfrm flipH="1" flipV="1">
            <a:off x="8477857" y="3424901"/>
            <a:ext cx="985714" cy="6670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9506AC-E7AC-46A6-855E-C18F94196EDB}"/>
              </a:ext>
            </a:extLst>
          </p:cNvPr>
          <p:cNvCxnSpPr>
            <a:cxnSpLocks/>
          </p:cNvCxnSpPr>
          <p:nvPr userDrawn="1"/>
        </p:nvCxnSpPr>
        <p:spPr>
          <a:xfrm flipH="1" flipV="1">
            <a:off x="8573555" y="3435534"/>
            <a:ext cx="857751" cy="5724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AA5807F-5232-4EE9-B499-9EE6EF921C26}"/>
              </a:ext>
            </a:extLst>
          </p:cNvPr>
          <p:cNvCxnSpPr>
            <a:cxnSpLocks/>
          </p:cNvCxnSpPr>
          <p:nvPr userDrawn="1"/>
        </p:nvCxnSpPr>
        <p:spPr>
          <a:xfrm>
            <a:off x="7025212" y="2610173"/>
            <a:ext cx="807917" cy="542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C5E762-6DA1-40EA-BC1B-AD3C177CC0CD}"/>
              </a:ext>
            </a:extLst>
          </p:cNvPr>
          <p:cNvCxnSpPr>
            <a:cxnSpLocks/>
          </p:cNvCxnSpPr>
          <p:nvPr userDrawn="1"/>
        </p:nvCxnSpPr>
        <p:spPr>
          <a:xfrm>
            <a:off x="6626831" y="2628498"/>
            <a:ext cx="0" cy="17562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151754-79C5-49D5-863D-9F2A7C3AA404}"/>
              </a:ext>
            </a:extLst>
          </p:cNvPr>
          <p:cNvCxnSpPr>
            <a:cxnSpLocks/>
          </p:cNvCxnSpPr>
          <p:nvPr userDrawn="1"/>
        </p:nvCxnSpPr>
        <p:spPr>
          <a:xfrm flipV="1">
            <a:off x="7163168" y="3561340"/>
            <a:ext cx="747110" cy="8233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439F6B-0BA8-4816-A56C-1D6E84D820CC}"/>
              </a:ext>
            </a:extLst>
          </p:cNvPr>
          <p:cNvCxnSpPr>
            <a:cxnSpLocks/>
          </p:cNvCxnSpPr>
          <p:nvPr userDrawn="1"/>
        </p:nvCxnSpPr>
        <p:spPr>
          <a:xfrm flipV="1">
            <a:off x="7195067" y="3603872"/>
            <a:ext cx="747110" cy="82339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FC22AB-80BF-47A7-9058-0DC39A88344E}"/>
              </a:ext>
            </a:extLst>
          </p:cNvPr>
          <p:cNvCxnSpPr>
            <a:cxnSpLocks/>
          </p:cNvCxnSpPr>
          <p:nvPr userDrawn="1"/>
        </p:nvCxnSpPr>
        <p:spPr>
          <a:xfrm>
            <a:off x="9971610" y="2447274"/>
            <a:ext cx="0" cy="1560751"/>
          </a:xfrm>
          <a:prstGeom prst="line">
            <a:avLst/>
          </a:prstGeom>
          <a:ln>
            <a:solidFill>
              <a:schemeClr val="bg1">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724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C42181-FB0C-46C5-B199-408456DBAC0E}"/>
              </a:ext>
            </a:extLst>
          </p:cNvPr>
          <p:cNvSpPr/>
          <p:nvPr userDrawn="1"/>
        </p:nvSpPr>
        <p:spPr>
          <a:xfrm>
            <a:off x="0" y="0"/>
            <a:ext cx="12192000" cy="6858000"/>
          </a:xfrm>
          <a:prstGeom prst="rect">
            <a:avLst/>
          </a:prstGeom>
          <a:gradFill flip="none" rotWithShape="1">
            <a:gsLst>
              <a:gs pos="25000">
                <a:srgbClr val="FA0007"/>
              </a:gs>
              <a:gs pos="100000">
                <a:srgbClr val="741719"/>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Infant Std" panose="020B0502020104020203" pitchFamily="34" charset="0"/>
            </a:endParaRPr>
          </a:p>
        </p:txBody>
      </p:sp>
      <p:sp>
        <p:nvSpPr>
          <p:cNvPr id="8" name="Rectangle: Rounded Corners 7">
            <a:extLst>
              <a:ext uri="{FF2B5EF4-FFF2-40B4-BE49-F238E27FC236}">
                <a16:creationId xmlns:a16="http://schemas.microsoft.com/office/drawing/2014/main" id="{73A7B436-8322-4B04-8A36-C2656B140A43}"/>
              </a:ext>
            </a:extLst>
          </p:cNvPr>
          <p:cNvSpPr/>
          <p:nvPr userDrawn="1"/>
        </p:nvSpPr>
        <p:spPr>
          <a:xfrm>
            <a:off x="812848" y="3949002"/>
            <a:ext cx="2060981"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1" name="Rectangle: Rounded Corners 10">
            <a:extLst>
              <a:ext uri="{FF2B5EF4-FFF2-40B4-BE49-F238E27FC236}">
                <a16:creationId xmlns:a16="http://schemas.microsoft.com/office/drawing/2014/main" id="{560ECDF8-F58C-45C6-9666-987DDB4A85CB}"/>
              </a:ext>
            </a:extLst>
          </p:cNvPr>
          <p:cNvSpPr/>
          <p:nvPr userDrawn="1"/>
        </p:nvSpPr>
        <p:spPr>
          <a:xfrm>
            <a:off x="815324" y="4525231"/>
            <a:ext cx="2561230"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3" name="Title 1">
            <a:extLst>
              <a:ext uri="{FF2B5EF4-FFF2-40B4-BE49-F238E27FC236}">
                <a16:creationId xmlns:a16="http://schemas.microsoft.com/office/drawing/2014/main" id="{8B3BD708-619D-4A10-A3AF-B273CD72ECBC}"/>
              </a:ext>
            </a:extLst>
          </p:cNvPr>
          <p:cNvSpPr>
            <a:spLocks noGrp="1"/>
          </p:cNvSpPr>
          <p:nvPr>
            <p:ph type="ctrTitle" idx="4294967295" hasCustomPrompt="1"/>
          </p:nvPr>
        </p:nvSpPr>
        <p:spPr>
          <a:xfrm>
            <a:off x="812848" y="4001254"/>
            <a:ext cx="2563706" cy="1218824"/>
          </a:xfrm>
          <a:prstGeom prst="rect">
            <a:avLst/>
          </a:prstGeom>
          <a:noFill/>
        </p:spPr>
        <p:txBody>
          <a:bodyPr>
            <a:noAutofit/>
          </a:bodyPr>
          <a:lstStyle>
            <a:lvl1pPr>
              <a:defRPr baseline="0">
                <a:latin typeface="Oswald" pitchFamily="2" charset="0"/>
              </a:defRPr>
            </a:lvl1pPr>
          </a:lstStyle>
          <a:p>
            <a:r>
              <a:rPr lang="en-US" sz="4400" kern="0" dirty="0">
                <a:latin typeface="Oswald" pitchFamily="2" charset="0"/>
              </a:rPr>
              <a:t>WHAT IS OUR PLAN?</a:t>
            </a:r>
            <a:endParaRPr lang="en-US" sz="4400" kern="0" dirty="0">
              <a:latin typeface="Trade Gothic LT Com Bold Conden" panose="020B0806040303020004" pitchFamily="34" charset="77"/>
            </a:endParaRPr>
          </a:p>
        </p:txBody>
      </p:sp>
    </p:spTree>
    <p:extLst>
      <p:ext uri="{BB962C8B-B14F-4D97-AF65-F5344CB8AC3E}">
        <p14:creationId xmlns:p14="http://schemas.microsoft.com/office/powerpoint/2010/main" val="28066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26" name="Rectangle 25">
            <a:extLst>
              <a:ext uri="{FF2B5EF4-FFF2-40B4-BE49-F238E27FC236}">
                <a16:creationId xmlns:a16="http://schemas.microsoft.com/office/drawing/2014/main" id="{9E970C2C-06DA-45A1-B62C-8B33CF29A45F}"/>
              </a:ext>
            </a:extLst>
          </p:cNvPr>
          <p:cNvSpPr/>
          <p:nvPr userDrawn="1"/>
        </p:nvSpPr>
        <p:spPr>
          <a:xfrm>
            <a:off x="0" y="5614034"/>
            <a:ext cx="12192000" cy="1243966"/>
          </a:xfrm>
          <a:prstGeom prst="rect">
            <a:avLst/>
          </a:prstGeom>
          <a:gradFill flip="none" rotWithShape="1">
            <a:gsLst>
              <a:gs pos="29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56" name="Text Placeholder 8">
            <a:extLst>
              <a:ext uri="{FF2B5EF4-FFF2-40B4-BE49-F238E27FC236}">
                <a16:creationId xmlns:a16="http://schemas.microsoft.com/office/drawing/2014/main" id="{51368C88-5639-4D5A-A335-9D4E5E4D6F04}"/>
              </a:ext>
            </a:extLst>
          </p:cNvPr>
          <p:cNvSpPr>
            <a:spLocks noGrp="1"/>
          </p:cNvSpPr>
          <p:nvPr>
            <p:ph type="body" sz="quarter" idx="37" hasCustomPrompt="1"/>
          </p:nvPr>
        </p:nvSpPr>
        <p:spPr>
          <a:xfrm>
            <a:off x="10050277" y="948271"/>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1</a:t>
            </a:r>
          </a:p>
        </p:txBody>
      </p:sp>
      <p:sp>
        <p:nvSpPr>
          <p:cNvPr id="57" name="Text Placeholder 8">
            <a:extLst>
              <a:ext uri="{FF2B5EF4-FFF2-40B4-BE49-F238E27FC236}">
                <a16:creationId xmlns:a16="http://schemas.microsoft.com/office/drawing/2014/main" id="{C841F383-8ABD-49CA-BC93-328143DFBCD5}"/>
              </a:ext>
            </a:extLst>
          </p:cNvPr>
          <p:cNvSpPr>
            <a:spLocks noGrp="1"/>
          </p:cNvSpPr>
          <p:nvPr>
            <p:ph type="body" sz="quarter" idx="38" hasCustomPrompt="1"/>
          </p:nvPr>
        </p:nvSpPr>
        <p:spPr>
          <a:xfrm>
            <a:off x="10050277" y="1281059"/>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58" name="Text Placeholder 8">
            <a:extLst>
              <a:ext uri="{FF2B5EF4-FFF2-40B4-BE49-F238E27FC236}">
                <a16:creationId xmlns:a16="http://schemas.microsoft.com/office/drawing/2014/main" id="{517CCDEE-143B-48C5-9A3D-5DEDEB5F186F}"/>
              </a:ext>
            </a:extLst>
          </p:cNvPr>
          <p:cNvSpPr>
            <a:spLocks noGrp="1"/>
          </p:cNvSpPr>
          <p:nvPr>
            <p:ph type="body" sz="quarter" idx="39" hasCustomPrompt="1"/>
          </p:nvPr>
        </p:nvSpPr>
        <p:spPr>
          <a:xfrm>
            <a:off x="10041513" y="2091568"/>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2</a:t>
            </a:r>
          </a:p>
        </p:txBody>
      </p:sp>
      <p:sp>
        <p:nvSpPr>
          <p:cNvPr id="59" name="Text Placeholder 8">
            <a:extLst>
              <a:ext uri="{FF2B5EF4-FFF2-40B4-BE49-F238E27FC236}">
                <a16:creationId xmlns:a16="http://schemas.microsoft.com/office/drawing/2014/main" id="{A8D44565-1F4B-4A61-B826-443CD473F5F6}"/>
              </a:ext>
            </a:extLst>
          </p:cNvPr>
          <p:cNvSpPr>
            <a:spLocks noGrp="1"/>
          </p:cNvSpPr>
          <p:nvPr>
            <p:ph type="body" sz="quarter" idx="40" hasCustomPrompt="1"/>
          </p:nvPr>
        </p:nvSpPr>
        <p:spPr>
          <a:xfrm>
            <a:off x="10041513" y="2424356"/>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60" name="Text Placeholder 8">
            <a:extLst>
              <a:ext uri="{FF2B5EF4-FFF2-40B4-BE49-F238E27FC236}">
                <a16:creationId xmlns:a16="http://schemas.microsoft.com/office/drawing/2014/main" id="{E6E5CBDC-32BE-4B9A-9F62-8858146C7BB3}"/>
              </a:ext>
            </a:extLst>
          </p:cNvPr>
          <p:cNvSpPr>
            <a:spLocks noGrp="1"/>
          </p:cNvSpPr>
          <p:nvPr>
            <p:ph type="body" sz="quarter" idx="41" hasCustomPrompt="1"/>
          </p:nvPr>
        </p:nvSpPr>
        <p:spPr>
          <a:xfrm>
            <a:off x="10040435" y="3234865"/>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3</a:t>
            </a:r>
          </a:p>
        </p:txBody>
      </p:sp>
      <p:sp>
        <p:nvSpPr>
          <p:cNvPr id="61" name="Text Placeholder 8">
            <a:extLst>
              <a:ext uri="{FF2B5EF4-FFF2-40B4-BE49-F238E27FC236}">
                <a16:creationId xmlns:a16="http://schemas.microsoft.com/office/drawing/2014/main" id="{70FE3F02-04A9-4E1D-9423-6DC793B66F80}"/>
              </a:ext>
            </a:extLst>
          </p:cNvPr>
          <p:cNvSpPr>
            <a:spLocks noGrp="1"/>
          </p:cNvSpPr>
          <p:nvPr>
            <p:ph type="body" sz="quarter" idx="42" hasCustomPrompt="1"/>
          </p:nvPr>
        </p:nvSpPr>
        <p:spPr>
          <a:xfrm>
            <a:off x="10040435" y="3567653"/>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62" name="Text Placeholder 8">
            <a:extLst>
              <a:ext uri="{FF2B5EF4-FFF2-40B4-BE49-F238E27FC236}">
                <a16:creationId xmlns:a16="http://schemas.microsoft.com/office/drawing/2014/main" id="{37BA09ED-BA69-4A02-9036-9133B1C41E2B}"/>
              </a:ext>
            </a:extLst>
          </p:cNvPr>
          <p:cNvSpPr>
            <a:spLocks noGrp="1"/>
          </p:cNvSpPr>
          <p:nvPr>
            <p:ph type="body" sz="quarter" idx="43" hasCustomPrompt="1"/>
          </p:nvPr>
        </p:nvSpPr>
        <p:spPr>
          <a:xfrm>
            <a:off x="10050277" y="4366617"/>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4</a:t>
            </a:r>
          </a:p>
        </p:txBody>
      </p:sp>
      <p:sp>
        <p:nvSpPr>
          <p:cNvPr id="63" name="Text Placeholder 8">
            <a:extLst>
              <a:ext uri="{FF2B5EF4-FFF2-40B4-BE49-F238E27FC236}">
                <a16:creationId xmlns:a16="http://schemas.microsoft.com/office/drawing/2014/main" id="{4404D356-5281-44E6-986C-B7FEA26A56F3}"/>
              </a:ext>
            </a:extLst>
          </p:cNvPr>
          <p:cNvSpPr>
            <a:spLocks noGrp="1"/>
          </p:cNvSpPr>
          <p:nvPr>
            <p:ph type="body" sz="quarter" idx="44" hasCustomPrompt="1"/>
          </p:nvPr>
        </p:nvSpPr>
        <p:spPr>
          <a:xfrm>
            <a:off x="10050277" y="4699405"/>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64" name="Text Placeholder 8">
            <a:extLst>
              <a:ext uri="{FF2B5EF4-FFF2-40B4-BE49-F238E27FC236}">
                <a16:creationId xmlns:a16="http://schemas.microsoft.com/office/drawing/2014/main" id="{E9096AFB-9743-40E5-BA06-A2E518B94127}"/>
              </a:ext>
            </a:extLst>
          </p:cNvPr>
          <p:cNvSpPr>
            <a:spLocks noGrp="1"/>
          </p:cNvSpPr>
          <p:nvPr>
            <p:ph type="body" sz="quarter" idx="45" hasCustomPrompt="1"/>
          </p:nvPr>
        </p:nvSpPr>
        <p:spPr>
          <a:xfrm>
            <a:off x="10040435" y="5498369"/>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5</a:t>
            </a:r>
          </a:p>
        </p:txBody>
      </p:sp>
      <p:sp>
        <p:nvSpPr>
          <p:cNvPr id="65" name="Text Placeholder 8">
            <a:extLst>
              <a:ext uri="{FF2B5EF4-FFF2-40B4-BE49-F238E27FC236}">
                <a16:creationId xmlns:a16="http://schemas.microsoft.com/office/drawing/2014/main" id="{B8E9274F-5BB5-48D6-B0B7-9FD5B9D7FCC8}"/>
              </a:ext>
            </a:extLst>
          </p:cNvPr>
          <p:cNvSpPr>
            <a:spLocks noGrp="1"/>
          </p:cNvSpPr>
          <p:nvPr>
            <p:ph type="body" sz="quarter" idx="46" hasCustomPrompt="1"/>
          </p:nvPr>
        </p:nvSpPr>
        <p:spPr>
          <a:xfrm>
            <a:off x="10040435" y="5831157"/>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a:off x="5597027" y="1085168"/>
            <a:ext cx="0" cy="5616000"/>
          </a:xfrm>
          <a:prstGeom prst="line">
            <a:avLst/>
          </a:prstGeom>
          <a:ln w="19050">
            <a:solidFill>
              <a:srgbClr val="D1CCBD"/>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5507233" y="1020019"/>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12" name="Oval 11">
            <a:extLst>
              <a:ext uri="{FF2B5EF4-FFF2-40B4-BE49-F238E27FC236}">
                <a16:creationId xmlns:a16="http://schemas.microsoft.com/office/drawing/2014/main" id="{71DF89A7-080E-471C-A64F-D3590AAAB3BC}"/>
              </a:ext>
            </a:extLst>
          </p:cNvPr>
          <p:cNvSpPr/>
          <p:nvPr userDrawn="1"/>
        </p:nvSpPr>
        <p:spPr>
          <a:xfrm>
            <a:off x="5507233" y="2137060"/>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13" name="Oval 12">
            <a:extLst>
              <a:ext uri="{FF2B5EF4-FFF2-40B4-BE49-F238E27FC236}">
                <a16:creationId xmlns:a16="http://schemas.microsoft.com/office/drawing/2014/main" id="{79D702F1-0D17-4ADF-A86C-BD027C6C8159}"/>
              </a:ext>
            </a:extLst>
          </p:cNvPr>
          <p:cNvSpPr/>
          <p:nvPr userDrawn="1"/>
        </p:nvSpPr>
        <p:spPr>
          <a:xfrm>
            <a:off x="5507233" y="3254101"/>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14" name="Oval 13">
            <a:extLst>
              <a:ext uri="{FF2B5EF4-FFF2-40B4-BE49-F238E27FC236}">
                <a16:creationId xmlns:a16="http://schemas.microsoft.com/office/drawing/2014/main" id="{70CEA3A0-B602-45FD-82A5-F0A046629C5D}"/>
              </a:ext>
            </a:extLst>
          </p:cNvPr>
          <p:cNvSpPr/>
          <p:nvPr userDrawn="1"/>
        </p:nvSpPr>
        <p:spPr>
          <a:xfrm>
            <a:off x="5507233" y="4371142"/>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17" name="Oval 16">
            <a:extLst>
              <a:ext uri="{FF2B5EF4-FFF2-40B4-BE49-F238E27FC236}">
                <a16:creationId xmlns:a16="http://schemas.microsoft.com/office/drawing/2014/main" id="{9A43B11B-B4F9-4E3A-A4AE-3A59F9E4BA4F}"/>
              </a:ext>
            </a:extLst>
          </p:cNvPr>
          <p:cNvSpPr/>
          <p:nvPr userDrawn="1"/>
        </p:nvSpPr>
        <p:spPr>
          <a:xfrm>
            <a:off x="5507233" y="5488183"/>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5829423" y="950523"/>
            <a:ext cx="1956508" cy="260296"/>
          </a:xfrm>
          <a:prstGeom prst="rect">
            <a:avLst/>
          </a:prstGeom>
        </p:spPr>
        <p:txBody>
          <a:bodyPr/>
          <a:lstStyle>
            <a:lvl1pPr marL="0" indent="0">
              <a:buNone/>
              <a:defRPr sz="1600">
                <a:solidFill>
                  <a:srgbClr val="DA291C"/>
                </a:solidFill>
                <a:latin typeface="Oswald" pitchFamily="2" charset="0"/>
              </a:defRPr>
            </a:lvl1pPr>
          </a:lstStyle>
          <a:p>
            <a:pPr lvl="0"/>
            <a:r>
              <a:rPr lang="en-GB" dirty="0"/>
              <a:t>Click to add item 1</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5829423" y="1283311"/>
            <a:ext cx="1956508"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1" name="Text Placeholder 8">
            <a:extLst>
              <a:ext uri="{FF2B5EF4-FFF2-40B4-BE49-F238E27FC236}">
                <a16:creationId xmlns:a16="http://schemas.microsoft.com/office/drawing/2014/main" id="{FE2DA9A7-318E-427B-8232-08A3B866384A}"/>
              </a:ext>
            </a:extLst>
          </p:cNvPr>
          <p:cNvSpPr>
            <a:spLocks noGrp="1"/>
          </p:cNvSpPr>
          <p:nvPr>
            <p:ph type="body" sz="quarter" idx="16" hasCustomPrompt="1"/>
          </p:nvPr>
        </p:nvSpPr>
        <p:spPr>
          <a:xfrm>
            <a:off x="5820659" y="2093820"/>
            <a:ext cx="1956508"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2</a:t>
            </a:r>
          </a:p>
        </p:txBody>
      </p:sp>
      <p:sp>
        <p:nvSpPr>
          <p:cNvPr id="22" name="Text Placeholder 8">
            <a:extLst>
              <a:ext uri="{FF2B5EF4-FFF2-40B4-BE49-F238E27FC236}">
                <a16:creationId xmlns:a16="http://schemas.microsoft.com/office/drawing/2014/main" id="{3B56D656-D33E-4DA1-A7E0-8335921CBCEE}"/>
              </a:ext>
            </a:extLst>
          </p:cNvPr>
          <p:cNvSpPr>
            <a:spLocks noGrp="1"/>
          </p:cNvSpPr>
          <p:nvPr>
            <p:ph type="body" sz="quarter" idx="17" hasCustomPrompt="1"/>
          </p:nvPr>
        </p:nvSpPr>
        <p:spPr>
          <a:xfrm>
            <a:off x="5820659" y="2426608"/>
            <a:ext cx="1956508"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5819581" y="3237117"/>
            <a:ext cx="1956508"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3</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819581" y="3569905"/>
            <a:ext cx="1956508"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5829423" y="4368869"/>
            <a:ext cx="1956508"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4</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5829423" y="4701657"/>
            <a:ext cx="1956508"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31" name="Text Placeholder 8">
            <a:extLst>
              <a:ext uri="{FF2B5EF4-FFF2-40B4-BE49-F238E27FC236}">
                <a16:creationId xmlns:a16="http://schemas.microsoft.com/office/drawing/2014/main" id="{38F91C76-6EA2-4AD3-B5CF-7A728F8A6999}"/>
              </a:ext>
            </a:extLst>
          </p:cNvPr>
          <p:cNvSpPr>
            <a:spLocks noGrp="1"/>
          </p:cNvSpPr>
          <p:nvPr>
            <p:ph type="body" sz="quarter" idx="22" hasCustomPrompt="1"/>
          </p:nvPr>
        </p:nvSpPr>
        <p:spPr>
          <a:xfrm>
            <a:off x="5819581" y="5500621"/>
            <a:ext cx="1956508"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5</a:t>
            </a:r>
          </a:p>
        </p:txBody>
      </p:sp>
      <p:sp>
        <p:nvSpPr>
          <p:cNvPr id="32" name="Text Placeholder 8">
            <a:extLst>
              <a:ext uri="{FF2B5EF4-FFF2-40B4-BE49-F238E27FC236}">
                <a16:creationId xmlns:a16="http://schemas.microsoft.com/office/drawing/2014/main" id="{74F07BDD-0298-4A5B-9B5E-92874CC4659B}"/>
              </a:ext>
            </a:extLst>
          </p:cNvPr>
          <p:cNvSpPr>
            <a:spLocks noGrp="1"/>
          </p:cNvSpPr>
          <p:nvPr>
            <p:ph type="body" sz="quarter" idx="23" hasCustomPrompt="1"/>
          </p:nvPr>
        </p:nvSpPr>
        <p:spPr>
          <a:xfrm>
            <a:off x="5819581" y="5833409"/>
            <a:ext cx="1956508"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36" name="Text Placeholder 8">
            <a:extLst>
              <a:ext uri="{FF2B5EF4-FFF2-40B4-BE49-F238E27FC236}">
                <a16:creationId xmlns:a16="http://schemas.microsoft.com/office/drawing/2014/main" id="{5B7865E8-376F-43FF-A286-5281242F9F74}"/>
              </a:ext>
            </a:extLst>
          </p:cNvPr>
          <p:cNvSpPr>
            <a:spLocks noGrp="1"/>
          </p:cNvSpPr>
          <p:nvPr>
            <p:ph type="body" sz="quarter" idx="27" hasCustomPrompt="1"/>
          </p:nvPr>
        </p:nvSpPr>
        <p:spPr>
          <a:xfrm>
            <a:off x="8014941" y="948271"/>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1</a:t>
            </a:r>
          </a:p>
        </p:txBody>
      </p:sp>
      <p:sp>
        <p:nvSpPr>
          <p:cNvPr id="37" name="Text Placeholder 8">
            <a:extLst>
              <a:ext uri="{FF2B5EF4-FFF2-40B4-BE49-F238E27FC236}">
                <a16:creationId xmlns:a16="http://schemas.microsoft.com/office/drawing/2014/main" id="{BE80F702-CE1E-402D-94F4-E9E41F5F652B}"/>
              </a:ext>
            </a:extLst>
          </p:cNvPr>
          <p:cNvSpPr>
            <a:spLocks noGrp="1"/>
          </p:cNvSpPr>
          <p:nvPr>
            <p:ph type="body" sz="quarter" idx="28" hasCustomPrompt="1"/>
          </p:nvPr>
        </p:nvSpPr>
        <p:spPr>
          <a:xfrm>
            <a:off x="8014941" y="1281059"/>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38" name="Text Placeholder 8">
            <a:extLst>
              <a:ext uri="{FF2B5EF4-FFF2-40B4-BE49-F238E27FC236}">
                <a16:creationId xmlns:a16="http://schemas.microsoft.com/office/drawing/2014/main" id="{3BF7006C-D420-499B-B8D1-493047150E54}"/>
              </a:ext>
            </a:extLst>
          </p:cNvPr>
          <p:cNvSpPr>
            <a:spLocks noGrp="1"/>
          </p:cNvSpPr>
          <p:nvPr>
            <p:ph type="body" sz="quarter" idx="29" hasCustomPrompt="1"/>
          </p:nvPr>
        </p:nvSpPr>
        <p:spPr>
          <a:xfrm>
            <a:off x="8006177" y="2091568"/>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2</a:t>
            </a:r>
          </a:p>
        </p:txBody>
      </p:sp>
      <p:sp>
        <p:nvSpPr>
          <p:cNvPr id="39" name="Text Placeholder 8">
            <a:extLst>
              <a:ext uri="{FF2B5EF4-FFF2-40B4-BE49-F238E27FC236}">
                <a16:creationId xmlns:a16="http://schemas.microsoft.com/office/drawing/2014/main" id="{673CCA21-1FFA-4734-841C-5C1E006155A2}"/>
              </a:ext>
            </a:extLst>
          </p:cNvPr>
          <p:cNvSpPr>
            <a:spLocks noGrp="1"/>
          </p:cNvSpPr>
          <p:nvPr>
            <p:ph type="body" sz="quarter" idx="30" hasCustomPrompt="1"/>
          </p:nvPr>
        </p:nvSpPr>
        <p:spPr>
          <a:xfrm>
            <a:off x="8006177" y="2424356"/>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40" name="Text Placeholder 8">
            <a:extLst>
              <a:ext uri="{FF2B5EF4-FFF2-40B4-BE49-F238E27FC236}">
                <a16:creationId xmlns:a16="http://schemas.microsoft.com/office/drawing/2014/main" id="{5A76773A-1962-4EEF-ABBC-947AC267D14A}"/>
              </a:ext>
            </a:extLst>
          </p:cNvPr>
          <p:cNvSpPr>
            <a:spLocks noGrp="1"/>
          </p:cNvSpPr>
          <p:nvPr>
            <p:ph type="body" sz="quarter" idx="31" hasCustomPrompt="1"/>
          </p:nvPr>
        </p:nvSpPr>
        <p:spPr>
          <a:xfrm>
            <a:off x="8005099" y="3234865"/>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3</a:t>
            </a:r>
          </a:p>
        </p:txBody>
      </p:sp>
      <p:sp>
        <p:nvSpPr>
          <p:cNvPr id="41" name="Text Placeholder 8">
            <a:extLst>
              <a:ext uri="{FF2B5EF4-FFF2-40B4-BE49-F238E27FC236}">
                <a16:creationId xmlns:a16="http://schemas.microsoft.com/office/drawing/2014/main" id="{F0AEA938-711D-470E-8AB8-75BA9E22764B}"/>
              </a:ext>
            </a:extLst>
          </p:cNvPr>
          <p:cNvSpPr>
            <a:spLocks noGrp="1"/>
          </p:cNvSpPr>
          <p:nvPr>
            <p:ph type="body" sz="quarter" idx="32" hasCustomPrompt="1"/>
          </p:nvPr>
        </p:nvSpPr>
        <p:spPr>
          <a:xfrm>
            <a:off x="8005099" y="3567653"/>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42" name="Text Placeholder 8">
            <a:extLst>
              <a:ext uri="{FF2B5EF4-FFF2-40B4-BE49-F238E27FC236}">
                <a16:creationId xmlns:a16="http://schemas.microsoft.com/office/drawing/2014/main" id="{3F03359D-0108-4527-8261-12BEA112B928}"/>
              </a:ext>
            </a:extLst>
          </p:cNvPr>
          <p:cNvSpPr>
            <a:spLocks noGrp="1"/>
          </p:cNvSpPr>
          <p:nvPr>
            <p:ph type="body" sz="quarter" idx="33" hasCustomPrompt="1"/>
          </p:nvPr>
        </p:nvSpPr>
        <p:spPr>
          <a:xfrm>
            <a:off x="8014941" y="4366617"/>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4</a:t>
            </a:r>
          </a:p>
        </p:txBody>
      </p:sp>
      <p:sp>
        <p:nvSpPr>
          <p:cNvPr id="43" name="Text Placeholder 8">
            <a:extLst>
              <a:ext uri="{FF2B5EF4-FFF2-40B4-BE49-F238E27FC236}">
                <a16:creationId xmlns:a16="http://schemas.microsoft.com/office/drawing/2014/main" id="{69DB8CD1-A94C-4C97-B407-4CA0B03DA543}"/>
              </a:ext>
            </a:extLst>
          </p:cNvPr>
          <p:cNvSpPr>
            <a:spLocks noGrp="1"/>
          </p:cNvSpPr>
          <p:nvPr>
            <p:ph type="body" sz="quarter" idx="34" hasCustomPrompt="1"/>
          </p:nvPr>
        </p:nvSpPr>
        <p:spPr>
          <a:xfrm>
            <a:off x="8014941" y="4699405"/>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
        <p:nvSpPr>
          <p:cNvPr id="44" name="Text Placeholder 8">
            <a:extLst>
              <a:ext uri="{FF2B5EF4-FFF2-40B4-BE49-F238E27FC236}">
                <a16:creationId xmlns:a16="http://schemas.microsoft.com/office/drawing/2014/main" id="{6FE48906-4389-45C2-B869-6A825FCD6BF4}"/>
              </a:ext>
            </a:extLst>
          </p:cNvPr>
          <p:cNvSpPr>
            <a:spLocks noGrp="1"/>
          </p:cNvSpPr>
          <p:nvPr>
            <p:ph type="body" sz="quarter" idx="35" hasCustomPrompt="1"/>
          </p:nvPr>
        </p:nvSpPr>
        <p:spPr>
          <a:xfrm>
            <a:off x="8005099" y="5498369"/>
            <a:ext cx="1796484"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5</a:t>
            </a:r>
          </a:p>
        </p:txBody>
      </p:sp>
      <p:sp>
        <p:nvSpPr>
          <p:cNvPr id="45" name="Text Placeholder 8">
            <a:extLst>
              <a:ext uri="{FF2B5EF4-FFF2-40B4-BE49-F238E27FC236}">
                <a16:creationId xmlns:a16="http://schemas.microsoft.com/office/drawing/2014/main" id="{27FF274F-0B4F-4C19-9C42-C03672B52277}"/>
              </a:ext>
            </a:extLst>
          </p:cNvPr>
          <p:cNvSpPr>
            <a:spLocks noGrp="1"/>
          </p:cNvSpPr>
          <p:nvPr>
            <p:ph type="body" sz="quarter" idx="36" hasCustomPrompt="1"/>
          </p:nvPr>
        </p:nvSpPr>
        <p:spPr>
          <a:xfrm>
            <a:off x="8005099" y="5831157"/>
            <a:ext cx="1796484" cy="726472"/>
          </a:xfrm>
          <a:prstGeom prst="rect">
            <a:avLst/>
          </a:prstGeom>
        </p:spPr>
        <p:txBody>
          <a:bodyPr/>
          <a:lstStyle>
            <a:lvl1pPr marL="0" indent="0">
              <a:buNone/>
              <a:defRPr sz="1200" baseline="0">
                <a:solidFill>
                  <a:sysClr val="windowText" lastClr="000000"/>
                </a:solidFill>
                <a:latin typeface="Lato" panose="020F0502020204030203" pitchFamily="34" charset="0"/>
              </a:defRPr>
            </a:lvl1pPr>
          </a:lstStyle>
          <a:p>
            <a:pPr lvl="0"/>
            <a:r>
              <a:rPr lang="en-GB" dirty="0"/>
              <a:t>Click to add text</a:t>
            </a:r>
          </a:p>
        </p:txBody>
      </p:sp>
    </p:spTree>
    <p:extLst>
      <p:ext uri="{BB962C8B-B14F-4D97-AF65-F5344CB8AC3E}">
        <p14:creationId xmlns:p14="http://schemas.microsoft.com/office/powerpoint/2010/main" val="246214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5" name="Rectangle 14">
            <a:extLst>
              <a:ext uri="{FF2B5EF4-FFF2-40B4-BE49-F238E27FC236}">
                <a16:creationId xmlns:a16="http://schemas.microsoft.com/office/drawing/2014/main" id="{67056C38-982E-4798-B6C2-CC36E64C3CCB}"/>
              </a:ext>
            </a:extLst>
          </p:cNvPr>
          <p:cNvSpPr/>
          <p:nvPr userDrawn="1"/>
        </p:nvSpPr>
        <p:spPr>
          <a:xfrm rot="10800000">
            <a:off x="773723" y="5076008"/>
            <a:ext cx="10560818" cy="1781987"/>
          </a:xfrm>
          <a:prstGeom prst="rect">
            <a:avLst/>
          </a:prstGeom>
          <a:gradFill flip="none" rotWithShape="1">
            <a:gsLst>
              <a:gs pos="43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2" name="Text Placeholder 8">
            <a:extLst>
              <a:ext uri="{FF2B5EF4-FFF2-40B4-BE49-F238E27FC236}">
                <a16:creationId xmlns:a16="http://schemas.microsoft.com/office/drawing/2014/main" id="{C841F383-8ABD-49CA-BC93-328143DFBCD5}"/>
              </a:ext>
            </a:extLst>
          </p:cNvPr>
          <p:cNvSpPr>
            <a:spLocks noGrp="1"/>
          </p:cNvSpPr>
          <p:nvPr>
            <p:ph type="body" sz="quarter" idx="38" hasCustomPrompt="1"/>
          </p:nvPr>
        </p:nvSpPr>
        <p:spPr>
          <a:xfrm>
            <a:off x="8286791" y="5972418"/>
            <a:ext cx="1796484" cy="726472"/>
          </a:xfrm>
          <a:prstGeom prst="rect">
            <a:avLst/>
          </a:prstGeom>
        </p:spPr>
        <p:txBody>
          <a:bodyPr/>
          <a:lstStyle>
            <a:lvl1pPr marL="0" indent="0">
              <a:buNone/>
              <a:defRPr sz="1200" baseline="0">
                <a:solidFill>
                  <a:schemeClr val="bg1"/>
                </a:solidFill>
                <a:latin typeface="Lato" panose="020F0502020204030203" pitchFamily="34" charset="0"/>
              </a:defRPr>
            </a:lvl1pPr>
          </a:lstStyle>
          <a:p>
            <a:pPr lvl="0"/>
            <a:r>
              <a:rPr lang="en-GB" dirty="0"/>
              <a:t>Click to add text</a:t>
            </a:r>
          </a:p>
        </p:txBody>
      </p:sp>
      <p:sp>
        <p:nvSpPr>
          <p:cNvPr id="23"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2031267" y="5972418"/>
            <a:ext cx="1956508" cy="726472"/>
          </a:xfrm>
          <a:prstGeom prst="rect">
            <a:avLst/>
          </a:prstGeom>
        </p:spPr>
        <p:txBody>
          <a:bodyPr/>
          <a:lstStyle>
            <a:lvl1pPr marL="0" indent="0">
              <a:buNone/>
              <a:defRPr sz="1200" baseline="0">
                <a:solidFill>
                  <a:schemeClr val="bg1"/>
                </a:solidFill>
                <a:latin typeface="Lato" panose="020F0502020204030203" pitchFamily="34" charset="0"/>
              </a:defRPr>
            </a:lvl1pPr>
          </a:lstStyle>
          <a:p>
            <a:pPr lvl="0"/>
            <a:r>
              <a:rPr lang="en-GB" dirty="0"/>
              <a:t>Click to add text</a:t>
            </a:r>
          </a:p>
        </p:txBody>
      </p:sp>
      <p:sp>
        <p:nvSpPr>
          <p:cNvPr id="24" name="Text Placeholder 8">
            <a:extLst>
              <a:ext uri="{FF2B5EF4-FFF2-40B4-BE49-F238E27FC236}">
                <a16:creationId xmlns:a16="http://schemas.microsoft.com/office/drawing/2014/main" id="{BE80F702-CE1E-402D-94F4-E9E41F5F652B}"/>
              </a:ext>
            </a:extLst>
          </p:cNvPr>
          <p:cNvSpPr>
            <a:spLocks noGrp="1"/>
          </p:cNvSpPr>
          <p:nvPr>
            <p:ph type="body" sz="quarter" idx="28" hasCustomPrompt="1"/>
          </p:nvPr>
        </p:nvSpPr>
        <p:spPr>
          <a:xfrm>
            <a:off x="5239041" y="5972418"/>
            <a:ext cx="1796484" cy="726472"/>
          </a:xfrm>
          <a:prstGeom prst="rect">
            <a:avLst/>
          </a:prstGeom>
        </p:spPr>
        <p:txBody>
          <a:bodyPr/>
          <a:lstStyle>
            <a:lvl1pPr marL="0" indent="0">
              <a:buNone/>
              <a:defRPr sz="1200" baseline="0">
                <a:solidFill>
                  <a:schemeClr val="bg1"/>
                </a:solidFill>
                <a:latin typeface="Lato" panose="020F0502020204030203" pitchFamily="34" charset="0"/>
              </a:defRPr>
            </a:lvl1pPr>
          </a:lstStyle>
          <a:p>
            <a:pPr lvl="0"/>
            <a:r>
              <a:rPr lang="en-GB" dirty="0"/>
              <a:t>Click to add text</a:t>
            </a:r>
          </a:p>
        </p:txBody>
      </p:sp>
    </p:spTree>
    <p:extLst>
      <p:ext uri="{BB962C8B-B14F-4D97-AF65-F5344CB8AC3E}">
        <p14:creationId xmlns:p14="http://schemas.microsoft.com/office/powerpoint/2010/main" val="410426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265" name="Rectangle 264">
            <a:extLst>
              <a:ext uri="{FF2B5EF4-FFF2-40B4-BE49-F238E27FC236}">
                <a16:creationId xmlns:a16="http://schemas.microsoft.com/office/drawing/2014/main" id="{C504B639-6551-4993-80B6-D74DC9FFAF4C}"/>
              </a:ext>
            </a:extLst>
          </p:cNvPr>
          <p:cNvSpPr/>
          <p:nvPr userDrawn="1"/>
        </p:nvSpPr>
        <p:spPr>
          <a:xfrm>
            <a:off x="0" y="5614034"/>
            <a:ext cx="12192000" cy="1243966"/>
          </a:xfrm>
          <a:prstGeom prst="rect">
            <a:avLst/>
          </a:prstGeom>
          <a:gradFill flip="none" rotWithShape="1">
            <a:gsLst>
              <a:gs pos="29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503" name="Oval 502">
            <a:extLst>
              <a:ext uri="{FF2B5EF4-FFF2-40B4-BE49-F238E27FC236}">
                <a16:creationId xmlns:a16="http://schemas.microsoft.com/office/drawing/2014/main" id="{AB024179-557E-4BF7-A84C-A94DD4D94378}"/>
              </a:ext>
            </a:extLst>
          </p:cNvPr>
          <p:cNvSpPr/>
          <p:nvPr userDrawn="1"/>
        </p:nvSpPr>
        <p:spPr>
          <a:xfrm>
            <a:off x="7816897" y="3265850"/>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504" name="Text Placeholder 8">
            <a:extLst>
              <a:ext uri="{FF2B5EF4-FFF2-40B4-BE49-F238E27FC236}">
                <a16:creationId xmlns:a16="http://schemas.microsoft.com/office/drawing/2014/main" id="{77F3DC71-D645-4C01-A1F4-AD6ED9B43F16}"/>
              </a:ext>
            </a:extLst>
          </p:cNvPr>
          <p:cNvSpPr>
            <a:spLocks noGrp="1"/>
          </p:cNvSpPr>
          <p:nvPr>
            <p:ph type="body" sz="quarter" idx="14" hasCustomPrompt="1"/>
          </p:nvPr>
        </p:nvSpPr>
        <p:spPr>
          <a:xfrm>
            <a:off x="9055643" y="3465405"/>
            <a:ext cx="2667967"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3</a:t>
            </a:r>
          </a:p>
        </p:txBody>
      </p:sp>
      <p:sp>
        <p:nvSpPr>
          <p:cNvPr id="505" name="Text Placeholder 8">
            <a:extLst>
              <a:ext uri="{FF2B5EF4-FFF2-40B4-BE49-F238E27FC236}">
                <a16:creationId xmlns:a16="http://schemas.microsoft.com/office/drawing/2014/main" id="{A4B10447-BA94-4A6A-A20E-0DF075FC9E72}"/>
              </a:ext>
            </a:extLst>
          </p:cNvPr>
          <p:cNvSpPr>
            <a:spLocks noGrp="1"/>
          </p:cNvSpPr>
          <p:nvPr>
            <p:ph type="body" sz="quarter" idx="15" hasCustomPrompt="1"/>
          </p:nvPr>
        </p:nvSpPr>
        <p:spPr>
          <a:xfrm>
            <a:off x="9055643" y="3798193"/>
            <a:ext cx="2667967" cy="726472"/>
          </a:xfrm>
          <a:prstGeom prst="rect">
            <a:avLst/>
          </a:prstGeom>
        </p:spPr>
        <p:txBody>
          <a:bodyPr/>
          <a:lstStyle>
            <a:lvl1pPr marL="0" indent="0">
              <a:buNone/>
              <a:defRPr sz="1100" baseline="0">
                <a:solidFill>
                  <a:sysClr val="windowText" lastClr="000000"/>
                </a:solidFill>
                <a:latin typeface="Lato" panose="020F0502020204030203" pitchFamily="34" charset="0"/>
              </a:defRPr>
            </a:lvl1pPr>
          </a:lstStyle>
          <a:p>
            <a:pPr lvl="0"/>
            <a:r>
              <a:rPr lang="en-GB" dirty="0"/>
              <a:t>Click to add text</a:t>
            </a:r>
          </a:p>
        </p:txBody>
      </p:sp>
      <p:sp>
        <p:nvSpPr>
          <p:cNvPr id="506" name="Text Placeholder 8">
            <a:extLst>
              <a:ext uri="{FF2B5EF4-FFF2-40B4-BE49-F238E27FC236}">
                <a16:creationId xmlns:a16="http://schemas.microsoft.com/office/drawing/2014/main" id="{5D980D75-99D8-490A-AE84-FFE52667CEBA}"/>
              </a:ext>
            </a:extLst>
          </p:cNvPr>
          <p:cNvSpPr>
            <a:spLocks noGrp="1"/>
          </p:cNvSpPr>
          <p:nvPr>
            <p:ph type="body" sz="quarter" idx="18" hasCustomPrompt="1"/>
          </p:nvPr>
        </p:nvSpPr>
        <p:spPr>
          <a:xfrm>
            <a:off x="4927531" y="3031819"/>
            <a:ext cx="2667967"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1</a:t>
            </a:r>
          </a:p>
        </p:txBody>
      </p:sp>
      <p:sp>
        <p:nvSpPr>
          <p:cNvPr id="507" name="Text Placeholder 8">
            <a:extLst>
              <a:ext uri="{FF2B5EF4-FFF2-40B4-BE49-F238E27FC236}">
                <a16:creationId xmlns:a16="http://schemas.microsoft.com/office/drawing/2014/main" id="{C62F42CF-D57C-4DB8-9651-5707A09653C5}"/>
              </a:ext>
            </a:extLst>
          </p:cNvPr>
          <p:cNvSpPr>
            <a:spLocks noGrp="1"/>
          </p:cNvSpPr>
          <p:nvPr>
            <p:ph type="body" sz="quarter" idx="19" hasCustomPrompt="1"/>
          </p:nvPr>
        </p:nvSpPr>
        <p:spPr>
          <a:xfrm>
            <a:off x="4927531" y="3364607"/>
            <a:ext cx="2667967" cy="726472"/>
          </a:xfrm>
          <a:prstGeom prst="rect">
            <a:avLst/>
          </a:prstGeom>
        </p:spPr>
        <p:txBody>
          <a:bodyPr/>
          <a:lstStyle>
            <a:lvl1pPr marL="0" indent="0">
              <a:buNone/>
              <a:defRPr sz="1100" baseline="0">
                <a:solidFill>
                  <a:sysClr val="windowText" lastClr="000000"/>
                </a:solidFill>
                <a:latin typeface="Lato" panose="020F0502020204030203" pitchFamily="34" charset="0"/>
              </a:defRPr>
            </a:lvl1pPr>
          </a:lstStyle>
          <a:p>
            <a:pPr lvl="0"/>
            <a:r>
              <a:rPr lang="en-GB" dirty="0"/>
              <a:t>Click to add text</a:t>
            </a:r>
          </a:p>
        </p:txBody>
      </p:sp>
      <p:sp>
        <p:nvSpPr>
          <p:cNvPr id="508" name="Text Placeholder 8">
            <a:extLst>
              <a:ext uri="{FF2B5EF4-FFF2-40B4-BE49-F238E27FC236}">
                <a16:creationId xmlns:a16="http://schemas.microsoft.com/office/drawing/2014/main" id="{8C05F02B-2136-432A-9C04-C5549E52ABF3}"/>
              </a:ext>
            </a:extLst>
          </p:cNvPr>
          <p:cNvSpPr>
            <a:spLocks noGrp="1"/>
          </p:cNvSpPr>
          <p:nvPr>
            <p:ph type="body" sz="quarter" idx="20" hasCustomPrompt="1"/>
          </p:nvPr>
        </p:nvSpPr>
        <p:spPr>
          <a:xfrm>
            <a:off x="5025364" y="4197625"/>
            <a:ext cx="2667967"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2</a:t>
            </a:r>
          </a:p>
        </p:txBody>
      </p:sp>
      <p:sp>
        <p:nvSpPr>
          <p:cNvPr id="509" name="Text Placeholder 8">
            <a:extLst>
              <a:ext uri="{FF2B5EF4-FFF2-40B4-BE49-F238E27FC236}">
                <a16:creationId xmlns:a16="http://schemas.microsoft.com/office/drawing/2014/main" id="{590E2218-A00A-49EC-BD46-8111881FA60F}"/>
              </a:ext>
            </a:extLst>
          </p:cNvPr>
          <p:cNvSpPr>
            <a:spLocks noGrp="1"/>
          </p:cNvSpPr>
          <p:nvPr>
            <p:ph type="body" sz="quarter" idx="21" hasCustomPrompt="1"/>
          </p:nvPr>
        </p:nvSpPr>
        <p:spPr>
          <a:xfrm>
            <a:off x="5025364" y="4530413"/>
            <a:ext cx="2667967" cy="726472"/>
          </a:xfrm>
          <a:prstGeom prst="rect">
            <a:avLst/>
          </a:prstGeom>
        </p:spPr>
        <p:txBody>
          <a:bodyPr/>
          <a:lstStyle>
            <a:lvl1pPr marL="0" indent="0">
              <a:buNone/>
              <a:defRPr sz="1100" baseline="0">
                <a:solidFill>
                  <a:sysClr val="windowText" lastClr="000000"/>
                </a:solidFill>
                <a:latin typeface="Lato" panose="020F0502020204030203" pitchFamily="34" charset="0"/>
              </a:defRPr>
            </a:lvl1pPr>
          </a:lstStyle>
          <a:p>
            <a:pPr lvl="0"/>
            <a:r>
              <a:rPr lang="en-GB" dirty="0"/>
              <a:t>Click to add text</a:t>
            </a:r>
          </a:p>
        </p:txBody>
      </p:sp>
      <p:sp>
        <p:nvSpPr>
          <p:cNvPr id="511" name="Oval 510">
            <a:extLst>
              <a:ext uri="{FF2B5EF4-FFF2-40B4-BE49-F238E27FC236}">
                <a16:creationId xmlns:a16="http://schemas.microsoft.com/office/drawing/2014/main" id="{66C94355-2217-4FD4-A2DA-05F990C0BB6C}"/>
              </a:ext>
            </a:extLst>
          </p:cNvPr>
          <p:cNvSpPr/>
          <p:nvPr userDrawn="1"/>
        </p:nvSpPr>
        <p:spPr>
          <a:xfrm>
            <a:off x="8713962" y="4447790"/>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
        <p:nvSpPr>
          <p:cNvPr id="513" name="Oval 512">
            <a:extLst>
              <a:ext uri="{FF2B5EF4-FFF2-40B4-BE49-F238E27FC236}">
                <a16:creationId xmlns:a16="http://schemas.microsoft.com/office/drawing/2014/main" id="{6265CD65-0D61-4A32-BBE0-0F6F3F8C1170}"/>
              </a:ext>
            </a:extLst>
          </p:cNvPr>
          <p:cNvSpPr/>
          <p:nvPr userDrawn="1"/>
        </p:nvSpPr>
        <p:spPr>
          <a:xfrm>
            <a:off x="8792878" y="3697240"/>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swald" pitchFamily="2" charset="0"/>
            </a:endParaRPr>
          </a:p>
        </p:txBody>
      </p:sp>
    </p:spTree>
    <p:extLst>
      <p:ext uri="{BB962C8B-B14F-4D97-AF65-F5344CB8AC3E}">
        <p14:creationId xmlns:p14="http://schemas.microsoft.com/office/powerpoint/2010/main" val="3620570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5" name="Rectangle 14">
            <a:extLst>
              <a:ext uri="{FF2B5EF4-FFF2-40B4-BE49-F238E27FC236}">
                <a16:creationId xmlns:a16="http://schemas.microsoft.com/office/drawing/2014/main" id="{67056C38-982E-4798-B6C2-CC36E64C3CCB}"/>
              </a:ext>
            </a:extLst>
          </p:cNvPr>
          <p:cNvSpPr/>
          <p:nvPr userDrawn="1"/>
        </p:nvSpPr>
        <p:spPr>
          <a:xfrm rot="10800000">
            <a:off x="773723" y="5076008"/>
            <a:ext cx="10560818" cy="1781987"/>
          </a:xfrm>
          <a:prstGeom prst="rect">
            <a:avLst/>
          </a:prstGeom>
          <a:gradFill flip="none" rotWithShape="1">
            <a:gsLst>
              <a:gs pos="43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6" name="Text Placeholder 5">
            <a:extLst>
              <a:ext uri="{FF2B5EF4-FFF2-40B4-BE49-F238E27FC236}">
                <a16:creationId xmlns:a16="http://schemas.microsoft.com/office/drawing/2014/main" id="{C5F13464-80C6-4C27-8C4C-422316B32D01}"/>
              </a:ext>
            </a:extLst>
          </p:cNvPr>
          <p:cNvSpPr>
            <a:spLocks noGrp="1"/>
          </p:cNvSpPr>
          <p:nvPr>
            <p:ph type="body" sz="quarter" idx="16" hasCustomPrompt="1"/>
          </p:nvPr>
        </p:nvSpPr>
        <p:spPr>
          <a:xfrm>
            <a:off x="4760789" y="5948363"/>
            <a:ext cx="2767012" cy="301711"/>
          </a:xfrm>
          <a:prstGeom prst="rect">
            <a:avLst/>
          </a:prstGeom>
        </p:spPr>
        <p:txBody>
          <a:bodyPr/>
          <a:lstStyle>
            <a:lvl1pPr marL="0" indent="0">
              <a:buNone/>
              <a:defRPr sz="1200">
                <a:solidFill>
                  <a:schemeClr val="bg1"/>
                </a:solidFill>
                <a:latin typeface="Gill Sans Infant Std" panose="020B0502020104020203" pitchFamily="34" charset="0"/>
              </a:defRPr>
            </a:lvl1pPr>
          </a:lstStyle>
          <a:p>
            <a:pPr lvl="0"/>
            <a:r>
              <a:rPr lang="en-GB" dirty="0"/>
              <a:t>Click to add text</a:t>
            </a:r>
          </a:p>
        </p:txBody>
      </p:sp>
      <p:sp>
        <p:nvSpPr>
          <p:cNvPr id="18" name="Text Placeholder 5">
            <a:extLst>
              <a:ext uri="{FF2B5EF4-FFF2-40B4-BE49-F238E27FC236}">
                <a16:creationId xmlns:a16="http://schemas.microsoft.com/office/drawing/2014/main" id="{AA0D9260-DAEC-490B-A2DF-29D72F298696}"/>
              </a:ext>
            </a:extLst>
          </p:cNvPr>
          <p:cNvSpPr>
            <a:spLocks noGrp="1"/>
          </p:cNvSpPr>
          <p:nvPr>
            <p:ph type="body" sz="quarter" idx="17" hasCustomPrompt="1"/>
          </p:nvPr>
        </p:nvSpPr>
        <p:spPr>
          <a:xfrm>
            <a:off x="8236931" y="5948363"/>
            <a:ext cx="2767012" cy="301711"/>
          </a:xfrm>
          <a:prstGeom prst="rect">
            <a:avLst/>
          </a:prstGeom>
        </p:spPr>
        <p:txBody>
          <a:bodyPr/>
          <a:lstStyle>
            <a:lvl1pPr marL="0" indent="0">
              <a:buNone/>
              <a:defRPr sz="1200">
                <a:solidFill>
                  <a:schemeClr val="bg1"/>
                </a:solidFill>
                <a:latin typeface="Gill Sans Infant Std" panose="020B0502020104020203" pitchFamily="34" charset="0"/>
              </a:defRPr>
            </a:lvl1pPr>
          </a:lstStyle>
          <a:p>
            <a:pPr lvl="0"/>
            <a:r>
              <a:rPr lang="en-GB" dirty="0"/>
              <a:t>Click to add text</a:t>
            </a:r>
          </a:p>
        </p:txBody>
      </p:sp>
      <p:sp>
        <p:nvSpPr>
          <p:cNvPr id="14" name="Text Placeholder 5">
            <a:extLst>
              <a:ext uri="{FF2B5EF4-FFF2-40B4-BE49-F238E27FC236}">
                <a16:creationId xmlns:a16="http://schemas.microsoft.com/office/drawing/2014/main" id="{D1AE0FA4-7275-4722-A884-7BED7E1E72CB}"/>
              </a:ext>
            </a:extLst>
          </p:cNvPr>
          <p:cNvSpPr>
            <a:spLocks noGrp="1"/>
          </p:cNvSpPr>
          <p:nvPr>
            <p:ph type="body" sz="quarter" idx="19" hasCustomPrompt="1"/>
          </p:nvPr>
        </p:nvSpPr>
        <p:spPr>
          <a:xfrm>
            <a:off x="1284647" y="5948363"/>
            <a:ext cx="2767012" cy="301711"/>
          </a:xfrm>
          <a:prstGeom prst="rect">
            <a:avLst/>
          </a:prstGeom>
        </p:spPr>
        <p:txBody>
          <a:bodyPr/>
          <a:lstStyle>
            <a:lvl1pPr marL="0" indent="0">
              <a:buNone/>
              <a:defRPr sz="1200">
                <a:solidFill>
                  <a:schemeClr val="bg1"/>
                </a:solidFill>
                <a:latin typeface="Gill Sans Infant Std" panose="020B0502020104020203" pitchFamily="34" charset="0"/>
              </a:defRPr>
            </a:lvl1pPr>
          </a:lstStyle>
          <a:p>
            <a:pPr lvl="0"/>
            <a:r>
              <a:rPr lang="en-GB" dirty="0"/>
              <a:t>Click to add text</a:t>
            </a:r>
          </a:p>
        </p:txBody>
      </p:sp>
    </p:spTree>
    <p:extLst>
      <p:ext uri="{BB962C8B-B14F-4D97-AF65-F5344CB8AC3E}">
        <p14:creationId xmlns:p14="http://schemas.microsoft.com/office/powerpoint/2010/main" val="10947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5" name="Rectangle 14">
            <a:extLst>
              <a:ext uri="{FF2B5EF4-FFF2-40B4-BE49-F238E27FC236}">
                <a16:creationId xmlns:a16="http://schemas.microsoft.com/office/drawing/2014/main" id="{67056C38-982E-4798-B6C2-CC36E64C3CCB}"/>
              </a:ext>
            </a:extLst>
          </p:cNvPr>
          <p:cNvSpPr/>
          <p:nvPr userDrawn="1"/>
        </p:nvSpPr>
        <p:spPr>
          <a:xfrm rot="10800000">
            <a:off x="-1" y="5113537"/>
            <a:ext cx="12192000" cy="1744454"/>
          </a:xfrm>
          <a:prstGeom prst="rect">
            <a:avLst/>
          </a:prstGeom>
          <a:gradFill flip="none" rotWithShape="1">
            <a:gsLst>
              <a:gs pos="43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5" name="Straight Connector 4">
            <a:extLst>
              <a:ext uri="{FF2B5EF4-FFF2-40B4-BE49-F238E27FC236}">
                <a16:creationId xmlns:a16="http://schemas.microsoft.com/office/drawing/2014/main" id="{8978A554-CC0E-41F8-8D30-86CD2F26E135}"/>
              </a:ext>
            </a:extLst>
          </p:cNvPr>
          <p:cNvCxnSpPr>
            <a:cxnSpLocks/>
            <a:stCxn id="15" idx="3"/>
            <a:endCxn id="15" idx="1"/>
          </p:cNvCxnSpPr>
          <p:nvPr userDrawn="1"/>
        </p:nvCxnSpPr>
        <p:spPr>
          <a:xfrm>
            <a:off x="-1" y="5985764"/>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FCF42E4-D683-430A-A127-0F33A4BC021D}"/>
              </a:ext>
            </a:extLst>
          </p:cNvPr>
          <p:cNvSpPr/>
          <p:nvPr userDrawn="1"/>
        </p:nvSpPr>
        <p:spPr>
          <a:xfrm>
            <a:off x="361134" y="5880477"/>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0" name="Oval 19">
            <a:extLst>
              <a:ext uri="{FF2B5EF4-FFF2-40B4-BE49-F238E27FC236}">
                <a16:creationId xmlns:a16="http://schemas.microsoft.com/office/drawing/2014/main" id="{E4B24A00-BACE-4EA0-9E18-AA9DBE1B4302}"/>
              </a:ext>
            </a:extLst>
          </p:cNvPr>
          <p:cNvSpPr/>
          <p:nvPr userDrawn="1"/>
        </p:nvSpPr>
        <p:spPr>
          <a:xfrm>
            <a:off x="2227468" y="5880477"/>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1" name="Oval 20">
            <a:extLst>
              <a:ext uri="{FF2B5EF4-FFF2-40B4-BE49-F238E27FC236}">
                <a16:creationId xmlns:a16="http://schemas.microsoft.com/office/drawing/2014/main" id="{1530DB10-65A7-4564-A539-7D8D5470B1B7}"/>
              </a:ext>
            </a:extLst>
          </p:cNvPr>
          <p:cNvSpPr/>
          <p:nvPr userDrawn="1"/>
        </p:nvSpPr>
        <p:spPr>
          <a:xfrm>
            <a:off x="4093802" y="5880477"/>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Star: 5 Points 6">
            <a:extLst>
              <a:ext uri="{FF2B5EF4-FFF2-40B4-BE49-F238E27FC236}">
                <a16:creationId xmlns:a16="http://schemas.microsoft.com/office/drawing/2014/main" id="{79E6A367-0C75-4565-AE69-F43B4E6502C7}"/>
              </a:ext>
            </a:extLst>
          </p:cNvPr>
          <p:cNvSpPr/>
          <p:nvPr userDrawn="1"/>
        </p:nvSpPr>
        <p:spPr>
          <a:xfrm>
            <a:off x="5960136" y="5849299"/>
            <a:ext cx="240402" cy="25315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3" name="Oval 22">
            <a:extLst>
              <a:ext uri="{FF2B5EF4-FFF2-40B4-BE49-F238E27FC236}">
                <a16:creationId xmlns:a16="http://schemas.microsoft.com/office/drawing/2014/main" id="{563D9D5D-D026-4F9E-82E0-F668FF18C5EB}"/>
              </a:ext>
            </a:extLst>
          </p:cNvPr>
          <p:cNvSpPr/>
          <p:nvPr userDrawn="1"/>
        </p:nvSpPr>
        <p:spPr>
          <a:xfrm>
            <a:off x="7886872" y="5880477"/>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4" name="Oval 23">
            <a:extLst>
              <a:ext uri="{FF2B5EF4-FFF2-40B4-BE49-F238E27FC236}">
                <a16:creationId xmlns:a16="http://schemas.microsoft.com/office/drawing/2014/main" id="{1184F000-F849-4924-AD0D-5191DB0708AD}"/>
              </a:ext>
            </a:extLst>
          </p:cNvPr>
          <p:cNvSpPr/>
          <p:nvPr userDrawn="1"/>
        </p:nvSpPr>
        <p:spPr>
          <a:xfrm>
            <a:off x="9753205" y="5881607"/>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Tree>
    <p:extLst>
      <p:ext uri="{BB962C8B-B14F-4D97-AF65-F5344CB8AC3E}">
        <p14:creationId xmlns:p14="http://schemas.microsoft.com/office/powerpoint/2010/main" val="517949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A34C9-B318-E443-8416-CCDDCAD3C6A4}"/>
              </a:ext>
            </a:extLst>
          </p:cNvPr>
          <p:cNvSpPr>
            <a:spLocks noGrp="1"/>
          </p:cNvSpPr>
          <p:nvPr>
            <p:ph type="dt" sz="half" idx="10"/>
          </p:nvPr>
        </p:nvSpPr>
        <p:spPr/>
        <p:txBody>
          <a:bodyPr/>
          <a:lstStyle>
            <a:lvl1pPr>
              <a:defRPr>
                <a:latin typeface="Gill Sans Infant Std" panose="020B0502020104020203" pitchFamily="34" charset="0"/>
              </a:defRPr>
            </a:lvl1pPr>
          </a:lstStyle>
          <a:p>
            <a:endParaRPr lang="en-US" dirty="0"/>
          </a:p>
        </p:txBody>
      </p:sp>
      <p:pic>
        <p:nvPicPr>
          <p:cNvPr id="6" name="Picture 5">
            <a:extLst>
              <a:ext uri="{FF2B5EF4-FFF2-40B4-BE49-F238E27FC236}">
                <a16:creationId xmlns:a16="http://schemas.microsoft.com/office/drawing/2014/main" id="{E80DD366-B4A2-994F-8917-D334522678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9257" y="4545374"/>
            <a:ext cx="3511215" cy="1285954"/>
          </a:xfrm>
          <a:prstGeom prst="rect">
            <a:avLst/>
          </a:prstGeom>
        </p:spPr>
      </p:pic>
      <p:sp>
        <p:nvSpPr>
          <p:cNvPr id="5" name="Rectangle 4">
            <a:extLst>
              <a:ext uri="{FF2B5EF4-FFF2-40B4-BE49-F238E27FC236}">
                <a16:creationId xmlns:a16="http://schemas.microsoft.com/office/drawing/2014/main" id="{AF0330DC-E02B-8D4F-ACC3-B72555FCF3AB}"/>
              </a:ext>
            </a:extLst>
          </p:cNvPr>
          <p:cNvSpPr/>
          <p:nvPr userDrawn="1"/>
        </p:nvSpPr>
        <p:spPr>
          <a:xfrm>
            <a:off x="0" y="0"/>
            <a:ext cx="12192000" cy="6858000"/>
          </a:xfrm>
          <a:prstGeom prst="rect">
            <a:avLst/>
          </a:prstGeom>
          <a:gradFill flip="none" rotWithShape="1">
            <a:gsLst>
              <a:gs pos="25000">
                <a:srgbClr val="FA0007"/>
              </a:gs>
              <a:gs pos="100000">
                <a:srgbClr val="741719"/>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Infant Std" panose="020B0502020104020203" pitchFamily="34" charset="0"/>
            </a:endParaRPr>
          </a:p>
        </p:txBody>
      </p:sp>
      <p:sp>
        <p:nvSpPr>
          <p:cNvPr id="8" name="Rectangle: Rounded Corners 7">
            <a:extLst>
              <a:ext uri="{FF2B5EF4-FFF2-40B4-BE49-F238E27FC236}">
                <a16:creationId xmlns:a16="http://schemas.microsoft.com/office/drawing/2014/main" id="{39D5961E-7A91-43FC-AF8C-CD9FF188A635}"/>
              </a:ext>
            </a:extLst>
          </p:cNvPr>
          <p:cNvSpPr/>
          <p:nvPr userDrawn="1"/>
        </p:nvSpPr>
        <p:spPr>
          <a:xfrm>
            <a:off x="812849" y="3949002"/>
            <a:ext cx="1616842"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Rectangle: Rounded Corners 8">
            <a:extLst>
              <a:ext uri="{FF2B5EF4-FFF2-40B4-BE49-F238E27FC236}">
                <a16:creationId xmlns:a16="http://schemas.microsoft.com/office/drawing/2014/main" id="{F2C2B427-0FEF-4338-97E7-ECC8E7A9B2F0}"/>
              </a:ext>
            </a:extLst>
          </p:cNvPr>
          <p:cNvSpPr/>
          <p:nvPr userDrawn="1"/>
        </p:nvSpPr>
        <p:spPr>
          <a:xfrm>
            <a:off x="1658983" y="4545374"/>
            <a:ext cx="1175657" cy="687923"/>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Title 1">
            <a:extLst>
              <a:ext uri="{FF2B5EF4-FFF2-40B4-BE49-F238E27FC236}">
                <a16:creationId xmlns:a16="http://schemas.microsoft.com/office/drawing/2014/main" id="{2F33CB10-0056-4541-BCCC-66E5C93EF1F9}"/>
              </a:ext>
            </a:extLst>
          </p:cNvPr>
          <p:cNvSpPr>
            <a:spLocks noGrp="1"/>
          </p:cNvSpPr>
          <p:nvPr>
            <p:ph type="ctrTitle" idx="4294967295" hasCustomPrompt="1"/>
          </p:nvPr>
        </p:nvSpPr>
        <p:spPr>
          <a:xfrm>
            <a:off x="812849" y="4014473"/>
            <a:ext cx="2214090" cy="1218824"/>
          </a:xfrm>
          <a:prstGeom prst="rect">
            <a:avLst/>
          </a:prstGeom>
          <a:noFill/>
        </p:spPr>
        <p:txBody>
          <a:bodyPr>
            <a:noAutofit/>
          </a:bodyPr>
          <a:lstStyle>
            <a:lvl1pPr>
              <a:defRPr baseline="0">
                <a:latin typeface="Oswald" pitchFamily="2" charset="0"/>
              </a:defRPr>
            </a:lvl1pPr>
          </a:lstStyle>
          <a:p>
            <a:r>
              <a:rPr lang="en-US" sz="4400" kern="0" dirty="0">
                <a:latin typeface="Oswald" pitchFamily="2" charset="0"/>
              </a:rPr>
              <a:t>THANK 	YOU</a:t>
            </a:r>
            <a:endParaRPr lang="en-US" sz="4400" kern="0" dirty="0">
              <a:latin typeface="Trade Gothic LT Com Bold Conden" panose="020B0806040303020004" pitchFamily="34" charset="77"/>
            </a:endParaRPr>
          </a:p>
        </p:txBody>
      </p:sp>
    </p:spTree>
    <p:extLst>
      <p:ext uri="{BB962C8B-B14F-4D97-AF65-F5344CB8AC3E}">
        <p14:creationId xmlns:p14="http://schemas.microsoft.com/office/powerpoint/2010/main" val="404908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5" name="Rectangle 14">
            <a:extLst>
              <a:ext uri="{FF2B5EF4-FFF2-40B4-BE49-F238E27FC236}">
                <a16:creationId xmlns:a16="http://schemas.microsoft.com/office/drawing/2014/main" id="{67056C38-982E-4798-B6C2-CC36E64C3CCB}"/>
              </a:ext>
            </a:extLst>
          </p:cNvPr>
          <p:cNvSpPr/>
          <p:nvPr userDrawn="1"/>
        </p:nvSpPr>
        <p:spPr>
          <a:xfrm rot="10800000">
            <a:off x="0" y="2271858"/>
            <a:ext cx="12192000" cy="1686979"/>
          </a:xfrm>
          <a:prstGeom prst="rect">
            <a:avLst/>
          </a:prstGeom>
          <a:gradFill flip="none" rotWithShape="1">
            <a:gsLst>
              <a:gs pos="51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Picture Placeholder 6">
            <a:extLst>
              <a:ext uri="{FF2B5EF4-FFF2-40B4-BE49-F238E27FC236}">
                <a16:creationId xmlns:a16="http://schemas.microsoft.com/office/drawing/2014/main" id="{8F483C17-FB44-4AE8-A550-F07A63C26AA4}"/>
              </a:ext>
            </a:extLst>
          </p:cNvPr>
          <p:cNvSpPr>
            <a:spLocks noGrp="1"/>
          </p:cNvSpPr>
          <p:nvPr>
            <p:ph type="pic" sz="quarter" idx="10" hasCustomPrompt="1"/>
          </p:nvPr>
        </p:nvSpPr>
        <p:spPr>
          <a:xfrm>
            <a:off x="625474" y="1635227"/>
            <a:ext cx="5338179" cy="2451251"/>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picture</a:t>
            </a:r>
          </a:p>
        </p:txBody>
      </p:sp>
      <p:sp>
        <p:nvSpPr>
          <p:cNvPr id="16" name="Picture Placeholder 6">
            <a:extLst>
              <a:ext uri="{FF2B5EF4-FFF2-40B4-BE49-F238E27FC236}">
                <a16:creationId xmlns:a16="http://schemas.microsoft.com/office/drawing/2014/main" id="{11676598-DB31-4BFF-9509-C6ECA9800F23}"/>
              </a:ext>
            </a:extLst>
          </p:cNvPr>
          <p:cNvSpPr>
            <a:spLocks noGrp="1"/>
          </p:cNvSpPr>
          <p:nvPr>
            <p:ph type="pic" sz="quarter" idx="11" hasCustomPrompt="1"/>
          </p:nvPr>
        </p:nvSpPr>
        <p:spPr>
          <a:xfrm>
            <a:off x="6324600" y="3078500"/>
            <a:ext cx="4716547" cy="3230736"/>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picture</a:t>
            </a:r>
          </a:p>
        </p:txBody>
      </p:sp>
      <p:sp>
        <p:nvSpPr>
          <p:cNvPr id="17" name="Picture Placeholder 6">
            <a:extLst>
              <a:ext uri="{FF2B5EF4-FFF2-40B4-BE49-F238E27FC236}">
                <a16:creationId xmlns:a16="http://schemas.microsoft.com/office/drawing/2014/main" id="{B4A533C8-4491-4333-9ECF-367DB322DC4B}"/>
              </a:ext>
            </a:extLst>
          </p:cNvPr>
          <p:cNvSpPr>
            <a:spLocks noGrp="1"/>
          </p:cNvSpPr>
          <p:nvPr>
            <p:ph type="pic" sz="quarter" idx="12" hasCustomPrompt="1"/>
          </p:nvPr>
        </p:nvSpPr>
        <p:spPr>
          <a:xfrm>
            <a:off x="8410074" y="656490"/>
            <a:ext cx="2959875" cy="3230736"/>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picture</a:t>
            </a:r>
          </a:p>
        </p:txBody>
      </p:sp>
      <p:sp>
        <p:nvSpPr>
          <p:cNvPr id="19" name="Title 1">
            <a:extLst>
              <a:ext uri="{FF2B5EF4-FFF2-40B4-BE49-F238E27FC236}">
                <a16:creationId xmlns:a16="http://schemas.microsoft.com/office/drawing/2014/main" id="{C7118400-1B8E-40F8-B230-DA60221DA507}"/>
              </a:ext>
            </a:extLst>
          </p:cNvPr>
          <p:cNvSpPr>
            <a:spLocks noGrp="1"/>
          </p:cNvSpPr>
          <p:nvPr>
            <p:ph type="ctrTitle"/>
          </p:nvPr>
        </p:nvSpPr>
        <p:spPr>
          <a:xfrm>
            <a:off x="625474" y="4329377"/>
            <a:ext cx="5338179" cy="1979859"/>
          </a:xfrm>
          <a:prstGeom prst="rect">
            <a:avLst/>
          </a:prstGeom>
          <a:effectLst>
            <a:softEdge rad="0"/>
          </a:effectLst>
        </p:spPr>
        <p:txBody>
          <a:bodyPr lIns="45720" tIns="45720" rIns="45720" anchor="t" anchorCtr="0">
            <a:noAutofit/>
          </a:bodyPr>
          <a:lstStyle>
            <a:lvl1pPr algn="l">
              <a:defRPr sz="1400" kern="900" spc="0" baseline="0">
                <a:latin typeface="Gill Sans Infant Std" panose="020B0502020104020203" pitchFamily="34" charset="0"/>
              </a:defRPr>
            </a:lvl1pPr>
          </a:lstStyle>
          <a:p>
            <a:endParaRPr lang="en-GB" dirty="0"/>
          </a:p>
        </p:txBody>
      </p:sp>
    </p:spTree>
    <p:extLst>
      <p:ext uri="{BB962C8B-B14F-4D97-AF65-F5344CB8AC3E}">
        <p14:creationId xmlns:p14="http://schemas.microsoft.com/office/powerpoint/2010/main" val="2519243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A34C9-B318-E443-8416-CCDDCAD3C6A4}"/>
              </a:ext>
            </a:extLst>
          </p:cNvPr>
          <p:cNvSpPr>
            <a:spLocks noGrp="1"/>
          </p:cNvSpPr>
          <p:nvPr>
            <p:ph type="dt" sz="half" idx="10"/>
          </p:nvPr>
        </p:nvSpPr>
        <p:spPr/>
        <p:txBody>
          <a:bodyPr/>
          <a:lstStyle>
            <a:lvl1pPr>
              <a:defRPr>
                <a:latin typeface="Gill Sans Infant Std" panose="020B0502020104020203" pitchFamily="34" charset="0"/>
              </a:defRPr>
            </a:lvl1pPr>
          </a:lstStyle>
          <a:p>
            <a:endParaRPr lang="en-US" dirty="0"/>
          </a:p>
        </p:txBody>
      </p:sp>
      <p:pic>
        <p:nvPicPr>
          <p:cNvPr id="6" name="Picture 5">
            <a:extLst>
              <a:ext uri="{FF2B5EF4-FFF2-40B4-BE49-F238E27FC236}">
                <a16:creationId xmlns:a16="http://schemas.microsoft.com/office/drawing/2014/main" id="{E80DD366-B4A2-994F-8917-D334522678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9257" y="4545374"/>
            <a:ext cx="3511215" cy="1285954"/>
          </a:xfrm>
          <a:prstGeom prst="rect">
            <a:avLst/>
          </a:prstGeom>
        </p:spPr>
      </p:pic>
      <p:sp>
        <p:nvSpPr>
          <p:cNvPr id="5" name="Rectangle 4">
            <a:extLst>
              <a:ext uri="{FF2B5EF4-FFF2-40B4-BE49-F238E27FC236}">
                <a16:creationId xmlns:a16="http://schemas.microsoft.com/office/drawing/2014/main" id="{AF0330DC-E02B-8D4F-ACC3-B72555FCF3AB}"/>
              </a:ext>
            </a:extLst>
          </p:cNvPr>
          <p:cNvSpPr/>
          <p:nvPr userDrawn="1"/>
        </p:nvSpPr>
        <p:spPr>
          <a:xfrm>
            <a:off x="0" y="0"/>
            <a:ext cx="12192000" cy="6858000"/>
          </a:xfrm>
          <a:prstGeom prst="rect">
            <a:avLst/>
          </a:prstGeom>
          <a:gradFill flip="none" rotWithShape="1">
            <a:gsLst>
              <a:gs pos="25000">
                <a:srgbClr val="FA0007"/>
              </a:gs>
              <a:gs pos="100000">
                <a:srgbClr val="741719"/>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Infant Std" panose="020B0502020104020203" pitchFamily="34" charset="0"/>
            </a:endParaRPr>
          </a:p>
        </p:txBody>
      </p:sp>
      <p:sp>
        <p:nvSpPr>
          <p:cNvPr id="7" name="Subtitle 2">
            <a:extLst>
              <a:ext uri="{FF2B5EF4-FFF2-40B4-BE49-F238E27FC236}">
                <a16:creationId xmlns:a16="http://schemas.microsoft.com/office/drawing/2014/main" id="{DA4812D6-50D0-46C5-ACB0-BEBCBE9C8A5E}"/>
              </a:ext>
            </a:extLst>
          </p:cNvPr>
          <p:cNvSpPr>
            <a:spLocks noGrp="1"/>
          </p:cNvSpPr>
          <p:nvPr>
            <p:ph type="subTitle" idx="13" hasCustomPrompt="1"/>
          </p:nvPr>
        </p:nvSpPr>
        <p:spPr>
          <a:xfrm>
            <a:off x="625474" y="652981"/>
            <a:ext cx="5110526" cy="521175"/>
          </a:xfrm>
          <a:prstGeom prst="rect">
            <a:avLst/>
          </a:prstGeom>
        </p:spPr>
        <p:txBody>
          <a:bodyPr/>
          <a:lstStyle>
            <a:lvl1pPr marL="0" indent="0" algn="l">
              <a:buNone/>
              <a:defRPr sz="2800">
                <a:solidFill>
                  <a:schemeClr val="bg1"/>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ARCHIVE</a:t>
            </a:r>
          </a:p>
        </p:txBody>
      </p:sp>
    </p:spTree>
    <p:extLst>
      <p:ext uri="{BB962C8B-B14F-4D97-AF65-F5344CB8AC3E}">
        <p14:creationId xmlns:p14="http://schemas.microsoft.com/office/powerpoint/2010/main" val="34574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3" name="Rectangle 12">
            <a:extLst>
              <a:ext uri="{FF2B5EF4-FFF2-40B4-BE49-F238E27FC236}">
                <a16:creationId xmlns:a16="http://schemas.microsoft.com/office/drawing/2014/main" id="{5A47BD4E-F32F-4ED6-87E3-9C06D2AC2384}"/>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Picture Placeholder 6">
            <a:extLst>
              <a:ext uri="{FF2B5EF4-FFF2-40B4-BE49-F238E27FC236}">
                <a16:creationId xmlns:a16="http://schemas.microsoft.com/office/drawing/2014/main" id="{8F483C17-FB44-4AE8-A550-F07A63C26AA4}"/>
              </a:ext>
            </a:extLst>
          </p:cNvPr>
          <p:cNvSpPr>
            <a:spLocks noGrp="1"/>
          </p:cNvSpPr>
          <p:nvPr>
            <p:ph type="pic" sz="quarter" idx="10" hasCustomPrompt="1"/>
          </p:nvPr>
        </p:nvSpPr>
        <p:spPr>
          <a:xfrm>
            <a:off x="7512778" y="-10408"/>
            <a:ext cx="3449973" cy="1797526"/>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
        <p:nvSpPr>
          <p:cNvPr id="16" name="Picture Placeholder 6">
            <a:extLst>
              <a:ext uri="{FF2B5EF4-FFF2-40B4-BE49-F238E27FC236}">
                <a16:creationId xmlns:a16="http://schemas.microsoft.com/office/drawing/2014/main" id="{11676598-DB31-4BFF-9509-C6ECA9800F23}"/>
              </a:ext>
            </a:extLst>
          </p:cNvPr>
          <p:cNvSpPr>
            <a:spLocks noGrp="1"/>
          </p:cNvSpPr>
          <p:nvPr>
            <p:ph type="pic" sz="quarter" idx="11" hasCustomPrompt="1"/>
          </p:nvPr>
        </p:nvSpPr>
        <p:spPr>
          <a:xfrm>
            <a:off x="7512778" y="1975971"/>
            <a:ext cx="3449972" cy="2845535"/>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
        <p:nvSpPr>
          <p:cNvPr id="19" name="Title 1">
            <a:extLst>
              <a:ext uri="{FF2B5EF4-FFF2-40B4-BE49-F238E27FC236}">
                <a16:creationId xmlns:a16="http://schemas.microsoft.com/office/drawing/2014/main" id="{C7118400-1B8E-40F8-B230-DA60221DA507}"/>
              </a:ext>
            </a:extLst>
          </p:cNvPr>
          <p:cNvSpPr>
            <a:spLocks noGrp="1"/>
          </p:cNvSpPr>
          <p:nvPr>
            <p:ph type="ctrTitle" hasCustomPrompt="1"/>
          </p:nvPr>
        </p:nvSpPr>
        <p:spPr>
          <a:xfrm>
            <a:off x="625474" y="1453974"/>
            <a:ext cx="5310187" cy="4856391"/>
          </a:xfrm>
          <a:prstGeom prst="rect">
            <a:avLst/>
          </a:prstGeom>
          <a:effectLst>
            <a:softEdge rad="0"/>
          </a:effectLst>
        </p:spPr>
        <p:txBody>
          <a:bodyPr lIns="45720" tIns="45720" rIns="45720" anchor="t" anchorCtr="0">
            <a:noAutofit/>
          </a:bodyPr>
          <a:lstStyle>
            <a:lvl1pPr algn="l">
              <a:defRPr sz="1400" b="0" kern="900" spc="0" baseline="0">
                <a:latin typeface="Gill Sans Infant Std" panose="020B0502020104020203" pitchFamily="34" charset="0"/>
              </a:defRPr>
            </a:lvl1pPr>
          </a:lstStyle>
          <a:p>
            <a:r>
              <a:rPr lang="en-GB" dirty="0"/>
              <a:t>x</a:t>
            </a:r>
          </a:p>
        </p:txBody>
      </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5031748"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x</a:t>
            </a:r>
          </a:p>
        </p:txBody>
      </p:sp>
      <p:sp>
        <p:nvSpPr>
          <p:cNvPr id="4" name="Picture Placeholder 3">
            <a:extLst>
              <a:ext uri="{FF2B5EF4-FFF2-40B4-BE49-F238E27FC236}">
                <a16:creationId xmlns:a16="http://schemas.microsoft.com/office/drawing/2014/main" id="{2CBDD67B-0C38-4697-97D2-05CEE624A1A4}"/>
              </a:ext>
            </a:extLst>
          </p:cNvPr>
          <p:cNvSpPr>
            <a:spLocks noGrp="1"/>
          </p:cNvSpPr>
          <p:nvPr>
            <p:ph type="pic" sz="quarter" idx="15" hasCustomPrompt="1"/>
          </p:nvPr>
        </p:nvSpPr>
        <p:spPr>
          <a:xfrm>
            <a:off x="7512777" y="5010359"/>
            <a:ext cx="3449971" cy="1878290"/>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
        <p:nvSpPr>
          <p:cNvPr id="12" name="Rectangle 11">
            <a:extLst>
              <a:ext uri="{FF2B5EF4-FFF2-40B4-BE49-F238E27FC236}">
                <a16:creationId xmlns:a16="http://schemas.microsoft.com/office/drawing/2014/main" id="{ABBEAF23-065C-4A0E-A474-0CDCCB9AB35C}"/>
              </a:ext>
            </a:extLst>
          </p:cNvPr>
          <p:cNvSpPr/>
          <p:nvPr userDrawn="1"/>
        </p:nvSpPr>
        <p:spPr>
          <a:xfrm>
            <a:off x="10554860" y="1172123"/>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From incubator</a:t>
            </a:r>
          </a:p>
        </p:txBody>
      </p:sp>
    </p:spTree>
    <p:extLst>
      <p:ext uri="{BB962C8B-B14F-4D97-AF65-F5344CB8AC3E}">
        <p14:creationId xmlns:p14="http://schemas.microsoft.com/office/powerpoint/2010/main" val="4115212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34" name="Rectangle 33">
            <a:extLst>
              <a:ext uri="{FF2B5EF4-FFF2-40B4-BE49-F238E27FC236}">
                <a16:creationId xmlns:a16="http://schemas.microsoft.com/office/drawing/2014/main" id="{914414C4-6306-41E5-A0EA-A82551BE73CD}"/>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9" name="Title 1">
            <a:extLst>
              <a:ext uri="{FF2B5EF4-FFF2-40B4-BE49-F238E27FC236}">
                <a16:creationId xmlns:a16="http://schemas.microsoft.com/office/drawing/2014/main" id="{C7118400-1B8E-40F8-B230-DA60221DA507}"/>
              </a:ext>
            </a:extLst>
          </p:cNvPr>
          <p:cNvSpPr>
            <a:spLocks noGrp="1"/>
          </p:cNvSpPr>
          <p:nvPr>
            <p:ph type="ctrTitle" hasCustomPrompt="1"/>
          </p:nvPr>
        </p:nvSpPr>
        <p:spPr>
          <a:xfrm>
            <a:off x="-3114447" y="3779864"/>
            <a:ext cx="2618884" cy="4534844"/>
          </a:xfrm>
          <a:prstGeom prst="rect">
            <a:avLst/>
          </a:prstGeom>
          <a:effectLst>
            <a:softEdge rad="0"/>
          </a:effectLst>
        </p:spPr>
        <p:txBody>
          <a:bodyPr lIns="45720" tIns="45720" rIns="45720" anchor="t" anchorCtr="0">
            <a:noAutofit/>
          </a:bodyPr>
          <a:lstStyle>
            <a:lvl1pPr algn="l">
              <a:defRPr sz="1400" b="0" kern="900" spc="0" baseline="0">
                <a:latin typeface="Gill Sans Infant Std" panose="020B0502020104020203" pitchFamily="34" charset="0"/>
              </a:defRPr>
            </a:lvl1pPr>
          </a:lstStyle>
          <a:p>
            <a:pPr fontAlgn="ctr"/>
            <a:r>
              <a:rPr lang="en-GB" sz="1400" dirty="0">
                <a:latin typeface="Gill Sans MT" panose="020B0502020104020203" pitchFamily="34" charset="0"/>
              </a:rPr>
              <a:t>What are you hoping to learn, and how will you measure?</a:t>
            </a:r>
            <a:br>
              <a:rPr lang="en-GB" sz="1400" dirty="0">
                <a:latin typeface="Gill Sans MT" panose="020B0502020104020203" pitchFamily="34" charset="0"/>
              </a:rPr>
            </a:br>
            <a:br>
              <a:rPr lang="en-GB" sz="1400" dirty="0">
                <a:latin typeface="Gill Sans MT" panose="020B0502020104020203" pitchFamily="34" charset="0"/>
              </a:rPr>
            </a:br>
            <a:r>
              <a:rPr lang="en-GB" sz="1400" dirty="0">
                <a:latin typeface="Gill Sans MT" panose="020B0502020104020203" pitchFamily="34" charset="0"/>
              </a:rPr>
              <a:t>What does success look like for the pilot?</a:t>
            </a:r>
            <a:br>
              <a:rPr lang="en-GB" sz="1400" dirty="0">
                <a:latin typeface="Gill Sans MT" panose="020B0502020104020203" pitchFamily="34" charset="0"/>
              </a:rPr>
            </a:br>
            <a:br>
              <a:rPr lang="en-GB" sz="1400" dirty="0">
                <a:latin typeface="Gill Sans MT" panose="020B0502020104020203" pitchFamily="34" charset="0"/>
              </a:rPr>
            </a:br>
            <a:br>
              <a:rPr lang="en-GB" sz="1400" dirty="0">
                <a:latin typeface="Gill Sans MT" panose="020B0502020104020203" pitchFamily="34" charset="0"/>
              </a:rPr>
            </a:br>
            <a:r>
              <a:rPr lang="en-GB" sz="1400" dirty="0">
                <a:latin typeface="Gill Sans MT" panose="020B0502020104020203" pitchFamily="34" charset="0"/>
              </a:rPr>
              <a:t>Purpose &amp; Goals</a:t>
            </a:r>
            <a:br>
              <a:rPr lang="en-GB" sz="1400" dirty="0">
                <a:latin typeface="Gill Sans MT" panose="020B0502020104020203" pitchFamily="34" charset="0"/>
              </a:rPr>
            </a:br>
            <a:br>
              <a:rPr lang="en-GB" sz="1400" dirty="0">
                <a:latin typeface="Gill Sans MT" panose="020B0502020104020203" pitchFamily="34" charset="0"/>
              </a:rPr>
            </a:br>
            <a:r>
              <a:rPr lang="en-GB" sz="1400" dirty="0">
                <a:latin typeface="Gill Sans MT" panose="020B0502020104020203" pitchFamily="34" charset="0"/>
              </a:rPr>
              <a:t>Timelines &amp; Milestones</a:t>
            </a:r>
            <a:br>
              <a:rPr lang="en-GB" sz="1400" dirty="0">
                <a:latin typeface="Gill Sans MT" panose="020B0502020104020203" pitchFamily="34" charset="0"/>
              </a:rPr>
            </a:br>
            <a:br>
              <a:rPr lang="en-GB" sz="1400" dirty="0">
                <a:latin typeface="Gill Sans MT" panose="020B0502020104020203" pitchFamily="34" charset="0"/>
              </a:rPr>
            </a:br>
            <a:r>
              <a:rPr lang="en-GB" sz="1400" dirty="0">
                <a:latin typeface="Gill Sans MT" panose="020B0502020104020203" pitchFamily="34" charset="0"/>
              </a:rPr>
              <a:t>Monitoring &amp; Evaluation</a:t>
            </a:r>
            <a:br>
              <a:rPr lang="en-GB" sz="1400" dirty="0">
                <a:latin typeface="Gill Sans MT" panose="020B0502020104020203" pitchFamily="34" charset="0"/>
              </a:rPr>
            </a:br>
            <a:br>
              <a:rPr lang="en-GB" sz="1400" dirty="0">
                <a:latin typeface="Gill Sans MT" panose="020B0502020104020203" pitchFamily="34" charset="0"/>
              </a:rPr>
            </a:br>
            <a:r>
              <a:rPr lang="en-GB" sz="1400" dirty="0">
                <a:latin typeface="Gill Sans MT" panose="020B0502020104020203" pitchFamily="34" charset="0"/>
              </a:rPr>
              <a:t>Budget &amp; Resources</a:t>
            </a:r>
            <a:br>
              <a:rPr lang="en-GB" sz="1400" dirty="0">
                <a:latin typeface="Gill Sans MT" panose="020B0502020104020203" pitchFamily="34" charset="0"/>
              </a:rPr>
            </a:br>
            <a:br>
              <a:rPr lang="en-GB" sz="1400" dirty="0">
                <a:latin typeface="Gill Sans MT" panose="020B0502020104020203" pitchFamily="34" charset="0"/>
              </a:rPr>
            </a:br>
            <a:r>
              <a:rPr lang="en-GB" sz="1400" dirty="0">
                <a:latin typeface="Gill Sans MT" panose="020B0502020104020203" pitchFamily="34" charset="0"/>
              </a:rPr>
              <a:t>Dependencies</a:t>
            </a:r>
          </a:p>
        </p:txBody>
      </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5110526"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WHAT ARE YOUR NEXT STEPS?</a:t>
            </a: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flipH="1">
            <a:off x="-1077" y="3684464"/>
            <a:ext cx="12193077" cy="0"/>
          </a:xfrm>
          <a:prstGeom prst="line">
            <a:avLst/>
          </a:prstGeom>
          <a:ln w="19050">
            <a:solidFill>
              <a:srgbClr val="D1CCBD"/>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586378" y="3589064"/>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2" name="Oval 11">
            <a:extLst>
              <a:ext uri="{FF2B5EF4-FFF2-40B4-BE49-F238E27FC236}">
                <a16:creationId xmlns:a16="http://schemas.microsoft.com/office/drawing/2014/main" id="{71DF89A7-080E-471C-A64F-D3590AAAB3BC}"/>
              </a:ext>
            </a:extLst>
          </p:cNvPr>
          <p:cNvSpPr/>
          <p:nvPr userDrawn="1"/>
        </p:nvSpPr>
        <p:spPr>
          <a:xfrm>
            <a:off x="2922708" y="3589064"/>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3" name="Oval 12">
            <a:extLst>
              <a:ext uri="{FF2B5EF4-FFF2-40B4-BE49-F238E27FC236}">
                <a16:creationId xmlns:a16="http://schemas.microsoft.com/office/drawing/2014/main" id="{79D702F1-0D17-4ADF-A86C-BD027C6C8159}"/>
              </a:ext>
            </a:extLst>
          </p:cNvPr>
          <p:cNvSpPr/>
          <p:nvPr userDrawn="1"/>
        </p:nvSpPr>
        <p:spPr>
          <a:xfrm>
            <a:off x="5259038" y="3589064"/>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4" name="Oval 13">
            <a:extLst>
              <a:ext uri="{FF2B5EF4-FFF2-40B4-BE49-F238E27FC236}">
                <a16:creationId xmlns:a16="http://schemas.microsoft.com/office/drawing/2014/main" id="{70CEA3A0-B602-45FD-82A5-F0A046629C5D}"/>
              </a:ext>
            </a:extLst>
          </p:cNvPr>
          <p:cNvSpPr/>
          <p:nvPr userDrawn="1"/>
        </p:nvSpPr>
        <p:spPr>
          <a:xfrm>
            <a:off x="7595368" y="3589064"/>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7" name="Oval 16">
            <a:extLst>
              <a:ext uri="{FF2B5EF4-FFF2-40B4-BE49-F238E27FC236}">
                <a16:creationId xmlns:a16="http://schemas.microsoft.com/office/drawing/2014/main" id="{9A43B11B-B4F9-4E3A-A4AE-3A59F9E4BA4F}"/>
              </a:ext>
            </a:extLst>
          </p:cNvPr>
          <p:cNvSpPr/>
          <p:nvPr userDrawn="1"/>
        </p:nvSpPr>
        <p:spPr>
          <a:xfrm>
            <a:off x="9931699" y="3589064"/>
            <a:ext cx="180000" cy="1908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624396" y="3965530"/>
            <a:ext cx="1956508"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1</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624396" y="4298318"/>
            <a:ext cx="1956508" cy="726472"/>
          </a:xfrm>
          <a:prstGeom prst="rect">
            <a:avLst/>
          </a:prstGeom>
        </p:spPr>
        <p:txBody>
          <a:bodyPr/>
          <a:lstStyle>
            <a:lvl1pPr marL="0" indent="0">
              <a:buNone/>
              <a:defRPr sz="12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1" name="Text Placeholder 8">
            <a:extLst>
              <a:ext uri="{FF2B5EF4-FFF2-40B4-BE49-F238E27FC236}">
                <a16:creationId xmlns:a16="http://schemas.microsoft.com/office/drawing/2014/main" id="{FE2DA9A7-318E-427B-8232-08A3B866384A}"/>
              </a:ext>
            </a:extLst>
          </p:cNvPr>
          <p:cNvSpPr>
            <a:spLocks noGrp="1"/>
          </p:cNvSpPr>
          <p:nvPr>
            <p:ph type="body" sz="quarter" idx="16" hasCustomPrompt="1"/>
          </p:nvPr>
        </p:nvSpPr>
        <p:spPr>
          <a:xfrm>
            <a:off x="2922708" y="3953420"/>
            <a:ext cx="1956508"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2</a:t>
            </a:r>
          </a:p>
        </p:txBody>
      </p:sp>
      <p:sp>
        <p:nvSpPr>
          <p:cNvPr id="22" name="Text Placeholder 8">
            <a:extLst>
              <a:ext uri="{FF2B5EF4-FFF2-40B4-BE49-F238E27FC236}">
                <a16:creationId xmlns:a16="http://schemas.microsoft.com/office/drawing/2014/main" id="{3B56D656-D33E-4DA1-A7E0-8335921CBCEE}"/>
              </a:ext>
            </a:extLst>
          </p:cNvPr>
          <p:cNvSpPr>
            <a:spLocks noGrp="1"/>
          </p:cNvSpPr>
          <p:nvPr>
            <p:ph type="body" sz="quarter" idx="17" hasCustomPrompt="1"/>
          </p:nvPr>
        </p:nvSpPr>
        <p:spPr>
          <a:xfrm>
            <a:off x="2923786" y="4286361"/>
            <a:ext cx="1956508" cy="726472"/>
          </a:xfrm>
          <a:prstGeom prst="rect">
            <a:avLst/>
          </a:prstGeom>
        </p:spPr>
        <p:txBody>
          <a:bodyPr/>
          <a:lstStyle>
            <a:lvl1pPr marL="0" indent="0">
              <a:buNone/>
              <a:defRPr sz="12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5221020" y="3953420"/>
            <a:ext cx="1956508"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3</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221020" y="4286208"/>
            <a:ext cx="1956508" cy="726472"/>
          </a:xfrm>
          <a:prstGeom prst="rect">
            <a:avLst/>
          </a:prstGeom>
        </p:spPr>
        <p:txBody>
          <a:bodyPr/>
          <a:lstStyle>
            <a:lvl1pPr marL="0" indent="0">
              <a:buNone/>
              <a:defRPr sz="12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7595368" y="3953420"/>
            <a:ext cx="1956508"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4</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7605210" y="4257026"/>
            <a:ext cx="1956508" cy="726472"/>
          </a:xfrm>
          <a:prstGeom prst="rect">
            <a:avLst/>
          </a:prstGeom>
        </p:spPr>
        <p:txBody>
          <a:bodyPr/>
          <a:lstStyle>
            <a:lvl1pPr marL="0" indent="0">
              <a:buNone/>
              <a:defRPr sz="12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31" name="Text Placeholder 8">
            <a:extLst>
              <a:ext uri="{FF2B5EF4-FFF2-40B4-BE49-F238E27FC236}">
                <a16:creationId xmlns:a16="http://schemas.microsoft.com/office/drawing/2014/main" id="{38F91C76-6EA2-4AD3-B5CF-7A728F8A6999}"/>
              </a:ext>
            </a:extLst>
          </p:cNvPr>
          <p:cNvSpPr>
            <a:spLocks noGrp="1"/>
          </p:cNvSpPr>
          <p:nvPr>
            <p:ph type="body" sz="quarter" idx="22" hasCustomPrompt="1"/>
          </p:nvPr>
        </p:nvSpPr>
        <p:spPr>
          <a:xfrm>
            <a:off x="9902444" y="3937390"/>
            <a:ext cx="1956508"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5</a:t>
            </a:r>
          </a:p>
        </p:txBody>
      </p:sp>
      <p:sp>
        <p:nvSpPr>
          <p:cNvPr id="32" name="Text Placeholder 8">
            <a:extLst>
              <a:ext uri="{FF2B5EF4-FFF2-40B4-BE49-F238E27FC236}">
                <a16:creationId xmlns:a16="http://schemas.microsoft.com/office/drawing/2014/main" id="{74F07BDD-0298-4A5B-9B5E-92874CC4659B}"/>
              </a:ext>
            </a:extLst>
          </p:cNvPr>
          <p:cNvSpPr>
            <a:spLocks noGrp="1"/>
          </p:cNvSpPr>
          <p:nvPr>
            <p:ph type="body" sz="quarter" idx="23" hasCustomPrompt="1"/>
          </p:nvPr>
        </p:nvSpPr>
        <p:spPr>
          <a:xfrm>
            <a:off x="9902444" y="4270178"/>
            <a:ext cx="1956508" cy="726472"/>
          </a:xfrm>
          <a:prstGeom prst="rect">
            <a:avLst/>
          </a:prstGeom>
        </p:spPr>
        <p:txBody>
          <a:bodyPr/>
          <a:lstStyle>
            <a:lvl1pPr marL="0" indent="0">
              <a:buNone/>
              <a:defRPr sz="12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4" name="Text Placeholder 8">
            <a:extLst>
              <a:ext uri="{FF2B5EF4-FFF2-40B4-BE49-F238E27FC236}">
                <a16:creationId xmlns:a16="http://schemas.microsoft.com/office/drawing/2014/main" id="{76DF7872-5C1A-4C5F-8BB7-4D3E4C43828D}"/>
              </a:ext>
            </a:extLst>
          </p:cNvPr>
          <p:cNvSpPr>
            <a:spLocks noGrp="1"/>
          </p:cNvSpPr>
          <p:nvPr>
            <p:ph type="body" sz="quarter" idx="24" hasCustomPrompt="1"/>
          </p:nvPr>
        </p:nvSpPr>
        <p:spPr>
          <a:xfrm>
            <a:off x="624396" y="3187575"/>
            <a:ext cx="2278698" cy="260296"/>
          </a:xfrm>
          <a:prstGeom prst="rect">
            <a:avLst/>
          </a:prstGeom>
        </p:spPr>
        <p:txBody>
          <a:bodyPr/>
          <a:lstStyle>
            <a:lvl1pPr marL="0" indent="0">
              <a:buNone/>
              <a:defRPr sz="1800">
                <a:solidFill>
                  <a:srgbClr val="DA291C"/>
                </a:solidFill>
                <a:latin typeface="Trade Gothic LT Com Bold Conden" panose="020B0806040303020004" pitchFamily="34" charset="0"/>
              </a:defRPr>
            </a:lvl1pPr>
          </a:lstStyle>
          <a:p>
            <a:pPr lvl="0"/>
            <a:r>
              <a:rPr lang="en-GB"/>
              <a:t>TIMELINE &amp; MILESTONES</a:t>
            </a:r>
          </a:p>
        </p:txBody>
      </p:sp>
      <p:sp>
        <p:nvSpPr>
          <p:cNvPr id="23" name="Rectangle 22">
            <a:extLst>
              <a:ext uri="{FF2B5EF4-FFF2-40B4-BE49-F238E27FC236}">
                <a16:creationId xmlns:a16="http://schemas.microsoft.com/office/drawing/2014/main" id="{19678B87-35D4-4296-8D72-7F56AF3A5538}"/>
              </a:ext>
            </a:extLst>
          </p:cNvPr>
          <p:cNvSpPr/>
          <p:nvPr userDrawn="1"/>
        </p:nvSpPr>
        <p:spPr>
          <a:xfrm>
            <a:off x="10675789" y="255150"/>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From incubator</a:t>
            </a:r>
          </a:p>
        </p:txBody>
      </p:sp>
      <p:sp>
        <p:nvSpPr>
          <p:cNvPr id="3" name="Star: 5 Points 2">
            <a:extLst>
              <a:ext uri="{FF2B5EF4-FFF2-40B4-BE49-F238E27FC236}">
                <a16:creationId xmlns:a16="http://schemas.microsoft.com/office/drawing/2014/main" id="{CBF985CC-EADC-4869-B206-424D9F884876}"/>
              </a:ext>
            </a:extLst>
          </p:cNvPr>
          <p:cNvSpPr/>
          <p:nvPr userDrawn="1"/>
        </p:nvSpPr>
        <p:spPr>
          <a:xfrm>
            <a:off x="9612826" y="3589064"/>
            <a:ext cx="142184" cy="144000"/>
          </a:xfrm>
          <a:prstGeom prst="star5">
            <a:avLst/>
          </a:prstGeom>
          <a:solidFill>
            <a:schemeClr val="accent1"/>
          </a:solidFill>
          <a:ln>
            <a:solidFill>
              <a:srgbClr val="D1C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5" name="Straight Connector 24">
            <a:extLst>
              <a:ext uri="{FF2B5EF4-FFF2-40B4-BE49-F238E27FC236}">
                <a16:creationId xmlns:a16="http://schemas.microsoft.com/office/drawing/2014/main" id="{A0DA937A-0CAE-4066-A133-2AB774D9F646}"/>
              </a:ext>
            </a:extLst>
          </p:cNvPr>
          <p:cNvCxnSpPr>
            <a:cxnSpLocks/>
          </p:cNvCxnSpPr>
          <p:nvPr userDrawn="1"/>
        </p:nvCxnSpPr>
        <p:spPr>
          <a:xfrm flipH="1">
            <a:off x="7314123" y="3474950"/>
            <a:ext cx="1871173" cy="0"/>
          </a:xfrm>
          <a:prstGeom prst="line">
            <a:avLst/>
          </a:prstGeom>
          <a:ln w="19050">
            <a:solidFill>
              <a:srgbClr val="D1CCBD"/>
            </a:solidFill>
          </a:ln>
        </p:spPr>
        <p:style>
          <a:lnRef idx="1">
            <a:schemeClr val="accent1"/>
          </a:lnRef>
          <a:fillRef idx="0">
            <a:schemeClr val="accent1"/>
          </a:fillRef>
          <a:effectRef idx="0">
            <a:schemeClr val="accent1"/>
          </a:effectRef>
          <a:fontRef idx="minor">
            <a:schemeClr val="tx1"/>
          </a:fontRef>
        </p:style>
      </p:cxnSp>
      <p:sp>
        <p:nvSpPr>
          <p:cNvPr id="33" name="Text Placeholder 8">
            <a:extLst>
              <a:ext uri="{FF2B5EF4-FFF2-40B4-BE49-F238E27FC236}">
                <a16:creationId xmlns:a16="http://schemas.microsoft.com/office/drawing/2014/main" id="{DDB2802F-763B-44C6-8C0C-C097FBF29F58}"/>
              </a:ext>
            </a:extLst>
          </p:cNvPr>
          <p:cNvSpPr>
            <a:spLocks noGrp="1"/>
          </p:cNvSpPr>
          <p:nvPr>
            <p:ph type="body" sz="quarter" idx="25" hasCustomPrompt="1"/>
          </p:nvPr>
        </p:nvSpPr>
        <p:spPr>
          <a:xfrm>
            <a:off x="624396" y="1581936"/>
            <a:ext cx="2278698" cy="260296"/>
          </a:xfrm>
          <a:prstGeom prst="rect">
            <a:avLst/>
          </a:prstGeom>
        </p:spPr>
        <p:txBody>
          <a:bodyPr/>
          <a:lstStyle>
            <a:lvl1pPr marL="0" indent="0">
              <a:buNone/>
              <a:defRPr sz="1800">
                <a:solidFill>
                  <a:srgbClr val="DA291C"/>
                </a:solidFill>
                <a:latin typeface="Trade Gothic LT Com Bold Conden" panose="020B0806040303020004" pitchFamily="34" charset="0"/>
              </a:defRPr>
            </a:lvl1pPr>
          </a:lstStyle>
          <a:p>
            <a:pPr lvl="0"/>
            <a:r>
              <a:rPr lang="en-GB"/>
              <a:t>PURPOSE AND GOALS</a:t>
            </a:r>
          </a:p>
        </p:txBody>
      </p:sp>
      <p:cxnSp>
        <p:nvCxnSpPr>
          <p:cNvPr id="37" name="Straight Connector 36">
            <a:extLst>
              <a:ext uri="{FF2B5EF4-FFF2-40B4-BE49-F238E27FC236}">
                <a16:creationId xmlns:a16="http://schemas.microsoft.com/office/drawing/2014/main" id="{62721F69-ABD6-49F8-8731-E6B67238F37C}"/>
              </a:ext>
            </a:extLst>
          </p:cNvPr>
          <p:cNvCxnSpPr>
            <a:cxnSpLocks/>
          </p:cNvCxnSpPr>
          <p:nvPr userDrawn="1"/>
        </p:nvCxnSpPr>
        <p:spPr>
          <a:xfrm flipH="1">
            <a:off x="132348" y="5388936"/>
            <a:ext cx="10080000" cy="0"/>
          </a:xfrm>
          <a:prstGeom prst="line">
            <a:avLst/>
          </a:prstGeom>
          <a:ln w="19050">
            <a:solidFill>
              <a:srgbClr val="D1CCBD"/>
            </a:solidFill>
          </a:ln>
        </p:spPr>
        <p:style>
          <a:lnRef idx="1">
            <a:schemeClr val="accent1"/>
          </a:lnRef>
          <a:fillRef idx="0">
            <a:schemeClr val="accent1"/>
          </a:fillRef>
          <a:effectRef idx="0">
            <a:schemeClr val="accent1"/>
          </a:effectRef>
          <a:fontRef idx="minor">
            <a:schemeClr val="tx1"/>
          </a:fontRef>
        </p:style>
      </p:cxnSp>
      <p:sp>
        <p:nvSpPr>
          <p:cNvPr id="39" name="Text Placeholder 8">
            <a:extLst>
              <a:ext uri="{FF2B5EF4-FFF2-40B4-BE49-F238E27FC236}">
                <a16:creationId xmlns:a16="http://schemas.microsoft.com/office/drawing/2014/main" id="{73A0B7F0-30D7-4CDE-9AD9-73B1F40FCA33}"/>
              </a:ext>
            </a:extLst>
          </p:cNvPr>
          <p:cNvSpPr>
            <a:spLocks noGrp="1"/>
          </p:cNvSpPr>
          <p:nvPr>
            <p:ph type="body" sz="quarter" idx="26" hasCustomPrompt="1"/>
          </p:nvPr>
        </p:nvSpPr>
        <p:spPr>
          <a:xfrm>
            <a:off x="624396" y="5504744"/>
            <a:ext cx="2278698" cy="260296"/>
          </a:xfrm>
          <a:prstGeom prst="rect">
            <a:avLst/>
          </a:prstGeom>
        </p:spPr>
        <p:txBody>
          <a:bodyPr/>
          <a:lstStyle>
            <a:lvl1pPr marL="0" indent="0">
              <a:buNone/>
              <a:defRPr sz="1800">
                <a:solidFill>
                  <a:srgbClr val="DA291C"/>
                </a:solidFill>
                <a:latin typeface="Trade Gothic LT Com Bold Conden" panose="020B0806040303020004" pitchFamily="34" charset="0"/>
              </a:defRPr>
            </a:lvl1pPr>
          </a:lstStyle>
          <a:p>
            <a:pPr lvl="0"/>
            <a:r>
              <a:rPr lang="en-GB"/>
              <a:t>BUDGET &amp; RESOURCES</a:t>
            </a:r>
          </a:p>
        </p:txBody>
      </p:sp>
      <p:sp>
        <p:nvSpPr>
          <p:cNvPr id="40" name="Text Placeholder 8">
            <a:extLst>
              <a:ext uri="{FF2B5EF4-FFF2-40B4-BE49-F238E27FC236}">
                <a16:creationId xmlns:a16="http://schemas.microsoft.com/office/drawing/2014/main" id="{00E02ACE-4487-4830-8E02-BA9DE75A144A}"/>
              </a:ext>
            </a:extLst>
          </p:cNvPr>
          <p:cNvSpPr>
            <a:spLocks noGrp="1"/>
          </p:cNvSpPr>
          <p:nvPr>
            <p:ph type="body" sz="quarter" idx="27" hasCustomPrompt="1"/>
          </p:nvPr>
        </p:nvSpPr>
        <p:spPr>
          <a:xfrm>
            <a:off x="3035442" y="5504744"/>
            <a:ext cx="2278698" cy="260296"/>
          </a:xfrm>
          <a:prstGeom prst="rect">
            <a:avLst/>
          </a:prstGeom>
        </p:spPr>
        <p:txBody>
          <a:bodyPr/>
          <a:lstStyle>
            <a:lvl1pPr marL="0" indent="0">
              <a:buNone/>
              <a:defRPr sz="1800">
                <a:solidFill>
                  <a:srgbClr val="DA291C"/>
                </a:solidFill>
                <a:latin typeface="Trade Gothic LT Com Bold Conden" panose="020B0806040303020004" pitchFamily="34" charset="0"/>
              </a:defRPr>
            </a:lvl1pPr>
          </a:lstStyle>
          <a:p>
            <a:pPr lvl="0"/>
            <a:r>
              <a:rPr lang="en-GB"/>
              <a:t>METRICS</a:t>
            </a:r>
          </a:p>
        </p:txBody>
      </p:sp>
    </p:spTree>
    <p:extLst>
      <p:ext uri="{BB962C8B-B14F-4D97-AF65-F5344CB8AC3E}">
        <p14:creationId xmlns:p14="http://schemas.microsoft.com/office/powerpoint/2010/main" val="166164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3" name="Rectangle 12">
            <a:extLst>
              <a:ext uri="{FF2B5EF4-FFF2-40B4-BE49-F238E27FC236}">
                <a16:creationId xmlns:a16="http://schemas.microsoft.com/office/drawing/2014/main" id="{5A47BD4E-F32F-4ED6-87E3-9C06D2AC2384}"/>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Picture Placeholder 6">
            <a:extLst>
              <a:ext uri="{FF2B5EF4-FFF2-40B4-BE49-F238E27FC236}">
                <a16:creationId xmlns:a16="http://schemas.microsoft.com/office/drawing/2014/main" id="{8F483C17-FB44-4AE8-A550-F07A63C26AA4}"/>
              </a:ext>
            </a:extLst>
          </p:cNvPr>
          <p:cNvSpPr>
            <a:spLocks noGrp="1"/>
          </p:cNvSpPr>
          <p:nvPr>
            <p:ph type="pic" sz="quarter" idx="10" hasCustomPrompt="1"/>
          </p:nvPr>
        </p:nvSpPr>
        <p:spPr>
          <a:xfrm>
            <a:off x="8356172" y="-41057"/>
            <a:ext cx="3449973" cy="1797526"/>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
        <p:nvSpPr>
          <p:cNvPr id="16" name="Picture Placeholder 6">
            <a:extLst>
              <a:ext uri="{FF2B5EF4-FFF2-40B4-BE49-F238E27FC236}">
                <a16:creationId xmlns:a16="http://schemas.microsoft.com/office/drawing/2014/main" id="{11676598-DB31-4BFF-9509-C6ECA9800F23}"/>
              </a:ext>
            </a:extLst>
          </p:cNvPr>
          <p:cNvSpPr>
            <a:spLocks noGrp="1"/>
          </p:cNvSpPr>
          <p:nvPr>
            <p:ph type="pic" sz="quarter" idx="11" hasCustomPrompt="1"/>
          </p:nvPr>
        </p:nvSpPr>
        <p:spPr>
          <a:xfrm>
            <a:off x="8356172" y="1945322"/>
            <a:ext cx="3449972" cy="2845535"/>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
        <p:nvSpPr>
          <p:cNvPr id="19" name="Title 1">
            <a:extLst>
              <a:ext uri="{FF2B5EF4-FFF2-40B4-BE49-F238E27FC236}">
                <a16:creationId xmlns:a16="http://schemas.microsoft.com/office/drawing/2014/main" id="{C7118400-1B8E-40F8-B230-DA60221DA507}"/>
              </a:ext>
            </a:extLst>
          </p:cNvPr>
          <p:cNvSpPr>
            <a:spLocks noGrp="1"/>
          </p:cNvSpPr>
          <p:nvPr>
            <p:ph type="ctrTitle" hasCustomPrompt="1"/>
          </p:nvPr>
        </p:nvSpPr>
        <p:spPr>
          <a:xfrm>
            <a:off x="4371013" y="1509007"/>
            <a:ext cx="3449973" cy="4856391"/>
          </a:xfrm>
          <a:prstGeom prst="rect">
            <a:avLst/>
          </a:prstGeom>
          <a:effectLst>
            <a:softEdge rad="0"/>
          </a:effectLst>
        </p:spPr>
        <p:txBody>
          <a:bodyPr lIns="45720" tIns="45720" rIns="45720" anchor="t" anchorCtr="0">
            <a:noAutofit/>
          </a:bodyPr>
          <a:lstStyle>
            <a:lvl1pPr algn="l">
              <a:defRPr sz="1400" b="0" kern="900" spc="0" baseline="0">
                <a:latin typeface="Gill Sans Infant Std" panose="020B0502020104020203" pitchFamily="34" charset="0"/>
              </a:defRPr>
            </a:lvl1pPr>
          </a:lstStyle>
          <a:p>
            <a:r>
              <a:rPr lang="en-GB" dirty="0"/>
              <a:t>Who would use your idea and what are their needs?</a:t>
            </a:r>
            <a:br>
              <a:rPr lang="en-GB" dirty="0"/>
            </a:br>
            <a:br>
              <a:rPr lang="en-GB" dirty="0"/>
            </a:br>
            <a:r>
              <a:rPr lang="en-GB" dirty="0"/>
              <a:t>What challenges do they face today, and how would your idea help solve these?</a:t>
            </a:r>
          </a:p>
        </p:txBody>
      </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5031748"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WHO IS THIS IDEA TRYING TO HELP?</a:t>
            </a:r>
          </a:p>
        </p:txBody>
      </p:sp>
      <p:sp>
        <p:nvSpPr>
          <p:cNvPr id="4" name="Picture Placeholder 3">
            <a:extLst>
              <a:ext uri="{FF2B5EF4-FFF2-40B4-BE49-F238E27FC236}">
                <a16:creationId xmlns:a16="http://schemas.microsoft.com/office/drawing/2014/main" id="{2CBDD67B-0C38-4697-97D2-05CEE624A1A4}"/>
              </a:ext>
            </a:extLst>
          </p:cNvPr>
          <p:cNvSpPr>
            <a:spLocks noGrp="1"/>
          </p:cNvSpPr>
          <p:nvPr>
            <p:ph type="pic" sz="quarter" idx="15" hasCustomPrompt="1"/>
          </p:nvPr>
        </p:nvSpPr>
        <p:spPr>
          <a:xfrm>
            <a:off x="8356171" y="4979710"/>
            <a:ext cx="3449971" cy="1878290"/>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
        <p:nvSpPr>
          <p:cNvPr id="12" name="Rectangle 11">
            <a:extLst>
              <a:ext uri="{FF2B5EF4-FFF2-40B4-BE49-F238E27FC236}">
                <a16:creationId xmlns:a16="http://schemas.microsoft.com/office/drawing/2014/main" id="{ABBEAF23-065C-4A0E-A474-0CDCCB9AB35C}"/>
              </a:ext>
            </a:extLst>
          </p:cNvPr>
          <p:cNvSpPr/>
          <p:nvPr userDrawn="1"/>
        </p:nvSpPr>
        <p:spPr>
          <a:xfrm>
            <a:off x="10554860" y="1172123"/>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From incubator</a:t>
            </a:r>
          </a:p>
        </p:txBody>
      </p:sp>
      <p:sp>
        <p:nvSpPr>
          <p:cNvPr id="17" name="Rectangle 16">
            <a:extLst>
              <a:ext uri="{FF2B5EF4-FFF2-40B4-BE49-F238E27FC236}">
                <a16:creationId xmlns:a16="http://schemas.microsoft.com/office/drawing/2014/main" id="{6D4A39FD-2A43-4B21-9089-83D8E52F8120}"/>
              </a:ext>
            </a:extLst>
          </p:cNvPr>
          <p:cNvSpPr/>
          <p:nvPr userDrawn="1"/>
        </p:nvSpPr>
        <p:spPr>
          <a:xfrm>
            <a:off x="1514980" y="1509007"/>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Adapt template</a:t>
            </a:r>
          </a:p>
        </p:txBody>
      </p:sp>
    </p:spTree>
    <p:extLst>
      <p:ext uri="{BB962C8B-B14F-4D97-AF65-F5344CB8AC3E}">
        <p14:creationId xmlns:p14="http://schemas.microsoft.com/office/powerpoint/2010/main" val="2810184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58" name="Rectangle 257">
            <a:extLst>
              <a:ext uri="{FF2B5EF4-FFF2-40B4-BE49-F238E27FC236}">
                <a16:creationId xmlns:a16="http://schemas.microsoft.com/office/drawing/2014/main" id="{41F580B5-A3C2-4BF1-9C5E-4B7D78B8335E}"/>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grpSp>
        <p:nvGrpSpPr>
          <p:cNvPr id="254" name="Group 253">
            <a:extLst>
              <a:ext uri="{FF2B5EF4-FFF2-40B4-BE49-F238E27FC236}">
                <a16:creationId xmlns:a16="http://schemas.microsoft.com/office/drawing/2014/main" id="{B84DD02D-CFDE-4109-9076-ECD09F2B85CA}"/>
              </a:ext>
            </a:extLst>
          </p:cNvPr>
          <p:cNvGrpSpPr/>
          <p:nvPr userDrawn="1"/>
        </p:nvGrpSpPr>
        <p:grpSpPr>
          <a:xfrm>
            <a:off x="-3377155" y="-4884117"/>
            <a:ext cx="12672075" cy="11180957"/>
            <a:chOff x="1134343" y="-6015499"/>
            <a:chExt cx="14308543" cy="12624862"/>
          </a:xfrm>
          <a:solidFill>
            <a:srgbClr val="D1CCBD"/>
          </a:solidFill>
        </p:grpSpPr>
        <p:sp>
          <p:nvSpPr>
            <p:cNvPr id="255" name="Freeform 225">
              <a:extLst>
                <a:ext uri="{FF2B5EF4-FFF2-40B4-BE49-F238E27FC236}">
                  <a16:creationId xmlns:a16="http://schemas.microsoft.com/office/drawing/2014/main" id="{89420B4D-1741-4C58-9C6A-5674C11090A9}"/>
                </a:ext>
              </a:extLst>
            </p:cNvPr>
            <p:cNvSpPr>
              <a:spLocks noEditPoints="1"/>
            </p:cNvSpPr>
            <p:nvPr userDrawn="1"/>
          </p:nvSpPr>
          <p:spPr bwMode="auto">
            <a:xfrm>
              <a:off x="7602359" y="-6015499"/>
              <a:ext cx="7840527" cy="12624862"/>
            </a:xfrm>
            <a:custGeom>
              <a:avLst/>
              <a:gdLst>
                <a:gd name="T0" fmla="*/ 178 w 1411"/>
                <a:gd name="T1" fmla="*/ 2262 h 2272"/>
                <a:gd name="T2" fmla="*/ 312 w 1411"/>
                <a:gd name="T3" fmla="*/ 2194 h 2272"/>
                <a:gd name="T4" fmla="*/ 230 w 1411"/>
                <a:gd name="T5" fmla="*/ 2250 h 2272"/>
                <a:gd name="T6" fmla="*/ 185 w 1411"/>
                <a:gd name="T7" fmla="*/ 2212 h 2272"/>
                <a:gd name="T8" fmla="*/ 177 w 1411"/>
                <a:gd name="T9" fmla="*/ 2239 h 2272"/>
                <a:gd name="T10" fmla="*/ 161 w 1411"/>
                <a:gd name="T11" fmla="*/ 2248 h 2272"/>
                <a:gd name="T12" fmla="*/ 188 w 1411"/>
                <a:gd name="T13" fmla="*/ 2257 h 2272"/>
                <a:gd name="T14" fmla="*/ 244 w 1411"/>
                <a:gd name="T15" fmla="*/ 2253 h 2272"/>
                <a:gd name="T16" fmla="*/ 587 w 1411"/>
                <a:gd name="T17" fmla="*/ 1458 h 2272"/>
                <a:gd name="T18" fmla="*/ 525 w 1411"/>
                <a:gd name="T19" fmla="*/ 1461 h 2272"/>
                <a:gd name="T20" fmla="*/ 478 w 1411"/>
                <a:gd name="T21" fmla="*/ 1428 h 2272"/>
                <a:gd name="T22" fmla="*/ 441 w 1411"/>
                <a:gd name="T23" fmla="*/ 1439 h 2272"/>
                <a:gd name="T24" fmla="*/ 452 w 1411"/>
                <a:gd name="T25" fmla="*/ 1401 h 2272"/>
                <a:gd name="T26" fmla="*/ 424 w 1411"/>
                <a:gd name="T27" fmla="*/ 1354 h 2272"/>
                <a:gd name="T28" fmla="*/ 356 w 1411"/>
                <a:gd name="T29" fmla="*/ 1337 h 2272"/>
                <a:gd name="T30" fmla="*/ 322 w 1411"/>
                <a:gd name="T31" fmla="*/ 1307 h 2272"/>
                <a:gd name="T32" fmla="*/ 285 w 1411"/>
                <a:gd name="T33" fmla="*/ 1287 h 2272"/>
                <a:gd name="T34" fmla="*/ 261 w 1411"/>
                <a:gd name="T35" fmla="*/ 1272 h 2272"/>
                <a:gd name="T36" fmla="*/ 175 w 1411"/>
                <a:gd name="T37" fmla="*/ 1252 h 2272"/>
                <a:gd name="T38" fmla="*/ 151 w 1411"/>
                <a:gd name="T39" fmla="*/ 1281 h 2272"/>
                <a:gd name="T40" fmla="*/ 119 w 1411"/>
                <a:gd name="T41" fmla="*/ 1269 h 2272"/>
                <a:gd name="T42" fmla="*/ 84 w 1411"/>
                <a:gd name="T43" fmla="*/ 1307 h 2272"/>
                <a:gd name="T44" fmla="*/ 17 w 1411"/>
                <a:gd name="T45" fmla="*/ 1296 h 2272"/>
                <a:gd name="T46" fmla="*/ 12 w 1411"/>
                <a:gd name="T47" fmla="*/ 1306 h 2272"/>
                <a:gd name="T48" fmla="*/ 60 w 1411"/>
                <a:gd name="T49" fmla="*/ 1299 h 2272"/>
                <a:gd name="T50" fmla="*/ 76 w 1411"/>
                <a:gd name="T51" fmla="*/ 1364 h 2272"/>
                <a:gd name="T52" fmla="*/ 43 w 1411"/>
                <a:gd name="T53" fmla="*/ 1407 h 2272"/>
                <a:gd name="T54" fmla="*/ 41 w 1411"/>
                <a:gd name="T55" fmla="*/ 1452 h 2272"/>
                <a:gd name="T56" fmla="*/ 29 w 1411"/>
                <a:gd name="T57" fmla="*/ 1496 h 2272"/>
                <a:gd name="T58" fmla="*/ 85 w 1411"/>
                <a:gd name="T59" fmla="*/ 1590 h 2272"/>
                <a:gd name="T60" fmla="*/ 159 w 1411"/>
                <a:gd name="T61" fmla="*/ 1660 h 2272"/>
                <a:gd name="T62" fmla="*/ 169 w 1411"/>
                <a:gd name="T63" fmla="*/ 1776 h 2272"/>
                <a:gd name="T64" fmla="*/ 155 w 1411"/>
                <a:gd name="T65" fmla="*/ 1888 h 2272"/>
                <a:gd name="T66" fmla="*/ 131 w 1411"/>
                <a:gd name="T67" fmla="*/ 1966 h 2272"/>
                <a:gd name="T68" fmla="*/ 142 w 1411"/>
                <a:gd name="T69" fmla="*/ 2025 h 2272"/>
                <a:gd name="T70" fmla="*/ 141 w 1411"/>
                <a:gd name="T71" fmla="*/ 2075 h 2272"/>
                <a:gd name="T72" fmla="*/ 125 w 1411"/>
                <a:gd name="T73" fmla="*/ 2102 h 2272"/>
                <a:gd name="T74" fmla="*/ 109 w 1411"/>
                <a:gd name="T75" fmla="*/ 2108 h 2272"/>
                <a:gd name="T76" fmla="*/ 131 w 1411"/>
                <a:gd name="T77" fmla="*/ 2134 h 2272"/>
                <a:gd name="T78" fmla="*/ 125 w 1411"/>
                <a:gd name="T79" fmla="*/ 2154 h 2272"/>
                <a:gd name="T80" fmla="*/ 121 w 1411"/>
                <a:gd name="T81" fmla="*/ 2178 h 2272"/>
                <a:gd name="T82" fmla="*/ 133 w 1411"/>
                <a:gd name="T83" fmla="*/ 2203 h 2272"/>
                <a:gd name="T84" fmla="*/ 128 w 1411"/>
                <a:gd name="T85" fmla="*/ 2205 h 2272"/>
                <a:gd name="T86" fmla="*/ 144 w 1411"/>
                <a:gd name="T87" fmla="*/ 2219 h 2272"/>
                <a:gd name="T88" fmla="*/ 153 w 1411"/>
                <a:gd name="T89" fmla="*/ 2230 h 2272"/>
                <a:gd name="T90" fmla="*/ 198 w 1411"/>
                <a:gd name="T91" fmla="*/ 2209 h 2272"/>
                <a:gd name="T92" fmla="*/ 192 w 1411"/>
                <a:gd name="T93" fmla="*/ 2167 h 2272"/>
                <a:gd name="T94" fmla="*/ 230 w 1411"/>
                <a:gd name="T95" fmla="*/ 2128 h 2272"/>
                <a:gd name="T96" fmla="*/ 243 w 1411"/>
                <a:gd name="T97" fmla="*/ 2067 h 2272"/>
                <a:gd name="T98" fmla="*/ 249 w 1411"/>
                <a:gd name="T99" fmla="*/ 2033 h 2272"/>
                <a:gd name="T100" fmla="*/ 288 w 1411"/>
                <a:gd name="T101" fmla="*/ 1981 h 2272"/>
                <a:gd name="T102" fmla="*/ 345 w 1411"/>
                <a:gd name="T103" fmla="*/ 1916 h 2272"/>
                <a:gd name="T104" fmla="*/ 347 w 1411"/>
                <a:gd name="T105" fmla="*/ 1910 h 2272"/>
                <a:gd name="T106" fmla="*/ 427 w 1411"/>
                <a:gd name="T107" fmla="*/ 1861 h 2272"/>
                <a:gd name="T108" fmla="*/ 442 w 1411"/>
                <a:gd name="T109" fmla="*/ 1858 h 2272"/>
                <a:gd name="T110" fmla="*/ 478 w 1411"/>
                <a:gd name="T111" fmla="*/ 1768 h 2272"/>
                <a:gd name="T112" fmla="*/ 545 w 1411"/>
                <a:gd name="T113" fmla="*/ 1739 h 2272"/>
                <a:gd name="T114" fmla="*/ 593 w 1411"/>
                <a:gd name="T115" fmla="*/ 1685 h 2272"/>
                <a:gd name="T116" fmla="*/ 623 w 1411"/>
                <a:gd name="T117" fmla="*/ 1577 h 2272"/>
                <a:gd name="T118" fmla="*/ 195 w 1411"/>
                <a:gd name="T119" fmla="*/ 1646 h 2272"/>
                <a:gd name="T120" fmla="*/ 196 w 1411"/>
                <a:gd name="T121" fmla="*/ 1642 h 2272"/>
                <a:gd name="T122" fmla="*/ 329 w 1411"/>
                <a:gd name="T123" fmla="*/ 2200 h 2272"/>
                <a:gd name="T124" fmla="*/ 472 w 1411"/>
                <a:gd name="T125" fmla="*/ 142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1" h="2272">
                  <a:moveTo>
                    <a:pt x="1407" y="1"/>
                  </a:moveTo>
                  <a:lnTo>
                    <a:pt x="1411" y="1"/>
                  </a:lnTo>
                  <a:lnTo>
                    <a:pt x="1411" y="0"/>
                  </a:lnTo>
                  <a:lnTo>
                    <a:pt x="1407" y="1"/>
                  </a:lnTo>
                  <a:close/>
                  <a:moveTo>
                    <a:pt x="202" y="2266"/>
                  </a:moveTo>
                  <a:lnTo>
                    <a:pt x="200" y="2265"/>
                  </a:lnTo>
                  <a:lnTo>
                    <a:pt x="196" y="2264"/>
                  </a:lnTo>
                  <a:lnTo>
                    <a:pt x="200" y="2264"/>
                  </a:lnTo>
                  <a:lnTo>
                    <a:pt x="202" y="2264"/>
                  </a:lnTo>
                  <a:lnTo>
                    <a:pt x="200" y="2262"/>
                  </a:lnTo>
                  <a:lnTo>
                    <a:pt x="196" y="2262"/>
                  </a:lnTo>
                  <a:lnTo>
                    <a:pt x="194" y="2262"/>
                  </a:lnTo>
                  <a:lnTo>
                    <a:pt x="191" y="2260"/>
                  </a:lnTo>
                  <a:lnTo>
                    <a:pt x="194" y="2261"/>
                  </a:lnTo>
                  <a:lnTo>
                    <a:pt x="196" y="2262"/>
                  </a:lnTo>
                  <a:lnTo>
                    <a:pt x="200" y="2261"/>
                  </a:lnTo>
                  <a:lnTo>
                    <a:pt x="200" y="2258"/>
                  </a:lnTo>
                  <a:lnTo>
                    <a:pt x="198" y="2257"/>
                  </a:lnTo>
                  <a:lnTo>
                    <a:pt x="194" y="2258"/>
                  </a:lnTo>
                  <a:lnTo>
                    <a:pt x="192" y="2258"/>
                  </a:lnTo>
                  <a:lnTo>
                    <a:pt x="188" y="2260"/>
                  </a:lnTo>
                  <a:lnTo>
                    <a:pt x="186" y="2260"/>
                  </a:lnTo>
                  <a:lnTo>
                    <a:pt x="184" y="2260"/>
                  </a:lnTo>
                  <a:lnTo>
                    <a:pt x="181" y="2260"/>
                  </a:lnTo>
                  <a:lnTo>
                    <a:pt x="178" y="2262"/>
                  </a:lnTo>
                  <a:lnTo>
                    <a:pt x="178" y="2262"/>
                  </a:lnTo>
                  <a:lnTo>
                    <a:pt x="178" y="2262"/>
                  </a:lnTo>
                  <a:lnTo>
                    <a:pt x="182" y="2263"/>
                  </a:lnTo>
                  <a:lnTo>
                    <a:pt x="184" y="2263"/>
                  </a:lnTo>
                  <a:lnTo>
                    <a:pt x="182" y="2265"/>
                  </a:lnTo>
                  <a:lnTo>
                    <a:pt x="184" y="2266"/>
                  </a:lnTo>
                  <a:lnTo>
                    <a:pt x="187" y="2267"/>
                  </a:lnTo>
                  <a:lnTo>
                    <a:pt x="190" y="2269"/>
                  </a:lnTo>
                  <a:lnTo>
                    <a:pt x="188" y="2266"/>
                  </a:lnTo>
                  <a:lnTo>
                    <a:pt x="186" y="2264"/>
                  </a:lnTo>
                  <a:lnTo>
                    <a:pt x="187" y="2262"/>
                  </a:lnTo>
                  <a:lnTo>
                    <a:pt x="191" y="2263"/>
                  </a:lnTo>
                  <a:lnTo>
                    <a:pt x="193" y="2264"/>
                  </a:lnTo>
                  <a:lnTo>
                    <a:pt x="194" y="2267"/>
                  </a:lnTo>
                  <a:lnTo>
                    <a:pt x="198" y="2266"/>
                  </a:lnTo>
                  <a:lnTo>
                    <a:pt x="200" y="2269"/>
                  </a:lnTo>
                  <a:lnTo>
                    <a:pt x="202" y="2271"/>
                  </a:lnTo>
                  <a:lnTo>
                    <a:pt x="205" y="2272"/>
                  </a:lnTo>
                  <a:lnTo>
                    <a:pt x="204" y="2270"/>
                  </a:lnTo>
                  <a:lnTo>
                    <a:pt x="202" y="2266"/>
                  </a:lnTo>
                  <a:close/>
                  <a:moveTo>
                    <a:pt x="323" y="2195"/>
                  </a:moveTo>
                  <a:lnTo>
                    <a:pt x="326" y="2193"/>
                  </a:lnTo>
                  <a:lnTo>
                    <a:pt x="323" y="2193"/>
                  </a:lnTo>
                  <a:lnTo>
                    <a:pt x="321" y="2193"/>
                  </a:lnTo>
                  <a:lnTo>
                    <a:pt x="318" y="2193"/>
                  </a:lnTo>
                  <a:lnTo>
                    <a:pt x="315" y="2192"/>
                  </a:lnTo>
                  <a:lnTo>
                    <a:pt x="315" y="2193"/>
                  </a:lnTo>
                  <a:lnTo>
                    <a:pt x="314" y="2193"/>
                  </a:lnTo>
                  <a:lnTo>
                    <a:pt x="312" y="2194"/>
                  </a:lnTo>
                  <a:lnTo>
                    <a:pt x="309" y="2192"/>
                  </a:lnTo>
                  <a:lnTo>
                    <a:pt x="306" y="2192"/>
                  </a:lnTo>
                  <a:lnTo>
                    <a:pt x="309" y="2194"/>
                  </a:lnTo>
                  <a:lnTo>
                    <a:pt x="311" y="2196"/>
                  </a:lnTo>
                  <a:lnTo>
                    <a:pt x="314" y="2197"/>
                  </a:lnTo>
                  <a:lnTo>
                    <a:pt x="312" y="2196"/>
                  </a:lnTo>
                  <a:lnTo>
                    <a:pt x="309" y="2197"/>
                  </a:lnTo>
                  <a:lnTo>
                    <a:pt x="306" y="2197"/>
                  </a:lnTo>
                  <a:lnTo>
                    <a:pt x="309" y="2198"/>
                  </a:lnTo>
                  <a:lnTo>
                    <a:pt x="312" y="2198"/>
                  </a:lnTo>
                  <a:lnTo>
                    <a:pt x="309" y="2200"/>
                  </a:lnTo>
                  <a:lnTo>
                    <a:pt x="307" y="2203"/>
                  </a:lnTo>
                  <a:lnTo>
                    <a:pt x="304" y="2203"/>
                  </a:lnTo>
                  <a:lnTo>
                    <a:pt x="302" y="2204"/>
                  </a:lnTo>
                  <a:lnTo>
                    <a:pt x="304" y="2205"/>
                  </a:lnTo>
                  <a:lnTo>
                    <a:pt x="307" y="2205"/>
                  </a:lnTo>
                  <a:lnTo>
                    <a:pt x="310" y="2205"/>
                  </a:lnTo>
                  <a:lnTo>
                    <a:pt x="312" y="2203"/>
                  </a:lnTo>
                  <a:lnTo>
                    <a:pt x="315" y="2202"/>
                  </a:lnTo>
                  <a:lnTo>
                    <a:pt x="316" y="2202"/>
                  </a:lnTo>
                  <a:lnTo>
                    <a:pt x="319" y="2200"/>
                  </a:lnTo>
                  <a:lnTo>
                    <a:pt x="321" y="2196"/>
                  </a:lnTo>
                  <a:lnTo>
                    <a:pt x="323" y="2195"/>
                  </a:lnTo>
                  <a:close/>
                  <a:moveTo>
                    <a:pt x="239" y="2253"/>
                  </a:moveTo>
                  <a:lnTo>
                    <a:pt x="236" y="2253"/>
                  </a:lnTo>
                  <a:lnTo>
                    <a:pt x="234" y="2252"/>
                  </a:lnTo>
                  <a:lnTo>
                    <a:pt x="230" y="2250"/>
                  </a:lnTo>
                  <a:lnTo>
                    <a:pt x="228" y="2249"/>
                  </a:lnTo>
                  <a:lnTo>
                    <a:pt x="226" y="2248"/>
                  </a:lnTo>
                  <a:lnTo>
                    <a:pt x="222" y="2245"/>
                  </a:lnTo>
                  <a:lnTo>
                    <a:pt x="220" y="2244"/>
                  </a:lnTo>
                  <a:lnTo>
                    <a:pt x="218" y="2243"/>
                  </a:lnTo>
                  <a:lnTo>
                    <a:pt x="215" y="2240"/>
                  </a:lnTo>
                  <a:lnTo>
                    <a:pt x="212" y="2239"/>
                  </a:lnTo>
                  <a:lnTo>
                    <a:pt x="209" y="2236"/>
                  </a:lnTo>
                  <a:lnTo>
                    <a:pt x="209" y="2235"/>
                  </a:lnTo>
                  <a:lnTo>
                    <a:pt x="205" y="2232"/>
                  </a:lnTo>
                  <a:lnTo>
                    <a:pt x="204" y="2230"/>
                  </a:lnTo>
                  <a:lnTo>
                    <a:pt x="203" y="2227"/>
                  </a:lnTo>
                  <a:lnTo>
                    <a:pt x="201" y="2227"/>
                  </a:lnTo>
                  <a:lnTo>
                    <a:pt x="198" y="2226"/>
                  </a:lnTo>
                  <a:lnTo>
                    <a:pt x="200" y="2223"/>
                  </a:lnTo>
                  <a:lnTo>
                    <a:pt x="202" y="2222"/>
                  </a:lnTo>
                  <a:lnTo>
                    <a:pt x="201" y="2219"/>
                  </a:lnTo>
                  <a:lnTo>
                    <a:pt x="199" y="2216"/>
                  </a:lnTo>
                  <a:lnTo>
                    <a:pt x="198" y="2215"/>
                  </a:lnTo>
                  <a:lnTo>
                    <a:pt x="198" y="2214"/>
                  </a:lnTo>
                  <a:lnTo>
                    <a:pt x="196" y="2214"/>
                  </a:lnTo>
                  <a:lnTo>
                    <a:pt x="196" y="2214"/>
                  </a:lnTo>
                  <a:lnTo>
                    <a:pt x="196" y="2214"/>
                  </a:lnTo>
                  <a:lnTo>
                    <a:pt x="193" y="2214"/>
                  </a:lnTo>
                  <a:lnTo>
                    <a:pt x="191" y="2215"/>
                  </a:lnTo>
                  <a:lnTo>
                    <a:pt x="188" y="2214"/>
                  </a:lnTo>
                  <a:lnTo>
                    <a:pt x="185" y="2212"/>
                  </a:lnTo>
                  <a:lnTo>
                    <a:pt x="185" y="2212"/>
                  </a:lnTo>
                  <a:lnTo>
                    <a:pt x="184" y="2214"/>
                  </a:lnTo>
                  <a:lnTo>
                    <a:pt x="182" y="2216"/>
                  </a:lnTo>
                  <a:lnTo>
                    <a:pt x="182" y="2216"/>
                  </a:lnTo>
                  <a:lnTo>
                    <a:pt x="181" y="2218"/>
                  </a:lnTo>
                  <a:lnTo>
                    <a:pt x="178" y="2218"/>
                  </a:lnTo>
                  <a:lnTo>
                    <a:pt x="176" y="2216"/>
                  </a:lnTo>
                  <a:lnTo>
                    <a:pt x="173" y="2216"/>
                  </a:lnTo>
                  <a:lnTo>
                    <a:pt x="174" y="2219"/>
                  </a:lnTo>
                  <a:lnTo>
                    <a:pt x="177" y="2219"/>
                  </a:lnTo>
                  <a:lnTo>
                    <a:pt x="175" y="2222"/>
                  </a:lnTo>
                  <a:lnTo>
                    <a:pt x="171" y="2222"/>
                  </a:lnTo>
                  <a:lnTo>
                    <a:pt x="171" y="2224"/>
                  </a:lnTo>
                  <a:lnTo>
                    <a:pt x="171" y="2227"/>
                  </a:lnTo>
                  <a:lnTo>
                    <a:pt x="173" y="2228"/>
                  </a:lnTo>
                  <a:lnTo>
                    <a:pt x="175" y="2230"/>
                  </a:lnTo>
                  <a:lnTo>
                    <a:pt x="178" y="2229"/>
                  </a:lnTo>
                  <a:lnTo>
                    <a:pt x="178" y="2228"/>
                  </a:lnTo>
                  <a:lnTo>
                    <a:pt x="182" y="2228"/>
                  </a:lnTo>
                  <a:lnTo>
                    <a:pt x="184" y="2227"/>
                  </a:lnTo>
                  <a:lnTo>
                    <a:pt x="187" y="2228"/>
                  </a:lnTo>
                  <a:lnTo>
                    <a:pt x="186" y="2231"/>
                  </a:lnTo>
                  <a:lnTo>
                    <a:pt x="183" y="2232"/>
                  </a:lnTo>
                  <a:lnTo>
                    <a:pt x="181" y="2233"/>
                  </a:lnTo>
                  <a:lnTo>
                    <a:pt x="178" y="2235"/>
                  </a:lnTo>
                  <a:lnTo>
                    <a:pt x="176" y="2237"/>
                  </a:lnTo>
                  <a:lnTo>
                    <a:pt x="177" y="2239"/>
                  </a:lnTo>
                  <a:lnTo>
                    <a:pt x="178" y="2243"/>
                  </a:lnTo>
                  <a:lnTo>
                    <a:pt x="181" y="2244"/>
                  </a:lnTo>
                  <a:lnTo>
                    <a:pt x="184" y="2244"/>
                  </a:lnTo>
                  <a:lnTo>
                    <a:pt x="186" y="2246"/>
                  </a:lnTo>
                  <a:lnTo>
                    <a:pt x="190" y="2247"/>
                  </a:lnTo>
                  <a:lnTo>
                    <a:pt x="192" y="2248"/>
                  </a:lnTo>
                  <a:lnTo>
                    <a:pt x="190" y="2250"/>
                  </a:lnTo>
                  <a:lnTo>
                    <a:pt x="186" y="2250"/>
                  </a:lnTo>
                  <a:lnTo>
                    <a:pt x="188" y="2248"/>
                  </a:lnTo>
                  <a:lnTo>
                    <a:pt x="185" y="2247"/>
                  </a:lnTo>
                  <a:lnTo>
                    <a:pt x="183" y="2246"/>
                  </a:lnTo>
                  <a:lnTo>
                    <a:pt x="181" y="2245"/>
                  </a:lnTo>
                  <a:lnTo>
                    <a:pt x="179" y="2248"/>
                  </a:lnTo>
                  <a:lnTo>
                    <a:pt x="178" y="2245"/>
                  </a:lnTo>
                  <a:lnTo>
                    <a:pt x="177" y="2247"/>
                  </a:lnTo>
                  <a:lnTo>
                    <a:pt x="174" y="2247"/>
                  </a:lnTo>
                  <a:lnTo>
                    <a:pt x="169" y="2244"/>
                  </a:lnTo>
                  <a:lnTo>
                    <a:pt x="166" y="2245"/>
                  </a:lnTo>
                  <a:lnTo>
                    <a:pt x="169" y="2245"/>
                  </a:lnTo>
                  <a:lnTo>
                    <a:pt x="171" y="2247"/>
                  </a:lnTo>
                  <a:lnTo>
                    <a:pt x="174" y="2249"/>
                  </a:lnTo>
                  <a:lnTo>
                    <a:pt x="171" y="2248"/>
                  </a:lnTo>
                  <a:lnTo>
                    <a:pt x="168" y="2249"/>
                  </a:lnTo>
                  <a:lnTo>
                    <a:pt x="169" y="2246"/>
                  </a:lnTo>
                  <a:lnTo>
                    <a:pt x="167" y="2246"/>
                  </a:lnTo>
                  <a:lnTo>
                    <a:pt x="165" y="2248"/>
                  </a:lnTo>
                  <a:lnTo>
                    <a:pt x="161" y="2248"/>
                  </a:lnTo>
                  <a:lnTo>
                    <a:pt x="159" y="2248"/>
                  </a:lnTo>
                  <a:lnTo>
                    <a:pt x="157" y="2249"/>
                  </a:lnTo>
                  <a:lnTo>
                    <a:pt x="153" y="2248"/>
                  </a:lnTo>
                  <a:lnTo>
                    <a:pt x="157" y="2250"/>
                  </a:lnTo>
                  <a:lnTo>
                    <a:pt x="153" y="2250"/>
                  </a:lnTo>
                  <a:lnTo>
                    <a:pt x="151" y="2249"/>
                  </a:lnTo>
                  <a:lnTo>
                    <a:pt x="152" y="2253"/>
                  </a:lnTo>
                  <a:lnTo>
                    <a:pt x="156" y="2253"/>
                  </a:lnTo>
                  <a:lnTo>
                    <a:pt x="158" y="2252"/>
                  </a:lnTo>
                  <a:lnTo>
                    <a:pt x="161" y="2250"/>
                  </a:lnTo>
                  <a:lnTo>
                    <a:pt x="162" y="2253"/>
                  </a:lnTo>
                  <a:lnTo>
                    <a:pt x="165" y="2252"/>
                  </a:lnTo>
                  <a:lnTo>
                    <a:pt x="164" y="2255"/>
                  </a:lnTo>
                  <a:lnTo>
                    <a:pt x="167" y="2254"/>
                  </a:lnTo>
                  <a:lnTo>
                    <a:pt x="169" y="2254"/>
                  </a:lnTo>
                  <a:lnTo>
                    <a:pt x="167" y="2256"/>
                  </a:lnTo>
                  <a:lnTo>
                    <a:pt x="169" y="2255"/>
                  </a:lnTo>
                  <a:lnTo>
                    <a:pt x="173" y="2255"/>
                  </a:lnTo>
                  <a:lnTo>
                    <a:pt x="175" y="2253"/>
                  </a:lnTo>
                  <a:lnTo>
                    <a:pt x="175" y="2256"/>
                  </a:lnTo>
                  <a:lnTo>
                    <a:pt x="178" y="2256"/>
                  </a:lnTo>
                  <a:lnTo>
                    <a:pt x="178" y="2254"/>
                  </a:lnTo>
                  <a:lnTo>
                    <a:pt x="178" y="2253"/>
                  </a:lnTo>
                  <a:lnTo>
                    <a:pt x="181" y="2255"/>
                  </a:lnTo>
                  <a:lnTo>
                    <a:pt x="183" y="2256"/>
                  </a:lnTo>
                  <a:lnTo>
                    <a:pt x="186" y="2256"/>
                  </a:lnTo>
                  <a:lnTo>
                    <a:pt x="188" y="2257"/>
                  </a:lnTo>
                  <a:lnTo>
                    <a:pt x="192" y="2257"/>
                  </a:lnTo>
                  <a:lnTo>
                    <a:pt x="194" y="2255"/>
                  </a:lnTo>
                  <a:lnTo>
                    <a:pt x="196" y="2257"/>
                  </a:lnTo>
                  <a:lnTo>
                    <a:pt x="198" y="2256"/>
                  </a:lnTo>
                  <a:lnTo>
                    <a:pt x="196" y="2255"/>
                  </a:lnTo>
                  <a:lnTo>
                    <a:pt x="196" y="2255"/>
                  </a:lnTo>
                  <a:lnTo>
                    <a:pt x="199" y="2256"/>
                  </a:lnTo>
                  <a:lnTo>
                    <a:pt x="199" y="2256"/>
                  </a:lnTo>
                  <a:lnTo>
                    <a:pt x="201" y="2255"/>
                  </a:lnTo>
                  <a:lnTo>
                    <a:pt x="202" y="2255"/>
                  </a:lnTo>
                  <a:lnTo>
                    <a:pt x="203" y="2256"/>
                  </a:lnTo>
                  <a:lnTo>
                    <a:pt x="207" y="2256"/>
                  </a:lnTo>
                  <a:lnTo>
                    <a:pt x="209" y="2257"/>
                  </a:lnTo>
                  <a:lnTo>
                    <a:pt x="212" y="2256"/>
                  </a:lnTo>
                  <a:lnTo>
                    <a:pt x="215" y="2257"/>
                  </a:lnTo>
                  <a:lnTo>
                    <a:pt x="217" y="2257"/>
                  </a:lnTo>
                  <a:lnTo>
                    <a:pt x="220" y="2257"/>
                  </a:lnTo>
                  <a:lnTo>
                    <a:pt x="222" y="2258"/>
                  </a:lnTo>
                  <a:lnTo>
                    <a:pt x="226" y="2260"/>
                  </a:lnTo>
                  <a:lnTo>
                    <a:pt x="228" y="2258"/>
                  </a:lnTo>
                  <a:lnTo>
                    <a:pt x="230" y="2258"/>
                  </a:lnTo>
                  <a:lnTo>
                    <a:pt x="234" y="2257"/>
                  </a:lnTo>
                  <a:lnTo>
                    <a:pt x="236" y="2257"/>
                  </a:lnTo>
                  <a:lnTo>
                    <a:pt x="239" y="2257"/>
                  </a:lnTo>
                  <a:lnTo>
                    <a:pt x="242" y="2257"/>
                  </a:lnTo>
                  <a:lnTo>
                    <a:pt x="243" y="2255"/>
                  </a:lnTo>
                  <a:lnTo>
                    <a:pt x="244" y="2253"/>
                  </a:lnTo>
                  <a:lnTo>
                    <a:pt x="242" y="2252"/>
                  </a:lnTo>
                  <a:lnTo>
                    <a:pt x="239" y="2253"/>
                  </a:lnTo>
                  <a:close/>
                  <a:moveTo>
                    <a:pt x="659" y="1517"/>
                  </a:moveTo>
                  <a:lnTo>
                    <a:pt x="660" y="1513"/>
                  </a:lnTo>
                  <a:lnTo>
                    <a:pt x="657" y="1510"/>
                  </a:lnTo>
                  <a:lnTo>
                    <a:pt x="657" y="1508"/>
                  </a:lnTo>
                  <a:lnTo>
                    <a:pt x="656" y="1502"/>
                  </a:lnTo>
                  <a:lnTo>
                    <a:pt x="654" y="1495"/>
                  </a:lnTo>
                  <a:lnTo>
                    <a:pt x="653" y="1492"/>
                  </a:lnTo>
                  <a:lnTo>
                    <a:pt x="651" y="1489"/>
                  </a:lnTo>
                  <a:lnTo>
                    <a:pt x="648" y="1488"/>
                  </a:lnTo>
                  <a:lnTo>
                    <a:pt x="645" y="1488"/>
                  </a:lnTo>
                  <a:lnTo>
                    <a:pt x="635" y="1488"/>
                  </a:lnTo>
                  <a:lnTo>
                    <a:pt x="631" y="1487"/>
                  </a:lnTo>
                  <a:lnTo>
                    <a:pt x="628" y="1486"/>
                  </a:lnTo>
                  <a:lnTo>
                    <a:pt x="623" y="1483"/>
                  </a:lnTo>
                  <a:lnTo>
                    <a:pt x="623" y="1483"/>
                  </a:lnTo>
                  <a:lnTo>
                    <a:pt x="621" y="1482"/>
                  </a:lnTo>
                  <a:lnTo>
                    <a:pt x="620" y="1479"/>
                  </a:lnTo>
                  <a:lnTo>
                    <a:pt x="617" y="1477"/>
                  </a:lnTo>
                  <a:lnTo>
                    <a:pt x="614" y="1475"/>
                  </a:lnTo>
                  <a:lnTo>
                    <a:pt x="612" y="1472"/>
                  </a:lnTo>
                  <a:lnTo>
                    <a:pt x="610" y="1469"/>
                  </a:lnTo>
                  <a:lnTo>
                    <a:pt x="608" y="1469"/>
                  </a:lnTo>
                  <a:lnTo>
                    <a:pt x="600" y="1463"/>
                  </a:lnTo>
                  <a:lnTo>
                    <a:pt x="588" y="1458"/>
                  </a:lnTo>
                  <a:lnTo>
                    <a:pt x="587" y="1458"/>
                  </a:lnTo>
                  <a:lnTo>
                    <a:pt x="582" y="1457"/>
                  </a:lnTo>
                  <a:lnTo>
                    <a:pt x="575" y="1458"/>
                  </a:lnTo>
                  <a:lnTo>
                    <a:pt x="572" y="1458"/>
                  </a:lnTo>
                  <a:lnTo>
                    <a:pt x="571" y="1460"/>
                  </a:lnTo>
                  <a:lnTo>
                    <a:pt x="567" y="1458"/>
                  </a:lnTo>
                  <a:lnTo>
                    <a:pt x="563" y="1457"/>
                  </a:lnTo>
                  <a:lnTo>
                    <a:pt x="562" y="1458"/>
                  </a:lnTo>
                  <a:lnTo>
                    <a:pt x="559" y="1457"/>
                  </a:lnTo>
                  <a:lnTo>
                    <a:pt x="558" y="1457"/>
                  </a:lnTo>
                  <a:lnTo>
                    <a:pt x="555" y="1457"/>
                  </a:lnTo>
                  <a:lnTo>
                    <a:pt x="550" y="1453"/>
                  </a:lnTo>
                  <a:lnTo>
                    <a:pt x="544" y="1451"/>
                  </a:lnTo>
                  <a:lnTo>
                    <a:pt x="542" y="1451"/>
                  </a:lnTo>
                  <a:lnTo>
                    <a:pt x="542" y="1452"/>
                  </a:lnTo>
                  <a:lnTo>
                    <a:pt x="536" y="1453"/>
                  </a:lnTo>
                  <a:lnTo>
                    <a:pt x="534" y="1456"/>
                  </a:lnTo>
                  <a:lnTo>
                    <a:pt x="533" y="1457"/>
                  </a:lnTo>
                  <a:lnTo>
                    <a:pt x="532" y="1458"/>
                  </a:lnTo>
                  <a:lnTo>
                    <a:pt x="531" y="1456"/>
                  </a:lnTo>
                  <a:lnTo>
                    <a:pt x="534" y="1452"/>
                  </a:lnTo>
                  <a:lnTo>
                    <a:pt x="531" y="1452"/>
                  </a:lnTo>
                  <a:lnTo>
                    <a:pt x="529" y="1453"/>
                  </a:lnTo>
                  <a:lnTo>
                    <a:pt x="528" y="1459"/>
                  </a:lnTo>
                  <a:lnTo>
                    <a:pt x="526" y="1461"/>
                  </a:lnTo>
                  <a:lnTo>
                    <a:pt x="524" y="1465"/>
                  </a:lnTo>
                  <a:lnTo>
                    <a:pt x="523" y="1463"/>
                  </a:lnTo>
                  <a:lnTo>
                    <a:pt x="525" y="1461"/>
                  </a:lnTo>
                  <a:lnTo>
                    <a:pt x="525" y="1459"/>
                  </a:lnTo>
                  <a:lnTo>
                    <a:pt x="526" y="1453"/>
                  </a:lnTo>
                  <a:lnTo>
                    <a:pt x="529" y="1451"/>
                  </a:lnTo>
                  <a:lnTo>
                    <a:pt x="528" y="1448"/>
                  </a:lnTo>
                  <a:lnTo>
                    <a:pt x="526" y="1450"/>
                  </a:lnTo>
                  <a:lnTo>
                    <a:pt x="523" y="1450"/>
                  </a:lnTo>
                  <a:lnTo>
                    <a:pt x="526" y="1449"/>
                  </a:lnTo>
                  <a:lnTo>
                    <a:pt x="527" y="1446"/>
                  </a:lnTo>
                  <a:lnTo>
                    <a:pt x="523" y="1441"/>
                  </a:lnTo>
                  <a:lnTo>
                    <a:pt x="520" y="1441"/>
                  </a:lnTo>
                  <a:lnTo>
                    <a:pt x="520" y="1439"/>
                  </a:lnTo>
                  <a:lnTo>
                    <a:pt x="518" y="1440"/>
                  </a:lnTo>
                  <a:lnTo>
                    <a:pt x="517" y="1442"/>
                  </a:lnTo>
                  <a:lnTo>
                    <a:pt x="516" y="1440"/>
                  </a:lnTo>
                  <a:lnTo>
                    <a:pt x="516" y="1437"/>
                  </a:lnTo>
                  <a:lnTo>
                    <a:pt x="515" y="1440"/>
                  </a:lnTo>
                  <a:lnTo>
                    <a:pt x="515" y="1437"/>
                  </a:lnTo>
                  <a:lnTo>
                    <a:pt x="506" y="1435"/>
                  </a:lnTo>
                  <a:lnTo>
                    <a:pt x="505" y="1433"/>
                  </a:lnTo>
                  <a:lnTo>
                    <a:pt x="499" y="1433"/>
                  </a:lnTo>
                  <a:lnTo>
                    <a:pt x="493" y="1429"/>
                  </a:lnTo>
                  <a:lnTo>
                    <a:pt x="491" y="1429"/>
                  </a:lnTo>
                  <a:lnTo>
                    <a:pt x="489" y="1427"/>
                  </a:lnTo>
                  <a:lnTo>
                    <a:pt x="488" y="1429"/>
                  </a:lnTo>
                  <a:lnTo>
                    <a:pt x="485" y="1427"/>
                  </a:lnTo>
                  <a:lnTo>
                    <a:pt x="483" y="1428"/>
                  </a:lnTo>
                  <a:lnTo>
                    <a:pt x="478" y="1428"/>
                  </a:lnTo>
                  <a:lnTo>
                    <a:pt x="476" y="1431"/>
                  </a:lnTo>
                  <a:lnTo>
                    <a:pt x="475" y="1435"/>
                  </a:lnTo>
                  <a:lnTo>
                    <a:pt x="473" y="1439"/>
                  </a:lnTo>
                  <a:lnTo>
                    <a:pt x="477" y="1439"/>
                  </a:lnTo>
                  <a:lnTo>
                    <a:pt x="474" y="1440"/>
                  </a:lnTo>
                  <a:lnTo>
                    <a:pt x="474" y="1442"/>
                  </a:lnTo>
                  <a:lnTo>
                    <a:pt x="471" y="1439"/>
                  </a:lnTo>
                  <a:lnTo>
                    <a:pt x="468" y="1441"/>
                  </a:lnTo>
                  <a:lnTo>
                    <a:pt x="466" y="1443"/>
                  </a:lnTo>
                  <a:lnTo>
                    <a:pt x="464" y="1444"/>
                  </a:lnTo>
                  <a:lnTo>
                    <a:pt x="461" y="1448"/>
                  </a:lnTo>
                  <a:lnTo>
                    <a:pt x="459" y="1452"/>
                  </a:lnTo>
                  <a:lnTo>
                    <a:pt x="459" y="1453"/>
                  </a:lnTo>
                  <a:lnTo>
                    <a:pt x="459" y="1451"/>
                  </a:lnTo>
                  <a:lnTo>
                    <a:pt x="461" y="1443"/>
                  </a:lnTo>
                  <a:lnTo>
                    <a:pt x="459" y="1443"/>
                  </a:lnTo>
                  <a:lnTo>
                    <a:pt x="457" y="1444"/>
                  </a:lnTo>
                  <a:lnTo>
                    <a:pt x="455" y="1448"/>
                  </a:lnTo>
                  <a:lnTo>
                    <a:pt x="454" y="1444"/>
                  </a:lnTo>
                  <a:lnTo>
                    <a:pt x="452" y="1443"/>
                  </a:lnTo>
                  <a:lnTo>
                    <a:pt x="449" y="1445"/>
                  </a:lnTo>
                  <a:lnTo>
                    <a:pt x="447" y="1445"/>
                  </a:lnTo>
                  <a:lnTo>
                    <a:pt x="443" y="1443"/>
                  </a:lnTo>
                  <a:lnTo>
                    <a:pt x="442" y="1443"/>
                  </a:lnTo>
                  <a:lnTo>
                    <a:pt x="442" y="1441"/>
                  </a:lnTo>
                  <a:lnTo>
                    <a:pt x="442" y="1440"/>
                  </a:lnTo>
                  <a:lnTo>
                    <a:pt x="441" y="1439"/>
                  </a:lnTo>
                  <a:lnTo>
                    <a:pt x="441" y="1439"/>
                  </a:lnTo>
                  <a:lnTo>
                    <a:pt x="441" y="1437"/>
                  </a:lnTo>
                  <a:lnTo>
                    <a:pt x="441" y="1432"/>
                  </a:lnTo>
                  <a:lnTo>
                    <a:pt x="438" y="1433"/>
                  </a:lnTo>
                  <a:lnTo>
                    <a:pt x="430" y="1437"/>
                  </a:lnTo>
                  <a:lnTo>
                    <a:pt x="429" y="1437"/>
                  </a:lnTo>
                  <a:lnTo>
                    <a:pt x="426" y="1440"/>
                  </a:lnTo>
                  <a:lnTo>
                    <a:pt x="421" y="1442"/>
                  </a:lnTo>
                  <a:lnTo>
                    <a:pt x="421" y="1442"/>
                  </a:lnTo>
                  <a:lnTo>
                    <a:pt x="418" y="1441"/>
                  </a:lnTo>
                  <a:lnTo>
                    <a:pt x="415" y="1441"/>
                  </a:lnTo>
                  <a:lnTo>
                    <a:pt x="415" y="1440"/>
                  </a:lnTo>
                  <a:lnTo>
                    <a:pt x="422" y="1437"/>
                  </a:lnTo>
                  <a:lnTo>
                    <a:pt x="424" y="1439"/>
                  </a:lnTo>
                  <a:lnTo>
                    <a:pt x="426" y="1434"/>
                  </a:lnTo>
                  <a:lnTo>
                    <a:pt x="429" y="1433"/>
                  </a:lnTo>
                  <a:lnTo>
                    <a:pt x="429" y="1431"/>
                  </a:lnTo>
                  <a:lnTo>
                    <a:pt x="434" y="1422"/>
                  </a:lnTo>
                  <a:lnTo>
                    <a:pt x="435" y="1420"/>
                  </a:lnTo>
                  <a:lnTo>
                    <a:pt x="437" y="1419"/>
                  </a:lnTo>
                  <a:lnTo>
                    <a:pt x="440" y="1416"/>
                  </a:lnTo>
                  <a:lnTo>
                    <a:pt x="443" y="1415"/>
                  </a:lnTo>
                  <a:lnTo>
                    <a:pt x="449" y="1406"/>
                  </a:lnTo>
                  <a:lnTo>
                    <a:pt x="452" y="1403"/>
                  </a:lnTo>
                  <a:lnTo>
                    <a:pt x="452" y="1402"/>
                  </a:lnTo>
                  <a:lnTo>
                    <a:pt x="450" y="1402"/>
                  </a:lnTo>
                  <a:lnTo>
                    <a:pt x="452" y="1401"/>
                  </a:lnTo>
                  <a:lnTo>
                    <a:pt x="454" y="1399"/>
                  </a:lnTo>
                  <a:lnTo>
                    <a:pt x="454" y="1395"/>
                  </a:lnTo>
                  <a:lnTo>
                    <a:pt x="452" y="1394"/>
                  </a:lnTo>
                  <a:lnTo>
                    <a:pt x="449" y="1393"/>
                  </a:lnTo>
                  <a:lnTo>
                    <a:pt x="447" y="1393"/>
                  </a:lnTo>
                  <a:lnTo>
                    <a:pt x="444" y="1391"/>
                  </a:lnTo>
                  <a:lnTo>
                    <a:pt x="442" y="1390"/>
                  </a:lnTo>
                  <a:lnTo>
                    <a:pt x="442" y="1386"/>
                  </a:lnTo>
                  <a:lnTo>
                    <a:pt x="440" y="1384"/>
                  </a:lnTo>
                  <a:lnTo>
                    <a:pt x="440" y="1382"/>
                  </a:lnTo>
                  <a:lnTo>
                    <a:pt x="438" y="1376"/>
                  </a:lnTo>
                  <a:lnTo>
                    <a:pt x="438" y="1374"/>
                  </a:lnTo>
                  <a:lnTo>
                    <a:pt x="437" y="1365"/>
                  </a:lnTo>
                  <a:lnTo>
                    <a:pt x="435" y="1368"/>
                  </a:lnTo>
                  <a:lnTo>
                    <a:pt x="435" y="1363"/>
                  </a:lnTo>
                  <a:lnTo>
                    <a:pt x="433" y="1360"/>
                  </a:lnTo>
                  <a:lnTo>
                    <a:pt x="431" y="1359"/>
                  </a:lnTo>
                  <a:lnTo>
                    <a:pt x="431" y="1362"/>
                  </a:lnTo>
                  <a:lnTo>
                    <a:pt x="432" y="1365"/>
                  </a:lnTo>
                  <a:lnTo>
                    <a:pt x="431" y="1362"/>
                  </a:lnTo>
                  <a:lnTo>
                    <a:pt x="429" y="1364"/>
                  </a:lnTo>
                  <a:lnTo>
                    <a:pt x="430" y="1360"/>
                  </a:lnTo>
                  <a:lnTo>
                    <a:pt x="426" y="1356"/>
                  </a:lnTo>
                  <a:lnTo>
                    <a:pt x="425" y="1358"/>
                  </a:lnTo>
                  <a:lnTo>
                    <a:pt x="424" y="1359"/>
                  </a:lnTo>
                  <a:lnTo>
                    <a:pt x="425" y="1356"/>
                  </a:lnTo>
                  <a:lnTo>
                    <a:pt x="424" y="1354"/>
                  </a:lnTo>
                  <a:lnTo>
                    <a:pt x="421" y="1352"/>
                  </a:lnTo>
                  <a:lnTo>
                    <a:pt x="420" y="1354"/>
                  </a:lnTo>
                  <a:lnTo>
                    <a:pt x="421" y="1351"/>
                  </a:lnTo>
                  <a:lnTo>
                    <a:pt x="420" y="1351"/>
                  </a:lnTo>
                  <a:lnTo>
                    <a:pt x="417" y="1349"/>
                  </a:lnTo>
                  <a:lnTo>
                    <a:pt x="412" y="1343"/>
                  </a:lnTo>
                  <a:lnTo>
                    <a:pt x="411" y="1343"/>
                  </a:lnTo>
                  <a:lnTo>
                    <a:pt x="404" y="1342"/>
                  </a:lnTo>
                  <a:lnTo>
                    <a:pt x="401" y="1340"/>
                  </a:lnTo>
                  <a:lnTo>
                    <a:pt x="399" y="1340"/>
                  </a:lnTo>
                  <a:lnTo>
                    <a:pt x="396" y="1345"/>
                  </a:lnTo>
                  <a:lnTo>
                    <a:pt x="395" y="1346"/>
                  </a:lnTo>
                  <a:lnTo>
                    <a:pt x="397" y="1342"/>
                  </a:lnTo>
                  <a:lnTo>
                    <a:pt x="397" y="1340"/>
                  </a:lnTo>
                  <a:lnTo>
                    <a:pt x="395" y="1338"/>
                  </a:lnTo>
                  <a:lnTo>
                    <a:pt x="383" y="1337"/>
                  </a:lnTo>
                  <a:lnTo>
                    <a:pt x="383" y="1339"/>
                  </a:lnTo>
                  <a:lnTo>
                    <a:pt x="382" y="1339"/>
                  </a:lnTo>
                  <a:lnTo>
                    <a:pt x="379" y="1337"/>
                  </a:lnTo>
                  <a:lnTo>
                    <a:pt x="373" y="1337"/>
                  </a:lnTo>
                  <a:lnTo>
                    <a:pt x="371" y="1338"/>
                  </a:lnTo>
                  <a:lnTo>
                    <a:pt x="371" y="1339"/>
                  </a:lnTo>
                  <a:lnTo>
                    <a:pt x="371" y="1341"/>
                  </a:lnTo>
                  <a:lnTo>
                    <a:pt x="369" y="1339"/>
                  </a:lnTo>
                  <a:lnTo>
                    <a:pt x="363" y="1338"/>
                  </a:lnTo>
                  <a:lnTo>
                    <a:pt x="356" y="1337"/>
                  </a:lnTo>
                  <a:lnTo>
                    <a:pt x="356" y="1337"/>
                  </a:lnTo>
                  <a:lnTo>
                    <a:pt x="355" y="1337"/>
                  </a:lnTo>
                  <a:lnTo>
                    <a:pt x="354" y="1341"/>
                  </a:lnTo>
                  <a:lnTo>
                    <a:pt x="353" y="1343"/>
                  </a:lnTo>
                  <a:lnTo>
                    <a:pt x="354" y="1341"/>
                  </a:lnTo>
                  <a:lnTo>
                    <a:pt x="354" y="1335"/>
                  </a:lnTo>
                  <a:lnTo>
                    <a:pt x="352" y="1333"/>
                  </a:lnTo>
                  <a:lnTo>
                    <a:pt x="349" y="1333"/>
                  </a:lnTo>
                  <a:lnTo>
                    <a:pt x="346" y="1329"/>
                  </a:lnTo>
                  <a:lnTo>
                    <a:pt x="343" y="1325"/>
                  </a:lnTo>
                  <a:lnTo>
                    <a:pt x="340" y="1325"/>
                  </a:lnTo>
                  <a:lnTo>
                    <a:pt x="339" y="1324"/>
                  </a:lnTo>
                  <a:lnTo>
                    <a:pt x="337" y="1324"/>
                  </a:lnTo>
                  <a:lnTo>
                    <a:pt x="335" y="1328"/>
                  </a:lnTo>
                  <a:lnTo>
                    <a:pt x="335" y="1331"/>
                  </a:lnTo>
                  <a:lnTo>
                    <a:pt x="333" y="1331"/>
                  </a:lnTo>
                  <a:lnTo>
                    <a:pt x="335" y="1329"/>
                  </a:lnTo>
                  <a:lnTo>
                    <a:pt x="335" y="1325"/>
                  </a:lnTo>
                  <a:lnTo>
                    <a:pt x="336" y="1323"/>
                  </a:lnTo>
                  <a:lnTo>
                    <a:pt x="336" y="1321"/>
                  </a:lnTo>
                  <a:lnTo>
                    <a:pt x="336" y="1318"/>
                  </a:lnTo>
                  <a:lnTo>
                    <a:pt x="335" y="1316"/>
                  </a:lnTo>
                  <a:lnTo>
                    <a:pt x="331" y="1313"/>
                  </a:lnTo>
                  <a:lnTo>
                    <a:pt x="328" y="1309"/>
                  </a:lnTo>
                  <a:lnTo>
                    <a:pt x="326" y="1307"/>
                  </a:lnTo>
                  <a:lnTo>
                    <a:pt x="322" y="1306"/>
                  </a:lnTo>
                  <a:lnTo>
                    <a:pt x="320" y="1305"/>
                  </a:lnTo>
                  <a:lnTo>
                    <a:pt x="322" y="1307"/>
                  </a:lnTo>
                  <a:lnTo>
                    <a:pt x="318" y="1304"/>
                  </a:lnTo>
                  <a:lnTo>
                    <a:pt x="315" y="1302"/>
                  </a:lnTo>
                  <a:lnTo>
                    <a:pt x="312" y="1300"/>
                  </a:lnTo>
                  <a:lnTo>
                    <a:pt x="309" y="1300"/>
                  </a:lnTo>
                  <a:lnTo>
                    <a:pt x="309" y="1302"/>
                  </a:lnTo>
                  <a:lnTo>
                    <a:pt x="305" y="1300"/>
                  </a:lnTo>
                  <a:lnTo>
                    <a:pt x="303" y="1300"/>
                  </a:lnTo>
                  <a:lnTo>
                    <a:pt x="297" y="1304"/>
                  </a:lnTo>
                  <a:lnTo>
                    <a:pt x="293" y="1300"/>
                  </a:lnTo>
                  <a:lnTo>
                    <a:pt x="293" y="1300"/>
                  </a:lnTo>
                  <a:lnTo>
                    <a:pt x="298" y="1300"/>
                  </a:lnTo>
                  <a:lnTo>
                    <a:pt x="301" y="1294"/>
                  </a:lnTo>
                  <a:lnTo>
                    <a:pt x="304" y="1290"/>
                  </a:lnTo>
                  <a:lnTo>
                    <a:pt x="301" y="1287"/>
                  </a:lnTo>
                  <a:lnTo>
                    <a:pt x="298" y="1287"/>
                  </a:lnTo>
                  <a:lnTo>
                    <a:pt x="294" y="1285"/>
                  </a:lnTo>
                  <a:lnTo>
                    <a:pt x="290" y="1285"/>
                  </a:lnTo>
                  <a:lnTo>
                    <a:pt x="290" y="1285"/>
                  </a:lnTo>
                  <a:lnTo>
                    <a:pt x="289" y="1287"/>
                  </a:lnTo>
                  <a:lnTo>
                    <a:pt x="290" y="1285"/>
                  </a:lnTo>
                  <a:lnTo>
                    <a:pt x="288" y="1282"/>
                  </a:lnTo>
                  <a:lnTo>
                    <a:pt x="286" y="1281"/>
                  </a:lnTo>
                  <a:lnTo>
                    <a:pt x="285" y="1281"/>
                  </a:lnTo>
                  <a:lnTo>
                    <a:pt x="285" y="1282"/>
                  </a:lnTo>
                  <a:lnTo>
                    <a:pt x="287" y="1283"/>
                  </a:lnTo>
                  <a:lnTo>
                    <a:pt x="286" y="1283"/>
                  </a:lnTo>
                  <a:lnTo>
                    <a:pt x="285" y="1287"/>
                  </a:lnTo>
                  <a:lnTo>
                    <a:pt x="285" y="1287"/>
                  </a:lnTo>
                  <a:lnTo>
                    <a:pt x="285" y="1286"/>
                  </a:lnTo>
                  <a:lnTo>
                    <a:pt x="285" y="1282"/>
                  </a:lnTo>
                  <a:lnTo>
                    <a:pt x="284" y="1286"/>
                  </a:lnTo>
                  <a:lnTo>
                    <a:pt x="283" y="1286"/>
                  </a:lnTo>
                  <a:lnTo>
                    <a:pt x="281" y="1282"/>
                  </a:lnTo>
                  <a:lnTo>
                    <a:pt x="281" y="1281"/>
                  </a:lnTo>
                  <a:lnTo>
                    <a:pt x="279" y="1279"/>
                  </a:lnTo>
                  <a:lnTo>
                    <a:pt x="277" y="1281"/>
                  </a:lnTo>
                  <a:lnTo>
                    <a:pt x="275" y="1281"/>
                  </a:lnTo>
                  <a:lnTo>
                    <a:pt x="273" y="1280"/>
                  </a:lnTo>
                  <a:lnTo>
                    <a:pt x="276" y="1280"/>
                  </a:lnTo>
                  <a:lnTo>
                    <a:pt x="279" y="1279"/>
                  </a:lnTo>
                  <a:lnTo>
                    <a:pt x="277" y="1275"/>
                  </a:lnTo>
                  <a:lnTo>
                    <a:pt x="275" y="1278"/>
                  </a:lnTo>
                  <a:lnTo>
                    <a:pt x="275" y="1274"/>
                  </a:lnTo>
                  <a:lnTo>
                    <a:pt x="277" y="1273"/>
                  </a:lnTo>
                  <a:lnTo>
                    <a:pt x="283" y="1274"/>
                  </a:lnTo>
                  <a:lnTo>
                    <a:pt x="285" y="1272"/>
                  </a:lnTo>
                  <a:lnTo>
                    <a:pt x="288" y="1271"/>
                  </a:lnTo>
                  <a:lnTo>
                    <a:pt x="286" y="1272"/>
                  </a:lnTo>
                  <a:lnTo>
                    <a:pt x="277" y="1271"/>
                  </a:lnTo>
                  <a:lnTo>
                    <a:pt x="275" y="1272"/>
                  </a:lnTo>
                  <a:lnTo>
                    <a:pt x="272" y="1271"/>
                  </a:lnTo>
                  <a:lnTo>
                    <a:pt x="267" y="1273"/>
                  </a:lnTo>
                  <a:lnTo>
                    <a:pt x="263" y="1272"/>
                  </a:lnTo>
                  <a:lnTo>
                    <a:pt x="261" y="1272"/>
                  </a:lnTo>
                  <a:lnTo>
                    <a:pt x="259" y="1273"/>
                  </a:lnTo>
                  <a:lnTo>
                    <a:pt x="261" y="1273"/>
                  </a:lnTo>
                  <a:lnTo>
                    <a:pt x="263" y="1274"/>
                  </a:lnTo>
                  <a:lnTo>
                    <a:pt x="259" y="1274"/>
                  </a:lnTo>
                  <a:lnTo>
                    <a:pt x="255" y="1275"/>
                  </a:lnTo>
                  <a:lnTo>
                    <a:pt x="251" y="1279"/>
                  </a:lnTo>
                  <a:lnTo>
                    <a:pt x="250" y="1280"/>
                  </a:lnTo>
                  <a:lnTo>
                    <a:pt x="244" y="1280"/>
                  </a:lnTo>
                  <a:lnTo>
                    <a:pt x="238" y="1279"/>
                  </a:lnTo>
                  <a:lnTo>
                    <a:pt x="236" y="1278"/>
                  </a:lnTo>
                  <a:lnTo>
                    <a:pt x="232" y="1274"/>
                  </a:lnTo>
                  <a:lnTo>
                    <a:pt x="232" y="1273"/>
                  </a:lnTo>
                  <a:lnTo>
                    <a:pt x="228" y="1273"/>
                  </a:lnTo>
                  <a:lnTo>
                    <a:pt x="222" y="1273"/>
                  </a:lnTo>
                  <a:lnTo>
                    <a:pt x="210" y="1274"/>
                  </a:lnTo>
                  <a:lnTo>
                    <a:pt x="204" y="1274"/>
                  </a:lnTo>
                  <a:lnTo>
                    <a:pt x="202" y="1273"/>
                  </a:lnTo>
                  <a:lnTo>
                    <a:pt x="201" y="1272"/>
                  </a:lnTo>
                  <a:lnTo>
                    <a:pt x="202" y="1269"/>
                  </a:lnTo>
                  <a:lnTo>
                    <a:pt x="200" y="1264"/>
                  </a:lnTo>
                  <a:lnTo>
                    <a:pt x="194" y="1261"/>
                  </a:lnTo>
                  <a:lnTo>
                    <a:pt x="184" y="1261"/>
                  </a:lnTo>
                  <a:lnTo>
                    <a:pt x="182" y="1258"/>
                  </a:lnTo>
                  <a:lnTo>
                    <a:pt x="181" y="1256"/>
                  </a:lnTo>
                  <a:lnTo>
                    <a:pt x="181" y="1254"/>
                  </a:lnTo>
                  <a:lnTo>
                    <a:pt x="178" y="1251"/>
                  </a:lnTo>
                  <a:lnTo>
                    <a:pt x="175" y="1252"/>
                  </a:lnTo>
                  <a:lnTo>
                    <a:pt x="175" y="1254"/>
                  </a:lnTo>
                  <a:lnTo>
                    <a:pt x="175" y="1256"/>
                  </a:lnTo>
                  <a:lnTo>
                    <a:pt x="175" y="1257"/>
                  </a:lnTo>
                  <a:lnTo>
                    <a:pt x="175" y="1260"/>
                  </a:lnTo>
                  <a:lnTo>
                    <a:pt x="178" y="1258"/>
                  </a:lnTo>
                  <a:lnTo>
                    <a:pt x="181" y="1258"/>
                  </a:lnTo>
                  <a:lnTo>
                    <a:pt x="179" y="1261"/>
                  </a:lnTo>
                  <a:lnTo>
                    <a:pt x="176" y="1260"/>
                  </a:lnTo>
                  <a:lnTo>
                    <a:pt x="176" y="1262"/>
                  </a:lnTo>
                  <a:lnTo>
                    <a:pt x="171" y="1264"/>
                  </a:lnTo>
                  <a:lnTo>
                    <a:pt x="166" y="1264"/>
                  </a:lnTo>
                  <a:lnTo>
                    <a:pt x="159" y="1269"/>
                  </a:lnTo>
                  <a:lnTo>
                    <a:pt x="157" y="1270"/>
                  </a:lnTo>
                  <a:lnTo>
                    <a:pt x="157" y="1271"/>
                  </a:lnTo>
                  <a:lnTo>
                    <a:pt x="157" y="1273"/>
                  </a:lnTo>
                  <a:lnTo>
                    <a:pt x="160" y="1279"/>
                  </a:lnTo>
                  <a:lnTo>
                    <a:pt x="164" y="1283"/>
                  </a:lnTo>
                  <a:lnTo>
                    <a:pt x="164" y="1283"/>
                  </a:lnTo>
                  <a:lnTo>
                    <a:pt x="164" y="1290"/>
                  </a:lnTo>
                  <a:lnTo>
                    <a:pt x="160" y="1294"/>
                  </a:lnTo>
                  <a:lnTo>
                    <a:pt x="157" y="1295"/>
                  </a:lnTo>
                  <a:lnTo>
                    <a:pt x="153" y="1292"/>
                  </a:lnTo>
                  <a:lnTo>
                    <a:pt x="155" y="1290"/>
                  </a:lnTo>
                  <a:lnTo>
                    <a:pt x="151" y="1289"/>
                  </a:lnTo>
                  <a:lnTo>
                    <a:pt x="150" y="1286"/>
                  </a:lnTo>
                  <a:lnTo>
                    <a:pt x="149" y="1285"/>
                  </a:lnTo>
                  <a:lnTo>
                    <a:pt x="151" y="1281"/>
                  </a:lnTo>
                  <a:lnTo>
                    <a:pt x="156" y="1275"/>
                  </a:lnTo>
                  <a:lnTo>
                    <a:pt x="156" y="1273"/>
                  </a:lnTo>
                  <a:lnTo>
                    <a:pt x="156" y="1271"/>
                  </a:lnTo>
                  <a:lnTo>
                    <a:pt x="153" y="1268"/>
                  </a:lnTo>
                  <a:lnTo>
                    <a:pt x="156" y="1266"/>
                  </a:lnTo>
                  <a:lnTo>
                    <a:pt x="152" y="1264"/>
                  </a:lnTo>
                  <a:lnTo>
                    <a:pt x="151" y="1262"/>
                  </a:lnTo>
                  <a:lnTo>
                    <a:pt x="152" y="1260"/>
                  </a:lnTo>
                  <a:lnTo>
                    <a:pt x="155" y="1258"/>
                  </a:lnTo>
                  <a:lnTo>
                    <a:pt x="157" y="1257"/>
                  </a:lnTo>
                  <a:lnTo>
                    <a:pt x="160" y="1256"/>
                  </a:lnTo>
                  <a:lnTo>
                    <a:pt x="160" y="1255"/>
                  </a:lnTo>
                  <a:lnTo>
                    <a:pt x="162" y="1252"/>
                  </a:lnTo>
                  <a:lnTo>
                    <a:pt x="161" y="1249"/>
                  </a:lnTo>
                  <a:lnTo>
                    <a:pt x="157" y="1247"/>
                  </a:lnTo>
                  <a:lnTo>
                    <a:pt x="151" y="1251"/>
                  </a:lnTo>
                  <a:lnTo>
                    <a:pt x="149" y="1253"/>
                  </a:lnTo>
                  <a:lnTo>
                    <a:pt x="148" y="1255"/>
                  </a:lnTo>
                  <a:lnTo>
                    <a:pt x="141" y="1257"/>
                  </a:lnTo>
                  <a:lnTo>
                    <a:pt x="140" y="1258"/>
                  </a:lnTo>
                  <a:lnTo>
                    <a:pt x="139" y="1260"/>
                  </a:lnTo>
                  <a:lnTo>
                    <a:pt x="135" y="1262"/>
                  </a:lnTo>
                  <a:lnTo>
                    <a:pt x="132" y="1264"/>
                  </a:lnTo>
                  <a:lnTo>
                    <a:pt x="125" y="1264"/>
                  </a:lnTo>
                  <a:lnTo>
                    <a:pt x="123" y="1263"/>
                  </a:lnTo>
                  <a:lnTo>
                    <a:pt x="121" y="1264"/>
                  </a:lnTo>
                  <a:lnTo>
                    <a:pt x="119" y="1269"/>
                  </a:lnTo>
                  <a:lnTo>
                    <a:pt x="117" y="1271"/>
                  </a:lnTo>
                  <a:lnTo>
                    <a:pt x="116" y="1271"/>
                  </a:lnTo>
                  <a:lnTo>
                    <a:pt x="116" y="1269"/>
                  </a:lnTo>
                  <a:lnTo>
                    <a:pt x="119" y="1268"/>
                  </a:lnTo>
                  <a:lnTo>
                    <a:pt x="117" y="1268"/>
                  </a:lnTo>
                  <a:lnTo>
                    <a:pt x="111" y="1265"/>
                  </a:lnTo>
                  <a:lnTo>
                    <a:pt x="111" y="1266"/>
                  </a:lnTo>
                  <a:lnTo>
                    <a:pt x="109" y="1269"/>
                  </a:lnTo>
                  <a:lnTo>
                    <a:pt x="106" y="1270"/>
                  </a:lnTo>
                  <a:lnTo>
                    <a:pt x="106" y="1272"/>
                  </a:lnTo>
                  <a:lnTo>
                    <a:pt x="105" y="1272"/>
                  </a:lnTo>
                  <a:lnTo>
                    <a:pt x="102" y="1273"/>
                  </a:lnTo>
                  <a:lnTo>
                    <a:pt x="102" y="1277"/>
                  </a:lnTo>
                  <a:lnTo>
                    <a:pt x="101" y="1278"/>
                  </a:lnTo>
                  <a:lnTo>
                    <a:pt x="101" y="1280"/>
                  </a:lnTo>
                  <a:lnTo>
                    <a:pt x="101" y="1283"/>
                  </a:lnTo>
                  <a:lnTo>
                    <a:pt x="101" y="1287"/>
                  </a:lnTo>
                  <a:lnTo>
                    <a:pt x="100" y="1289"/>
                  </a:lnTo>
                  <a:lnTo>
                    <a:pt x="97" y="1289"/>
                  </a:lnTo>
                  <a:lnTo>
                    <a:pt x="94" y="1291"/>
                  </a:lnTo>
                  <a:lnTo>
                    <a:pt x="92" y="1294"/>
                  </a:lnTo>
                  <a:lnTo>
                    <a:pt x="89" y="1297"/>
                  </a:lnTo>
                  <a:lnTo>
                    <a:pt x="87" y="1299"/>
                  </a:lnTo>
                  <a:lnTo>
                    <a:pt x="84" y="1303"/>
                  </a:lnTo>
                  <a:lnTo>
                    <a:pt x="85" y="1308"/>
                  </a:lnTo>
                  <a:lnTo>
                    <a:pt x="83" y="1309"/>
                  </a:lnTo>
                  <a:lnTo>
                    <a:pt x="84" y="1307"/>
                  </a:lnTo>
                  <a:lnTo>
                    <a:pt x="79" y="1302"/>
                  </a:lnTo>
                  <a:lnTo>
                    <a:pt x="77" y="1299"/>
                  </a:lnTo>
                  <a:lnTo>
                    <a:pt x="75" y="1299"/>
                  </a:lnTo>
                  <a:lnTo>
                    <a:pt x="73" y="1297"/>
                  </a:lnTo>
                  <a:lnTo>
                    <a:pt x="71" y="1295"/>
                  </a:lnTo>
                  <a:lnTo>
                    <a:pt x="68" y="1292"/>
                  </a:lnTo>
                  <a:lnTo>
                    <a:pt x="66" y="1291"/>
                  </a:lnTo>
                  <a:lnTo>
                    <a:pt x="60" y="1289"/>
                  </a:lnTo>
                  <a:lnTo>
                    <a:pt x="56" y="1289"/>
                  </a:lnTo>
                  <a:lnTo>
                    <a:pt x="54" y="1289"/>
                  </a:lnTo>
                  <a:lnTo>
                    <a:pt x="55" y="1288"/>
                  </a:lnTo>
                  <a:lnTo>
                    <a:pt x="54" y="1288"/>
                  </a:lnTo>
                  <a:lnTo>
                    <a:pt x="50" y="1288"/>
                  </a:lnTo>
                  <a:lnTo>
                    <a:pt x="48" y="1287"/>
                  </a:lnTo>
                  <a:lnTo>
                    <a:pt x="46" y="1287"/>
                  </a:lnTo>
                  <a:lnTo>
                    <a:pt x="43" y="1290"/>
                  </a:lnTo>
                  <a:lnTo>
                    <a:pt x="42" y="1290"/>
                  </a:lnTo>
                  <a:lnTo>
                    <a:pt x="42" y="1290"/>
                  </a:lnTo>
                  <a:lnTo>
                    <a:pt x="42" y="1291"/>
                  </a:lnTo>
                  <a:lnTo>
                    <a:pt x="41" y="1291"/>
                  </a:lnTo>
                  <a:lnTo>
                    <a:pt x="39" y="1292"/>
                  </a:lnTo>
                  <a:lnTo>
                    <a:pt x="33" y="1295"/>
                  </a:lnTo>
                  <a:lnTo>
                    <a:pt x="29" y="1297"/>
                  </a:lnTo>
                  <a:lnTo>
                    <a:pt x="24" y="1298"/>
                  </a:lnTo>
                  <a:lnTo>
                    <a:pt x="20" y="1297"/>
                  </a:lnTo>
                  <a:lnTo>
                    <a:pt x="15" y="1294"/>
                  </a:lnTo>
                  <a:lnTo>
                    <a:pt x="17" y="1296"/>
                  </a:lnTo>
                  <a:lnTo>
                    <a:pt x="13" y="1296"/>
                  </a:lnTo>
                  <a:lnTo>
                    <a:pt x="11" y="1295"/>
                  </a:lnTo>
                  <a:lnTo>
                    <a:pt x="11" y="1292"/>
                  </a:lnTo>
                  <a:lnTo>
                    <a:pt x="8" y="1291"/>
                  </a:lnTo>
                  <a:lnTo>
                    <a:pt x="8" y="1289"/>
                  </a:lnTo>
                  <a:lnTo>
                    <a:pt x="6" y="1287"/>
                  </a:lnTo>
                  <a:lnTo>
                    <a:pt x="5" y="1288"/>
                  </a:lnTo>
                  <a:lnTo>
                    <a:pt x="3" y="1287"/>
                  </a:lnTo>
                  <a:lnTo>
                    <a:pt x="2" y="1287"/>
                  </a:lnTo>
                  <a:lnTo>
                    <a:pt x="3" y="1288"/>
                  </a:lnTo>
                  <a:lnTo>
                    <a:pt x="0" y="1291"/>
                  </a:lnTo>
                  <a:lnTo>
                    <a:pt x="0" y="1295"/>
                  </a:lnTo>
                  <a:lnTo>
                    <a:pt x="4" y="1296"/>
                  </a:lnTo>
                  <a:lnTo>
                    <a:pt x="4" y="1296"/>
                  </a:lnTo>
                  <a:lnTo>
                    <a:pt x="3" y="1297"/>
                  </a:lnTo>
                  <a:lnTo>
                    <a:pt x="2" y="1298"/>
                  </a:lnTo>
                  <a:lnTo>
                    <a:pt x="3" y="1302"/>
                  </a:lnTo>
                  <a:lnTo>
                    <a:pt x="3" y="1303"/>
                  </a:lnTo>
                  <a:lnTo>
                    <a:pt x="2" y="1303"/>
                  </a:lnTo>
                  <a:lnTo>
                    <a:pt x="0" y="1304"/>
                  </a:lnTo>
                  <a:lnTo>
                    <a:pt x="0" y="1305"/>
                  </a:lnTo>
                  <a:lnTo>
                    <a:pt x="0" y="1305"/>
                  </a:lnTo>
                  <a:lnTo>
                    <a:pt x="2" y="1308"/>
                  </a:lnTo>
                  <a:lnTo>
                    <a:pt x="3" y="1305"/>
                  </a:lnTo>
                  <a:lnTo>
                    <a:pt x="8" y="1304"/>
                  </a:lnTo>
                  <a:lnTo>
                    <a:pt x="10" y="1304"/>
                  </a:lnTo>
                  <a:lnTo>
                    <a:pt x="12" y="1306"/>
                  </a:lnTo>
                  <a:lnTo>
                    <a:pt x="14" y="1306"/>
                  </a:lnTo>
                  <a:lnTo>
                    <a:pt x="15" y="1307"/>
                  </a:lnTo>
                  <a:lnTo>
                    <a:pt x="19" y="1309"/>
                  </a:lnTo>
                  <a:lnTo>
                    <a:pt x="19" y="1311"/>
                  </a:lnTo>
                  <a:lnTo>
                    <a:pt x="22" y="1313"/>
                  </a:lnTo>
                  <a:lnTo>
                    <a:pt x="24" y="1314"/>
                  </a:lnTo>
                  <a:lnTo>
                    <a:pt x="24" y="1311"/>
                  </a:lnTo>
                  <a:lnTo>
                    <a:pt x="27" y="1311"/>
                  </a:lnTo>
                  <a:lnTo>
                    <a:pt x="28" y="1314"/>
                  </a:lnTo>
                  <a:lnTo>
                    <a:pt x="30" y="1320"/>
                  </a:lnTo>
                  <a:lnTo>
                    <a:pt x="33" y="1320"/>
                  </a:lnTo>
                  <a:lnTo>
                    <a:pt x="36" y="1318"/>
                  </a:lnTo>
                  <a:lnTo>
                    <a:pt x="36" y="1317"/>
                  </a:lnTo>
                  <a:lnTo>
                    <a:pt x="41" y="1316"/>
                  </a:lnTo>
                  <a:lnTo>
                    <a:pt x="40" y="1314"/>
                  </a:lnTo>
                  <a:lnTo>
                    <a:pt x="34" y="1307"/>
                  </a:lnTo>
                  <a:lnTo>
                    <a:pt x="36" y="1305"/>
                  </a:lnTo>
                  <a:lnTo>
                    <a:pt x="38" y="1305"/>
                  </a:lnTo>
                  <a:lnTo>
                    <a:pt x="43" y="1302"/>
                  </a:lnTo>
                  <a:lnTo>
                    <a:pt x="46" y="1297"/>
                  </a:lnTo>
                  <a:lnTo>
                    <a:pt x="47" y="1296"/>
                  </a:lnTo>
                  <a:lnTo>
                    <a:pt x="48" y="1296"/>
                  </a:lnTo>
                  <a:lnTo>
                    <a:pt x="49" y="1295"/>
                  </a:lnTo>
                  <a:lnTo>
                    <a:pt x="51" y="1295"/>
                  </a:lnTo>
                  <a:lnTo>
                    <a:pt x="55" y="1294"/>
                  </a:lnTo>
                  <a:lnTo>
                    <a:pt x="55" y="1296"/>
                  </a:lnTo>
                  <a:lnTo>
                    <a:pt x="60" y="1299"/>
                  </a:lnTo>
                  <a:lnTo>
                    <a:pt x="63" y="1304"/>
                  </a:lnTo>
                  <a:lnTo>
                    <a:pt x="63" y="1302"/>
                  </a:lnTo>
                  <a:lnTo>
                    <a:pt x="64" y="1303"/>
                  </a:lnTo>
                  <a:lnTo>
                    <a:pt x="66" y="1302"/>
                  </a:lnTo>
                  <a:lnTo>
                    <a:pt x="70" y="1305"/>
                  </a:lnTo>
                  <a:lnTo>
                    <a:pt x="67" y="1304"/>
                  </a:lnTo>
                  <a:lnTo>
                    <a:pt x="65" y="1305"/>
                  </a:lnTo>
                  <a:lnTo>
                    <a:pt x="65" y="1308"/>
                  </a:lnTo>
                  <a:lnTo>
                    <a:pt x="64" y="1308"/>
                  </a:lnTo>
                  <a:lnTo>
                    <a:pt x="63" y="1307"/>
                  </a:lnTo>
                  <a:lnTo>
                    <a:pt x="63" y="1311"/>
                  </a:lnTo>
                  <a:lnTo>
                    <a:pt x="66" y="1315"/>
                  </a:lnTo>
                  <a:lnTo>
                    <a:pt x="73" y="1322"/>
                  </a:lnTo>
                  <a:lnTo>
                    <a:pt x="74" y="1325"/>
                  </a:lnTo>
                  <a:lnTo>
                    <a:pt x="76" y="1328"/>
                  </a:lnTo>
                  <a:lnTo>
                    <a:pt x="77" y="1330"/>
                  </a:lnTo>
                  <a:lnTo>
                    <a:pt x="75" y="1333"/>
                  </a:lnTo>
                  <a:lnTo>
                    <a:pt x="79" y="1339"/>
                  </a:lnTo>
                  <a:lnTo>
                    <a:pt x="79" y="1341"/>
                  </a:lnTo>
                  <a:lnTo>
                    <a:pt x="75" y="1342"/>
                  </a:lnTo>
                  <a:lnTo>
                    <a:pt x="76" y="1345"/>
                  </a:lnTo>
                  <a:lnTo>
                    <a:pt x="77" y="1347"/>
                  </a:lnTo>
                  <a:lnTo>
                    <a:pt x="77" y="1355"/>
                  </a:lnTo>
                  <a:lnTo>
                    <a:pt x="77" y="1357"/>
                  </a:lnTo>
                  <a:lnTo>
                    <a:pt x="79" y="1360"/>
                  </a:lnTo>
                  <a:lnTo>
                    <a:pt x="76" y="1362"/>
                  </a:lnTo>
                  <a:lnTo>
                    <a:pt x="76" y="1364"/>
                  </a:lnTo>
                  <a:lnTo>
                    <a:pt x="80" y="1364"/>
                  </a:lnTo>
                  <a:lnTo>
                    <a:pt x="79" y="1366"/>
                  </a:lnTo>
                  <a:lnTo>
                    <a:pt x="81" y="1366"/>
                  </a:lnTo>
                  <a:lnTo>
                    <a:pt x="80" y="1366"/>
                  </a:lnTo>
                  <a:lnTo>
                    <a:pt x="79" y="1369"/>
                  </a:lnTo>
                  <a:lnTo>
                    <a:pt x="77" y="1371"/>
                  </a:lnTo>
                  <a:lnTo>
                    <a:pt x="76" y="1374"/>
                  </a:lnTo>
                  <a:lnTo>
                    <a:pt x="76" y="1374"/>
                  </a:lnTo>
                  <a:lnTo>
                    <a:pt x="74" y="1377"/>
                  </a:lnTo>
                  <a:lnTo>
                    <a:pt x="72" y="1381"/>
                  </a:lnTo>
                  <a:lnTo>
                    <a:pt x="72" y="1383"/>
                  </a:lnTo>
                  <a:lnTo>
                    <a:pt x="70" y="1383"/>
                  </a:lnTo>
                  <a:lnTo>
                    <a:pt x="68" y="1384"/>
                  </a:lnTo>
                  <a:lnTo>
                    <a:pt x="66" y="1384"/>
                  </a:lnTo>
                  <a:lnTo>
                    <a:pt x="60" y="1385"/>
                  </a:lnTo>
                  <a:lnTo>
                    <a:pt x="59" y="1389"/>
                  </a:lnTo>
                  <a:lnTo>
                    <a:pt x="60" y="1392"/>
                  </a:lnTo>
                  <a:lnTo>
                    <a:pt x="58" y="1394"/>
                  </a:lnTo>
                  <a:lnTo>
                    <a:pt x="56" y="1394"/>
                  </a:lnTo>
                  <a:lnTo>
                    <a:pt x="56" y="1397"/>
                  </a:lnTo>
                  <a:lnTo>
                    <a:pt x="57" y="1399"/>
                  </a:lnTo>
                  <a:lnTo>
                    <a:pt x="56" y="1401"/>
                  </a:lnTo>
                  <a:lnTo>
                    <a:pt x="55" y="1403"/>
                  </a:lnTo>
                  <a:lnTo>
                    <a:pt x="49" y="1405"/>
                  </a:lnTo>
                  <a:lnTo>
                    <a:pt x="47" y="1405"/>
                  </a:lnTo>
                  <a:lnTo>
                    <a:pt x="46" y="1407"/>
                  </a:lnTo>
                  <a:lnTo>
                    <a:pt x="43" y="1407"/>
                  </a:lnTo>
                  <a:lnTo>
                    <a:pt x="41" y="1408"/>
                  </a:lnTo>
                  <a:lnTo>
                    <a:pt x="40" y="1410"/>
                  </a:lnTo>
                  <a:lnTo>
                    <a:pt x="41" y="1414"/>
                  </a:lnTo>
                  <a:lnTo>
                    <a:pt x="40" y="1417"/>
                  </a:lnTo>
                  <a:lnTo>
                    <a:pt x="39" y="1418"/>
                  </a:lnTo>
                  <a:lnTo>
                    <a:pt x="34" y="1424"/>
                  </a:lnTo>
                  <a:lnTo>
                    <a:pt x="36" y="1426"/>
                  </a:lnTo>
                  <a:lnTo>
                    <a:pt x="38" y="1427"/>
                  </a:lnTo>
                  <a:lnTo>
                    <a:pt x="34" y="1427"/>
                  </a:lnTo>
                  <a:lnTo>
                    <a:pt x="33" y="1431"/>
                  </a:lnTo>
                  <a:lnTo>
                    <a:pt x="31" y="1432"/>
                  </a:lnTo>
                  <a:lnTo>
                    <a:pt x="29" y="1434"/>
                  </a:lnTo>
                  <a:lnTo>
                    <a:pt x="31" y="1436"/>
                  </a:lnTo>
                  <a:lnTo>
                    <a:pt x="30" y="1440"/>
                  </a:lnTo>
                  <a:lnTo>
                    <a:pt x="30" y="1442"/>
                  </a:lnTo>
                  <a:lnTo>
                    <a:pt x="31" y="1444"/>
                  </a:lnTo>
                  <a:lnTo>
                    <a:pt x="31" y="1448"/>
                  </a:lnTo>
                  <a:lnTo>
                    <a:pt x="29" y="1449"/>
                  </a:lnTo>
                  <a:lnTo>
                    <a:pt x="28" y="1449"/>
                  </a:lnTo>
                  <a:lnTo>
                    <a:pt x="30" y="1451"/>
                  </a:lnTo>
                  <a:lnTo>
                    <a:pt x="33" y="1452"/>
                  </a:lnTo>
                  <a:lnTo>
                    <a:pt x="36" y="1454"/>
                  </a:lnTo>
                  <a:lnTo>
                    <a:pt x="38" y="1454"/>
                  </a:lnTo>
                  <a:lnTo>
                    <a:pt x="41" y="1451"/>
                  </a:lnTo>
                  <a:lnTo>
                    <a:pt x="41" y="1452"/>
                  </a:lnTo>
                  <a:lnTo>
                    <a:pt x="42" y="1452"/>
                  </a:lnTo>
                  <a:lnTo>
                    <a:pt x="41" y="1452"/>
                  </a:lnTo>
                  <a:lnTo>
                    <a:pt x="41" y="1454"/>
                  </a:lnTo>
                  <a:lnTo>
                    <a:pt x="42" y="1454"/>
                  </a:lnTo>
                  <a:lnTo>
                    <a:pt x="43" y="1451"/>
                  </a:lnTo>
                  <a:lnTo>
                    <a:pt x="42" y="1449"/>
                  </a:lnTo>
                  <a:lnTo>
                    <a:pt x="42" y="1448"/>
                  </a:lnTo>
                  <a:lnTo>
                    <a:pt x="45" y="1446"/>
                  </a:lnTo>
                  <a:lnTo>
                    <a:pt x="43" y="1449"/>
                  </a:lnTo>
                  <a:lnTo>
                    <a:pt x="43" y="1451"/>
                  </a:lnTo>
                  <a:lnTo>
                    <a:pt x="45" y="1454"/>
                  </a:lnTo>
                  <a:lnTo>
                    <a:pt x="43" y="1457"/>
                  </a:lnTo>
                  <a:lnTo>
                    <a:pt x="42" y="1461"/>
                  </a:lnTo>
                  <a:lnTo>
                    <a:pt x="41" y="1462"/>
                  </a:lnTo>
                  <a:lnTo>
                    <a:pt x="39" y="1465"/>
                  </a:lnTo>
                  <a:lnTo>
                    <a:pt x="38" y="1465"/>
                  </a:lnTo>
                  <a:lnTo>
                    <a:pt x="37" y="1465"/>
                  </a:lnTo>
                  <a:lnTo>
                    <a:pt x="33" y="1467"/>
                  </a:lnTo>
                  <a:lnTo>
                    <a:pt x="31" y="1469"/>
                  </a:lnTo>
                  <a:lnTo>
                    <a:pt x="29" y="1472"/>
                  </a:lnTo>
                  <a:lnTo>
                    <a:pt x="23" y="1477"/>
                  </a:lnTo>
                  <a:lnTo>
                    <a:pt x="23" y="1479"/>
                  </a:lnTo>
                  <a:lnTo>
                    <a:pt x="23" y="1480"/>
                  </a:lnTo>
                  <a:lnTo>
                    <a:pt x="23" y="1484"/>
                  </a:lnTo>
                  <a:lnTo>
                    <a:pt x="25" y="1486"/>
                  </a:lnTo>
                  <a:lnTo>
                    <a:pt x="25" y="1488"/>
                  </a:lnTo>
                  <a:lnTo>
                    <a:pt x="25" y="1491"/>
                  </a:lnTo>
                  <a:lnTo>
                    <a:pt x="29" y="1494"/>
                  </a:lnTo>
                  <a:lnTo>
                    <a:pt x="29" y="1496"/>
                  </a:lnTo>
                  <a:lnTo>
                    <a:pt x="28" y="1499"/>
                  </a:lnTo>
                  <a:lnTo>
                    <a:pt x="25" y="1499"/>
                  </a:lnTo>
                  <a:lnTo>
                    <a:pt x="25" y="1502"/>
                  </a:lnTo>
                  <a:lnTo>
                    <a:pt x="28" y="1503"/>
                  </a:lnTo>
                  <a:lnTo>
                    <a:pt x="33" y="1505"/>
                  </a:lnTo>
                  <a:lnTo>
                    <a:pt x="41" y="1511"/>
                  </a:lnTo>
                  <a:lnTo>
                    <a:pt x="41" y="1512"/>
                  </a:lnTo>
                  <a:lnTo>
                    <a:pt x="45" y="1517"/>
                  </a:lnTo>
                  <a:lnTo>
                    <a:pt x="45" y="1517"/>
                  </a:lnTo>
                  <a:lnTo>
                    <a:pt x="47" y="1519"/>
                  </a:lnTo>
                  <a:lnTo>
                    <a:pt x="47" y="1520"/>
                  </a:lnTo>
                  <a:lnTo>
                    <a:pt x="49" y="1526"/>
                  </a:lnTo>
                  <a:lnTo>
                    <a:pt x="50" y="1528"/>
                  </a:lnTo>
                  <a:lnTo>
                    <a:pt x="54" y="1530"/>
                  </a:lnTo>
                  <a:lnTo>
                    <a:pt x="57" y="1535"/>
                  </a:lnTo>
                  <a:lnTo>
                    <a:pt x="62" y="1546"/>
                  </a:lnTo>
                  <a:lnTo>
                    <a:pt x="63" y="1548"/>
                  </a:lnTo>
                  <a:lnTo>
                    <a:pt x="66" y="1559"/>
                  </a:lnTo>
                  <a:lnTo>
                    <a:pt x="72" y="1568"/>
                  </a:lnTo>
                  <a:lnTo>
                    <a:pt x="73" y="1571"/>
                  </a:lnTo>
                  <a:lnTo>
                    <a:pt x="73" y="1573"/>
                  </a:lnTo>
                  <a:lnTo>
                    <a:pt x="76" y="1576"/>
                  </a:lnTo>
                  <a:lnTo>
                    <a:pt x="79" y="1578"/>
                  </a:lnTo>
                  <a:lnTo>
                    <a:pt x="80" y="1581"/>
                  </a:lnTo>
                  <a:lnTo>
                    <a:pt x="80" y="1583"/>
                  </a:lnTo>
                  <a:lnTo>
                    <a:pt x="80" y="1585"/>
                  </a:lnTo>
                  <a:lnTo>
                    <a:pt x="85" y="1590"/>
                  </a:lnTo>
                  <a:lnTo>
                    <a:pt x="88" y="1595"/>
                  </a:lnTo>
                  <a:lnTo>
                    <a:pt x="89" y="1598"/>
                  </a:lnTo>
                  <a:lnTo>
                    <a:pt x="92" y="1602"/>
                  </a:lnTo>
                  <a:lnTo>
                    <a:pt x="93" y="1605"/>
                  </a:lnTo>
                  <a:lnTo>
                    <a:pt x="93" y="1607"/>
                  </a:lnTo>
                  <a:lnTo>
                    <a:pt x="91" y="1610"/>
                  </a:lnTo>
                  <a:lnTo>
                    <a:pt x="92" y="1613"/>
                  </a:lnTo>
                  <a:lnTo>
                    <a:pt x="96" y="1617"/>
                  </a:lnTo>
                  <a:lnTo>
                    <a:pt x="97" y="1621"/>
                  </a:lnTo>
                  <a:lnTo>
                    <a:pt x="102" y="1624"/>
                  </a:lnTo>
                  <a:lnTo>
                    <a:pt x="106" y="1629"/>
                  </a:lnTo>
                  <a:lnTo>
                    <a:pt x="107" y="1631"/>
                  </a:lnTo>
                  <a:lnTo>
                    <a:pt x="109" y="1632"/>
                  </a:lnTo>
                  <a:lnTo>
                    <a:pt x="116" y="1636"/>
                  </a:lnTo>
                  <a:lnTo>
                    <a:pt x="118" y="1638"/>
                  </a:lnTo>
                  <a:lnTo>
                    <a:pt x="122" y="1638"/>
                  </a:lnTo>
                  <a:lnTo>
                    <a:pt x="126" y="1642"/>
                  </a:lnTo>
                  <a:lnTo>
                    <a:pt x="139" y="1647"/>
                  </a:lnTo>
                  <a:lnTo>
                    <a:pt x="140" y="1648"/>
                  </a:lnTo>
                  <a:lnTo>
                    <a:pt x="143" y="1649"/>
                  </a:lnTo>
                  <a:lnTo>
                    <a:pt x="145" y="1650"/>
                  </a:lnTo>
                  <a:lnTo>
                    <a:pt x="149" y="1654"/>
                  </a:lnTo>
                  <a:lnTo>
                    <a:pt x="150" y="1654"/>
                  </a:lnTo>
                  <a:lnTo>
                    <a:pt x="152" y="1656"/>
                  </a:lnTo>
                  <a:lnTo>
                    <a:pt x="156" y="1657"/>
                  </a:lnTo>
                  <a:lnTo>
                    <a:pt x="158" y="1658"/>
                  </a:lnTo>
                  <a:lnTo>
                    <a:pt x="159" y="1660"/>
                  </a:lnTo>
                  <a:lnTo>
                    <a:pt x="159" y="1664"/>
                  </a:lnTo>
                  <a:lnTo>
                    <a:pt x="165" y="1666"/>
                  </a:lnTo>
                  <a:lnTo>
                    <a:pt x="173" y="1673"/>
                  </a:lnTo>
                  <a:lnTo>
                    <a:pt x="174" y="1674"/>
                  </a:lnTo>
                  <a:lnTo>
                    <a:pt x="174" y="1676"/>
                  </a:lnTo>
                  <a:lnTo>
                    <a:pt x="174" y="1682"/>
                  </a:lnTo>
                  <a:lnTo>
                    <a:pt x="175" y="1688"/>
                  </a:lnTo>
                  <a:lnTo>
                    <a:pt x="176" y="1696"/>
                  </a:lnTo>
                  <a:lnTo>
                    <a:pt x="175" y="1701"/>
                  </a:lnTo>
                  <a:lnTo>
                    <a:pt x="175" y="1707"/>
                  </a:lnTo>
                  <a:lnTo>
                    <a:pt x="176" y="1709"/>
                  </a:lnTo>
                  <a:lnTo>
                    <a:pt x="177" y="1717"/>
                  </a:lnTo>
                  <a:lnTo>
                    <a:pt x="176" y="1719"/>
                  </a:lnTo>
                  <a:lnTo>
                    <a:pt x="176" y="1722"/>
                  </a:lnTo>
                  <a:lnTo>
                    <a:pt x="175" y="1731"/>
                  </a:lnTo>
                  <a:lnTo>
                    <a:pt x="174" y="1739"/>
                  </a:lnTo>
                  <a:lnTo>
                    <a:pt x="169" y="1743"/>
                  </a:lnTo>
                  <a:lnTo>
                    <a:pt x="169" y="1745"/>
                  </a:lnTo>
                  <a:lnTo>
                    <a:pt x="173" y="1747"/>
                  </a:lnTo>
                  <a:lnTo>
                    <a:pt x="173" y="1749"/>
                  </a:lnTo>
                  <a:lnTo>
                    <a:pt x="171" y="1751"/>
                  </a:lnTo>
                  <a:lnTo>
                    <a:pt x="171" y="1757"/>
                  </a:lnTo>
                  <a:lnTo>
                    <a:pt x="170" y="1762"/>
                  </a:lnTo>
                  <a:lnTo>
                    <a:pt x="171" y="1768"/>
                  </a:lnTo>
                  <a:lnTo>
                    <a:pt x="171" y="1770"/>
                  </a:lnTo>
                  <a:lnTo>
                    <a:pt x="171" y="1773"/>
                  </a:lnTo>
                  <a:lnTo>
                    <a:pt x="169" y="1776"/>
                  </a:lnTo>
                  <a:lnTo>
                    <a:pt x="169" y="1778"/>
                  </a:lnTo>
                  <a:lnTo>
                    <a:pt x="168" y="1781"/>
                  </a:lnTo>
                  <a:lnTo>
                    <a:pt x="169" y="1783"/>
                  </a:lnTo>
                  <a:lnTo>
                    <a:pt x="169" y="1786"/>
                  </a:lnTo>
                  <a:lnTo>
                    <a:pt x="169" y="1787"/>
                  </a:lnTo>
                  <a:lnTo>
                    <a:pt x="165" y="1801"/>
                  </a:lnTo>
                  <a:lnTo>
                    <a:pt x="166" y="1804"/>
                  </a:lnTo>
                  <a:lnTo>
                    <a:pt x="164" y="1808"/>
                  </a:lnTo>
                  <a:lnTo>
                    <a:pt x="162" y="1813"/>
                  </a:lnTo>
                  <a:lnTo>
                    <a:pt x="161" y="1818"/>
                  </a:lnTo>
                  <a:lnTo>
                    <a:pt x="158" y="1827"/>
                  </a:lnTo>
                  <a:lnTo>
                    <a:pt x="158" y="1830"/>
                  </a:lnTo>
                  <a:lnTo>
                    <a:pt x="160" y="1833"/>
                  </a:lnTo>
                  <a:lnTo>
                    <a:pt x="160" y="1838"/>
                  </a:lnTo>
                  <a:lnTo>
                    <a:pt x="160" y="1841"/>
                  </a:lnTo>
                  <a:lnTo>
                    <a:pt x="159" y="1842"/>
                  </a:lnTo>
                  <a:lnTo>
                    <a:pt x="159" y="1845"/>
                  </a:lnTo>
                  <a:lnTo>
                    <a:pt x="157" y="1846"/>
                  </a:lnTo>
                  <a:lnTo>
                    <a:pt x="155" y="1848"/>
                  </a:lnTo>
                  <a:lnTo>
                    <a:pt x="155" y="1852"/>
                  </a:lnTo>
                  <a:lnTo>
                    <a:pt x="157" y="1867"/>
                  </a:lnTo>
                  <a:lnTo>
                    <a:pt x="157" y="1869"/>
                  </a:lnTo>
                  <a:lnTo>
                    <a:pt x="157" y="1875"/>
                  </a:lnTo>
                  <a:lnTo>
                    <a:pt x="159" y="1878"/>
                  </a:lnTo>
                  <a:lnTo>
                    <a:pt x="157" y="1884"/>
                  </a:lnTo>
                  <a:lnTo>
                    <a:pt x="157" y="1886"/>
                  </a:lnTo>
                  <a:lnTo>
                    <a:pt x="155" y="1888"/>
                  </a:lnTo>
                  <a:lnTo>
                    <a:pt x="155" y="1894"/>
                  </a:lnTo>
                  <a:lnTo>
                    <a:pt x="156" y="1897"/>
                  </a:lnTo>
                  <a:lnTo>
                    <a:pt x="153" y="1899"/>
                  </a:lnTo>
                  <a:lnTo>
                    <a:pt x="151" y="1904"/>
                  </a:lnTo>
                  <a:lnTo>
                    <a:pt x="151" y="1907"/>
                  </a:lnTo>
                  <a:lnTo>
                    <a:pt x="150" y="1908"/>
                  </a:lnTo>
                  <a:lnTo>
                    <a:pt x="150" y="1914"/>
                  </a:lnTo>
                  <a:lnTo>
                    <a:pt x="148" y="1918"/>
                  </a:lnTo>
                  <a:lnTo>
                    <a:pt x="148" y="1919"/>
                  </a:lnTo>
                  <a:lnTo>
                    <a:pt x="144" y="1923"/>
                  </a:lnTo>
                  <a:lnTo>
                    <a:pt x="143" y="1927"/>
                  </a:lnTo>
                  <a:lnTo>
                    <a:pt x="142" y="1931"/>
                  </a:lnTo>
                  <a:lnTo>
                    <a:pt x="140" y="1935"/>
                  </a:lnTo>
                  <a:lnTo>
                    <a:pt x="140" y="1937"/>
                  </a:lnTo>
                  <a:lnTo>
                    <a:pt x="139" y="1940"/>
                  </a:lnTo>
                  <a:lnTo>
                    <a:pt x="138" y="1942"/>
                  </a:lnTo>
                  <a:lnTo>
                    <a:pt x="138" y="1945"/>
                  </a:lnTo>
                  <a:lnTo>
                    <a:pt x="134" y="1946"/>
                  </a:lnTo>
                  <a:lnTo>
                    <a:pt x="134" y="1952"/>
                  </a:lnTo>
                  <a:lnTo>
                    <a:pt x="132" y="1953"/>
                  </a:lnTo>
                  <a:lnTo>
                    <a:pt x="130" y="1952"/>
                  </a:lnTo>
                  <a:lnTo>
                    <a:pt x="127" y="1955"/>
                  </a:lnTo>
                  <a:lnTo>
                    <a:pt x="128" y="1957"/>
                  </a:lnTo>
                  <a:lnTo>
                    <a:pt x="127" y="1958"/>
                  </a:lnTo>
                  <a:lnTo>
                    <a:pt x="128" y="1962"/>
                  </a:lnTo>
                  <a:lnTo>
                    <a:pt x="130" y="1964"/>
                  </a:lnTo>
                  <a:lnTo>
                    <a:pt x="131" y="1966"/>
                  </a:lnTo>
                  <a:lnTo>
                    <a:pt x="130" y="1972"/>
                  </a:lnTo>
                  <a:lnTo>
                    <a:pt x="131" y="1975"/>
                  </a:lnTo>
                  <a:lnTo>
                    <a:pt x="134" y="1984"/>
                  </a:lnTo>
                  <a:lnTo>
                    <a:pt x="134" y="1987"/>
                  </a:lnTo>
                  <a:lnTo>
                    <a:pt x="133" y="1990"/>
                  </a:lnTo>
                  <a:lnTo>
                    <a:pt x="132" y="1992"/>
                  </a:lnTo>
                  <a:lnTo>
                    <a:pt x="132" y="1995"/>
                  </a:lnTo>
                  <a:lnTo>
                    <a:pt x="130" y="1996"/>
                  </a:lnTo>
                  <a:lnTo>
                    <a:pt x="127" y="1997"/>
                  </a:lnTo>
                  <a:lnTo>
                    <a:pt x="127" y="2000"/>
                  </a:lnTo>
                  <a:lnTo>
                    <a:pt x="126" y="2004"/>
                  </a:lnTo>
                  <a:lnTo>
                    <a:pt x="126" y="2006"/>
                  </a:lnTo>
                  <a:lnTo>
                    <a:pt x="123" y="2013"/>
                  </a:lnTo>
                  <a:lnTo>
                    <a:pt x="124" y="2016"/>
                  </a:lnTo>
                  <a:lnTo>
                    <a:pt x="125" y="2018"/>
                  </a:lnTo>
                  <a:lnTo>
                    <a:pt x="125" y="2022"/>
                  </a:lnTo>
                  <a:lnTo>
                    <a:pt x="127" y="2023"/>
                  </a:lnTo>
                  <a:lnTo>
                    <a:pt x="130" y="2023"/>
                  </a:lnTo>
                  <a:lnTo>
                    <a:pt x="128" y="2026"/>
                  </a:lnTo>
                  <a:lnTo>
                    <a:pt x="130" y="2026"/>
                  </a:lnTo>
                  <a:lnTo>
                    <a:pt x="135" y="2026"/>
                  </a:lnTo>
                  <a:lnTo>
                    <a:pt x="135" y="2023"/>
                  </a:lnTo>
                  <a:lnTo>
                    <a:pt x="139" y="2022"/>
                  </a:lnTo>
                  <a:lnTo>
                    <a:pt x="143" y="2025"/>
                  </a:lnTo>
                  <a:lnTo>
                    <a:pt x="145" y="2022"/>
                  </a:lnTo>
                  <a:lnTo>
                    <a:pt x="145" y="2025"/>
                  </a:lnTo>
                  <a:lnTo>
                    <a:pt x="142" y="2025"/>
                  </a:lnTo>
                  <a:lnTo>
                    <a:pt x="140" y="2027"/>
                  </a:lnTo>
                  <a:lnTo>
                    <a:pt x="140" y="2030"/>
                  </a:lnTo>
                  <a:lnTo>
                    <a:pt x="143" y="2031"/>
                  </a:lnTo>
                  <a:lnTo>
                    <a:pt x="144" y="2032"/>
                  </a:lnTo>
                  <a:lnTo>
                    <a:pt x="144" y="2038"/>
                  </a:lnTo>
                  <a:lnTo>
                    <a:pt x="143" y="2035"/>
                  </a:lnTo>
                  <a:lnTo>
                    <a:pt x="141" y="2033"/>
                  </a:lnTo>
                  <a:lnTo>
                    <a:pt x="140" y="2036"/>
                  </a:lnTo>
                  <a:lnTo>
                    <a:pt x="143" y="2039"/>
                  </a:lnTo>
                  <a:lnTo>
                    <a:pt x="142" y="2039"/>
                  </a:lnTo>
                  <a:lnTo>
                    <a:pt x="140" y="2038"/>
                  </a:lnTo>
                  <a:lnTo>
                    <a:pt x="140" y="2043"/>
                  </a:lnTo>
                  <a:lnTo>
                    <a:pt x="141" y="2046"/>
                  </a:lnTo>
                  <a:lnTo>
                    <a:pt x="138" y="2048"/>
                  </a:lnTo>
                  <a:lnTo>
                    <a:pt x="138" y="2050"/>
                  </a:lnTo>
                  <a:lnTo>
                    <a:pt x="135" y="2053"/>
                  </a:lnTo>
                  <a:lnTo>
                    <a:pt x="136" y="2056"/>
                  </a:lnTo>
                  <a:lnTo>
                    <a:pt x="138" y="2056"/>
                  </a:lnTo>
                  <a:lnTo>
                    <a:pt x="136" y="2058"/>
                  </a:lnTo>
                  <a:lnTo>
                    <a:pt x="139" y="2058"/>
                  </a:lnTo>
                  <a:lnTo>
                    <a:pt x="133" y="2066"/>
                  </a:lnTo>
                  <a:lnTo>
                    <a:pt x="134" y="2067"/>
                  </a:lnTo>
                  <a:lnTo>
                    <a:pt x="138" y="2068"/>
                  </a:lnTo>
                  <a:lnTo>
                    <a:pt x="140" y="2070"/>
                  </a:lnTo>
                  <a:lnTo>
                    <a:pt x="142" y="2069"/>
                  </a:lnTo>
                  <a:lnTo>
                    <a:pt x="142" y="2072"/>
                  </a:lnTo>
                  <a:lnTo>
                    <a:pt x="141" y="2075"/>
                  </a:lnTo>
                  <a:lnTo>
                    <a:pt x="139" y="2077"/>
                  </a:lnTo>
                  <a:lnTo>
                    <a:pt x="135" y="2079"/>
                  </a:lnTo>
                  <a:lnTo>
                    <a:pt x="133" y="2079"/>
                  </a:lnTo>
                  <a:lnTo>
                    <a:pt x="132" y="2079"/>
                  </a:lnTo>
                  <a:lnTo>
                    <a:pt x="133" y="2083"/>
                  </a:lnTo>
                  <a:lnTo>
                    <a:pt x="135" y="2085"/>
                  </a:lnTo>
                  <a:lnTo>
                    <a:pt x="138" y="2087"/>
                  </a:lnTo>
                  <a:lnTo>
                    <a:pt x="140" y="2087"/>
                  </a:lnTo>
                  <a:lnTo>
                    <a:pt x="139" y="2087"/>
                  </a:lnTo>
                  <a:lnTo>
                    <a:pt x="136" y="2087"/>
                  </a:lnTo>
                  <a:lnTo>
                    <a:pt x="134" y="2085"/>
                  </a:lnTo>
                  <a:lnTo>
                    <a:pt x="131" y="2087"/>
                  </a:lnTo>
                  <a:lnTo>
                    <a:pt x="130" y="2090"/>
                  </a:lnTo>
                  <a:lnTo>
                    <a:pt x="130" y="2092"/>
                  </a:lnTo>
                  <a:lnTo>
                    <a:pt x="132" y="2091"/>
                  </a:lnTo>
                  <a:lnTo>
                    <a:pt x="130" y="2093"/>
                  </a:lnTo>
                  <a:lnTo>
                    <a:pt x="128" y="2096"/>
                  </a:lnTo>
                  <a:lnTo>
                    <a:pt x="128" y="2099"/>
                  </a:lnTo>
                  <a:lnTo>
                    <a:pt x="127" y="2101"/>
                  </a:lnTo>
                  <a:lnTo>
                    <a:pt x="131" y="2099"/>
                  </a:lnTo>
                  <a:lnTo>
                    <a:pt x="130" y="2101"/>
                  </a:lnTo>
                  <a:lnTo>
                    <a:pt x="126" y="2104"/>
                  </a:lnTo>
                  <a:lnTo>
                    <a:pt x="125" y="2107"/>
                  </a:lnTo>
                  <a:lnTo>
                    <a:pt x="125" y="2104"/>
                  </a:lnTo>
                  <a:lnTo>
                    <a:pt x="126" y="2102"/>
                  </a:lnTo>
                  <a:lnTo>
                    <a:pt x="124" y="2100"/>
                  </a:lnTo>
                  <a:lnTo>
                    <a:pt x="125" y="2102"/>
                  </a:lnTo>
                  <a:lnTo>
                    <a:pt x="122" y="2101"/>
                  </a:lnTo>
                  <a:lnTo>
                    <a:pt x="119" y="2101"/>
                  </a:lnTo>
                  <a:lnTo>
                    <a:pt x="117" y="2100"/>
                  </a:lnTo>
                  <a:lnTo>
                    <a:pt x="119" y="2101"/>
                  </a:lnTo>
                  <a:lnTo>
                    <a:pt x="122" y="2100"/>
                  </a:lnTo>
                  <a:lnTo>
                    <a:pt x="124" y="2098"/>
                  </a:lnTo>
                  <a:lnTo>
                    <a:pt x="121" y="2095"/>
                  </a:lnTo>
                  <a:lnTo>
                    <a:pt x="118" y="2093"/>
                  </a:lnTo>
                  <a:lnTo>
                    <a:pt x="117" y="2096"/>
                  </a:lnTo>
                  <a:lnTo>
                    <a:pt x="115" y="2094"/>
                  </a:lnTo>
                  <a:lnTo>
                    <a:pt x="113" y="2094"/>
                  </a:lnTo>
                  <a:lnTo>
                    <a:pt x="109" y="2095"/>
                  </a:lnTo>
                  <a:lnTo>
                    <a:pt x="108" y="2098"/>
                  </a:lnTo>
                  <a:lnTo>
                    <a:pt x="110" y="2099"/>
                  </a:lnTo>
                  <a:lnTo>
                    <a:pt x="113" y="2096"/>
                  </a:lnTo>
                  <a:lnTo>
                    <a:pt x="113" y="2099"/>
                  </a:lnTo>
                  <a:lnTo>
                    <a:pt x="110" y="2101"/>
                  </a:lnTo>
                  <a:lnTo>
                    <a:pt x="108" y="2102"/>
                  </a:lnTo>
                  <a:lnTo>
                    <a:pt x="102" y="2106"/>
                  </a:lnTo>
                  <a:lnTo>
                    <a:pt x="100" y="2109"/>
                  </a:lnTo>
                  <a:lnTo>
                    <a:pt x="100" y="2111"/>
                  </a:lnTo>
                  <a:lnTo>
                    <a:pt x="104" y="2113"/>
                  </a:lnTo>
                  <a:lnTo>
                    <a:pt x="105" y="2110"/>
                  </a:lnTo>
                  <a:lnTo>
                    <a:pt x="101" y="2109"/>
                  </a:lnTo>
                  <a:lnTo>
                    <a:pt x="107" y="2108"/>
                  </a:lnTo>
                  <a:lnTo>
                    <a:pt x="109" y="2106"/>
                  </a:lnTo>
                  <a:lnTo>
                    <a:pt x="109" y="2108"/>
                  </a:lnTo>
                  <a:lnTo>
                    <a:pt x="111" y="2110"/>
                  </a:lnTo>
                  <a:lnTo>
                    <a:pt x="114" y="2112"/>
                  </a:lnTo>
                  <a:lnTo>
                    <a:pt x="117" y="2112"/>
                  </a:lnTo>
                  <a:lnTo>
                    <a:pt x="116" y="2110"/>
                  </a:lnTo>
                  <a:lnTo>
                    <a:pt x="118" y="2110"/>
                  </a:lnTo>
                  <a:lnTo>
                    <a:pt x="122" y="2111"/>
                  </a:lnTo>
                  <a:lnTo>
                    <a:pt x="122" y="2115"/>
                  </a:lnTo>
                  <a:lnTo>
                    <a:pt x="122" y="2115"/>
                  </a:lnTo>
                  <a:lnTo>
                    <a:pt x="124" y="2115"/>
                  </a:lnTo>
                  <a:lnTo>
                    <a:pt x="123" y="2116"/>
                  </a:lnTo>
                  <a:lnTo>
                    <a:pt x="123" y="2117"/>
                  </a:lnTo>
                  <a:lnTo>
                    <a:pt x="122" y="2119"/>
                  </a:lnTo>
                  <a:lnTo>
                    <a:pt x="119" y="2118"/>
                  </a:lnTo>
                  <a:lnTo>
                    <a:pt x="117" y="2120"/>
                  </a:lnTo>
                  <a:lnTo>
                    <a:pt x="118" y="2124"/>
                  </a:lnTo>
                  <a:lnTo>
                    <a:pt x="121" y="2125"/>
                  </a:lnTo>
                  <a:lnTo>
                    <a:pt x="121" y="2127"/>
                  </a:lnTo>
                  <a:lnTo>
                    <a:pt x="115" y="2125"/>
                  </a:lnTo>
                  <a:lnTo>
                    <a:pt x="114" y="2127"/>
                  </a:lnTo>
                  <a:lnTo>
                    <a:pt x="122" y="2127"/>
                  </a:lnTo>
                  <a:lnTo>
                    <a:pt x="125" y="2128"/>
                  </a:lnTo>
                  <a:lnTo>
                    <a:pt x="126" y="2126"/>
                  </a:lnTo>
                  <a:lnTo>
                    <a:pt x="130" y="2128"/>
                  </a:lnTo>
                  <a:lnTo>
                    <a:pt x="131" y="2130"/>
                  </a:lnTo>
                  <a:lnTo>
                    <a:pt x="133" y="2132"/>
                  </a:lnTo>
                  <a:lnTo>
                    <a:pt x="131" y="2132"/>
                  </a:lnTo>
                  <a:lnTo>
                    <a:pt x="131" y="2134"/>
                  </a:lnTo>
                  <a:lnTo>
                    <a:pt x="132" y="2135"/>
                  </a:lnTo>
                  <a:lnTo>
                    <a:pt x="130" y="2136"/>
                  </a:lnTo>
                  <a:lnTo>
                    <a:pt x="126" y="2133"/>
                  </a:lnTo>
                  <a:lnTo>
                    <a:pt x="124" y="2132"/>
                  </a:lnTo>
                  <a:lnTo>
                    <a:pt x="122" y="2132"/>
                  </a:lnTo>
                  <a:lnTo>
                    <a:pt x="121" y="2134"/>
                  </a:lnTo>
                  <a:lnTo>
                    <a:pt x="118" y="2132"/>
                  </a:lnTo>
                  <a:lnTo>
                    <a:pt x="115" y="2132"/>
                  </a:lnTo>
                  <a:lnTo>
                    <a:pt x="117" y="2134"/>
                  </a:lnTo>
                  <a:lnTo>
                    <a:pt x="122" y="2138"/>
                  </a:lnTo>
                  <a:lnTo>
                    <a:pt x="123" y="2141"/>
                  </a:lnTo>
                  <a:lnTo>
                    <a:pt x="121" y="2139"/>
                  </a:lnTo>
                  <a:lnTo>
                    <a:pt x="118" y="2142"/>
                  </a:lnTo>
                  <a:lnTo>
                    <a:pt x="121" y="2144"/>
                  </a:lnTo>
                  <a:lnTo>
                    <a:pt x="123" y="2144"/>
                  </a:lnTo>
                  <a:lnTo>
                    <a:pt x="119" y="2144"/>
                  </a:lnTo>
                  <a:lnTo>
                    <a:pt x="117" y="2147"/>
                  </a:lnTo>
                  <a:lnTo>
                    <a:pt x="117" y="2150"/>
                  </a:lnTo>
                  <a:lnTo>
                    <a:pt x="117" y="2153"/>
                  </a:lnTo>
                  <a:lnTo>
                    <a:pt x="117" y="2155"/>
                  </a:lnTo>
                  <a:lnTo>
                    <a:pt x="119" y="2158"/>
                  </a:lnTo>
                  <a:lnTo>
                    <a:pt x="122" y="2155"/>
                  </a:lnTo>
                  <a:lnTo>
                    <a:pt x="121" y="2153"/>
                  </a:lnTo>
                  <a:lnTo>
                    <a:pt x="123" y="2150"/>
                  </a:lnTo>
                  <a:lnTo>
                    <a:pt x="125" y="2150"/>
                  </a:lnTo>
                  <a:lnTo>
                    <a:pt x="124" y="2152"/>
                  </a:lnTo>
                  <a:lnTo>
                    <a:pt x="125" y="2154"/>
                  </a:lnTo>
                  <a:lnTo>
                    <a:pt x="122" y="2154"/>
                  </a:lnTo>
                  <a:lnTo>
                    <a:pt x="122" y="2156"/>
                  </a:lnTo>
                  <a:lnTo>
                    <a:pt x="125" y="2158"/>
                  </a:lnTo>
                  <a:lnTo>
                    <a:pt x="126" y="2161"/>
                  </a:lnTo>
                  <a:lnTo>
                    <a:pt x="124" y="2159"/>
                  </a:lnTo>
                  <a:lnTo>
                    <a:pt x="122" y="2159"/>
                  </a:lnTo>
                  <a:lnTo>
                    <a:pt x="119" y="2162"/>
                  </a:lnTo>
                  <a:lnTo>
                    <a:pt x="122" y="2162"/>
                  </a:lnTo>
                  <a:lnTo>
                    <a:pt x="119" y="2163"/>
                  </a:lnTo>
                  <a:lnTo>
                    <a:pt x="122" y="2166"/>
                  </a:lnTo>
                  <a:lnTo>
                    <a:pt x="124" y="2164"/>
                  </a:lnTo>
                  <a:lnTo>
                    <a:pt x="123" y="2167"/>
                  </a:lnTo>
                  <a:lnTo>
                    <a:pt x="122" y="2167"/>
                  </a:lnTo>
                  <a:lnTo>
                    <a:pt x="118" y="2166"/>
                  </a:lnTo>
                  <a:lnTo>
                    <a:pt x="118" y="2167"/>
                  </a:lnTo>
                  <a:lnTo>
                    <a:pt x="121" y="2170"/>
                  </a:lnTo>
                  <a:lnTo>
                    <a:pt x="123" y="2170"/>
                  </a:lnTo>
                  <a:lnTo>
                    <a:pt x="121" y="2170"/>
                  </a:lnTo>
                  <a:lnTo>
                    <a:pt x="117" y="2169"/>
                  </a:lnTo>
                  <a:lnTo>
                    <a:pt x="115" y="2169"/>
                  </a:lnTo>
                  <a:lnTo>
                    <a:pt x="117" y="2171"/>
                  </a:lnTo>
                  <a:lnTo>
                    <a:pt x="119" y="2171"/>
                  </a:lnTo>
                  <a:lnTo>
                    <a:pt x="119" y="2175"/>
                  </a:lnTo>
                  <a:lnTo>
                    <a:pt x="122" y="2173"/>
                  </a:lnTo>
                  <a:lnTo>
                    <a:pt x="124" y="2176"/>
                  </a:lnTo>
                  <a:lnTo>
                    <a:pt x="122" y="2176"/>
                  </a:lnTo>
                  <a:lnTo>
                    <a:pt x="121" y="2178"/>
                  </a:lnTo>
                  <a:lnTo>
                    <a:pt x="122" y="2181"/>
                  </a:lnTo>
                  <a:lnTo>
                    <a:pt x="125" y="2181"/>
                  </a:lnTo>
                  <a:lnTo>
                    <a:pt x="127" y="2176"/>
                  </a:lnTo>
                  <a:lnTo>
                    <a:pt x="128" y="2175"/>
                  </a:lnTo>
                  <a:lnTo>
                    <a:pt x="127" y="2177"/>
                  </a:lnTo>
                  <a:lnTo>
                    <a:pt x="131" y="2179"/>
                  </a:lnTo>
                  <a:lnTo>
                    <a:pt x="127" y="2178"/>
                  </a:lnTo>
                  <a:lnTo>
                    <a:pt x="126" y="2181"/>
                  </a:lnTo>
                  <a:lnTo>
                    <a:pt x="126" y="2184"/>
                  </a:lnTo>
                  <a:lnTo>
                    <a:pt x="123" y="2183"/>
                  </a:lnTo>
                  <a:lnTo>
                    <a:pt x="121" y="2183"/>
                  </a:lnTo>
                  <a:lnTo>
                    <a:pt x="121" y="2186"/>
                  </a:lnTo>
                  <a:lnTo>
                    <a:pt x="122" y="2188"/>
                  </a:lnTo>
                  <a:lnTo>
                    <a:pt x="124" y="2188"/>
                  </a:lnTo>
                  <a:lnTo>
                    <a:pt x="127" y="2187"/>
                  </a:lnTo>
                  <a:lnTo>
                    <a:pt x="127" y="2190"/>
                  </a:lnTo>
                  <a:lnTo>
                    <a:pt x="128" y="2196"/>
                  </a:lnTo>
                  <a:lnTo>
                    <a:pt x="126" y="2193"/>
                  </a:lnTo>
                  <a:lnTo>
                    <a:pt x="125" y="2195"/>
                  </a:lnTo>
                  <a:lnTo>
                    <a:pt x="126" y="2198"/>
                  </a:lnTo>
                  <a:lnTo>
                    <a:pt x="130" y="2197"/>
                  </a:lnTo>
                  <a:lnTo>
                    <a:pt x="130" y="2200"/>
                  </a:lnTo>
                  <a:lnTo>
                    <a:pt x="131" y="2203"/>
                  </a:lnTo>
                  <a:lnTo>
                    <a:pt x="128" y="2200"/>
                  </a:lnTo>
                  <a:lnTo>
                    <a:pt x="130" y="2203"/>
                  </a:lnTo>
                  <a:lnTo>
                    <a:pt x="132" y="2205"/>
                  </a:lnTo>
                  <a:lnTo>
                    <a:pt x="133" y="2203"/>
                  </a:lnTo>
                  <a:lnTo>
                    <a:pt x="132" y="2197"/>
                  </a:lnTo>
                  <a:lnTo>
                    <a:pt x="133" y="2203"/>
                  </a:lnTo>
                  <a:lnTo>
                    <a:pt x="136" y="2202"/>
                  </a:lnTo>
                  <a:lnTo>
                    <a:pt x="136" y="2198"/>
                  </a:lnTo>
                  <a:lnTo>
                    <a:pt x="133" y="2196"/>
                  </a:lnTo>
                  <a:lnTo>
                    <a:pt x="142" y="2200"/>
                  </a:lnTo>
                  <a:lnTo>
                    <a:pt x="141" y="2197"/>
                  </a:lnTo>
                  <a:lnTo>
                    <a:pt x="139" y="2195"/>
                  </a:lnTo>
                  <a:lnTo>
                    <a:pt x="135" y="2196"/>
                  </a:lnTo>
                  <a:lnTo>
                    <a:pt x="135" y="2193"/>
                  </a:lnTo>
                  <a:lnTo>
                    <a:pt x="135" y="2193"/>
                  </a:lnTo>
                  <a:lnTo>
                    <a:pt x="139" y="2195"/>
                  </a:lnTo>
                  <a:lnTo>
                    <a:pt x="141" y="2196"/>
                  </a:lnTo>
                  <a:lnTo>
                    <a:pt x="144" y="2198"/>
                  </a:lnTo>
                  <a:lnTo>
                    <a:pt x="144" y="2201"/>
                  </a:lnTo>
                  <a:lnTo>
                    <a:pt x="142" y="2202"/>
                  </a:lnTo>
                  <a:lnTo>
                    <a:pt x="143" y="2205"/>
                  </a:lnTo>
                  <a:lnTo>
                    <a:pt x="144" y="2206"/>
                  </a:lnTo>
                  <a:lnTo>
                    <a:pt x="143" y="2209"/>
                  </a:lnTo>
                  <a:lnTo>
                    <a:pt x="141" y="2210"/>
                  </a:lnTo>
                  <a:lnTo>
                    <a:pt x="139" y="2211"/>
                  </a:lnTo>
                  <a:lnTo>
                    <a:pt x="141" y="2210"/>
                  </a:lnTo>
                  <a:lnTo>
                    <a:pt x="143" y="2206"/>
                  </a:lnTo>
                  <a:lnTo>
                    <a:pt x="141" y="2204"/>
                  </a:lnTo>
                  <a:lnTo>
                    <a:pt x="140" y="2204"/>
                  </a:lnTo>
                  <a:lnTo>
                    <a:pt x="140" y="2206"/>
                  </a:lnTo>
                  <a:lnTo>
                    <a:pt x="128" y="2205"/>
                  </a:lnTo>
                  <a:lnTo>
                    <a:pt x="128" y="2211"/>
                  </a:lnTo>
                  <a:lnTo>
                    <a:pt x="128" y="2214"/>
                  </a:lnTo>
                  <a:lnTo>
                    <a:pt x="128" y="2216"/>
                  </a:lnTo>
                  <a:lnTo>
                    <a:pt x="131" y="2214"/>
                  </a:lnTo>
                  <a:lnTo>
                    <a:pt x="134" y="2214"/>
                  </a:lnTo>
                  <a:lnTo>
                    <a:pt x="134" y="2212"/>
                  </a:lnTo>
                  <a:lnTo>
                    <a:pt x="138" y="2212"/>
                  </a:lnTo>
                  <a:lnTo>
                    <a:pt x="135" y="2214"/>
                  </a:lnTo>
                  <a:lnTo>
                    <a:pt x="134" y="2218"/>
                  </a:lnTo>
                  <a:lnTo>
                    <a:pt x="131" y="2218"/>
                  </a:lnTo>
                  <a:lnTo>
                    <a:pt x="134" y="2219"/>
                  </a:lnTo>
                  <a:lnTo>
                    <a:pt x="131" y="2221"/>
                  </a:lnTo>
                  <a:lnTo>
                    <a:pt x="134" y="2223"/>
                  </a:lnTo>
                  <a:lnTo>
                    <a:pt x="136" y="2222"/>
                  </a:lnTo>
                  <a:lnTo>
                    <a:pt x="138" y="2220"/>
                  </a:lnTo>
                  <a:lnTo>
                    <a:pt x="141" y="2214"/>
                  </a:lnTo>
                  <a:lnTo>
                    <a:pt x="139" y="2215"/>
                  </a:lnTo>
                  <a:lnTo>
                    <a:pt x="139" y="2212"/>
                  </a:lnTo>
                  <a:lnTo>
                    <a:pt x="142" y="2213"/>
                  </a:lnTo>
                  <a:lnTo>
                    <a:pt x="152" y="2213"/>
                  </a:lnTo>
                  <a:lnTo>
                    <a:pt x="156" y="2213"/>
                  </a:lnTo>
                  <a:lnTo>
                    <a:pt x="158" y="2214"/>
                  </a:lnTo>
                  <a:lnTo>
                    <a:pt x="156" y="2215"/>
                  </a:lnTo>
                  <a:lnTo>
                    <a:pt x="152" y="2215"/>
                  </a:lnTo>
                  <a:lnTo>
                    <a:pt x="150" y="2214"/>
                  </a:lnTo>
                  <a:lnTo>
                    <a:pt x="148" y="2215"/>
                  </a:lnTo>
                  <a:lnTo>
                    <a:pt x="144" y="2219"/>
                  </a:lnTo>
                  <a:lnTo>
                    <a:pt x="140" y="2218"/>
                  </a:lnTo>
                  <a:lnTo>
                    <a:pt x="138" y="2220"/>
                  </a:lnTo>
                  <a:lnTo>
                    <a:pt x="139" y="2222"/>
                  </a:lnTo>
                  <a:lnTo>
                    <a:pt x="141" y="2223"/>
                  </a:lnTo>
                  <a:lnTo>
                    <a:pt x="141" y="2227"/>
                  </a:lnTo>
                  <a:lnTo>
                    <a:pt x="139" y="2224"/>
                  </a:lnTo>
                  <a:lnTo>
                    <a:pt x="135" y="2224"/>
                  </a:lnTo>
                  <a:lnTo>
                    <a:pt x="138" y="2227"/>
                  </a:lnTo>
                  <a:lnTo>
                    <a:pt x="140" y="2229"/>
                  </a:lnTo>
                  <a:lnTo>
                    <a:pt x="142" y="2231"/>
                  </a:lnTo>
                  <a:lnTo>
                    <a:pt x="145" y="2231"/>
                  </a:lnTo>
                  <a:lnTo>
                    <a:pt x="143" y="2229"/>
                  </a:lnTo>
                  <a:lnTo>
                    <a:pt x="145" y="2226"/>
                  </a:lnTo>
                  <a:lnTo>
                    <a:pt x="148" y="2226"/>
                  </a:lnTo>
                  <a:lnTo>
                    <a:pt x="145" y="2223"/>
                  </a:lnTo>
                  <a:lnTo>
                    <a:pt x="148" y="2222"/>
                  </a:lnTo>
                  <a:lnTo>
                    <a:pt x="150" y="2223"/>
                  </a:lnTo>
                  <a:lnTo>
                    <a:pt x="152" y="2221"/>
                  </a:lnTo>
                  <a:lnTo>
                    <a:pt x="158" y="2218"/>
                  </a:lnTo>
                  <a:lnTo>
                    <a:pt x="159" y="2216"/>
                  </a:lnTo>
                  <a:lnTo>
                    <a:pt x="161" y="2218"/>
                  </a:lnTo>
                  <a:lnTo>
                    <a:pt x="161" y="2220"/>
                  </a:lnTo>
                  <a:lnTo>
                    <a:pt x="160" y="2223"/>
                  </a:lnTo>
                  <a:lnTo>
                    <a:pt x="155" y="2226"/>
                  </a:lnTo>
                  <a:lnTo>
                    <a:pt x="153" y="2231"/>
                  </a:lnTo>
                  <a:lnTo>
                    <a:pt x="151" y="2232"/>
                  </a:lnTo>
                  <a:lnTo>
                    <a:pt x="153" y="2230"/>
                  </a:lnTo>
                  <a:lnTo>
                    <a:pt x="153" y="2227"/>
                  </a:lnTo>
                  <a:lnTo>
                    <a:pt x="150" y="2226"/>
                  </a:lnTo>
                  <a:lnTo>
                    <a:pt x="150" y="2229"/>
                  </a:lnTo>
                  <a:lnTo>
                    <a:pt x="149" y="2226"/>
                  </a:lnTo>
                  <a:lnTo>
                    <a:pt x="147" y="2227"/>
                  </a:lnTo>
                  <a:lnTo>
                    <a:pt x="144" y="2229"/>
                  </a:lnTo>
                  <a:lnTo>
                    <a:pt x="149" y="2235"/>
                  </a:lnTo>
                  <a:lnTo>
                    <a:pt x="152" y="2235"/>
                  </a:lnTo>
                  <a:lnTo>
                    <a:pt x="155" y="2236"/>
                  </a:lnTo>
                  <a:lnTo>
                    <a:pt x="160" y="2238"/>
                  </a:lnTo>
                  <a:lnTo>
                    <a:pt x="164" y="2237"/>
                  </a:lnTo>
                  <a:lnTo>
                    <a:pt x="165" y="2235"/>
                  </a:lnTo>
                  <a:lnTo>
                    <a:pt x="165" y="2231"/>
                  </a:lnTo>
                  <a:lnTo>
                    <a:pt x="165" y="2229"/>
                  </a:lnTo>
                  <a:lnTo>
                    <a:pt x="165" y="2226"/>
                  </a:lnTo>
                  <a:lnTo>
                    <a:pt x="167" y="2218"/>
                  </a:lnTo>
                  <a:lnTo>
                    <a:pt x="170" y="2215"/>
                  </a:lnTo>
                  <a:lnTo>
                    <a:pt x="173" y="2215"/>
                  </a:lnTo>
                  <a:lnTo>
                    <a:pt x="175" y="2214"/>
                  </a:lnTo>
                  <a:lnTo>
                    <a:pt x="181" y="2212"/>
                  </a:lnTo>
                  <a:lnTo>
                    <a:pt x="183" y="2212"/>
                  </a:lnTo>
                  <a:lnTo>
                    <a:pt x="184" y="2211"/>
                  </a:lnTo>
                  <a:lnTo>
                    <a:pt x="185" y="2209"/>
                  </a:lnTo>
                  <a:lnTo>
                    <a:pt x="187" y="2206"/>
                  </a:lnTo>
                  <a:lnTo>
                    <a:pt x="191" y="2206"/>
                  </a:lnTo>
                  <a:lnTo>
                    <a:pt x="193" y="2209"/>
                  </a:lnTo>
                  <a:lnTo>
                    <a:pt x="198" y="2209"/>
                  </a:lnTo>
                  <a:lnTo>
                    <a:pt x="199" y="2209"/>
                  </a:lnTo>
                  <a:lnTo>
                    <a:pt x="200" y="2210"/>
                  </a:lnTo>
                  <a:lnTo>
                    <a:pt x="200" y="2210"/>
                  </a:lnTo>
                  <a:lnTo>
                    <a:pt x="199" y="2207"/>
                  </a:lnTo>
                  <a:lnTo>
                    <a:pt x="195" y="2202"/>
                  </a:lnTo>
                  <a:lnTo>
                    <a:pt x="192" y="2196"/>
                  </a:lnTo>
                  <a:lnTo>
                    <a:pt x="190" y="2197"/>
                  </a:lnTo>
                  <a:lnTo>
                    <a:pt x="186" y="2195"/>
                  </a:lnTo>
                  <a:lnTo>
                    <a:pt x="183" y="2196"/>
                  </a:lnTo>
                  <a:lnTo>
                    <a:pt x="186" y="2195"/>
                  </a:lnTo>
                  <a:lnTo>
                    <a:pt x="188" y="2195"/>
                  </a:lnTo>
                  <a:lnTo>
                    <a:pt x="192" y="2195"/>
                  </a:lnTo>
                  <a:lnTo>
                    <a:pt x="192" y="2193"/>
                  </a:lnTo>
                  <a:lnTo>
                    <a:pt x="190" y="2184"/>
                  </a:lnTo>
                  <a:lnTo>
                    <a:pt x="187" y="2185"/>
                  </a:lnTo>
                  <a:lnTo>
                    <a:pt x="186" y="2186"/>
                  </a:lnTo>
                  <a:lnTo>
                    <a:pt x="186" y="2186"/>
                  </a:lnTo>
                  <a:lnTo>
                    <a:pt x="187" y="2185"/>
                  </a:lnTo>
                  <a:lnTo>
                    <a:pt x="188" y="2184"/>
                  </a:lnTo>
                  <a:lnTo>
                    <a:pt x="191" y="2178"/>
                  </a:lnTo>
                  <a:lnTo>
                    <a:pt x="192" y="2176"/>
                  </a:lnTo>
                  <a:lnTo>
                    <a:pt x="193" y="2172"/>
                  </a:lnTo>
                  <a:lnTo>
                    <a:pt x="199" y="2170"/>
                  </a:lnTo>
                  <a:lnTo>
                    <a:pt x="198" y="2167"/>
                  </a:lnTo>
                  <a:lnTo>
                    <a:pt x="193" y="2167"/>
                  </a:lnTo>
                  <a:lnTo>
                    <a:pt x="193" y="2167"/>
                  </a:lnTo>
                  <a:lnTo>
                    <a:pt x="192" y="2167"/>
                  </a:lnTo>
                  <a:lnTo>
                    <a:pt x="193" y="2167"/>
                  </a:lnTo>
                  <a:lnTo>
                    <a:pt x="196" y="2166"/>
                  </a:lnTo>
                  <a:lnTo>
                    <a:pt x="196" y="2164"/>
                  </a:lnTo>
                  <a:lnTo>
                    <a:pt x="196" y="2162"/>
                  </a:lnTo>
                  <a:lnTo>
                    <a:pt x="195" y="2162"/>
                  </a:lnTo>
                  <a:lnTo>
                    <a:pt x="196" y="2162"/>
                  </a:lnTo>
                  <a:lnTo>
                    <a:pt x="199" y="2167"/>
                  </a:lnTo>
                  <a:lnTo>
                    <a:pt x="201" y="2169"/>
                  </a:lnTo>
                  <a:lnTo>
                    <a:pt x="204" y="2168"/>
                  </a:lnTo>
                  <a:lnTo>
                    <a:pt x="207" y="2167"/>
                  </a:lnTo>
                  <a:lnTo>
                    <a:pt x="209" y="2164"/>
                  </a:lnTo>
                  <a:lnTo>
                    <a:pt x="210" y="2156"/>
                  </a:lnTo>
                  <a:lnTo>
                    <a:pt x="210" y="2153"/>
                  </a:lnTo>
                  <a:lnTo>
                    <a:pt x="211" y="2151"/>
                  </a:lnTo>
                  <a:lnTo>
                    <a:pt x="212" y="2149"/>
                  </a:lnTo>
                  <a:lnTo>
                    <a:pt x="213" y="2147"/>
                  </a:lnTo>
                  <a:lnTo>
                    <a:pt x="216" y="2146"/>
                  </a:lnTo>
                  <a:lnTo>
                    <a:pt x="218" y="2143"/>
                  </a:lnTo>
                  <a:lnTo>
                    <a:pt x="226" y="2138"/>
                  </a:lnTo>
                  <a:lnTo>
                    <a:pt x="228" y="2137"/>
                  </a:lnTo>
                  <a:lnTo>
                    <a:pt x="230" y="2135"/>
                  </a:lnTo>
                  <a:lnTo>
                    <a:pt x="234" y="2133"/>
                  </a:lnTo>
                  <a:lnTo>
                    <a:pt x="236" y="2130"/>
                  </a:lnTo>
                  <a:lnTo>
                    <a:pt x="234" y="2127"/>
                  </a:lnTo>
                  <a:lnTo>
                    <a:pt x="228" y="2129"/>
                  </a:lnTo>
                  <a:lnTo>
                    <a:pt x="227" y="2129"/>
                  </a:lnTo>
                  <a:lnTo>
                    <a:pt x="230" y="2128"/>
                  </a:lnTo>
                  <a:lnTo>
                    <a:pt x="233" y="2127"/>
                  </a:lnTo>
                  <a:lnTo>
                    <a:pt x="235" y="2125"/>
                  </a:lnTo>
                  <a:lnTo>
                    <a:pt x="236" y="2119"/>
                  </a:lnTo>
                  <a:lnTo>
                    <a:pt x="235" y="2117"/>
                  </a:lnTo>
                  <a:lnTo>
                    <a:pt x="233" y="2115"/>
                  </a:lnTo>
                  <a:lnTo>
                    <a:pt x="230" y="2116"/>
                  </a:lnTo>
                  <a:lnTo>
                    <a:pt x="222" y="2115"/>
                  </a:lnTo>
                  <a:lnTo>
                    <a:pt x="219" y="2111"/>
                  </a:lnTo>
                  <a:lnTo>
                    <a:pt x="213" y="2107"/>
                  </a:lnTo>
                  <a:lnTo>
                    <a:pt x="212" y="2104"/>
                  </a:lnTo>
                  <a:lnTo>
                    <a:pt x="211" y="2101"/>
                  </a:lnTo>
                  <a:lnTo>
                    <a:pt x="211" y="2099"/>
                  </a:lnTo>
                  <a:lnTo>
                    <a:pt x="211" y="2096"/>
                  </a:lnTo>
                  <a:lnTo>
                    <a:pt x="215" y="2092"/>
                  </a:lnTo>
                  <a:lnTo>
                    <a:pt x="218" y="2086"/>
                  </a:lnTo>
                  <a:lnTo>
                    <a:pt x="221" y="2083"/>
                  </a:lnTo>
                  <a:lnTo>
                    <a:pt x="224" y="2083"/>
                  </a:lnTo>
                  <a:lnTo>
                    <a:pt x="226" y="2082"/>
                  </a:lnTo>
                  <a:lnTo>
                    <a:pt x="229" y="2079"/>
                  </a:lnTo>
                  <a:lnTo>
                    <a:pt x="233" y="2079"/>
                  </a:lnTo>
                  <a:lnTo>
                    <a:pt x="238" y="2081"/>
                  </a:lnTo>
                  <a:lnTo>
                    <a:pt x="238" y="2079"/>
                  </a:lnTo>
                  <a:lnTo>
                    <a:pt x="237" y="2077"/>
                  </a:lnTo>
                  <a:lnTo>
                    <a:pt x="237" y="2075"/>
                  </a:lnTo>
                  <a:lnTo>
                    <a:pt x="241" y="2073"/>
                  </a:lnTo>
                  <a:lnTo>
                    <a:pt x="242" y="2070"/>
                  </a:lnTo>
                  <a:lnTo>
                    <a:pt x="243" y="2067"/>
                  </a:lnTo>
                  <a:lnTo>
                    <a:pt x="244" y="2065"/>
                  </a:lnTo>
                  <a:lnTo>
                    <a:pt x="242" y="2059"/>
                  </a:lnTo>
                  <a:lnTo>
                    <a:pt x="243" y="2057"/>
                  </a:lnTo>
                  <a:lnTo>
                    <a:pt x="245" y="2053"/>
                  </a:lnTo>
                  <a:lnTo>
                    <a:pt x="246" y="2051"/>
                  </a:lnTo>
                  <a:lnTo>
                    <a:pt x="249" y="2049"/>
                  </a:lnTo>
                  <a:lnTo>
                    <a:pt x="254" y="2048"/>
                  </a:lnTo>
                  <a:lnTo>
                    <a:pt x="249" y="2043"/>
                  </a:lnTo>
                  <a:lnTo>
                    <a:pt x="247" y="2041"/>
                  </a:lnTo>
                  <a:lnTo>
                    <a:pt x="252" y="2039"/>
                  </a:lnTo>
                  <a:lnTo>
                    <a:pt x="255" y="2039"/>
                  </a:lnTo>
                  <a:lnTo>
                    <a:pt x="258" y="2041"/>
                  </a:lnTo>
                  <a:lnTo>
                    <a:pt x="258" y="2044"/>
                  </a:lnTo>
                  <a:lnTo>
                    <a:pt x="261" y="2044"/>
                  </a:lnTo>
                  <a:lnTo>
                    <a:pt x="263" y="2043"/>
                  </a:lnTo>
                  <a:lnTo>
                    <a:pt x="266" y="2041"/>
                  </a:lnTo>
                  <a:lnTo>
                    <a:pt x="266" y="2038"/>
                  </a:lnTo>
                  <a:lnTo>
                    <a:pt x="266" y="2035"/>
                  </a:lnTo>
                  <a:lnTo>
                    <a:pt x="264" y="2033"/>
                  </a:lnTo>
                  <a:lnTo>
                    <a:pt x="262" y="2032"/>
                  </a:lnTo>
                  <a:lnTo>
                    <a:pt x="259" y="2033"/>
                  </a:lnTo>
                  <a:lnTo>
                    <a:pt x="256" y="2033"/>
                  </a:lnTo>
                  <a:lnTo>
                    <a:pt x="259" y="2034"/>
                  </a:lnTo>
                  <a:lnTo>
                    <a:pt x="259" y="2036"/>
                  </a:lnTo>
                  <a:lnTo>
                    <a:pt x="253" y="2036"/>
                  </a:lnTo>
                  <a:lnTo>
                    <a:pt x="254" y="2034"/>
                  </a:lnTo>
                  <a:lnTo>
                    <a:pt x="249" y="2033"/>
                  </a:lnTo>
                  <a:lnTo>
                    <a:pt x="245" y="2030"/>
                  </a:lnTo>
                  <a:lnTo>
                    <a:pt x="246" y="2022"/>
                  </a:lnTo>
                  <a:lnTo>
                    <a:pt x="244" y="2016"/>
                  </a:lnTo>
                  <a:lnTo>
                    <a:pt x="244" y="2014"/>
                  </a:lnTo>
                  <a:lnTo>
                    <a:pt x="245" y="2012"/>
                  </a:lnTo>
                  <a:lnTo>
                    <a:pt x="247" y="2009"/>
                  </a:lnTo>
                  <a:lnTo>
                    <a:pt x="250" y="2009"/>
                  </a:lnTo>
                  <a:lnTo>
                    <a:pt x="253" y="2012"/>
                  </a:lnTo>
                  <a:lnTo>
                    <a:pt x="261" y="2014"/>
                  </a:lnTo>
                  <a:lnTo>
                    <a:pt x="263" y="2016"/>
                  </a:lnTo>
                  <a:lnTo>
                    <a:pt x="269" y="2016"/>
                  </a:lnTo>
                  <a:lnTo>
                    <a:pt x="275" y="2015"/>
                  </a:lnTo>
                  <a:lnTo>
                    <a:pt x="283" y="2012"/>
                  </a:lnTo>
                  <a:lnTo>
                    <a:pt x="284" y="2009"/>
                  </a:lnTo>
                  <a:lnTo>
                    <a:pt x="284" y="2006"/>
                  </a:lnTo>
                  <a:lnTo>
                    <a:pt x="281" y="2004"/>
                  </a:lnTo>
                  <a:lnTo>
                    <a:pt x="281" y="2001"/>
                  </a:lnTo>
                  <a:lnTo>
                    <a:pt x="284" y="1995"/>
                  </a:lnTo>
                  <a:lnTo>
                    <a:pt x="286" y="1995"/>
                  </a:lnTo>
                  <a:lnTo>
                    <a:pt x="287" y="1989"/>
                  </a:lnTo>
                  <a:lnTo>
                    <a:pt x="284" y="1987"/>
                  </a:lnTo>
                  <a:lnTo>
                    <a:pt x="287" y="1988"/>
                  </a:lnTo>
                  <a:lnTo>
                    <a:pt x="284" y="1985"/>
                  </a:lnTo>
                  <a:lnTo>
                    <a:pt x="283" y="1983"/>
                  </a:lnTo>
                  <a:lnTo>
                    <a:pt x="283" y="1980"/>
                  </a:lnTo>
                  <a:lnTo>
                    <a:pt x="286" y="1979"/>
                  </a:lnTo>
                  <a:lnTo>
                    <a:pt x="288" y="1981"/>
                  </a:lnTo>
                  <a:lnTo>
                    <a:pt x="292" y="1981"/>
                  </a:lnTo>
                  <a:lnTo>
                    <a:pt x="294" y="1981"/>
                  </a:lnTo>
                  <a:lnTo>
                    <a:pt x="296" y="1981"/>
                  </a:lnTo>
                  <a:lnTo>
                    <a:pt x="299" y="1981"/>
                  </a:lnTo>
                  <a:lnTo>
                    <a:pt x="304" y="1981"/>
                  </a:lnTo>
                  <a:lnTo>
                    <a:pt x="315" y="1979"/>
                  </a:lnTo>
                  <a:lnTo>
                    <a:pt x="329" y="1976"/>
                  </a:lnTo>
                  <a:lnTo>
                    <a:pt x="339" y="1972"/>
                  </a:lnTo>
                  <a:lnTo>
                    <a:pt x="346" y="1970"/>
                  </a:lnTo>
                  <a:lnTo>
                    <a:pt x="348" y="1967"/>
                  </a:lnTo>
                  <a:lnTo>
                    <a:pt x="348" y="1964"/>
                  </a:lnTo>
                  <a:lnTo>
                    <a:pt x="350" y="1962"/>
                  </a:lnTo>
                  <a:lnTo>
                    <a:pt x="355" y="1956"/>
                  </a:lnTo>
                  <a:lnTo>
                    <a:pt x="358" y="1950"/>
                  </a:lnTo>
                  <a:lnTo>
                    <a:pt x="361" y="1948"/>
                  </a:lnTo>
                  <a:lnTo>
                    <a:pt x="361" y="1942"/>
                  </a:lnTo>
                  <a:lnTo>
                    <a:pt x="360" y="1939"/>
                  </a:lnTo>
                  <a:lnTo>
                    <a:pt x="360" y="1939"/>
                  </a:lnTo>
                  <a:lnTo>
                    <a:pt x="356" y="1939"/>
                  </a:lnTo>
                  <a:lnTo>
                    <a:pt x="354" y="1938"/>
                  </a:lnTo>
                  <a:lnTo>
                    <a:pt x="352" y="1935"/>
                  </a:lnTo>
                  <a:lnTo>
                    <a:pt x="350" y="1932"/>
                  </a:lnTo>
                  <a:lnTo>
                    <a:pt x="352" y="1930"/>
                  </a:lnTo>
                  <a:lnTo>
                    <a:pt x="354" y="1924"/>
                  </a:lnTo>
                  <a:lnTo>
                    <a:pt x="353" y="1922"/>
                  </a:lnTo>
                  <a:lnTo>
                    <a:pt x="349" y="1919"/>
                  </a:lnTo>
                  <a:lnTo>
                    <a:pt x="345" y="1916"/>
                  </a:lnTo>
                  <a:lnTo>
                    <a:pt x="340" y="1914"/>
                  </a:lnTo>
                  <a:lnTo>
                    <a:pt x="337" y="1912"/>
                  </a:lnTo>
                  <a:lnTo>
                    <a:pt x="335" y="1907"/>
                  </a:lnTo>
                  <a:lnTo>
                    <a:pt x="337" y="1906"/>
                  </a:lnTo>
                  <a:lnTo>
                    <a:pt x="337" y="1906"/>
                  </a:lnTo>
                  <a:lnTo>
                    <a:pt x="336" y="1903"/>
                  </a:lnTo>
                  <a:lnTo>
                    <a:pt x="336" y="1901"/>
                  </a:lnTo>
                  <a:lnTo>
                    <a:pt x="335" y="1897"/>
                  </a:lnTo>
                  <a:lnTo>
                    <a:pt x="335" y="1895"/>
                  </a:lnTo>
                  <a:lnTo>
                    <a:pt x="337" y="1891"/>
                  </a:lnTo>
                  <a:lnTo>
                    <a:pt x="337" y="1889"/>
                  </a:lnTo>
                  <a:lnTo>
                    <a:pt x="339" y="1889"/>
                  </a:lnTo>
                  <a:lnTo>
                    <a:pt x="339" y="1888"/>
                  </a:lnTo>
                  <a:lnTo>
                    <a:pt x="340" y="1886"/>
                  </a:lnTo>
                  <a:lnTo>
                    <a:pt x="339" y="1880"/>
                  </a:lnTo>
                  <a:lnTo>
                    <a:pt x="339" y="1879"/>
                  </a:lnTo>
                  <a:lnTo>
                    <a:pt x="341" y="1887"/>
                  </a:lnTo>
                  <a:lnTo>
                    <a:pt x="339" y="1888"/>
                  </a:lnTo>
                  <a:lnTo>
                    <a:pt x="339" y="1889"/>
                  </a:lnTo>
                  <a:lnTo>
                    <a:pt x="339" y="1889"/>
                  </a:lnTo>
                  <a:lnTo>
                    <a:pt x="337" y="1894"/>
                  </a:lnTo>
                  <a:lnTo>
                    <a:pt x="337" y="1899"/>
                  </a:lnTo>
                  <a:lnTo>
                    <a:pt x="337" y="1901"/>
                  </a:lnTo>
                  <a:lnTo>
                    <a:pt x="339" y="1904"/>
                  </a:lnTo>
                  <a:lnTo>
                    <a:pt x="344" y="1908"/>
                  </a:lnTo>
                  <a:lnTo>
                    <a:pt x="345" y="1911"/>
                  </a:lnTo>
                  <a:lnTo>
                    <a:pt x="347" y="1910"/>
                  </a:lnTo>
                  <a:lnTo>
                    <a:pt x="354" y="1910"/>
                  </a:lnTo>
                  <a:lnTo>
                    <a:pt x="360" y="1914"/>
                  </a:lnTo>
                  <a:lnTo>
                    <a:pt x="365" y="1915"/>
                  </a:lnTo>
                  <a:lnTo>
                    <a:pt x="367" y="1918"/>
                  </a:lnTo>
                  <a:lnTo>
                    <a:pt x="372" y="1915"/>
                  </a:lnTo>
                  <a:lnTo>
                    <a:pt x="374" y="1914"/>
                  </a:lnTo>
                  <a:lnTo>
                    <a:pt x="379" y="1915"/>
                  </a:lnTo>
                  <a:lnTo>
                    <a:pt x="381" y="1916"/>
                  </a:lnTo>
                  <a:lnTo>
                    <a:pt x="383" y="1918"/>
                  </a:lnTo>
                  <a:lnTo>
                    <a:pt x="387" y="1916"/>
                  </a:lnTo>
                  <a:lnTo>
                    <a:pt x="396" y="1913"/>
                  </a:lnTo>
                  <a:lnTo>
                    <a:pt x="398" y="1910"/>
                  </a:lnTo>
                  <a:lnTo>
                    <a:pt x="400" y="1908"/>
                  </a:lnTo>
                  <a:lnTo>
                    <a:pt x="401" y="1906"/>
                  </a:lnTo>
                  <a:lnTo>
                    <a:pt x="404" y="1903"/>
                  </a:lnTo>
                  <a:lnTo>
                    <a:pt x="405" y="1901"/>
                  </a:lnTo>
                  <a:lnTo>
                    <a:pt x="406" y="1898"/>
                  </a:lnTo>
                  <a:lnTo>
                    <a:pt x="414" y="1891"/>
                  </a:lnTo>
                  <a:lnTo>
                    <a:pt x="416" y="1889"/>
                  </a:lnTo>
                  <a:lnTo>
                    <a:pt x="417" y="1886"/>
                  </a:lnTo>
                  <a:lnTo>
                    <a:pt x="418" y="1884"/>
                  </a:lnTo>
                  <a:lnTo>
                    <a:pt x="418" y="1881"/>
                  </a:lnTo>
                  <a:lnTo>
                    <a:pt x="423" y="1873"/>
                  </a:lnTo>
                  <a:lnTo>
                    <a:pt x="422" y="1870"/>
                  </a:lnTo>
                  <a:lnTo>
                    <a:pt x="422" y="1869"/>
                  </a:lnTo>
                  <a:lnTo>
                    <a:pt x="424" y="1863"/>
                  </a:lnTo>
                  <a:lnTo>
                    <a:pt x="427" y="1861"/>
                  </a:lnTo>
                  <a:lnTo>
                    <a:pt x="429" y="1861"/>
                  </a:lnTo>
                  <a:lnTo>
                    <a:pt x="431" y="1859"/>
                  </a:lnTo>
                  <a:lnTo>
                    <a:pt x="432" y="1856"/>
                  </a:lnTo>
                  <a:lnTo>
                    <a:pt x="434" y="1851"/>
                  </a:lnTo>
                  <a:lnTo>
                    <a:pt x="437" y="1847"/>
                  </a:lnTo>
                  <a:lnTo>
                    <a:pt x="434" y="1845"/>
                  </a:lnTo>
                  <a:lnTo>
                    <a:pt x="434" y="1843"/>
                  </a:lnTo>
                  <a:lnTo>
                    <a:pt x="435" y="1843"/>
                  </a:lnTo>
                  <a:lnTo>
                    <a:pt x="435" y="1845"/>
                  </a:lnTo>
                  <a:lnTo>
                    <a:pt x="439" y="1848"/>
                  </a:lnTo>
                  <a:lnTo>
                    <a:pt x="441" y="1846"/>
                  </a:lnTo>
                  <a:lnTo>
                    <a:pt x="444" y="1845"/>
                  </a:lnTo>
                  <a:lnTo>
                    <a:pt x="444" y="1848"/>
                  </a:lnTo>
                  <a:lnTo>
                    <a:pt x="442" y="1852"/>
                  </a:lnTo>
                  <a:lnTo>
                    <a:pt x="442" y="1854"/>
                  </a:lnTo>
                  <a:lnTo>
                    <a:pt x="439" y="1855"/>
                  </a:lnTo>
                  <a:lnTo>
                    <a:pt x="439" y="1858"/>
                  </a:lnTo>
                  <a:lnTo>
                    <a:pt x="435" y="1858"/>
                  </a:lnTo>
                  <a:lnTo>
                    <a:pt x="437" y="1861"/>
                  </a:lnTo>
                  <a:lnTo>
                    <a:pt x="435" y="1863"/>
                  </a:lnTo>
                  <a:lnTo>
                    <a:pt x="432" y="1864"/>
                  </a:lnTo>
                  <a:lnTo>
                    <a:pt x="431" y="1868"/>
                  </a:lnTo>
                  <a:lnTo>
                    <a:pt x="425" y="1870"/>
                  </a:lnTo>
                  <a:lnTo>
                    <a:pt x="424" y="1872"/>
                  </a:lnTo>
                  <a:lnTo>
                    <a:pt x="432" y="1868"/>
                  </a:lnTo>
                  <a:lnTo>
                    <a:pt x="438" y="1863"/>
                  </a:lnTo>
                  <a:lnTo>
                    <a:pt x="442" y="1858"/>
                  </a:lnTo>
                  <a:lnTo>
                    <a:pt x="447" y="1851"/>
                  </a:lnTo>
                  <a:lnTo>
                    <a:pt x="448" y="1847"/>
                  </a:lnTo>
                  <a:lnTo>
                    <a:pt x="451" y="1839"/>
                  </a:lnTo>
                  <a:lnTo>
                    <a:pt x="455" y="1834"/>
                  </a:lnTo>
                  <a:lnTo>
                    <a:pt x="460" y="1826"/>
                  </a:lnTo>
                  <a:lnTo>
                    <a:pt x="468" y="1820"/>
                  </a:lnTo>
                  <a:lnTo>
                    <a:pt x="468" y="1819"/>
                  </a:lnTo>
                  <a:lnTo>
                    <a:pt x="468" y="1818"/>
                  </a:lnTo>
                  <a:lnTo>
                    <a:pt x="469" y="1819"/>
                  </a:lnTo>
                  <a:lnTo>
                    <a:pt x="471" y="1817"/>
                  </a:lnTo>
                  <a:lnTo>
                    <a:pt x="471" y="1813"/>
                  </a:lnTo>
                  <a:lnTo>
                    <a:pt x="471" y="1811"/>
                  </a:lnTo>
                  <a:lnTo>
                    <a:pt x="472" y="1798"/>
                  </a:lnTo>
                  <a:lnTo>
                    <a:pt x="471" y="1792"/>
                  </a:lnTo>
                  <a:lnTo>
                    <a:pt x="471" y="1788"/>
                  </a:lnTo>
                  <a:lnTo>
                    <a:pt x="469" y="1785"/>
                  </a:lnTo>
                  <a:lnTo>
                    <a:pt x="472" y="1783"/>
                  </a:lnTo>
                  <a:lnTo>
                    <a:pt x="472" y="1779"/>
                  </a:lnTo>
                  <a:lnTo>
                    <a:pt x="474" y="1777"/>
                  </a:lnTo>
                  <a:lnTo>
                    <a:pt x="473" y="1777"/>
                  </a:lnTo>
                  <a:lnTo>
                    <a:pt x="472" y="1776"/>
                  </a:lnTo>
                  <a:lnTo>
                    <a:pt x="469" y="1775"/>
                  </a:lnTo>
                  <a:lnTo>
                    <a:pt x="472" y="1775"/>
                  </a:lnTo>
                  <a:lnTo>
                    <a:pt x="473" y="1773"/>
                  </a:lnTo>
                  <a:lnTo>
                    <a:pt x="478" y="1773"/>
                  </a:lnTo>
                  <a:lnTo>
                    <a:pt x="480" y="1771"/>
                  </a:lnTo>
                  <a:lnTo>
                    <a:pt x="478" y="1768"/>
                  </a:lnTo>
                  <a:lnTo>
                    <a:pt x="480" y="1769"/>
                  </a:lnTo>
                  <a:lnTo>
                    <a:pt x="482" y="1766"/>
                  </a:lnTo>
                  <a:lnTo>
                    <a:pt x="485" y="1765"/>
                  </a:lnTo>
                  <a:lnTo>
                    <a:pt x="491" y="1761"/>
                  </a:lnTo>
                  <a:lnTo>
                    <a:pt x="495" y="1757"/>
                  </a:lnTo>
                  <a:lnTo>
                    <a:pt x="499" y="1754"/>
                  </a:lnTo>
                  <a:lnTo>
                    <a:pt x="501" y="1753"/>
                  </a:lnTo>
                  <a:lnTo>
                    <a:pt x="501" y="1752"/>
                  </a:lnTo>
                  <a:lnTo>
                    <a:pt x="502" y="1752"/>
                  </a:lnTo>
                  <a:lnTo>
                    <a:pt x="503" y="1753"/>
                  </a:lnTo>
                  <a:lnTo>
                    <a:pt x="506" y="1751"/>
                  </a:lnTo>
                  <a:lnTo>
                    <a:pt x="508" y="1750"/>
                  </a:lnTo>
                  <a:lnTo>
                    <a:pt x="511" y="1750"/>
                  </a:lnTo>
                  <a:lnTo>
                    <a:pt x="514" y="1751"/>
                  </a:lnTo>
                  <a:lnTo>
                    <a:pt x="515" y="1749"/>
                  </a:lnTo>
                  <a:lnTo>
                    <a:pt x="517" y="1748"/>
                  </a:lnTo>
                  <a:lnTo>
                    <a:pt x="520" y="1745"/>
                  </a:lnTo>
                  <a:lnTo>
                    <a:pt x="520" y="1745"/>
                  </a:lnTo>
                  <a:lnTo>
                    <a:pt x="527" y="1743"/>
                  </a:lnTo>
                  <a:lnTo>
                    <a:pt x="525" y="1741"/>
                  </a:lnTo>
                  <a:lnTo>
                    <a:pt x="529" y="1739"/>
                  </a:lnTo>
                  <a:lnTo>
                    <a:pt x="533" y="1740"/>
                  </a:lnTo>
                  <a:lnTo>
                    <a:pt x="535" y="1737"/>
                  </a:lnTo>
                  <a:lnTo>
                    <a:pt x="538" y="1739"/>
                  </a:lnTo>
                  <a:lnTo>
                    <a:pt x="540" y="1740"/>
                  </a:lnTo>
                  <a:lnTo>
                    <a:pt x="534" y="1741"/>
                  </a:lnTo>
                  <a:lnTo>
                    <a:pt x="545" y="1739"/>
                  </a:lnTo>
                  <a:lnTo>
                    <a:pt x="545" y="1737"/>
                  </a:lnTo>
                  <a:lnTo>
                    <a:pt x="544" y="1737"/>
                  </a:lnTo>
                  <a:lnTo>
                    <a:pt x="546" y="1734"/>
                  </a:lnTo>
                  <a:lnTo>
                    <a:pt x="546" y="1737"/>
                  </a:lnTo>
                  <a:lnTo>
                    <a:pt x="549" y="1739"/>
                  </a:lnTo>
                  <a:lnTo>
                    <a:pt x="555" y="1739"/>
                  </a:lnTo>
                  <a:lnTo>
                    <a:pt x="561" y="1739"/>
                  </a:lnTo>
                  <a:lnTo>
                    <a:pt x="561" y="1739"/>
                  </a:lnTo>
                  <a:lnTo>
                    <a:pt x="562" y="1736"/>
                  </a:lnTo>
                  <a:lnTo>
                    <a:pt x="561" y="1734"/>
                  </a:lnTo>
                  <a:lnTo>
                    <a:pt x="563" y="1731"/>
                  </a:lnTo>
                  <a:lnTo>
                    <a:pt x="567" y="1728"/>
                  </a:lnTo>
                  <a:lnTo>
                    <a:pt x="575" y="1725"/>
                  </a:lnTo>
                  <a:lnTo>
                    <a:pt x="575" y="1723"/>
                  </a:lnTo>
                  <a:lnTo>
                    <a:pt x="575" y="1716"/>
                  </a:lnTo>
                  <a:lnTo>
                    <a:pt x="577" y="1711"/>
                  </a:lnTo>
                  <a:lnTo>
                    <a:pt x="578" y="1709"/>
                  </a:lnTo>
                  <a:lnTo>
                    <a:pt x="580" y="1708"/>
                  </a:lnTo>
                  <a:lnTo>
                    <a:pt x="583" y="1705"/>
                  </a:lnTo>
                  <a:lnTo>
                    <a:pt x="585" y="1702"/>
                  </a:lnTo>
                  <a:lnTo>
                    <a:pt x="584" y="1700"/>
                  </a:lnTo>
                  <a:lnTo>
                    <a:pt x="586" y="1700"/>
                  </a:lnTo>
                  <a:lnTo>
                    <a:pt x="587" y="1696"/>
                  </a:lnTo>
                  <a:lnTo>
                    <a:pt x="588" y="1692"/>
                  </a:lnTo>
                  <a:lnTo>
                    <a:pt x="592" y="1691"/>
                  </a:lnTo>
                  <a:lnTo>
                    <a:pt x="593" y="1689"/>
                  </a:lnTo>
                  <a:lnTo>
                    <a:pt x="593" y="1685"/>
                  </a:lnTo>
                  <a:lnTo>
                    <a:pt x="592" y="1677"/>
                  </a:lnTo>
                  <a:lnTo>
                    <a:pt x="593" y="1672"/>
                  </a:lnTo>
                  <a:lnTo>
                    <a:pt x="595" y="1670"/>
                  </a:lnTo>
                  <a:lnTo>
                    <a:pt x="601" y="1664"/>
                  </a:lnTo>
                  <a:lnTo>
                    <a:pt x="600" y="1656"/>
                  </a:lnTo>
                  <a:lnTo>
                    <a:pt x="602" y="1645"/>
                  </a:lnTo>
                  <a:lnTo>
                    <a:pt x="604" y="1638"/>
                  </a:lnTo>
                  <a:lnTo>
                    <a:pt x="603" y="1634"/>
                  </a:lnTo>
                  <a:lnTo>
                    <a:pt x="602" y="1622"/>
                  </a:lnTo>
                  <a:lnTo>
                    <a:pt x="603" y="1615"/>
                  </a:lnTo>
                  <a:lnTo>
                    <a:pt x="603" y="1613"/>
                  </a:lnTo>
                  <a:lnTo>
                    <a:pt x="602" y="1610"/>
                  </a:lnTo>
                  <a:lnTo>
                    <a:pt x="603" y="1607"/>
                  </a:lnTo>
                  <a:lnTo>
                    <a:pt x="602" y="1604"/>
                  </a:lnTo>
                  <a:lnTo>
                    <a:pt x="601" y="1606"/>
                  </a:lnTo>
                  <a:lnTo>
                    <a:pt x="602" y="1603"/>
                  </a:lnTo>
                  <a:lnTo>
                    <a:pt x="605" y="1598"/>
                  </a:lnTo>
                  <a:lnTo>
                    <a:pt x="604" y="1594"/>
                  </a:lnTo>
                  <a:lnTo>
                    <a:pt x="606" y="1594"/>
                  </a:lnTo>
                  <a:lnTo>
                    <a:pt x="609" y="1594"/>
                  </a:lnTo>
                  <a:lnTo>
                    <a:pt x="610" y="1597"/>
                  </a:lnTo>
                  <a:lnTo>
                    <a:pt x="612" y="1596"/>
                  </a:lnTo>
                  <a:lnTo>
                    <a:pt x="614" y="1594"/>
                  </a:lnTo>
                  <a:lnTo>
                    <a:pt x="620" y="1586"/>
                  </a:lnTo>
                  <a:lnTo>
                    <a:pt x="623" y="1579"/>
                  </a:lnTo>
                  <a:lnTo>
                    <a:pt x="625" y="1578"/>
                  </a:lnTo>
                  <a:lnTo>
                    <a:pt x="623" y="1577"/>
                  </a:lnTo>
                  <a:lnTo>
                    <a:pt x="625" y="1574"/>
                  </a:lnTo>
                  <a:lnTo>
                    <a:pt x="627" y="1573"/>
                  </a:lnTo>
                  <a:lnTo>
                    <a:pt x="626" y="1570"/>
                  </a:lnTo>
                  <a:lnTo>
                    <a:pt x="629" y="1570"/>
                  </a:lnTo>
                  <a:lnTo>
                    <a:pt x="628" y="1566"/>
                  </a:lnTo>
                  <a:lnTo>
                    <a:pt x="631" y="1568"/>
                  </a:lnTo>
                  <a:lnTo>
                    <a:pt x="636" y="1563"/>
                  </a:lnTo>
                  <a:lnTo>
                    <a:pt x="638" y="1563"/>
                  </a:lnTo>
                  <a:lnTo>
                    <a:pt x="639" y="1561"/>
                  </a:lnTo>
                  <a:lnTo>
                    <a:pt x="646" y="1553"/>
                  </a:lnTo>
                  <a:lnTo>
                    <a:pt x="646" y="1552"/>
                  </a:lnTo>
                  <a:lnTo>
                    <a:pt x="647" y="1552"/>
                  </a:lnTo>
                  <a:lnTo>
                    <a:pt x="647" y="1552"/>
                  </a:lnTo>
                  <a:lnTo>
                    <a:pt x="653" y="1546"/>
                  </a:lnTo>
                  <a:lnTo>
                    <a:pt x="655" y="1540"/>
                  </a:lnTo>
                  <a:lnTo>
                    <a:pt x="657" y="1536"/>
                  </a:lnTo>
                  <a:lnTo>
                    <a:pt x="657" y="1534"/>
                  </a:lnTo>
                  <a:lnTo>
                    <a:pt x="659" y="1529"/>
                  </a:lnTo>
                  <a:lnTo>
                    <a:pt x="660" y="1527"/>
                  </a:lnTo>
                  <a:lnTo>
                    <a:pt x="659" y="1526"/>
                  </a:lnTo>
                  <a:lnTo>
                    <a:pt x="660" y="1522"/>
                  </a:lnTo>
                  <a:lnTo>
                    <a:pt x="659" y="1522"/>
                  </a:lnTo>
                  <a:lnTo>
                    <a:pt x="660" y="1521"/>
                  </a:lnTo>
                  <a:lnTo>
                    <a:pt x="660" y="1518"/>
                  </a:lnTo>
                  <a:lnTo>
                    <a:pt x="660" y="1516"/>
                  </a:lnTo>
                  <a:lnTo>
                    <a:pt x="659" y="1517"/>
                  </a:lnTo>
                  <a:close/>
                  <a:moveTo>
                    <a:pt x="195" y="1646"/>
                  </a:moveTo>
                  <a:lnTo>
                    <a:pt x="193" y="1646"/>
                  </a:lnTo>
                  <a:lnTo>
                    <a:pt x="193" y="1646"/>
                  </a:lnTo>
                  <a:lnTo>
                    <a:pt x="194" y="1648"/>
                  </a:lnTo>
                  <a:lnTo>
                    <a:pt x="192" y="1648"/>
                  </a:lnTo>
                  <a:lnTo>
                    <a:pt x="192" y="1645"/>
                  </a:lnTo>
                  <a:lnTo>
                    <a:pt x="192" y="1642"/>
                  </a:lnTo>
                  <a:lnTo>
                    <a:pt x="191" y="1642"/>
                  </a:lnTo>
                  <a:lnTo>
                    <a:pt x="191" y="1642"/>
                  </a:lnTo>
                  <a:lnTo>
                    <a:pt x="187" y="1643"/>
                  </a:lnTo>
                  <a:lnTo>
                    <a:pt x="185" y="1642"/>
                  </a:lnTo>
                  <a:lnTo>
                    <a:pt x="186" y="1640"/>
                  </a:lnTo>
                  <a:lnTo>
                    <a:pt x="183" y="1639"/>
                  </a:lnTo>
                  <a:lnTo>
                    <a:pt x="181" y="1637"/>
                  </a:lnTo>
                  <a:lnTo>
                    <a:pt x="178" y="1638"/>
                  </a:lnTo>
                  <a:lnTo>
                    <a:pt x="178" y="1636"/>
                  </a:lnTo>
                  <a:lnTo>
                    <a:pt x="181" y="1636"/>
                  </a:lnTo>
                  <a:lnTo>
                    <a:pt x="179" y="1633"/>
                  </a:lnTo>
                  <a:lnTo>
                    <a:pt x="181" y="1630"/>
                  </a:lnTo>
                  <a:lnTo>
                    <a:pt x="184" y="1631"/>
                  </a:lnTo>
                  <a:lnTo>
                    <a:pt x="186" y="1632"/>
                  </a:lnTo>
                  <a:lnTo>
                    <a:pt x="187" y="1633"/>
                  </a:lnTo>
                  <a:lnTo>
                    <a:pt x="190" y="1634"/>
                  </a:lnTo>
                  <a:lnTo>
                    <a:pt x="192" y="1638"/>
                  </a:lnTo>
                  <a:lnTo>
                    <a:pt x="194" y="1639"/>
                  </a:lnTo>
                  <a:lnTo>
                    <a:pt x="193" y="1641"/>
                  </a:lnTo>
                  <a:lnTo>
                    <a:pt x="194" y="1642"/>
                  </a:lnTo>
                  <a:lnTo>
                    <a:pt x="196" y="1642"/>
                  </a:lnTo>
                  <a:lnTo>
                    <a:pt x="195" y="1646"/>
                  </a:lnTo>
                  <a:close/>
                  <a:moveTo>
                    <a:pt x="344" y="2192"/>
                  </a:moveTo>
                  <a:lnTo>
                    <a:pt x="340" y="2192"/>
                  </a:lnTo>
                  <a:lnTo>
                    <a:pt x="338" y="2193"/>
                  </a:lnTo>
                  <a:lnTo>
                    <a:pt x="339" y="2196"/>
                  </a:lnTo>
                  <a:lnTo>
                    <a:pt x="337" y="2193"/>
                  </a:lnTo>
                  <a:lnTo>
                    <a:pt x="336" y="2190"/>
                  </a:lnTo>
                  <a:lnTo>
                    <a:pt x="333" y="2190"/>
                  </a:lnTo>
                  <a:lnTo>
                    <a:pt x="331" y="2192"/>
                  </a:lnTo>
                  <a:lnTo>
                    <a:pt x="329" y="2194"/>
                  </a:lnTo>
                  <a:lnTo>
                    <a:pt x="327" y="2194"/>
                  </a:lnTo>
                  <a:lnTo>
                    <a:pt x="329" y="2196"/>
                  </a:lnTo>
                  <a:lnTo>
                    <a:pt x="329" y="2200"/>
                  </a:lnTo>
                  <a:lnTo>
                    <a:pt x="326" y="2197"/>
                  </a:lnTo>
                  <a:lnTo>
                    <a:pt x="323" y="2200"/>
                  </a:lnTo>
                  <a:lnTo>
                    <a:pt x="322" y="2202"/>
                  </a:lnTo>
                  <a:lnTo>
                    <a:pt x="319" y="2205"/>
                  </a:lnTo>
                  <a:lnTo>
                    <a:pt x="321" y="2207"/>
                  </a:lnTo>
                  <a:lnTo>
                    <a:pt x="323" y="2209"/>
                  </a:lnTo>
                  <a:lnTo>
                    <a:pt x="324" y="2205"/>
                  </a:lnTo>
                  <a:lnTo>
                    <a:pt x="327" y="2205"/>
                  </a:lnTo>
                  <a:lnTo>
                    <a:pt x="326" y="2203"/>
                  </a:lnTo>
                  <a:lnTo>
                    <a:pt x="328" y="2203"/>
                  </a:lnTo>
                  <a:lnTo>
                    <a:pt x="331" y="2204"/>
                  </a:lnTo>
                  <a:lnTo>
                    <a:pt x="333" y="2205"/>
                  </a:lnTo>
                  <a:lnTo>
                    <a:pt x="331" y="2202"/>
                  </a:lnTo>
                  <a:lnTo>
                    <a:pt x="329" y="2200"/>
                  </a:lnTo>
                  <a:lnTo>
                    <a:pt x="332" y="2201"/>
                  </a:lnTo>
                  <a:lnTo>
                    <a:pt x="335" y="2201"/>
                  </a:lnTo>
                  <a:lnTo>
                    <a:pt x="337" y="2201"/>
                  </a:lnTo>
                  <a:lnTo>
                    <a:pt x="339" y="2198"/>
                  </a:lnTo>
                  <a:lnTo>
                    <a:pt x="339" y="2198"/>
                  </a:lnTo>
                  <a:lnTo>
                    <a:pt x="343" y="2198"/>
                  </a:lnTo>
                  <a:lnTo>
                    <a:pt x="345" y="2196"/>
                  </a:lnTo>
                  <a:lnTo>
                    <a:pt x="343" y="2194"/>
                  </a:lnTo>
                  <a:lnTo>
                    <a:pt x="345" y="2194"/>
                  </a:lnTo>
                  <a:lnTo>
                    <a:pt x="344" y="2192"/>
                  </a:lnTo>
                  <a:close/>
                  <a:moveTo>
                    <a:pt x="444" y="1443"/>
                  </a:moveTo>
                  <a:lnTo>
                    <a:pt x="447" y="1444"/>
                  </a:lnTo>
                  <a:lnTo>
                    <a:pt x="448" y="1443"/>
                  </a:lnTo>
                  <a:lnTo>
                    <a:pt x="447" y="1443"/>
                  </a:lnTo>
                  <a:lnTo>
                    <a:pt x="449" y="1443"/>
                  </a:lnTo>
                  <a:lnTo>
                    <a:pt x="452" y="1443"/>
                  </a:lnTo>
                  <a:lnTo>
                    <a:pt x="455" y="1443"/>
                  </a:lnTo>
                  <a:lnTo>
                    <a:pt x="457" y="1443"/>
                  </a:lnTo>
                  <a:lnTo>
                    <a:pt x="460" y="1441"/>
                  </a:lnTo>
                  <a:lnTo>
                    <a:pt x="463" y="1441"/>
                  </a:lnTo>
                  <a:lnTo>
                    <a:pt x="465" y="1440"/>
                  </a:lnTo>
                  <a:lnTo>
                    <a:pt x="468" y="1437"/>
                  </a:lnTo>
                  <a:lnTo>
                    <a:pt x="468" y="1435"/>
                  </a:lnTo>
                  <a:lnTo>
                    <a:pt x="471" y="1433"/>
                  </a:lnTo>
                  <a:lnTo>
                    <a:pt x="472" y="1431"/>
                  </a:lnTo>
                  <a:lnTo>
                    <a:pt x="474" y="1425"/>
                  </a:lnTo>
                  <a:lnTo>
                    <a:pt x="472" y="1422"/>
                  </a:lnTo>
                  <a:lnTo>
                    <a:pt x="463" y="1420"/>
                  </a:lnTo>
                  <a:lnTo>
                    <a:pt x="460" y="1422"/>
                  </a:lnTo>
                  <a:lnTo>
                    <a:pt x="448" y="1420"/>
                  </a:lnTo>
                  <a:lnTo>
                    <a:pt x="444" y="1420"/>
                  </a:lnTo>
                  <a:lnTo>
                    <a:pt x="442" y="1424"/>
                  </a:lnTo>
                  <a:lnTo>
                    <a:pt x="442" y="1426"/>
                  </a:lnTo>
                  <a:lnTo>
                    <a:pt x="444" y="1428"/>
                  </a:lnTo>
                  <a:lnTo>
                    <a:pt x="442" y="1427"/>
                  </a:lnTo>
                  <a:lnTo>
                    <a:pt x="441" y="1428"/>
                  </a:lnTo>
                  <a:lnTo>
                    <a:pt x="442" y="1429"/>
                  </a:lnTo>
                  <a:lnTo>
                    <a:pt x="441" y="1431"/>
                  </a:lnTo>
                  <a:lnTo>
                    <a:pt x="442" y="1434"/>
                  </a:lnTo>
                  <a:lnTo>
                    <a:pt x="444" y="1433"/>
                  </a:lnTo>
                  <a:lnTo>
                    <a:pt x="446" y="1433"/>
                  </a:lnTo>
                  <a:lnTo>
                    <a:pt x="444" y="1435"/>
                  </a:lnTo>
                  <a:lnTo>
                    <a:pt x="441" y="1435"/>
                  </a:lnTo>
                  <a:lnTo>
                    <a:pt x="441" y="1439"/>
                  </a:lnTo>
                  <a:lnTo>
                    <a:pt x="442" y="1440"/>
                  </a:lnTo>
                  <a:lnTo>
                    <a:pt x="444" y="1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6" name="Freeform 219">
              <a:extLst>
                <a:ext uri="{FF2B5EF4-FFF2-40B4-BE49-F238E27FC236}">
                  <a16:creationId xmlns:a16="http://schemas.microsoft.com/office/drawing/2014/main" id="{C6661E66-AECC-49AF-B10E-5464ED211EC9}"/>
                </a:ext>
              </a:extLst>
            </p:cNvPr>
            <p:cNvSpPr>
              <a:spLocks noEditPoints="1"/>
            </p:cNvSpPr>
            <p:nvPr userDrawn="1"/>
          </p:nvSpPr>
          <p:spPr bwMode="auto">
            <a:xfrm>
              <a:off x="1134343" y="-4870815"/>
              <a:ext cx="8546232" cy="6123503"/>
            </a:xfrm>
            <a:custGeom>
              <a:avLst/>
              <a:gdLst>
                <a:gd name="T0" fmla="*/ 1511 w 1538"/>
                <a:gd name="T1" fmla="*/ 384 h 1102"/>
                <a:gd name="T2" fmla="*/ 1448 w 1538"/>
                <a:gd name="T3" fmla="*/ 324 h 1102"/>
                <a:gd name="T4" fmla="*/ 1401 w 1538"/>
                <a:gd name="T5" fmla="*/ 296 h 1102"/>
                <a:gd name="T6" fmla="*/ 1350 w 1538"/>
                <a:gd name="T7" fmla="*/ 256 h 1102"/>
                <a:gd name="T8" fmla="*/ 1239 w 1538"/>
                <a:gd name="T9" fmla="*/ 280 h 1102"/>
                <a:gd name="T10" fmla="*/ 1191 w 1538"/>
                <a:gd name="T11" fmla="*/ 427 h 1102"/>
                <a:gd name="T12" fmla="*/ 1019 w 1538"/>
                <a:gd name="T13" fmla="*/ 298 h 1102"/>
                <a:gd name="T14" fmla="*/ 1029 w 1538"/>
                <a:gd name="T15" fmla="*/ 193 h 1102"/>
                <a:gd name="T16" fmla="*/ 1095 w 1538"/>
                <a:gd name="T17" fmla="*/ 159 h 1102"/>
                <a:gd name="T18" fmla="*/ 1187 w 1538"/>
                <a:gd name="T19" fmla="*/ 114 h 1102"/>
                <a:gd name="T20" fmla="*/ 1138 w 1538"/>
                <a:gd name="T21" fmla="*/ 74 h 1102"/>
                <a:gd name="T22" fmla="*/ 1052 w 1538"/>
                <a:gd name="T23" fmla="*/ 62 h 1102"/>
                <a:gd name="T24" fmla="*/ 979 w 1538"/>
                <a:gd name="T25" fmla="*/ 42 h 1102"/>
                <a:gd name="T26" fmla="*/ 984 w 1538"/>
                <a:gd name="T27" fmla="*/ 116 h 1102"/>
                <a:gd name="T28" fmla="*/ 842 w 1538"/>
                <a:gd name="T29" fmla="*/ 79 h 1102"/>
                <a:gd name="T30" fmla="*/ 799 w 1538"/>
                <a:gd name="T31" fmla="*/ 106 h 1102"/>
                <a:gd name="T32" fmla="*/ 589 w 1538"/>
                <a:gd name="T33" fmla="*/ 50 h 1102"/>
                <a:gd name="T34" fmla="*/ 481 w 1538"/>
                <a:gd name="T35" fmla="*/ 72 h 1102"/>
                <a:gd name="T36" fmla="*/ 442 w 1538"/>
                <a:gd name="T37" fmla="*/ 77 h 1102"/>
                <a:gd name="T38" fmla="*/ 276 w 1538"/>
                <a:gd name="T39" fmla="*/ 45 h 1102"/>
                <a:gd name="T40" fmla="*/ 106 w 1538"/>
                <a:gd name="T41" fmla="*/ 39 h 1102"/>
                <a:gd name="T42" fmla="*/ 82 w 1538"/>
                <a:gd name="T43" fmla="*/ 130 h 1102"/>
                <a:gd name="T44" fmla="*/ 67 w 1538"/>
                <a:gd name="T45" fmla="*/ 181 h 1102"/>
                <a:gd name="T46" fmla="*/ 45 w 1538"/>
                <a:gd name="T47" fmla="*/ 241 h 1102"/>
                <a:gd name="T48" fmla="*/ 100 w 1538"/>
                <a:gd name="T49" fmla="*/ 296 h 1102"/>
                <a:gd name="T50" fmla="*/ 65 w 1538"/>
                <a:gd name="T51" fmla="*/ 370 h 1102"/>
                <a:gd name="T52" fmla="*/ 200 w 1538"/>
                <a:gd name="T53" fmla="*/ 297 h 1102"/>
                <a:gd name="T54" fmla="*/ 250 w 1538"/>
                <a:gd name="T55" fmla="*/ 279 h 1102"/>
                <a:gd name="T56" fmla="*/ 347 w 1538"/>
                <a:gd name="T57" fmla="*/ 271 h 1102"/>
                <a:gd name="T58" fmla="*/ 445 w 1538"/>
                <a:gd name="T59" fmla="*/ 289 h 1102"/>
                <a:gd name="T60" fmla="*/ 511 w 1538"/>
                <a:gd name="T61" fmla="*/ 376 h 1102"/>
                <a:gd name="T62" fmla="*/ 548 w 1538"/>
                <a:gd name="T63" fmla="*/ 422 h 1102"/>
                <a:gd name="T64" fmla="*/ 591 w 1538"/>
                <a:gd name="T65" fmla="*/ 448 h 1102"/>
                <a:gd name="T66" fmla="*/ 596 w 1538"/>
                <a:gd name="T67" fmla="*/ 493 h 1102"/>
                <a:gd name="T68" fmla="*/ 626 w 1538"/>
                <a:gd name="T69" fmla="*/ 672 h 1102"/>
                <a:gd name="T70" fmla="*/ 734 w 1538"/>
                <a:gd name="T71" fmla="*/ 821 h 1102"/>
                <a:gd name="T72" fmla="*/ 768 w 1538"/>
                <a:gd name="T73" fmla="*/ 835 h 1102"/>
                <a:gd name="T74" fmla="*/ 803 w 1538"/>
                <a:gd name="T75" fmla="*/ 852 h 1102"/>
                <a:gd name="T76" fmla="*/ 1017 w 1538"/>
                <a:gd name="T77" fmla="*/ 994 h 1102"/>
                <a:gd name="T78" fmla="*/ 1161 w 1538"/>
                <a:gd name="T79" fmla="*/ 1094 h 1102"/>
                <a:gd name="T80" fmla="*/ 1120 w 1538"/>
                <a:gd name="T81" fmla="*/ 994 h 1102"/>
                <a:gd name="T82" fmla="*/ 1040 w 1538"/>
                <a:gd name="T83" fmla="*/ 954 h 1102"/>
                <a:gd name="T84" fmla="*/ 964 w 1538"/>
                <a:gd name="T85" fmla="*/ 828 h 1102"/>
                <a:gd name="T86" fmla="*/ 1082 w 1538"/>
                <a:gd name="T87" fmla="*/ 802 h 1102"/>
                <a:gd name="T88" fmla="*/ 1168 w 1538"/>
                <a:gd name="T89" fmla="*/ 803 h 1102"/>
                <a:gd name="T90" fmla="*/ 1205 w 1538"/>
                <a:gd name="T91" fmla="*/ 750 h 1102"/>
                <a:gd name="T92" fmla="*/ 1251 w 1538"/>
                <a:gd name="T93" fmla="*/ 675 h 1102"/>
                <a:gd name="T94" fmla="*/ 1272 w 1538"/>
                <a:gd name="T95" fmla="*/ 656 h 1102"/>
                <a:gd name="T96" fmla="*/ 1339 w 1538"/>
                <a:gd name="T97" fmla="*/ 573 h 1102"/>
                <a:gd name="T98" fmla="*/ 1397 w 1538"/>
                <a:gd name="T99" fmla="*/ 559 h 1102"/>
                <a:gd name="T100" fmla="*/ 1402 w 1538"/>
                <a:gd name="T101" fmla="*/ 507 h 1102"/>
                <a:gd name="T102" fmla="*/ 1379 w 1538"/>
                <a:gd name="T103" fmla="*/ 475 h 1102"/>
                <a:gd name="T104" fmla="*/ 665 w 1538"/>
                <a:gd name="T105" fmla="*/ 160 h 1102"/>
                <a:gd name="T106" fmla="*/ 590 w 1538"/>
                <a:gd name="T107" fmla="*/ 139 h 1102"/>
                <a:gd name="T108" fmla="*/ 797 w 1538"/>
                <a:gd name="T109" fmla="*/ 217 h 1102"/>
                <a:gd name="T110" fmla="*/ 722 w 1538"/>
                <a:gd name="T111" fmla="*/ 219 h 1102"/>
                <a:gd name="T112" fmla="*/ 945 w 1538"/>
                <a:gd name="T113" fmla="*/ 397 h 1102"/>
                <a:gd name="T114" fmla="*/ 1129 w 1538"/>
                <a:gd name="T115" fmla="*/ 554 h 1102"/>
                <a:gd name="T116" fmla="*/ 1128 w 1538"/>
                <a:gd name="T117" fmla="*/ 534 h 1102"/>
                <a:gd name="T118" fmla="*/ 1076 w 1538"/>
                <a:gd name="T119" fmla="*/ 498 h 1102"/>
                <a:gd name="T120" fmla="*/ 1206 w 1538"/>
                <a:gd name="T121" fmla="*/ 552 h 1102"/>
                <a:gd name="T122" fmla="*/ 1161 w 1538"/>
                <a:gd name="T123" fmla="*/ 601 h 1102"/>
                <a:gd name="T124" fmla="*/ 1224 w 1538"/>
                <a:gd name="T125" fmla="*/ 57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8" h="1102">
                  <a:moveTo>
                    <a:pt x="1531" y="421"/>
                  </a:moveTo>
                  <a:lnTo>
                    <a:pt x="1537" y="422"/>
                  </a:lnTo>
                  <a:lnTo>
                    <a:pt x="1536" y="419"/>
                  </a:lnTo>
                  <a:lnTo>
                    <a:pt x="1533" y="418"/>
                  </a:lnTo>
                  <a:lnTo>
                    <a:pt x="1529" y="418"/>
                  </a:lnTo>
                  <a:lnTo>
                    <a:pt x="1527" y="417"/>
                  </a:lnTo>
                  <a:lnTo>
                    <a:pt x="1530" y="418"/>
                  </a:lnTo>
                  <a:lnTo>
                    <a:pt x="1534" y="416"/>
                  </a:lnTo>
                  <a:lnTo>
                    <a:pt x="1536" y="416"/>
                  </a:lnTo>
                  <a:lnTo>
                    <a:pt x="1534" y="414"/>
                  </a:lnTo>
                  <a:lnTo>
                    <a:pt x="1536" y="414"/>
                  </a:lnTo>
                  <a:lnTo>
                    <a:pt x="1535" y="410"/>
                  </a:lnTo>
                  <a:lnTo>
                    <a:pt x="1533" y="409"/>
                  </a:lnTo>
                  <a:lnTo>
                    <a:pt x="1535" y="409"/>
                  </a:lnTo>
                  <a:lnTo>
                    <a:pt x="1537" y="406"/>
                  </a:lnTo>
                  <a:lnTo>
                    <a:pt x="1536" y="404"/>
                  </a:lnTo>
                  <a:lnTo>
                    <a:pt x="1530" y="399"/>
                  </a:lnTo>
                  <a:lnTo>
                    <a:pt x="1533" y="399"/>
                  </a:lnTo>
                  <a:lnTo>
                    <a:pt x="1530" y="399"/>
                  </a:lnTo>
                  <a:lnTo>
                    <a:pt x="1525" y="397"/>
                  </a:lnTo>
                  <a:lnTo>
                    <a:pt x="1528" y="396"/>
                  </a:lnTo>
                  <a:lnTo>
                    <a:pt x="1525" y="397"/>
                  </a:lnTo>
                  <a:lnTo>
                    <a:pt x="1522" y="397"/>
                  </a:lnTo>
                  <a:lnTo>
                    <a:pt x="1519" y="397"/>
                  </a:lnTo>
                  <a:lnTo>
                    <a:pt x="1518" y="400"/>
                  </a:lnTo>
                  <a:lnTo>
                    <a:pt x="1516" y="401"/>
                  </a:lnTo>
                  <a:lnTo>
                    <a:pt x="1514" y="399"/>
                  </a:lnTo>
                  <a:lnTo>
                    <a:pt x="1514" y="398"/>
                  </a:lnTo>
                  <a:lnTo>
                    <a:pt x="1517" y="397"/>
                  </a:lnTo>
                  <a:lnTo>
                    <a:pt x="1518" y="393"/>
                  </a:lnTo>
                  <a:lnTo>
                    <a:pt x="1514" y="389"/>
                  </a:lnTo>
                  <a:lnTo>
                    <a:pt x="1509" y="388"/>
                  </a:lnTo>
                  <a:lnTo>
                    <a:pt x="1507" y="387"/>
                  </a:lnTo>
                  <a:lnTo>
                    <a:pt x="1504" y="387"/>
                  </a:lnTo>
                  <a:lnTo>
                    <a:pt x="1501" y="388"/>
                  </a:lnTo>
                  <a:lnTo>
                    <a:pt x="1504" y="389"/>
                  </a:lnTo>
                  <a:lnTo>
                    <a:pt x="1507" y="389"/>
                  </a:lnTo>
                  <a:lnTo>
                    <a:pt x="1504" y="390"/>
                  </a:lnTo>
                  <a:lnTo>
                    <a:pt x="1496" y="392"/>
                  </a:lnTo>
                  <a:lnTo>
                    <a:pt x="1493" y="395"/>
                  </a:lnTo>
                  <a:lnTo>
                    <a:pt x="1492" y="397"/>
                  </a:lnTo>
                  <a:lnTo>
                    <a:pt x="1490" y="398"/>
                  </a:lnTo>
                  <a:lnTo>
                    <a:pt x="1484" y="400"/>
                  </a:lnTo>
                  <a:lnTo>
                    <a:pt x="1480" y="400"/>
                  </a:lnTo>
                  <a:lnTo>
                    <a:pt x="1480" y="401"/>
                  </a:lnTo>
                  <a:lnTo>
                    <a:pt x="1476" y="405"/>
                  </a:lnTo>
                  <a:lnTo>
                    <a:pt x="1474" y="405"/>
                  </a:lnTo>
                  <a:lnTo>
                    <a:pt x="1476" y="405"/>
                  </a:lnTo>
                  <a:lnTo>
                    <a:pt x="1477" y="401"/>
                  </a:lnTo>
                  <a:lnTo>
                    <a:pt x="1475" y="399"/>
                  </a:lnTo>
                  <a:lnTo>
                    <a:pt x="1471" y="397"/>
                  </a:lnTo>
                  <a:lnTo>
                    <a:pt x="1466" y="397"/>
                  </a:lnTo>
                  <a:lnTo>
                    <a:pt x="1467" y="395"/>
                  </a:lnTo>
                  <a:lnTo>
                    <a:pt x="1470" y="397"/>
                  </a:lnTo>
                  <a:lnTo>
                    <a:pt x="1473" y="397"/>
                  </a:lnTo>
                  <a:lnTo>
                    <a:pt x="1475" y="399"/>
                  </a:lnTo>
                  <a:lnTo>
                    <a:pt x="1478" y="400"/>
                  </a:lnTo>
                  <a:lnTo>
                    <a:pt x="1478" y="397"/>
                  </a:lnTo>
                  <a:lnTo>
                    <a:pt x="1479" y="396"/>
                  </a:lnTo>
                  <a:lnTo>
                    <a:pt x="1487" y="395"/>
                  </a:lnTo>
                  <a:lnTo>
                    <a:pt x="1495" y="390"/>
                  </a:lnTo>
                  <a:lnTo>
                    <a:pt x="1499" y="390"/>
                  </a:lnTo>
                  <a:lnTo>
                    <a:pt x="1501" y="388"/>
                  </a:lnTo>
                  <a:lnTo>
                    <a:pt x="1490" y="391"/>
                  </a:lnTo>
                  <a:lnTo>
                    <a:pt x="1486" y="391"/>
                  </a:lnTo>
                  <a:lnTo>
                    <a:pt x="1486" y="390"/>
                  </a:lnTo>
                  <a:lnTo>
                    <a:pt x="1490" y="390"/>
                  </a:lnTo>
                  <a:lnTo>
                    <a:pt x="1494" y="389"/>
                  </a:lnTo>
                  <a:lnTo>
                    <a:pt x="1497" y="388"/>
                  </a:lnTo>
                  <a:lnTo>
                    <a:pt x="1500" y="387"/>
                  </a:lnTo>
                  <a:lnTo>
                    <a:pt x="1503" y="387"/>
                  </a:lnTo>
                  <a:lnTo>
                    <a:pt x="1505" y="384"/>
                  </a:lnTo>
                  <a:lnTo>
                    <a:pt x="1511" y="384"/>
                  </a:lnTo>
                  <a:lnTo>
                    <a:pt x="1513" y="382"/>
                  </a:lnTo>
                  <a:lnTo>
                    <a:pt x="1511" y="383"/>
                  </a:lnTo>
                  <a:lnTo>
                    <a:pt x="1512" y="382"/>
                  </a:lnTo>
                  <a:lnTo>
                    <a:pt x="1514" y="380"/>
                  </a:lnTo>
                  <a:lnTo>
                    <a:pt x="1507" y="378"/>
                  </a:lnTo>
                  <a:lnTo>
                    <a:pt x="1504" y="378"/>
                  </a:lnTo>
                  <a:lnTo>
                    <a:pt x="1501" y="376"/>
                  </a:lnTo>
                  <a:lnTo>
                    <a:pt x="1496" y="375"/>
                  </a:lnTo>
                  <a:lnTo>
                    <a:pt x="1492" y="371"/>
                  </a:lnTo>
                  <a:lnTo>
                    <a:pt x="1490" y="371"/>
                  </a:lnTo>
                  <a:lnTo>
                    <a:pt x="1491" y="368"/>
                  </a:lnTo>
                  <a:lnTo>
                    <a:pt x="1487" y="371"/>
                  </a:lnTo>
                  <a:lnTo>
                    <a:pt x="1482" y="374"/>
                  </a:lnTo>
                  <a:lnTo>
                    <a:pt x="1479" y="378"/>
                  </a:lnTo>
                  <a:lnTo>
                    <a:pt x="1482" y="374"/>
                  </a:lnTo>
                  <a:lnTo>
                    <a:pt x="1484" y="372"/>
                  </a:lnTo>
                  <a:lnTo>
                    <a:pt x="1485" y="370"/>
                  </a:lnTo>
                  <a:lnTo>
                    <a:pt x="1482" y="368"/>
                  </a:lnTo>
                  <a:lnTo>
                    <a:pt x="1482" y="366"/>
                  </a:lnTo>
                  <a:lnTo>
                    <a:pt x="1479" y="367"/>
                  </a:lnTo>
                  <a:lnTo>
                    <a:pt x="1477" y="370"/>
                  </a:lnTo>
                  <a:lnTo>
                    <a:pt x="1475" y="372"/>
                  </a:lnTo>
                  <a:lnTo>
                    <a:pt x="1477" y="371"/>
                  </a:lnTo>
                  <a:lnTo>
                    <a:pt x="1478" y="367"/>
                  </a:lnTo>
                  <a:lnTo>
                    <a:pt x="1475" y="368"/>
                  </a:lnTo>
                  <a:lnTo>
                    <a:pt x="1469" y="372"/>
                  </a:lnTo>
                  <a:lnTo>
                    <a:pt x="1475" y="363"/>
                  </a:lnTo>
                  <a:lnTo>
                    <a:pt x="1473" y="365"/>
                  </a:lnTo>
                  <a:lnTo>
                    <a:pt x="1473" y="363"/>
                  </a:lnTo>
                  <a:lnTo>
                    <a:pt x="1473" y="361"/>
                  </a:lnTo>
                  <a:lnTo>
                    <a:pt x="1475" y="357"/>
                  </a:lnTo>
                  <a:lnTo>
                    <a:pt x="1471" y="358"/>
                  </a:lnTo>
                  <a:lnTo>
                    <a:pt x="1470" y="362"/>
                  </a:lnTo>
                  <a:lnTo>
                    <a:pt x="1469" y="358"/>
                  </a:lnTo>
                  <a:lnTo>
                    <a:pt x="1466" y="358"/>
                  </a:lnTo>
                  <a:lnTo>
                    <a:pt x="1467" y="356"/>
                  </a:lnTo>
                  <a:lnTo>
                    <a:pt x="1465" y="356"/>
                  </a:lnTo>
                  <a:lnTo>
                    <a:pt x="1462" y="354"/>
                  </a:lnTo>
                  <a:lnTo>
                    <a:pt x="1459" y="353"/>
                  </a:lnTo>
                  <a:lnTo>
                    <a:pt x="1462" y="353"/>
                  </a:lnTo>
                  <a:lnTo>
                    <a:pt x="1459" y="353"/>
                  </a:lnTo>
                  <a:lnTo>
                    <a:pt x="1458" y="349"/>
                  </a:lnTo>
                  <a:lnTo>
                    <a:pt x="1454" y="349"/>
                  </a:lnTo>
                  <a:lnTo>
                    <a:pt x="1451" y="347"/>
                  </a:lnTo>
                  <a:lnTo>
                    <a:pt x="1454" y="348"/>
                  </a:lnTo>
                  <a:lnTo>
                    <a:pt x="1457" y="347"/>
                  </a:lnTo>
                  <a:lnTo>
                    <a:pt x="1451" y="344"/>
                  </a:lnTo>
                  <a:lnTo>
                    <a:pt x="1454" y="342"/>
                  </a:lnTo>
                  <a:lnTo>
                    <a:pt x="1449" y="341"/>
                  </a:lnTo>
                  <a:lnTo>
                    <a:pt x="1452" y="341"/>
                  </a:lnTo>
                  <a:lnTo>
                    <a:pt x="1448" y="340"/>
                  </a:lnTo>
                  <a:lnTo>
                    <a:pt x="1447" y="339"/>
                  </a:lnTo>
                  <a:lnTo>
                    <a:pt x="1445" y="338"/>
                  </a:lnTo>
                  <a:lnTo>
                    <a:pt x="1447" y="338"/>
                  </a:lnTo>
                  <a:lnTo>
                    <a:pt x="1445" y="337"/>
                  </a:lnTo>
                  <a:lnTo>
                    <a:pt x="1451" y="337"/>
                  </a:lnTo>
                  <a:lnTo>
                    <a:pt x="1448" y="337"/>
                  </a:lnTo>
                  <a:lnTo>
                    <a:pt x="1447" y="338"/>
                  </a:lnTo>
                  <a:lnTo>
                    <a:pt x="1447" y="339"/>
                  </a:lnTo>
                  <a:lnTo>
                    <a:pt x="1453" y="340"/>
                  </a:lnTo>
                  <a:lnTo>
                    <a:pt x="1456" y="340"/>
                  </a:lnTo>
                  <a:lnTo>
                    <a:pt x="1453" y="338"/>
                  </a:lnTo>
                  <a:lnTo>
                    <a:pt x="1457" y="337"/>
                  </a:lnTo>
                  <a:lnTo>
                    <a:pt x="1458" y="335"/>
                  </a:lnTo>
                  <a:lnTo>
                    <a:pt x="1460" y="335"/>
                  </a:lnTo>
                  <a:lnTo>
                    <a:pt x="1460" y="333"/>
                  </a:lnTo>
                  <a:lnTo>
                    <a:pt x="1459" y="331"/>
                  </a:lnTo>
                  <a:lnTo>
                    <a:pt x="1453" y="328"/>
                  </a:lnTo>
                  <a:lnTo>
                    <a:pt x="1453" y="325"/>
                  </a:lnTo>
                  <a:lnTo>
                    <a:pt x="1450" y="324"/>
                  </a:lnTo>
                  <a:lnTo>
                    <a:pt x="1448" y="325"/>
                  </a:lnTo>
                  <a:lnTo>
                    <a:pt x="1444" y="324"/>
                  </a:lnTo>
                  <a:lnTo>
                    <a:pt x="1448" y="324"/>
                  </a:lnTo>
                  <a:lnTo>
                    <a:pt x="1450" y="323"/>
                  </a:lnTo>
                  <a:lnTo>
                    <a:pt x="1453" y="321"/>
                  </a:lnTo>
                  <a:lnTo>
                    <a:pt x="1450" y="319"/>
                  </a:lnTo>
                  <a:lnTo>
                    <a:pt x="1449" y="315"/>
                  </a:lnTo>
                  <a:lnTo>
                    <a:pt x="1445" y="316"/>
                  </a:lnTo>
                  <a:lnTo>
                    <a:pt x="1444" y="314"/>
                  </a:lnTo>
                  <a:lnTo>
                    <a:pt x="1448" y="313"/>
                  </a:lnTo>
                  <a:lnTo>
                    <a:pt x="1444" y="311"/>
                  </a:lnTo>
                  <a:lnTo>
                    <a:pt x="1437" y="313"/>
                  </a:lnTo>
                  <a:lnTo>
                    <a:pt x="1435" y="313"/>
                  </a:lnTo>
                  <a:lnTo>
                    <a:pt x="1437" y="311"/>
                  </a:lnTo>
                  <a:lnTo>
                    <a:pt x="1440" y="311"/>
                  </a:lnTo>
                  <a:lnTo>
                    <a:pt x="1443" y="310"/>
                  </a:lnTo>
                  <a:lnTo>
                    <a:pt x="1441" y="308"/>
                  </a:lnTo>
                  <a:lnTo>
                    <a:pt x="1443" y="307"/>
                  </a:lnTo>
                  <a:lnTo>
                    <a:pt x="1442" y="304"/>
                  </a:lnTo>
                  <a:lnTo>
                    <a:pt x="1439" y="305"/>
                  </a:lnTo>
                  <a:lnTo>
                    <a:pt x="1436" y="305"/>
                  </a:lnTo>
                  <a:lnTo>
                    <a:pt x="1434" y="305"/>
                  </a:lnTo>
                  <a:lnTo>
                    <a:pt x="1431" y="307"/>
                  </a:lnTo>
                  <a:lnTo>
                    <a:pt x="1433" y="304"/>
                  </a:lnTo>
                  <a:lnTo>
                    <a:pt x="1435" y="304"/>
                  </a:lnTo>
                  <a:lnTo>
                    <a:pt x="1439" y="303"/>
                  </a:lnTo>
                  <a:lnTo>
                    <a:pt x="1437" y="301"/>
                  </a:lnTo>
                  <a:lnTo>
                    <a:pt x="1439" y="297"/>
                  </a:lnTo>
                  <a:lnTo>
                    <a:pt x="1435" y="297"/>
                  </a:lnTo>
                  <a:lnTo>
                    <a:pt x="1434" y="295"/>
                  </a:lnTo>
                  <a:lnTo>
                    <a:pt x="1434" y="293"/>
                  </a:lnTo>
                  <a:lnTo>
                    <a:pt x="1430" y="294"/>
                  </a:lnTo>
                  <a:lnTo>
                    <a:pt x="1424" y="293"/>
                  </a:lnTo>
                  <a:lnTo>
                    <a:pt x="1430" y="293"/>
                  </a:lnTo>
                  <a:lnTo>
                    <a:pt x="1433" y="291"/>
                  </a:lnTo>
                  <a:lnTo>
                    <a:pt x="1432" y="288"/>
                  </a:lnTo>
                  <a:lnTo>
                    <a:pt x="1430" y="289"/>
                  </a:lnTo>
                  <a:lnTo>
                    <a:pt x="1430" y="287"/>
                  </a:lnTo>
                  <a:lnTo>
                    <a:pt x="1427" y="287"/>
                  </a:lnTo>
                  <a:lnTo>
                    <a:pt x="1425" y="286"/>
                  </a:lnTo>
                  <a:lnTo>
                    <a:pt x="1427" y="285"/>
                  </a:lnTo>
                  <a:lnTo>
                    <a:pt x="1425" y="281"/>
                  </a:lnTo>
                  <a:lnTo>
                    <a:pt x="1423" y="284"/>
                  </a:lnTo>
                  <a:lnTo>
                    <a:pt x="1424" y="280"/>
                  </a:lnTo>
                  <a:lnTo>
                    <a:pt x="1420" y="279"/>
                  </a:lnTo>
                  <a:lnTo>
                    <a:pt x="1422" y="277"/>
                  </a:lnTo>
                  <a:lnTo>
                    <a:pt x="1422" y="273"/>
                  </a:lnTo>
                  <a:lnTo>
                    <a:pt x="1417" y="273"/>
                  </a:lnTo>
                  <a:lnTo>
                    <a:pt x="1417" y="272"/>
                  </a:lnTo>
                  <a:lnTo>
                    <a:pt x="1414" y="273"/>
                  </a:lnTo>
                  <a:lnTo>
                    <a:pt x="1413" y="273"/>
                  </a:lnTo>
                  <a:lnTo>
                    <a:pt x="1418" y="271"/>
                  </a:lnTo>
                  <a:lnTo>
                    <a:pt x="1417" y="269"/>
                  </a:lnTo>
                  <a:lnTo>
                    <a:pt x="1415" y="269"/>
                  </a:lnTo>
                  <a:lnTo>
                    <a:pt x="1417" y="268"/>
                  </a:lnTo>
                  <a:lnTo>
                    <a:pt x="1415" y="268"/>
                  </a:lnTo>
                  <a:lnTo>
                    <a:pt x="1413" y="269"/>
                  </a:lnTo>
                  <a:lnTo>
                    <a:pt x="1415" y="271"/>
                  </a:lnTo>
                  <a:lnTo>
                    <a:pt x="1413" y="273"/>
                  </a:lnTo>
                  <a:lnTo>
                    <a:pt x="1409" y="273"/>
                  </a:lnTo>
                  <a:lnTo>
                    <a:pt x="1408" y="278"/>
                  </a:lnTo>
                  <a:lnTo>
                    <a:pt x="1410" y="279"/>
                  </a:lnTo>
                  <a:lnTo>
                    <a:pt x="1406" y="278"/>
                  </a:lnTo>
                  <a:lnTo>
                    <a:pt x="1403" y="280"/>
                  </a:lnTo>
                  <a:lnTo>
                    <a:pt x="1405" y="282"/>
                  </a:lnTo>
                  <a:lnTo>
                    <a:pt x="1407" y="285"/>
                  </a:lnTo>
                  <a:lnTo>
                    <a:pt x="1408" y="285"/>
                  </a:lnTo>
                  <a:lnTo>
                    <a:pt x="1410" y="287"/>
                  </a:lnTo>
                  <a:lnTo>
                    <a:pt x="1407" y="285"/>
                  </a:lnTo>
                  <a:lnTo>
                    <a:pt x="1405" y="286"/>
                  </a:lnTo>
                  <a:lnTo>
                    <a:pt x="1403" y="289"/>
                  </a:lnTo>
                  <a:lnTo>
                    <a:pt x="1400" y="290"/>
                  </a:lnTo>
                  <a:lnTo>
                    <a:pt x="1403" y="293"/>
                  </a:lnTo>
                  <a:lnTo>
                    <a:pt x="1406" y="294"/>
                  </a:lnTo>
                  <a:lnTo>
                    <a:pt x="1403" y="293"/>
                  </a:lnTo>
                  <a:lnTo>
                    <a:pt x="1401" y="296"/>
                  </a:lnTo>
                  <a:lnTo>
                    <a:pt x="1399" y="295"/>
                  </a:lnTo>
                  <a:lnTo>
                    <a:pt x="1399" y="297"/>
                  </a:lnTo>
                  <a:lnTo>
                    <a:pt x="1399" y="297"/>
                  </a:lnTo>
                  <a:lnTo>
                    <a:pt x="1397" y="297"/>
                  </a:lnTo>
                  <a:lnTo>
                    <a:pt x="1397" y="299"/>
                  </a:lnTo>
                  <a:lnTo>
                    <a:pt x="1399" y="303"/>
                  </a:lnTo>
                  <a:lnTo>
                    <a:pt x="1398" y="305"/>
                  </a:lnTo>
                  <a:lnTo>
                    <a:pt x="1396" y="307"/>
                  </a:lnTo>
                  <a:lnTo>
                    <a:pt x="1397" y="306"/>
                  </a:lnTo>
                  <a:lnTo>
                    <a:pt x="1397" y="303"/>
                  </a:lnTo>
                  <a:lnTo>
                    <a:pt x="1396" y="301"/>
                  </a:lnTo>
                  <a:lnTo>
                    <a:pt x="1393" y="298"/>
                  </a:lnTo>
                  <a:lnTo>
                    <a:pt x="1390" y="299"/>
                  </a:lnTo>
                  <a:lnTo>
                    <a:pt x="1388" y="304"/>
                  </a:lnTo>
                  <a:lnTo>
                    <a:pt x="1383" y="305"/>
                  </a:lnTo>
                  <a:lnTo>
                    <a:pt x="1381" y="307"/>
                  </a:lnTo>
                  <a:lnTo>
                    <a:pt x="1375" y="310"/>
                  </a:lnTo>
                  <a:lnTo>
                    <a:pt x="1373" y="315"/>
                  </a:lnTo>
                  <a:lnTo>
                    <a:pt x="1373" y="315"/>
                  </a:lnTo>
                  <a:lnTo>
                    <a:pt x="1374" y="310"/>
                  </a:lnTo>
                  <a:lnTo>
                    <a:pt x="1372" y="306"/>
                  </a:lnTo>
                  <a:lnTo>
                    <a:pt x="1372" y="310"/>
                  </a:lnTo>
                  <a:lnTo>
                    <a:pt x="1368" y="311"/>
                  </a:lnTo>
                  <a:lnTo>
                    <a:pt x="1372" y="308"/>
                  </a:lnTo>
                  <a:lnTo>
                    <a:pt x="1369" y="303"/>
                  </a:lnTo>
                  <a:lnTo>
                    <a:pt x="1367" y="305"/>
                  </a:lnTo>
                  <a:lnTo>
                    <a:pt x="1367" y="307"/>
                  </a:lnTo>
                  <a:lnTo>
                    <a:pt x="1364" y="313"/>
                  </a:lnTo>
                  <a:lnTo>
                    <a:pt x="1364" y="313"/>
                  </a:lnTo>
                  <a:lnTo>
                    <a:pt x="1362" y="314"/>
                  </a:lnTo>
                  <a:lnTo>
                    <a:pt x="1356" y="315"/>
                  </a:lnTo>
                  <a:lnTo>
                    <a:pt x="1351" y="319"/>
                  </a:lnTo>
                  <a:lnTo>
                    <a:pt x="1352" y="318"/>
                  </a:lnTo>
                  <a:lnTo>
                    <a:pt x="1355" y="315"/>
                  </a:lnTo>
                  <a:lnTo>
                    <a:pt x="1356" y="315"/>
                  </a:lnTo>
                  <a:lnTo>
                    <a:pt x="1364" y="313"/>
                  </a:lnTo>
                  <a:lnTo>
                    <a:pt x="1365" y="311"/>
                  </a:lnTo>
                  <a:lnTo>
                    <a:pt x="1366" y="305"/>
                  </a:lnTo>
                  <a:lnTo>
                    <a:pt x="1365" y="302"/>
                  </a:lnTo>
                  <a:lnTo>
                    <a:pt x="1364" y="299"/>
                  </a:lnTo>
                  <a:lnTo>
                    <a:pt x="1362" y="297"/>
                  </a:lnTo>
                  <a:lnTo>
                    <a:pt x="1359" y="296"/>
                  </a:lnTo>
                  <a:lnTo>
                    <a:pt x="1357" y="297"/>
                  </a:lnTo>
                  <a:lnTo>
                    <a:pt x="1354" y="296"/>
                  </a:lnTo>
                  <a:lnTo>
                    <a:pt x="1351" y="297"/>
                  </a:lnTo>
                  <a:lnTo>
                    <a:pt x="1346" y="301"/>
                  </a:lnTo>
                  <a:lnTo>
                    <a:pt x="1343" y="301"/>
                  </a:lnTo>
                  <a:lnTo>
                    <a:pt x="1341" y="299"/>
                  </a:lnTo>
                  <a:lnTo>
                    <a:pt x="1339" y="298"/>
                  </a:lnTo>
                  <a:lnTo>
                    <a:pt x="1339" y="298"/>
                  </a:lnTo>
                  <a:lnTo>
                    <a:pt x="1342" y="298"/>
                  </a:lnTo>
                  <a:lnTo>
                    <a:pt x="1345" y="296"/>
                  </a:lnTo>
                  <a:lnTo>
                    <a:pt x="1343" y="293"/>
                  </a:lnTo>
                  <a:lnTo>
                    <a:pt x="1347" y="296"/>
                  </a:lnTo>
                  <a:lnTo>
                    <a:pt x="1348" y="298"/>
                  </a:lnTo>
                  <a:lnTo>
                    <a:pt x="1349" y="296"/>
                  </a:lnTo>
                  <a:lnTo>
                    <a:pt x="1351" y="288"/>
                  </a:lnTo>
                  <a:lnTo>
                    <a:pt x="1347" y="286"/>
                  </a:lnTo>
                  <a:lnTo>
                    <a:pt x="1346" y="284"/>
                  </a:lnTo>
                  <a:lnTo>
                    <a:pt x="1348" y="281"/>
                  </a:lnTo>
                  <a:lnTo>
                    <a:pt x="1347" y="277"/>
                  </a:lnTo>
                  <a:lnTo>
                    <a:pt x="1345" y="274"/>
                  </a:lnTo>
                  <a:lnTo>
                    <a:pt x="1335" y="274"/>
                  </a:lnTo>
                  <a:lnTo>
                    <a:pt x="1328" y="272"/>
                  </a:lnTo>
                  <a:lnTo>
                    <a:pt x="1333" y="273"/>
                  </a:lnTo>
                  <a:lnTo>
                    <a:pt x="1346" y="273"/>
                  </a:lnTo>
                  <a:lnTo>
                    <a:pt x="1345" y="272"/>
                  </a:lnTo>
                  <a:lnTo>
                    <a:pt x="1347" y="272"/>
                  </a:lnTo>
                  <a:lnTo>
                    <a:pt x="1347" y="269"/>
                  </a:lnTo>
                  <a:lnTo>
                    <a:pt x="1346" y="267"/>
                  </a:lnTo>
                  <a:lnTo>
                    <a:pt x="1345" y="264"/>
                  </a:lnTo>
                  <a:lnTo>
                    <a:pt x="1348" y="259"/>
                  </a:lnTo>
                  <a:lnTo>
                    <a:pt x="1350" y="256"/>
                  </a:lnTo>
                  <a:lnTo>
                    <a:pt x="1349" y="253"/>
                  </a:lnTo>
                  <a:lnTo>
                    <a:pt x="1347" y="253"/>
                  </a:lnTo>
                  <a:lnTo>
                    <a:pt x="1345" y="255"/>
                  </a:lnTo>
                  <a:lnTo>
                    <a:pt x="1342" y="256"/>
                  </a:lnTo>
                  <a:lnTo>
                    <a:pt x="1339" y="252"/>
                  </a:lnTo>
                  <a:lnTo>
                    <a:pt x="1337" y="253"/>
                  </a:lnTo>
                  <a:lnTo>
                    <a:pt x="1333" y="253"/>
                  </a:lnTo>
                  <a:lnTo>
                    <a:pt x="1331" y="252"/>
                  </a:lnTo>
                  <a:lnTo>
                    <a:pt x="1329" y="251"/>
                  </a:lnTo>
                  <a:lnTo>
                    <a:pt x="1323" y="250"/>
                  </a:lnTo>
                  <a:lnTo>
                    <a:pt x="1321" y="248"/>
                  </a:lnTo>
                  <a:lnTo>
                    <a:pt x="1317" y="245"/>
                  </a:lnTo>
                  <a:lnTo>
                    <a:pt x="1321" y="245"/>
                  </a:lnTo>
                  <a:lnTo>
                    <a:pt x="1317" y="243"/>
                  </a:lnTo>
                  <a:lnTo>
                    <a:pt x="1317" y="242"/>
                  </a:lnTo>
                  <a:lnTo>
                    <a:pt x="1320" y="241"/>
                  </a:lnTo>
                  <a:lnTo>
                    <a:pt x="1317" y="239"/>
                  </a:lnTo>
                  <a:lnTo>
                    <a:pt x="1315" y="241"/>
                  </a:lnTo>
                  <a:lnTo>
                    <a:pt x="1312" y="241"/>
                  </a:lnTo>
                  <a:lnTo>
                    <a:pt x="1315" y="239"/>
                  </a:lnTo>
                  <a:lnTo>
                    <a:pt x="1312" y="238"/>
                  </a:lnTo>
                  <a:lnTo>
                    <a:pt x="1312" y="235"/>
                  </a:lnTo>
                  <a:lnTo>
                    <a:pt x="1306" y="234"/>
                  </a:lnTo>
                  <a:lnTo>
                    <a:pt x="1306" y="236"/>
                  </a:lnTo>
                  <a:lnTo>
                    <a:pt x="1304" y="236"/>
                  </a:lnTo>
                  <a:lnTo>
                    <a:pt x="1305" y="235"/>
                  </a:lnTo>
                  <a:lnTo>
                    <a:pt x="1306" y="231"/>
                  </a:lnTo>
                  <a:lnTo>
                    <a:pt x="1305" y="229"/>
                  </a:lnTo>
                  <a:lnTo>
                    <a:pt x="1302" y="229"/>
                  </a:lnTo>
                  <a:lnTo>
                    <a:pt x="1299" y="227"/>
                  </a:lnTo>
                  <a:lnTo>
                    <a:pt x="1296" y="225"/>
                  </a:lnTo>
                  <a:lnTo>
                    <a:pt x="1294" y="224"/>
                  </a:lnTo>
                  <a:lnTo>
                    <a:pt x="1291" y="222"/>
                  </a:lnTo>
                  <a:lnTo>
                    <a:pt x="1288" y="224"/>
                  </a:lnTo>
                  <a:lnTo>
                    <a:pt x="1286" y="225"/>
                  </a:lnTo>
                  <a:lnTo>
                    <a:pt x="1280" y="227"/>
                  </a:lnTo>
                  <a:lnTo>
                    <a:pt x="1278" y="227"/>
                  </a:lnTo>
                  <a:lnTo>
                    <a:pt x="1279" y="230"/>
                  </a:lnTo>
                  <a:lnTo>
                    <a:pt x="1273" y="227"/>
                  </a:lnTo>
                  <a:lnTo>
                    <a:pt x="1270" y="226"/>
                  </a:lnTo>
                  <a:lnTo>
                    <a:pt x="1268" y="226"/>
                  </a:lnTo>
                  <a:lnTo>
                    <a:pt x="1262" y="229"/>
                  </a:lnTo>
                  <a:lnTo>
                    <a:pt x="1262" y="228"/>
                  </a:lnTo>
                  <a:lnTo>
                    <a:pt x="1263" y="226"/>
                  </a:lnTo>
                  <a:lnTo>
                    <a:pt x="1261" y="225"/>
                  </a:lnTo>
                  <a:lnTo>
                    <a:pt x="1247" y="221"/>
                  </a:lnTo>
                  <a:lnTo>
                    <a:pt x="1241" y="220"/>
                  </a:lnTo>
                  <a:lnTo>
                    <a:pt x="1238" y="221"/>
                  </a:lnTo>
                  <a:lnTo>
                    <a:pt x="1234" y="224"/>
                  </a:lnTo>
                  <a:lnTo>
                    <a:pt x="1230" y="227"/>
                  </a:lnTo>
                  <a:lnTo>
                    <a:pt x="1230" y="231"/>
                  </a:lnTo>
                  <a:lnTo>
                    <a:pt x="1234" y="238"/>
                  </a:lnTo>
                  <a:lnTo>
                    <a:pt x="1236" y="239"/>
                  </a:lnTo>
                  <a:lnTo>
                    <a:pt x="1238" y="241"/>
                  </a:lnTo>
                  <a:lnTo>
                    <a:pt x="1238" y="244"/>
                  </a:lnTo>
                  <a:lnTo>
                    <a:pt x="1236" y="244"/>
                  </a:lnTo>
                  <a:lnTo>
                    <a:pt x="1236" y="246"/>
                  </a:lnTo>
                  <a:lnTo>
                    <a:pt x="1236" y="250"/>
                  </a:lnTo>
                  <a:lnTo>
                    <a:pt x="1235" y="252"/>
                  </a:lnTo>
                  <a:lnTo>
                    <a:pt x="1231" y="254"/>
                  </a:lnTo>
                  <a:lnTo>
                    <a:pt x="1231" y="258"/>
                  </a:lnTo>
                  <a:lnTo>
                    <a:pt x="1234" y="256"/>
                  </a:lnTo>
                  <a:lnTo>
                    <a:pt x="1234" y="259"/>
                  </a:lnTo>
                  <a:lnTo>
                    <a:pt x="1237" y="259"/>
                  </a:lnTo>
                  <a:lnTo>
                    <a:pt x="1236" y="262"/>
                  </a:lnTo>
                  <a:lnTo>
                    <a:pt x="1238" y="263"/>
                  </a:lnTo>
                  <a:lnTo>
                    <a:pt x="1236" y="265"/>
                  </a:lnTo>
                  <a:lnTo>
                    <a:pt x="1240" y="271"/>
                  </a:lnTo>
                  <a:lnTo>
                    <a:pt x="1238" y="272"/>
                  </a:lnTo>
                  <a:lnTo>
                    <a:pt x="1243" y="273"/>
                  </a:lnTo>
                  <a:lnTo>
                    <a:pt x="1240" y="276"/>
                  </a:lnTo>
                  <a:lnTo>
                    <a:pt x="1241" y="278"/>
                  </a:lnTo>
                  <a:lnTo>
                    <a:pt x="1239" y="280"/>
                  </a:lnTo>
                  <a:lnTo>
                    <a:pt x="1241" y="282"/>
                  </a:lnTo>
                  <a:lnTo>
                    <a:pt x="1239" y="280"/>
                  </a:lnTo>
                  <a:lnTo>
                    <a:pt x="1236" y="281"/>
                  </a:lnTo>
                  <a:lnTo>
                    <a:pt x="1235" y="284"/>
                  </a:lnTo>
                  <a:lnTo>
                    <a:pt x="1235" y="287"/>
                  </a:lnTo>
                  <a:lnTo>
                    <a:pt x="1234" y="288"/>
                  </a:lnTo>
                  <a:lnTo>
                    <a:pt x="1229" y="293"/>
                  </a:lnTo>
                  <a:lnTo>
                    <a:pt x="1228" y="296"/>
                  </a:lnTo>
                  <a:lnTo>
                    <a:pt x="1226" y="297"/>
                  </a:lnTo>
                  <a:lnTo>
                    <a:pt x="1226" y="299"/>
                  </a:lnTo>
                  <a:lnTo>
                    <a:pt x="1226" y="302"/>
                  </a:lnTo>
                  <a:lnTo>
                    <a:pt x="1231" y="305"/>
                  </a:lnTo>
                  <a:lnTo>
                    <a:pt x="1232" y="306"/>
                  </a:lnTo>
                  <a:lnTo>
                    <a:pt x="1238" y="308"/>
                  </a:lnTo>
                  <a:lnTo>
                    <a:pt x="1244" y="313"/>
                  </a:lnTo>
                  <a:lnTo>
                    <a:pt x="1249" y="321"/>
                  </a:lnTo>
                  <a:lnTo>
                    <a:pt x="1253" y="332"/>
                  </a:lnTo>
                  <a:lnTo>
                    <a:pt x="1253" y="345"/>
                  </a:lnTo>
                  <a:lnTo>
                    <a:pt x="1253" y="347"/>
                  </a:lnTo>
                  <a:lnTo>
                    <a:pt x="1251" y="353"/>
                  </a:lnTo>
                  <a:lnTo>
                    <a:pt x="1245" y="358"/>
                  </a:lnTo>
                  <a:lnTo>
                    <a:pt x="1244" y="361"/>
                  </a:lnTo>
                  <a:lnTo>
                    <a:pt x="1236" y="367"/>
                  </a:lnTo>
                  <a:lnTo>
                    <a:pt x="1230" y="370"/>
                  </a:lnTo>
                  <a:lnTo>
                    <a:pt x="1228" y="372"/>
                  </a:lnTo>
                  <a:lnTo>
                    <a:pt x="1224" y="372"/>
                  </a:lnTo>
                  <a:lnTo>
                    <a:pt x="1223" y="373"/>
                  </a:lnTo>
                  <a:lnTo>
                    <a:pt x="1218" y="375"/>
                  </a:lnTo>
                  <a:lnTo>
                    <a:pt x="1215" y="376"/>
                  </a:lnTo>
                  <a:lnTo>
                    <a:pt x="1212" y="378"/>
                  </a:lnTo>
                  <a:lnTo>
                    <a:pt x="1210" y="379"/>
                  </a:lnTo>
                  <a:lnTo>
                    <a:pt x="1212" y="382"/>
                  </a:lnTo>
                  <a:lnTo>
                    <a:pt x="1212" y="384"/>
                  </a:lnTo>
                  <a:lnTo>
                    <a:pt x="1214" y="387"/>
                  </a:lnTo>
                  <a:lnTo>
                    <a:pt x="1215" y="390"/>
                  </a:lnTo>
                  <a:lnTo>
                    <a:pt x="1219" y="390"/>
                  </a:lnTo>
                  <a:lnTo>
                    <a:pt x="1218" y="393"/>
                  </a:lnTo>
                  <a:lnTo>
                    <a:pt x="1220" y="395"/>
                  </a:lnTo>
                  <a:lnTo>
                    <a:pt x="1218" y="397"/>
                  </a:lnTo>
                  <a:lnTo>
                    <a:pt x="1220" y="405"/>
                  </a:lnTo>
                  <a:lnTo>
                    <a:pt x="1220" y="408"/>
                  </a:lnTo>
                  <a:lnTo>
                    <a:pt x="1221" y="410"/>
                  </a:lnTo>
                  <a:lnTo>
                    <a:pt x="1220" y="412"/>
                  </a:lnTo>
                  <a:lnTo>
                    <a:pt x="1221" y="415"/>
                  </a:lnTo>
                  <a:lnTo>
                    <a:pt x="1223" y="417"/>
                  </a:lnTo>
                  <a:lnTo>
                    <a:pt x="1224" y="418"/>
                  </a:lnTo>
                  <a:lnTo>
                    <a:pt x="1226" y="422"/>
                  </a:lnTo>
                  <a:lnTo>
                    <a:pt x="1227" y="424"/>
                  </a:lnTo>
                  <a:lnTo>
                    <a:pt x="1224" y="425"/>
                  </a:lnTo>
                  <a:lnTo>
                    <a:pt x="1219" y="433"/>
                  </a:lnTo>
                  <a:lnTo>
                    <a:pt x="1223" y="438"/>
                  </a:lnTo>
                  <a:lnTo>
                    <a:pt x="1220" y="441"/>
                  </a:lnTo>
                  <a:lnTo>
                    <a:pt x="1221" y="443"/>
                  </a:lnTo>
                  <a:lnTo>
                    <a:pt x="1220" y="443"/>
                  </a:lnTo>
                  <a:lnTo>
                    <a:pt x="1219" y="438"/>
                  </a:lnTo>
                  <a:lnTo>
                    <a:pt x="1213" y="435"/>
                  </a:lnTo>
                  <a:lnTo>
                    <a:pt x="1211" y="439"/>
                  </a:lnTo>
                  <a:lnTo>
                    <a:pt x="1211" y="439"/>
                  </a:lnTo>
                  <a:lnTo>
                    <a:pt x="1210" y="441"/>
                  </a:lnTo>
                  <a:lnTo>
                    <a:pt x="1209" y="444"/>
                  </a:lnTo>
                  <a:lnTo>
                    <a:pt x="1213" y="449"/>
                  </a:lnTo>
                  <a:lnTo>
                    <a:pt x="1214" y="451"/>
                  </a:lnTo>
                  <a:lnTo>
                    <a:pt x="1212" y="448"/>
                  </a:lnTo>
                  <a:lnTo>
                    <a:pt x="1205" y="442"/>
                  </a:lnTo>
                  <a:lnTo>
                    <a:pt x="1200" y="441"/>
                  </a:lnTo>
                  <a:lnTo>
                    <a:pt x="1196" y="443"/>
                  </a:lnTo>
                  <a:lnTo>
                    <a:pt x="1192" y="445"/>
                  </a:lnTo>
                  <a:lnTo>
                    <a:pt x="1196" y="441"/>
                  </a:lnTo>
                  <a:lnTo>
                    <a:pt x="1200" y="440"/>
                  </a:lnTo>
                  <a:lnTo>
                    <a:pt x="1198" y="438"/>
                  </a:lnTo>
                  <a:lnTo>
                    <a:pt x="1195" y="432"/>
                  </a:lnTo>
                  <a:lnTo>
                    <a:pt x="1193" y="430"/>
                  </a:lnTo>
                  <a:lnTo>
                    <a:pt x="1191" y="427"/>
                  </a:lnTo>
                  <a:lnTo>
                    <a:pt x="1187" y="427"/>
                  </a:lnTo>
                  <a:lnTo>
                    <a:pt x="1185" y="424"/>
                  </a:lnTo>
                  <a:lnTo>
                    <a:pt x="1181" y="424"/>
                  </a:lnTo>
                  <a:lnTo>
                    <a:pt x="1179" y="425"/>
                  </a:lnTo>
                  <a:lnTo>
                    <a:pt x="1179" y="424"/>
                  </a:lnTo>
                  <a:lnTo>
                    <a:pt x="1185" y="423"/>
                  </a:lnTo>
                  <a:lnTo>
                    <a:pt x="1184" y="419"/>
                  </a:lnTo>
                  <a:lnTo>
                    <a:pt x="1176" y="412"/>
                  </a:lnTo>
                  <a:lnTo>
                    <a:pt x="1174" y="410"/>
                  </a:lnTo>
                  <a:lnTo>
                    <a:pt x="1175" y="406"/>
                  </a:lnTo>
                  <a:lnTo>
                    <a:pt x="1176" y="404"/>
                  </a:lnTo>
                  <a:lnTo>
                    <a:pt x="1175" y="401"/>
                  </a:lnTo>
                  <a:lnTo>
                    <a:pt x="1175" y="398"/>
                  </a:lnTo>
                  <a:lnTo>
                    <a:pt x="1176" y="396"/>
                  </a:lnTo>
                  <a:lnTo>
                    <a:pt x="1176" y="392"/>
                  </a:lnTo>
                  <a:lnTo>
                    <a:pt x="1174" y="390"/>
                  </a:lnTo>
                  <a:lnTo>
                    <a:pt x="1172" y="387"/>
                  </a:lnTo>
                  <a:lnTo>
                    <a:pt x="1172" y="384"/>
                  </a:lnTo>
                  <a:lnTo>
                    <a:pt x="1175" y="376"/>
                  </a:lnTo>
                  <a:lnTo>
                    <a:pt x="1174" y="370"/>
                  </a:lnTo>
                  <a:lnTo>
                    <a:pt x="1168" y="370"/>
                  </a:lnTo>
                  <a:lnTo>
                    <a:pt x="1166" y="370"/>
                  </a:lnTo>
                  <a:lnTo>
                    <a:pt x="1164" y="371"/>
                  </a:lnTo>
                  <a:lnTo>
                    <a:pt x="1162" y="368"/>
                  </a:lnTo>
                  <a:lnTo>
                    <a:pt x="1157" y="367"/>
                  </a:lnTo>
                  <a:lnTo>
                    <a:pt x="1154" y="368"/>
                  </a:lnTo>
                  <a:lnTo>
                    <a:pt x="1151" y="366"/>
                  </a:lnTo>
                  <a:lnTo>
                    <a:pt x="1149" y="367"/>
                  </a:lnTo>
                  <a:lnTo>
                    <a:pt x="1146" y="366"/>
                  </a:lnTo>
                  <a:lnTo>
                    <a:pt x="1143" y="367"/>
                  </a:lnTo>
                  <a:lnTo>
                    <a:pt x="1135" y="367"/>
                  </a:lnTo>
                  <a:lnTo>
                    <a:pt x="1133" y="370"/>
                  </a:lnTo>
                  <a:lnTo>
                    <a:pt x="1130" y="373"/>
                  </a:lnTo>
                  <a:lnTo>
                    <a:pt x="1132" y="371"/>
                  </a:lnTo>
                  <a:lnTo>
                    <a:pt x="1134" y="367"/>
                  </a:lnTo>
                  <a:lnTo>
                    <a:pt x="1133" y="365"/>
                  </a:lnTo>
                  <a:lnTo>
                    <a:pt x="1129" y="363"/>
                  </a:lnTo>
                  <a:lnTo>
                    <a:pt x="1127" y="361"/>
                  </a:lnTo>
                  <a:lnTo>
                    <a:pt x="1125" y="359"/>
                  </a:lnTo>
                  <a:lnTo>
                    <a:pt x="1121" y="359"/>
                  </a:lnTo>
                  <a:lnTo>
                    <a:pt x="1119" y="358"/>
                  </a:lnTo>
                  <a:lnTo>
                    <a:pt x="1116" y="357"/>
                  </a:lnTo>
                  <a:lnTo>
                    <a:pt x="1111" y="355"/>
                  </a:lnTo>
                  <a:lnTo>
                    <a:pt x="1106" y="354"/>
                  </a:lnTo>
                  <a:lnTo>
                    <a:pt x="1102" y="353"/>
                  </a:lnTo>
                  <a:lnTo>
                    <a:pt x="1101" y="354"/>
                  </a:lnTo>
                  <a:lnTo>
                    <a:pt x="1100" y="350"/>
                  </a:lnTo>
                  <a:lnTo>
                    <a:pt x="1095" y="345"/>
                  </a:lnTo>
                  <a:lnTo>
                    <a:pt x="1090" y="342"/>
                  </a:lnTo>
                  <a:lnTo>
                    <a:pt x="1085" y="338"/>
                  </a:lnTo>
                  <a:lnTo>
                    <a:pt x="1082" y="337"/>
                  </a:lnTo>
                  <a:lnTo>
                    <a:pt x="1076" y="336"/>
                  </a:lnTo>
                  <a:lnTo>
                    <a:pt x="1068" y="333"/>
                  </a:lnTo>
                  <a:lnTo>
                    <a:pt x="1060" y="330"/>
                  </a:lnTo>
                  <a:lnTo>
                    <a:pt x="1055" y="329"/>
                  </a:lnTo>
                  <a:lnTo>
                    <a:pt x="1039" y="333"/>
                  </a:lnTo>
                  <a:lnTo>
                    <a:pt x="1035" y="335"/>
                  </a:lnTo>
                  <a:lnTo>
                    <a:pt x="1034" y="336"/>
                  </a:lnTo>
                  <a:lnTo>
                    <a:pt x="1038" y="333"/>
                  </a:lnTo>
                  <a:lnTo>
                    <a:pt x="1034" y="333"/>
                  </a:lnTo>
                  <a:lnTo>
                    <a:pt x="1032" y="335"/>
                  </a:lnTo>
                  <a:lnTo>
                    <a:pt x="1029" y="336"/>
                  </a:lnTo>
                  <a:lnTo>
                    <a:pt x="1032" y="335"/>
                  </a:lnTo>
                  <a:lnTo>
                    <a:pt x="1033" y="331"/>
                  </a:lnTo>
                  <a:lnTo>
                    <a:pt x="1035" y="329"/>
                  </a:lnTo>
                  <a:lnTo>
                    <a:pt x="1034" y="327"/>
                  </a:lnTo>
                  <a:lnTo>
                    <a:pt x="1031" y="319"/>
                  </a:lnTo>
                  <a:lnTo>
                    <a:pt x="1030" y="313"/>
                  </a:lnTo>
                  <a:lnTo>
                    <a:pt x="1029" y="310"/>
                  </a:lnTo>
                  <a:lnTo>
                    <a:pt x="1025" y="304"/>
                  </a:lnTo>
                  <a:lnTo>
                    <a:pt x="1025" y="299"/>
                  </a:lnTo>
                  <a:lnTo>
                    <a:pt x="1022" y="301"/>
                  </a:lnTo>
                  <a:lnTo>
                    <a:pt x="1019" y="298"/>
                  </a:lnTo>
                  <a:lnTo>
                    <a:pt x="1012" y="299"/>
                  </a:lnTo>
                  <a:lnTo>
                    <a:pt x="1010" y="302"/>
                  </a:lnTo>
                  <a:lnTo>
                    <a:pt x="1010" y="307"/>
                  </a:lnTo>
                  <a:lnTo>
                    <a:pt x="1008" y="310"/>
                  </a:lnTo>
                  <a:lnTo>
                    <a:pt x="1010" y="299"/>
                  </a:lnTo>
                  <a:lnTo>
                    <a:pt x="1007" y="299"/>
                  </a:lnTo>
                  <a:lnTo>
                    <a:pt x="1004" y="295"/>
                  </a:lnTo>
                  <a:lnTo>
                    <a:pt x="1000" y="293"/>
                  </a:lnTo>
                  <a:lnTo>
                    <a:pt x="1002" y="293"/>
                  </a:lnTo>
                  <a:lnTo>
                    <a:pt x="1002" y="289"/>
                  </a:lnTo>
                  <a:lnTo>
                    <a:pt x="1005" y="287"/>
                  </a:lnTo>
                  <a:lnTo>
                    <a:pt x="1002" y="281"/>
                  </a:lnTo>
                  <a:lnTo>
                    <a:pt x="1002" y="279"/>
                  </a:lnTo>
                  <a:lnTo>
                    <a:pt x="1002" y="273"/>
                  </a:lnTo>
                  <a:lnTo>
                    <a:pt x="1004" y="271"/>
                  </a:lnTo>
                  <a:lnTo>
                    <a:pt x="1004" y="269"/>
                  </a:lnTo>
                  <a:lnTo>
                    <a:pt x="1005" y="265"/>
                  </a:lnTo>
                  <a:lnTo>
                    <a:pt x="1002" y="263"/>
                  </a:lnTo>
                  <a:lnTo>
                    <a:pt x="1004" y="263"/>
                  </a:lnTo>
                  <a:lnTo>
                    <a:pt x="1006" y="263"/>
                  </a:lnTo>
                  <a:lnTo>
                    <a:pt x="1008" y="256"/>
                  </a:lnTo>
                  <a:lnTo>
                    <a:pt x="1012" y="253"/>
                  </a:lnTo>
                  <a:lnTo>
                    <a:pt x="1013" y="251"/>
                  </a:lnTo>
                  <a:lnTo>
                    <a:pt x="1013" y="248"/>
                  </a:lnTo>
                  <a:lnTo>
                    <a:pt x="1012" y="246"/>
                  </a:lnTo>
                  <a:lnTo>
                    <a:pt x="1015" y="247"/>
                  </a:lnTo>
                  <a:lnTo>
                    <a:pt x="1014" y="245"/>
                  </a:lnTo>
                  <a:lnTo>
                    <a:pt x="1015" y="242"/>
                  </a:lnTo>
                  <a:lnTo>
                    <a:pt x="1018" y="241"/>
                  </a:lnTo>
                  <a:lnTo>
                    <a:pt x="1024" y="238"/>
                  </a:lnTo>
                  <a:lnTo>
                    <a:pt x="1022" y="236"/>
                  </a:lnTo>
                  <a:lnTo>
                    <a:pt x="1019" y="236"/>
                  </a:lnTo>
                  <a:lnTo>
                    <a:pt x="1022" y="235"/>
                  </a:lnTo>
                  <a:lnTo>
                    <a:pt x="1022" y="231"/>
                  </a:lnTo>
                  <a:lnTo>
                    <a:pt x="1025" y="231"/>
                  </a:lnTo>
                  <a:lnTo>
                    <a:pt x="1029" y="230"/>
                  </a:lnTo>
                  <a:lnTo>
                    <a:pt x="1030" y="227"/>
                  </a:lnTo>
                  <a:lnTo>
                    <a:pt x="1025" y="225"/>
                  </a:lnTo>
                  <a:lnTo>
                    <a:pt x="1030" y="226"/>
                  </a:lnTo>
                  <a:lnTo>
                    <a:pt x="1033" y="229"/>
                  </a:lnTo>
                  <a:lnTo>
                    <a:pt x="1033" y="226"/>
                  </a:lnTo>
                  <a:lnTo>
                    <a:pt x="1030" y="225"/>
                  </a:lnTo>
                  <a:lnTo>
                    <a:pt x="1033" y="222"/>
                  </a:lnTo>
                  <a:lnTo>
                    <a:pt x="1033" y="220"/>
                  </a:lnTo>
                  <a:lnTo>
                    <a:pt x="1035" y="221"/>
                  </a:lnTo>
                  <a:lnTo>
                    <a:pt x="1038" y="219"/>
                  </a:lnTo>
                  <a:lnTo>
                    <a:pt x="1040" y="221"/>
                  </a:lnTo>
                  <a:lnTo>
                    <a:pt x="1042" y="219"/>
                  </a:lnTo>
                  <a:lnTo>
                    <a:pt x="1039" y="218"/>
                  </a:lnTo>
                  <a:lnTo>
                    <a:pt x="1036" y="217"/>
                  </a:lnTo>
                  <a:lnTo>
                    <a:pt x="1035" y="214"/>
                  </a:lnTo>
                  <a:lnTo>
                    <a:pt x="1039" y="214"/>
                  </a:lnTo>
                  <a:lnTo>
                    <a:pt x="1041" y="214"/>
                  </a:lnTo>
                  <a:lnTo>
                    <a:pt x="1050" y="216"/>
                  </a:lnTo>
                  <a:lnTo>
                    <a:pt x="1052" y="213"/>
                  </a:lnTo>
                  <a:lnTo>
                    <a:pt x="1055" y="212"/>
                  </a:lnTo>
                  <a:lnTo>
                    <a:pt x="1058" y="212"/>
                  </a:lnTo>
                  <a:lnTo>
                    <a:pt x="1059" y="209"/>
                  </a:lnTo>
                  <a:lnTo>
                    <a:pt x="1059" y="207"/>
                  </a:lnTo>
                  <a:lnTo>
                    <a:pt x="1058" y="204"/>
                  </a:lnTo>
                  <a:lnTo>
                    <a:pt x="1052" y="201"/>
                  </a:lnTo>
                  <a:lnTo>
                    <a:pt x="1050" y="201"/>
                  </a:lnTo>
                  <a:lnTo>
                    <a:pt x="1047" y="199"/>
                  </a:lnTo>
                  <a:lnTo>
                    <a:pt x="1044" y="196"/>
                  </a:lnTo>
                  <a:lnTo>
                    <a:pt x="1042" y="196"/>
                  </a:lnTo>
                  <a:lnTo>
                    <a:pt x="1036" y="199"/>
                  </a:lnTo>
                  <a:lnTo>
                    <a:pt x="1033" y="199"/>
                  </a:lnTo>
                  <a:lnTo>
                    <a:pt x="1036" y="196"/>
                  </a:lnTo>
                  <a:lnTo>
                    <a:pt x="1039" y="196"/>
                  </a:lnTo>
                  <a:lnTo>
                    <a:pt x="1036" y="195"/>
                  </a:lnTo>
                  <a:lnTo>
                    <a:pt x="1033" y="193"/>
                  </a:lnTo>
                  <a:lnTo>
                    <a:pt x="1031" y="193"/>
                  </a:lnTo>
                  <a:lnTo>
                    <a:pt x="1029" y="193"/>
                  </a:lnTo>
                  <a:lnTo>
                    <a:pt x="1022" y="190"/>
                  </a:lnTo>
                  <a:lnTo>
                    <a:pt x="1023" y="193"/>
                  </a:lnTo>
                  <a:lnTo>
                    <a:pt x="1021" y="193"/>
                  </a:lnTo>
                  <a:lnTo>
                    <a:pt x="1016" y="191"/>
                  </a:lnTo>
                  <a:lnTo>
                    <a:pt x="1016" y="190"/>
                  </a:lnTo>
                  <a:lnTo>
                    <a:pt x="1019" y="190"/>
                  </a:lnTo>
                  <a:lnTo>
                    <a:pt x="1016" y="185"/>
                  </a:lnTo>
                  <a:lnTo>
                    <a:pt x="1019" y="187"/>
                  </a:lnTo>
                  <a:lnTo>
                    <a:pt x="1022" y="190"/>
                  </a:lnTo>
                  <a:lnTo>
                    <a:pt x="1031" y="192"/>
                  </a:lnTo>
                  <a:lnTo>
                    <a:pt x="1035" y="194"/>
                  </a:lnTo>
                  <a:lnTo>
                    <a:pt x="1039" y="195"/>
                  </a:lnTo>
                  <a:lnTo>
                    <a:pt x="1041" y="193"/>
                  </a:lnTo>
                  <a:lnTo>
                    <a:pt x="1044" y="195"/>
                  </a:lnTo>
                  <a:lnTo>
                    <a:pt x="1049" y="195"/>
                  </a:lnTo>
                  <a:lnTo>
                    <a:pt x="1051" y="197"/>
                  </a:lnTo>
                  <a:lnTo>
                    <a:pt x="1057" y="199"/>
                  </a:lnTo>
                  <a:lnTo>
                    <a:pt x="1063" y="196"/>
                  </a:lnTo>
                  <a:lnTo>
                    <a:pt x="1065" y="197"/>
                  </a:lnTo>
                  <a:lnTo>
                    <a:pt x="1068" y="194"/>
                  </a:lnTo>
                  <a:lnTo>
                    <a:pt x="1068" y="193"/>
                  </a:lnTo>
                  <a:lnTo>
                    <a:pt x="1066" y="190"/>
                  </a:lnTo>
                  <a:lnTo>
                    <a:pt x="1068" y="190"/>
                  </a:lnTo>
                  <a:lnTo>
                    <a:pt x="1069" y="187"/>
                  </a:lnTo>
                  <a:lnTo>
                    <a:pt x="1067" y="186"/>
                  </a:lnTo>
                  <a:lnTo>
                    <a:pt x="1068" y="186"/>
                  </a:lnTo>
                  <a:lnTo>
                    <a:pt x="1070" y="185"/>
                  </a:lnTo>
                  <a:lnTo>
                    <a:pt x="1072" y="187"/>
                  </a:lnTo>
                  <a:lnTo>
                    <a:pt x="1074" y="190"/>
                  </a:lnTo>
                  <a:lnTo>
                    <a:pt x="1075" y="191"/>
                  </a:lnTo>
                  <a:lnTo>
                    <a:pt x="1074" y="188"/>
                  </a:lnTo>
                  <a:lnTo>
                    <a:pt x="1077" y="188"/>
                  </a:lnTo>
                  <a:lnTo>
                    <a:pt x="1079" y="190"/>
                  </a:lnTo>
                  <a:lnTo>
                    <a:pt x="1078" y="187"/>
                  </a:lnTo>
                  <a:lnTo>
                    <a:pt x="1082" y="188"/>
                  </a:lnTo>
                  <a:lnTo>
                    <a:pt x="1084" y="190"/>
                  </a:lnTo>
                  <a:lnTo>
                    <a:pt x="1087" y="190"/>
                  </a:lnTo>
                  <a:lnTo>
                    <a:pt x="1095" y="185"/>
                  </a:lnTo>
                  <a:lnTo>
                    <a:pt x="1098" y="179"/>
                  </a:lnTo>
                  <a:lnTo>
                    <a:pt x="1102" y="176"/>
                  </a:lnTo>
                  <a:lnTo>
                    <a:pt x="1103" y="173"/>
                  </a:lnTo>
                  <a:lnTo>
                    <a:pt x="1108" y="168"/>
                  </a:lnTo>
                  <a:lnTo>
                    <a:pt x="1109" y="166"/>
                  </a:lnTo>
                  <a:lnTo>
                    <a:pt x="1109" y="162"/>
                  </a:lnTo>
                  <a:lnTo>
                    <a:pt x="1106" y="161"/>
                  </a:lnTo>
                  <a:lnTo>
                    <a:pt x="1103" y="161"/>
                  </a:lnTo>
                  <a:lnTo>
                    <a:pt x="1100" y="161"/>
                  </a:lnTo>
                  <a:lnTo>
                    <a:pt x="1094" y="161"/>
                  </a:lnTo>
                  <a:lnTo>
                    <a:pt x="1086" y="160"/>
                  </a:lnTo>
                  <a:lnTo>
                    <a:pt x="1082" y="160"/>
                  </a:lnTo>
                  <a:lnTo>
                    <a:pt x="1078" y="158"/>
                  </a:lnTo>
                  <a:lnTo>
                    <a:pt x="1076" y="156"/>
                  </a:lnTo>
                  <a:lnTo>
                    <a:pt x="1074" y="153"/>
                  </a:lnTo>
                  <a:lnTo>
                    <a:pt x="1070" y="151"/>
                  </a:lnTo>
                  <a:lnTo>
                    <a:pt x="1068" y="149"/>
                  </a:lnTo>
                  <a:lnTo>
                    <a:pt x="1060" y="148"/>
                  </a:lnTo>
                  <a:lnTo>
                    <a:pt x="1055" y="147"/>
                  </a:lnTo>
                  <a:lnTo>
                    <a:pt x="1051" y="148"/>
                  </a:lnTo>
                  <a:lnTo>
                    <a:pt x="1049" y="147"/>
                  </a:lnTo>
                  <a:lnTo>
                    <a:pt x="1055" y="147"/>
                  </a:lnTo>
                  <a:lnTo>
                    <a:pt x="1060" y="148"/>
                  </a:lnTo>
                  <a:lnTo>
                    <a:pt x="1063" y="147"/>
                  </a:lnTo>
                  <a:lnTo>
                    <a:pt x="1066" y="148"/>
                  </a:lnTo>
                  <a:lnTo>
                    <a:pt x="1068" y="148"/>
                  </a:lnTo>
                  <a:lnTo>
                    <a:pt x="1070" y="149"/>
                  </a:lnTo>
                  <a:lnTo>
                    <a:pt x="1068" y="147"/>
                  </a:lnTo>
                  <a:lnTo>
                    <a:pt x="1074" y="147"/>
                  </a:lnTo>
                  <a:lnTo>
                    <a:pt x="1082" y="151"/>
                  </a:lnTo>
                  <a:lnTo>
                    <a:pt x="1090" y="153"/>
                  </a:lnTo>
                  <a:lnTo>
                    <a:pt x="1084" y="153"/>
                  </a:lnTo>
                  <a:lnTo>
                    <a:pt x="1090" y="156"/>
                  </a:lnTo>
                  <a:lnTo>
                    <a:pt x="1092" y="158"/>
                  </a:lnTo>
                  <a:lnTo>
                    <a:pt x="1095" y="159"/>
                  </a:lnTo>
                  <a:lnTo>
                    <a:pt x="1098" y="160"/>
                  </a:lnTo>
                  <a:lnTo>
                    <a:pt x="1103" y="160"/>
                  </a:lnTo>
                  <a:lnTo>
                    <a:pt x="1106" y="159"/>
                  </a:lnTo>
                  <a:lnTo>
                    <a:pt x="1108" y="157"/>
                  </a:lnTo>
                  <a:lnTo>
                    <a:pt x="1116" y="151"/>
                  </a:lnTo>
                  <a:lnTo>
                    <a:pt x="1117" y="150"/>
                  </a:lnTo>
                  <a:lnTo>
                    <a:pt x="1117" y="149"/>
                  </a:lnTo>
                  <a:lnTo>
                    <a:pt x="1121" y="145"/>
                  </a:lnTo>
                  <a:lnTo>
                    <a:pt x="1123" y="142"/>
                  </a:lnTo>
                  <a:lnTo>
                    <a:pt x="1123" y="140"/>
                  </a:lnTo>
                  <a:lnTo>
                    <a:pt x="1119" y="139"/>
                  </a:lnTo>
                  <a:lnTo>
                    <a:pt x="1118" y="139"/>
                  </a:lnTo>
                  <a:lnTo>
                    <a:pt x="1113" y="137"/>
                  </a:lnTo>
                  <a:lnTo>
                    <a:pt x="1113" y="134"/>
                  </a:lnTo>
                  <a:lnTo>
                    <a:pt x="1116" y="133"/>
                  </a:lnTo>
                  <a:lnTo>
                    <a:pt x="1119" y="133"/>
                  </a:lnTo>
                  <a:lnTo>
                    <a:pt x="1121" y="133"/>
                  </a:lnTo>
                  <a:lnTo>
                    <a:pt x="1125" y="133"/>
                  </a:lnTo>
                  <a:lnTo>
                    <a:pt x="1127" y="133"/>
                  </a:lnTo>
                  <a:lnTo>
                    <a:pt x="1129" y="132"/>
                  </a:lnTo>
                  <a:lnTo>
                    <a:pt x="1132" y="134"/>
                  </a:lnTo>
                  <a:lnTo>
                    <a:pt x="1133" y="136"/>
                  </a:lnTo>
                  <a:lnTo>
                    <a:pt x="1137" y="139"/>
                  </a:lnTo>
                  <a:lnTo>
                    <a:pt x="1137" y="139"/>
                  </a:lnTo>
                  <a:lnTo>
                    <a:pt x="1138" y="139"/>
                  </a:lnTo>
                  <a:lnTo>
                    <a:pt x="1141" y="140"/>
                  </a:lnTo>
                  <a:lnTo>
                    <a:pt x="1144" y="141"/>
                  </a:lnTo>
                  <a:lnTo>
                    <a:pt x="1143" y="139"/>
                  </a:lnTo>
                  <a:lnTo>
                    <a:pt x="1143" y="135"/>
                  </a:lnTo>
                  <a:lnTo>
                    <a:pt x="1145" y="139"/>
                  </a:lnTo>
                  <a:lnTo>
                    <a:pt x="1147" y="137"/>
                  </a:lnTo>
                  <a:lnTo>
                    <a:pt x="1151" y="140"/>
                  </a:lnTo>
                  <a:lnTo>
                    <a:pt x="1153" y="141"/>
                  </a:lnTo>
                  <a:lnTo>
                    <a:pt x="1153" y="139"/>
                  </a:lnTo>
                  <a:lnTo>
                    <a:pt x="1153" y="137"/>
                  </a:lnTo>
                  <a:lnTo>
                    <a:pt x="1152" y="135"/>
                  </a:lnTo>
                  <a:lnTo>
                    <a:pt x="1150" y="133"/>
                  </a:lnTo>
                  <a:lnTo>
                    <a:pt x="1149" y="130"/>
                  </a:lnTo>
                  <a:lnTo>
                    <a:pt x="1146" y="130"/>
                  </a:lnTo>
                  <a:lnTo>
                    <a:pt x="1143" y="126"/>
                  </a:lnTo>
                  <a:lnTo>
                    <a:pt x="1141" y="125"/>
                  </a:lnTo>
                  <a:lnTo>
                    <a:pt x="1137" y="124"/>
                  </a:lnTo>
                  <a:lnTo>
                    <a:pt x="1135" y="126"/>
                  </a:lnTo>
                  <a:lnTo>
                    <a:pt x="1136" y="123"/>
                  </a:lnTo>
                  <a:lnTo>
                    <a:pt x="1137" y="123"/>
                  </a:lnTo>
                  <a:lnTo>
                    <a:pt x="1137" y="123"/>
                  </a:lnTo>
                  <a:lnTo>
                    <a:pt x="1141" y="123"/>
                  </a:lnTo>
                  <a:lnTo>
                    <a:pt x="1138" y="123"/>
                  </a:lnTo>
                  <a:lnTo>
                    <a:pt x="1142" y="122"/>
                  </a:lnTo>
                  <a:lnTo>
                    <a:pt x="1144" y="123"/>
                  </a:lnTo>
                  <a:lnTo>
                    <a:pt x="1142" y="123"/>
                  </a:lnTo>
                  <a:lnTo>
                    <a:pt x="1145" y="124"/>
                  </a:lnTo>
                  <a:lnTo>
                    <a:pt x="1145" y="126"/>
                  </a:lnTo>
                  <a:lnTo>
                    <a:pt x="1147" y="128"/>
                  </a:lnTo>
                  <a:lnTo>
                    <a:pt x="1151" y="127"/>
                  </a:lnTo>
                  <a:lnTo>
                    <a:pt x="1152" y="130"/>
                  </a:lnTo>
                  <a:lnTo>
                    <a:pt x="1152" y="132"/>
                  </a:lnTo>
                  <a:lnTo>
                    <a:pt x="1154" y="133"/>
                  </a:lnTo>
                  <a:lnTo>
                    <a:pt x="1157" y="135"/>
                  </a:lnTo>
                  <a:lnTo>
                    <a:pt x="1160" y="136"/>
                  </a:lnTo>
                  <a:lnTo>
                    <a:pt x="1162" y="135"/>
                  </a:lnTo>
                  <a:lnTo>
                    <a:pt x="1164" y="132"/>
                  </a:lnTo>
                  <a:lnTo>
                    <a:pt x="1168" y="132"/>
                  </a:lnTo>
                  <a:lnTo>
                    <a:pt x="1170" y="131"/>
                  </a:lnTo>
                  <a:lnTo>
                    <a:pt x="1172" y="128"/>
                  </a:lnTo>
                  <a:lnTo>
                    <a:pt x="1176" y="128"/>
                  </a:lnTo>
                  <a:lnTo>
                    <a:pt x="1177" y="126"/>
                  </a:lnTo>
                  <a:lnTo>
                    <a:pt x="1178" y="123"/>
                  </a:lnTo>
                  <a:lnTo>
                    <a:pt x="1180" y="122"/>
                  </a:lnTo>
                  <a:lnTo>
                    <a:pt x="1184" y="122"/>
                  </a:lnTo>
                  <a:lnTo>
                    <a:pt x="1186" y="119"/>
                  </a:lnTo>
                  <a:lnTo>
                    <a:pt x="1186" y="116"/>
                  </a:lnTo>
                  <a:lnTo>
                    <a:pt x="1187" y="114"/>
                  </a:lnTo>
                  <a:lnTo>
                    <a:pt x="1188" y="110"/>
                  </a:lnTo>
                  <a:lnTo>
                    <a:pt x="1186" y="108"/>
                  </a:lnTo>
                  <a:lnTo>
                    <a:pt x="1183" y="107"/>
                  </a:lnTo>
                  <a:lnTo>
                    <a:pt x="1180" y="105"/>
                  </a:lnTo>
                  <a:lnTo>
                    <a:pt x="1178" y="101"/>
                  </a:lnTo>
                  <a:lnTo>
                    <a:pt x="1176" y="99"/>
                  </a:lnTo>
                  <a:lnTo>
                    <a:pt x="1176" y="97"/>
                  </a:lnTo>
                  <a:lnTo>
                    <a:pt x="1177" y="93"/>
                  </a:lnTo>
                  <a:lnTo>
                    <a:pt x="1175" y="96"/>
                  </a:lnTo>
                  <a:lnTo>
                    <a:pt x="1174" y="93"/>
                  </a:lnTo>
                  <a:lnTo>
                    <a:pt x="1171" y="92"/>
                  </a:lnTo>
                  <a:lnTo>
                    <a:pt x="1171" y="89"/>
                  </a:lnTo>
                  <a:lnTo>
                    <a:pt x="1169" y="89"/>
                  </a:lnTo>
                  <a:lnTo>
                    <a:pt x="1169" y="87"/>
                  </a:lnTo>
                  <a:lnTo>
                    <a:pt x="1172" y="88"/>
                  </a:lnTo>
                  <a:lnTo>
                    <a:pt x="1175" y="88"/>
                  </a:lnTo>
                  <a:lnTo>
                    <a:pt x="1178" y="89"/>
                  </a:lnTo>
                  <a:lnTo>
                    <a:pt x="1178" y="89"/>
                  </a:lnTo>
                  <a:lnTo>
                    <a:pt x="1181" y="87"/>
                  </a:lnTo>
                  <a:lnTo>
                    <a:pt x="1184" y="87"/>
                  </a:lnTo>
                  <a:lnTo>
                    <a:pt x="1186" y="84"/>
                  </a:lnTo>
                  <a:lnTo>
                    <a:pt x="1188" y="82"/>
                  </a:lnTo>
                  <a:lnTo>
                    <a:pt x="1187" y="79"/>
                  </a:lnTo>
                  <a:lnTo>
                    <a:pt x="1185" y="79"/>
                  </a:lnTo>
                  <a:lnTo>
                    <a:pt x="1181" y="77"/>
                  </a:lnTo>
                  <a:lnTo>
                    <a:pt x="1179" y="77"/>
                  </a:lnTo>
                  <a:lnTo>
                    <a:pt x="1181" y="76"/>
                  </a:lnTo>
                  <a:lnTo>
                    <a:pt x="1184" y="74"/>
                  </a:lnTo>
                  <a:lnTo>
                    <a:pt x="1187" y="73"/>
                  </a:lnTo>
                  <a:lnTo>
                    <a:pt x="1186" y="70"/>
                  </a:lnTo>
                  <a:lnTo>
                    <a:pt x="1184" y="70"/>
                  </a:lnTo>
                  <a:lnTo>
                    <a:pt x="1180" y="68"/>
                  </a:lnTo>
                  <a:lnTo>
                    <a:pt x="1178" y="68"/>
                  </a:lnTo>
                  <a:lnTo>
                    <a:pt x="1175" y="70"/>
                  </a:lnTo>
                  <a:lnTo>
                    <a:pt x="1174" y="66"/>
                  </a:lnTo>
                  <a:lnTo>
                    <a:pt x="1171" y="64"/>
                  </a:lnTo>
                  <a:lnTo>
                    <a:pt x="1170" y="64"/>
                  </a:lnTo>
                  <a:lnTo>
                    <a:pt x="1167" y="63"/>
                  </a:lnTo>
                  <a:lnTo>
                    <a:pt x="1164" y="63"/>
                  </a:lnTo>
                  <a:lnTo>
                    <a:pt x="1161" y="62"/>
                  </a:lnTo>
                  <a:lnTo>
                    <a:pt x="1164" y="62"/>
                  </a:lnTo>
                  <a:lnTo>
                    <a:pt x="1167" y="63"/>
                  </a:lnTo>
                  <a:lnTo>
                    <a:pt x="1170" y="63"/>
                  </a:lnTo>
                  <a:lnTo>
                    <a:pt x="1169" y="60"/>
                  </a:lnTo>
                  <a:lnTo>
                    <a:pt x="1171" y="59"/>
                  </a:lnTo>
                  <a:lnTo>
                    <a:pt x="1175" y="59"/>
                  </a:lnTo>
                  <a:lnTo>
                    <a:pt x="1171" y="59"/>
                  </a:lnTo>
                  <a:lnTo>
                    <a:pt x="1169" y="58"/>
                  </a:lnTo>
                  <a:lnTo>
                    <a:pt x="1166" y="58"/>
                  </a:lnTo>
                  <a:lnTo>
                    <a:pt x="1163" y="58"/>
                  </a:lnTo>
                  <a:lnTo>
                    <a:pt x="1160" y="58"/>
                  </a:lnTo>
                  <a:lnTo>
                    <a:pt x="1158" y="58"/>
                  </a:lnTo>
                  <a:lnTo>
                    <a:pt x="1155" y="58"/>
                  </a:lnTo>
                  <a:lnTo>
                    <a:pt x="1152" y="57"/>
                  </a:lnTo>
                  <a:lnTo>
                    <a:pt x="1146" y="55"/>
                  </a:lnTo>
                  <a:lnTo>
                    <a:pt x="1144" y="54"/>
                  </a:lnTo>
                  <a:lnTo>
                    <a:pt x="1141" y="55"/>
                  </a:lnTo>
                  <a:lnTo>
                    <a:pt x="1138" y="54"/>
                  </a:lnTo>
                  <a:lnTo>
                    <a:pt x="1135" y="56"/>
                  </a:lnTo>
                  <a:lnTo>
                    <a:pt x="1133" y="55"/>
                  </a:lnTo>
                  <a:lnTo>
                    <a:pt x="1129" y="54"/>
                  </a:lnTo>
                  <a:lnTo>
                    <a:pt x="1128" y="55"/>
                  </a:lnTo>
                  <a:lnTo>
                    <a:pt x="1132" y="55"/>
                  </a:lnTo>
                  <a:lnTo>
                    <a:pt x="1130" y="57"/>
                  </a:lnTo>
                  <a:lnTo>
                    <a:pt x="1130" y="60"/>
                  </a:lnTo>
                  <a:lnTo>
                    <a:pt x="1129" y="63"/>
                  </a:lnTo>
                  <a:lnTo>
                    <a:pt x="1130" y="66"/>
                  </a:lnTo>
                  <a:lnTo>
                    <a:pt x="1130" y="68"/>
                  </a:lnTo>
                  <a:lnTo>
                    <a:pt x="1134" y="71"/>
                  </a:lnTo>
                  <a:lnTo>
                    <a:pt x="1136" y="71"/>
                  </a:lnTo>
                  <a:lnTo>
                    <a:pt x="1138" y="73"/>
                  </a:lnTo>
                  <a:lnTo>
                    <a:pt x="1142" y="74"/>
                  </a:lnTo>
                  <a:lnTo>
                    <a:pt x="1138" y="74"/>
                  </a:lnTo>
                  <a:lnTo>
                    <a:pt x="1137" y="75"/>
                  </a:lnTo>
                  <a:lnTo>
                    <a:pt x="1140" y="76"/>
                  </a:lnTo>
                  <a:lnTo>
                    <a:pt x="1137" y="76"/>
                  </a:lnTo>
                  <a:lnTo>
                    <a:pt x="1134" y="77"/>
                  </a:lnTo>
                  <a:lnTo>
                    <a:pt x="1137" y="80"/>
                  </a:lnTo>
                  <a:lnTo>
                    <a:pt x="1140" y="80"/>
                  </a:lnTo>
                  <a:lnTo>
                    <a:pt x="1137" y="81"/>
                  </a:lnTo>
                  <a:lnTo>
                    <a:pt x="1134" y="81"/>
                  </a:lnTo>
                  <a:lnTo>
                    <a:pt x="1133" y="81"/>
                  </a:lnTo>
                  <a:lnTo>
                    <a:pt x="1129" y="81"/>
                  </a:lnTo>
                  <a:lnTo>
                    <a:pt x="1126" y="84"/>
                  </a:lnTo>
                  <a:lnTo>
                    <a:pt x="1127" y="87"/>
                  </a:lnTo>
                  <a:lnTo>
                    <a:pt x="1127" y="90"/>
                  </a:lnTo>
                  <a:lnTo>
                    <a:pt x="1125" y="92"/>
                  </a:lnTo>
                  <a:lnTo>
                    <a:pt x="1125" y="94"/>
                  </a:lnTo>
                  <a:lnTo>
                    <a:pt x="1125" y="98"/>
                  </a:lnTo>
                  <a:lnTo>
                    <a:pt x="1121" y="99"/>
                  </a:lnTo>
                  <a:lnTo>
                    <a:pt x="1118" y="102"/>
                  </a:lnTo>
                  <a:lnTo>
                    <a:pt x="1116" y="106"/>
                  </a:lnTo>
                  <a:lnTo>
                    <a:pt x="1117" y="108"/>
                  </a:lnTo>
                  <a:lnTo>
                    <a:pt x="1117" y="111"/>
                  </a:lnTo>
                  <a:lnTo>
                    <a:pt x="1116" y="114"/>
                  </a:lnTo>
                  <a:lnTo>
                    <a:pt x="1113" y="113"/>
                  </a:lnTo>
                  <a:lnTo>
                    <a:pt x="1110" y="114"/>
                  </a:lnTo>
                  <a:lnTo>
                    <a:pt x="1109" y="116"/>
                  </a:lnTo>
                  <a:lnTo>
                    <a:pt x="1107" y="116"/>
                  </a:lnTo>
                  <a:lnTo>
                    <a:pt x="1106" y="119"/>
                  </a:lnTo>
                  <a:lnTo>
                    <a:pt x="1102" y="119"/>
                  </a:lnTo>
                  <a:lnTo>
                    <a:pt x="1103" y="117"/>
                  </a:lnTo>
                  <a:lnTo>
                    <a:pt x="1103" y="114"/>
                  </a:lnTo>
                  <a:lnTo>
                    <a:pt x="1100" y="111"/>
                  </a:lnTo>
                  <a:lnTo>
                    <a:pt x="1098" y="109"/>
                  </a:lnTo>
                  <a:lnTo>
                    <a:pt x="1094" y="107"/>
                  </a:lnTo>
                  <a:lnTo>
                    <a:pt x="1091" y="101"/>
                  </a:lnTo>
                  <a:lnTo>
                    <a:pt x="1091" y="99"/>
                  </a:lnTo>
                  <a:lnTo>
                    <a:pt x="1092" y="97"/>
                  </a:lnTo>
                  <a:lnTo>
                    <a:pt x="1091" y="93"/>
                  </a:lnTo>
                  <a:lnTo>
                    <a:pt x="1092" y="91"/>
                  </a:lnTo>
                  <a:lnTo>
                    <a:pt x="1094" y="93"/>
                  </a:lnTo>
                  <a:lnTo>
                    <a:pt x="1098" y="93"/>
                  </a:lnTo>
                  <a:lnTo>
                    <a:pt x="1098" y="92"/>
                  </a:lnTo>
                  <a:lnTo>
                    <a:pt x="1099" y="90"/>
                  </a:lnTo>
                  <a:lnTo>
                    <a:pt x="1096" y="84"/>
                  </a:lnTo>
                  <a:lnTo>
                    <a:pt x="1096" y="82"/>
                  </a:lnTo>
                  <a:lnTo>
                    <a:pt x="1094" y="79"/>
                  </a:lnTo>
                  <a:lnTo>
                    <a:pt x="1092" y="76"/>
                  </a:lnTo>
                  <a:lnTo>
                    <a:pt x="1086" y="73"/>
                  </a:lnTo>
                  <a:lnTo>
                    <a:pt x="1081" y="68"/>
                  </a:lnTo>
                  <a:lnTo>
                    <a:pt x="1078" y="68"/>
                  </a:lnTo>
                  <a:lnTo>
                    <a:pt x="1073" y="74"/>
                  </a:lnTo>
                  <a:lnTo>
                    <a:pt x="1072" y="76"/>
                  </a:lnTo>
                  <a:lnTo>
                    <a:pt x="1073" y="79"/>
                  </a:lnTo>
                  <a:lnTo>
                    <a:pt x="1072" y="82"/>
                  </a:lnTo>
                  <a:lnTo>
                    <a:pt x="1069" y="84"/>
                  </a:lnTo>
                  <a:lnTo>
                    <a:pt x="1070" y="85"/>
                  </a:lnTo>
                  <a:lnTo>
                    <a:pt x="1068" y="89"/>
                  </a:lnTo>
                  <a:lnTo>
                    <a:pt x="1068" y="90"/>
                  </a:lnTo>
                  <a:lnTo>
                    <a:pt x="1067" y="91"/>
                  </a:lnTo>
                  <a:lnTo>
                    <a:pt x="1064" y="92"/>
                  </a:lnTo>
                  <a:lnTo>
                    <a:pt x="1063" y="89"/>
                  </a:lnTo>
                  <a:lnTo>
                    <a:pt x="1060" y="84"/>
                  </a:lnTo>
                  <a:lnTo>
                    <a:pt x="1061" y="79"/>
                  </a:lnTo>
                  <a:lnTo>
                    <a:pt x="1059" y="73"/>
                  </a:lnTo>
                  <a:lnTo>
                    <a:pt x="1051" y="68"/>
                  </a:lnTo>
                  <a:lnTo>
                    <a:pt x="1053" y="67"/>
                  </a:lnTo>
                  <a:lnTo>
                    <a:pt x="1053" y="68"/>
                  </a:lnTo>
                  <a:lnTo>
                    <a:pt x="1056" y="68"/>
                  </a:lnTo>
                  <a:lnTo>
                    <a:pt x="1058" y="66"/>
                  </a:lnTo>
                  <a:lnTo>
                    <a:pt x="1060" y="65"/>
                  </a:lnTo>
                  <a:lnTo>
                    <a:pt x="1063" y="65"/>
                  </a:lnTo>
                  <a:lnTo>
                    <a:pt x="1060" y="63"/>
                  </a:lnTo>
                  <a:lnTo>
                    <a:pt x="1058" y="63"/>
                  </a:lnTo>
                  <a:lnTo>
                    <a:pt x="1052" y="62"/>
                  </a:lnTo>
                  <a:lnTo>
                    <a:pt x="1049" y="62"/>
                  </a:lnTo>
                  <a:lnTo>
                    <a:pt x="1052" y="60"/>
                  </a:lnTo>
                  <a:lnTo>
                    <a:pt x="1049" y="59"/>
                  </a:lnTo>
                  <a:lnTo>
                    <a:pt x="1047" y="60"/>
                  </a:lnTo>
                  <a:lnTo>
                    <a:pt x="1046" y="62"/>
                  </a:lnTo>
                  <a:lnTo>
                    <a:pt x="1042" y="63"/>
                  </a:lnTo>
                  <a:lnTo>
                    <a:pt x="1040" y="62"/>
                  </a:lnTo>
                  <a:lnTo>
                    <a:pt x="1034" y="58"/>
                  </a:lnTo>
                  <a:lnTo>
                    <a:pt x="1032" y="59"/>
                  </a:lnTo>
                  <a:lnTo>
                    <a:pt x="1029" y="59"/>
                  </a:lnTo>
                  <a:lnTo>
                    <a:pt x="1032" y="58"/>
                  </a:lnTo>
                  <a:lnTo>
                    <a:pt x="1030" y="58"/>
                  </a:lnTo>
                  <a:lnTo>
                    <a:pt x="1038" y="54"/>
                  </a:lnTo>
                  <a:lnTo>
                    <a:pt x="1040" y="51"/>
                  </a:lnTo>
                  <a:lnTo>
                    <a:pt x="1041" y="50"/>
                  </a:lnTo>
                  <a:lnTo>
                    <a:pt x="1038" y="49"/>
                  </a:lnTo>
                  <a:lnTo>
                    <a:pt x="1035" y="49"/>
                  </a:lnTo>
                  <a:lnTo>
                    <a:pt x="1036" y="46"/>
                  </a:lnTo>
                  <a:lnTo>
                    <a:pt x="1039" y="47"/>
                  </a:lnTo>
                  <a:lnTo>
                    <a:pt x="1042" y="48"/>
                  </a:lnTo>
                  <a:lnTo>
                    <a:pt x="1047" y="47"/>
                  </a:lnTo>
                  <a:lnTo>
                    <a:pt x="1043" y="41"/>
                  </a:lnTo>
                  <a:lnTo>
                    <a:pt x="1040" y="43"/>
                  </a:lnTo>
                  <a:lnTo>
                    <a:pt x="1040" y="40"/>
                  </a:lnTo>
                  <a:lnTo>
                    <a:pt x="1038" y="39"/>
                  </a:lnTo>
                  <a:lnTo>
                    <a:pt x="1039" y="36"/>
                  </a:lnTo>
                  <a:lnTo>
                    <a:pt x="1033" y="33"/>
                  </a:lnTo>
                  <a:lnTo>
                    <a:pt x="1030" y="31"/>
                  </a:lnTo>
                  <a:lnTo>
                    <a:pt x="1027" y="30"/>
                  </a:lnTo>
                  <a:lnTo>
                    <a:pt x="1029" y="26"/>
                  </a:lnTo>
                  <a:lnTo>
                    <a:pt x="1029" y="22"/>
                  </a:lnTo>
                  <a:lnTo>
                    <a:pt x="1029" y="19"/>
                  </a:lnTo>
                  <a:lnTo>
                    <a:pt x="1025" y="16"/>
                  </a:lnTo>
                  <a:lnTo>
                    <a:pt x="1024" y="14"/>
                  </a:lnTo>
                  <a:lnTo>
                    <a:pt x="1018" y="12"/>
                  </a:lnTo>
                  <a:lnTo>
                    <a:pt x="1017" y="8"/>
                  </a:lnTo>
                  <a:lnTo>
                    <a:pt x="1014" y="7"/>
                  </a:lnTo>
                  <a:lnTo>
                    <a:pt x="1012" y="7"/>
                  </a:lnTo>
                  <a:lnTo>
                    <a:pt x="1009" y="8"/>
                  </a:lnTo>
                  <a:lnTo>
                    <a:pt x="1008" y="5"/>
                  </a:lnTo>
                  <a:lnTo>
                    <a:pt x="1006" y="7"/>
                  </a:lnTo>
                  <a:lnTo>
                    <a:pt x="1006" y="5"/>
                  </a:lnTo>
                  <a:lnTo>
                    <a:pt x="1007" y="2"/>
                  </a:lnTo>
                  <a:lnTo>
                    <a:pt x="1004" y="0"/>
                  </a:lnTo>
                  <a:lnTo>
                    <a:pt x="998" y="2"/>
                  </a:lnTo>
                  <a:lnTo>
                    <a:pt x="997" y="5"/>
                  </a:lnTo>
                  <a:lnTo>
                    <a:pt x="1002" y="5"/>
                  </a:lnTo>
                  <a:lnTo>
                    <a:pt x="1005" y="4"/>
                  </a:lnTo>
                  <a:lnTo>
                    <a:pt x="1002" y="5"/>
                  </a:lnTo>
                  <a:lnTo>
                    <a:pt x="997" y="5"/>
                  </a:lnTo>
                  <a:lnTo>
                    <a:pt x="995" y="8"/>
                  </a:lnTo>
                  <a:lnTo>
                    <a:pt x="989" y="11"/>
                  </a:lnTo>
                  <a:lnTo>
                    <a:pt x="989" y="13"/>
                  </a:lnTo>
                  <a:lnTo>
                    <a:pt x="991" y="14"/>
                  </a:lnTo>
                  <a:lnTo>
                    <a:pt x="995" y="13"/>
                  </a:lnTo>
                  <a:lnTo>
                    <a:pt x="992" y="16"/>
                  </a:lnTo>
                  <a:lnTo>
                    <a:pt x="992" y="19"/>
                  </a:lnTo>
                  <a:lnTo>
                    <a:pt x="990" y="19"/>
                  </a:lnTo>
                  <a:lnTo>
                    <a:pt x="987" y="15"/>
                  </a:lnTo>
                  <a:lnTo>
                    <a:pt x="983" y="16"/>
                  </a:lnTo>
                  <a:lnTo>
                    <a:pt x="981" y="19"/>
                  </a:lnTo>
                  <a:lnTo>
                    <a:pt x="979" y="26"/>
                  </a:lnTo>
                  <a:lnTo>
                    <a:pt x="978" y="30"/>
                  </a:lnTo>
                  <a:lnTo>
                    <a:pt x="980" y="32"/>
                  </a:lnTo>
                  <a:lnTo>
                    <a:pt x="982" y="34"/>
                  </a:lnTo>
                  <a:lnTo>
                    <a:pt x="984" y="34"/>
                  </a:lnTo>
                  <a:lnTo>
                    <a:pt x="988" y="33"/>
                  </a:lnTo>
                  <a:lnTo>
                    <a:pt x="985" y="36"/>
                  </a:lnTo>
                  <a:lnTo>
                    <a:pt x="988" y="37"/>
                  </a:lnTo>
                  <a:lnTo>
                    <a:pt x="985" y="36"/>
                  </a:lnTo>
                  <a:lnTo>
                    <a:pt x="982" y="37"/>
                  </a:lnTo>
                  <a:lnTo>
                    <a:pt x="981" y="40"/>
                  </a:lnTo>
                  <a:lnTo>
                    <a:pt x="979" y="42"/>
                  </a:lnTo>
                  <a:lnTo>
                    <a:pt x="979" y="45"/>
                  </a:lnTo>
                  <a:lnTo>
                    <a:pt x="979" y="48"/>
                  </a:lnTo>
                  <a:lnTo>
                    <a:pt x="981" y="50"/>
                  </a:lnTo>
                  <a:lnTo>
                    <a:pt x="984" y="51"/>
                  </a:lnTo>
                  <a:lnTo>
                    <a:pt x="984" y="55"/>
                  </a:lnTo>
                  <a:lnTo>
                    <a:pt x="988" y="56"/>
                  </a:lnTo>
                  <a:lnTo>
                    <a:pt x="990" y="56"/>
                  </a:lnTo>
                  <a:lnTo>
                    <a:pt x="992" y="57"/>
                  </a:lnTo>
                  <a:lnTo>
                    <a:pt x="1001" y="60"/>
                  </a:lnTo>
                  <a:lnTo>
                    <a:pt x="1004" y="58"/>
                  </a:lnTo>
                  <a:lnTo>
                    <a:pt x="1007" y="62"/>
                  </a:lnTo>
                  <a:lnTo>
                    <a:pt x="1009" y="64"/>
                  </a:lnTo>
                  <a:lnTo>
                    <a:pt x="1015" y="65"/>
                  </a:lnTo>
                  <a:lnTo>
                    <a:pt x="1017" y="63"/>
                  </a:lnTo>
                  <a:lnTo>
                    <a:pt x="1021" y="63"/>
                  </a:lnTo>
                  <a:lnTo>
                    <a:pt x="1019" y="65"/>
                  </a:lnTo>
                  <a:lnTo>
                    <a:pt x="1022" y="66"/>
                  </a:lnTo>
                  <a:lnTo>
                    <a:pt x="1016" y="71"/>
                  </a:lnTo>
                  <a:lnTo>
                    <a:pt x="1016" y="67"/>
                  </a:lnTo>
                  <a:lnTo>
                    <a:pt x="1018" y="65"/>
                  </a:lnTo>
                  <a:lnTo>
                    <a:pt x="1016" y="66"/>
                  </a:lnTo>
                  <a:lnTo>
                    <a:pt x="1014" y="66"/>
                  </a:lnTo>
                  <a:lnTo>
                    <a:pt x="1010" y="67"/>
                  </a:lnTo>
                  <a:lnTo>
                    <a:pt x="1009" y="70"/>
                  </a:lnTo>
                  <a:lnTo>
                    <a:pt x="1012" y="72"/>
                  </a:lnTo>
                  <a:lnTo>
                    <a:pt x="1010" y="74"/>
                  </a:lnTo>
                  <a:lnTo>
                    <a:pt x="1008" y="76"/>
                  </a:lnTo>
                  <a:lnTo>
                    <a:pt x="1006" y="79"/>
                  </a:lnTo>
                  <a:lnTo>
                    <a:pt x="1006" y="82"/>
                  </a:lnTo>
                  <a:lnTo>
                    <a:pt x="1010" y="81"/>
                  </a:lnTo>
                  <a:lnTo>
                    <a:pt x="1016" y="77"/>
                  </a:lnTo>
                  <a:lnTo>
                    <a:pt x="1013" y="79"/>
                  </a:lnTo>
                  <a:lnTo>
                    <a:pt x="1014" y="76"/>
                  </a:lnTo>
                  <a:lnTo>
                    <a:pt x="1016" y="73"/>
                  </a:lnTo>
                  <a:lnTo>
                    <a:pt x="1018" y="76"/>
                  </a:lnTo>
                  <a:lnTo>
                    <a:pt x="1019" y="79"/>
                  </a:lnTo>
                  <a:lnTo>
                    <a:pt x="1017" y="84"/>
                  </a:lnTo>
                  <a:lnTo>
                    <a:pt x="1019" y="84"/>
                  </a:lnTo>
                  <a:lnTo>
                    <a:pt x="1019" y="85"/>
                  </a:lnTo>
                  <a:lnTo>
                    <a:pt x="1014" y="88"/>
                  </a:lnTo>
                  <a:lnTo>
                    <a:pt x="1012" y="89"/>
                  </a:lnTo>
                  <a:lnTo>
                    <a:pt x="1010" y="92"/>
                  </a:lnTo>
                  <a:lnTo>
                    <a:pt x="1006" y="94"/>
                  </a:lnTo>
                  <a:lnTo>
                    <a:pt x="1002" y="98"/>
                  </a:lnTo>
                  <a:lnTo>
                    <a:pt x="998" y="97"/>
                  </a:lnTo>
                  <a:lnTo>
                    <a:pt x="995" y="97"/>
                  </a:lnTo>
                  <a:lnTo>
                    <a:pt x="992" y="100"/>
                  </a:lnTo>
                  <a:lnTo>
                    <a:pt x="992" y="102"/>
                  </a:lnTo>
                  <a:lnTo>
                    <a:pt x="990" y="106"/>
                  </a:lnTo>
                  <a:lnTo>
                    <a:pt x="993" y="107"/>
                  </a:lnTo>
                  <a:lnTo>
                    <a:pt x="996" y="109"/>
                  </a:lnTo>
                  <a:lnTo>
                    <a:pt x="995" y="113"/>
                  </a:lnTo>
                  <a:lnTo>
                    <a:pt x="997" y="115"/>
                  </a:lnTo>
                  <a:lnTo>
                    <a:pt x="995" y="119"/>
                  </a:lnTo>
                  <a:lnTo>
                    <a:pt x="996" y="123"/>
                  </a:lnTo>
                  <a:lnTo>
                    <a:pt x="991" y="124"/>
                  </a:lnTo>
                  <a:lnTo>
                    <a:pt x="985" y="123"/>
                  </a:lnTo>
                  <a:lnTo>
                    <a:pt x="989" y="128"/>
                  </a:lnTo>
                  <a:lnTo>
                    <a:pt x="989" y="132"/>
                  </a:lnTo>
                  <a:lnTo>
                    <a:pt x="989" y="128"/>
                  </a:lnTo>
                  <a:lnTo>
                    <a:pt x="981" y="122"/>
                  </a:lnTo>
                  <a:lnTo>
                    <a:pt x="983" y="123"/>
                  </a:lnTo>
                  <a:lnTo>
                    <a:pt x="985" y="120"/>
                  </a:lnTo>
                  <a:lnTo>
                    <a:pt x="989" y="123"/>
                  </a:lnTo>
                  <a:lnTo>
                    <a:pt x="991" y="123"/>
                  </a:lnTo>
                  <a:lnTo>
                    <a:pt x="995" y="123"/>
                  </a:lnTo>
                  <a:lnTo>
                    <a:pt x="995" y="119"/>
                  </a:lnTo>
                  <a:lnTo>
                    <a:pt x="993" y="117"/>
                  </a:lnTo>
                  <a:lnTo>
                    <a:pt x="990" y="117"/>
                  </a:lnTo>
                  <a:lnTo>
                    <a:pt x="992" y="115"/>
                  </a:lnTo>
                  <a:lnTo>
                    <a:pt x="990" y="114"/>
                  </a:lnTo>
                  <a:lnTo>
                    <a:pt x="987" y="115"/>
                  </a:lnTo>
                  <a:lnTo>
                    <a:pt x="984" y="116"/>
                  </a:lnTo>
                  <a:lnTo>
                    <a:pt x="984" y="114"/>
                  </a:lnTo>
                  <a:lnTo>
                    <a:pt x="982" y="111"/>
                  </a:lnTo>
                  <a:lnTo>
                    <a:pt x="980" y="109"/>
                  </a:lnTo>
                  <a:lnTo>
                    <a:pt x="983" y="104"/>
                  </a:lnTo>
                  <a:lnTo>
                    <a:pt x="987" y="93"/>
                  </a:lnTo>
                  <a:lnTo>
                    <a:pt x="983" y="93"/>
                  </a:lnTo>
                  <a:lnTo>
                    <a:pt x="981" y="94"/>
                  </a:lnTo>
                  <a:lnTo>
                    <a:pt x="980" y="98"/>
                  </a:lnTo>
                  <a:lnTo>
                    <a:pt x="976" y="98"/>
                  </a:lnTo>
                  <a:lnTo>
                    <a:pt x="980" y="92"/>
                  </a:lnTo>
                  <a:lnTo>
                    <a:pt x="976" y="94"/>
                  </a:lnTo>
                  <a:lnTo>
                    <a:pt x="974" y="92"/>
                  </a:lnTo>
                  <a:lnTo>
                    <a:pt x="972" y="92"/>
                  </a:lnTo>
                  <a:lnTo>
                    <a:pt x="971" y="90"/>
                  </a:lnTo>
                  <a:lnTo>
                    <a:pt x="967" y="88"/>
                  </a:lnTo>
                  <a:lnTo>
                    <a:pt x="965" y="87"/>
                  </a:lnTo>
                  <a:lnTo>
                    <a:pt x="959" y="85"/>
                  </a:lnTo>
                  <a:lnTo>
                    <a:pt x="959" y="90"/>
                  </a:lnTo>
                  <a:lnTo>
                    <a:pt x="955" y="91"/>
                  </a:lnTo>
                  <a:lnTo>
                    <a:pt x="951" y="89"/>
                  </a:lnTo>
                  <a:lnTo>
                    <a:pt x="949" y="90"/>
                  </a:lnTo>
                  <a:lnTo>
                    <a:pt x="951" y="92"/>
                  </a:lnTo>
                  <a:lnTo>
                    <a:pt x="954" y="94"/>
                  </a:lnTo>
                  <a:lnTo>
                    <a:pt x="951" y="94"/>
                  </a:lnTo>
                  <a:lnTo>
                    <a:pt x="953" y="98"/>
                  </a:lnTo>
                  <a:lnTo>
                    <a:pt x="955" y="100"/>
                  </a:lnTo>
                  <a:lnTo>
                    <a:pt x="958" y="100"/>
                  </a:lnTo>
                  <a:lnTo>
                    <a:pt x="964" y="99"/>
                  </a:lnTo>
                  <a:lnTo>
                    <a:pt x="966" y="101"/>
                  </a:lnTo>
                  <a:lnTo>
                    <a:pt x="968" y="100"/>
                  </a:lnTo>
                  <a:lnTo>
                    <a:pt x="971" y="106"/>
                  </a:lnTo>
                  <a:lnTo>
                    <a:pt x="970" y="107"/>
                  </a:lnTo>
                  <a:lnTo>
                    <a:pt x="964" y="108"/>
                  </a:lnTo>
                  <a:lnTo>
                    <a:pt x="958" y="105"/>
                  </a:lnTo>
                  <a:lnTo>
                    <a:pt x="953" y="99"/>
                  </a:lnTo>
                  <a:lnTo>
                    <a:pt x="950" y="97"/>
                  </a:lnTo>
                  <a:lnTo>
                    <a:pt x="949" y="100"/>
                  </a:lnTo>
                  <a:lnTo>
                    <a:pt x="951" y="101"/>
                  </a:lnTo>
                  <a:lnTo>
                    <a:pt x="949" y="105"/>
                  </a:lnTo>
                  <a:lnTo>
                    <a:pt x="946" y="106"/>
                  </a:lnTo>
                  <a:lnTo>
                    <a:pt x="938" y="104"/>
                  </a:lnTo>
                  <a:lnTo>
                    <a:pt x="932" y="102"/>
                  </a:lnTo>
                  <a:lnTo>
                    <a:pt x="931" y="104"/>
                  </a:lnTo>
                  <a:lnTo>
                    <a:pt x="929" y="102"/>
                  </a:lnTo>
                  <a:lnTo>
                    <a:pt x="925" y="102"/>
                  </a:lnTo>
                  <a:lnTo>
                    <a:pt x="923" y="104"/>
                  </a:lnTo>
                  <a:lnTo>
                    <a:pt x="921" y="102"/>
                  </a:lnTo>
                  <a:lnTo>
                    <a:pt x="918" y="105"/>
                  </a:lnTo>
                  <a:lnTo>
                    <a:pt x="915" y="105"/>
                  </a:lnTo>
                  <a:lnTo>
                    <a:pt x="910" y="106"/>
                  </a:lnTo>
                  <a:lnTo>
                    <a:pt x="906" y="106"/>
                  </a:lnTo>
                  <a:lnTo>
                    <a:pt x="904" y="104"/>
                  </a:lnTo>
                  <a:lnTo>
                    <a:pt x="902" y="105"/>
                  </a:lnTo>
                  <a:lnTo>
                    <a:pt x="893" y="102"/>
                  </a:lnTo>
                  <a:lnTo>
                    <a:pt x="890" y="101"/>
                  </a:lnTo>
                  <a:lnTo>
                    <a:pt x="887" y="100"/>
                  </a:lnTo>
                  <a:lnTo>
                    <a:pt x="885" y="97"/>
                  </a:lnTo>
                  <a:lnTo>
                    <a:pt x="879" y="98"/>
                  </a:lnTo>
                  <a:lnTo>
                    <a:pt x="877" y="98"/>
                  </a:lnTo>
                  <a:lnTo>
                    <a:pt x="874" y="98"/>
                  </a:lnTo>
                  <a:lnTo>
                    <a:pt x="871" y="98"/>
                  </a:lnTo>
                  <a:lnTo>
                    <a:pt x="869" y="97"/>
                  </a:lnTo>
                  <a:lnTo>
                    <a:pt x="868" y="94"/>
                  </a:lnTo>
                  <a:lnTo>
                    <a:pt x="865" y="92"/>
                  </a:lnTo>
                  <a:lnTo>
                    <a:pt x="862" y="91"/>
                  </a:lnTo>
                  <a:lnTo>
                    <a:pt x="860" y="91"/>
                  </a:lnTo>
                  <a:lnTo>
                    <a:pt x="857" y="89"/>
                  </a:lnTo>
                  <a:lnTo>
                    <a:pt x="857" y="87"/>
                  </a:lnTo>
                  <a:lnTo>
                    <a:pt x="855" y="83"/>
                  </a:lnTo>
                  <a:lnTo>
                    <a:pt x="855" y="81"/>
                  </a:lnTo>
                  <a:lnTo>
                    <a:pt x="853" y="79"/>
                  </a:lnTo>
                  <a:lnTo>
                    <a:pt x="847" y="76"/>
                  </a:lnTo>
                  <a:lnTo>
                    <a:pt x="842" y="79"/>
                  </a:lnTo>
                  <a:lnTo>
                    <a:pt x="836" y="80"/>
                  </a:lnTo>
                  <a:lnTo>
                    <a:pt x="830" y="82"/>
                  </a:lnTo>
                  <a:lnTo>
                    <a:pt x="825" y="83"/>
                  </a:lnTo>
                  <a:lnTo>
                    <a:pt x="820" y="83"/>
                  </a:lnTo>
                  <a:lnTo>
                    <a:pt x="817" y="84"/>
                  </a:lnTo>
                  <a:lnTo>
                    <a:pt x="812" y="90"/>
                  </a:lnTo>
                  <a:lnTo>
                    <a:pt x="811" y="92"/>
                  </a:lnTo>
                  <a:lnTo>
                    <a:pt x="813" y="92"/>
                  </a:lnTo>
                  <a:lnTo>
                    <a:pt x="817" y="93"/>
                  </a:lnTo>
                  <a:lnTo>
                    <a:pt x="819" y="94"/>
                  </a:lnTo>
                  <a:lnTo>
                    <a:pt x="822" y="94"/>
                  </a:lnTo>
                  <a:lnTo>
                    <a:pt x="825" y="94"/>
                  </a:lnTo>
                  <a:lnTo>
                    <a:pt x="823" y="92"/>
                  </a:lnTo>
                  <a:lnTo>
                    <a:pt x="827" y="91"/>
                  </a:lnTo>
                  <a:lnTo>
                    <a:pt x="829" y="91"/>
                  </a:lnTo>
                  <a:lnTo>
                    <a:pt x="831" y="92"/>
                  </a:lnTo>
                  <a:lnTo>
                    <a:pt x="837" y="90"/>
                  </a:lnTo>
                  <a:lnTo>
                    <a:pt x="839" y="90"/>
                  </a:lnTo>
                  <a:lnTo>
                    <a:pt x="840" y="88"/>
                  </a:lnTo>
                  <a:lnTo>
                    <a:pt x="843" y="87"/>
                  </a:lnTo>
                  <a:lnTo>
                    <a:pt x="848" y="84"/>
                  </a:lnTo>
                  <a:lnTo>
                    <a:pt x="852" y="84"/>
                  </a:lnTo>
                  <a:lnTo>
                    <a:pt x="853" y="87"/>
                  </a:lnTo>
                  <a:lnTo>
                    <a:pt x="851" y="89"/>
                  </a:lnTo>
                  <a:lnTo>
                    <a:pt x="847" y="90"/>
                  </a:lnTo>
                  <a:lnTo>
                    <a:pt x="845" y="90"/>
                  </a:lnTo>
                  <a:lnTo>
                    <a:pt x="843" y="92"/>
                  </a:lnTo>
                  <a:lnTo>
                    <a:pt x="839" y="94"/>
                  </a:lnTo>
                  <a:lnTo>
                    <a:pt x="838" y="97"/>
                  </a:lnTo>
                  <a:lnTo>
                    <a:pt x="834" y="96"/>
                  </a:lnTo>
                  <a:lnTo>
                    <a:pt x="830" y="98"/>
                  </a:lnTo>
                  <a:lnTo>
                    <a:pt x="828" y="97"/>
                  </a:lnTo>
                  <a:lnTo>
                    <a:pt x="825" y="99"/>
                  </a:lnTo>
                  <a:lnTo>
                    <a:pt x="823" y="97"/>
                  </a:lnTo>
                  <a:lnTo>
                    <a:pt x="823" y="99"/>
                  </a:lnTo>
                  <a:lnTo>
                    <a:pt x="826" y="100"/>
                  </a:lnTo>
                  <a:lnTo>
                    <a:pt x="822" y="102"/>
                  </a:lnTo>
                  <a:lnTo>
                    <a:pt x="821" y="105"/>
                  </a:lnTo>
                  <a:lnTo>
                    <a:pt x="826" y="109"/>
                  </a:lnTo>
                  <a:lnTo>
                    <a:pt x="827" y="115"/>
                  </a:lnTo>
                  <a:lnTo>
                    <a:pt x="829" y="118"/>
                  </a:lnTo>
                  <a:lnTo>
                    <a:pt x="831" y="119"/>
                  </a:lnTo>
                  <a:lnTo>
                    <a:pt x="831" y="122"/>
                  </a:lnTo>
                  <a:lnTo>
                    <a:pt x="834" y="125"/>
                  </a:lnTo>
                  <a:lnTo>
                    <a:pt x="830" y="123"/>
                  </a:lnTo>
                  <a:lnTo>
                    <a:pt x="829" y="126"/>
                  </a:lnTo>
                  <a:lnTo>
                    <a:pt x="827" y="125"/>
                  </a:lnTo>
                  <a:lnTo>
                    <a:pt x="828" y="122"/>
                  </a:lnTo>
                  <a:lnTo>
                    <a:pt x="826" y="123"/>
                  </a:lnTo>
                  <a:lnTo>
                    <a:pt x="826" y="125"/>
                  </a:lnTo>
                  <a:lnTo>
                    <a:pt x="826" y="127"/>
                  </a:lnTo>
                  <a:lnTo>
                    <a:pt x="827" y="131"/>
                  </a:lnTo>
                  <a:lnTo>
                    <a:pt x="829" y="133"/>
                  </a:lnTo>
                  <a:lnTo>
                    <a:pt x="833" y="135"/>
                  </a:lnTo>
                  <a:lnTo>
                    <a:pt x="829" y="134"/>
                  </a:lnTo>
                  <a:lnTo>
                    <a:pt x="822" y="126"/>
                  </a:lnTo>
                  <a:lnTo>
                    <a:pt x="819" y="125"/>
                  </a:lnTo>
                  <a:lnTo>
                    <a:pt x="819" y="123"/>
                  </a:lnTo>
                  <a:lnTo>
                    <a:pt x="817" y="122"/>
                  </a:lnTo>
                  <a:lnTo>
                    <a:pt x="814" y="119"/>
                  </a:lnTo>
                  <a:lnTo>
                    <a:pt x="817" y="120"/>
                  </a:lnTo>
                  <a:lnTo>
                    <a:pt x="822" y="120"/>
                  </a:lnTo>
                  <a:lnTo>
                    <a:pt x="823" y="118"/>
                  </a:lnTo>
                  <a:lnTo>
                    <a:pt x="821" y="115"/>
                  </a:lnTo>
                  <a:lnTo>
                    <a:pt x="816" y="111"/>
                  </a:lnTo>
                  <a:lnTo>
                    <a:pt x="814" y="109"/>
                  </a:lnTo>
                  <a:lnTo>
                    <a:pt x="811" y="111"/>
                  </a:lnTo>
                  <a:lnTo>
                    <a:pt x="809" y="111"/>
                  </a:lnTo>
                  <a:lnTo>
                    <a:pt x="808" y="110"/>
                  </a:lnTo>
                  <a:lnTo>
                    <a:pt x="808" y="108"/>
                  </a:lnTo>
                  <a:lnTo>
                    <a:pt x="808" y="105"/>
                  </a:lnTo>
                  <a:lnTo>
                    <a:pt x="802" y="105"/>
                  </a:lnTo>
                  <a:lnTo>
                    <a:pt x="799" y="106"/>
                  </a:lnTo>
                  <a:lnTo>
                    <a:pt x="797" y="102"/>
                  </a:lnTo>
                  <a:lnTo>
                    <a:pt x="795" y="101"/>
                  </a:lnTo>
                  <a:lnTo>
                    <a:pt x="794" y="102"/>
                  </a:lnTo>
                  <a:lnTo>
                    <a:pt x="794" y="99"/>
                  </a:lnTo>
                  <a:lnTo>
                    <a:pt x="788" y="100"/>
                  </a:lnTo>
                  <a:lnTo>
                    <a:pt x="780" y="105"/>
                  </a:lnTo>
                  <a:lnTo>
                    <a:pt x="773" y="105"/>
                  </a:lnTo>
                  <a:lnTo>
                    <a:pt x="769" y="105"/>
                  </a:lnTo>
                  <a:lnTo>
                    <a:pt x="768" y="106"/>
                  </a:lnTo>
                  <a:lnTo>
                    <a:pt x="766" y="105"/>
                  </a:lnTo>
                  <a:lnTo>
                    <a:pt x="763" y="105"/>
                  </a:lnTo>
                  <a:lnTo>
                    <a:pt x="760" y="106"/>
                  </a:lnTo>
                  <a:lnTo>
                    <a:pt x="741" y="106"/>
                  </a:lnTo>
                  <a:lnTo>
                    <a:pt x="739" y="105"/>
                  </a:lnTo>
                  <a:lnTo>
                    <a:pt x="735" y="105"/>
                  </a:lnTo>
                  <a:lnTo>
                    <a:pt x="733" y="104"/>
                  </a:lnTo>
                  <a:lnTo>
                    <a:pt x="729" y="104"/>
                  </a:lnTo>
                  <a:lnTo>
                    <a:pt x="725" y="104"/>
                  </a:lnTo>
                  <a:lnTo>
                    <a:pt x="722" y="101"/>
                  </a:lnTo>
                  <a:lnTo>
                    <a:pt x="719" y="101"/>
                  </a:lnTo>
                  <a:lnTo>
                    <a:pt x="724" y="99"/>
                  </a:lnTo>
                  <a:lnTo>
                    <a:pt x="724" y="96"/>
                  </a:lnTo>
                  <a:lnTo>
                    <a:pt x="726" y="96"/>
                  </a:lnTo>
                  <a:lnTo>
                    <a:pt x="728" y="94"/>
                  </a:lnTo>
                  <a:lnTo>
                    <a:pt x="728" y="93"/>
                  </a:lnTo>
                  <a:lnTo>
                    <a:pt x="733" y="92"/>
                  </a:lnTo>
                  <a:lnTo>
                    <a:pt x="736" y="93"/>
                  </a:lnTo>
                  <a:lnTo>
                    <a:pt x="739" y="93"/>
                  </a:lnTo>
                  <a:lnTo>
                    <a:pt x="740" y="90"/>
                  </a:lnTo>
                  <a:lnTo>
                    <a:pt x="739" y="88"/>
                  </a:lnTo>
                  <a:lnTo>
                    <a:pt x="736" y="85"/>
                  </a:lnTo>
                  <a:lnTo>
                    <a:pt x="728" y="79"/>
                  </a:lnTo>
                  <a:lnTo>
                    <a:pt x="719" y="76"/>
                  </a:lnTo>
                  <a:lnTo>
                    <a:pt x="714" y="75"/>
                  </a:lnTo>
                  <a:lnTo>
                    <a:pt x="711" y="75"/>
                  </a:lnTo>
                  <a:lnTo>
                    <a:pt x="708" y="75"/>
                  </a:lnTo>
                  <a:lnTo>
                    <a:pt x="710" y="79"/>
                  </a:lnTo>
                  <a:lnTo>
                    <a:pt x="705" y="79"/>
                  </a:lnTo>
                  <a:lnTo>
                    <a:pt x="702" y="77"/>
                  </a:lnTo>
                  <a:lnTo>
                    <a:pt x="700" y="76"/>
                  </a:lnTo>
                  <a:lnTo>
                    <a:pt x="697" y="77"/>
                  </a:lnTo>
                  <a:lnTo>
                    <a:pt x="691" y="75"/>
                  </a:lnTo>
                  <a:lnTo>
                    <a:pt x="685" y="75"/>
                  </a:lnTo>
                  <a:lnTo>
                    <a:pt x="677" y="72"/>
                  </a:lnTo>
                  <a:lnTo>
                    <a:pt x="675" y="70"/>
                  </a:lnTo>
                  <a:lnTo>
                    <a:pt x="658" y="66"/>
                  </a:lnTo>
                  <a:lnTo>
                    <a:pt x="655" y="66"/>
                  </a:lnTo>
                  <a:lnTo>
                    <a:pt x="651" y="64"/>
                  </a:lnTo>
                  <a:lnTo>
                    <a:pt x="647" y="60"/>
                  </a:lnTo>
                  <a:lnTo>
                    <a:pt x="638" y="57"/>
                  </a:lnTo>
                  <a:lnTo>
                    <a:pt x="630" y="55"/>
                  </a:lnTo>
                  <a:lnTo>
                    <a:pt x="628" y="56"/>
                  </a:lnTo>
                  <a:lnTo>
                    <a:pt x="624" y="55"/>
                  </a:lnTo>
                  <a:lnTo>
                    <a:pt x="618" y="56"/>
                  </a:lnTo>
                  <a:lnTo>
                    <a:pt x="616" y="55"/>
                  </a:lnTo>
                  <a:lnTo>
                    <a:pt x="615" y="57"/>
                  </a:lnTo>
                  <a:lnTo>
                    <a:pt x="614" y="60"/>
                  </a:lnTo>
                  <a:lnTo>
                    <a:pt x="612" y="63"/>
                  </a:lnTo>
                  <a:lnTo>
                    <a:pt x="611" y="66"/>
                  </a:lnTo>
                  <a:lnTo>
                    <a:pt x="607" y="66"/>
                  </a:lnTo>
                  <a:lnTo>
                    <a:pt x="598" y="66"/>
                  </a:lnTo>
                  <a:lnTo>
                    <a:pt x="596" y="66"/>
                  </a:lnTo>
                  <a:lnTo>
                    <a:pt x="597" y="63"/>
                  </a:lnTo>
                  <a:lnTo>
                    <a:pt x="601" y="57"/>
                  </a:lnTo>
                  <a:lnTo>
                    <a:pt x="596" y="57"/>
                  </a:lnTo>
                  <a:lnTo>
                    <a:pt x="597" y="53"/>
                  </a:lnTo>
                  <a:lnTo>
                    <a:pt x="597" y="48"/>
                  </a:lnTo>
                  <a:lnTo>
                    <a:pt x="594" y="47"/>
                  </a:lnTo>
                  <a:lnTo>
                    <a:pt x="597" y="49"/>
                  </a:lnTo>
                  <a:lnTo>
                    <a:pt x="591" y="49"/>
                  </a:lnTo>
                  <a:lnTo>
                    <a:pt x="586" y="50"/>
                  </a:lnTo>
                  <a:lnTo>
                    <a:pt x="586" y="53"/>
                  </a:lnTo>
                  <a:lnTo>
                    <a:pt x="589" y="50"/>
                  </a:lnTo>
                  <a:lnTo>
                    <a:pt x="594" y="50"/>
                  </a:lnTo>
                  <a:lnTo>
                    <a:pt x="590" y="53"/>
                  </a:lnTo>
                  <a:lnTo>
                    <a:pt x="589" y="55"/>
                  </a:lnTo>
                  <a:lnTo>
                    <a:pt x="586" y="57"/>
                  </a:lnTo>
                  <a:lnTo>
                    <a:pt x="589" y="57"/>
                  </a:lnTo>
                  <a:lnTo>
                    <a:pt x="591" y="57"/>
                  </a:lnTo>
                  <a:lnTo>
                    <a:pt x="589" y="57"/>
                  </a:lnTo>
                  <a:lnTo>
                    <a:pt x="586" y="58"/>
                  </a:lnTo>
                  <a:lnTo>
                    <a:pt x="583" y="60"/>
                  </a:lnTo>
                  <a:lnTo>
                    <a:pt x="586" y="63"/>
                  </a:lnTo>
                  <a:lnTo>
                    <a:pt x="583" y="64"/>
                  </a:lnTo>
                  <a:lnTo>
                    <a:pt x="586" y="66"/>
                  </a:lnTo>
                  <a:lnTo>
                    <a:pt x="582" y="67"/>
                  </a:lnTo>
                  <a:lnTo>
                    <a:pt x="578" y="66"/>
                  </a:lnTo>
                  <a:lnTo>
                    <a:pt x="572" y="63"/>
                  </a:lnTo>
                  <a:lnTo>
                    <a:pt x="566" y="57"/>
                  </a:lnTo>
                  <a:lnTo>
                    <a:pt x="565" y="55"/>
                  </a:lnTo>
                  <a:lnTo>
                    <a:pt x="564" y="53"/>
                  </a:lnTo>
                  <a:lnTo>
                    <a:pt x="560" y="43"/>
                  </a:lnTo>
                  <a:lnTo>
                    <a:pt x="556" y="41"/>
                  </a:lnTo>
                  <a:lnTo>
                    <a:pt x="555" y="40"/>
                  </a:lnTo>
                  <a:lnTo>
                    <a:pt x="548" y="37"/>
                  </a:lnTo>
                  <a:lnTo>
                    <a:pt x="546" y="39"/>
                  </a:lnTo>
                  <a:lnTo>
                    <a:pt x="546" y="41"/>
                  </a:lnTo>
                  <a:lnTo>
                    <a:pt x="549" y="41"/>
                  </a:lnTo>
                  <a:lnTo>
                    <a:pt x="548" y="43"/>
                  </a:lnTo>
                  <a:lnTo>
                    <a:pt x="554" y="45"/>
                  </a:lnTo>
                  <a:lnTo>
                    <a:pt x="546" y="47"/>
                  </a:lnTo>
                  <a:lnTo>
                    <a:pt x="543" y="48"/>
                  </a:lnTo>
                  <a:lnTo>
                    <a:pt x="544" y="50"/>
                  </a:lnTo>
                  <a:lnTo>
                    <a:pt x="543" y="53"/>
                  </a:lnTo>
                  <a:lnTo>
                    <a:pt x="540" y="54"/>
                  </a:lnTo>
                  <a:lnTo>
                    <a:pt x="538" y="56"/>
                  </a:lnTo>
                  <a:lnTo>
                    <a:pt x="535" y="58"/>
                  </a:lnTo>
                  <a:lnTo>
                    <a:pt x="532" y="57"/>
                  </a:lnTo>
                  <a:lnTo>
                    <a:pt x="532" y="55"/>
                  </a:lnTo>
                  <a:lnTo>
                    <a:pt x="534" y="53"/>
                  </a:lnTo>
                  <a:lnTo>
                    <a:pt x="531" y="55"/>
                  </a:lnTo>
                  <a:lnTo>
                    <a:pt x="526" y="55"/>
                  </a:lnTo>
                  <a:lnTo>
                    <a:pt x="515" y="58"/>
                  </a:lnTo>
                  <a:lnTo>
                    <a:pt x="511" y="64"/>
                  </a:lnTo>
                  <a:lnTo>
                    <a:pt x="510" y="66"/>
                  </a:lnTo>
                  <a:lnTo>
                    <a:pt x="507" y="70"/>
                  </a:lnTo>
                  <a:lnTo>
                    <a:pt x="506" y="66"/>
                  </a:lnTo>
                  <a:lnTo>
                    <a:pt x="507" y="64"/>
                  </a:lnTo>
                  <a:lnTo>
                    <a:pt x="505" y="66"/>
                  </a:lnTo>
                  <a:lnTo>
                    <a:pt x="506" y="64"/>
                  </a:lnTo>
                  <a:lnTo>
                    <a:pt x="504" y="62"/>
                  </a:lnTo>
                  <a:lnTo>
                    <a:pt x="505" y="64"/>
                  </a:lnTo>
                  <a:lnTo>
                    <a:pt x="503" y="62"/>
                  </a:lnTo>
                  <a:lnTo>
                    <a:pt x="504" y="64"/>
                  </a:lnTo>
                  <a:lnTo>
                    <a:pt x="502" y="66"/>
                  </a:lnTo>
                  <a:lnTo>
                    <a:pt x="502" y="64"/>
                  </a:lnTo>
                  <a:lnTo>
                    <a:pt x="500" y="66"/>
                  </a:lnTo>
                  <a:lnTo>
                    <a:pt x="500" y="64"/>
                  </a:lnTo>
                  <a:lnTo>
                    <a:pt x="495" y="65"/>
                  </a:lnTo>
                  <a:lnTo>
                    <a:pt x="495" y="67"/>
                  </a:lnTo>
                  <a:lnTo>
                    <a:pt x="492" y="70"/>
                  </a:lnTo>
                  <a:lnTo>
                    <a:pt x="487" y="71"/>
                  </a:lnTo>
                  <a:lnTo>
                    <a:pt x="481" y="74"/>
                  </a:lnTo>
                  <a:lnTo>
                    <a:pt x="481" y="77"/>
                  </a:lnTo>
                  <a:lnTo>
                    <a:pt x="485" y="77"/>
                  </a:lnTo>
                  <a:lnTo>
                    <a:pt x="487" y="79"/>
                  </a:lnTo>
                  <a:lnTo>
                    <a:pt x="485" y="80"/>
                  </a:lnTo>
                  <a:lnTo>
                    <a:pt x="479" y="79"/>
                  </a:lnTo>
                  <a:lnTo>
                    <a:pt x="476" y="81"/>
                  </a:lnTo>
                  <a:lnTo>
                    <a:pt x="479" y="82"/>
                  </a:lnTo>
                  <a:lnTo>
                    <a:pt x="473" y="80"/>
                  </a:lnTo>
                  <a:lnTo>
                    <a:pt x="473" y="77"/>
                  </a:lnTo>
                  <a:lnTo>
                    <a:pt x="476" y="76"/>
                  </a:lnTo>
                  <a:lnTo>
                    <a:pt x="478" y="73"/>
                  </a:lnTo>
                  <a:lnTo>
                    <a:pt x="480" y="74"/>
                  </a:lnTo>
                  <a:lnTo>
                    <a:pt x="481" y="72"/>
                  </a:lnTo>
                  <a:lnTo>
                    <a:pt x="484" y="68"/>
                  </a:lnTo>
                  <a:lnTo>
                    <a:pt x="486" y="70"/>
                  </a:lnTo>
                  <a:lnTo>
                    <a:pt x="489" y="67"/>
                  </a:lnTo>
                  <a:lnTo>
                    <a:pt x="492" y="65"/>
                  </a:lnTo>
                  <a:lnTo>
                    <a:pt x="493" y="62"/>
                  </a:lnTo>
                  <a:lnTo>
                    <a:pt x="496" y="62"/>
                  </a:lnTo>
                  <a:lnTo>
                    <a:pt x="502" y="62"/>
                  </a:lnTo>
                  <a:lnTo>
                    <a:pt x="504" y="60"/>
                  </a:lnTo>
                  <a:lnTo>
                    <a:pt x="506" y="60"/>
                  </a:lnTo>
                  <a:lnTo>
                    <a:pt x="510" y="58"/>
                  </a:lnTo>
                  <a:lnTo>
                    <a:pt x="512" y="58"/>
                  </a:lnTo>
                  <a:lnTo>
                    <a:pt x="515" y="56"/>
                  </a:lnTo>
                  <a:lnTo>
                    <a:pt x="527" y="50"/>
                  </a:lnTo>
                  <a:lnTo>
                    <a:pt x="528" y="48"/>
                  </a:lnTo>
                  <a:lnTo>
                    <a:pt x="526" y="46"/>
                  </a:lnTo>
                  <a:lnTo>
                    <a:pt x="520" y="49"/>
                  </a:lnTo>
                  <a:lnTo>
                    <a:pt x="518" y="49"/>
                  </a:lnTo>
                  <a:lnTo>
                    <a:pt x="515" y="48"/>
                  </a:lnTo>
                  <a:lnTo>
                    <a:pt x="512" y="48"/>
                  </a:lnTo>
                  <a:lnTo>
                    <a:pt x="510" y="48"/>
                  </a:lnTo>
                  <a:lnTo>
                    <a:pt x="506" y="50"/>
                  </a:lnTo>
                  <a:lnTo>
                    <a:pt x="506" y="53"/>
                  </a:lnTo>
                  <a:lnTo>
                    <a:pt x="504" y="55"/>
                  </a:lnTo>
                  <a:lnTo>
                    <a:pt x="503" y="53"/>
                  </a:lnTo>
                  <a:lnTo>
                    <a:pt x="497" y="55"/>
                  </a:lnTo>
                  <a:lnTo>
                    <a:pt x="495" y="56"/>
                  </a:lnTo>
                  <a:lnTo>
                    <a:pt x="492" y="57"/>
                  </a:lnTo>
                  <a:lnTo>
                    <a:pt x="489" y="58"/>
                  </a:lnTo>
                  <a:lnTo>
                    <a:pt x="487" y="57"/>
                  </a:lnTo>
                  <a:lnTo>
                    <a:pt x="489" y="56"/>
                  </a:lnTo>
                  <a:lnTo>
                    <a:pt x="486" y="57"/>
                  </a:lnTo>
                  <a:lnTo>
                    <a:pt x="487" y="59"/>
                  </a:lnTo>
                  <a:lnTo>
                    <a:pt x="481" y="59"/>
                  </a:lnTo>
                  <a:lnTo>
                    <a:pt x="478" y="65"/>
                  </a:lnTo>
                  <a:lnTo>
                    <a:pt x="472" y="65"/>
                  </a:lnTo>
                  <a:lnTo>
                    <a:pt x="469" y="67"/>
                  </a:lnTo>
                  <a:lnTo>
                    <a:pt x="467" y="68"/>
                  </a:lnTo>
                  <a:lnTo>
                    <a:pt x="463" y="68"/>
                  </a:lnTo>
                  <a:lnTo>
                    <a:pt x="461" y="71"/>
                  </a:lnTo>
                  <a:lnTo>
                    <a:pt x="459" y="72"/>
                  </a:lnTo>
                  <a:lnTo>
                    <a:pt x="459" y="72"/>
                  </a:lnTo>
                  <a:lnTo>
                    <a:pt x="462" y="70"/>
                  </a:lnTo>
                  <a:lnTo>
                    <a:pt x="464" y="66"/>
                  </a:lnTo>
                  <a:lnTo>
                    <a:pt x="468" y="65"/>
                  </a:lnTo>
                  <a:lnTo>
                    <a:pt x="469" y="62"/>
                  </a:lnTo>
                  <a:lnTo>
                    <a:pt x="467" y="63"/>
                  </a:lnTo>
                  <a:lnTo>
                    <a:pt x="463" y="62"/>
                  </a:lnTo>
                  <a:lnTo>
                    <a:pt x="463" y="58"/>
                  </a:lnTo>
                  <a:lnTo>
                    <a:pt x="460" y="57"/>
                  </a:lnTo>
                  <a:lnTo>
                    <a:pt x="460" y="60"/>
                  </a:lnTo>
                  <a:lnTo>
                    <a:pt x="458" y="63"/>
                  </a:lnTo>
                  <a:lnTo>
                    <a:pt x="455" y="64"/>
                  </a:lnTo>
                  <a:lnTo>
                    <a:pt x="452" y="64"/>
                  </a:lnTo>
                  <a:lnTo>
                    <a:pt x="451" y="63"/>
                  </a:lnTo>
                  <a:lnTo>
                    <a:pt x="449" y="64"/>
                  </a:lnTo>
                  <a:lnTo>
                    <a:pt x="449" y="67"/>
                  </a:lnTo>
                  <a:lnTo>
                    <a:pt x="450" y="68"/>
                  </a:lnTo>
                  <a:lnTo>
                    <a:pt x="446" y="67"/>
                  </a:lnTo>
                  <a:lnTo>
                    <a:pt x="444" y="66"/>
                  </a:lnTo>
                  <a:lnTo>
                    <a:pt x="444" y="70"/>
                  </a:lnTo>
                  <a:lnTo>
                    <a:pt x="442" y="67"/>
                  </a:lnTo>
                  <a:lnTo>
                    <a:pt x="442" y="70"/>
                  </a:lnTo>
                  <a:lnTo>
                    <a:pt x="445" y="72"/>
                  </a:lnTo>
                  <a:lnTo>
                    <a:pt x="442" y="71"/>
                  </a:lnTo>
                  <a:lnTo>
                    <a:pt x="440" y="70"/>
                  </a:lnTo>
                  <a:lnTo>
                    <a:pt x="440" y="72"/>
                  </a:lnTo>
                  <a:lnTo>
                    <a:pt x="442" y="74"/>
                  </a:lnTo>
                  <a:lnTo>
                    <a:pt x="444" y="74"/>
                  </a:lnTo>
                  <a:lnTo>
                    <a:pt x="445" y="74"/>
                  </a:lnTo>
                  <a:lnTo>
                    <a:pt x="442" y="75"/>
                  </a:lnTo>
                  <a:lnTo>
                    <a:pt x="441" y="75"/>
                  </a:lnTo>
                  <a:lnTo>
                    <a:pt x="440" y="75"/>
                  </a:lnTo>
                  <a:lnTo>
                    <a:pt x="442" y="77"/>
                  </a:lnTo>
                  <a:lnTo>
                    <a:pt x="445" y="77"/>
                  </a:lnTo>
                  <a:lnTo>
                    <a:pt x="446" y="75"/>
                  </a:lnTo>
                  <a:lnTo>
                    <a:pt x="449" y="76"/>
                  </a:lnTo>
                  <a:lnTo>
                    <a:pt x="451" y="77"/>
                  </a:lnTo>
                  <a:lnTo>
                    <a:pt x="454" y="75"/>
                  </a:lnTo>
                  <a:lnTo>
                    <a:pt x="454" y="75"/>
                  </a:lnTo>
                  <a:lnTo>
                    <a:pt x="455" y="75"/>
                  </a:lnTo>
                  <a:lnTo>
                    <a:pt x="458" y="79"/>
                  </a:lnTo>
                  <a:lnTo>
                    <a:pt x="459" y="81"/>
                  </a:lnTo>
                  <a:lnTo>
                    <a:pt x="462" y="82"/>
                  </a:lnTo>
                  <a:lnTo>
                    <a:pt x="460" y="80"/>
                  </a:lnTo>
                  <a:lnTo>
                    <a:pt x="458" y="76"/>
                  </a:lnTo>
                  <a:lnTo>
                    <a:pt x="456" y="74"/>
                  </a:lnTo>
                  <a:lnTo>
                    <a:pt x="459" y="73"/>
                  </a:lnTo>
                  <a:lnTo>
                    <a:pt x="458" y="75"/>
                  </a:lnTo>
                  <a:lnTo>
                    <a:pt x="462" y="82"/>
                  </a:lnTo>
                  <a:lnTo>
                    <a:pt x="462" y="83"/>
                  </a:lnTo>
                  <a:lnTo>
                    <a:pt x="459" y="81"/>
                  </a:lnTo>
                  <a:lnTo>
                    <a:pt x="456" y="79"/>
                  </a:lnTo>
                  <a:lnTo>
                    <a:pt x="454" y="76"/>
                  </a:lnTo>
                  <a:lnTo>
                    <a:pt x="451" y="77"/>
                  </a:lnTo>
                  <a:lnTo>
                    <a:pt x="449" y="76"/>
                  </a:lnTo>
                  <a:lnTo>
                    <a:pt x="446" y="79"/>
                  </a:lnTo>
                  <a:lnTo>
                    <a:pt x="447" y="81"/>
                  </a:lnTo>
                  <a:lnTo>
                    <a:pt x="450" y="83"/>
                  </a:lnTo>
                  <a:lnTo>
                    <a:pt x="449" y="83"/>
                  </a:lnTo>
                  <a:lnTo>
                    <a:pt x="449" y="82"/>
                  </a:lnTo>
                  <a:lnTo>
                    <a:pt x="443" y="81"/>
                  </a:lnTo>
                  <a:lnTo>
                    <a:pt x="441" y="79"/>
                  </a:lnTo>
                  <a:lnTo>
                    <a:pt x="436" y="77"/>
                  </a:lnTo>
                  <a:lnTo>
                    <a:pt x="433" y="77"/>
                  </a:lnTo>
                  <a:lnTo>
                    <a:pt x="433" y="77"/>
                  </a:lnTo>
                  <a:lnTo>
                    <a:pt x="429" y="77"/>
                  </a:lnTo>
                  <a:lnTo>
                    <a:pt x="427" y="77"/>
                  </a:lnTo>
                  <a:lnTo>
                    <a:pt x="424" y="76"/>
                  </a:lnTo>
                  <a:lnTo>
                    <a:pt x="421" y="76"/>
                  </a:lnTo>
                  <a:lnTo>
                    <a:pt x="419" y="74"/>
                  </a:lnTo>
                  <a:lnTo>
                    <a:pt x="410" y="72"/>
                  </a:lnTo>
                  <a:lnTo>
                    <a:pt x="404" y="70"/>
                  </a:lnTo>
                  <a:lnTo>
                    <a:pt x="402" y="70"/>
                  </a:lnTo>
                  <a:lnTo>
                    <a:pt x="400" y="66"/>
                  </a:lnTo>
                  <a:lnTo>
                    <a:pt x="398" y="65"/>
                  </a:lnTo>
                  <a:lnTo>
                    <a:pt x="394" y="63"/>
                  </a:lnTo>
                  <a:lnTo>
                    <a:pt x="386" y="60"/>
                  </a:lnTo>
                  <a:lnTo>
                    <a:pt x="384" y="60"/>
                  </a:lnTo>
                  <a:lnTo>
                    <a:pt x="378" y="60"/>
                  </a:lnTo>
                  <a:lnTo>
                    <a:pt x="369" y="59"/>
                  </a:lnTo>
                  <a:lnTo>
                    <a:pt x="369" y="59"/>
                  </a:lnTo>
                  <a:lnTo>
                    <a:pt x="366" y="59"/>
                  </a:lnTo>
                  <a:lnTo>
                    <a:pt x="366" y="59"/>
                  </a:lnTo>
                  <a:lnTo>
                    <a:pt x="364" y="58"/>
                  </a:lnTo>
                  <a:lnTo>
                    <a:pt x="360" y="56"/>
                  </a:lnTo>
                  <a:lnTo>
                    <a:pt x="357" y="55"/>
                  </a:lnTo>
                  <a:lnTo>
                    <a:pt x="357" y="56"/>
                  </a:lnTo>
                  <a:lnTo>
                    <a:pt x="349" y="51"/>
                  </a:lnTo>
                  <a:lnTo>
                    <a:pt x="348" y="50"/>
                  </a:lnTo>
                  <a:lnTo>
                    <a:pt x="344" y="49"/>
                  </a:lnTo>
                  <a:lnTo>
                    <a:pt x="339" y="48"/>
                  </a:lnTo>
                  <a:lnTo>
                    <a:pt x="331" y="49"/>
                  </a:lnTo>
                  <a:lnTo>
                    <a:pt x="328" y="50"/>
                  </a:lnTo>
                  <a:lnTo>
                    <a:pt x="327" y="49"/>
                  </a:lnTo>
                  <a:lnTo>
                    <a:pt x="324" y="49"/>
                  </a:lnTo>
                  <a:lnTo>
                    <a:pt x="321" y="51"/>
                  </a:lnTo>
                  <a:lnTo>
                    <a:pt x="315" y="51"/>
                  </a:lnTo>
                  <a:lnTo>
                    <a:pt x="312" y="50"/>
                  </a:lnTo>
                  <a:lnTo>
                    <a:pt x="309" y="49"/>
                  </a:lnTo>
                  <a:lnTo>
                    <a:pt x="307" y="49"/>
                  </a:lnTo>
                  <a:lnTo>
                    <a:pt x="305" y="47"/>
                  </a:lnTo>
                  <a:lnTo>
                    <a:pt x="296" y="46"/>
                  </a:lnTo>
                  <a:lnTo>
                    <a:pt x="290" y="46"/>
                  </a:lnTo>
                  <a:lnTo>
                    <a:pt x="288" y="47"/>
                  </a:lnTo>
                  <a:lnTo>
                    <a:pt x="280" y="46"/>
                  </a:lnTo>
                  <a:lnTo>
                    <a:pt x="276" y="45"/>
                  </a:lnTo>
                  <a:lnTo>
                    <a:pt x="275" y="43"/>
                  </a:lnTo>
                  <a:lnTo>
                    <a:pt x="273" y="42"/>
                  </a:lnTo>
                  <a:lnTo>
                    <a:pt x="272" y="42"/>
                  </a:lnTo>
                  <a:lnTo>
                    <a:pt x="268" y="43"/>
                  </a:lnTo>
                  <a:lnTo>
                    <a:pt x="266" y="41"/>
                  </a:lnTo>
                  <a:lnTo>
                    <a:pt x="264" y="40"/>
                  </a:lnTo>
                  <a:lnTo>
                    <a:pt x="261" y="40"/>
                  </a:lnTo>
                  <a:lnTo>
                    <a:pt x="258" y="39"/>
                  </a:lnTo>
                  <a:lnTo>
                    <a:pt x="255" y="39"/>
                  </a:lnTo>
                  <a:lnTo>
                    <a:pt x="253" y="38"/>
                  </a:lnTo>
                  <a:lnTo>
                    <a:pt x="247" y="39"/>
                  </a:lnTo>
                  <a:lnTo>
                    <a:pt x="244" y="40"/>
                  </a:lnTo>
                  <a:lnTo>
                    <a:pt x="241" y="40"/>
                  </a:lnTo>
                  <a:lnTo>
                    <a:pt x="239" y="38"/>
                  </a:lnTo>
                  <a:lnTo>
                    <a:pt x="231" y="40"/>
                  </a:lnTo>
                  <a:lnTo>
                    <a:pt x="230" y="41"/>
                  </a:lnTo>
                  <a:lnTo>
                    <a:pt x="225" y="40"/>
                  </a:lnTo>
                  <a:lnTo>
                    <a:pt x="220" y="40"/>
                  </a:lnTo>
                  <a:lnTo>
                    <a:pt x="222" y="37"/>
                  </a:lnTo>
                  <a:lnTo>
                    <a:pt x="219" y="37"/>
                  </a:lnTo>
                  <a:lnTo>
                    <a:pt x="216" y="37"/>
                  </a:lnTo>
                  <a:lnTo>
                    <a:pt x="211" y="37"/>
                  </a:lnTo>
                  <a:lnTo>
                    <a:pt x="216" y="36"/>
                  </a:lnTo>
                  <a:lnTo>
                    <a:pt x="213" y="36"/>
                  </a:lnTo>
                  <a:lnTo>
                    <a:pt x="214" y="32"/>
                  </a:lnTo>
                  <a:lnTo>
                    <a:pt x="215" y="30"/>
                  </a:lnTo>
                  <a:lnTo>
                    <a:pt x="213" y="29"/>
                  </a:lnTo>
                  <a:lnTo>
                    <a:pt x="211" y="30"/>
                  </a:lnTo>
                  <a:lnTo>
                    <a:pt x="207" y="30"/>
                  </a:lnTo>
                  <a:lnTo>
                    <a:pt x="202" y="28"/>
                  </a:lnTo>
                  <a:lnTo>
                    <a:pt x="199" y="29"/>
                  </a:lnTo>
                  <a:lnTo>
                    <a:pt x="194" y="29"/>
                  </a:lnTo>
                  <a:lnTo>
                    <a:pt x="190" y="31"/>
                  </a:lnTo>
                  <a:lnTo>
                    <a:pt x="185" y="30"/>
                  </a:lnTo>
                  <a:lnTo>
                    <a:pt x="182" y="28"/>
                  </a:lnTo>
                  <a:lnTo>
                    <a:pt x="184" y="25"/>
                  </a:lnTo>
                  <a:lnTo>
                    <a:pt x="180" y="23"/>
                  </a:lnTo>
                  <a:lnTo>
                    <a:pt x="178" y="25"/>
                  </a:lnTo>
                  <a:lnTo>
                    <a:pt x="176" y="23"/>
                  </a:lnTo>
                  <a:lnTo>
                    <a:pt x="171" y="28"/>
                  </a:lnTo>
                  <a:lnTo>
                    <a:pt x="170" y="30"/>
                  </a:lnTo>
                  <a:lnTo>
                    <a:pt x="164" y="30"/>
                  </a:lnTo>
                  <a:lnTo>
                    <a:pt x="165" y="30"/>
                  </a:lnTo>
                  <a:lnTo>
                    <a:pt x="162" y="28"/>
                  </a:lnTo>
                  <a:lnTo>
                    <a:pt x="165" y="26"/>
                  </a:lnTo>
                  <a:lnTo>
                    <a:pt x="168" y="26"/>
                  </a:lnTo>
                  <a:lnTo>
                    <a:pt x="171" y="23"/>
                  </a:lnTo>
                  <a:lnTo>
                    <a:pt x="168" y="21"/>
                  </a:lnTo>
                  <a:lnTo>
                    <a:pt x="157" y="19"/>
                  </a:lnTo>
                  <a:lnTo>
                    <a:pt x="159" y="16"/>
                  </a:lnTo>
                  <a:lnTo>
                    <a:pt x="153" y="19"/>
                  </a:lnTo>
                  <a:lnTo>
                    <a:pt x="151" y="21"/>
                  </a:lnTo>
                  <a:lnTo>
                    <a:pt x="148" y="24"/>
                  </a:lnTo>
                  <a:lnTo>
                    <a:pt x="144" y="26"/>
                  </a:lnTo>
                  <a:lnTo>
                    <a:pt x="139" y="29"/>
                  </a:lnTo>
                  <a:lnTo>
                    <a:pt x="137" y="30"/>
                  </a:lnTo>
                  <a:lnTo>
                    <a:pt x="123" y="31"/>
                  </a:lnTo>
                  <a:lnTo>
                    <a:pt x="120" y="32"/>
                  </a:lnTo>
                  <a:lnTo>
                    <a:pt x="118" y="31"/>
                  </a:lnTo>
                  <a:lnTo>
                    <a:pt x="120" y="29"/>
                  </a:lnTo>
                  <a:lnTo>
                    <a:pt x="116" y="31"/>
                  </a:lnTo>
                  <a:lnTo>
                    <a:pt x="110" y="34"/>
                  </a:lnTo>
                  <a:lnTo>
                    <a:pt x="110" y="36"/>
                  </a:lnTo>
                  <a:lnTo>
                    <a:pt x="112" y="37"/>
                  </a:lnTo>
                  <a:lnTo>
                    <a:pt x="118" y="39"/>
                  </a:lnTo>
                  <a:lnTo>
                    <a:pt x="112" y="39"/>
                  </a:lnTo>
                  <a:lnTo>
                    <a:pt x="111" y="42"/>
                  </a:lnTo>
                  <a:lnTo>
                    <a:pt x="112" y="45"/>
                  </a:lnTo>
                  <a:lnTo>
                    <a:pt x="110" y="42"/>
                  </a:lnTo>
                  <a:lnTo>
                    <a:pt x="108" y="42"/>
                  </a:lnTo>
                  <a:lnTo>
                    <a:pt x="110" y="40"/>
                  </a:lnTo>
                  <a:lnTo>
                    <a:pt x="110" y="39"/>
                  </a:lnTo>
                  <a:lnTo>
                    <a:pt x="106" y="39"/>
                  </a:lnTo>
                  <a:lnTo>
                    <a:pt x="110" y="38"/>
                  </a:lnTo>
                  <a:lnTo>
                    <a:pt x="110" y="36"/>
                  </a:lnTo>
                  <a:lnTo>
                    <a:pt x="108" y="36"/>
                  </a:lnTo>
                  <a:lnTo>
                    <a:pt x="96" y="43"/>
                  </a:lnTo>
                  <a:lnTo>
                    <a:pt x="93" y="43"/>
                  </a:lnTo>
                  <a:lnTo>
                    <a:pt x="88" y="45"/>
                  </a:lnTo>
                  <a:lnTo>
                    <a:pt x="85" y="46"/>
                  </a:lnTo>
                  <a:lnTo>
                    <a:pt x="83" y="46"/>
                  </a:lnTo>
                  <a:lnTo>
                    <a:pt x="85" y="45"/>
                  </a:lnTo>
                  <a:lnTo>
                    <a:pt x="86" y="43"/>
                  </a:lnTo>
                  <a:lnTo>
                    <a:pt x="83" y="43"/>
                  </a:lnTo>
                  <a:lnTo>
                    <a:pt x="80" y="46"/>
                  </a:lnTo>
                  <a:lnTo>
                    <a:pt x="77" y="48"/>
                  </a:lnTo>
                  <a:lnTo>
                    <a:pt x="76" y="51"/>
                  </a:lnTo>
                  <a:lnTo>
                    <a:pt x="70" y="56"/>
                  </a:lnTo>
                  <a:lnTo>
                    <a:pt x="69" y="58"/>
                  </a:lnTo>
                  <a:lnTo>
                    <a:pt x="68" y="59"/>
                  </a:lnTo>
                  <a:lnTo>
                    <a:pt x="67" y="60"/>
                  </a:lnTo>
                  <a:lnTo>
                    <a:pt x="67" y="63"/>
                  </a:lnTo>
                  <a:lnTo>
                    <a:pt x="66" y="66"/>
                  </a:lnTo>
                  <a:lnTo>
                    <a:pt x="61" y="72"/>
                  </a:lnTo>
                  <a:lnTo>
                    <a:pt x="56" y="75"/>
                  </a:lnTo>
                  <a:lnTo>
                    <a:pt x="53" y="76"/>
                  </a:lnTo>
                  <a:lnTo>
                    <a:pt x="49" y="76"/>
                  </a:lnTo>
                  <a:lnTo>
                    <a:pt x="33" y="79"/>
                  </a:lnTo>
                  <a:lnTo>
                    <a:pt x="27" y="77"/>
                  </a:lnTo>
                  <a:lnTo>
                    <a:pt x="24" y="79"/>
                  </a:lnTo>
                  <a:lnTo>
                    <a:pt x="25" y="81"/>
                  </a:lnTo>
                  <a:lnTo>
                    <a:pt x="23" y="89"/>
                  </a:lnTo>
                  <a:lnTo>
                    <a:pt x="19" y="90"/>
                  </a:lnTo>
                  <a:lnTo>
                    <a:pt x="18" y="90"/>
                  </a:lnTo>
                  <a:lnTo>
                    <a:pt x="18" y="91"/>
                  </a:lnTo>
                  <a:lnTo>
                    <a:pt x="20" y="91"/>
                  </a:lnTo>
                  <a:lnTo>
                    <a:pt x="24" y="92"/>
                  </a:lnTo>
                  <a:lnTo>
                    <a:pt x="26" y="93"/>
                  </a:lnTo>
                  <a:lnTo>
                    <a:pt x="28" y="96"/>
                  </a:lnTo>
                  <a:lnTo>
                    <a:pt x="32" y="97"/>
                  </a:lnTo>
                  <a:lnTo>
                    <a:pt x="36" y="98"/>
                  </a:lnTo>
                  <a:lnTo>
                    <a:pt x="42" y="101"/>
                  </a:lnTo>
                  <a:lnTo>
                    <a:pt x="45" y="104"/>
                  </a:lnTo>
                  <a:lnTo>
                    <a:pt x="45" y="104"/>
                  </a:lnTo>
                  <a:lnTo>
                    <a:pt x="54" y="108"/>
                  </a:lnTo>
                  <a:lnTo>
                    <a:pt x="58" y="114"/>
                  </a:lnTo>
                  <a:lnTo>
                    <a:pt x="59" y="119"/>
                  </a:lnTo>
                  <a:lnTo>
                    <a:pt x="67" y="120"/>
                  </a:lnTo>
                  <a:lnTo>
                    <a:pt x="72" y="120"/>
                  </a:lnTo>
                  <a:lnTo>
                    <a:pt x="72" y="122"/>
                  </a:lnTo>
                  <a:lnTo>
                    <a:pt x="76" y="120"/>
                  </a:lnTo>
                  <a:lnTo>
                    <a:pt x="76" y="118"/>
                  </a:lnTo>
                  <a:lnTo>
                    <a:pt x="78" y="120"/>
                  </a:lnTo>
                  <a:lnTo>
                    <a:pt x="80" y="122"/>
                  </a:lnTo>
                  <a:lnTo>
                    <a:pt x="84" y="120"/>
                  </a:lnTo>
                  <a:lnTo>
                    <a:pt x="86" y="122"/>
                  </a:lnTo>
                  <a:lnTo>
                    <a:pt x="89" y="123"/>
                  </a:lnTo>
                  <a:lnTo>
                    <a:pt x="86" y="123"/>
                  </a:lnTo>
                  <a:lnTo>
                    <a:pt x="84" y="126"/>
                  </a:lnTo>
                  <a:lnTo>
                    <a:pt x="85" y="130"/>
                  </a:lnTo>
                  <a:lnTo>
                    <a:pt x="88" y="132"/>
                  </a:lnTo>
                  <a:lnTo>
                    <a:pt x="92" y="133"/>
                  </a:lnTo>
                  <a:lnTo>
                    <a:pt x="94" y="130"/>
                  </a:lnTo>
                  <a:lnTo>
                    <a:pt x="97" y="130"/>
                  </a:lnTo>
                  <a:lnTo>
                    <a:pt x="100" y="131"/>
                  </a:lnTo>
                  <a:lnTo>
                    <a:pt x="105" y="131"/>
                  </a:lnTo>
                  <a:lnTo>
                    <a:pt x="106" y="133"/>
                  </a:lnTo>
                  <a:lnTo>
                    <a:pt x="105" y="135"/>
                  </a:lnTo>
                  <a:lnTo>
                    <a:pt x="100" y="136"/>
                  </a:lnTo>
                  <a:lnTo>
                    <a:pt x="97" y="135"/>
                  </a:lnTo>
                  <a:lnTo>
                    <a:pt x="94" y="134"/>
                  </a:lnTo>
                  <a:lnTo>
                    <a:pt x="92" y="133"/>
                  </a:lnTo>
                  <a:lnTo>
                    <a:pt x="89" y="134"/>
                  </a:lnTo>
                  <a:lnTo>
                    <a:pt x="86" y="134"/>
                  </a:lnTo>
                  <a:lnTo>
                    <a:pt x="84" y="132"/>
                  </a:lnTo>
                  <a:lnTo>
                    <a:pt x="82" y="130"/>
                  </a:lnTo>
                  <a:lnTo>
                    <a:pt x="82" y="127"/>
                  </a:lnTo>
                  <a:lnTo>
                    <a:pt x="79" y="125"/>
                  </a:lnTo>
                  <a:lnTo>
                    <a:pt x="76" y="124"/>
                  </a:lnTo>
                  <a:lnTo>
                    <a:pt x="74" y="125"/>
                  </a:lnTo>
                  <a:lnTo>
                    <a:pt x="76" y="128"/>
                  </a:lnTo>
                  <a:lnTo>
                    <a:pt x="78" y="128"/>
                  </a:lnTo>
                  <a:lnTo>
                    <a:pt x="84" y="134"/>
                  </a:lnTo>
                  <a:lnTo>
                    <a:pt x="84" y="136"/>
                  </a:lnTo>
                  <a:lnTo>
                    <a:pt x="87" y="135"/>
                  </a:lnTo>
                  <a:lnTo>
                    <a:pt x="93" y="136"/>
                  </a:lnTo>
                  <a:lnTo>
                    <a:pt x="95" y="139"/>
                  </a:lnTo>
                  <a:lnTo>
                    <a:pt x="95" y="141"/>
                  </a:lnTo>
                  <a:lnTo>
                    <a:pt x="89" y="139"/>
                  </a:lnTo>
                  <a:lnTo>
                    <a:pt x="87" y="140"/>
                  </a:lnTo>
                  <a:lnTo>
                    <a:pt x="85" y="143"/>
                  </a:lnTo>
                  <a:lnTo>
                    <a:pt x="85" y="143"/>
                  </a:lnTo>
                  <a:lnTo>
                    <a:pt x="83" y="144"/>
                  </a:lnTo>
                  <a:lnTo>
                    <a:pt x="80" y="143"/>
                  </a:lnTo>
                  <a:lnTo>
                    <a:pt x="77" y="144"/>
                  </a:lnTo>
                  <a:lnTo>
                    <a:pt x="75" y="144"/>
                  </a:lnTo>
                  <a:lnTo>
                    <a:pt x="71" y="142"/>
                  </a:lnTo>
                  <a:lnTo>
                    <a:pt x="69" y="142"/>
                  </a:lnTo>
                  <a:lnTo>
                    <a:pt x="67" y="143"/>
                  </a:lnTo>
                  <a:lnTo>
                    <a:pt x="63" y="143"/>
                  </a:lnTo>
                  <a:lnTo>
                    <a:pt x="58" y="143"/>
                  </a:lnTo>
                  <a:lnTo>
                    <a:pt x="56" y="140"/>
                  </a:lnTo>
                  <a:lnTo>
                    <a:pt x="53" y="140"/>
                  </a:lnTo>
                  <a:lnTo>
                    <a:pt x="56" y="140"/>
                  </a:lnTo>
                  <a:lnTo>
                    <a:pt x="58" y="134"/>
                  </a:lnTo>
                  <a:lnTo>
                    <a:pt x="58" y="132"/>
                  </a:lnTo>
                  <a:lnTo>
                    <a:pt x="50" y="132"/>
                  </a:lnTo>
                  <a:lnTo>
                    <a:pt x="48" y="132"/>
                  </a:lnTo>
                  <a:lnTo>
                    <a:pt x="42" y="134"/>
                  </a:lnTo>
                  <a:lnTo>
                    <a:pt x="36" y="135"/>
                  </a:lnTo>
                  <a:lnTo>
                    <a:pt x="32" y="137"/>
                  </a:lnTo>
                  <a:lnTo>
                    <a:pt x="31" y="140"/>
                  </a:lnTo>
                  <a:lnTo>
                    <a:pt x="34" y="141"/>
                  </a:lnTo>
                  <a:lnTo>
                    <a:pt x="31" y="142"/>
                  </a:lnTo>
                  <a:lnTo>
                    <a:pt x="26" y="141"/>
                  </a:lnTo>
                  <a:lnTo>
                    <a:pt x="23" y="141"/>
                  </a:lnTo>
                  <a:lnTo>
                    <a:pt x="17" y="144"/>
                  </a:lnTo>
                  <a:lnTo>
                    <a:pt x="15" y="147"/>
                  </a:lnTo>
                  <a:lnTo>
                    <a:pt x="12" y="148"/>
                  </a:lnTo>
                  <a:lnTo>
                    <a:pt x="10" y="148"/>
                  </a:lnTo>
                  <a:lnTo>
                    <a:pt x="7" y="149"/>
                  </a:lnTo>
                  <a:lnTo>
                    <a:pt x="6" y="151"/>
                  </a:lnTo>
                  <a:lnTo>
                    <a:pt x="2" y="151"/>
                  </a:lnTo>
                  <a:lnTo>
                    <a:pt x="0" y="153"/>
                  </a:lnTo>
                  <a:lnTo>
                    <a:pt x="0" y="154"/>
                  </a:lnTo>
                  <a:lnTo>
                    <a:pt x="8" y="158"/>
                  </a:lnTo>
                  <a:lnTo>
                    <a:pt x="14" y="159"/>
                  </a:lnTo>
                  <a:lnTo>
                    <a:pt x="16" y="159"/>
                  </a:lnTo>
                  <a:lnTo>
                    <a:pt x="18" y="160"/>
                  </a:lnTo>
                  <a:lnTo>
                    <a:pt x="16" y="159"/>
                  </a:lnTo>
                  <a:lnTo>
                    <a:pt x="24" y="160"/>
                  </a:lnTo>
                  <a:lnTo>
                    <a:pt x="27" y="162"/>
                  </a:lnTo>
                  <a:lnTo>
                    <a:pt x="22" y="162"/>
                  </a:lnTo>
                  <a:lnTo>
                    <a:pt x="19" y="165"/>
                  </a:lnTo>
                  <a:lnTo>
                    <a:pt x="17" y="165"/>
                  </a:lnTo>
                  <a:lnTo>
                    <a:pt x="15" y="162"/>
                  </a:lnTo>
                  <a:lnTo>
                    <a:pt x="16" y="166"/>
                  </a:lnTo>
                  <a:lnTo>
                    <a:pt x="18" y="168"/>
                  </a:lnTo>
                  <a:lnTo>
                    <a:pt x="22" y="170"/>
                  </a:lnTo>
                  <a:lnTo>
                    <a:pt x="20" y="173"/>
                  </a:lnTo>
                  <a:lnTo>
                    <a:pt x="23" y="175"/>
                  </a:lnTo>
                  <a:lnTo>
                    <a:pt x="25" y="176"/>
                  </a:lnTo>
                  <a:lnTo>
                    <a:pt x="36" y="178"/>
                  </a:lnTo>
                  <a:lnTo>
                    <a:pt x="39" y="179"/>
                  </a:lnTo>
                  <a:lnTo>
                    <a:pt x="50" y="177"/>
                  </a:lnTo>
                  <a:lnTo>
                    <a:pt x="59" y="176"/>
                  </a:lnTo>
                  <a:lnTo>
                    <a:pt x="61" y="177"/>
                  </a:lnTo>
                  <a:lnTo>
                    <a:pt x="63" y="178"/>
                  </a:lnTo>
                  <a:lnTo>
                    <a:pt x="67" y="181"/>
                  </a:lnTo>
                  <a:lnTo>
                    <a:pt x="66" y="175"/>
                  </a:lnTo>
                  <a:lnTo>
                    <a:pt x="71" y="179"/>
                  </a:lnTo>
                  <a:lnTo>
                    <a:pt x="74" y="181"/>
                  </a:lnTo>
                  <a:lnTo>
                    <a:pt x="75" y="178"/>
                  </a:lnTo>
                  <a:lnTo>
                    <a:pt x="77" y="176"/>
                  </a:lnTo>
                  <a:lnTo>
                    <a:pt x="80" y="174"/>
                  </a:lnTo>
                  <a:lnTo>
                    <a:pt x="83" y="174"/>
                  </a:lnTo>
                  <a:lnTo>
                    <a:pt x="85" y="171"/>
                  </a:lnTo>
                  <a:lnTo>
                    <a:pt x="88" y="173"/>
                  </a:lnTo>
                  <a:lnTo>
                    <a:pt x="91" y="171"/>
                  </a:lnTo>
                  <a:lnTo>
                    <a:pt x="93" y="169"/>
                  </a:lnTo>
                  <a:lnTo>
                    <a:pt x="96" y="168"/>
                  </a:lnTo>
                  <a:lnTo>
                    <a:pt x="95" y="170"/>
                  </a:lnTo>
                  <a:lnTo>
                    <a:pt x="97" y="171"/>
                  </a:lnTo>
                  <a:lnTo>
                    <a:pt x="99" y="175"/>
                  </a:lnTo>
                  <a:lnTo>
                    <a:pt x="96" y="177"/>
                  </a:lnTo>
                  <a:lnTo>
                    <a:pt x="94" y="178"/>
                  </a:lnTo>
                  <a:lnTo>
                    <a:pt x="91" y="177"/>
                  </a:lnTo>
                  <a:lnTo>
                    <a:pt x="91" y="179"/>
                  </a:lnTo>
                  <a:lnTo>
                    <a:pt x="93" y="181"/>
                  </a:lnTo>
                  <a:lnTo>
                    <a:pt x="96" y="185"/>
                  </a:lnTo>
                  <a:lnTo>
                    <a:pt x="97" y="188"/>
                  </a:lnTo>
                  <a:lnTo>
                    <a:pt x="99" y="191"/>
                  </a:lnTo>
                  <a:lnTo>
                    <a:pt x="99" y="194"/>
                  </a:lnTo>
                  <a:lnTo>
                    <a:pt x="97" y="196"/>
                  </a:lnTo>
                  <a:lnTo>
                    <a:pt x="95" y="199"/>
                  </a:lnTo>
                  <a:lnTo>
                    <a:pt x="92" y="201"/>
                  </a:lnTo>
                  <a:lnTo>
                    <a:pt x="84" y="201"/>
                  </a:lnTo>
                  <a:lnTo>
                    <a:pt x="80" y="200"/>
                  </a:lnTo>
                  <a:lnTo>
                    <a:pt x="78" y="200"/>
                  </a:lnTo>
                  <a:lnTo>
                    <a:pt x="74" y="205"/>
                  </a:lnTo>
                  <a:lnTo>
                    <a:pt x="71" y="207"/>
                  </a:lnTo>
                  <a:lnTo>
                    <a:pt x="68" y="209"/>
                  </a:lnTo>
                  <a:lnTo>
                    <a:pt x="66" y="210"/>
                  </a:lnTo>
                  <a:lnTo>
                    <a:pt x="63" y="210"/>
                  </a:lnTo>
                  <a:lnTo>
                    <a:pt x="60" y="210"/>
                  </a:lnTo>
                  <a:lnTo>
                    <a:pt x="58" y="211"/>
                  </a:lnTo>
                  <a:lnTo>
                    <a:pt x="60" y="209"/>
                  </a:lnTo>
                  <a:lnTo>
                    <a:pt x="59" y="207"/>
                  </a:lnTo>
                  <a:lnTo>
                    <a:pt x="54" y="205"/>
                  </a:lnTo>
                  <a:lnTo>
                    <a:pt x="49" y="207"/>
                  </a:lnTo>
                  <a:lnTo>
                    <a:pt x="48" y="209"/>
                  </a:lnTo>
                  <a:lnTo>
                    <a:pt x="50" y="211"/>
                  </a:lnTo>
                  <a:lnTo>
                    <a:pt x="46" y="210"/>
                  </a:lnTo>
                  <a:lnTo>
                    <a:pt x="44" y="213"/>
                  </a:lnTo>
                  <a:lnTo>
                    <a:pt x="44" y="216"/>
                  </a:lnTo>
                  <a:lnTo>
                    <a:pt x="43" y="216"/>
                  </a:lnTo>
                  <a:lnTo>
                    <a:pt x="45" y="219"/>
                  </a:lnTo>
                  <a:lnTo>
                    <a:pt x="49" y="217"/>
                  </a:lnTo>
                  <a:lnTo>
                    <a:pt x="45" y="219"/>
                  </a:lnTo>
                  <a:lnTo>
                    <a:pt x="44" y="222"/>
                  </a:lnTo>
                  <a:lnTo>
                    <a:pt x="46" y="222"/>
                  </a:lnTo>
                  <a:lnTo>
                    <a:pt x="44" y="222"/>
                  </a:lnTo>
                  <a:lnTo>
                    <a:pt x="42" y="221"/>
                  </a:lnTo>
                  <a:lnTo>
                    <a:pt x="40" y="221"/>
                  </a:lnTo>
                  <a:lnTo>
                    <a:pt x="32" y="230"/>
                  </a:lnTo>
                  <a:lnTo>
                    <a:pt x="31" y="233"/>
                  </a:lnTo>
                  <a:lnTo>
                    <a:pt x="33" y="235"/>
                  </a:lnTo>
                  <a:lnTo>
                    <a:pt x="31" y="236"/>
                  </a:lnTo>
                  <a:lnTo>
                    <a:pt x="28" y="238"/>
                  </a:lnTo>
                  <a:lnTo>
                    <a:pt x="31" y="239"/>
                  </a:lnTo>
                  <a:lnTo>
                    <a:pt x="28" y="239"/>
                  </a:lnTo>
                  <a:lnTo>
                    <a:pt x="25" y="239"/>
                  </a:lnTo>
                  <a:lnTo>
                    <a:pt x="27" y="242"/>
                  </a:lnTo>
                  <a:lnTo>
                    <a:pt x="29" y="244"/>
                  </a:lnTo>
                  <a:lnTo>
                    <a:pt x="29" y="246"/>
                  </a:lnTo>
                  <a:lnTo>
                    <a:pt x="33" y="248"/>
                  </a:lnTo>
                  <a:lnTo>
                    <a:pt x="33" y="251"/>
                  </a:lnTo>
                  <a:lnTo>
                    <a:pt x="36" y="250"/>
                  </a:lnTo>
                  <a:lnTo>
                    <a:pt x="39" y="247"/>
                  </a:lnTo>
                  <a:lnTo>
                    <a:pt x="39" y="244"/>
                  </a:lnTo>
                  <a:lnTo>
                    <a:pt x="44" y="241"/>
                  </a:lnTo>
                  <a:lnTo>
                    <a:pt x="45" y="241"/>
                  </a:lnTo>
                  <a:lnTo>
                    <a:pt x="43" y="243"/>
                  </a:lnTo>
                  <a:lnTo>
                    <a:pt x="41" y="244"/>
                  </a:lnTo>
                  <a:lnTo>
                    <a:pt x="36" y="250"/>
                  </a:lnTo>
                  <a:lnTo>
                    <a:pt x="40" y="248"/>
                  </a:lnTo>
                  <a:lnTo>
                    <a:pt x="40" y="251"/>
                  </a:lnTo>
                  <a:lnTo>
                    <a:pt x="42" y="253"/>
                  </a:lnTo>
                  <a:lnTo>
                    <a:pt x="40" y="255"/>
                  </a:lnTo>
                  <a:lnTo>
                    <a:pt x="43" y="254"/>
                  </a:lnTo>
                  <a:lnTo>
                    <a:pt x="45" y="254"/>
                  </a:lnTo>
                  <a:lnTo>
                    <a:pt x="49" y="256"/>
                  </a:lnTo>
                  <a:lnTo>
                    <a:pt x="54" y="256"/>
                  </a:lnTo>
                  <a:lnTo>
                    <a:pt x="59" y="253"/>
                  </a:lnTo>
                  <a:lnTo>
                    <a:pt x="59" y="256"/>
                  </a:lnTo>
                  <a:lnTo>
                    <a:pt x="57" y="256"/>
                  </a:lnTo>
                  <a:lnTo>
                    <a:pt x="59" y="256"/>
                  </a:lnTo>
                  <a:lnTo>
                    <a:pt x="61" y="258"/>
                  </a:lnTo>
                  <a:lnTo>
                    <a:pt x="62" y="260"/>
                  </a:lnTo>
                  <a:lnTo>
                    <a:pt x="59" y="262"/>
                  </a:lnTo>
                  <a:lnTo>
                    <a:pt x="57" y="261"/>
                  </a:lnTo>
                  <a:lnTo>
                    <a:pt x="57" y="258"/>
                  </a:lnTo>
                  <a:lnTo>
                    <a:pt x="54" y="259"/>
                  </a:lnTo>
                  <a:lnTo>
                    <a:pt x="49" y="262"/>
                  </a:lnTo>
                  <a:lnTo>
                    <a:pt x="51" y="260"/>
                  </a:lnTo>
                  <a:lnTo>
                    <a:pt x="50" y="258"/>
                  </a:lnTo>
                  <a:lnTo>
                    <a:pt x="48" y="258"/>
                  </a:lnTo>
                  <a:lnTo>
                    <a:pt x="44" y="255"/>
                  </a:lnTo>
                  <a:lnTo>
                    <a:pt x="42" y="255"/>
                  </a:lnTo>
                  <a:lnTo>
                    <a:pt x="41" y="258"/>
                  </a:lnTo>
                  <a:lnTo>
                    <a:pt x="36" y="263"/>
                  </a:lnTo>
                  <a:lnTo>
                    <a:pt x="42" y="263"/>
                  </a:lnTo>
                  <a:lnTo>
                    <a:pt x="40" y="265"/>
                  </a:lnTo>
                  <a:lnTo>
                    <a:pt x="42" y="267"/>
                  </a:lnTo>
                  <a:lnTo>
                    <a:pt x="44" y="268"/>
                  </a:lnTo>
                  <a:lnTo>
                    <a:pt x="45" y="268"/>
                  </a:lnTo>
                  <a:lnTo>
                    <a:pt x="51" y="272"/>
                  </a:lnTo>
                  <a:lnTo>
                    <a:pt x="53" y="273"/>
                  </a:lnTo>
                  <a:lnTo>
                    <a:pt x="53" y="277"/>
                  </a:lnTo>
                  <a:lnTo>
                    <a:pt x="56" y="278"/>
                  </a:lnTo>
                  <a:lnTo>
                    <a:pt x="58" y="278"/>
                  </a:lnTo>
                  <a:lnTo>
                    <a:pt x="63" y="278"/>
                  </a:lnTo>
                  <a:lnTo>
                    <a:pt x="67" y="277"/>
                  </a:lnTo>
                  <a:lnTo>
                    <a:pt x="69" y="276"/>
                  </a:lnTo>
                  <a:lnTo>
                    <a:pt x="71" y="273"/>
                  </a:lnTo>
                  <a:lnTo>
                    <a:pt x="75" y="273"/>
                  </a:lnTo>
                  <a:lnTo>
                    <a:pt x="76" y="272"/>
                  </a:lnTo>
                  <a:lnTo>
                    <a:pt x="76" y="270"/>
                  </a:lnTo>
                  <a:lnTo>
                    <a:pt x="75" y="267"/>
                  </a:lnTo>
                  <a:lnTo>
                    <a:pt x="77" y="264"/>
                  </a:lnTo>
                  <a:lnTo>
                    <a:pt x="80" y="259"/>
                  </a:lnTo>
                  <a:lnTo>
                    <a:pt x="82" y="260"/>
                  </a:lnTo>
                  <a:lnTo>
                    <a:pt x="84" y="260"/>
                  </a:lnTo>
                  <a:lnTo>
                    <a:pt x="82" y="261"/>
                  </a:lnTo>
                  <a:lnTo>
                    <a:pt x="79" y="263"/>
                  </a:lnTo>
                  <a:lnTo>
                    <a:pt x="77" y="267"/>
                  </a:lnTo>
                  <a:lnTo>
                    <a:pt x="77" y="269"/>
                  </a:lnTo>
                  <a:lnTo>
                    <a:pt x="79" y="271"/>
                  </a:lnTo>
                  <a:lnTo>
                    <a:pt x="79" y="273"/>
                  </a:lnTo>
                  <a:lnTo>
                    <a:pt x="83" y="279"/>
                  </a:lnTo>
                  <a:lnTo>
                    <a:pt x="84" y="281"/>
                  </a:lnTo>
                  <a:lnTo>
                    <a:pt x="86" y="284"/>
                  </a:lnTo>
                  <a:lnTo>
                    <a:pt x="84" y="286"/>
                  </a:lnTo>
                  <a:lnTo>
                    <a:pt x="82" y="289"/>
                  </a:lnTo>
                  <a:lnTo>
                    <a:pt x="84" y="291"/>
                  </a:lnTo>
                  <a:lnTo>
                    <a:pt x="87" y="293"/>
                  </a:lnTo>
                  <a:lnTo>
                    <a:pt x="84" y="294"/>
                  </a:lnTo>
                  <a:lnTo>
                    <a:pt x="85" y="299"/>
                  </a:lnTo>
                  <a:lnTo>
                    <a:pt x="83" y="301"/>
                  </a:lnTo>
                  <a:lnTo>
                    <a:pt x="80" y="301"/>
                  </a:lnTo>
                  <a:lnTo>
                    <a:pt x="88" y="302"/>
                  </a:lnTo>
                  <a:lnTo>
                    <a:pt x="91" y="301"/>
                  </a:lnTo>
                  <a:lnTo>
                    <a:pt x="92" y="298"/>
                  </a:lnTo>
                  <a:lnTo>
                    <a:pt x="94" y="298"/>
                  </a:lnTo>
                  <a:lnTo>
                    <a:pt x="100" y="296"/>
                  </a:lnTo>
                  <a:lnTo>
                    <a:pt x="102" y="294"/>
                  </a:lnTo>
                  <a:lnTo>
                    <a:pt x="105" y="293"/>
                  </a:lnTo>
                  <a:lnTo>
                    <a:pt x="106" y="296"/>
                  </a:lnTo>
                  <a:lnTo>
                    <a:pt x="110" y="297"/>
                  </a:lnTo>
                  <a:lnTo>
                    <a:pt x="112" y="298"/>
                  </a:lnTo>
                  <a:lnTo>
                    <a:pt x="113" y="296"/>
                  </a:lnTo>
                  <a:lnTo>
                    <a:pt x="116" y="297"/>
                  </a:lnTo>
                  <a:lnTo>
                    <a:pt x="119" y="301"/>
                  </a:lnTo>
                  <a:lnTo>
                    <a:pt x="122" y="305"/>
                  </a:lnTo>
                  <a:lnTo>
                    <a:pt x="123" y="306"/>
                  </a:lnTo>
                  <a:lnTo>
                    <a:pt x="127" y="304"/>
                  </a:lnTo>
                  <a:lnTo>
                    <a:pt x="125" y="301"/>
                  </a:lnTo>
                  <a:lnTo>
                    <a:pt x="130" y="293"/>
                  </a:lnTo>
                  <a:lnTo>
                    <a:pt x="129" y="290"/>
                  </a:lnTo>
                  <a:lnTo>
                    <a:pt x="131" y="293"/>
                  </a:lnTo>
                  <a:lnTo>
                    <a:pt x="135" y="294"/>
                  </a:lnTo>
                  <a:lnTo>
                    <a:pt x="136" y="295"/>
                  </a:lnTo>
                  <a:lnTo>
                    <a:pt x="133" y="294"/>
                  </a:lnTo>
                  <a:lnTo>
                    <a:pt x="130" y="296"/>
                  </a:lnTo>
                  <a:lnTo>
                    <a:pt x="129" y="298"/>
                  </a:lnTo>
                  <a:lnTo>
                    <a:pt x="134" y="302"/>
                  </a:lnTo>
                  <a:lnTo>
                    <a:pt x="136" y="302"/>
                  </a:lnTo>
                  <a:lnTo>
                    <a:pt x="142" y="299"/>
                  </a:lnTo>
                  <a:lnTo>
                    <a:pt x="150" y="296"/>
                  </a:lnTo>
                  <a:lnTo>
                    <a:pt x="153" y="294"/>
                  </a:lnTo>
                  <a:lnTo>
                    <a:pt x="154" y="291"/>
                  </a:lnTo>
                  <a:lnTo>
                    <a:pt x="153" y="294"/>
                  </a:lnTo>
                  <a:lnTo>
                    <a:pt x="151" y="297"/>
                  </a:lnTo>
                  <a:lnTo>
                    <a:pt x="152" y="299"/>
                  </a:lnTo>
                  <a:lnTo>
                    <a:pt x="148" y="301"/>
                  </a:lnTo>
                  <a:lnTo>
                    <a:pt x="143" y="306"/>
                  </a:lnTo>
                  <a:lnTo>
                    <a:pt x="144" y="308"/>
                  </a:lnTo>
                  <a:lnTo>
                    <a:pt x="146" y="310"/>
                  </a:lnTo>
                  <a:lnTo>
                    <a:pt x="148" y="311"/>
                  </a:lnTo>
                  <a:lnTo>
                    <a:pt x="146" y="310"/>
                  </a:lnTo>
                  <a:lnTo>
                    <a:pt x="143" y="311"/>
                  </a:lnTo>
                  <a:lnTo>
                    <a:pt x="143" y="313"/>
                  </a:lnTo>
                  <a:lnTo>
                    <a:pt x="142" y="316"/>
                  </a:lnTo>
                  <a:lnTo>
                    <a:pt x="142" y="319"/>
                  </a:lnTo>
                  <a:lnTo>
                    <a:pt x="143" y="324"/>
                  </a:lnTo>
                  <a:lnTo>
                    <a:pt x="145" y="323"/>
                  </a:lnTo>
                  <a:lnTo>
                    <a:pt x="145" y="324"/>
                  </a:lnTo>
                  <a:lnTo>
                    <a:pt x="142" y="324"/>
                  </a:lnTo>
                  <a:lnTo>
                    <a:pt x="142" y="323"/>
                  </a:lnTo>
                  <a:lnTo>
                    <a:pt x="138" y="324"/>
                  </a:lnTo>
                  <a:lnTo>
                    <a:pt x="136" y="327"/>
                  </a:lnTo>
                  <a:lnTo>
                    <a:pt x="133" y="328"/>
                  </a:lnTo>
                  <a:lnTo>
                    <a:pt x="128" y="332"/>
                  </a:lnTo>
                  <a:lnTo>
                    <a:pt x="128" y="336"/>
                  </a:lnTo>
                  <a:lnTo>
                    <a:pt x="126" y="338"/>
                  </a:lnTo>
                  <a:lnTo>
                    <a:pt x="123" y="337"/>
                  </a:lnTo>
                  <a:lnTo>
                    <a:pt x="120" y="340"/>
                  </a:lnTo>
                  <a:lnTo>
                    <a:pt x="112" y="342"/>
                  </a:lnTo>
                  <a:lnTo>
                    <a:pt x="106" y="347"/>
                  </a:lnTo>
                  <a:lnTo>
                    <a:pt x="104" y="349"/>
                  </a:lnTo>
                  <a:lnTo>
                    <a:pt x="103" y="352"/>
                  </a:lnTo>
                  <a:lnTo>
                    <a:pt x="103" y="355"/>
                  </a:lnTo>
                  <a:lnTo>
                    <a:pt x="104" y="357"/>
                  </a:lnTo>
                  <a:lnTo>
                    <a:pt x="102" y="356"/>
                  </a:lnTo>
                  <a:lnTo>
                    <a:pt x="99" y="356"/>
                  </a:lnTo>
                  <a:lnTo>
                    <a:pt x="99" y="358"/>
                  </a:lnTo>
                  <a:lnTo>
                    <a:pt x="97" y="356"/>
                  </a:lnTo>
                  <a:lnTo>
                    <a:pt x="97" y="354"/>
                  </a:lnTo>
                  <a:lnTo>
                    <a:pt x="95" y="355"/>
                  </a:lnTo>
                  <a:lnTo>
                    <a:pt x="92" y="354"/>
                  </a:lnTo>
                  <a:lnTo>
                    <a:pt x="80" y="357"/>
                  </a:lnTo>
                  <a:lnTo>
                    <a:pt x="78" y="359"/>
                  </a:lnTo>
                  <a:lnTo>
                    <a:pt x="76" y="363"/>
                  </a:lnTo>
                  <a:lnTo>
                    <a:pt x="76" y="365"/>
                  </a:lnTo>
                  <a:lnTo>
                    <a:pt x="72" y="366"/>
                  </a:lnTo>
                  <a:lnTo>
                    <a:pt x="70" y="368"/>
                  </a:lnTo>
                  <a:lnTo>
                    <a:pt x="67" y="368"/>
                  </a:lnTo>
                  <a:lnTo>
                    <a:pt x="65" y="370"/>
                  </a:lnTo>
                  <a:lnTo>
                    <a:pt x="65" y="373"/>
                  </a:lnTo>
                  <a:lnTo>
                    <a:pt x="66" y="375"/>
                  </a:lnTo>
                  <a:lnTo>
                    <a:pt x="67" y="373"/>
                  </a:lnTo>
                  <a:lnTo>
                    <a:pt x="66" y="370"/>
                  </a:lnTo>
                  <a:lnTo>
                    <a:pt x="69" y="373"/>
                  </a:lnTo>
                  <a:lnTo>
                    <a:pt x="71" y="374"/>
                  </a:lnTo>
                  <a:lnTo>
                    <a:pt x="75" y="373"/>
                  </a:lnTo>
                  <a:lnTo>
                    <a:pt x="74" y="370"/>
                  </a:lnTo>
                  <a:lnTo>
                    <a:pt x="72" y="367"/>
                  </a:lnTo>
                  <a:lnTo>
                    <a:pt x="76" y="368"/>
                  </a:lnTo>
                  <a:lnTo>
                    <a:pt x="77" y="372"/>
                  </a:lnTo>
                  <a:lnTo>
                    <a:pt x="80" y="370"/>
                  </a:lnTo>
                  <a:lnTo>
                    <a:pt x="83" y="370"/>
                  </a:lnTo>
                  <a:lnTo>
                    <a:pt x="84" y="367"/>
                  </a:lnTo>
                  <a:lnTo>
                    <a:pt x="86" y="364"/>
                  </a:lnTo>
                  <a:lnTo>
                    <a:pt x="87" y="362"/>
                  </a:lnTo>
                  <a:lnTo>
                    <a:pt x="89" y="361"/>
                  </a:lnTo>
                  <a:lnTo>
                    <a:pt x="93" y="362"/>
                  </a:lnTo>
                  <a:lnTo>
                    <a:pt x="89" y="363"/>
                  </a:lnTo>
                  <a:lnTo>
                    <a:pt x="89" y="365"/>
                  </a:lnTo>
                  <a:lnTo>
                    <a:pt x="93" y="366"/>
                  </a:lnTo>
                  <a:lnTo>
                    <a:pt x="97" y="363"/>
                  </a:lnTo>
                  <a:lnTo>
                    <a:pt x="101" y="362"/>
                  </a:lnTo>
                  <a:lnTo>
                    <a:pt x="103" y="363"/>
                  </a:lnTo>
                  <a:lnTo>
                    <a:pt x="104" y="359"/>
                  </a:lnTo>
                  <a:lnTo>
                    <a:pt x="106" y="359"/>
                  </a:lnTo>
                  <a:lnTo>
                    <a:pt x="110" y="357"/>
                  </a:lnTo>
                  <a:lnTo>
                    <a:pt x="111" y="357"/>
                  </a:lnTo>
                  <a:lnTo>
                    <a:pt x="114" y="358"/>
                  </a:lnTo>
                  <a:lnTo>
                    <a:pt x="113" y="361"/>
                  </a:lnTo>
                  <a:lnTo>
                    <a:pt x="116" y="361"/>
                  </a:lnTo>
                  <a:lnTo>
                    <a:pt x="117" y="357"/>
                  </a:lnTo>
                  <a:lnTo>
                    <a:pt x="120" y="355"/>
                  </a:lnTo>
                  <a:lnTo>
                    <a:pt x="122" y="355"/>
                  </a:lnTo>
                  <a:lnTo>
                    <a:pt x="126" y="353"/>
                  </a:lnTo>
                  <a:lnTo>
                    <a:pt x="128" y="354"/>
                  </a:lnTo>
                  <a:lnTo>
                    <a:pt x="129" y="350"/>
                  </a:lnTo>
                  <a:lnTo>
                    <a:pt x="130" y="354"/>
                  </a:lnTo>
                  <a:lnTo>
                    <a:pt x="131" y="353"/>
                  </a:lnTo>
                  <a:lnTo>
                    <a:pt x="133" y="350"/>
                  </a:lnTo>
                  <a:lnTo>
                    <a:pt x="135" y="349"/>
                  </a:lnTo>
                  <a:lnTo>
                    <a:pt x="133" y="349"/>
                  </a:lnTo>
                  <a:lnTo>
                    <a:pt x="133" y="347"/>
                  </a:lnTo>
                  <a:lnTo>
                    <a:pt x="129" y="347"/>
                  </a:lnTo>
                  <a:lnTo>
                    <a:pt x="133" y="344"/>
                  </a:lnTo>
                  <a:lnTo>
                    <a:pt x="135" y="344"/>
                  </a:lnTo>
                  <a:lnTo>
                    <a:pt x="138" y="342"/>
                  </a:lnTo>
                  <a:lnTo>
                    <a:pt x="135" y="342"/>
                  </a:lnTo>
                  <a:lnTo>
                    <a:pt x="138" y="341"/>
                  </a:lnTo>
                  <a:lnTo>
                    <a:pt x="140" y="340"/>
                  </a:lnTo>
                  <a:lnTo>
                    <a:pt x="143" y="339"/>
                  </a:lnTo>
                  <a:lnTo>
                    <a:pt x="146" y="337"/>
                  </a:lnTo>
                  <a:lnTo>
                    <a:pt x="150" y="337"/>
                  </a:lnTo>
                  <a:lnTo>
                    <a:pt x="152" y="335"/>
                  </a:lnTo>
                  <a:lnTo>
                    <a:pt x="157" y="332"/>
                  </a:lnTo>
                  <a:lnTo>
                    <a:pt x="159" y="330"/>
                  </a:lnTo>
                  <a:lnTo>
                    <a:pt x="157" y="328"/>
                  </a:lnTo>
                  <a:lnTo>
                    <a:pt x="160" y="325"/>
                  </a:lnTo>
                  <a:lnTo>
                    <a:pt x="165" y="323"/>
                  </a:lnTo>
                  <a:lnTo>
                    <a:pt x="168" y="323"/>
                  </a:lnTo>
                  <a:lnTo>
                    <a:pt x="169" y="321"/>
                  </a:lnTo>
                  <a:lnTo>
                    <a:pt x="172" y="319"/>
                  </a:lnTo>
                  <a:lnTo>
                    <a:pt x="177" y="316"/>
                  </a:lnTo>
                  <a:lnTo>
                    <a:pt x="179" y="314"/>
                  </a:lnTo>
                  <a:lnTo>
                    <a:pt x="185" y="312"/>
                  </a:lnTo>
                  <a:lnTo>
                    <a:pt x="187" y="313"/>
                  </a:lnTo>
                  <a:lnTo>
                    <a:pt x="189" y="310"/>
                  </a:lnTo>
                  <a:lnTo>
                    <a:pt x="189" y="307"/>
                  </a:lnTo>
                  <a:lnTo>
                    <a:pt x="190" y="305"/>
                  </a:lnTo>
                  <a:lnTo>
                    <a:pt x="194" y="302"/>
                  </a:lnTo>
                  <a:lnTo>
                    <a:pt x="196" y="302"/>
                  </a:lnTo>
                  <a:lnTo>
                    <a:pt x="198" y="301"/>
                  </a:lnTo>
                  <a:lnTo>
                    <a:pt x="200" y="297"/>
                  </a:lnTo>
                  <a:lnTo>
                    <a:pt x="199" y="295"/>
                  </a:lnTo>
                  <a:lnTo>
                    <a:pt x="197" y="294"/>
                  </a:lnTo>
                  <a:lnTo>
                    <a:pt x="195" y="293"/>
                  </a:lnTo>
                  <a:lnTo>
                    <a:pt x="189" y="293"/>
                  </a:lnTo>
                  <a:lnTo>
                    <a:pt x="189" y="291"/>
                  </a:lnTo>
                  <a:lnTo>
                    <a:pt x="190" y="287"/>
                  </a:lnTo>
                  <a:lnTo>
                    <a:pt x="193" y="286"/>
                  </a:lnTo>
                  <a:lnTo>
                    <a:pt x="194" y="284"/>
                  </a:lnTo>
                  <a:lnTo>
                    <a:pt x="196" y="281"/>
                  </a:lnTo>
                  <a:lnTo>
                    <a:pt x="202" y="280"/>
                  </a:lnTo>
                  <a:lnTo>
                    <a:pt x="204" y="280"/>
                  </a:lnTo>
                  <a:lnTo>
                    <a:pt x="205" y="277"/>
                  </a:lnTo>
                  <a:lnTo>
                    <a:pt x="202" y="277"/>
                  </a:lnTo>
                  <a:lnTo>
                    <a:pt x="207" y="276"/>
                  </a:lnTo>
                  <a:lnTo>
                    <a:pt x="211" y="273"/>
                  </a:lnTo>
                  <a:lnTo>
                    <a:pt x="211" y="272"/>
                  </a:lnTo>
                  <a:lnTo>
                    <a:pt x="206" y="268"/>
                  </a:lnTo>
                  <a:lnTo>
                    <a:pt x="208" y="269"/>
                  </a:lnTo>
                  <a:lnTo>
                    <a:pt x="211" y="269"/>
                  </a:lnTo>
                  <a:lnTo>
                    <a:pt x="214" y="268"/>
                  </a:lnTo>
                  <a:lnTo>
                    <a:pt x="214" y="264"/>
                  </a:lnTo>
                  <a:lnTo>
                    <a:pt x="216" y="262"/>
                  </a:lnTo>
                  <a:lnTo>
                    <a:pt x="220" y="260"/>
                  </a:lnTo>
                  <a:lnTo>
                    <a:pt x="222" y="258"/>
                  </a:lnTo>
                  <a:lnTo>
                    <a:pt x="223" y="255"/>
                  </a:lnTo>
                  <a:lnTo>
                    <a:pt x="225" y="253"/>
                  </a:lnTo>
                  <a:lnTo>
                    <a:pt x="231" y="252"/>
                  </a:lnTo>
                  <a:lnTo>
                    <a:pt x="233" y="248"/>
                  </a:lnTo>
                  <a:lnTo>
                    <a:pt x="237" y="248"/>
                  </a:lnTo>
                  <a:lnTo>
                    <a:pt x="239" y="245"/>
                  </a:lnTo>
                  <a:lnTo>
                    <a:pt x="241" y="248"/>
                  </a:lnTo>
                  <a:lnTo>
                    <a:pt x="247" y="248"/>
                  </a:lnTo>
                  <a:lnTo>
                    <a:pt x="249" y="245"/>
                  </a:lnTo>
                  <a:lnTo>
                    <a:pt x="251" y="243"/>
                  </a:lnTo>
                  <a:lnTo>
                    <a:pt x="255" y="244"/>
                  </a:lnTo>
                  <a:lnTo>
                    <a:pt x="249" y="246"/>
                  </a:lnTo>
                  <a:lnTo>
                    <a:pt x="247" y="248"/>
                  </a:lnTo>
                  <a:lnTo>
                    <a:pt x="247" y="251"/>
                  </a:lnTo>
                  <a:lnTo>
                    <a:pt x="251" y="253"/>
                  </a:lnTo>
                  <a:lnTo>
                    <a:pt x="257" y="255"/>
                  </a:lnTo>
                  <a:lnTo>
                    <a:pt x="249" y="254"/>
                  </a:lnTo>
                  <a:lnTo>
                    <a:pt x="246" y="255"/>
                  </a:lnTo>
                  <a:lnTo>
                    <a:pt x="240" y="253"/>
                  </a:lnTo>
                  <a:lnTo>
                    <a:pt x="237" y="254"/>
                  </a:lnTo>
                  <a:lnTo>
                    <a:pt x="232" y="258"/>
                  </a:lnTo>
                  <a:lnTo>
                    <a:pt x="229" y="258"/>
                  </a:lnTo>
                  <a:lnTo>
                    <a:pt x="228" y="261"/>
                  </a:lnTo>
                  <a:lnTo>
                    <a:pt x="229" y="263"/>
                  </a:lnTo>
                  <a:lnTo>
                    <a:pt x="229" y="267"/>
                  </a:lnTo>
                  <a:lnTo>
                    <a:pt x="228" y="269"/>
                  </a:lnTo>
                  <a:lnTo>
                    <a:pt x="223" y="273"/>
                  </a:lnTo>
                  <a:lnTo>
                    <a:pt x="221" y="278"/>
                  </a:lnTo>
                  <a:lnTo>
                    <a:pt x="223" y="280"/>
                  </a:lnTo>
                  <a:lnTo>
                    <a:pt x="225" y="281"/>
                  </a:lnTo>
                  <a:lnTo>
                    <a:pt x="229" y="280"/>
                  </a:lnTo>
                  <a:lnTo>
                    <a:pt x="231" y="280"/>
                  </a:lnTo>
                  <a:lnTo>
                    <a:pt x="229" y="282"/>
                  </a:lnTo>
                  <a:lnTo>
                    <a:pt x="227" y="285"/>
                  </a:lnTo>
                  <a:lnTo>
                    <a:pt x="223" y="285"/>
                  </a:lnTo>
                  <a:lnTo>
                    <a:pt x="221" y="286"/>
                  </a:lnTo>
                  <a:lnTo>
                    <a:pt x="220" y="289"/>
                  </a:lnTo>
                  <a:lnTo>
                    <a:pt x="222" y="290"/>
                  </a:lnTo>
                  <a:lnTo>
                    <a:pt x="231" y="288"/>
                  </a:lnTo>
                  <a:lnTo>
                    <a:pt x="233" y="289"/>
                  </a:lnTo>
                  <a:lnTo>
                    <a:pt x="236" y="287"/>
                  </a:lnTo>
                  <a:lnTo>
                    <a:pt x="238" y="285"/>
                  </a:lnTo>
                  <a:lnTo>
                    <a:pt x="239" y="282"/>
                  </a:lnTo>
                  <a:lnTo>
                    <a:pt x="241" y="282"/>
                  </a:lnTo>
                  <a:lnTo>
                    <a:pt x="244" y="279"/>
                  </a:lnTo>
                  <a:lnTo>
                    <a:pt x="244" y="282"/>
                  </a:lnTo>
                  <a:lnTo>
                    <a:pt x="247" y="281"/>
                  </a:lnTo>
                  <a:lnTo>
                    <a:pt x="247" y="278"/>
                  </a:lnTo>
                  <a:lnTo>
                    <a:pt x="250" y="279"/>
                  </a:lnTo>
                  <a:lnTo>
                    <a:pt x="249" y="277"/>
                  </a:lnTo>
                  <a:lnTo>
                    <a:pt x="251" y="277"/>
                  </a:lnTo>
                  <a:lnTo>
                    <a:pt x="253" y="279"/>
                  </a:lnTo>
                  <a:lnTo>
                    <a:pt x="253" y="277"/>
                  </a:lnTo>
                  <a:lnTo>
                    <a:pt x="255" y="273"/>
                  </a:lnTo>
                  <a:lnTo>
                    <a:pt x="256" y="273"/>
                  </a:lnTo>
                  <a:lnTo>
                    <a:pt x="256" y="277"/>
                  </a:lnTo>
                  <a:lnTo>
                    <a:pt x="257" y="273"/>
                  </a:lnTo>
                  <a:lnTo>
                    <a:pt x="264" y="274"/>
                  </a:lnTo>
                  <a:lnTo>
                    <a:pt x="266" y="273"/>
                  </a:lnTo>
                  <a:lnTo>
                    <a:pt x="268" y="273"/>
                  </a:lnTo>
                  <a:lnTo>
                    <a:pt x="268" y="271"/>
                  </a:lnTo>
                  <a:lnTo>
                    <a:pt x="272" y="271"/>
                  </a:lnTo>
                  <a:lnTo>
                    <a:pt x="270" y="268"/>
                  </a:lnTo>
                  <a:lnTo>
                    <a:pt x="273" y="265"/>
                  </a:lnTo>
                  <a:lnTo>
                    <a:pt x="274" y="263"/>
                  </a:lnTo>
                  <a:lnTo>
                    <a:pt x="272" y="262"/>
                  </a:lnTo>
                  <a:lnTo>
                    <a:pt x="268" y="263"/>
                  </a:lnTo>
                  <a:lnTo>
                    <a:pt x="266" y="263"/>
                  </a:lnTo>
                  <a:lnTo>
                    <a:pt x="268" y="262"/>
                  </a:lnTo>
                  <a:lnTo>
                    <a:pt x="271" y="261"/>
                  </a:lnTo>
                  <a:lnTo>
                    <a:pt x="271" y="258"/>
                  </a:lnTo>
                  <a:lnTo>
                    <a:pt x="268" y="261"/>
                  </a:lnTo>
                  <a:lnTo>
                    <a:pt x="267" y="258"/>
                  </a:lnTo>
                  <a:lnTo>
                    <a:pt x="265" y="260"/>
                  </a:lnTo>
                  <a:lnTo>
                    <a:pt x="266" y="256"/>
                  </a:lnTo>
                  <a:lnTo>
                    <a:pt x="270" y="256"/>
                  </a:lnTo>
                  <a:lnTo>
                    <a:pt x="271" y="254"/>
                  </a:lnTo>
                  <a:lnTo>
                    <a:pt x="271" y="251"/>
                  </a:lnTo>
                  <a:lnTo>
                    <a:pt x="273" y="253"/>
                  </a:lnTo>
                  <a:lnTo>
                    <a:pt x="275" y="250"/>
                  </a:lnTo>
                  <a:lnTo>
                    <a:pt x="278" y="247"/>
                  </a:lnTo>
                  <a:lnTo>
                    <a:pt x="278" y="250"/>
                  </a:lnTo>
                  <a:lnTo>
                    <a:pt x="275" y="252"/>
                  </a:lnTo>
                  <a:lnTo>
                    <a:pt x="274" y="255"/>
                  </a:lnTo>
                  <a:lnTo>
                    <a:pt x="280" y="256"/>
                  </a:lnTo>
                  <a:lnTo>
                    <a:pt x="280" y="253"/>
                  </a:lnTo>
                  <a:lnTo>
                    <a:pt x="281" y="251"/>
                  </a:lnTo>
                  <a:lnTo>
                    <a:pt x="281" y="253"/>
                  </a:lnTo>
                  <a:lnTo>
                    <a:pt x="287" y="253"/>
                  </a:lnTo>
                  <a:lnTo>
                    <a:pt x="289" y="254"/>
                  </a:lnTo>
                  <a:lnTo>
                    <a:pt x="292" y="252"/>
                  </a:lnTo>
                  <a:lnTo>
                    <a:pt x="295" y="251"/>
                  </a:lnTo>
                  <a:lnTo>
                    <a:pt x="298" y="252"/>
                  </a:lnTo>
                  <a:lnTo>
                    <a:pt x="295" y="252"/>
                  </a:lnTo>
                  <a:lnTo>
                    <a:pt x="292" y="253"/>
                  </a:lnTo>
                  <a:lnTo>
                    <a:pt x="292" y="255"/>
                  </a:lnTo>
                  <a:lnTo>
                    <a:pt x="295" y="258"/>
                  </a:lnTo>
                  <a:lnTo>
                    <a:pt x="298" y="256"/>
                  </a:lnTo>
                  <a:lnTo>
                    <a:pt x="300" y="256"/>
                  </a:lnTo>
                  <a:lnTo>
                    <a:pt x="296" y="258"/>
                  </a:lnTo>
                  <a:lnTo>
                    <a:pt x="293" y="260"/>
                  </a:lnTo>
                  <a:lnTo>
                    <a:pt x="296" y="260"/>
                  </a:lnTo>
                  <a:lnTo>
                    <a:pt x="301" y="258"/>
                  </a:lnTo>
                  <a:lnTo>
                    <a:pt x="300" y="261"/>
                  </a:lnTo>
                  <a:lnTo>
                    <a:pt x="302" y="260"/>
                  </a:lnTo>
                  <a:lnTo>
                    <a:pt x="306" y="262"/>
                  </a:lnTo>
                  <a:lnTo>
                    <a:pt x="304" y="264"/>
                  </a:lnTo>
                  <a:lnTo>
                    <a:pt x="307" y="264"/>
                  </a:lnTo>
                  <a:lnTo>
                    <a:pt x="309" y="267"/>
                  </a:lnTo>
                  <a:lnTo>
                    <a:pt x="313" y="265"/>
                  </a:lnTo>
                  <a:lnTo>
                    <a:pt x="317" y="261"/>
                  </a:lnTo>
                  <a:lnTo>
                    <a:pt x="321" y="259"/>
                  </a:lnTo>
                  <a:lnTo>
                    <a:pt x="321" y="260"/>
                  </a:lnTo>
                  <a:lnTo>
                    <a:pt x="317" y="262"/>
                  </a:lnTo>
                  <a:lnTo>
                    <a:pt x="317" y="268"/>
                  </a:lnTo>
                  <a:lnTo>
                    <a:pt x="319" y="269"/>
                  </a:lnTo>
                  <a:lnTo>
                    <a:pt x="323" y="270"/>
                  </a:lnTo>
                  <a:lnTo>
                    <a:pt x="325" y="271"/>
                  </a:lnTo>
                  <a:lnTo>
                    <a:pt x="326" y="273"/>
                  </a:lnTo>
                  <a:lnTo>
                    <a:pt x="331" y="273"/>
                  </a:lnTo>
                  <a:lnTo>
                    <a:pt x="333" y="273"/>
                  </a:lnTo>
                  <a:lnTo>
                    <a:pt x="347" y="271"/>
                  </a:lnTo>
                  <a:lnTo>
                    <a:pt x="349" y="272"/>
                  </a:lnTo>
                  <a:lnTo>
                    <a:pt x="358" y="273"/>
                  </a:lnTo>
                  <a:lnTo>
                    <a:pt x="360" y="274"/>
                  </a:lnTo>
                  <a:lnTo>
                    <a:pt x="364" y="273"/>
                  </a:lnTo>
                  <a:lnTo>
                    <a:pt x="365" y="271"/>
                  </a:lnTo>
                  <a:lnTo>
                    <a:pt x="366" y="273"/>
                  </a:lnTo>
                  <a:lnTo>
                    <a:pt x="365" y="277"/>
                  </a:lnTo>
                  <a:lnTo>
                    <a:pt x="373" y="279"/>
                  </a:lnTo>
                  <a:lnTo>
                    <a:pt x="378" y="280"/>
                  </a:lnTo>
                  <a:lnTo>
                    <a:pt x="381" y="279"/>
                  </a:lnTo>
                  <a:lnTo>
                    <a:pt x="384" y="278"/>
                  </a:lnTo>
                  <a:lnTo>
                    <a:pt x="386" y="277"/>
                  </a:lnTo>
                  <a:lnTo>
                    <a:pt x="390" y="273"/>
                  </a:lnTo>
                  <a:lnTo>
                    <a:pt x="392" y="273"/>
                  </a:lnTo>
                  <a:lnTo>
                    <a:pt x="393" y="276"/>
                  </a:lnTo>
                  <a:lnTo>
                    <a:pt x="399" y="278"/>
                  </a:lnTo>
                  <a:lnTo>
                    <a:pt x="396" y="277"/>
                  </a:lnTo>
                  <a:lnTo>
                    <a:pt x="393" y="279"/>
                  </a:lnTo>
                  <a:lnTo>
                    <a:pt x="393" y="282"/>
                  </a:lnTo>
                  <a:lnTo>
                    <a:pt x="393" y="277"/>
                  </a:lnTo>
                  <a:lnTo>
                    <a:pt x="390" y="274"/>
                  </a:lnTo>
                  <a:lnTo>
                    <a:pt x="390" y="277"/>
                  </a:lnTo>
                  <a:lnTo>
                    <a:pt x="391" y="280"/>
                  </a:lnTo>
                  <a:lnTo>
                    <a:pt x="389" y="282"/>
                  </a:lnTo>
                  <a:lnTo>
                    <a:pt x="385" y="284"/>
                  </a:lnTo>
                  <a:lnTo>
                    <a:pt x="389" y="285"/>
                  </a:lnTo>
                  <a:lnTo>
                    <a:pt x="391" y="286"/>
                  </a:lnTo>
                  <a:lnTo>
                    <a:pt x="393" y="287"/>
                  </a:lnTo>
                  <a:lnTo>
                    <a:pt x="396" y="288"/>
                  </a:lnTo>
                  <a:lnTo>
                    <a:pt x="399" y="289"/>
                  </a:lnTo>
                  <a:lnTo>
                    <a:pt x="402" y="291"/>
                  </a:lnTo>
                  <a:lnTo>
                    <a:pt x="404" y="290"/>
                  </a:lnTo>
                  <a:lnTo>
                    <a:pt x="403" y="293"/>
                  </a:lnTo>
                  <a:lnTo>
                    <a:pt x="407" y="293"/>
                  </a:lnTo>
                  <a:lnTo>
                    <a:pt x="409" y="295"/>
                  </a:lnTo>
                  <a:lnTo>
                    <a:pt x="411" y="297"/>
                  </a:lnTo>
                  <a:lnTo>
                    <a:pt x="416" y="302"/>
                  </a:lnTo>
                  <a:lnTo>
                    <a:pt x="421" y="305"/>
                  </a:lnTo>
                  <a:lnTo>
                    <a:pt x="427" y="307"/>
                  </a:lnTo>
                  <a:lnTo>
                    <a:pt x="429" y="310"/>
                  </a:lnTo>
                  <a:lnTo>
                    <a:pt x="429" y="307"/>
                  </a:lnTo>
                  <a:lnTo>
                    <a:pt x="433" y="306"/>
                  </a:lnTo>
                  <a:lnTo>
                    <a:pt x="435" y="307"/>
                  </a:lnTo>
                  <a:lnTo>
                    <a:pt x="437" y="306"/>
                  </a:lnTo>
                  <a:lnTo>
                    <a:pt x="435" y="304"/>
                  </a:lnTo>
                  <a:lnTo>
                    <a:pt x="435" y="301"/>
                  </a:lnTo>
                  <a:lnTo>
                    <a:pt x="432" y="301"/>
                  </a:lnTo>
                  <a:lnTo>
                    <a:pt x="432" y="298"/>
                  </a:lnTo>
                  <a:lnTo>
                    <a:pt x="426" y="296"/>
                  </a:lnTo>
                  <a:lnTo>
                    <a:pt x="424" y="297"/>
                  </a:lnTo>
                  <a:lnTo>
                    <a:pt x="426" y="296"/>
                  </a:lnTo>
                  <a:lnTo>
                    <a:pt x="424" y="293"/>
                  </a:lnTo>
                  <a:lnTo>
                    <a:pt x="426" y="295"/>
                  </a:lnTo>
                  <a:lnTo>
                    <a:pt x="429" y="294"/>
                  </a:lnTo>
                  <a:lnTo>
                    <a:pt x="432" y="297"/>
                  </a:lnTo>
                  <a:lnTo>
                    <a:pt x="434" y="298"/>
                  </a:lnTo>
                  <a:lnTo>
                    <a:pt x="437" y="297"/>
                  </a:lnTo>
                  <a:lnTo>
                    <a:pt x="437" y="294"/>
                  </a:lnTo>
                  <a:lnTo>
                    <a:pt x="437" y="297"/>
                  </a:lnTo>
                  <a:lnTo>
                    <a:pt x="441" y="297"/>
                  </a:lnTo>
                  <a:lnTo>
                    <a:pt x="437" y="298"/>
                  </a:lnTo>
                  <a:lnTo>
                    <a:pt x="441" y="304"/>
                  </a:lnTo>
                  <a:lnTo>
                    <a:pt x="441" y="306"/>
                  </a:lnTo>
                  <a:lnTo>
                    <a:pt x="443" y="305"/>
                  </a:lnTo>
                  <a:lnTo>
                    <a:pt x="446" y="306"/>
                  </a:lnTo>
                  <a:lnTo>
                    <a:pt x="447" y="308"/>
                  </a:lnTo>
                  <a:lnTo>
                    <a:pt x="450" y="310"/>
                  </a:lnTo>
                  <a:lnTo>
                    <a:pt x="451" y="307"/>
                  </a:lnTo>
                  <a:lnTo>
                    <a:pt x="450" y="305"/>
                  </a:lnTo>
                  <a:lnTo>
                    <a:pt x="450" y="302"/>
                  </a:lnTo>
                  <a:lnTo>
                    <a:pt x="446" y="295"/>
                  </a:lnTo>
                  <a:lnTo>
                    <a:pt x="446" y="293"/>
                  </a:lnTo>
                  <a:lnTo>
                    <a:pt x="445" y="289"/>
                  </a:lnTo>
                  <a:lnTo>
                    <a:pt x="447" y="290"/>
                  </a:lnTo>
                  <a:lnTo>
                    <a:pt x="445" y="288"/>
                  </a:lnTo>
                  <a:lnTo>
                    <a:pt x="446" y="288"/>
                  </a:lnTo>
                  <a:lnTo>
                    <a:pt x="447" y="285"/>
                  </a:lnTo>
                  <a:lnTo>
                    <a:pt x="447" y="287"/>
                  </a:lnTo>
                  <a:lnTo>
                    <a:pt x="447" y="289"/>
                  </a:lnTo>
                  <a:lnTo>
                    <a:pt x="449" y="293"/>
                  </a:lnTo>
                  <a:lnTo>
                    <a:pt x="450" y="297"/>
                  </a:lnTo>
                  <a:lnTo>
                    <a:pt x="453" y="298"/>
                  </a:lnTo>
                  <a:lnTo>
                    <a:pt x="452" y="302"/>
                  </a:lnTo>
                  <a:lnTo>
                    <a:pt x="455" y="306"/>
                  </a:lnTo>
                  <a:lnTo>
                    <a:pt x="459" y="307"/>
                  </a:lnTo>
                  <a:lnTo>
                    <a:pt x="461" y="310"/>
                  </a:lnTo>
                  <a:lnTo>
                    <a:pt x="464" y="310"/>
                  </a:lnTo>
                  <a:lnTo>
                    <a:pt x="467" y="304"/>
                  </a:lnTo>
                  <a:lnTo>
                    <a:pt x="469" y="304"/>
                  </a:lnTo>
                  <a:lnTo>
                    <a:pt x="467" y="306"/>
                  </a:lnTo>
                  <a:lnTo>
                    <a:pt x="464" y="308"/>
                  </a:lnTo>
                  <a:lnTo>
                    <a:pt x="464" y="311"/>
                  </a:lnTo>
                  <a:lnTo>
                    <a:pt x="467" y="314"/>
                  </a:lnTo>
                  <a:lnTo>
                    <a:pt x="469" y="313"/>
                  </a:lnTo>
                  <a:lnTo>
                    <a:pt x="468" y="315"/>
                  </a:lnTo>
                  <a:lnTo>
                    <a:pt x="470" y="319"/>
                  </a:lnTo>
                  <a:lnTo>
                    <a:pt x="472" y="315"/>
                  </a:lnTo>
                  <a:lnTo>
                    <a:pt x="475" y="316"/>
                  </a:lnTo>
                  <a:lnTo>
                    <a:pt x="477" y="318"/>
                  </a:lnTo>
                  <a:lnTo>
                    <a:pt x="475" y="316"/>
                  </a:lnTo>
                  <a:lnTo>
                    <a:pt x="472" y="318"/>
                  </a:lnTo>
                  <a:lnTo>
                    <a:pt x="473" y="320"/>
                  </a:lnTo>
                  <a:lnTo>
                    <a:pt x="479" y="323"/>
                  </a:lnTo>
                  <a:lnTo>
                    <a:pt x="471" y="320"/>
                  </a:lnTo>
                  <a:lnTo>
                    <a:pt x="472" y="323"/>
                  </a:lnTo>
                  <a:lnTo>
                    <a:pt x="475" y="322"/>
                  </a:lnTo>
                  <a:lnTo>
                    <a:pt x="472" y="325"/>
                  </a:lnTo>
                  <a:lnTo>
                    <a:pt x="476" y="328"/>
                  </a:lnTo>
                  <a:lnTo>
                    <a:pt x="478" y="328"/>
                  </a:lnTo>
                  <a:lnTo>
                    <a:pt x="472" y="329"/>
                  </a:lnTo>
                  <a:lnTo>
                    <a:pt x="473" y="331"/>
                  </a:lnTo>
                  <a:lnTo>
                    <a:pt x="477" y="331"/>
                  </a:lnTo>
                  <a:lnTo>
                    <a:pt x="479" y="332"/>
                  </a:lnTo>
                  <a:lnTo>
                    <a:pt x="481" y="333"/>
                  </a:lnTo>
                  <a:lnTo>
                    <a:pt x="481" y="336"/>
                  </a:lnTo>
                  <a:lnTo>
                    <a:pt x="484" y="338"/>
                  </a:lnTo>
                  <a:lnTo>
                    <a:pt x="487" y="339"/>
                  </a:lnTo>
                  <a:lnTo>
                    <a:pt x="486" y="341"/>
                  </a:lnTo>
                  <a:lnTo>
                    <a:pt x="489" y="341"/>
                  </a:lnTo>
                  <a:lnTo>
                    <a:pt x="489" y="344"/>
                  </a:lnTo>
                  <a:lnTo>
                    <a:pt x="493" y="346"/>
                  </a:lnTo>
                  <a:lnTo>
                    <a:pt x="494" y="349"/>
                  </a:lnTo>
                  <a:lnTo>
                    <a:pt x="498" y="349"/>
                  </a:lnTo>
                  <a:lnTo>
                    <a:pt x="496" y="349"/>
                  </a:lnTo>
                  <a:lnTo>
                    <a:pt x="494" y="352"/>
                  </a:lnTo>
                  <a:lnTo>
                    <a:pt x="494" y="354"/>
                  </a:lnTo>
                  <a:lnTo>
                    <a:pt x="490" y="359"/>
                  </a:lnTo>
                  <a:lnTo>
                    <a:pt x="492" y="362"/>
                  </a:lnTo>
                  <a:lnTo>
                    <a:pt x="495" y="361"/>
                  </a:lnTo>
                  <a:lnTo>
                    <a:pt x="496" y="358"/>
                  </a:lnTo>
                  <a:lnTo>
                    <a:pt x="496" y="356"/>
                  </a:lnTo>
                  <a:lnTo>
                    <a:pt x="498" y="354"/>
                  </a:lnTo>
                  <a:lnTo>
                    <a:pt x="504" y="354"/>
                  </a:lnTo>
                  <a:lnTo>
                    <a:pt x="509" y="358"/>
                  </a:lnTo>
                  <a:lnTo>
                    <a:pt x="509" y="364"/>
                  </a:lnTo>
                  <a:lnTo>
                    <a:pt x="510" y="367"/>
                  </a:lnTo>
                  <a:lnTo>
                    <a:pt x="507" y="367"/>
                  </a:lnTo>
                  <a:lnTo>
                    <a:pt x="509" y="371"/>
                  </a:lnTo>
                  <a:lnTo>
                    <a:pt x="511" y="370"/>
                  </a:lnTo>
                  <a:lnTo>
                    <a:pt x="514" y="366"/>
                  </a:lnTo>
                  <a:lnTo>
                    <a:pt x="511" y="370"/>
                  </a:lnTo>
                  <a:lnTo>
                    <a:pt x="509" y="371"/>
                  </a:lnTo>
                  <a:lnTo>
                    <a:pt x="507" y="373"/>
                  </a:lnTo>
                  <a:lnTo>
                    <a:pt x="507" y="376"/>
                  </a:lnTo>
                  <a:lnTo>
                    <a:pt x="511" y="374"/>
                  </a:lnTo>
                  <a:lnTo>
                    <a:pt x="511" y="376"/>
                  </a:lnTo>
                  <a:lnTo>
                    <a:pt x="514" y="375"/>
                  </a:lnTo>
                  <a:lnTo>
                    <a:pt x="517" y="373"/>
                  </a:lnTo>
                  <a:lnTo>
                    <a:pt x="518" y="370"/>
                  </a:lnTo>
                  <a:lnTo>
                    <a:pt x="520" y="367"/>
                  </a:lnTo>
                  <a:lnTo>
                    <a:pt x="519" y="363"/>
                  </a:lnTo>
                  <a:lnTo>
                    <a:pt x="518" y="357"/>
                  </a:lnTo>
                  <a:lnTo>
                    <a:pt x="520" y="355"/>
                  </a:lnTo>
                  <a:lnTo>
                    <a:pt x="520" y="355"/>
                  </a:lnTo>
                  <a:lnTo>
                    <a:pt x="519" y="357"/>
                  </a:lnTo>
                  <a:lnTo>
                    <a:pt x="520" y="366"/>
                  </a:lnTo>
                  <a:lnTo>
                    <a:pt x="520" y="371"/>
                  </a:lnTo>
                  <a:lnTo>
                    <a:pt x="521" y="370"/>
                  </a:lnTo>
                  <a:lnTo>
                    <a:pt x="523" y="366"/>
                  </a:lnTo>
                  <a:lnTo>
                    <a:pt x="523" y="362"/>
                  </a:lnTo>
                  <a:lnTo>
                    <a:pt x="526" y="364"/>
                  </a:lnTo>
                  <a:lnTo>
                    <a:pt x="524" y="367"/>
                  </a:lnTo>
                  <a:lnTo>
                    <a:pt x="522" y="370"/>
                  </a:lnTo>
                  <a:lnTo>
                    <a:pt x="523" y="372"/>
                  </a:lnTo>
                  <a:lnTo>
                    <a:pt x="526" y="372"/>
                  </a:lnTo>
                  <a:lnTo>
                    <a:pt x="520" y="373"/>
                  </a:lnTo>
                  <a:lnTo>
                    <a:pt x="518" y="378"/>
                  </a:lnTo>
                  <a:lnTo>
                    <a:pt x="519" y="379"/>
                  </a:lnTo>
                  <a:lnTo>
                    <a:pt x="515" y="380"/>
                  </a:lnTo>
                  <a:lnTo>
                    <a:pt x="518" y="382"/>
                  </a:lnTo>
                  <a:lnTo>
                    <a:pt x="520" y="382"/>
                  </a:lnTo>
                  <a:lnTo>
                    <a:pt x="520" y="382"/>
                  </a:lnTo>
                  <a:lnTo>
                    <a:pt x="520" y="382"/>
                  </a:lnTo>
                  <a:lnTo>
                    <a:pt x="520" y="385"/>
                  </a:lnTo>
                  <a:lnTo>
                    <a:pt x="520" y="384"/>
                  </a:lnTo>
                  <a:lnTo>
                    <a:pt x="514" y="380"/>
                  </a:lnTo>
                  <a:lnTo>
                    <a:pt x="514" y="384"/>
                  </a:lnTo>
                  <a:lnTo>
                    <a:pt x="517" y="384"/>
                  </a:lnTo>
                  <a:lnTo>
                    <a:pt x="517" y="387"/>
                  </a:lnTo>
                  <a:lnTo>
                    <a:pt x="518" y="388"/>
                  </a:lnTo>
                  <a:lnTo>
                    <a:pt x="520" y="388"/>
                  </a:lnTo>
                  <a:lnTo>
                    <a:pt x="522" y="387"/>
                  </a:lnTo>
                  <a:lnTo>
                    <a:pt x="528" y="387"/>
                  </a:lnTo>
                  <a:lnTo>
                    <a:pt x="521" y="388"/>
                  </a:lnTo>
                  <a:lnTo>
                    <a:pt x="523" y="391"/>
                  </a:lnTo>
                  <a:lnTo>
                    <a:pt x="520" y="388"/>
                  </a:lnTo>
                  <a:lnTo>
                    <a:pt x="520" y="391"/>
                  </a:lnTo>
                  <a:lnTo>
                    <a:pt x="520" y="393"/>
                  </a:lnTo>
                  <a:lnTo>
                    <a:pt x="528" y="401"/>
                  </a:lnTo>
                  <a:lnTo>
                    <a:pt x="530" y="402"/>
                  </a:lnTo>
                  <a:lnTo>
                    <a:pt x="531" y="398"/>
                  </a:lnTo>
                  <a:lnTo>
                    <a:pt x="534" y="396"/>
                  </a:lnTo>
                  <a:lnTo>
                    <a:pt x="537" y="393"/>
                  </a:lnTo>
                  <a:lnTo>
                    <a:pt x="538" y="391"/>
                  </a:lnTo>
                  <a:lnTo>
                    <a:pt x="539" y="391"/>
                  </a:lnTo>
                  <a:lnTo>
                    <a:pt x="538" y="393"/>
                  </a:lnTo>
                  <a:lnTo>
                    <a:pt x="541" y="395"/>
                  </a:lnTo>
                  <a:lnTo>
                    <a:pt x="538" y="395"/>
                  </a:lnTo>
                  <a:lnTo>
                    <a:pt x="537" y="397"/>
                  </a:lnTo>
                  <a:lnTo>
                    <a:pt x="538" y="399"/>
                  </a:lnTo>
                  <a:lnTo>
                    <a:pt x="540" y="401"/>
                  </a:lnTo>
                  <a:lnTo>
                    <a:pt x="544" y="401"/>
                  </a:lnTo>
                  <a:lnTo>
                    <a:pt x="546" y="401"/>
                  </a:lnTo>
                  <a:lnTo>
                    <a:pt x="547" y="401"/>
                  </a:lnTo>
                  <a:lnTo>
                    <a:pt x="548" y="405"/>
                  </a:lnTo>
                  <a:lnTo>
                    <a:pt x="546" y="401"/>
                  </a:lnTo>
                  <a:lnTo>
                    <a:pt x="544" y="401"/>
                  </a:lnTo>
                  <a:lnTo>
                    <a:pt x="541" y="402"/>
                  </a:lnTo>
                  <a:lnTo>
                    <a:pt x="538" y="401"/>
                  </a:lnTo>
                  <a:lnTo>
                    <a:pt x="536" y="401"/>
                  </a:lnTo>
                  <a:lnTo>
                    <a:pt x="536" y="405"/>
                  </a:lnTo>
                  <a:lnTo>
                    <a:pt x="541" y="408"/>
                  </a:lnTo>
                  <a:lnTo>
                    <a:pt x="541" y="410"/>
                  </a:lnTo>
                  <a:lnTo>
                    <a:pt x="543" y="414"/>
                  </a:lnTo>
                  <a:lnTo>
                    <a:pt x="546" y="413"/>
                  </a:lnTo>
                  <a:lnTo>
                    <a:pt x="545" y="419"/>
                  </a:lnTo>
                  <a:lnTo>
                    <a:pt x="545" y="422"/>
                  </a:lnTo>
                  <a:lnTo>
                    <a:pt x="547" y="419"/>
                  </a:lnTo>
                  <a:lnTo>
                    <a:pt x="548" y="422"/>
                  </a:lnTo>
                  <a:lnTo>
                    <a:pt x="549" y="419"/>
                  </a:lnTo>
                  <a:lnTo>
                    <a:pt x="549" y="422"/>
                  </a:lnTo>
                  <a:lnTo>
                    <a:pt x="549" y="425"/>
                  </a:lnTo>
                  <a:lnTo>
                    <a:pt x="558" y="419"/>
                  </a:lnTo>
                  <a:lnTo>
                    <a:pt x="562" y="414"/>
                  </a:lnTo>
                  <a:lnTo>
                    <a:pt x="561" y="417"/>
                  </a:lnTo>
                  <a:lnTo>
                    <a:pt x="558" y="419"/>
                  </a:lnTo>
                  <a:lnTo>
                    <a:pt x="560" y="422"/>
                  </a:lnTo>
                  <a:lnTo>
                    <a:pt x="564" y="422"/>
                  </a:lnTo>
                  <a:lnTo>
                    <a:pt x="563" y="424"/>
                  </a:lnTo>
                  <a:lnTo>
                    <a:pt x="564" y="426"/>
                  </a:lnTo>
                  <a:lnTo>
                    <a:pt x="562" y="424"/>
                  </a:lnTo>
                  <a:lnTo>
                    <a:pt x="560" y="423"/>
                  </a:lnTo>
                  <a:lnTo>
                    <a:pt x="557" y="424"/>
                  </a:lnTo>
                  <a:lnTo>
                    <a:pt x="555" y="427"/>
                  </a:lnTo>
                  <a:lnTo>
                    <a:pt x="553" y="427"/>
                  </a:lnTo>
                  <a:lnTo>
                    <a:pt x="551" y="430"/>
                  </a:lnTo>
                  <a:lnTo>
                    <a:pt x="549" y="432"/>
                  </a:lnTo>
                  <a:lnTo>
                    <a:pt x="551" y="436"/>
                  </a:lnTo>
                  <a:lnTo>
                    <a:pt x="553" y="438"/>
                  </a:lnTo>
                  <a:lnTo>
                    <a:pt x="554" y="435"/>
                  </a:lnTo>
                  <a:lnTo>
                    <a:pt x="554" y="434"/>
                  </a:lnTo>
                  <a:lnTo>
                    <a:pt x="557" y="432"/>
                  </a:lnTo>
                  <a:lnTo>
                    <a:pt x="558" y="434"/>
                  </a:lnTo>
                  <a:lnTo>
                    <a:pt x="563" y="434"/>
                  </a:lnTo>
                  <a:lnTo>
                    <a:pt x="566" y="432"/>
                  </a:lnTo>
                  <a:lnTo>
                    <a:pt x="565" y="435"/>
                  </a:lnTo>
                  <a:lnTo>
                    <a:pt x="557" y="435"/>
                  </a:lnTo>
                  <a:lnTo>
                    <a:pt x="555" y="436"/>
                  </a:lnTo>
                  <a:lnTo>
                    <a:pt x="552" y="441"/>
                  </a:lnTo>
                  <a:lnTo>
                    <a:pt x="557" y="441"/>
                  </a:lnTo>
                  <a:lnTo>
                    <a:pt x="560" y="440"/>
                  </a:lnTo>
                  <a:lnTo>
                    <a:pt x="557" y="441"/>
                  </a:lnTo>
                  <a:lnTo>
                    <a:pt x="553" y="442"/>
                  </a:lnTo>
                  <a:lnTo>
                    <a:pt x="552" y="444"/>
                  </a:lnTo>
                  <a:lnTo>
                    <a:pt x="557" y="445"/>
                  </a:lnTo>
                  <a:lnTo>
                    <a:pt x="563" y="445"/>
                  </a:lnTo>
                  <a:lnTo>
                    <a:pt x="565" y="444"/>
                  </a:lnTo>
                  <a:lnTo>
                    <a:pt x="563" y="445"/>
                  </a:lnTo>
                  <a:lnTo>
                    <a:pt x="560" y="445"/>
                  </a:lnTo>
                  <a:lnTo>
                    <a:pt x="557" y="445"/>
                  </a:lnTo>
                  <a:lnTo>
                    <a:pt x="555" y="445"/>
                  </a:lnTo>
                  <a:lnTo>
                    <a:pt x="556" y="448"/>
                  </a:lnTo>
                  <a:lnTo>
                    <a:pt x="558" y="449"/>
                  </a:lnTo>
                  <a:lnTo>
                    <a:pt x="562" y="449"/>
                  </a:lnTo>
                  <a:lnTo>
                    <a:pt x="558" y="448"/>
                  </a:lnTo>
                  <a:lnTo>
                    <a:pt x="562" y="449"/>
                  </a:lnTo>
                  <a:lnTo>
                    <a:pt x="568" y="449"/>
                  </a:lnTo>
                  <a:lnTo>
                    <a:pt x="570" y="448"/>
                  </a:lnTo>
                  <a:lnTo>
                    <a:pt x="572" y="448"/>
                  </a:lnTo>
                  <a:lnTo>
                    <a:pt x="570" y="449"/>
                  </a:lnTo>
                  <a:lnTo>
                    <a:pt x="572" y="450"/>
                  </a:lnTo>
                  <a:lnTo>
                    <a:pt x="573" y="452"/>
                  </a:lnTo>
                  <a:lnTo>
                    <a:pt x="577" y="452"/>
                  </a:lnTo>
                  <a:lnTo>
                    <a:pt x="579" y="451"/>
                  </a:lnTo>
                  <a:lnTo>
                    <a:pt x="581" y="445"/>
                  </a:lnTo>
                  <a:lnTo>
                    <a:pt x="581" y="449"/>
                  </a:lnTo>
                  <a:lnTo>
                    <a:pt x="580" y="451"/>
                  </a:lnTo>
                  <a:lnTo>
                    <a:pt x="577" y="452"/>
                  </a:lnTo>
                  <a:lnTo>
                    <a:pt x="572" y="453"/>
                  </a:lnTo>
                  <a:lnTo>
                    <a:pt x="572" y="453"/>
                  </a:lnTo>
                  <a:lnTo>
                    <a:pt x="575" y="453"/>
                  </a:lnTo>
                  <a:lnTo>
                    <a:pt x="572" y="456"/>
                  </a:lnTo>
                  <a:lnTo>
                    <a:pt x="575" y="456"/>
                  </a:lnTo>
                  <a:lnTo>
                    <a:pt x="578" y="455"/>
                  </a:lnTo>
                  <a:lnTo>
                    <a:pt x="580" y="457"/>
                  </a:lnTo>
                  <a:lnTo>
                    <a:pt x="581" y="453"/>
                  </a:lnTo>
                  <a:lnTo>
                    <a:pt x="582" y="457"/>
                  </a:lnTo>
                  <a:lnTo>
                    <a:pt x="584" y="457"/>
                  </a:lnTo>
                  <a:lnTo>
                    <a:pt x="588" y="456"/>
                  </a:lnTo>
                  <a:lnTo>
                    <a:pt x="590" y="453"/>
                  </a:lnTo>
                  <a:lnTo>
                    <a:pt x="589" y="450"/>
                  </a:lnTo>
                  <a:lnTo>
                    <a:pt x="591" y="448"/>
                  </a:lnTo>
                  <a:lnTo>
                    <a:pt x="591" y="449"/>
                  </a:lnTo>
                  <a:lnTo>
                    <a:pt x="590" y="455"/>
                  </a:lnTo>
                  <a:lnTo>
                    <a:pt x="588" y="456"/>
                  </a:lnTo>
                  <a:lnTo>
                    <a:pt x="588" y="459"/>
                  </a:lnTo>
                  <a:lnTo>
                    <a:pt x="591" y="459"/>
                  </a:lnTo>
                  <a:lnTo>
                    <a:pt x="594" y="457"/>
                  </a:lnTo>
                  <a:lnTo>
                    <a:pt x="596" y="457"/>
                  </a:lnTo>
                  <a:lnTo>
                    <a:pt x="594" y="459"/>
                  </a:lnTo>
                  <a:lnTo>
                    <a:pt x="594" y="462"/>
                  </a:lnTo>
                  <a:lnTo>
                    <a:pt x="594" y="465"/>
                  </a:lnTo>
                  <a:lnTo>
                    <a:pt x="591" y="465"/>
                  </a:lnTo>
                  <a:lnTo>
                    <a:pt x="596" y="468"/>
                  </a:lnTo>
                  <a:lnTo>
                    <a:pt x="598" y="469"/>
                  </a:lnTo>
                  <a:lnTo>
                    <a:pt x="601" y="468"/>
                  </a:lnTo>
                  <a:lnTo>
                    <a:pt x="604" y="467"/>
                  </a:lnTo>
                  <a:lnTo>
                    <a:pt x="603" y="465"/>
                  </a:lnTo>
                  <a:lnTo>
                    <a:pt x="605" y="462"/>
                  </a:lnTo>
                  <a:lnTo>
                    <a:pt x="604" y="465"/>
                  </a:lnTo>
                  <a:lnTo>
                    <a:pt x="604" y="466"/>
                  </a:lnTo>
                  <a:lnTo>
                    <a:pt x="604" y="469"/>
                  </a:lnTo>
                  <a:lnTo>
                    <a:pt x="606" y="470"/>
                  </a:lnTo>
                  <a:lnTo>
                    <a:pt x="609" y="470"/>
                  </a:lnTo>
                  <a:lnTo>
                    <a:pt x="607" y="470"/>
                  </a:lnTo>
                  <a:lnTo>
                    <a:pt x="601" y="472"/>
                  </a:lnTo>
                  <a:lnTo>
                    <a:pt x="604" y="474"/>
                  </a:lnTo>
                  <a:lnTo>
                    <a:pt x="609" y="475"/>
                  </a:lnTo>
                  <a:lnTo>
                    <a:pt x="611" y="473"/>
                  </a:lnTo>
                  <a:lnTo>
                    <a:pt x="614" y="472"/>
                  </a:lnTo>
                  <a:lnTo>
                    <a:pt x="613" y="474"/>
                  </a:lnTo>
                  <a:lnTo>
                    <a:pt x="614" y="476"/>
                  </a:lnTo>
                  <a:lnTo>
                    <a:pt x="616" y="477"/>
                  </a:lnTo>
                  <a:lnTo>
                    <a:pt x="615" y="479"/>
                  </a:lnTo>
                  <a:lnTo>
                    <a:pt x="616" y="479"/>
                  </a:lnTo>
                  <a:lnTo>
                    <a:pt x="615" y="483"/>
                  </a:lnTo>
                  <a:lnTo>
                    <a:pt x="616" y="483"/>
                  </a:lnTo>
                  <a:lnTo>
                    <a:pt x="617" y="481"/>
                  </a:lnTo>
                  <a:lnTo>
                    <a:pt x="620" y="483"/>
                  </a:lnTo>
                  <a:lnTo>
                    <a:pt x="620" y="485"/>
                  </a:lnTo>
                  <a:lnTo>
                    <a:pt x="623" y="486"/>
                  </a:lnTo>
                  <a:lnTo>
                    <a:pt x="624" y="490"/>
                  </a:lnTo>
                  <a:lnTo>
                    <a:pt x="623" y="492"/>
                  </a:lnTo>
                  <a:lnTo>
                    <a:pt x="621" y="492"/>
                  </a:lnTo>
                  <a:lnTo>
                    <a:pt x="624" y="494"/>
                  </a:lnTo>
                  <a:lnTo>
                    <a:pt x="625" y="498"/>
                  </a:lnTo>
                  <a:lnTo>
                    <a:pt x="626" y="500"/>
                  </a:lnTo>
                  <a:lnTo>
                    <a:pt x="625" y="503"/>
                  </a:lnTo>
                  <a:lnTo>
                    <a:pt x="624" y="506"/>
                  </a:lnTo>
                  <a:lnTo>
                    <a:pt x="625" y="511"/>
                  </a:lnTo>
                  <a:lnTo>
                    <a:pt x="623" y="512"/>
                  </a:lnTo>
                  <a:lnTo>
                    <a:pt x="621" y="516"/>
                  </a:lnTo>
                  <a:lnTo>
                    <a:pt x="618" y="516"/>
                  </a:lnTo>
                  <a:lnTo>
                    <a:pt x="616" y="515"/>
                  </a:lnTo>
                  <a:lnTo>
                    <a:pt x="620" y="511"/>
                  </a:lnTo>
                  <a:lnTo>
                    <a:pt x="620" y="515"/>
                  </a:lnTo>
                  <a:lnTo>
                    <a:pt x="622" y="511"/>
                  </a:lnTo>
                  <a:lnTo>
                    <a:pt x="623" y="509"/>
                  </a:lnTo>
                  <a:lnTo>
                    <a:pt x="622" y="506"/>
                  </a:lnTo>
                  <a:lnTo>
                    <a:pt x="623" y="503"/>
                  </a:lnTo>
                  <a:lnTo>
                    <a:pt x="621" y="503"/>
                  </a:lnTo>
                  <a:lnTo>
                    <a:pt x="618" y="506"/>
                  </a:lnTo>
                  <a:lnTo>
                    <a:pt x="616" y="508"/>
                  </a:lnTo>
                  <a:lnTo>
                    <a:pt x="617" y="510"/>
                  </a:lnTo>
                  <a:lnTo>
                    <a:pt x="614" y="511"/>
                  </a:lnTo>
                  <a:lnTo>
                    <a:pt x="616" y="508"/>
                  </a:lnTo>
                  <a:lnTo>
                    <a:pt x="621" y="503"/>
                  </a:lnTo>
                  <a:lnTo>
                    <a:pt x="621" y="500"/>
                  </a:lnTo>
                  <a:lnTo>
                    <a:pt x="620" y="498"/>
                  </a:lnTo>
                  <a:lnTo>
                    <a:pt x="617" y="498"/>
                  </a:lnTo>
                  <a:lnTo>
                    <a:pt x="614" y="496"/>
                  </a:lnTo>
                  <a:lnTo>
                    <a:pt x="612" y="498"/>
                  </a:lnTo>
                  <a:lnTo>
                    <a:pt x="604" y="496"/>
                  </a:lnTo>
                  <a:lnTo>
                    <a:pt x="598" y="495"/>
                  </a:lnTo>
                  <a:lnTo>
                    <a:pt x="596" y="493"/>
                  </a:lnTo>
                  <a:lnTo>
                    <a:pt x="592" y="493"/>
                  </a:lnTo>
                  <a:lnTo>
                    <a:pt x="594" y="495"/>
                  </a:lnTo>
                  <a:lnTo>
                    <a:pt x="594" y="498"/>
                  </a:lnTo>
                  <a:lnTo>
                    <a:pt x="594" y="500"/>
                  </a:lnTo>
                  <a:lnTo>
                    <a:pt x="596" y="503"/>
                  </a:lnTo>
                  <a:lnTo>
                    <a:pt x="598" y="506"/>
                  </a:lnTo>
                  <a:lnTo>
                    <a:pt x="598" y="509"/>
                  </a:lnTo>
                  <a:lnTo>
                    <a:pt x="599" y="511"/>
                  </a:lnTo>
                  <a:lnTo>
                    <a:pt x="599" y="511"/>
                  </a:lnTo>
                  <a:lnTo>
                    <a:pt x="600" y="515"/>
                  </a:lnTo>
                  <a:lnTo>
                    <a:pt x="603" y="517"/>
                  </a:lnTo>
                  <a:lnTo>
                    <a:pt x="605" y="518"/>
                  </a:lnTo>
                  <a:lnTo>
                    <a:pt x="601" y="519"/>
                  </a:lnTo>
                  <a:lnTo>
                    <a:pt x="603" y="522"/>
                  </a:lnTo>
                  <a:lnTo>
                    <a:pt x="604" y="524"/>
                  </a:lnTo>
                  <a:lnTo>
                    <a:pt x="603" y="526"/>
                  </a:lnTo>
                  <a:lnTo>
                    <a:pt x="601" y="524"/>
                  </a:lnTo>
                  <a:lnTo>
                    <a:pt x="603" y="527"/>
                  </a:lnTo>
                  <a:lnTo>
                    <a:pt x="603" y="529"/>
                  </a:lnTo>
                  <a:lnTo>
                    <a:pt x="608" y="529"/>
                  </a:lnTo>
                  <a:lnTo>
                    <a:pt x="612" y="530"/>
                  </a:lnTo>
                  <a:lnTo>
                    <a:pt x="614" y="532"/>
                  </a:lnTo>
                  <a:lnTo>
                    <a:pt x="612" y="532"/>
                  </a:lnTo>
                  <a:lnTo>
                    <a:pt x="608" y="530"/>
                  </a:lnTo>
                  <a:lnTo>
                    <a:pt x="603" y="530"/>
                  </a:lnTo>
                  <a:lnTo>
                    <a:pt x="604" y="534"/>
                  </a:lnTo>
                  <a:lnTo>
                    <a:pt x="604" y="544"/>
                  </a:lnTo>
                  <a:lnTo>
                    <a:pt x="601" y="554"/>
                  </a:lnTo>
                  <a:lnTo>
                    <a:pt x="600" y="570"/>
                  </a:lnTo>
                  <a:lnTo>
                    <a:pt x="601" y="573"/>
                  </a:lnTo>
                  <a:lnTo>
                    <a:pt x="599" y="575"/>
                  </a:lnTo>
                  <a:lnTo>
                    <a:pt x="600" y="577"/>
                  </a:lnTo>
                  <a:lnTo>
                    <a:pt x="598" y="580"/>
                  </a:lnTo>
                  <a:lnTo>
                    <a:pt x="596" y="586"/>
                  </a:lnTo>
                  <a:lnTo>
                    <a:pt x="596" y="589"/>
                  </a:lnTo>
                  <a:lnTo>
                    <a:pt x="597" y="592"/>
                  </a:lnTo>
                  <a:lnTo>
                    <a:pt x="597" y="596"/>
                  </a:lnTo>
                  <a:lnTo>
                    <a:pt x="598" y="598"/>
                  </a:lnTo>
                  <a:lnTo>
                    <a:pt x="600" y="602"/>
                  </a:lnTo>
                  <a:lnTo>
                    <a:pt x="600" y="604"/>
                  </a:lnTo>
                  <a:lnTo>
                    <a:pt x="601" y="609"/>
                  </a:lnTo>
                  <a:lnTo>
                    <a:pt x="601" y="613"/>
                  </a:lnTo>
                  <a:lnTo>
                    <a:pt x="600" y="615"/>
                  </a:lnTo>
                  <a:lnTo>
                    <a:pt x="601" y="619"/>
                  </a:lnTo>
                  <a:lnTo>
                    <a:pt x="600" y="621"/>
                  </a:lnTo>
                  <a:lnTo>
                    <a:pt x="598" y="623"/>
                  </a:lnTo>
                  <a:lnTo>
                    <a:pt x="598" y="626"/>
                  </a:lnTo>
                  <a:lnTo>
                    <a:pt x="598" y="629"/>
                  </a:lnTo>
                  <a:lnTo>
                    <a:pt x="600" y="631"/>
                  </a:lnTo>
                  <a:lnTo>
                    <a:pt x="604" y="635"/>
                  </a:lnTo>
                  <a:lnTo>
                    <a:pt x="605" y="638"/>
                  </a:lnTo>
                  <a:lnTo>
                    <a:pt x="606" y="640"/>
                  </a:lnTo>
                  <a:lnTo>
                    <a:pt x="606" y="646"/>
                  </a:lnTo>
                  <a:lnTo>
                    <a:pt x="607" y="648"/>
                  </a:lnTo>
                  <a:lnTo>
                    <a:pt x="607" y="652"/>
                  </a:lnTo>
                  <a:lnTo>
                    <a:pt x="615" y="658"/>
                  </a:lnTo>
                  <a:lnTo>
                    <a:pt x="617" y="663"/>
                  </a:lnTo>
                  <a:lnTo>
                    <a:pt x="618" y="665"/>
                  </a:lnTo>
                  <a:lnTo>
                    <a:pt x="621" y="667"/>
                  </a:lnTo>
                  <a:lnTo>
                    <a:pt x="623" y="666"/>
                  </a:lnTo>
                  <a:lnTo>
                    <a:pt x="625" y="664"/>
                  </a:lnTo>
                  <a:lnTo>
                    <a:pt x="629" y="665"/>
                  </a:lnTo>
                  <a:lnTo>
                    <a:pt x="629" y="665"/>
                  </a:lnTo>
                  <a:lnTo>
                    <a:pt x="632" y="665"/>
                  </a:lnTo>
                  <a:lnTo>
                    <a:pt x="634" y="664"/>
                  </a:lnTo>
                  <a:lnTo>
                    <a:pt x="637" y="665"/>
                  </a:lnTo>
                  <a:lnTo>
                    <a:pt x="633" y="666"/>
                  </a:lnTo>
                  <a:lnTo>
                    <a:pt x="631" y="665"/>
                  </a:lnTo>
                  <a:lnTo>
                    <a:pt x="625" y="666"/>
                  </a:lnTo>
                  <a:lnTo>
                    <a:pt x="625" y="669"/>
                  </a:lnTo>
                  <a:lnTo>
                    <a:pt x="629" y="671"/>
                  </a:lnTo>
                  <a:lnTo>
                    <a:pt x="629" y="674"/>
                  </a:lnTo>
                  <a:lnTo>
                    <a:pt x="626" y="672"/>
                  </a:lnTo>
                  <a:lnTo>
                    <a:pt x="623" y="670"/>
                  </a:lnTo>
                  <a:lnTo>
                    <a:pt x="623" y="673"/>
                  </a:lnTo>
                  <a:lnTo>
                    <a:pt x="624" y="675"/>
                  </a:lnTo>
                  <a:lnTo>
                    <a:pt x="624" y="678"/>
                  </a:lnTo>
                  <a:lnTo>
                    <a:pt x="626" y="681"/>
                  </a:lnTo>
                  <a:lnTo>
                    <a:pt x="630" y="682"/>
                  </a:lnTo>
                  <a:lnTo>
                    <a:pt x="632" y="683"/>
                  </a:lnTo>
                  <a:lnTo>
                    <a:pt x="633" y="686"/>
                  </a:lnTo>
                  <a:lnTo>
                    <a:pt x="631" y="690"/>
                  </a:lnTo>
                  <a:lnTo>
                    <a:pt x="632" y="693"/>
                  </a:lnTo>
                  <a:lnTo>
                    <a:pt x="634" y="695"/>
                  </a:lnTo>
                  <a:lnTo>
                    <a:pt x="638" y="698"/>
                  </a:lnTo>
                  <a:lnTo>
                    <a:pt x="639" y="700"/>
                  </a:lnTo>
                  <a:lnTo>
                    <a:pt x="641" y="703"/>
                  </a:lnTo>
                  <a:lnTo>
                    <a:pt x="646" y="707"/>
                  </a:lnTo>
                  <a:lnTo>
                    <a:pt x="647" y="710"/>
                  </a:lnTo>
                  <a:lnTo>
                    <a:pt x="649" y="712"/>
                  </a:lnTo>
                  <a:lnTo>
                    <a:pt x="649" y="715"/>
                  </a:lnTo>
                  <a:lnTo>
                    <a:pt x="649" y="720"/>
                  </a:lnTo>
                  <a:lnTo>
                    <a:pt x="651" y="722"/>
                  </a:lnTo>
                  <a:lnTo>
                    <a:pt x="658" y="722"/>
                  </a:lnTo>
                  <a:lnTo>
                    <a:pt x="663" y="722"/>
                  </a:lnTo>
                  <a:lnTo>
                    <a:pt x="666" y="723"/>
                  </a:lnTo>
                  <a:lnTo>
                    <a:pt x="668" y="726"/>
                  </a:lnTo>
                  <a:lnTo>
                    <a:pt x="671" y="727"/>
                  </a:lnTo>
                  <a:lnTo>
                    <a:pt x="674" y="729"/>
                  </a:lnTo>
                  <a:lnTo>
                    <a:pt x="676" y="727"/>
                  </a:lnTo>
                  <a:lnTo>
                    <a:pt x="680" y="730"/>
                  </a:lnTo>
                  <a:lnTo>
                    <a:pt x="681" y="733"/>
                  </a:lnTo>
                  <a:lnTo>
                    <a:pt x="682" y="732"/>
                  </a:lnTo>
                  <a:lnTo>
                    <a:pt x="684" y="733"/>
                  </a:lnTo>
                  <a:lnTo>
                    <a:pt x="690" y="737"/>
                  </a:lnTo>
                  <a:lnTo>
                    <a:pt x="692" y="740"/>
                  </a:lnTo>
                  <a:lnTo>
                    <a:pt x="694" y="742"/>
                  </a:lnTo>
                  <a:lnTo>
                    <a:pt x="694" y="746"/>
                  </a:lnTo>
                  <a:lnTo>
                    <a:pt x="694" y="748"/>
                  </a:lnTo>
                  <a:lnTo>
                    <a:pt x="697" y="750"/>
                  </a:lnTo>
                  <a:lnTo>
                    <a:pt x="698" y="752"/>
                  </a:lnTo>
                  <a:lnTo>
                    <a:pt x="700" y="756"/>
                  </a:lnTo>
                  <a:lnTo>
                    <a:pt x="700" y="758"/>
                  </a:lnTo>
                  <a:lnTo>
                    <a:pt x="702" y="761"/>
                  </a:lnTo>
                  <a:lnTo>
                    <a:pt x="703" y="766"/>
                  </a:lnTo>
                  <a:lnTo>
                    <a:pt x="708" y="772"/>
                  </a:lnTo>
                  <a:lnTo>
                    <a:pt x="709" y="775"/>
                  </a:lnTo>
                  <a:lnTo>
                    <a:pt x="711" y="777"/>
                  </a:lnTo>
                  <a:lnTo>
                    <a:pt x="711" y="780"/>
                  </a:lnTo>
                  <a:lnTo>
                    <a:pt x="714" y="783"/>
                  </a:lnTo>
                  <a:lnTo>
                    <a:pt x="715" y="784"/>
                  </a:lnTo>
                  <a:lnTo>
                    <a:pt x="715" y="786"/>
                  </a:lnTo>
                  <a:lnTo>
                    <a:pt x="715" y="790"/>
                  </a:lnTo>
                  <a:lnTo>
                    <a:pt x="716" y="791"/>
                  </a:lnTo>
                  <a:lnTo>
                    <a:pt x="717" y="793"/>
                  </a:lnTo>
                  <a:lnTo>
                    <a:pt x="720" y="795"/>
                  </a:lnTo>
                  <a:lnTo>
                    <a:pt x="720" y="797"/>
                  </a:lnTo>
                  <a:lnTo>
                    <a:pt x="724" y="798"/>
                  </a:lnTo>
                  <a:lnTo>
                    <a:pt x="725" y="798"/>
                  </a:lnTo>
                  <a:lnTo>
                    <a:pt x="727" y="799"/>
                  </a:lnTo>
                  <a:lnTo>
                    <a:pt x="727" y="800"/>
                  </a:lnTo>
                  <a:lnTo>
                    <a:pt x="728" y="801"/>
                  </a:lnTo>
                  <a:lnTo>
                    <a:pt x="732" y="806"/>
                  </a:lnTo>
                  <a:lnTo>
                    <a:pt x="737" y="810"/>
                  </a:lnTo>
                  <a:lnTo>
                    <a:pt x="737" y="811"/>
                  </a:lnTo>
                  <a:lnTo>
                    <a:pt x="739" y="814"/>
                  </a:lnTo>
                  <a:lnTo>
                    <a:pt x="739" y="817"/>
                  </a:lnTo>
                  <a:lnTo>
                    <a:pt x="737" y="819"/>
                  </a:lnTo>
                  <a:lnTo>
                    <a:pt x="737" y="821"/>
                  </a:lnTo>
                  <a:lnTo>
                    <a:pt x="737" y="824"/>
                  </a:lnTo>
                  <a:lnTo>
                    <a:pt x="741" y="821"/>
                  </a:lnTo>
                  <a:lnTo>
                    <a:pt x="741" y="824"/>
                  </a:lnTo>
                  <a:lnTo>
                    <a:pt x="741" y="827"/>
                  </a:lnTo>
                  <a:lnTo>
                    <a:pt x="740" y="824"/>
                  </a:lnTo>
                  <a:lnTo>
                    <a:pt x="737" y="824"/>
                  </a:lnTo>
                  <a:lnTo>
                    <a:pt x="734" y="821"/>
                  </a:lnTo>
                  <a:lnTo>
                    <a:pt x="732" y="823"/>
                  </a:lnTo>
                  <a:lnTo>
                    <a:pt x="728" y="823"/>
                  </a:lnTo>
                  <a:lnTo>
                    <a:pt x="726" y="824"/>
                  </a:lnTo>
                  <a:lnTo>
                    <a:pt x="728" y="825"/>
                  </a:lnTo>
                  <a:lnTo>
                    <a:pt x="732" y="827"/>
                  </a:lnTo>
                  <a:lnTo>
                    <a:pt x="733" y="829"/>
                  </a:lnTo>
                  <a:lnTo>
                    <a:pt x="735" y="832"/>
                  </a:lnTo>
                  <a:lnTo>
                    <a:pt x="739" y="833"/>
                  </a:lnTo>
                  <a:lnTo>
                    <a:pt x="739" y="833"/>
                  </a:lnTo>
                  <a:lnTo>
                    <a:pt x="742" y="835"/>
                  </a:lnTo>
                  <a:lnTo>
                    <a:pt x="744" y="837"/>
                  </a:lnTo>
                  <a:lnTo>
                    <a:pt x="746" y="837"/>
                  </a:lnTo>
                  <a:lnTo>
                    <a:pt x="749" y="837"/>
                  </a:lnTo>
                  <a:lnTo>
                    <a:pt x="751" y="835"/>
                  </a:lnTo>
                  <a:lnTo>
                    <a:pt x="751" y="834"/>
                  </a:lnTo>
                  <a:lnTo>
                    <a:pt x="751" y="837"/>
                  </a:lnTo>
                  <a:lnTo>
                    <a:pt x="752" y="840"/>
                  </a:lnTo>
                  <a:lnTo>
                    <a:pt x="756" y="842"/>
                  </a:lnTo>
                  <a:lnTo>
                    <a:pt x="758" y="844"/>
                  </a:lnTo>
                  <a:lnTo>
                    <a:pt x="758" y="844"/>
                  </a:lnTo>
                  <a:lnTo>
                    <a:pt x="761" y="845"/>
                  </a:lnTo>
                  <a:lnTo>
                    <a:pt x="761" y="845"/>
                  </a:lnTo>
                  <a:lnTo>
                    <a:pt x="763" y="849"/>
                  </a:lnTo>
                  <a:lnTo>
                    <a:pt x="763" y="849"/>
                  </a:lnTo>
                  <a:lnTo>
                    <a:pt x="766" y="851"/>
                  </a:lnTo>
                  <a:lnTo>
                    <a:pt x="766" y="854"/>
                  </a:lnTo>
                  <a:lnTo>
                    <a:pt x="766" y="857"/>
                  </a:lnTo>
                  <a:lnTo>
                    <a:pt x="766" y="859"/>
                  </a:lnTo>
                  <a:lnTo>
                    <a:pt x="766" y="860"/>
                  </a:lnTo>
                  <a:lnTo>
                    <a:pt x="765" y="862"/>
                  </a:lnTo>
                  <a:lnTo>
                    <a:pt x="765" y="864"/>
                  </a:lnTo>
                  <a:lnTo>
                    <a:pt x="768" y="867"/>
                  </a:lnTo>
                  <a:lnTo>
                    <a:pt x="769" y="869"/>
                  </a:lnTo>
                  <a:lnTo>
                    <a:pt x="773" y="871"/>
                  </a:lnTo>
                  <a:lnTo>
                    <a:pt x="773" y="871"/>
                  </a:lnTo>
                  <a:lnTo>
                    <a:pt x="778" y="875"/>
                  </a:lnTo>
                  <a:lnTo>
                    <a:pt x="780" y="877"/>
                  </a:lnTo>
                  <a:lnTo>
                    <a:pt x="783" y="879"/>
                  </a:lnTo>
                  <a:lnTo>
                    <a:pt x="786" y="881"/>
                  </a:lnTo>
                  <a:lnTo>
                    <a:pt x="788" y="883"/>
                  </a:lnTo>
                  <a:lnTo>
                    <a:pt x="791" y="886"/>
                  </a:lnTo>
                  <a:lnTo>
                    <a:pt x="792" y="888"/>
                  </a:lnTo>
                  <a:lnTo>
                    <a:pt x="793" y="891"/>
                  </a:lnTo>
                  <a:lnTo>
                    <a:pt x="794" y="893"/>
                  </a:lnTo>
                  <a:lnTo>
                    <a:pt x="795" y="894"/>
                  </a:lnTo>
                  <a:lnTo>
                    <a:pt x="796" y="893"/>
                  </a:lnTo>
                  <a:lnTo>
                    <a:pt x="799" y="891"/>
                  </a:lnTo>
                  <a:lnTo>
                    <a:pt x="802" y="889"/>
                  </a:lnTo>
                  <a:lnTo>
                    <a:pt x="802" y="886"/>
                  </a:lnTo>
                  <a:lnTo>
                    <a:pt x="801" y="884"/>
                  </a:lnTo>
                  <a:lnTo>
                    <a:pt x="799" y="883"/>
                  </a:lnTo>
                  <a:lnTo>
                    <a:pt x="797" y="880"/>
                  </a:lnTo>
                  <a:lnTo>
                    <a:pt x="797" y="877"/>
                  </a:lnTo>
                  <a:lnTo>
                    <a:pt x="794" y="876"/>
                  </a:lnTo>
                  <a:lnTo>
                    <a:pt x="793" y="875"/>
                  </a:lnTo>
                  <a:lnTo>
                    <a:pt x="790" y="874"/>
                  </a:lnTo>
                  <a:lnTo>
                    <a:pt x="788" y="875"/>
                  </a:lnTo>
                  <a:lnTo>
                    <a:pt x="787" y="875"/>
                  </a:lnTo>
                  <a:lnTo>
                    <a:pt x="785" y="872"/>
                  </a:lnTo>
                  <a:lnTo>
                    <a:pt x="784" y="870"/>
                  </a:lnTo>
                  <a:lnTo>
                    <a:pt x="784" y="867"/>
                  </a:lnTo>
                  <a:lnTo>
                    <a:pt x="784" y="864"/>
                  </a:lnTo>
                  <a:lnTo>
                    <a:pt x="782" y="861"/>
                  </a:lnTo>
                  <a:lnTo>
                    <a:pt x="782" y="859"/>
                  </a:lnTo>
                  <a:lnTo>
                    <a:pt x="780" y="857"/>
                  </a:lnTo>
                  <a:lnTo>
                    <a:pt x="778" y="853"/>
                  </a:lnTo>
                  <a:lnTo>
                    <a:pt x="776" y="851"/>
                  </a:lnTo>
                  <a:lnTo>
                    <a:pt x="776" y="848"/>
                  </a:lnTo>
                  <a:lnTo>
                    <a:pt x="775" y="845"/>
                  </a:lnTo>
                  <a:lnTo>
                    <a:pt x="775" y="843"/>
                  </a:lnTo>
                  <a:lnTo>
                    <a:pt x="773" y="840"/>
                  </a:lnTo>
                  <a:lnTo>
                    <a:pt x="771" y="837"/>
                  </a:lnTo>
                  <a:lnTo>
                    <a:pt x="768" y="835"/>
                  </a:lnTo>
                  <a:lnTo>
                    <a:pt x="768" y="838"/>
                  </a:lnTo>
                  <a:lnTo>
                    <a:pt x="768" y="835"/>
                  </a:lnTo>
                  <a:lnTo>
                    <a:pt x="768" y="833"/>
                  </a:lnTo>
                  <a:lnTo>
                    <a:pt x="766" y="832"/>
                  </a:lnTo>
                  <a:lnTo>
                    <a:pt x="763" y="829"/>
                  </a:lnTo>
                  <a:lnTo>
                    <a:pt x="762" y="826"/>
                  </a:lnTo>
                  <a:lnTo>
                    <a:pt x="760" y="825"/>
                  </a:lnTo>
                  <a:lnTo>
                    <a:pt x="757" y="821"/>
                  </a:lnTo>
                  <a:lnTo>
                    <a:pt x="757" y="819"/>
                  </a:lnTo>
                  <a:lnTo>
                    <a:pt x="756" y="818"/>
                  </a:lnTo>
                  <a:lnTo>
                    <a:pt x="756" y="815"/>
                  </a:lnTo>
                  <a:lnTo>
                    <a:pt x="751" y="809"/>
                  </a:lnTo>
                  <a:lnTo>
                    <a:pt x="746" y="806"/>
                  </a:lnTo>
                  <a:lnTo>
                    <a:pt x="745" y="802"/>
                  </a:lnTo>
                  <a:lnTo>
                    <a:pt x="744" y="800"/>
                  </a:lnTo>
                  <a:lnTo>
                    <a:pt x="737" y="793"/>
                  </a:lnTo>
                  <a:lnTo>
                    <a:pt x="734" y="792"/>
                  </a:lnTo>
                  <a:lnTo>
                    <a:pt x="732" y="790"/>
                  </a:lnTo>
                  <a:lnTo>
                    <a:pt x="731" y="785"/>
                  </a:lnTo>
                  <a:lnTo>
                    <a:pt x="731" y="782"/>
                  </a:lnTo>
                  <a:lnTo>
                    <a:pt x="729" y="780"/>
                  </a:lnTo>
                  <a:lnTo>
                    <a:pt x="729" y="777"/>
                  </a:lnTo>
                  <a:lnTo>
                    <a:pt x="728" y="774"/>
                  </a:lnTo>
                  <a:lnTo>
                    <a:pt x="727" y="772"/>
                  </a:lnTo>
                  <a:lnTo>
                    <a:pt x="728" y="764"/>
                  </a:lnTo>
                  <a:lnTo>
                    <a:pt x="726" y="760"/>
                  </a:lnTo>
                  <a:lnTo>
                    <a:pt x="725" y="759"/>
                  </a:lnTo>
                  <a:lnTo>
                    <a:pt x="726" y="760"/>
                  </a:lnTo>
                  <a:lnTo>
                    <a:pt x="727" y="760"/>
                  </a:lnTo>
                  <a:lnTo>
                    <a:pt x="735" y="766"/>
                  </a:lnTo>
                  <a:lnTo>
                    <a:pt x="739" y="767"/>
                  </a:lnTo>
                  <a:lnTo>
                    <a:pt x="741" y="765"/>
                  </a:lnTo>
                  <a:lnTo>
                    <a:pt x="744" y="766"/>
                  </a:lnTo>
                  <a:lnTo>
                    <a:pt x="744" y="769"/>
                  </a:lnTo>
                  <a:lnTo>
                    <a:pt x="746" y="770"/>
                  </a:lnTo>
                  <a:lnTo>
                    <a:pt x="750" y="770"/>
                  </a:lnTo>
                  <a:lnTo>
                    <a:pt x="752" y="772"/>
                  </a:lnTo>
                  <a:lnTo>
                    <a:pt x="752" y="773"/>
                  </a:lnTo>
                  <a:lnTo>
                    <a:pt x="752" y="778"/>
                  </a:lnTo>
                  <a:lnTo>
                    <a:pt x="757" y="786"/>
                  </a:lnTo>
                  <a:lnTo>
                    <a:pt x="757" y="790"/>
                  </a:lnTo>
                  <a:lnTo>
                    <a:pt x="759" y="794"/>
                  </a:lnTo>
                  <a:lnTo>
                    <a:pt x="761" y="797"/>
                  </a:lnTo>
                  <a:lnTo>
                    <a:pt x="761" y="799"/>
                  </a:lnTo>
                  <a:lnTo>
                    <a:pt x="765" y="801"/>
                  </a:lnTo>
                  <a:lnTo>
                    <a:pt x="765" y="802"/>
                  </a:lnTo>
                  <a:lnTo>
                    <a:pt x="766" y="806"/>
                  </a:lnTo>
                  <a:lnTo>
                    <a:pt x="769" y="808"/>
                  </a:lnTo>
                  <a:lnTo>
                    <a:pt x="770" y="810"/>
                  </a:lnTo>
                  <a:lnTo>
                    <a:pt x="775" y="815"/>
                  </a:lnTo>
                  <a:lnTo>
                    <a:pt x="777" y="818"/>
                  </a:lnTo>
                  <a:lnTo>
                    <a:pt x="779" y="820"/>
                  </a:lnTo>
                  <a:lnTo>
                    <a:pt x="783" y="821"/>
                  </a:lnTo>
                  <a:lnTo>
                    <a:pt x="783" y="819"/>
                  </a:lnTo>
                  <a:lnTo>
                    <a:pt x="783" y="819"/>
                  </a:lnTo>
                  <a:lnTo>
                    <a:pt x="783" y="820"/>
                  </a:lnTo>
                  <a:lnTo>
                    <a:pt x="787" y="821"/>
                  </a:lnTo>
                  <a:lnTo>
                    <a:pt x="785" y="824"/>
                  </a:lnTo>
                  <a:lnTo>
                    <a:pt x="786" y="827"/>
                  </a:lnTo>
                  <a:lnTo>
                    <a:pt x="790" y="831"/>
                  </a:lnTo>
                  <a:lnTo>
                    <a:pt x="792" y="832"/>
                  </a:lnTo>
                  <a:lnTo>
                    <a:pt x="795" y="833"/>
                  </a:lnTo>
                  <a:lnTo>
                    <a:pt x="797" y="837"/>
                  </a:lnTo>
                  <a:lnTo>
                    <a:pt x="799" y="838"/>
                  </a:lnTo>
                  <a:lnTo>
                    <a:pt x="802" y="838"/>
                  </a:lnTo>
                  <a:lnTo>
                    <a:pt x="804" y="841"/>
                  </a:lnTo>
                  <a:lnTo>
                    <a:pt x="804" y="844"/>
                  </a:lnTo>
                  <a:lnTo>
                    <a:pt x="807" y="843"/>
                  </a:lnTo>
                  <a:lnTo>
                    <a:pt x="805" y="845"/>
                  </a:lnTo>
                  <a:lnTo>
                    <a:pt x="804" y="845"/>
                  </a:lnTo>
                  <a:lnTo>
                    <a:pt x="802" y="848"/>
                  </a:lnTo>
                  <a:lnTo>
                    <a:pt x="802" y="851"/>
                  </a:lnTo>
                  <a:lnTo>
                    <a:pt x="803" y="852"/>
                  </a:lnTo>
                  <a:lnTo>
                    <a:pt x="805" y="854"/>
                  </a:lnTo>
                  <a:lnTo>
                    <a:pt x="808" y="854"/>
                  </a:lnTo>
                  <a:lnTo>
                    <a:pt x="810" y="854"/>
                  </a:lnTo>
                  <a:lnTo>
                    <a:pt x="813" y="858"/>
                  </a:lnTo>
                  <a:lnTo>
                    <a:pt x="814" y="859"/>
                  </a:lnTo>
                  <a:lnTo>
                    <a:pt x="818" y="860"/>
                  </a:lnTo>
                  <a:lnTo>
                    <a:pt x="821" y="862"/>
                  </a:lnTo>
                  <a:lnTo>
                    <a:pt x="821" y="863"/>
                  </a:lnTo>
                  <a:lnTo>
                    <a:pt x="821" y="867"/>
                  </a:lnTo>
                  <a:lnTo>
                    <a:pt x="822" y="869"/>
                  </a:lnTo>
                  <a:lnTo>
                    <a:pt x="826" y="870"/>
                  </a:lnTo>
                  <a:lnTo>
                    <a:pt x="827" y="872"/>
                  </a:lnTo>
                  <a:lnTo>
                    <a:pt x="834" y="877"/>
                  </a:lnTo>
                  <a:lnTo>
                    <a:pt x="842" y="887"/>
                  </a:lnTo>
                  <a:lnTo>
                    <a:pt x="844" y="889"/>
                  </a:lnTo>
                  <a:lnTo>
                    <a:pt x="850" y="894"/>
                  </a:lnTo>
                  <a:lnTo>
                    <a:pt x="853" y="900"/>
                  </a:lnTo>
                  <a:lnTo>
                    <a:pt x="854" y="902"/>
                  </a:lnTo>
                  <a:lnTo>
                    <a:pt x="854" y="908"/>
                  </a:lnTo>
                  <a:lnTo>
                    <a:pt x="857" y="913"/>
                  </a:lnTo>
                  <a:lnTo>
                    <a:pt x="860" y="913"/>
                  </a:lnTo>
                  <a:lnTo>
                    <a:pt x="860" y="919"/>
                  </a:lnTo>
                  <a:lnTo>
                    <a:pt x="857" y="921"/>
                  </a:lnTo>
                  <a:lnTo>
                    <a:pt x="856" y="925"/>
                  </a:lnTo>
                  <a:lnTo>
                    <a:pt x="860" y="926"/>
                  </a:lnTo>
                  <a:lnTo>
                    <a:pt x="860" y="926"/>
                  </a:lnTo>
                  <a:lnTo>
                    <a:pt x="859" y="927"/>
                  </a:lnTo>
                  <a:lnTo>
                    <a:pt x="854" y="930"/>
                  </a:lnTo>
                  <a:lnTo>
                    <a:pt x="855" y="932"/>
                  </a:lnTo>
                  <a:lnTo>
                    <a:pt x="856" y="935"/>
                  </a:lnTo>
                  <a:lnTo>
                    <a:pt x="862" y="943"/>
                  </a:lnTo>
                  <a:lnTo>
                    <a:pt x="865" y="946"/>
                  </a:lnTo>
                  <a:lnTo>
                    <a:pt x="872" y="948"/>
                  </a:lnTo>
                  <a:lnTo>
                    <a:pt x="877" y="952"/>
                  </a:lnTo>
                  <a:lnTo>
                    <a:pt x="880" y="954"/>
                  </a:lnTo>
                  <a:lnTo>
                    <a:pt x="885" y="960"/>
                  </a:lnTo>
                  <a:lnTo>
                    <a:pt x="890" y="961"/>
                  </a:lnTo>
                  <a:lnTo>
                    <a:pt x="893" y="963"/>
                  </a:lnTo>
                  <a:lnTo>
                    <a:pt x="902" y="964"/>
                  </a:lnTo>
                  <a:lnTo>
                    <a:pt x="903" y="964"/>
                  </a:lnTo>
                  <a:lnTo>
                    <a:pt x="906" y="964"/>
                  </a:lnTo>
                  <a:lnTo>
                    <a:pt x="908" y="968"/>
                  </a:lnTo>
                  <a:lnTo>
                    <a:pt x="916" y="974"/>
                  </a:lnTo>
                  <a:lnTo>
                    <a:pt x="931" y="979"/>
                  </a:lnTo>
                  <a:lnTo>
                    <a:pt x="935" y="981"/>
                  </a:lnTo>
                  <a:lnTo>
                    <a:pt x="949" y="985"/>
                  </a:lnTo>
                  <a:lnTo>
                    <a:pt x="950" y="987"/>
                  </a:lnTo>
                  <a:lnTo>
                    <a:pt x="957" y="989"/>
                  </a:lnTo>
                  <a:lnTo>
                    <a:pt x="962" y="992"/>
                  </a:lnTo>
                  <a:lnTo>
                    <a:pt x="965" y="992"/>
                  </a:lnTo>
                  <a:lnTo>
                    <a:pt x="970" y="994"/>
                  </a:lnTo>
                  <a:lnTo>
                    <a:pt x="974" y="996"/>
                  </a:lnTo>
                  <a:lnTo>
                    <a:pt x="980" y="997"/>
                  </a:lnTo>
                  <a:lnTo>
                    <a:pt x="980" y="996"/>
                  </a:lnTo>
                  <a:lnTo>
                    <a:pt x="982" y="996"/>
                  </a:lnTo>
                  <a:lnTo>
                    <a:pt x="985" y="995"/>
                  </a:lnTo>
                  <a:lnTo>
                    <a:pt x="987" y="994"/>
                  </a:lnTo>
                  <a:lnTo>
                    <a:pt x="992" y="992"/>
                  </a:lnTo>
                  <a:lnTo>
                    <a:pt x="998" y="989"/>
                  </a:lnTo>
                  <a:lnTo>
                    <a:pt x="998" y="989"/>
                  </a:lnTo>
                  <a:lnTo>
                    <a:pt x="1000" y="989"/>
                  </a:lnTo>
                  <a:lnTo>
                    <a:pt x="1002" y="989"/>
                  </a:lnTo>
                  <a:lnTo>
                    <a:pt x="1000" y="988"/>
                  </a:lnTo>
                  <a:lnTo>
                    <a:pt x="1000" y="987"/>
                  </a:lnTo>
                  <a:lnTo>
                    <a:pt x="1002" y="986"/>
                  </a:lnTo>
                  <a:lnTo>
                    <a:pt x="1004" y="989"/>
                  </a:lnTo>
                  <a:lnTo>
                    <a:pt x="1006" y="989"/>
                  </a:lnTo>
                  <a:lnTo>
                    <a:pt x="1013" y="991"/>
                  </a:lnTo>
                  <a:lnTo>
                    <a:pt x="1012" y="990"/>
                  </a:lnTo>
                  <a:lnTo>
                    <a:pt x="1009" y="989"/>
                  </a:lnTo>
                  <a:lnTo>
                    <a:pt x="1013" y="989"/>
                  </a:lnTo>
                  <a:lnTo>
                    <a:pt x="1015" y="990"/>
                  </a:lnTo>
                  <a:lnTo>
                    <a:pt x="1017" y="994"/>
                  </a:lnTo>
                  <a:lnTo>
                    <a:pt x="1027" y="1002"/>
                  </a:lnTo>
                  <a:lnTo>
                    <a:pt x="1030" y="1003"/>
                  </a:lnTo>
                  <a:lnTo>
                    <a:pt x="1031" y="1006"/>
                  </a:lnTo>
                  <a:lnTo>
                    <a:pt x="1038" y="1012"/>
                  </a:lnTo>
                  <a:lnTo>
                    <a:pt x="1047" y="1020"/>
                  </a:lnTo>
                  <a:lnTo>
                    <a:pt x="1050" y="1021"/>
                  </a:lnTo>
                  <a:lnTo>
                    <a:pt x="1053" y="1021"/>
                  </a:lnTo>
                  <a:lnTo>
                    <a:pt x="1059" y="1021"/>
                  </a:lnTo>
                  <a:lnTo>
                    <a:pt x="1061" y="1021"/>
                  </a:lnTo>
                  <a:lnTo>
                    <a:pt x="1068" y="1024"/>
                  </a:lnTo>
                  <a:lnTo>
                    <a:pt x="1070" y="1026"/>
                  </a:lnTo>
                  <a:lnTo>
                    <a:pt x="1077" y="1028"/>
                  </a:lnTo>
                  <a:lnTo>
                    <a:pt x="1079" y="1028"/>
                  </a:lnTo>
                  <a:lnTo>
                    <a:pt x="1084" y="1030"/>
                  </a:lnTo>
                  <a:lnTo>
                    <a:pt x="1090" y="1031"/>
                  </a:lnTo>
                  <a:lnTo>
                    <a:pt x="1086" y="1030"/>
                  </a:lnTo>
                  <a:lnTo>
                    <a:pt x="1091" y="1031"/>
                  </a:lnTo>
                  <a:lnTo>
                    <a:pt x="1091" y="1031"/>
                  </a:lnTo>
                  <a:lnTo>
                    <a:pt x="1095" y="1031"/>
                  </a:lnTo>
                  <a:lnTo>
                    <a:pt x="1098" y="1030"/>
                  </a:lnTo>
                  <a:lnTo>
                    <a:pt x="1098" y="1028"/>
                  </a:lnTo>
                  <a:lnTo>
                    <a:pt x="1098" y="1029"/>
                  </a:lnTo>
                  <a:lnTo>
                    <a:pt x="1100" y="1029"/>
                  </a:lnTo>
                  <a:lnTo>
                    <a:pt x="1101" y="1029"/>
                  </a:lnTo>
                  <a:lnTo>
                    <a:pt x="1104" y="1029"/>
                  </a:lnTo>
                  <a:lnTo>
                    <a:pt x="1103" y="1029"/>
                  </a:lnTo>
                  <a:lnTo>
                    <a:pt x="1103" y="1032"/>
                  </a:lnTo>
                  <a:lnTo>
                    <a:pt x="1106" y="1033"/>
                  </a:lnTo>
                  <a:lnTo>
                    <a:pt x="1106" y="1034"/>
                  </a:lnTo>
                  <a:lnTo>
                    <a:pt x="1104" y="1034"/>
                  </a:lnTo>
                  <a:lnTo>
                    <a:pt x="1101" y="1033"/>
                  </a:lnTo>
                  <a:lnTo>
                    <a:pt x="1100" y="1033"/>
                  </a:lnTo>
                  <a:lnTo>
                    <a:pt x="1102" y="1037"/>
                  </a:lnTo>
                  <a:lnTo>
                    <a:pt x="1107" y="1041"/>
                  </a:lnTo>
                  <a:lnTo>
                    <a:pt x="1108" y="1041"/>
                  </a:lnTo>
                  <a:lnTo>
                    <a:pt x="1108" y="1041"/>
                  </a:lnTo>
                  <a:lnTo>
                    <a:pt x="1107" y="1041"/>
                  </a:lnTo>
                  <a:lnTo>
                    <a:pt x="1112" y="1045"/>
                  </a:lnTo>
                  <a:lnTo>
                    <a:pt x="1113" y="1048"/>
                  </a:lnTo>
                  <a:lnTo>
                    <a:pt x="1118" y="1052"/>
                  </a:lnTo>
                  <a:lnTo>
                    <a:pt x="1120" y="1055"/>
                  </a:lnTo>
                  <a:lnTo>
                    <a:pt x="1127" y="1060"/>
                  </a:lnTo>
                  <a:lnTo>
                    <a:pt x="1125" y="1063"/>
                  </a:lnTo>
                  <a:lnTo>
                    <a:pt x="1125" y="1064"/>
                  </a:lnTo>
                  <a:lnTo>
                    <a:pt x="1128" y="1065"/>
                  </a:lnTo>
                  <a:lnTo>
                    <a:pt x="1127" y="1067"/>
                  </a:lnTo>
                  <a:lnTo>
                    <a:pt x="1125" y="1071"/>
                  </a:lnTo>
                  <a:lnTo>
                    <a:pt x="1125" y="1073"/>
                  </a:lnTo>
                  <a:lnTo>
                    <a:pt x="1128" y="1076"/>
                  </a:lnTo>
                  <a:lnTo>
                    <a:pt x="1130" y="1077"/>
                  </a:lnTo>
                  <a:lnTo>
                    <a:pt x="1134" y="1079"/>
                  </a:lnTo>
                  <a:lnTo>
                    <a:pt x="1135" y="1081"/>
                  </a:lnTo>
                  <a:lnTo>
                    <a:pt x="1137" y="1079"/>
                  </a:lnTo>
                  <a:lnTo>
                    <a:pt x="1137" y="1076"/>
                  </a:lnTo>
                  <a:lnTo>
                    <a:pt x="1135" y="1075"/>
                  </a:lnTo>
                  <a:lnTo>
                    <a:pt x="1134" y="1074"/>
                  </a:lnTo>
                  <a:lnTo>
                    <a:pt x="1133" y="1072"/>
                  </a:lnTo>
                  <a:lnTo>
                    <a:pt x="1134" y="1072"/>
                  </a:lnTo>
                  <a:lnTo>
                    <a:pt x="1134" y="1073"/>
                  </a:lnTo>
                  <a:lnTo>
                    <a:pt x="1136" y="1073"/>
                  </a:lnTo>
                  <a:lnTo>
                    <a:pt x="1142" y="1079"/>
                  </a:lnTo>
                  <a:lnTo>
                    <a:pt x="1142" y="1080"/>
                  </a:lnTo>
                  <a:lnTo>
                    <a:pt x="1143" y="1082"/>
                  </a:lnTo>
                  <a:lnTo>
                    <a:pt x="1147" y="1083"/>
                  </a:lnTo>
                  <a:lnTo>
                    <a:pt x="1153" y="1086"/>
                  </a:lnTo>
                  <a:lnTo>
                    <a:pt x="1155" y="1090"/>
                  </a:lnTo>
                  <a:lnTo>
                    <a:pt x="1157" y="1091"/>
                  </a:lnTo>
                  <a:lnTo>
                    <a:pt x="1154" y="1093"/>
                  </a:lnTo>
                  <a:lnTo>
                    <a:pt x="1154" y="1096"/>
                  </a:lnTo>
                  <a:lnTo>
                    <a:pt x="1160" y="1098"/>
                  </a:lnTo>
                  <a:lnTo>
                    <a:pt x="1160" y="1096"/>
                  </a:lnTo>
                  <a:lnTo>
                    <a:pt x="1159" y="1093"/>
                  </a:lnTo>
                  <a:lnTo>
                    <a:pt x="1161" y="1094"/>
                  </a:lnTo>
                  <a:lnTo>
                    <a:pt x="1166" y="1102"/>
                  </a:lnTo>
                  <a:lnTo>
                    <a:pt x="1164" y="1099"/>
                  </a:lnTo>
                  <a:lnTo>
                    <a:pt x="1164" y="1099"/>
                  </a:lnTo>
                  <a:lnTo>
                    <a:pt x="1164" y="1098"/>
                  </a:lnTo>
                  <a:lnTo>
                    <a:pt x="1166" y="1097"/>
                  </a:lnTo>
                  <a:lnTo>
                    <a:pt x="1167" y="1097"/>
                  </a:lnTo>
                  <a:lnTo>
                    <a:pt x="1167" y="1096"/>
                  </a:lnTo>
                  <a:lnTo>
                    <a:pt x="1166" y="1092"/>
                  </a:lnTo>
                  <a:lnTo>
                    <a:pt x="1167" y="1091"/>
                  </a:lnTo>
                  <a:lnTo>
                    <a:pt x="1168" y="1090"/>
                  </a:lnTo>
                  <a:lnTo>
                    <a:pt x="1168" y="1090"/>
                  </a:lnTo>
                  <a:lnTo>
                    <a:pt x="1164" y="1089"/>
                  </a:lnTo>
                  <a:lnTo>
                    <a:pt x="1164" y="1085"/>
                  </a:lnTo>
                  <a:lnTo>
                    <a:pt x="1167" y="1082"/>
                  </a:lnTo>
                  <a:lnTo>
                    <a:pt x="1166" y="1081"/>
                  </a:lnTo>
                  <a:lnTo>
                    <a:pt x="1167" y="1081"/>
                  </a:lnTo>
                  <a:lnTo>
                    <a:pt x="1169" y="1082"/>
                  </a:lnTo>
                  <a:lnTo>
                    <a:pt x="1170" y="1081"/>
                  </a:lnTo>
                  <a:lnTo>
                    <a:pt x="1166" y="1079"/>
                  </a:lnTo>
                  <a:lnTo>
                    <a:pt x="1163" y="1075"/>
                  </a:lnTo>
                  <a:lnTo>
                    <a:pt x="1163" y="1075"/>
                  </a:lnTo>
                  <a:lnTo>
                    <a:pt x="1160" y="1072"/>
                  </a:lnTo>
                  <a:lnTo>
                    <a:pt x="1157" y="1067"/>
                  </a:lnTo>
                  <a:lnTo>
                    <a:pt x="1155" y="1065"/>
                  </a:lnTo>
                  <a:lnTo>
                    <a:pt x="1155" y="1065"/>
                  </a:lnTo>
                  <a:lnTo>
                    <a:pt x="1155" y="1063"/>
                  </a:lnTo>
                  <a:lnTo>
                    <a:pt x="1154" y="1063"/>
                  </a:lnTo>
                  <a:lnTo>
                    <a:pt x="1153" y="1060"/>
                  </a:lnTo>
                  <a:lnTo>
                    <a:pt x="1152" y="1057"/>
                  </a:lnTo>
                  <a:lnTo>
                    <a:pt x="1155" y="1051"/>
                  </a:lnTo>
                  <a:lnTo>
                    <a:pt x="1153" y="1049"/>
                  </a:lnTo>
                  <a:lnTo>
                    <a:pt x="1154" y="1046"/>
                  </a:lnTo>
                  <a:lnTo>
                    <a:pt x="1155" y="1043"/>
                  </a:lnTo>
                  <a:lnTo>
                    <a:pt x="1154" y="1042"/>
                  </a:lnTo>
                  <a:lnTo>
                    <a:pt x="1155" y="1039"/>
                  </a:lnTo>
                  <a:lnTo>
                    <a:pt x="1155" y="1037"/>
                  </a:lnTo>
                  <a:lnTo>
                    <a:pt x="1157" y="1037"/>
                  </a:lnTo>
                  <a:lnTo>
                    <a:pt x="1155" y="1040"/>
                  </a:lnTo>
                  <a:lnTo>
                    <a:pt x="1155" y="1040"/>
                  </a:lnTo>
                  <a:lnTo>
                    <a:pt x="1155" y="1042"/>
                  </a:lnTo>
                  <a:lnTo>
                    <a:pt x="1157" y="1040"/>
                  </a:lnTo>
                  <a:lnTo>
                    <a:pt x="1157" y="1038"/>
                  </a:lnTo>
                  <a:lnTo>
                    <a:pt x="1158" y="1035"/>
                  </a:lnTo>
                  <a:lnTo>
                    <a:pt x="1157" y="1033"/>
                  </a:lnTo>
                  <a:lnTo>
                    <a:pt x="1157" y="1029"/>
                  </a:lnTo>
                  <a:lnTo>
                    <a:pt x="1158" y="1021"/>
                  </a:lnTo>
                  <a:lnTo>
                    <a:pt x="1161" y="1016"/>
                  </a:lnTo>
                  <a:lnTo>
                    <a:pt x="1161" y="1014"/>
                  </a:lnTo>
                  <a:lnTo>
                    <a:pt x="1160" y="1009"/>
                  </a:lnTo>
                  <a:lnTo>
                    <a:pt x="1162" y="1006"/>
                  </a:lnTo>
                  <a:lnTo>
                    <a:pt x="1161" y="1005"/>
                  </a:lnTo>
                  <a:lnTo>
                    <a:pt x="1159" y="1003"/>
                  </a:lnTo>
                  <a:lnTo>
                    <a:pt x="1157" y="1002"/>
                  </a:lnTo>
                  <a:lnTo>
                    <a:pt x="1157" y="1002"/>
                  </a:lnTo>
                  <a:lnTo>
                    <a:pt x="1153" y="1003"/>
                  </a:lnTo>
                  <a:lnTo>
                    <a:pt x="1151" y="1000"/>
                  </a:lnTo>
                  <a:lnTo>
                    <a:pt x="1152" y="1003"/>
                  </a:lnTo>
                  <a:lnTo>
                    <a:pt x="1151" y="1002"/>
                  </a:lnTo>
                  <a:lnTo>
                    <a:pt x="1149" y="999"/>
                  </a:lnTo>
                  <a:lnTo>
                    <a:pt x="1151" y="998"/>
                  </a:lnTo>
                  <a:lnTo>
                    <a:pt x="1154" y="1000"/>
                  </a:lnTo>
                  <a:lnTo>
                    <a:pt x="1154" y="1000"/>
                  </a:lnTo>
                  <a:lnTo>
                    <a:pt x="1151" y="998"/>
                  </a:lnTo>
                  <a:lnTo>
                    <a:pt x="1146" y="994"/>
                  </a:lnTo>
                  <a:lnTo>
                    <a:pt x="1144" y="995"/>
                  </a:lnTo>
                  <a:lnTo>
                    <a:pt x="1142" y="994"/>
                  </a:lnTo>
                  <a:lnTo>
                    <a:pt x="1137" y="992"/>
                  </a:lnTo>
                  <a:lnTo>
                    <a:pt x="1130" y="994"/>
                  </a:lnTo>
                  <a:lnTo>
                    <a:pt x="1127" y="992"/>
                  </a:lnTo>
                  <a:lnTo>
                    <a:pt x="1127" y="992"/>
                  </a:lnTo>
                  <a:lnTo>
                    <a:pt x="1125" y="992"/>
                  </a:lnTo>
                  <a:lnTo>
                    <a:pt x="1124" y="994"/>
                  </a:lnTo>
                  <a:lnTo>
                    <a:pt x="1120" y="994"/>
                  </a:lnTo>
                  <a:lnTo>
                    <a:pt x="1118" y="995"/>
                  </a:lnTo>
                  <a:lnTo>
                    <a:pt x="1117" y="995"/>
                  </a:lnTo>
                  <a:lnTo>
                    <a:pt x="1108" y="995"/>
                  </a:lnTo>
                  <a:lnTo>
                    <a:pt x="1104" y="994"/>
                  </a:lnTo>
                  <a:lnTo>
                    <a:pt x="1102" y="995"/>
                  </a:lnTo>
                  <a:lnTo>
                    <a:pt x="1099" y="992"/>
                  </a:lnTo>
                  <a:lnTo>
                    <a:pt x="1095" y="995"/>
                  </a:lnTo>
                  <a:lnTo>
                    <a:pt x="1093" y="996"/>
                  </a:lnTo>
                  <a:lnTo>
                    <a:pt x="1090" y="994"/>
                  </a:lnTo>
                  <a:lnTo>
                    <a:pt x="1089" y="994"/>
                  </a:lnTo>
                  <a:lnTo>
                    <a:pt x="1087" y="996"/>
                  </a:lnTo>
                  <a:lnTo>
                    <a:pt x="1087" y="995"/>
                  </a:lnTo>
                  <a:lnTo>
                    <a:pt x="1083" y="994"/>
                  </a:lnTo>
                  <a:lnTo>
                    <a:pt x="1083" y="992"/>
                  </a:lnTo>
                  <a:lnTo>
                    <a:pt x="1086" y="988"/>
                  </a:lnTo>
                  <a:lnTo>
                    <a:pt x="1089" y="987"/>
                  </a:lnTo>
                  <a:lnTo>
                    <a:pt x="1090" y="985"/>
                  </a:lnTo>
                  <a:lnTo>
                    <a:pt x="1091" y="985"/>
                  </a:lnTo>
                  <a:lnTo>
                    <a:pt x="1092" y="981"/>
                  </a:lnTo>
                  <a:lnTo>
                    <a:pt x="1092" y="973"/>
                  </a:lnTo>
                  <a:lnTo>
                    <a:pt x="1093" y="971"/>
                  </a:lnTo>
                  <a:lnTo>
                    <a:pt x="1092" y="970"/>
                  </a:lnTo>
                  <a:lnTo>
                    <a:pt x="1094" y="962"/>
                  </a:lnTo>
                  <a:lnTo>
                    <a:pt x="1094" y="960"/>
                  </a:lnTo>
                  <a:lnTo>
                    <a:pt x="1092" y="956"/>
                  </a:lnTo>
                  <a:lnTo>
                    <a:pt x="1092" y="954"/>
                  </a:lnTo>
                  <a:lnTo>
                    <a:pt x="1095" y="953"/>
                  </a:lnTo>
                  <a:lnTo>
                    <a:pt x="1094" y="955"/>
                  </a:lnTo>
                  <a:lnTo>
                    <a:pt x="1098" y="961"/>
                  </a:lnTo>
                  <a:lnTo>
                    <a:pt x="1103" y="945"/>
                  </a:lnTo>
                  <a:lnTo>
                    <a:pt x="1101" y="946"/>
                  </a:lnTo>
                  <a:lnTo>
                    <a:pt x="1100" y="945"/>
                  </a:lnTo>
                  <a:lnTo>
                    <a:pt x="1102" y="941"/>
                  </a:lnTo>
                  <a:lnTo>
                    <a:pt x="1100" y="941"/>
                  </a:lnTo>
                  <a:lnTo>
                    <a:pt x="1103" y="936"/>
                  </a:lnTo>
                  <a:lnTo>
                    <a:pt x="1103" y="934"/>
                  </a:lnTo>
                  <a:lnTo>
                    <a:pt x="1104" y="931"/>
                  </a:lnTo>
                  <a:lnTo>
                    <a:pt x="1106" y="929"/>
                  </a:lnTo>
                  <a:lnTo>
                    <a:pt x="1109" y="926"/>
                  </a:lnTo>
                  <a:lnTo>
                    <a:pt x="1111" y="923"/>
                  </a:lnTo>
                  <a:lnTo>
                    <a:pt x="1111" y="921"/>
                  </a:lnTo>
                  <a:lnTo>
                    <a:pt x="1111" y="917"/>
                  </a:lnTo>
                  <a:lnTo>
                    <a:pt x="1110" y="914"/>
                  </a:lnTo>
                  <a:lnTo>
                    <a:pt x="1108" y="912"/>
                  </a:lnTo>
                  <a:lnTo>
                    <a:pt x="1104" y="914"/>
                  </a:lnTo>
                  <a:lnTo>
                    <a:pt x="1094" y="912"/>
                  </a:lnTo>
                  <a:lnTo>
                    <a:pt x="1091" y="913"/>
                  </a:lnTo>
                  <a:lnTo>
                    <a:pt x="1090" y="913"/>
                  </a:lnTo>
                  <a:lnTo>
                    <a:pt x="1084" y="915"/>
                  </a:lnTo>
                  <a:lnTo>
                    <a:pt x="1070" y="917"/>
                  </a:lnTo>
                  <a:lnTo>
                    <a:pt x="1065" y="920"/>
                  </a:lnTo>
                  <a:lnTo>
                    <a:pt x="1063" y="922"/>
                  </a:lnTo>
                  <a:lnTo>
                    <a:pt x="1064" y="923"/>
                  </a:lnTo>
                  <a:lnTo>
                    <a:pt x="1063" y="925"/>
                  </a:lnTo>
                  <a:lnTo>
                    <a:pt x="1061" y="927"/>
                  </a:lnTo>
                  <a:lnTo>
                    <a:pt x="1061" y="930"/>
                  </a:lnTo>
                  <a:lnTo>
                    <a:pt x="1061" y="932"/>
                  </a:lnTo>
                  <a:lnTo>
                    <a:pt x="1061" y="935"/>
                  </a:lnTo>
                  <a:lnTo>
                    <a:pt x="1061" y="936"/>
                  </a:lnTo>
                  <a:lnTo>
                    <a:pt x="1059" y="938"/>
                  </a:lnTo>
                  <a:lnTo>
                    <a:pt x="1058" y="944"/>
                  </a:lnTo>
                  <a:lnTo>
                    <a:pt x="1056" y="947"/>
                  </a:lnTo>
                  <a:lnTo>
                    <a:pt x="1050" y="949"/>
                  </a:lnTo>
                  <a:lnTo>
                    <a:pt x="1048" y="952"/>
                  </a:lnTo>
                  <a:lnTo>
                    <a:pt x="1049" y="952"/>
                  </a:lnTo>
                  <a:lnTo>
                    <a:pt x="1051" y="955"/>
                  </a:lnTo>
                  <a:lnTo>
                    <a:pt x="1050" y="955"/>
                  </a:lnTo>
                  <a:lnTo>
                    <a:pt x="1048" y="957"/>
                  </a:lnTo>
                  <a:lnTo>
                    <a:pt x="1046" y="957"/>
                  </a:lnTo>
                  <a:lnTo>
                    <a:pt x="1043" y="957"/>
                  </a:lnTo>
                  <a:lnTo>
                    <a:pt x="1041" y="955"/>
                  </a:lnTo>
                  <a:lnTo>
                    <a:pt x="1042" y="955"/>
                  </a:lnTo>
                  <a:lnTo>
                    <a:pt x="1040" y="954"/>
                  </a:lnTo>
                  <a:lnTo>
                    <a:pt x="1034" y="954"/>
                  </a:lnTo>
                  <a:lnTo>
                    <a:pt x="1033" y="955"/>
                  </a:lnTo>
                  <a:lnTo>
                    <a:pt x="1032" y="957"/>
                  </a:lnTo>
                  <a:lnTo>
                    <a:pt x="1031" y="956"/>
                  </a:lnTo>
                  <a:lnTo>
                    <a:pt x="1029" y="957"/>
                  </a:lnTo>
                  <a:lnTo>
                    <a:pt x="1025" y="957"/>
                  </a:lnTo>
                  <a:lnTo>
                    <a:pt x="1021" y="957"/>
                  </a:lnTo>
                  <a:lnTo>
                    <a:pt x="1010" y="961"/>
                  </a:lnTo>
                  <a:lnTo>
                    <a:pt x="1007" y="962"/>
                  </a:lnTo>
                  <a:lnTo>
                    <a:pt x="1006" y="961"/>
                  </a:lnTo>
                  <a:lnTo>
                    <a:pt x="1002" y="956"/>
                  </a:lnTo>
                  <a:lnTo>
                    <a:pt x="1000" y="956"/>
                  </a:lnTo>
                  <a:lnTo>
                    <a:pt x="996" y="954"/>
                  </a:lnTo>
                  <a:lnTo>
                    <a:pt x="991" y="953"/>
                  </a:lnTo>
                  <a:lnTo>
                    <a:pt x="989" y="953"/>
                  </a:lnTo>
                  <a:lnTo>
                    <a:pt x="989" y="953"/>
                  </a:lnTo>
                  <a:lnTo>
                    <a:pt x="988" y="954"/>
                  </a:lnTo>
                  <a:lnTo>
                    <a:pt x="988" y="955"/>
                  </a:lnTo>
                  <a:lnTo>
                    <a:pt x="987" y="955"/>
                  </a:lnTo>
                  <a:lnTo>
                    <a:pt x="988" y="954"/>
                  </a:lnTo>
                  <a:lnTo>
                    <a:pt x="987" y="952"/>
                  </a:lnTo>
                  <a:lnTo>
                    <a:pt x="989" y="953"/>
                  </a:lnTo>
                  <a:lnTo>
                    <a:pt x="987" y="952"/>
                  </a:lnTo>
                  <a:lnTo>
                    <a:pt x="985" y="948"/>
                  </a:lnTo>
                  <a:lnTo>
                    <a:pt x="982" y="945"/>
                  </a:lnTo>
                  <a:lnTo>
                    <a:pt x="981" y="944"/>
                  </a:lnTo>
                  <a:lnTo>
                    <a:pt x="980" y="938"/>
                  </a:lnTo>
                  <a:lnTo>
                    <a:pt x="979" y="935"/>
                  </a:lnTo>
                  <a:lnTo>
                    <a:pt x="971" y="927"/>
                  </a:lnTo>
                  <a:lnTo>
                    <a:pt x="967" y="919"/>
                  </a:lnTo>
                  <a:lnTo>
                    <a:pt x="965" y="914"/>
                  </a:lnTo>
                  <a:lnTo>
                    <a:pt x="964" y="912"/>
                  </a:lnTo>
                  <a:lnTo>
                    <a:pt x="963" y="910"/>
                  </a:lnTo>
                  <a:lnTo>
                    <a:pt x="963" y="906"/>
                  </a:lnTo>
                  <a:lnTo>
                    <a:pt x="964" y="910"/>
                  </a:lnTo>
                  <a:lnTo>
                    <a:pt x="967" y="913"/>
                  </a:lnTo>
                  <a:lnTo>
                    <a:pt x="966" y="915"/>
                  </a:lnTo>
                  <a:lnTo>
                    <a:pt x="967" y="917"/>
                  </a:lnTo>
                  <a:lnTo>
                    <a:pt x="968" y="913"/>
                  </a:lnTo>
                  <a:lnTo>
                    <a:pt x="967" y="912"/>
                  </a:lnTo>
                  <a:lnTo>
                    <a:pt x="964" y="910"/>
                  </a:lnTo>
                  <a:lnTo>
                    <a:pt x="963" y="906"/>
                  </a:lnTo>
                  <a:lnTo>
                    <a:pt x="962" y="904"/>
                  </a:lnTo>
                  <a:lnTo>
                    <a:pt x="962" y="903"/>
                  </a:lnTo>
                  <a:lnTo>
                    <a:pt x="961" y="901"/>
                  </a:lnTo>
                  <a:lnTo>
                    <a:pt x="961" y="896"/>
                  </a:lnTo>
                  <a:lnTo>
                    <a:pt x="962" y="893"/>
                  </a:lnTo>
                  <a:lnTo>
                    <a:pt x="962" y="891"/>
                  </a:lnTo>
                  <a:lnTo>
                    <a:pt x="962" y="884"/>
                  </a:lnTo>
                  <a:lnTo>
                    <a:pt x="961" y="880"/>
                  </a:lnTo>
                  <a:lnTo>
                    <a:pt x="962" y="880"/>
                  </a:lnTo>
                  <a:lnTo>
                    <a:pt x="962" y="878"/>
                  </a:lnTo>
                  <a:lnTo>
                    <a:pt x="962" y="872"/>
                  </a:lnTo>
                  <a:lnTo>
                    <a:pt x="961" y="869"/>
                  </a:lnTo>
                  <a:lnTo>
                    <a:pt x="963" y="867"/>
                  </a:lnTo>
                  <a:lnTo>
                    <a:pt x="963" y="864"/>
                  </a:lnTo>
                  <a:lnTo>
                    <a:pt x="963" y="863"/>
                  </a:lnTo>
                  <a:lnTo>
                    <a:pt x="963" y="858"/>
                  </a:lnTo>
                  <a:lnTo>
                    <a:pt x="965" y="859"/>
                  </a:lnTo>
                  <a:lnTo>
                    <a:pt x="965" y="863"/>
                  </a:lnTo>
                  <a:lnTo>
                    <a:pt x="964" y="869"/>
                  </a:lnTo>
                  <a:lnTo>
                    <a:pt x="962" y="879"/>
                  </a:lnTo>
                  <a:lnTo>
                    <a:pt x="963" y="879"/>
                  </a:lnTo>
                  <a:lnTo>
                    <a:pt x="963" y="871"/>
                  </a:lnTo>
                  <a:lnTo>
                    <a:pt x="965" y="862"/>
                  </a:lnTo>
                  <a:lnTo>
                    <a:pt x="970" y="854"/>
                  </a:lnTo>
                  <a:lnTo>
                    <a:pt x="971" y="849"/>
                  </a:lnTo>
                  <a:lnTo>
                    <a:pt x="968" y="846"/>
                  </a:lnTo>
                  <a:lnTo>
                    <a:pt x="964" y="834"/>
                  </a:lnTo>
                  <a:lnTo>
                    <a:pt x="966" y="832"/>
                  </a:lnTo>
                  <a:lnTo>
                    <a:pt x="964" y="831"/>
                  </a:lnTo>
                  <a:lnTo>
                    <a:pt x="962" y="827"/>
                  </a:lnTo>
                  <a:lnTo>
                    <a:pt x="964" y="828"/>
                  </a:lnTo>
                  <a:lnTo>
                    <a:pt x="966" y="829"/>
                  </a:lnTo>
                  <a:lnTo>
                    <a:pt x="968" y="824"/>
                  </a:lnTo>
                  <a:lnTo>
                    <a:pt x="967" y="821"/>
                  </a:lnTo>
                  <a:lnTo>
                    <a:pt x="965" y="821"/>
                  </a:lnTo>
                  <a:lnTo>
                    <a:pt x="970" y="821"/>
                  </a:lnTo>
                  <a:lnTo>
                    <a:pt x="972" y="818"/>
                  </a:lnTo>
                  <a:lnTo>
                    <a:pt x="972" y="817"/>
                  </a:lnTo>
                  <a:lnTo>
                    <a:pt x="975" y="816"/>
                  </a:lnTo>
                  <a:lnTo>
                    <a:pt x="974" y="814"/>
                  </a:lnTo>
                  <a:lnTo>
                    <a:pt x="975" y="812"/>
                  </a:lnTo>
                  <a:lnTo>
                    <a:pt x="978" y="815"/>
                  </a:lnTo>
                  <a:lnTo>
                    <a:pt x="981" y="812"/>
                  </a:lnTo>
                  <a:lnTo>
                    <a:pt x="978" y="810"/>
                  </a:lnTo>
                  <a:lnTo>
                    <a:pt x="978" y="810"/>
                  </a:lnTo>
                  <a:lnTo>
                    <a:pt x="979" y="809"/>
                  </a:lnTo>
                  <a:lnTo>
                    <a:pt x="980" y="810"/>
                  </a:lnTo>
                  <a:lnTo>
                    <a:pt x="980" y="808"/>
                  </a:lnTo>
                  <a:lnTo>
                    <a:pt x="983" y="809"/>
                  </a:lnTo>
                  <a:lnTo>
                    <a:pt x="984" y="810"/>
                  </a:lnTo>
                  <a:lnTo>
                    <a:pt x="983" y="810"/>
                  </a:lnTo>
                  <a:lnTo>
                    <a:pt x="987" y="810"/>
                  </a:lnTo>
                  <a:lnTo>
                    <a:pt x="983" y="812"/>
                  </a:lnTo>
                  <a:lnTo>
                    <a:pt x="991" y="808"/>
                  </a:lnTo>
                  <a:lnTo>
                    <a:pt x="993" y="807"/>
                  </a:lnTo>
                  <a:lnTo>
                    <a:pt x="995" y="807"/>
                  </a:lnTo>
                  <a:lnTo>
                    <a:pt x="997" y="804"/>
                  </a:lnTo>
                  <a:lnTo>
                    <a:pt x="998" y="802"/>
                  </a:lnTo>
                  <a:lnTo>
                    <a:pt x="1001" y="800"/>
                  </a:lnTo>
                  <a:lnTo>
                    <a:pt x="999" y="794"/>
                  </a:lnTo>
                  <a:lnTo>
                    <a:pt x="999" y="793"/>
                  </a:lnTo>
                  <a:lnTo>
                    <a:pt x="1001" y="794"/>
                  </a:lnTo>
                  <a:lnTo>
                    <a:pt x="1004" y="793"/>
                  </a:lnTo>
                  <a:lnTo>
                    <a:pt x="1005" y="797"/>
                  </a:lnTo>
                  <a:lnTo>
                    <a:pt x="1007" y="797"/>
                  </a:lnTo>
                  <a:lnTo>
                    <a:pt x="1006" y="797"/>
                  </a:lnTo>
                  <a:lnTo>
                    <a:pt x="1002" y="799"/>
                  </a:lnTo>
                  <a:lnTo>
                    <a:pt x="1008" y="795"/>
                  </a:lnTo>
                  <a:lnTo>
                    <a:pt x="1012" y="794"/>
                  </a:lnTo>
                  <a:lnTo>
                    <a:pt x="1014" y="794"/>
                  </a:lnTo>
                  <a:lnTo>
                    <a:pt x="1015" y="793"/>
                  </a:lnTo>
                  <a:lnTo>
                    <a:pt x="1014" y="792"/>
                  </a:lnTo>
                  <a:lnTo>
                    <a:pt x="1016" y="790"/>
                  </a:lnTo>
                  <a:lnTo>
                    <a:pt x="1015" y="792"/>
                  </a:lnTo>
                  <a:lnTo>
                    <a:pt x="1015" y="793"/>
                  </a:lnTo>
                  <a:lnTo>
                    <a:pt x="1021" y="793"/>
                  </a:lnTo>
                  <a:lnTo>
                    <a:pt x="1022" y="792"/>
                  </a:lnTo>
                  <a:lnTo>
                    <a:pt x="1023" y="790"/>
                  </a:lnTo>
                  <a:lnTo>
                    <a:pt x="1023" y="790"/>
                  </a:lnTo>
                  <a:lnTo>
                    <a:pt x="1022" y="792"/>
                  </a:lnTo>
                  <a:lnTo>
                    <a:pt x="1027" y="793"/>
                  </a:lnTo>
                  <a:lnTo>
                    <a:pt x="1031" y="795"/>
                  </a:lnTo>
                  <a:lnTo>
                    <a:pt x="1036" y="797"/>
                  </a:lnTo>
                  <a:lnTo>
                    <a:pt x="1039" y="795"/>
                  </a:lnTo>
                  <a:lnTo>
                    <a:pt x="1040" y="795"/>
                  </a:lnTo>
                  <a:lnTo>
                    <a:pt x="1041" y="792"/>
                  </a:lnTo>
                  <a:lnTo>
                    <a:pt x="1043" y="793"/>
                  </a:lnTo>
                  <a:lnTo>
                    <a:pt x="1049" y="797"/>
                  </a:lnTo>
                  <a:lnTo>
                    <a:pt x="1051" y="795"/>
                  </a:lnTo>
                  <a:lnTo>
                    <a:pt x="1051" y="797"/>
                  </a:lnTo>
                  <a:lnTo>
                    <a:pt x="1055" y="802"/>
                  </a:lnTo>
                  <a:lnTo>
                    <a:pt x="1059" y="802"/>
                  </a:lnTo>
                  <a:lnTo>
                    <a:pt x="1059" y="801"/>
                  </a:lnTo>
                  <a:lnTo>
                    <a:pt x="1063" y="799"/>
                  </a:lnTo>
                  <a:lnTo>
                    <a:pt x="1066" y="802"/>
                  </a:lnTo>
                  <a:lnTo>
                    <a:pt x="1067" y="801"/>
                  </a:lnTo>
                  <a:lnTo>
                    <a:pt x="1067" y="799"/>
                  </a:lnTo>
                  <a:lnTo>
                    <a:pt x="1066" y="795"/>
                  </a:lnTo>
                  <a:lnTo>
                    <a:pt x="1070" y="798"/>
                  </a:lnTo>
                  <a:lnTo>
                    <a:pt x="1074" y="801"/>
                  </a:lnTo>
                  <a:lnTo>
                    <a:pt x="1076" y="802"/>
                  </a:lnTo>
                  <a:lnTo>
                    <a:pt x="1076" y="806"/>
                  </a:lnTo>
                  <a:lnTo>
                    <a:pt x="1078" y="803"/>
                  </a:lnTo>
                  <a:lnTo>
                    <a:pt x="1082" y="802"/>
                  </a:lnTo>
                  <a:lnTo>
                    <a:pt x="1082" y="801"/>
                  </a:lnTo>
                  <a:lnTo>
                    <a:pt x="1079" y="800"/>
                  </a:lnTo>
                  <a:lnTo>
                    <a:pt x="1077" y="799"/>
                  </a:lnTo>
                  <a:lnTo>
                    <a:pt x="1074" y="797"/>
                  </a:lnTo>
                  <a:lnTo>
                    <a:pt x="1073" y="794"/>
                  </a:lnTo>
                  <a:lnTo>
                    <a:pt x="1076" y="792"/>
                  </a:lnTo>
                  <a:lnTo>
                    <a:pt x="1076" y="790"/>
                  </a:lnTo>
                  <a:lnTo>
                    <a:pt x="1074" y="790"/>
                  </a:lnTo>
                  <a:lnTo>
                    <a:pt x="1072" y="790"/>
                  </a:lnTo>
                  <a:lnTo>
                    <a:pt x="1070" y="790"/>
                  </a:lnTo>
                  <a:lnTo>
                    <a:pt x="1073" y="787"/>
                  </a:lnTo>
                  <a:lnTo>
                    <a:pt x="1073" y="787"/>
                  </a:lnTo>
                  <a:lnTo>
                    <a:pt x="1070" y="787"/>
                  </a:lnTo>
                  <a:lnTo>
                    <a:pt x="1068" y="789"/>
                  </a:lnTo>
                  <a:lnTo>
                    <a:pt x="1066" y="789"/>
                  </a:lnTo>
                  <a:lnTo>
                    <a:pt x="1063" y="787"/>
                  </a:lnTo>
                  <a:lnTo>
                    <a:pt x="1064" y="785"/>
                  </a:lnTo>
                  <a:lnTo>
                    <a:pt x="1067" y="784"/>
                  </a:lnTo>
                  <a:lnTo>
                    <a:pt x="1070" y="786"/>
                  </a:lnTo>
                  <a:lnTo>
                    <a:pt x="1072" y="785"/>
                  </a:lnTo>
                  <a:lnTo>
                    <a:pt x="1074" y="786"/>
                  </a:lnTo>
                  <a:lnTo>
                    <a:pt x="1074" y="787"/>
                  </a:lnTo>
                  <a:lnTo>
                    <a:pt x="1077" y="785"/>
                  </a:lnTo>
                  <a:lnTo>
                    <a:pt x="1077" y="784"/>
                  </a:lnTo>
                  <a:lnTo>
                    <a:pt x="1084" y="784"/>
                  </a:lnTo>
                  <a:lnTo>
                    <a:pt x="1084" y="783"/>
                  </a:lnTo>
                  <a:lnTo>
                    <a:pt x="1083" y="783"/>
                  </a:lnTo>
                  <a:lnTo>
                    <a:pt x="1086" y="784"/>
                  </a:lnTo>
                  <a:lnTo>
                    <a:pt x="1093" y="784"/>
                  </a:lnTo>
                  <a:lnTo>
                    <a:pt x="1094" y="781"/>
                  </a:lnTo>
                  <a:lnTo>
                    <a:pt x="1095" y="778"/>
                  </a:lnTo>
                  <a:lnTo>
                    <a:pt x="1096" y="780"/>
                  </a:lnTo>
                  <a:lnTo>
                    <a:pt x="1096" y="782"/>
                  </a:lnTo>
                  <a:lnTo>
                    <a:pt x="1099" y="784"/>
                  </a:lnTo>
                  <a:lnTo>
                    <a:pt x="1095" y="785"/>
                  </a:lnTo>
                  <a:lnTo>
                    <a:pt x="1099" y="786"/>
                  </a:lnTo>
                  <a:lnTo>
                    <a:pt x="1101" y="785"/>
                  </a:lnTo>
                  <a:lnTo>
                    <a:pt x="1103" y="783"/>
                  </a:lnTo>
                  <a:lnTo>
                    <a:pt x="1103" y="782"/>
                  </a:lnTo>
                  <a:lnTo>
                    <a:pt x="1104" y="783"/>
                  </a:lnTo>
                  <a:lnTo>
                    <a:pt x="1107" y="783"/>
                  </a:lnTo>
                  <a:lnTo>
                    <a:pt x="1107" y="782"/>
                  </a:lnTo>
                  <a:lnTo>
                    <a:pt x="1109" y="781"/>
                  </a:lnTo>
                  <a:lnTo>
                    <a:pt x="1109" y="783"/>
                  </a:lnTo>
                  <a:lnTo>
                    <a:pt x="1108" y="784"/>
                  </a:lnTo>
                  <a:lnTo>
                    <a:pt x="1115" y="783"/>
                  </a:lnTo>
                  <a:lnTo>
                    <a:pt x="1120" y="782"/>
                  </a:lnTo>
                  <a:lnTo>
                    <a:pt x="1121" y="783"/>
                  </a:lnTo>
                  <a:lnTo>
                    <a:pt x="1121" y="784"/>
                  </a:lnTo>
                  <a:lnTo>
                    <a:pt x="1120" y="783"/>
                  </a:lnTo>
                  <a:lnTo>
                    <a:pt x="1116" y="783"/>
                  </a:lnTo>
                  <a:lnTo>
                    <a:pt x="1121" y="784"/>
                  </a:lnTo>
                  <a:lnTo>
                    <a:pt x="1127" y="787"/>
                  </a:lnTo>
                  <a:lnTo>
                    <a:pt x="1125" y="785"/>
                  </a:lnTo>
                  <a:lnTo>
                    <a:pt x="1128" y="785"/>
                  </a:lnTo>
                  <a:lnTo>
                    <a:pt x="1127" y="786"/>
                  </a:lnTo>
                  <a:lnTo>
                    <a:pt x="1132" y="789"/>
                  </a:lnTo>
                  <a:lnTo>
                    <a:pt x="1128" y="787"/>
                  </a:lnTo>
                  <a:lnTo>
                    <a:pt x="1129" y="790"/>
                  </a:lnTo>
                  <a:lnTo>
                    <a:pt x="1132" y="791"/>
                  </a:lnTo>
                  <a:lnTo>
                    <a:pt x="1133" y="794"/>
                  </a:lnTo>
                  <a:lnTo>
                    <a:pt x="1134" y="793"/>
                  </a:lnTo>
                  <a:lnTo>
                    <a:pt x="1137" y="793"/>
                  </a:lnTo>
                  <a:lnTo>
                    <a:pt x="1144" y="791"/>
                  </a:lnTo>
                  <a:lnTo>
                    <a:pt x="1144" y="790"/>
                  </a:lnTo>
                  <a:lnTo>
                    <a:pt x="1145" y="790"/>
                  </a:lnTo>
                  <a:lnTo>
                    <a:pt x="1147" y="787"/>
                  </a:lnTo>
                  <a:lnTo>
                    <a:pt x="1151" y="789"/>
                  </a:lnTo>
                  <a:lnTo>
                    <a:pt x="1155" y="791"/>
                  </a:lnTo>
                  <a:lnTo>
                    <a:pt x="1159" y="797"/>
                  </a:lnTo>
                  <a:lnTo>
                    <a:pt x="1161" y="799"/>
                  </a:lnTo>
                  <a:lnTo>
                    <a:pt x="1162" y="800"/>
                  </a:lnTo>
                  <a:lnTo>
                    <a:pt x="1168" y="803"/>
                  </a:lnTo>
                  <a:lnTo>
                    <a:pt x="1169" y="806"/>
                  </a:lnTo>
                  <a:lnTo>
                    <a:pt x="1169" y="811"/>
                  </a:lnTo>
                  <a:lnTo>
                    <a:pt x="1167" y="817"/>
                  </a:lnTo>
                  <a:lnTo>
                    <a:pt x="1167" y="819"/>
                  </a:lnTo>
                  <a:lnTo>
                    <a:pt x="1166" y="821"/>
                  </a:lnTo>
                  <a:lnTo>
                    <a:pt x="1168" y="824"/>
                  </a:lnTo>
                  <a:lnTo>
                    <a:pt x="1169" y="821"/>
                  </a:lnTo>
                  <a:lnTo>
                    <a:pt x="1168" y="819"/>
                  </a:lnTo>
                  <a:lnTo>
                    <a:pt x="1170" y="821"/>
                  </a:lnTo>
                  <a:lnTo>
                    <a:pt x="1171" y="824"/>
                  </a:lnTo>
                  <a:lnTo>
                    <a:pt x="1170" y="825"/>
                  </a:lnTo>
                  <a:lnTo>
                    <a:pt x="1169" y="828"/>
                  </a:lnTo>
                  <a:lnTo>
                    <a:pt x="1171" y="831"/>
                  </a:lnTo>
                  <a:lnTo>
                    <a:pt x="1172" y="835"/>
                  </a:lnTo>
                  <a:lnTo>
                    <a:pt x="1176" y="836"/>
                  </a:lnTo>
                  <a:lnTo>
                    <a:pt x="1174" y="834"/>
                  </a:lnTo>
                  <a:lnTo>
                    <a:pt x="1177" y="835"/>
                  </a:lnTo>
                  <a:lnTo>
                    <a:pt x="1177" y="840"/>
                  </a:lnTo>
                  <a:lnTo>
                    <a:pt x="1180" y="838"/>
                  </a:lnTo>
                  <a:lnTo>
                    <a:pt x="1179" y="841"/>
                  </a:lnTo>
                  <a:lnTo>
                    <a:pt x="1180" y="846"/>
                  </a:lnTo>
                  <a:lnTo>
                    <a:pt x="1181" y="849"/>
                  </a:lnTo>
                  <a:lnTo>
                    <a:pt x="1181" y="850"/>
                  </a:lnTo>
                  <a:lnTo>
                    <a:pt x="1187" y="851"/>
                  </a:lnTo>
                  <a:lnTo>
                    <a:pt x="1189" y="857"/>
                  </a:lnTo>
                  <a:lnTo>
                    <a:pt x="1192" y="859"/>
                  </a:lnTo>
                  <a:lnTo>
                    <a:pt x="1189" y="859"/>
                  </a:lnTo>
                  <a:lnTo>
                    <a:pt x="1192" y="861"/>
                  </a:lnTo>
                  <a:lnTo>
                    <a:pt x="1195" y="861"/>
                  </a:lnTo>
                  <a:lnTo>
                    <a:pt x="1200" y="859"/>
                  </a:lnTo>
                  <a:lnTo>
                    <a:pt x="1202" y="853"/>
                  </a:lnTo>
                  <a:lnTo>
                    <a:pt x="1203" y="852"/>
                  </a:lnTo>
                  <a:lnTo>
                    <a:pt x="1203" y="850"/>
                  </a:lnTo>
                  <a:lnTo>
                    <a:pt x="1204" y="838"/>
                  </a:lnTo>
                  <a:lnTo>
                    <a:pt x="1204" y="836"/>
                  </a:lnTo>
                  <a:lnTo>
                    <a:pt x="1204" y="835"/>
                  </a:lnTo>
                  <a:lnTo>
                    <a:pt x="1203" y="832"/>
                  </a:lnTo>
                  <a:lnTo>
                    <a:pt x="1202" y="831"/>
                  </a:lnTo>
                  <a:lnTo>
                    <a:pt x="1202" y="831"/>
                  </a:lnTo>
                  <a:lnTo>
                    <a:pt x="1201" y="825"/>
                  </a:lnTo>
                  <a:lnTo>
                    <a:pt x="1195" y="814"/>
                  </a:lnTo>
                  <a:lnTo>
                    <a:pt x="1194" y="811"/>
                  </a:lnTo>
                  <a:lnTo>
                    <a:pt x="1194" y="808"/>
                  </a:lnTo>
                  <a:lnTo>
                    <a:pt x="1196" y="810"/>
                  </a:lnTo>
                  <a:lnTo>
                    <a:pt x="1197" y="812"/>
                  </a:lnTo>
                  <a:lnTo>
                    <a:pt x="1196" y="816"/>
                  </a:lnTo>
                  <a:lnTo>
                    <a:pt x="1197" y="818"/>
                  </a:lnTo>
                  <a:lnTo>
                    <a:pt x="1198" y="821"/>
                  </a:lnTo>
                  <a:lnTo>
                    <a:pt x="1197" y="816"/>
                  </a:lnTo>
                  <a:lnTo>
                    <a:pt x="1197" y="810"/>
                  </a:lnTo>
                  <a:lnTo>
                    <a:pt x="1193" y="803"/>
                  </a:lnTo>
                  <a:lnTo>
                    <a:pt x="1191" y="799"/>
                  </a:lnTo>
                  <a:lnTo>
                    <a:pt x="1188" y="793"/>
                  </a:lnTo>
                  <a:lnTo>
                    <a:pt x="1186" y="784"/>
                  </a:lnTo>
                  <a:lnTo>
                    <a:pt x="1185" y="781"/>
                  </a:lnTo>
                  <a:lnTo>
                    <a:pt x="1185" y="773"/>
                  </a:lnTo>
                  <a:lnTo>
                    <a:pt x="1187" y="772"/>
                  </a:lnTo>
                  <a:lnTo>
                    <a:pt x="1185" y="768"/>
                  </a:lnTo>
                  <a:lnTo>
                    <a:pt x="1187" y="769"/>
                  </a:lnTo>
                  <a:lnTo>
                    <a:pt x="1188" y="768"/>
                  </a:lnTo>
                  <a:lnTo>
                    <a:pt x="1187" y="766"/>
                  </a:lnTo>
                  <a:lnTo>
                    <a:pt x="1189" y="764"/>
                  </a:lnTo>
                  <a:lnTo>
                    <a:pt x="1189" y="761"/>
                  </a:lnTo>
                  <a:lnTo>
                    <a:pt x="1193" y="760"/>
                  </a:lnTo>
                  <a:lnTo>
                    <a:pt x="1193" y="759"/>
                  </a:lnTo>
                  <a:lnTo>
                    <a:pt x="1195" y="756"/>
                  </a:lnTo>
                  <a:lnTo>
                    <a:pt x="1194" y="752"/>
                  </a:lnTo>
                  <a:lnTo>
                    <a:pt x="1196" y="755"/>
                  </a:lnTo>
                  <a:lnTo>
                    <a:pt x="1198" y="755"/>
                  </a:lnTo>
                  <a:lnTo>
                    <a:pt x="1198" y="751"/>
                  </a:lnTo>
                  <a:lnTo>
                    <a:pt x="1201" y="751"/>
                  </a:lnTo>
                  <a:lnTo>
                    <a:pt x="1203" y="750"/>
                  </a:lnTo>
                  <a:lnTo>
                    <a:pt x="1205" y="750"/>
                  </a:lnTo>
                  <a:lnTo>
                    <a:pt x="1206" y="746"/>
                  </a:lnTo>
                  <a:lnTo>
                    <a:pt x="1209" y="747"/>
                  </a:lnTo>
                  <a:lnTo>
                    <a:pt x="1211" y="744"/>
                  </a:lnTo>
                  <a:lnTo>
                    <a:pt x="1213" y="743"/>
                  </a:lnTo>
                  <a:lnTo>
                    <a:pt x="1215" y="739"/>
                  </a:lnTo>
                  <a:lnTo>
                    <a:pt x="1222" y="732"/>
                  </a:lnTo>
                  <a:lnTo>
                    <a:pt x="1224" y="731"/>
                  </a:lnTo>
                  <a:lnTo>
                    <a:pt x="1224" y="731"/>
                  </a:lnTo>
                  <a:lnTo>
                    <a:pt x="1230" y="730"/>
                  </a:lnTo>
                  <a:lnTo>
                    <a:pt x="1234" y="729"/>
                  </a:lnTo>
                  <a:lnTo>
                    <a:pt x="1234" y="726"/>
                  </a:lnTo>
                  <a:lnTo>
                    <a:pt x="1234" y="729"/>
                  </a:lnTo>
                  <a:lnTo>
                    <a:pt x="1235" y="726"/>
                  </a:lnTo>
                  <a:lnTo>
                    <a:pt x="1236" y="724"/>
                  </a:lnTo>
                  <a:lnTo>
                    <a:pt x="1239" y="722"/>
                  </a:lnTo>
                  <a:lnTo>
                    <a:pt x="1241" y="720"/>
                  </a:lnTo>
                  <a:lnTo>
                    <a:pt x="1249" y="717"/>
                  </a:lnTo>
                  <a:lnTo>
                    <a:pt x="1252" y="717"/>
                  </a:lnTo>
                  <a:lnTo>
                    <a:pt x="1255" y="715"/>
                  </a:lnTo>
                  <a:lnTo>
                    <a:pt x="1255" y="713"/>
                  </a:lnTo>
                  <a:lnTo>
                    <a:pt x="1253" y="713"/>
                  </a:lnTo>
                  <a:lnTo>
                    <a:pt x="1249" y="715"/>
                  </a:lnTo>
                  <a:lnTo>
                    <a:pt x="1247" y="714"/>
                  </a:lnTo>
                  <a:lnTo>
                    <a:pt x="1246" y="713"/>
                  </a:lnTo>
                  <a:lnTo>
                    <a:pt x="1251" y="713"/>
                  </a:lnTo>
                  <a:lnTo>
                    <a:pt x="1252" y="710"/>
                  </a:lnTo>
                  <a:lnTo>
                    <a:pt x="1251" y="708"/>
                  </a:lnTo>
                  <a:lnTo>
                    <a:pt x="1248" y="706"/>
                  </a:lnTo>
                  <a:lnTo>
                    <a:pt x="1251" y="706"/>
                  </a:lnTo>
                  <a:lnTo>
                    <a:pt x="1254" y="705"/>
                  </a:lnTo>
                  <a:lnTo>
                    <a:pt x="1254" y="707"/>
                  </a:lnTo>
                  <a:lnTo>
                    <a:pt x="1257" y="708"/>
                  </a:lnTo>
                  <a:lnTo>
                    <a:pt x="1260" y="705"/>
                  </a:lnTo>
                  <a:lnTo>
                    <a:pt x="1263" y="704"/>
                  </a:lnTo>
                  <a:lnTo>
                    <a:pt x="1264" y="701"/>
                  </a:lnTo>
                  <a:lnTo>
                    <a:pt x="1263" y="699"/>
                  </a:lnTo>
                  <a:lnTo>
                    <a:pt x="1260" y="699"/>
                  </a:lnTo>
                  <a:lnTo>
                    <a:pt x="1260" y="701"/>
                  </a:lnTo>
                  <a:lnTo>
                    <a:pt x="1260" y="699"/>
                  </a:lnTo>
                  <a:lnTo>
                    <a:pt x="1256" y="698"/>
                  </a:lnTo>
                  <a:lnTo>
                    <a:pt x="1251" y="698"/>
                  </a:lnTo>
                  <a:lnTo>
                    <a:pt x="1249" y="696"/>
                  </a:lnTo>
                  <a:lnTo>
                    <a:pt x="1251" y="693"/>
                  </a:lnTo>
                  <a:lnTo>
                    <a:pt x="1251" y="696"/>
                  </a:lnTo>
                  <a:lnTo>
                    <a:pt x="1253" y="698"/>
                  </a:lnTo>
                  <a:lnTo>
                    <a:pt x="1255" y="696"/>
                  </a:lnTo>
                  <a:lnTo>
                    <a:pt x="1258" y="696"/>
                  </a:lnTo>
                  <a:lnTo>
                    <a:pt x="1257" y="693"/>
                  </a:lnTo>
                  <a:lnTo>
                    <a:pt x="1262" y="696"/>
                  </a:lnTo>
                  <a:lnTo>
                    <a:pt x="1262" y="693"/>
                  </a:lnTo>
                  <a:lnTo>
                    <a:pt x="1260" y="691"/>
                  </a:lnTo>
                  <a:lnTo>
                    <a:pt x="1260" y="689"/>
                  </a:lnTo>
                  <a:lnTo>
                    <a:pt x="1262" y="689"/>
                  </a:lnTo>
                  <a:lnTo>
                    <a:pt x="1263" y="695"/>
                  </a:lnTo>
                  <a:lnTo>
                    <a:pt x="1265" y="700"/>
                  </a:lnTo>
                  <a:lnTo>
                    <a:pt x="1263" y="695"/>
                  </a:lnTo>
                  <a:lnTo>
                    <a:pt x="1260" y="683"/>
                  </a:lnTo>
                  <a:lnTo>
                    <a:pt x="1257" y="683"/>
                  </a:lnTo>
                  <a:lnTo>
                    <a:pt x="1255" y="683"/>
                  </a:lnTo>
                  <a:lnTo>
                    <a:pt x="1256" y="684"/>
                  </a:lnTo>
                  <a:lnTo>
                    <a:pt x="1252" y="681"/>
                  </a:lnTo>
                  <a:lnTo>
                    <a:pt x="1248" y="679"/>
                  </a:lnTo>
                  <a:lnTo>
                    <a:pt x="1246" y="678"/>
                  </a:lnTo>
                  <a:lnTo>
                    <a:pt x="1244" y="678"/>
                  </a:lnTo>
                  <a:lnTo>
                    <a:pt x="1243" y="677"/>
                  </a:lnTo>
                  <a:lnTo>
                    <a:pt x="1246" y="678"/>
                  </a:lnTo>
                  <a:lnTo>
                    <a:pt x="1248" y="677"/>
                  </a:lnTo>
                  <a:lnTo>
                    <a:pt x="1251" y="679"/>
                  </a:lnTo>
                  <a:lnTo>
                    <a:pt x="1253" y="681"/>
                  </a:lnTo>
                  <a:lnTo>
                    <a:pt x="1255" y="682"/>
                  </a:lnTo>
                  <a:lnTo>
                    <a:pt x="1255" y="679"/>
                  </a:lnTo>
                  <a:lnTo>
                    <a:pt x="1253" y="678"/>
                  </a:lnTo>
                  <a:lnTo>
                    <a:pt x="1251" y="675"/>
                  </a:lnTo>
                  <a:lnTo>
                    <a:pt x="1252" y="677"/>
                  </a:lnTo>
                  <a:lnTo>
                    <a:pt x="1255" y="678"/>
                  </a:lnTo>
                  <a:lnTo>
                    <a:pt x="1256" y="675"/>
                  </a:lnTo>
                  <a:lnTo>
                    <a:pt x="1248" y="667"/>
                  </a:lnTo>
                  <a:lnTo>
                    <a:pt x="1247" y="665"/>
                  </a:lnTo>
                  <a:lnTo>
                    <a:pt x="1245" y="663"/>
                  </a:lnTo>
                  <a:lnTo>
                    <a:pt x="1247" y="664"/>
                  </a:lnTo>
                  <a:lnTo>
                    <a:pt x="1249" y="667"/>
                  </a:lnTo>
                  <a:lnTo>
                    <a:pt x="1254" y="671"/>
                  </a:lnTo>
                  <a:lnTo>
                    <a:pt x="1255" y="669"/>
                  </a:lnTo>
                  <a:lnTo>
                    <a:pt x="1256" y="667"/>
                  </a:lnTo>
                  <a:lnTo>
                    <a:pt x="1254" y="666"/>
                  </a:lnTo>
                  <a:lnTo>
                    <a:pt x="1252" y="664"/>
                  </a:lnTo>
                  <a:lnTo>
                    <a:pt x="1247" y="663"/>
                  </a:lnTo>
                  <a:lnTo>
                    <a:pt x="1244" y="661"/>
                  </a:lnTo>
                  <a:lnTo>
                    <a:pt x="1243" y="661"/>
                  </a:lnTo>
                  <a:lnTo>
                    <a:pt x="1243" y="660"/>
                  </a:lnTo>
                  <a:lnTo>
                    <a:pt x="1243" y="657"/>
                  </a:lnTo>
                  <a:lnTo>
                    <a:pt x="1245" y="656"/>
                  </a:lnTo>
                  <a:lnTo>
                    <a:pt x="1245" y="655"/>
                  </a:lnTo>
                  <a:lnTo>
                    <a:pt x="1246" y="654"/>
                  </a:lnTo>
                  <a:lnTo>
                    <a:pt x="1246" y="654"/>
                  </a:lnTo>
                  <a:lnTo>
                    <a:pt x="1245" y="652"/>
                  </a:lnTo>
                  <a:lnTo>
                    <a:pt x="1246" y="653"/>
                  </a:lnTo>
                  <a:lnTo>
                    <a:pt x="1246" y="654"/>
                  </a:lnTo>
                  <a:lnTo>
                    <a:pt x="1246" y="654"/>
                  </a:lnTo>
                  <a:lnTo>
                    <a:pt x="1246" y="654"/>
                  </a:lnTo>
                  <a:lnTo>
                    <a:pt x="1245" y="656"/>
                  </a:lnTo>
                  <a:lnTo>
                    <a:pt x="1243" y="658"/>
                  </a:lnTo>
                  <a:lnTo>
                    <a:pt x="1245" y="660"/>
                  </a:lnTo>
                  <a:lnTo>
                    <a:pt x="1248" y="662"/>
                  </a:lnTo>
                  <a:lnTo>
                    <a:pt x="1248" y="661"/>
                  </a:lnTo>
                  <a:lnTo>
                    <a:pt x="1252" y="663"/>
                  </a:lnTo>
                  <a:lnTo>
                    <a:pt x="1254" y="663"/>
                  </a:lnTo>
                  <a:lnTo>
                    <a:pt x="1253" y="661"/>
                  </a:lnTo>
                  <a:lnTo>
                    <a:pt x="1252" y="658"/>
                  </a:lnTo>
                  <a:lnTo>
                    <a:pt x="1251" y="658"/>
                  </a:lnTo>
                  <a:lnTo>
                    <a:pt x="1251" y="655"/>
                  </a:lnTo>
                  <a:lnTo>
                    <a:pt x="1252" y="658"/>
                  </a:lnTo>
                  <a:lnTo>
                    <a:pt x="1254" y="661"/>
                  </a:lnTo>
                  <a:lnTo>
                    <a:pt x="1253" y="655"/>
                  </a:lnTo>
                  <a:lnTo>
                    <a:pt x="1253" y="647"/>
                  </a:lnTo>
                  <a:lnTo>
                    <a:pt x="1255" y="645"/>
                  </a:lnTo>
                  <a:lnTo>
                    <a:pt x="1255" y="645"/>
                  </a:lnTo>
                  <a:lnTo>
                    <a:pt x="1257" y="643"/>
                  </a:lnTo>
                  <a:lnTo>
                    <a:pt x="1258" y="641"/>
                  </a:lnTo>
                  <a:lnTo>
                    <a:pt x="1261" y="641"/>
                  </a:lnTo>
                  <a:lnTo>
                    <a:pt x="1260" y="644"/>
                  </a:lnTo>
                  <a:lnTo>
                    <a:pt x="1257" y="646"/>
                  </a:lnTo>
                  <a:lnTo>
                    <a:pt x="1257" y="649"/>
                  </a:lnTo>
                  <a:lnTo>
                    <a:pt x="1257" y="649"/>
                  </a:lnTo>
                  <a:lnTo>
                    <a:pt x="1255" y="650"/>
                  </a:lnTo>
                  <a:lnTo>
                    <a:pt x="1256" y="652"/>
                  </a:lnTo>
                  <a:lnTo>
                    <a:pt x="1258" y="654"/>
                  </a:lnTo>
                  <a:lnTo>
                    <a:pt x="1255" y="654"/>
                  </a:lnTo>
                  <a:lnTo>
                    <a:pt x="1258" y="655"/>
                  </a:lnTo>
                  <a:lnTo>
                    <a:pt x="1260" y="657"/>
                  </a:lnTo>
                  <a:lnTo>
                    <a:pt x="1256" y="656"/>
                  </a:lnTo>
                  <a:lnTo>
                    <a:pt x="1256" y="658"/>
                  </a:lnTo>
                  <a:lnTo>
                    <a:pt x="1258" y="662"/>
                  </a:lnTo>
                  <a:lnTo>
                    <a:pt x="1261" y="662"/>
                  </a:lnTo>
                  <a:lnTo>
                    <a:pt x="1262" y="664"/>
                  </a:lnTo>
                  <a:lnTo>
                    <a:pt x="1262" y="667"/>
                  </a:lnTo>
                  <a:lnTo>
                    <a:pt x="1264" y="666"/>
                  </a:lnTo>
                  <a:lnTo>
                    <a:pt x="1264" y="670"/>
                  </a:lnTo>
                  <a:lnTo>
                    <a:pt x="1261" y="675"/>
                  </a:lnTo>
                  <a:lnTo>
                    <a:pt x="1260" y="678"/>
                  </a:lnTo>
                  <a:lnTo>
                    <a:pt x="1261" y="680"/>
                  </a:lnTo>
                  <a:lnTo>
                    <a:pt x="1263" y="674"/>
                  </a:lnTo>
                  <a:lnTo>
                    <a:pt x="1265" y="671"/>
                  </a:lnTo>
                  <a:lnTo>
                    <a:pt x="1272" y="658"/>
                  </a:lnTo>
                  <a:lnTo>
                    <a:pt x="1273" y="658"/>
                  </a:lnTo>
                  <a:lnTo>
                    <a:pt x="1272" y="656"/>
                  </a:lnTo>
                  <a:lnTo>
                    <a:pt x="1271" y="654"/>
                  </a:lnTo>
                  <a:lnTo>
                    <a:pt x="1269" y="648"/>
                  </a:lnTo>
                  <a:lnTo>
                    <a:pt x="1268" y="645"/>
                  </a:lnTo>
                  <a:lnTo>
                    <a:pt x="1265" y="643"/>
                  </a:lnTo>
                  <a:lnTo>
                    <a:pt x="1265" y="640"/>
                  </a:lnTo>
                  <a:lnTo>
                    <a:pt x="1268" y="637"/>
                  </a:lnTo>
                  <a:lnTo>
                    <a:pt x="1271" y="637"/>
                  </a:lnTo>
                  <a:lnTo>
                    <a:pt x="1270" y="637"/>
                  </a:lnTo>
                  <a:lnTo>
                    <a:pt x="1269" y="637"/>
                  </a:lnTo>
                  <a:lnTo>
                    <a:pt x="1266" y="640"/>
                  </a:lnTo>
                  <a:lnTo>
                    <a:pt x="1266" y="643"/>
                  </a:lnTo>
                  <a:lnTo>
                    <a:pt x="1269" y="645"/>
                  </a:lnTo>
                  <a:lnTo>
                    <a:pt x="1271" y="646"/>
                  </a:lnTo>
                  <a:lnTo>
                    <a:pt x="1274" y="647"/>
                  </a:lnTo>
                  <a:lnTo>
                    <a:pt x="1274" y="649"/>
                  </a:lnTo>
                  <a:lnTo>
                    <a:pt x="1277" y="650"/>
                  </a:lnTo>
                  <a:lnTo>
                    <a:pt x="1278" y="648"/>
                  </a:lnTo>
                  <a:lnTo>
                    <a:pt x="1279" y="645"/>
                  </a:lnTo>
                  <a:lnTo>
                    <a:pt x="1281" y="645"/>
                  </a:lnTo>
                  <a:lnTo>
                    <a:pt x="1281" y="641"/>
                  </a:lnTo>
                  <a:lnTo>
                    <a:pt x="1283" y="640"/>
                  </a:lnTo>
                  <a:lnTo>
                    <a:pt x="1285" y="638"/>
                  </a:lnTo>
                  <a:lnTo>
                    <a:pt x="1286" y="636"/>
                  </a:lnTo>
                  <a:lnTo>
                    <a:pt x="1286" y="635"/>
                  </a:lnTo>
                  <a:lnTo>
                    <a:pt x="1287" y="635"/>
                  </a:lnTo>
                  <a:lnTo>
                    <a:pt x="1288" y="629"/>
                  </a:lnTo>
                  <a:lnTo>
                    <a:pt x="1283" y="626"/>
                  </a:lnTo>
                  <a:lnTo>
                    <a:pt x="1286" y="623"/>
                  </a:lnTo>
                  <a:lnTo>
                    <a:pt x="1286" y="623"/>
                  </a:lnTo>
                  <a:lnTo>
                    <a:pt x="1287" y="622"/>
                  </a:lnTo>
                  <a:lnTo>
                    <a:pt x="1288" y="619"/>
                  </a:lnTo>
                  <a:lnTo>
                    <a:pt x="1289" y="615"/>
                  </a:lnTo>
                  <a:lnTo>
                    <a:pt x="1288" y="613"/>
                  </a:lnTo>
                  <a:lnTo>
                    <a:pt x="1289" y="615"/>
                  </a:lnTo>
                  <a:lnTo>
                    <a:pt x="1289" y="619"/>
                  </a:lnTo>
                  <a:lnTo>
                    <a:pt x="1287" y="622"/>
                  </a:lnTo>
                  <a:lnTo>
                    <a:pt x="1290" y="621"/>
                  </a:lnTo>
                  <a:lnTo>
                    <a:pt x="1292" y="618"/>
                  </a:lnTo>
                  <a:lnTo>
                    <a:pt x="1303" y="614"/>
                  </a:lnTo>
                  <a:lnTo>
                    <a:pt x="1309" y="613"/>
                  </a:lnTo>
                  <a:lnTo>
                    <a:pt x="1315" y="612"/>
                  </a:lnTo>
                  <a:lnTo>
                    <a:pt x="1316" y="613"/>
                  </a:lnTo>
                  <a:lnTo>
                    <a:pt x="1320" y="612"/>
                  </a:lnTo>
                  <a:lnTo>
                    <a:pt x="1322" y="611"/>
                  </a:lnTo>
                  <a:lnTo>
                    <a:pt x="1323" y="605"/>
                  </a:lnTo>
                  <a:lnTo>
                    <a:pt x="1325" y="606"/>
                  </a:lnTo>
                  <a:lnTo>
                    <a:pt x="1325" y="610"/>
                  </a:lnTo>
                  <a:lnTo>
                    <a:pt x="1329" y="609"/>
                  </a:lnTo>
                  <a:lnTo>
                    <a:pt x="1333" y="606"/>
                  </a:lnTo>
                  <a:lnTo>
                    <a:pt x="1333" y="609"/>
                  </a:lnTo>
                  <a:lnTo>
                    <a:pt x="1335" y="609"/>
                  </a:lnTo>
                  <a:lnTo>
                    <a:pt x="1339" y="607"/>
                  </a:lnTo>
                  <a:lnTo>
                    <a:pt x="1341" y="606"/>
                  </a:lnTo>
                  <a:lnTo>
                    <a:pt x="1342" y="607"/>
                  </a:lnTo>
                  <a:lnTo>
                    <a:pt x="1342" y="604"/>
                  </a:lnTo>
                  <a:lnTo>
                    <a:pt x="1342" y="602"/>
                  </a:lnTo>
                  <a:lnTo>
                    <a:pt x="1339" y="601"/>
                  </a:lnTo>
                  <a:lnTo>
                    <a:pt x="1341" y="603"/>
                  </a:lnTo>
                  <a:lnTo>
                    <a:pt x="1342" y="603"/>
                  </a:lnTo>
                  <a:lnTo>
                    <a:pt x="1342" y="605"/>
                  </a:lnTo>
                  <a:lnTo>
                    <a:pt x="1339" y="606"/>
                  </a:lnTo>
                  <a:lnTo>
                    <a:pt x="1337" y="606"/>
                  </a:lnTo>
                  <a:lnTo>
                    <a:pt x="1335" y="605"/>
                  </a:lnTo>
                  <a:lnTo>
                    <a:pt x="1333" y="600"/>
                  </a:lnTo>
                  <a:lnTo>
                    <a:pt x="1331" y="597"/>
                  </a:lnTo>
                  <a:lnTo>
                    <a:pt x="1328" y="597"/>
                  </a:lnTo>
                  <a:lnTo>
                    <a:pt x="1330" y="594"/>
                  </a:lnTo>
                  <a:lnTo>
                    <a:pt x="1332" y="592"/>
                  </a:lnTo>
                  <a:lnTo>
                    <a:pt x="1330" y="588"/>
                  </a:lnTo>
                  <a:lnTo>
                    <a:pt x="1332" y="584"/>
                  </a:lnTo>
                  <a:lnTo>
                    <a:pt x="1332" y="584"/>
                  </a:lnTo>
                  <a:lnTo>
                    <a:pt x="1337" y="578"/>
                  </a:lnTo>
                  <a:lnTo>
                    <a:pt x="1339" y="573"/>
                  </a:lnTo>
                  <a:lnTo>
                    <a:pt x="1342" y="570"/>
                  </a:lnTo>
                  <a:lnTo>
                    <a:pt x="1342" y="572"/>
                  </a:lnTo>
                  <a:lnTo>
                    <a:pt x="1345" y="573"/>
                  </a:lnTo>
                  <a:lnTo>
                    <a:pt x="1345" y="570"/>
                  </a:lnTo>
                  <a:lnTo>
                    <a:pt x="1343" y="569"/>
                  </a:lnTo>
                  <a:lnTo>
                    <a:pt x="1346" y="567"/>
                  </a:lnTo>
                  <a:lnTo>
                    <a:pt x="1345" y="570"/>
                  </a:lnTo>
                  <a:lnTo>
                    <a:pt x="1348" y="571"/>
                  </a:lnTo>
                  <a:lnTo>
                    <a:pt x="1348" y="568"/>
                  </a:lnTo>
                  <a:lnTo>
                    <a:pt x="1348" y="571"/>
                  </a:lnTo>
                  <a:lnTo>
                    <a:pt x="1349" y="571"/>
                  </a:lnTo>
                  <a:lnTo>
                    <a:pt x="1350" y="568"/>
                  </a:lnTo>
                  <a:lnTo>
                    <a:pt x="1352" y="569"/>
                  </a:lnTo>
                  <a:lnTo>
                    <a:pt x="1355" y="567"/>
                  </a:lnTo>
                  <a:lnTo>
                    <a:pt x="1356" y="563"/>
                  </a:lnTo>
                  <a:lnTo>
                    <a:pt x="1356" y="561"/>
                  </a:lnTo>
                  <a:lnTo>
                    <a:pt x="1358" y="559"/>
                  </a:lnTo>
                  <a:lnTo>
                    <a:pt x="1358" y="561"/>
                  </a:lnTo>
                  <a:lnTo>
                    <a:pt x="1363" y="564"/>
                  </a:lnTo>
                  <a:lnTo>
                    <a:pt x="1362" y="561"/>
                  </a:lnTo>
                  <a:lnTo>
                    <a:pt x="1367" y="560"/>
                  </a:lnTo>
                  <a:lnTo>
                    <a:pt x="1368" y="561"/>
                  </a:lnTo>
                  <a:lnTo>
                    <a:pt x="1371" y="560"/>
                  </a:lnTo>
                  <a:lnTo>
                    <a:pt x="1373" y="560"/>
                  </a:lnTo>
                  <a:lnTo>
                    <a:pt x="1376" y="558"/>
                  </a:lnTo>
                  <a:lnTo>
                    <a:pt x="1379" y="556"/>
                  </a:lnTo>
                  <a:lnTo>
                    <a:pt x="1382" y="556"/>
                  </a:lnTo>
                  <a:lnTo>
                    <a:pt x="1383" y="553"/>
                  </a:lnTo>
                  <a:lnTo>
                    <a:pt x="1382" y="550"/>
                  </a:lnTo>
                  <a:lnTo>
                    <a:pt x="1381" y="549"/>
                  </a:lnTo>
                  <a:lnTo>
                    <a:pt x="1381" y="549"/>
                  </a:lnTo>
                  <a:lnTo>
                    <a:pt x="1382" y="550"/>
                  </a:lnTo>
                  <a:lnTo>
                    <a:pt x="1384" y="551"/>
                  </a:lnTo>
                  <a:lnTo>
                    <a:pt x="1388" y="550"/>
                  </a:lnTo>
                  <a:lnTo>
                    <a:pt x="1390" y="549"/>
                  </a:lnTo>
                  <a:lnTo>
                    <a:pt x="1393" y="550"/>
                  </a:lnTo>
                  <a:lnTo>
                    <a:pt x="1394" y="549"/>
                  </a:lnTo>
                  <a:lnTo>
                    <a:pt x="1394" y="546"/>
                  </a:lnTo>
                  <a:lnTo>
                    <a:pt x="1397" y="544"/>
                  </a:lnTo>
                  <a:lnTo>
                    <a:pt x="1396" y="546"/>
                  </a:lnTo>
                  <a:lnTo>
                    <a:pt x="1398" y="547"/>
                  </a:lnTo>
                  <a:lnTo>
                    <a:pt x="1400" y="547"/>
                  </a:lnTo>
                  <a:lnTo>
                    <a:pt x="1408" y="543"/>
                  </a:lnTo>
                  <a:lnTo>
                    <a:pt x="1414" y="541"/>
                  </a:lnTo>
                  <a:lnTo>
                    <a:pt x="1416" y="538"/>
                  </a:lnTo>
                  <a:lnTo>
                    <a:pt x="1416" y="536"/>
                  </a:lnTo>
                  <a:lnTo>
                    <a:pt x="1414" y="533"/>
                  </a:lnTo>
                  <a:lnTo>
                    <a:pt x="1418" y="538"/>
                  </a:lnTo>
                  <a:lnTo>
                    <a:pt x="1420" y="537"/>
                  </a:lnTo>
                  <a:lnTo>
                    <a:pt x="1420" y="538"/>
                  </a:lnTo>
                  <a:lnTo>
                    <a:pt x="1413" y="544"/>
                  </a:lnTo>
                  <a:lnTo>
                    <a:pt x="1414" y="546"/>
                  </a:lnTo>
                  <a:lnTo>
                    <a:pt x="1417" y="545"/>
                  </a:lnTo>
                  <a:lnTo>
                    <a:pt x="1419" y="545"/>
                  </a:lnTo>
                  <a:lnTo>
                    <a:pt x="1422" y="545"/>
                  </a:lnTo>
                  <a:lnTo>
                    <a:pt x="1427" y="545"/>
                  </a:lnTo>
                  <a:lnTo>
                    <a:pt x="1433" y="545"/>
                  </a:lnTo>
                  <a:lnTo>
                    <a:pt x="1430" y="546"/>
                  </a:lnTo>
                  <a:lnTo>
                    <a:pt x="1427" y="546"/>
                  </a:lnTo>
                  <a:lnTo>
                    <a:pt x="1422" y="549"/>
                  </a:lnTo>
                  <a:lnTo>
                    <a:pt x="1423" y="552"/>
                  </a:lnTo>
                  <a:lnTo>
                    <a:pt x="1422" y="552"/>
                  </a:lnTo>
                  <a:lnTo>
                    <a:pt x="1422" y="551"/>
                  </a:lnTo>
                  <a:lnTo>
                    <a:pt x="1419" y="549"/>
                  </a:lnTo>
                  <a:lnTo>
                    <a:pt x="1419" y="546"/>
                  </a:lnTo>
                  <a:lnTo>
                    <a:pt x="1416" y="547"/>
                  </a:lnTo>
                  <a:lnTo>
                    <a:pt x="1414" y="549"/>
                  </a:lnTo>
                  <a:lnTo>
                    <a:pt x="1403" y="554"/>
                  </a:lnTo>
                  <a:lnTo>
                    <a:pt x="1400" y="558"/>
                  </a:lnTo>
                  <a:lnTo>
                    <a:pt x="1403" y="556"/>
                  </a:lnTo>
                  <a:lnTo>
                    <a:pt x="1400" y="558"/>
                  </a:lnTo>
                  <a:lnTo>
                    <a:pt x="1400" y="556"/>
                  </a:lnTo>
                  <a:lnTo>
                    <a:pt x="1397" y="559"/>
                  </a:lnTo>
                  <a:lnTo>
                    <a:pt x="1394" y="561"/>
                  </a:lnTo>
                  <a:lnTo>
                    <a:pt x="1398" y="560"/>
                  </a:lnTo>
                  <a:lnTo>
                    <a:pt x="1396" y="562"/>
                  </a:lnTo>
                  <a:lnTo>
                    <a:pt x="1394" y="566"/>
                  </a:lnTo>
                  <a:lnTo>
                    <a:pt x="1394" y="571"/>
                  </a:lnTo>
                  <a:lnTo>
                    <a:pt x="1397" y="573"/>
                  </a:lnTo>
                  <a:lnTo>
                    <a:pt x="1397" y="571"/>
                  </a:lnTo>
                  <a:lnTo>
                    <a:pt x="1402" y="576"/>
                  </a:lnTo>
                  <a:lnTo>
                    <a:pt x="1405" y="576"/>
                  </a:lnTo>
                  <a:lnTo>
                    <a:pt x="1406" y="573"/>
                  </a:lnTo>
                  <a:lnTo>
                    <a:pt x="1409" y="573"/>
                  </a:lnTo>
                  <a:lnTo>
                    <a:pt x="1410" y="573"/>
                  </a:lnTo>
                  <a:lnTo>
                    <a:pt x="1411" y="570"/>
                  </a:lnTo>
                  <a:lnTo>
                    <a:pt x="1415" y="569"/>
                  </a:lnTo>
                  <a:lnTo>
                    <a:pt x="1416" y="567"/>
                  </a:lnTo>
                  <a:lnTo>
                    <a:pt x="1418" y="564"/>
                  </a:lnTo>
                  <a:lnTo>
                    <a:pt x="1420" y="562"/>
                  </a:lnTo>
                  <a:lnTo>
                    <a:pt x="1420" y="562"/>
                  </a:lnTo>
                  <a:lnTo>
                    <a:pt x="1422" y="559"/>
                  </a:lnTo>
                  <a:lnTo>
                    <a:pt x="1424" y="560"/>
                  </a:lnTo>
                  <a:lnTo>
                    <a:pt x="1426" y="556"/>
                  </a:lnTo>
                  <a:lnTo>
                    <a:pt x="1425" y="560"/>
                  </a:lnTo>
                  <a:lnTo>
                    <a:pt x="1428" y="561"/>
                  </a:lnTo>
                  <a:lnTo>
                    <a:pt x="1431" y="559"/>
                  </a:lnTo>
                  <a:lnTo>
                    <a:pt x="1430" y="556"/>
                  </a:lnTo>
                  <a:lnTo>
                    <a:pt x="1432" y="558"/>
                  </a:lnTo>
                  <a:lnTo>
                    <a:pt x="1434" y="558"/>
                  </a:lnTo>
                  <a:lnTo>
                    <a:pt x="1435" y="556"/>
                  </a:lnTo>
                  <a:lnTo>
                    <a:pt x="1439" y="556"/>
                  </a:lnTo>
                  <a:lnTo>
                    <a:pt x="1447" y="553"/>
                  </a:lnTo>
                  <a:lnTo>
                    <a:pt x="1451" y="552"/>
                  </a:lnTo>
                  <a:lnTo>
                    <a:pt x="1457" y="549"/>
                  </a:lnTo>
                  <a:lnTo>
                    <a:pt x="1459" y="550"/>
                  </a:lnTo>
                  <a:lnTo>
                    <a:pt x="1465" y="545"/>
                  </a:lnTo>
                  <a:lnTo>
                    <a:pt x="1461" y="546"/>
                  </a:lnTo>
                  <a:lnTo>
                    <a:pt x="1459" y="545"/>
                  </a:lnTo>
                  <a:lnTo>
                    <a:pt x="1462" y="544"/>
                  </a:lnTo>
                  <a:lnTo>
                    <a:pt x="1460" y="542"/>
                  </a:lnTo>
                  <a:lnTo>
                    <a:pt x="1460" y="541"/>
                  </a:lnTo>
                  <a:lnTo>
                    <a:pt x="1459" y="539"/>
                  </a:lnTo>
                  <a:lnTo>
                    <a:pt x="1456" y="541"/>
                  </a:lnTo>
                  <a:lnTo>
                    <a:pt x="1453" y="539"/>
                  </a:lnTo>
                  <a:lnTo>
                    <a:pt x="1452" y="536"/>
                  </a:lnTo>
                  <a:lnTo>
                    <a:pt x="1450" y="538"/>
                  </a:lnTo>
                  <a:lnTo>
                    <a:pt x="1447" y="541"/>
                  </a:lnTo>
                  <a:lnTo>
                    <a:pt x="1444" y="541"/>
                  </a:lnTo>
                  <a:lnTo>
                    <a:pt x="1441" y="541"/>
                  </a:lnTo>
                  <a:lnTo>
                    <a:pt x="1443" y="539"/>
                  </a:lnTo>
                  <a:lnTo>
                    <a:pt x="1440" y="538"/>
                  </a:lnTo>
                  <a:lnTo>
                    <a:pt x="1434" y="537"/>
                  </a:lnTo>
                  <a:lnTo>
                    <a:pt x="1432" y="536"/>
                  </a:lnTo>
                  <a:lnTo>
                    <a:pt x="1430" y="537"/>
                  </a:lnTo>
                  <a:lnTo>
                    <a:pt x="1426" y="536"/>
                  </a:lnTo>
                  <a:lnTo>
                    <a:pt x="1424" y="535"/>
                  </a:lnTo>
                  <a:lnTo>
                    <a:pt x="1424" y="534"/>
                  </a:lnTo>
                  <a:lnTo>
                    <a:pt x="1427" y="532"/>
                  </a:lnTo>
                  <a:lnTo>
                    <a:pt x="1425" y="532"/>
                  </a:lnTo>
                  <a:lnTo>
                    <a:pt x="1419" y="530"/>
                  </a:lnTo>
                  <a:lnTo>
                    <a:pt x="1416" y="529"/>
                  </a:lnTo>
                  <a:lnTo>
                    <a:pt x="1415" y="524"/>
                  </a:lnTo>
                  <a:lnTo>
                    <a:pt x="1413" y="521"/>
                  </a:lnTo>
                  <a:lnTo>
                    <a:pt x="1413" y="519"/>
                  </a:lnTo>
                  <a:lnTo>
                    <a:pt x="1413" y="516"/>
                  </a:lnTo>
                  <a:lnTo>
                    <a:pt x="1410" y="516"/>
                  </a:lnTo>
                  <a:lnTo>
                    <a:pt x="1408" y="517"/>
                  </a:lnTo>
                  <a:lnTo>
                    <a:pt x="1406" y="516"/>
                  </a:lnTo>
                  <a:lnTo>
                    <a:pt x="1409" y="515"/>
                  </a:lnTo>
                  <a:lnTo>
                    <a:pt x="1411" y="511"/>
                  </a:lnTo>
                  <a:lnTo>
                    <a:pt x="1414" y="506"/>
                  </a:lnTo>
                  <a:lnTo>
                    <a:pt x="1413" y="503"/>
                  </a:lnTo>
                  <a:lnTo>
                    <a:pt x="1410" y="502"/>
                  </a:lnTo>
                  <a:lnTo>
                    <a:pt x="1408" y="503"/>
                  </a:lnTo>
                  <a:lnTo>
                    <a:pt x="1402" y="507"/>
                  </a:lnTo>
                  <a:lnTo>
                    <a:pt x="1401" y="504"/>
                  </a:lnTo>
                  <a:lnTo>
                    <a:pt x="1399" y="501"/>
                  </a:lnTo>
                  <a:lnTo>
                    <a:pt x="1397" y="501"/>
                  </a:lnTo>
                  <a:lnTo>
                    <a:pt x="1391" y="499"/>
                  </a:lnTo>
                  <a:lnTo>
                    <a:pt x="1388" y="500"/>
                  </a:lnTo>
                  <a:lnTo>
                    <a:pt x="1386" y="500"/>
                  </a:lnTo>
                  <a:lnTo>
                    <a:pt x="1385" y="500"/>
                  </a:lnTo>
                  <a:lnTo>
                    <a:pt x="1391" y="498"/>
                  </a:lnTo>
                  <a:lnTo>
                    <a:pt x="1393" y="498"/>
                  </a:lnTo>
                  <a:lnTo>
                    <a:pt x="1399" y="498"/>
                  </a:lnTo>
                  <a:lnTo>
                    <a:pt x="1401" y="499"/>
                  </a:lnTo>
                  <a:lnTo>
                    <a:pt x="1407" y="500"/>
                  </a:lnTo>
                  <a:lnTo>
                    <a:pt x="1413" y="496"/>
                  </a:lnTo>
                  <a:lnTo>
                    <a:pt x="1415" y="494"/>
                  </a:lnTo>
                  <a:lnTo>
                    <a:pt x="1418" y="493"/>
                  </a:lnTo>
                  <a:lnTo>
                    <a:pt x="1422" y="491"/>
                  </a:lnTo>
                  <a:lnTo>
                    <a:pt x="1422" y="489"/>
                  </a:lnTo>
                  <a:lnTo>
                    <a:pt x="1419" y="486"/>
                  </a:lnTo>
                  <a:lnTo>
                    <a:pt x="1418" y="486"/>
                  </a:lnTo>
                  <a:lnTo>
                    <a:pt x="1419" y="486"/>
                  </a:lnTo>
                  <a:lnTo>
                    <a:pt x="1417" y="485"/>
                  </a:lnTo>
                  <a:lnTo>
                    <a:pt x="1418" y="485"/>
                  </a:lnTo>
                  <a:lnTo>
                    <a:pt x="1422" y="484"/>
                  </a:lnTo>
                  <a:lnTo>
                    <a:pt x="1418" y="482"/>
                  </a:lnTo>
                  <a:lnTo>
                    <a:pt x="1413" y="479"/>
                  </a:lnTo>
                  <a:lnTo>
                    <a:pt x="1408" y="478"/>
                  </a:lnTo>
                  <a:lnTo>
                    <a:pt x="1405" y="477"/>
                  </a:lnTo>
                  <a:lnTo>
                    <a:pt x="1394" y="478"/>
                  </a:lnTo>
                  <a:lnTo>
                    <a:pt x="1386" y="481"/>
                  </a:lnTo>
                  <a:lnTo>
                    <a:pt x="1382" y="483"/>
                  </a:lnTo>
                  <a:lnTo>
                    <a:pt x="1373" y="486"/>
                  </a:lnTo>
                  <a:lnTo>
                    <a:pt x="1367" y="489"/>
                  </a:lnTo>
                  <a:lnTo>
                    <a:pt x="1363" y="492"/>
                  </a:lnTo>
                  <a:lnTo>
                    <a:pt x="1357" y="494"/>
                  </a:lnTo>
                  <a:lnTo>
                    <a:pt x="1349" y="501"/>
                  </a:lnTo>
                  <a:lnTo>
                    <a:pt x="1347" y="504"/>
                  </a:lnTo>
                  <a:lnTo>
                    <a:pt x="1345" y="507"/>
                  </a:lnTo>
                  <a:lnTo>
                    <a:pt x="1341" y="509"/>
                  </a:lnTo>
                  <a:lnTo>
                    <a:pt x="1338" y="515"/>
                  </a:lnTo>
                  <a:lnTo>
                    <a:pt x="1335" y="517"/>
                  </a:lnTo>
                  <a:lnTo>
                    <a:pt x="1329" y="519"/>
                  </a:lnTo>
                  <a:lnTo>
                    <a:pt x="1326" y="520"/>
                  </a:lnTo>
                  <a:lnTo>
                    <a:pt x="1324" y="521"/>
                  </a:lnTo>
                  <a:lnTo>
                    <a:pt x="1328" y="519"/>
                  </a:lnTo>
                  <a:lnTo>
                    <a:pt x="1330" y="517"/>
                  </a:lnTo>
                  <a:lnTo>
                    <a:pt x="1333" y="515"/>
                  </a:lnTo>
                  <a:lnTo>
                    <a:pt x="1334" y="512"/>
                  </a:lnTo>
                  <a:lnTo>
                    <a:pt x="1337" y="510"/>
                  </a:lnTo>
                  <a:lnTo>
                    <a:pt x="1339" y="507"/>
                  </a:lnTo>
                  <a:lnTo>
                    <a:pt x="1342" y="506"/>
                  </a:lnTo>
                  <a:lnTo>
                    <a:pt x="1343" y="503"/>
                  </a:lnTo>
                  <a:lnTo>
                    <a:pt x="1345" y="500"/>
                  </a:lnTo>
                  <a:lnTo>
                    <a:pt x="1345" y="498"/>
                  </a:lnTo>
                  <a:lnTo>
                    <a:pt x="1342" y="495"/>
                  </a:lnTo>
                  <a:lnTo>
                    <a:pt x="1341" y="495"/>
                  </a:lnTo>
                  <a:lnTo>
                    <a:pt x="1335" y="494"/>
                  </a:lnTo>
                  <a:lnTo>
                    <a:pt x="1333" y="494"/>
                  </a:lnTo>
                  <a:lnTo>
                    <a:pt x="1330" y="493"/>
                  </a:lnTo>
                  <a:lnTo>
                    <a:pt x="1328" y="492"/>
                  </a:lnTo>
                  <a:lnTo>
                    <a:pt x="1329" y="492"/>
                  </a:lnTo>
                  <a:lnTo>
                    <a:pt x="1337" y="493"/>
                  </a:lnTo>
                  <a:lnTo>
                    <a:pt x="1339" y="494"/>
                  </a:lnTo>
                  <a:lnTo>
                    <a:pt x="1342" y="495"/>
                  </a:lnTo>
                  <a:lnTo>
                    <a:pt x="1347" y="498"/>
                  </a:lnTo>
                  <a:lnTo>
                    <a:pt x="1349" y="495"/>
                  </a:lnTo>
                  <a:lnTo>
                    <a:pt x="1354" y="490"/>
                  </a:lnTo>
                  <a:lnTo>
                    <a:pt x="1355" y="487"/>
                  </a:lnTo>
                  <a:lnTo>
                    <a:pt x="1358" y="484"/>
                  </a:lnTo>
                  <a:lnTo>
                    <a:pt x="1364" y="479"/>
                  </a:lnTo>
                  <a:lnTo>
                    <a:pt x="1365" y="479"/>
                  </a:lnTo>
                  <a:lnTo>
                    <a:pt x="1368" y="477"/>
                  </a:lnTo>
                  <a:lnTo>
                    <a:pt x="1376" y="476"/>
                  </a:lnTo>
                  <a:lnTo>
                    <a:pt x="1379" y="475"/>
                  </a:lnTo>
                  <a:lnTo>
                    <a:pt x="1381" y="470"/>
                  </a:lnTo>
                  <a:lnTo>
                    <a:pt x="1383" y="467"/>
                  </a:lnTo>
                  <a:lnTo>
                    <a:pt x="1384" y="465"/>
                  </a:lnTo>
                  <a:lnTo>
                    <a:pt x="1386" y="464"/>
                  </a:lnTo>
                  <a:lnTo>
                    <a:pt x="1388" y="461"/>
                  </a:lnTo>
                  <a:lnTo>
                    <a:pt x="1390" y="461"/>
                  </a:lnTo>
                  <a:lnTo>
                    <a:pt x="1394" y="461"/>
                  </a:lnTo>
                  <a:lnTo>
                    <a:pt x="1398" y="459"/>
                  </a:lnTo>
                  <a:lnTo>
                    <a:pt x="1400" y="460"/>
                  </a:lnTo>
                  <a:lnTo>
                    <a:pt x="1406" y="459"/>
                  </a:lnTo>
                  <a:lnTo>
                    <a:pt x="1413" y="460"/>
                  </a:lnTo>
                  <a:lnTo>
                    <a:pt x="1418" y="459"/>
                  </a:lnTo>
                  <a:lnTo>
                    <a:pt x="1422" y="460"/>
                  </a:lnTo>
                  <a:lnTo>
                    <a:pt x="1426" y="459"/>
                  </a:lnTo>
                  <a:lnTo>
                    <a:pt x="1432" y="460"/>
                  </a:lnTo>
                  <a:lnTo>
                    <a:pt x="1433" y="460"/>
                  </a:lnTo>
                  <a:lnTo>
                    <a:pt x="1435" y="460"/>
                  </a:lnTo>
                  <a:lnTo>
                    <a:pt x="1437" y="459"/>
                  </a:lnTo>
                  <a:lnTo>
                    <a:pt x="1453" y="461"/>
                  </a:lnTo>
                  <a:lnTo>
                    <a:pt x="1454" y="462"/>
                  </a:lnTo>
                  <a:lnTo>
                    <a:pt x="1458" y="461"/>
                  </a:lnTo>
                  <a:lnTo>
                    <a:pt x="1458" y="461"/>
                  </a:lnTo>
                  <a:lnTo>
                    <a:pt x="1454" y="462"/>
                  </a:lnTo>
                  <a:lnTo>
                    <a:pt x="1460" y="461"/>
                  </a:lnTo>
                  <a:lnTo>
                    <a:pt x="1466" y="461"/>
                  </a:lnTo>
                  <a:lnTo>
                    <a:pt x="1471" y="461"/>
                  </a:lnTo>
                  <a:lnTo>
                    <a:pt x="1476" y="460"/>
                  </a:lnTo>
                  <a:lnTo>
                    <a:pt x="1479" y="460"/>
                  </a:lnTo>
                  <a:lnTo>
                    <a:pt x="1480" y="459"/>
                  </a:lnTo>
                  <a:lnTo>
                    <a:pt x="1482" y="457"/>
                  </a:lnTo>
                  <a:lnTo>
                    <a:pt x="1485" y="456"/>
                  </a:lnTo>
                  <a:lnTo>
                    <a:pt x="1487" y="452"/>
                  </a:lnTo>
                  <a:lnTo>
                    <a:pt x="1490" y="451"/>
                  </a:lnTo>
                  <a:lnTo>
                    <a:pt x="1492" y="451"/>
                  </a:lnTo>
                  <a:lnTo>
                    <a:pt x="1494" y="447"/>
                  </a:lnTo>
                  <a:lnTo>
                    <a:pt x="1496" y="444"/>
                  </a:lnTo>
                  <a:lnTo>
                    <a:pt x="1497" y="442"/>
                  </a:lnTo>
                  <a:lnTo>
                    <a:pt x="1503" y="441"/>
                  </a:lnTo>
                  <a:lnTo>
                    <a:pt x="1505" y="441"/>
                  </a:lnTo>
                  <a:lnTo>
                    <a:pt x="1511" y="439"/>
                  </a:lnTo>
                  <a:lnTo>
                    <a:pt x="1513" y="439"/>
                  </a:lnTo>
                  <a:lnTo>
                    <a:pt x="1516" y="438"/>
                  </a:lnTo>
                  <a:lnTo>
                    <a:pt x="1519" y="439"/>
                  </a:lnTo>
                  <a:lnTo>
                    <a:pt x="1521" y="438"/>
                  </a:lnTo>
                  <a:lnTo>
                    <a:pt x="1527" y="434"/>
                  </a:lnTo>
                  <a:lnTo>
                    <a:pt x="1533" y="431"/>
                  </a:lnTo>
                  <a:lnTo>
                    <a:pt x="1538" y="426"/>
                  </a:lnTo>
                  <a:lnTo>
                    <a:pt x="1537" y="423"/>
                  </a:lnTo>
                  <a:lnTo>
                    <a:pt x="1531" y="421"/>
                  </a:lnTo>
                  <a:close/>
                  <a:moveTo>
                    <a:pt x="688" y="144"/>
                  </a:moveTo>
                  <a:lnTo>
                    <a:pt x="685" y="143"/>
                  </a:lnTo>
                  <a:lnTo>
                    <a:pt x="682" y="147"/>
                  </a:lnTo>
                  <a:lnTo>
                    <a:pt x="682" y="149"/>
                  </a:lnTo>
                  <a:lnTo>
                    <a:pt x="685" y="149"/>
                  </a:lnTo>
                  <a:lnTo>
                    <a:pt x="688" y="148"/>
                  </a:lnTo>
                  <a:lnTo>
                    <a:pt x="685" y="150"/>
                  </a:lnTo>
                  <a:lnTo>
                    <a:pt x="688" y="151"/>
                  </a:lnTo>
                  <a:lnTo>
                    <a:pt x="685" y="151"/>
                  </a:lnTo>
                  <a:lnTo>
                    <a:pt x="683" y="152"/>
                  </a:lnTo>
                  <a:lnTo>
                    <a:pt x="681" y="152"/>
                  </a:lnTo>
                  <a:lnTo>
                    <a:pt x="677" y="152"/>
                  </a:lnTo>
                  <a:lnTo>
                    <a:pt x="675" y="152"/>
                  </a:lnTo>
                  <a:lnTo>
                    <a:pt x="673" y="150"/>
                  </a:lnTo>
                  <a:lnTo>
                    <a:pt x="669" y="149"/>
                  </a:lnTo>
                  <a:lnTo>
                    <a:pt x="667" y="150"/>
                  </a:lnTo>
                  <a:lnTo>
                    <a:pt x="664" y="150"/>
                  </a:lnTo>
                  <a:lnTo>
                    <a:pt x="662" y="149"/>
                  </a:lnTo>
                  <a:lnTo>
                    <a:pt x="660" y="152"/>
                  </a:lnTo>
                  <a:lnTo>
                    <a:pt x="657" y="153"/>
                  </a:lnTo>
                  <a:lnTo>
                    <a:pt x="657" y="154"/>
                  </a:lnTo>
                  <a:lnTo>
                    <a:pt x="660" y="157"/>
                  </a:lnTo>
                  <a:lnTo>
                    <a:pt x="663" y="157"/>
                  </a:lnTo>
                  <a:lnTo>
                    <a:pt x="665" y="160"/>
                  </a:lnTo>
                  <a:lnTo>
                    <a:pt x="662" y="160"/>
                  </a:lnTo>
                  <a:lnTo>
                    <a:pt x="659" y="160"/>
                  </a:lnTo>
                  <a:lnTo>
                    <a:pt x="657" y="161"/>
                  </a:lnTo>
                  <a:lnTo>
                    <a:pt x="655" y="164"/>
                  </a:lnTo>
                  <a:lnTo>
                    <a:pt x="651" y="165"/>
                  </a:lnTo>
                  <a:lnTo>
                    <a:pt x="649" y="167"/>
                  </a:lnTo>
                  <a:lnTo>
                    <a:pt x="647" y="168"/>
                  </a:lnTo>
                  <a:lnTo>
                    <a:pt x="643" y="169"/>
                  </a:lnTo>
                  <a:lnTo>
                    <a:pt x="641" y="171"/>
                  </a:lnTo>
                  <a:lnTo>
                    <a:pt x="639" y="171"/>
                  </a:lnTo>
                  <a:lnTo>
                    <a:pt x="637" y="169"/>
                  </a:lnTo>
                  <a:lnTo>
                    <a:pt x="640" y="168"/>
                  </a:lnTo>
                  <a:lnTo>
                    <a:pt x="642" y="168"/>
                  </a:lnTo>
                  <a:lnTo>
                    <a:pt x="643" y="165"/>
                  </a:lnTo>
                  <a:lnTo>
                    <a:pt x="647" y="164"/>
                  </a:lnTo>
                  <a:lnTo>
                    <a:pt x="649" y="161"/>
                  </a:lnTo>
                  <a:lnTo>
                    <a:pt x="651" y="159"/>
                  </a:lnTo>
                  <a:lnTo>
                    <a:pt x="652" y="157"/>
                  </a:lnTo>
                  <a:lnTo>
                    <a:pt x="650" y="153"/>
                  </a:lnTo>
                  <a:lnTo>
                    <a:pt x="647" y="153"/>
                  </a:lnTo>
                  <a:lnTo>
                    <a:pt x="645" y="154"/>
                  </a:lnTo>
                  <a:lnTo>
                    <a:pt x="641" y="156"/>
                  </a:lnTo>
                  <a:lnTo>
                    <a:pt x="639" y="158"/>
                  </a:lnTo>
                  <a:lnTo>
                    <a:pt x="637" y="159"/>
                  </a:lnTo>
                  <a:lnTo>
                    <a:pt x="635" y="161"/>
                  </a:lnTo>
                  <a:lnTo>
                    <a:pt x="635" y="164"/>
                  </a:lnTo>
                  <a:lnTo>
                    <a:pt x="633" y="167"/>
                  </a:lnTo>
                  <a:lnTo>
                    <a:pt x="630" y="168"/>
                  </a:lnTo>
                  <a:lnTo>
                    <a:pt x="628" y="168"/>
                  </a:lnTo>
                  <a:lnTo>
                    <a:pt x="624" y="167"/>
                  </a:lnTo>
                  <a:lnTo>
                    <a:pt x="620" y="166"/>
                  </a:lnTo>
                  <a:lnTo>
                    <a:pt x="616" y="166"/>
                  </a:lnTo>
                  <a:lnTo>
                    <a:pt x="614" y="166"/>
                  </a:lnTo>
                  <a:lnTo>
                    <a:pt x="611" y="165"/>
                  </a:lnTo>
                  <a:lnTo>
                    <a:pt x="609" y="164"/>
                  </a:lnTo>
                  <a:lnTo>
                    <a:pt x="613" y="162"/>
                  </a:lnTo>
                  <a:lnTo>
                    <a:pt x="615" y="162"/>
                  </a:lnTo>
                  <a:lnTo>
                    <a:pt x="618" y="161"/>
                  </a:lnTo>
                  <a:lnTo>
                    <a:pt x="620" y="159"/>
                  </a:lnTo>
                  <a:lnTo>
                    <a:pt x="620" y="156"/>
                  </a:lnTo>
                  <a:lnTo>
                    <a:pt x="622" y="154"/>
                  </a:lnTo>
                  <a:lnTo>
                    <a:pt x="624" y="153"/>
                  </a:lnTo>
                  <a:lnTo>
                    <a:pt x="628" y="151"/>
                  </a:lnTo>
                  <a:lnTo>
                    <a:pt x="626" y="148"/>
                  </a:lnTo>
                  <a:lnTo>
                    <a:pt x="624" y="148"/>
                  </a:lnTo>
                  <a:lnTo>
                    <a:pt x="621" y="145"/>
                  </a:lnTo>
                  <a:lnTo>
                    <a:pt x="624" y="144"/>
                  </a:lnTo>
                  <a:lnTo>
                    <a:pt x="626" y="144"/>
                  </a:lnTo>
                  <a:lnTo>
                    <a:pt x="629" y="145"/>
                  </a:lnTo>
                  <a:lnTo>
                    <a:pt x="632" y="147"/>
                  </a:lnTo>
                  <a:lnTo>
                    <a:pt x="638" y="147"/>
                  </a:lnTo>
                  <a:lnTo>
                    <a:pt x="640" y="144"/>
                  </a:lnTo>
                  <a:lnTo>
                    <a:pt x="638" y="142"/>
                  </a:lnTo>
                  <a:lnTo>
                    <a:pt x="634" y="141"/>
                  </a:lnTo>
                  <a:lnTo>
                    <a:pt x="632" y="140"/>
                  </a:lnTo>
                  <a:lnTo>
                    <a:pt x="629" y="139"/>
                  </a:lnTo>
                  <a:lnTo>
                    <a:pt x="617" y="139"/>
                  </a:lnTo>
                  <a:lnTo>
                    <a:pt x="616" y="142"/>
                  </a:lnTo>
                  <a:lnTo>
                    <a:pt x="614" y="142"/>
                  </a:lnTo>
                  <a:lnTo>
                    <a:pt x="611" y="141"/>
                  </a:lnTo>
                  <a:lnTo>
                    <a:pt x="608" y="142"/>
                  </a:lnTo>
                  <a:lnTo>
                    <a:pt x="605" y="142"/>
                  </a:lnTo>
                  <a:lnTo>
                    <a:pt x="603" y="142"/>
                  </a:lnTo>
                  <a:lnTo>
                    <a:pt x="599" y="141"/>
                  </a:lnTo>
                  <a:lnTo>
                    <a:pt x="597" y="141"/>
                  </a:lnTo>
                  <a:lnTo>
                    <a:pt x="595" y="141"/>
                  </a:lnTo>
                  <a:lnTo>
                    <a:pt x="595" y="144"/>
                  </a:lnTo>
                  <a:lnTo>
                    <a:pt x="592" y="144"/>
                  </a:lnTo>
                  <a:lnTo>
                    <a:pt x="591" y="147"/>
                  </a:lnTo>
                  <a:lnTo>
                    <a:pt x="589" y="144"/>
                  </a:lnTo>
                  <a:lnTo>
                    <a:pt x="587" y="142"/>
                  </a:lnTo>
                  <a:lnTo>
                    <a:pt x="588" y="139"/>
                  </a:lnTo>
                  <a:lnTo>
                    <a:pt x="590" y="139"/>
                  </a:lnTo>
                  <a:lnTo>
                    <a:pt x="594" y="139"/>
                  </a:lnTo>
                  <a:lnTo>
                    <a:pt x="596" y="140"/>
                  </a:lnTo>
                  <a:lnTo>
                    <a:pt x="598" y="136"/>
                  </a:lnTo>
                  <a:lnTo>
                    <a:pt x="601" y="137"/>
                  </a:lnTo>
                  <a:lnTo>
                    <a:pt x="604" y="137"/>
                  </a:lnTo>
                  <a:lnTo>
                    <a:pt x="609" y="135"/>
                  </a:lnTo>
                  <a:lnTo>
                    <a:pt x="612" y="134"/>
                  </a:lnTo>
                  <a:lnTo>
                    <a:pt x="615" y="134"/>
                  </a:lnTo>
                  <a:lnTo>
                    <a:pt x="617" y="132"/>
                  </a:lnTo>
                  <a:lnTo>
                    <a:pt x="623" y="132"/>
                  </a:lnTo>
                  <a:lnTo>
                    <a:pt x="625" y="132"/>
                  </a:lnTo>
                  <a:lnTo>
                    <a:pt x="631" y="131"/>
                  </a:lnTo>
                  <a:lnTo>
                    <a:pt x="634" y="128"/>
                  </a:lnTo>
                  <a:lnTo>
                    <a:pt x="637" y="128"/>
                  </a:lnTo>
                  <a:lnTo>
                    <a:pt x="639" y="127"/>
                  </a:lnTo>
                  <a:lnTo>
                    <a:pt x="642" y="125"/>
                  </a:lnTo>
                  <a:lnTo>
                    <a:pt x="645" y="125"/>
                  </a:lnTo>
                  <a:lnTo>
                    <a:pt x="648" y="124"/>
                  </a:lnTo>
                  <a:lnTo>
                    <a:pt x="650" y="123"/>
                  </a:lnTo>
                  <a:lnTo>
                    <a:pt x="654" y="123"/>
                  </a:lnTo>
                  <a:lnTo>
                    <a:pt x="657" y="122"/>
                  </a:lnTo>
                  <a:lnTo>
                    <a:pt x="660" y="120"/>
                  </a:lnTo>
                  <a:lnTo>
                    <a:pt x="663" y="123"/>
                  </a:lnTo>
                  <a:lnTo>
                    <a:pt x="666" y="124"/>
                  </a:lnTo>
                  <a:lnTo>
                    <a:pt x="668" y="124"/>
                  </a:lnTo>
                  <a:lnTo>
                    <a:pt x="672" y="124"/>
                  </a:lnTo>
                  <a:lnTo>
                    <a:pt x="668" y="126"/>
                  </a:lnTo>
                  <a:lnTo>
                    <a:pt x="666" y="127"/>
                  </a:lnTo>
                  <a:lnTo>
                    <a:pt x="660" y="130"/>
                  </a:lnTo>
                  <a:lnTo>
                    <a:pt x="658" y="130"/>
                  </a:lnTo>
                  <a:lnTo>
                    <a:pt x="657" y="130"/>
                  </a:lnTo>
                  <a:lnTo>
                    <a:pt x="655" y="132"/>
                  </a:lnTo>
                  <a:lnTo>
                    <a:pt x="651" y="134"/>
                  </a:lnTo>
                  <a:lnTo>
                    <a:pt x="655" y="136"/>
                  </a:lnTo>
                  <a:lnTo>
                    <a:pt x="657" y="136"/>
                  </a:lnTo>
                  <a:lnTo>
                    <a:pt x="657" y="136"/>
                  </a:lnTo>
                  <a:lnTo>
                    <a:pt x="660" y="137"/>
                  </a:lnTo>
                  <a:lnTo>
                    <a:pt x="663" y="137"/>
                  </a:lnTo>
                  <a:lnTo>
                    <a:pt x="666" y="137"/>
                  </a:lnTo>
                  <a:lnTo>
                    <a:pt x="668" y="137"/>
                  </a:lnTo>
                  <a:lnTo>
                    <a:pt x="674" y="137"/>
                  </a:lnTo>
                  <a:lnTo>
                    <a:pt x="676" y="137"/>
                  </a:lnTo>
                  <a:lnTo>
                    <a:pt x="680" y="136"/>
                  </a:lnTo>
                  <a:lnTo>
                    <a:pt x="682" y="135"/>
                  </a:lnTo>
                  <a:lnTo>
                    <a:pt x="683" y="132"/>
                  </a:lnTo>
                  <a:lnTo>
                    <a:pt x="686" y="131"/>
                  </a:lnTo>
                  <a:lnTo>
                    <a:pt x="689" y="130"/>
                  </a:lnTo>
                  <a:lnTo>
                    <a:pt x="689" y="132"/>
                  </a:lnTo>
                  <a:lnTo>
                    <a:pt x="686" y="135"/>
                  </a:lnTo>
                  <a:lnTo>
                    <a:pt x="689" y="135"/>
                  </a:lnTo>
                  <a:lnTo>
                    <a:pt x="692" y="134"/>
                  </a:lnTo>
                  <a:lnTo>
                    <a:pt x="690" y="137"/>
                  </a:lnTo>
                  <a:lnTo>
                    <a:pt x="689" y="140"/>
                  </a:lnTo>
                  <a:lnTo>
                    <a:pt x="685" y="141"/>
                  </a:lnTo>
                  <a:lnTo>
                    <a:pt x="688" y="144"/>
                  </a:lnTo>
                  <a:close/>
                  <a:moveTo>
                    <a:pt x="805" y="218"/>
                  </a:moveTo>
                  <a:lnTo>
                    <a:pt x="803" y="217"/>
                  </a:lnTo>
                  <a:lnTo>
                    <a:pt x="800" y="217"/>
                  </a:lnTo>
                  <a:lnTo>
                    <a:pt x="797" y="216"/>
                  </a:lnTo>
                  <a:lnTo>
                    <a:pt x="793" y="214"/>
                  </a:lnTo>
                  <a:lnTo>
                    <a:pt x="787" y="214"/>
                  </a:lnTo>
                  <a:lnTo>
                    <a:pt x="785" y="216"/>
                  </a:lnTo>
                  <a:lnTo>
                    <a:pt x="782" y="217"/>
                  </a:lnTo>
                  <a:lnTo>
                    <a:pt x="777" y="218"/>
                  </a:lnTo>
                  <a:lnTo>
                    <a:pt x="774" y="220"/>
                  </a:lnTo>
                  <a:lnTo>
                    <a:pt x="773" y="224"/>
                  </a:lnTo>
                  <a:lnTo>
                    <a:pt x="778" y="219"/>
                  </a:lnTo>
                  <a:lnTo>
                    <a:pt x="780" y="219"/>
                  </a:lnTo>
                  <a:lnTo>
                    <a:pt x="784" y="218"/>
                  </a:lnTo>
                  <a:lnTo>
                    <a:pt x="786" y="218"/>
                  </a:lnTo>
                  <a:lnTo>
                    <a:pt x="790" y="216"/>
                  </a:lnTo>
                  <a:lnTo>
                    <a:pt x="794" y="216"/>
                  </a:lnTo>
                  <a:lnTo>
                    <a:pt x="797" y="217"/>
                  </a:lnTo>
                  <a:lnTo>
                    <a:pt x="792" y="217"/>
                  </a:lnTo>
                  <a:lnTo>
                    <a:pt x="788" y="218"/>
                  </a:lnTo>
                  <a:lnTo>
                    <a:pt x="794" y="218"/>
                  </a:lnTo>
                  <a:lnTo>
                    <a:pt x="797" y="219"/>
                  </a:lnTo>
                  <a:lnTo>
                    <a:pt x="794" y="220"/>
                  </a:lnTo>
                  <a:lnTo>
                    <a:pt x="788" y="220"/>
                  </a:lnTo>
                  <a:lnTo>
                    <a:pt x="786" y="221"/>
                  </a:lnTo>
                  <a:lnTo>
                    <a:pt x="788" y="221"/>
                  </a:lnTo>
                  <a:lnTo>
                    <a:pt x="786" y="222"/>
                  </a:lnTo>
                  <a:lnTo>
                    <a:pt x="790" y="221"/>
                  </a:lnTo>
                  <a:lnTo>
                    <a:pt x="792" y="222"/>
                  </a:lnTo>
                  <a:lnTo>
                    <a:pt x="794" y="221"/>
                  </a:lnTo>
                  <a:lnTo>
                    <a:pt x="794" y="221"/>
                  </a:lnTo>
                  <a:lnTo>
                    <a:pt x="790" y="225"/>
                  </a:lnTo>
                  <a:lnTo>
                    <a:pt x="786" y="225"/>
                  </a:lnTo>
                  <a:lnTo>
                    <a:pt x="782" y="224"/>
                  </a:lnTo>
                  <a:lnTo>
                    <a:pt x="776" y="228"/>
                  </a:lnTo>
                  <a:lnTo>
                    <a:pt x="773" y="229"/>
                  </a:lnTo>
                  <a:lnTo>
                    <a:pt x="773" y="231"/>
                  </a:lnTo>
                  <a:lnTo>
                    <a:pt x="765" y="238"/>
                  </a:lnTo>
                  <a:lnTo>
                    <a:pt x="762" y="241"/>
                  </a:lnTo>
                  <a:lnTo>
                    <a:pt x="760" y="243"/>
                  </a:lnTo>
                  <a:lnTo>
                    <a:pt x="757" y="244"/>
                  </a:lnTo>
                  <a:lnTo>
                    <a:pt x="753" y="245"/>
                  </a:lnTo>
                  <a:lnTo>
                    <a:pt x="753" y="244"/>
                  </a:lnTo>
                  <a:lnTo>
                    <a:pt x="750" y="244"/>
                  </a:lnTo>
                  <a:lnTo>
                    <a:pt x="745" y="246"/>
                  </a:lnTo>
                  <a:lnTo>
                    <a:pt x="744" y="247"/>
                  </a:lnTo>
                  <a:lnTo>
                    <a:pt x="743" y="248"/>
                  </a:lnTo>
                  <a:lnTo>
                    <a:pt x="744" y="251"/>
                  </a:lnTo>
                  <a:lnTo>
                    <a:pt x="742" y="253"/>
                  </a:lnTo>
                  <a:lnTo>
                    <a:pt x="740" y="254"/>
                  </a:lnTo>
                  <a:lnTo>
                    <a:pt x="736" y="253"/>
                  </a:lnTo>
                  <a:lnTo>
                    <a:pt x="731" y="255"/>
                  </a:lnTo>
                  <a:lnTo>
                    <a:pt x="728" y="255"/>
                  </a:lnTo>
                  <a:lnTo>
                    <a:pt x="720" y="256"/>
                  </a:lnTo>
                  <a:lnTo>
                    <a:pt x="715" y="256"/>
                  </a:lnTo>
                  <a:lnTo>
                    <a:pt x="712" y="256"/>
                  </a:lnTo>
                  <a:lnTo>
                    <a:pt x="707" y="254"/>
                  </a:lnTo>
                  <a:lnTo>
                    <a:pt x="705" y="253"/>
                  </a:lnTo>
                  <a:lnTo>
                    <a:pt x="697" y="252"/>
                  </a:lnTo>
                  <a:lnTo>
                    <a:pt x="694" y="251"/>
                  </a:lnTo>
                  <a:lnTo>
                    <a:pt x="692" y="248"/>
                  </a:lnTo>
                  <a:lnTo>
                    <a:pt x="689" y="247"/>
                  </a:lnTo>
                  <a:lnTo>
                    <a:pt x="692" y="247"/>
                  </a:lnTo>
                  <a:lnTo>
                    <a:pt x="695" y="250"/>
                  </a:lnTo>
                  <a:lnTo>
                    <a:pt x="698" y="250"/>
                  </a:lnTo>
                  <a:lnTo>
                    <a:pt x="701" y="248"/>
                  </a:lnTo>
                  <a:lnTo>
                    <a:pt x="703" y="246"/>
                  </a:lnTo>
                  <a:lnTo>
                    <a:pt x="706" y="247"/>
                  </a:lnTo>
                  <a:lnTo>
                    <a:pt x="709" y="247"/>
                  </a:lnTo>
                  <a:lnTo>
                    <a:pt x="711" y="248"/>
                  </a:lnTo>
                  <a:lnTo>
                    <a:pt x="715" y="247"/>
                  </a:lnTo>
                  <a:lnTo>
                    <a:pt x="714" y="244"/>
                  </a:lnTo>
                  <a:lnTo>
                    <a:pt x="716" y="243"/>
                  </a:lnTo>
                  <a:lnTo>
                    <a:pt x="717" y="241"/>
                  </a:lnTo>
                  <a:lnTo>
                    <a:pt x="719" y="237"/>
                  </a:lnTo>
                  <a:lnTo>
                    <a:pt x="722" y="237"/>
                  </a:lnTo>
                  <a:lnTo>
                    <a:pt x="725" y="238"/>
                  </a:lnTo>
                  <a:lnTo>
                    <a:pt x="727" y="237"/>
                  </a:lnTo>
                  <a:lnTo>
                    <a:pt x="731" y="235"/>
                  </a:lnTo>
                  <a:lnTo>
                    <a:pt x="728" y="231"/>
                  </a:lnTo>
                  <a:lnTo>
                    <a:pt x="726" y="230"/>
                  </a:lnTo>
                  <a:lnTo>
                    <a:pt x="724" y="228"/>
                  </a:lnTo>
                  <a:lnTo>
                    <a:pt x="722" y="227"/>
                  </a:lnTo>
                  <a:lnTo>
                    <a:pt x="722" y="225"/>
                  </a:lnTo>
                  <a:lnTo>
                    <a:pt x="722" y="222"/>
                  </a:lnTo>
                  <a:lnTo>
                    <a:pt x="718" y="222"/>
                  </a:lnTo>
                  <a:lnTo>
                    <a:pt x="712" y="219"/>
                  </a:lnTo>
                  <a:lnTo>
                    <a:pt x="712" y="216"/>
                  </a:lnTo>
                  <a:lnTo>
                    <a:pt x="714" y="216"/>
                  </a:lnTo>
                  <a:lnTo>
                    <a:pt x="716" y="218"/>
                  </a:lnTo>
                  <a:lnTo>
                    <a:pt x="722" y="219"/>
                  </a:lnTo>
                  <a:lnTo>
                    <a:pt x="724" y="221"/>
                  </a:lnTo>
                  <a:lnTo>
                    <a:pt x="727" y="222"/>
                  </a:lnTo>
                  <a:lnTo>
                    <a:pt x="729" y="225"/>
                  </a:lnTo>
                  <a:lnTo>
                    <a:pt x="733" y="225"/>
                  </a:lnTo>
                  <a:lnTo>
                    <a:pt x="735" y="224"/>
                  </a:lnTo>
                  <a:lnTo>
                    <a:pt x="736" y="224"/>
                  </a:lnTo>
                  <a:lnTo>
                    <a:pt x="737" y="227"/>
                  </a:lnTo>
                  <a:lnTo>
                    <a:pt x="741" y="228"/>
                  </a:lnTo>
                  <a:lnTo>
                    <a:pt x="743" y="230"/>
                  </a:lnTo>
                  <a:lnTo>
                    <a:pt x="745" y="231"/>
                  </a:lnTo>
                  <a:lnTo>
                    <a:pt x="749" y="233"/>
                  </a:lnTo>
                  <a:lnTo>
                    <a:pt x="751" y="231"/>
                  </a:lnTo>
                  <a:lnTo>
                    <a:pt x="752" y="231"/>
                  </a:lnTo>
                  <a:lnTo>
                    <a:pt x="760" y="231"/>
                  </a:lnTo>
                  <a:lnTo>
                    <a:pt x="762" y="229"/>
                  </a:lnTo>
                  <a:lnTo>
                    <a:pt x="768" y="226"/>
                  </a:lnTo>
                  <a:lnTo>
                    <a:pt x="770" y="225"/>
                  </a:lnTo>
                  <a:lnTo>
                    <a:pt x="776" y="217"/>
                  </a:lnTo>
                  <a:lnTo>
                    <a:pt x="778" y="214"/>
                  </a:lnTo>
                  <a:lnTo>
                    <a:pt x="784" y="212"/>
                  </a:lnTo>
                  <a:lnTo>
                    <a:pt x="787" y="212"/>
                  </a:lnTo>
                  <a:lnTo>
                    <a:pt x="794" y="212"/>
                  </a:lnTo>
                  <a:lnTo>
                    <a:pt x="800" y="213"/>
                  </a:lnTo>
                  <a:lnTo>
                    <a:pt x="808" y="214"/>
                  </a:lnTo>
                  <a:lnTo>
                    <a:pt x="808" y="218"/>
                  </a:lnTo>
                  <a:lnTo>
                    <a:pt x="805" y="218"/>
                  </a:lnTo>
                  <a:close/>
                  <a:moveTo>
                    <a:pt x="981" y="448"/>
                  </a:moveTo>
                  <a:lnTo>
                    <a:pt x="981" y="451"/>
                  </a:lnTo>
                  <a:lnTo>
                    <a:pt x="982" y="453"/>
                  </a:lnTo>
                  <a:lnTo>
                    <a:pt x="981" y="453"/>
                  </a:lnTo>
                  <a:lnTo>
                    <a:pt x="979" y="451"/>
                  </a:lnTo>
                  <a:lnTo>
                    <a:pt x="978" y="455"/>
                  </a:lnTo>
                  <a:lnTo>
                    <a:pt x="978" y="457"/>
                  </a:lnTo>
                  <a:lnTo>
                    <a:pt x="975" y="458"/>
                  </a:lnTo>
                  <a:lnTo>
                    <a:pt x="973" y="456"/>
                  </a:lnTo>
                  <a:lnTo>
                    <a:pt x="973" y="453"/>
                  </a:lnTo>
                  <a:lnTo>
                    <a:pt x="973" y="451"/>
                  </a:lnTo>
                  <a:lnTo>
                    <a:pt x="973" y="448"/>
                  </a:lnTo>
                  <a:lnTo>
                    <a:pt x="973" y="445"/>
                  </a:lnTo>
                  <a:lnTo>
                    <a:pt x="975" y="442"/>
                  </a:lnTo>
                  <a:lnTo>
                    <a:pt x="976" y="440"/>
                  </a:lnTo>
                  <a:lnTo>
                    <a:pt x="973" y="441"/>
                  </a:lnTo>
                  <a:lnTo>
                    <a:pt x="975" y="439"/>
                  </a:lnTo>
                  <a:lnTo>
                    <a:pt x="976" y="435"/>
                  </a:lnTo>
                  <a:lnTo>
                    <a:pt x="973" y="434"/>
                  </a:lnTo>
                  <a:lnTo>
                    <a:pt x="971" y="436"/>
                  </a:lnTo>
                  <a:lnTo>
                    <a:pt x="968" y="439"/>
                  </a:lnTo>
                  <a:lnTo>
                    <a:pt x="968" y="436"/>
                  </a:lnTo>
                  <a:lnTo>
                    <a:pt x="968" y="433"/>
                  </a:lnTo>
                  <a:lnTo>
                    <a:pt x="968" y="431"/>
                  </a:lnTo>
                  <a:lnTo>
                    <a:pt x="966" y="427"/>
                  </a:lnTo>
                  <a:lnTo>
                    <a:pt x="964" y="429"/>
                  </a:lnTo>
                  <a:lnTo>
                    <a:pt x="965" y="426"/>
                  </a:lnTo>
                  <a:lnTo>
                    <a:pt x="962" y="427"/>
                  </a:lnTo>
                  <a:lnTo>
                    <a:pt x="961" y="431"/>
                  </a:lnTo>
                  <a:lnTo>
                    <a:pt x="958" y="430"/>
                  </a:lnTo>
                  <a:lnTo>
                    <a:pt x="958" y="429"/>
                  </a:lnTo>
                  <a:lnTo>
                    <a:pt x="957" y="425"/>
                  </a:lnTo>
                  <a:lnTo>
                    <a:pt x="955" y="423"/>
                  </a:lnTo>
                  <a:lnTo>
                    <a:pt x="953" y="421"/>
                  </a:lnTo>
                  <a:lnTo>
                    <a:pt x="950" y="418"/>
                  </a:lnTo>
                  <a:lnTo>
                    <a:pt x="948" y="416"/>
                  </a:lnTo>
                  <a:lnTo>
                    <a:pt x="947" y="413"/>
                  </a:lnTo>
                  <a:lnTo>
                    <a:pt x="949" y="410"/>
                  </a:lnTo>
                  <a:lnTo>
                    <a:pt x="951" y="409"/>
                  </a:lnTo>
                  <a:lnTo>
                    <a:pt x="950" y="409"/>
                  </a:lnTo>
                  <a:lnTo>
                    <a:pt x="947" y="409"/>
                  </a:lnTo>
                  <a:lnTo>
                    <a:pt x="945" y="409"/>
                  </a:lnTo>
                  <a:lnTo>
                    <a:pt x="941" y="407"/>
                  </a:lnTo>
                  <a:lnTo>
                    <a:pt x="942" y="405"/>
                  </a:lnTo>
                  <a:lnTo>
                    <a:pt x="944" y="401"/>
                  </a:lnTo>
                  <a:lnTo>
                    <a:pt x="945" y="399"/>
                  </a:lnTo>
                  <a:lnTo>
                    <a:pt x="945" y="397"/>
                  </a:lnTo>
                  <a:lnTo>
                    <a:pt x="946" y="393"/>
                  </a:lnTo>
                  <a:lnTo>
                    <a:pt x="947" y="393"/>
                  </a:lnTo>
                  <a:lnTo>
                    <a:pt x="950" y="395"/>
                  </a:lnTo>
                  <a:lnTo>
                    <a:pt x="953" y="393"/>
                  </a:lnTo>
                  <a:lnTo>
                    <a:pt x="955" y="395"/>
                  </a:lnTo>
                  <a:lnTo>
                    <a:pt x="958" y="396"/>
                  </a:lnTo>
                  <a:lnTo>
                    <a:pt x="959" y="396"/>
                  </a:lnTo>
                  <a:lnTo>
                    <a:pt x="957" y="395"/>
                  </a:lnTo>
                  <a:lnTo>
                    <a:pt x="955" y="392"/>
                  </a:lnTo>
                  <a:lnTo>
                    <a:pt x="956" y="389"/>
                  </a:lnTo>
                  <a:lnTo>
                    <a:pt x="957" y="387"/>
                  </a:lnTo>
                  <a:lnTo>
                    <a:pt x="958" y="383"/>
                  </a:lnTo>
                  <a:lnTo>
                    <a:pt x="959" y="384"/>
                  </a:lnTo>
                  <a:lnTo>
                    <a:pt x="959" y="387"/>
                  </a:lnTo>
                  <a:lnTo>
                    <a:pt x="956" y="389"/>
                  </a:lnTo>
                  <a:lnTo>
                    <a:pt x="957" y="392"/>
                  </a:lnTo>
                  <a:lnTo>
                    <a:pt x="959" y="391"/>
                  </a:lnTo>
                  <a:lnTo>
                    <a:pt x="963" y="390"/>
                  </a:lnTo>
                  <a:lnTo>
                    <a:pt x="962" y="391"/>
                  </a:lnTo>
                  <a:lnTo>
                    <a:pt x="959" y="392"/>
                  </a:lnTo>
                  <a:lnTo>
                    <a:pt x="959" y="393"/>
                  </a:lnTo>
                  <a:lnTo>
                    <a:pt x="961" y="396"/>
                  </a:lnTo>
                  <a:lnTo>
                    <a:pt x="961" y="397"/>
                  </a:lnTo>
                  <a:lnTo>
                    <a:pt x="962" y="399"/>
                  </a:lnTo>
                  <a:lnTo>
                    <a:pt x="963" y="401"/>
                  </a:lnTo>
                  <a:lnTo>
                    <a:pt x="964" y="405"/>
                  </a:lnTo>
                  <a:lnTo>
                    <a:pt x="966" y="407"/>
                  </a:lnTo>
                  <a:lnTo>
                    <a:pt x="968" y="410"/>
                  </a:lnTo>
                  <a:lnTo>
                    <a:pt x="966" y="410"/>
                  </a:lnTo>
                  <a:lnTo>
                    <a:pt x="967" y="414"/>
                  </a:lnTo>
                  <a:lnTo>
                    <a:pt x="970" y="416"/>
                  </a:lnTo>
                  <a:lnTo>
                    <a:pt x="971" y="419"/>
                  </a:lnTo>
                  <a:lnTo>
                    <a:pt x="972" y="422"/>
                  </a:lnTo>
                  <a:lnTo>
                    <a:pt x="972" y="424"/>
                  </a:lnTo>
                  <a:lnTo>
                    <a:pt x="973" y="427"/>
                  </a:lnTo>
                  <a:lnTo>
                    <a:pt x="974" y="430"/>
                  </a:lnTo>
                  <a:lnTo>
                    <a:pt x="976" y="432"/>
                  </a:lnTo>
                  <a:lnTo>
                    <a:pt x="976" y="434"/>
                  </a:lnTo>
                  <a:lnTo>
                    <a:pt x="979" y="438"/>
                  </a:lnTo>
                  <a:lnTo>
                    <a:pt x="980" y="440"/>
                  </a:lnTo>
                  <a:lnTo>
                    <a:pt x="982" y="442"/>
                  </a:lnTo>
                  <a:lnTo>
                    <a:pt x="981" y="445"/>
                  </a:lnTo>
                  <a:lnTo>
                    <a:pt x="981" y="448"/>
                  </a:lnTo>
                  <a:close/>
                  <a:moveTo>
                    <a:pt x="1152" y="575"/>
                  </a:moveTo>
                  <a:lnTo>
                    <a:pt x="1152" y="573"/>
                  </a:lnTo>
                  <a:lnTo>
                    <a:pt x="1151" y="571"/>
                  </a:lnTo>
                  <a:lnTo>
                    <a:pt x="1153" y="569"/>
                  </a:lnTo>
                  <a:lnTo>
                    <a:pt x="1157" y="567"/>
                  </a:lnTo>
                  <a:lnTo>
                    <a:pt x="1158" y="564"/>
                  </a:lnTo>
                  <a:lnTo>
                    <a:pt x="1160" y="561"/>
                  </a:lnTo>
                  <a:lnTo>
                    <a:pt x="1160" y="560"/>
                  </a:lnTo>
                  <a:lnTo>
                    <a:pt x="1160" y="556"/>
                  </a:lnTo>
                  <a:lnTo>
                    <a:pt x="1160" y="554"/>
                  </a:lnTo>
                  <a:lnTo>
                    <a:pt x="1158" y="552"/>
                  </a:lnTo>
                  <a:lnTo>
                    <a:pt x="1160" y="551"/>
                  </a:lnTo>
                  <a:lnTo>
                    <a:pt x="1159" y="549"/>
                  </a:lnTo>
                  <a:lnTo>
                    <a:pt x="1157" y="545"/>
                  </a:lnTo>
                  <a:lnTo>
                    <a:pt x="1154" y="544"/>
                  </a:lnTo>
                  <a:lnTo>
                    <a:pt x="1151" y="543"/>
                  </a:lnTo>
                  <a:lnTo>
                    <a:pt x="1149" y="542"/>
                  </a:lnTo>
                  <a:lnTo>
                    <a:pt x="1146" y="541"/>
                  </a:lnTo>
                  <a:lnTo>
                    <a:pt x="1145" y="541"/>
                  </a:lnTo>
                  <a:lnTo>
                    <a:pt x="1142" y="539"/>
                  </a:lnTo>
                  <a:lnTo>
                    <a:pt x="1140" y="538"/>
                  </a:lnTo>
                  <a:lnTo>
                    <a:pt x="1137" y="541"/>
                  </a:lnTo>
                  <a:lnTo>
                    <a:pt x="1135" y="542"/>
                  </a:lnTo>
                  <a:lnTo>
                    <a:pt x="1137" y="544"/>
                  </a:lnTo>
                  <a:lnTo>
                    <a:pt x="1137" y="545"/>
                  </a:lnTo>
                  <a:lnTo>
                    <a:pt x="1135" y="545"/>
                  </a:lnTo>
                  <a:lnTo>
                    <a:pt x="1133" y="546"/>
                  </a:lnTo>
                  <a:lnTo>
                    <a:pt x="1132" y="549"/>
                  </a:lnTo>
                  <a:lnTo>
                    <a:pt x="1132" y="552"/>
                  </a:lnTo>
                  <a:lnTo>
                    <a:pt x="1129" y="554"/>
                  </a:lnTo>
                  <a:lnTo>
                    <a:pt x="1129" y="552"/>
                  </a:lnTo>
                  <a:lnTo>
                    <a:pt x="1128" y="554"/>
                  </a:lnTo>
                  <a:lnTo>
                    <a:pt x="1128" y="552"/>
                  </a:lnTo>
                  <a:lnTo>
                    <a:pt x="1128" y="549"/>
                  </a:lnTo>
                  <a:lnTo>
                    <a:pt x="1126" y="552"/>
                  </a:lnTo>
                  <a:lnTo>
                    <a:pt x="1125" y="552"/>
                  </a:lnTo>
                  <a:lnTo>
                    <a:pt x="1121" y="554"/>
                  </a:lnTo>
                  <a:lnTo>
                    <a:pt x="1119" y="556"/>
                  </a:lnTo>
                  <a:lnTo>
                    <a:pt x="1120" y="559"/>
                  </a:lnTo>
                  <a:lnTo>
                    <a:pt x="1119" y="562"/>
                  </a:lnTo>
                  <a:lnTo>
                    <a:pt x="1118" y="564"/>
                  </a:lnTo>
                  <a:lnTo>
                    <a:pt x="1116" y="567"/>
                  </a:lnTo>
                  <a:lnTo>
                    <a:pt x="1117" y="570"/>
                  </a:lnTo>
                  <a:lnTo>
                    <a:pt x="1116" y="572"/>
                  </a:lnTo>
                  <a:lnTo>
                    <a:pt x="1116" y="576"/>
                  </a:lnTo>
                  <a:lnTo>
                    <a:pt x="1117" y="578"/>
                  </a:lnTo>
                  <a:lnTo>
                    <a:pt x="1119" y="580"/>
                  </a:lnTo>
                  <a:lnTo>
                    <a:pt x="1119" y="581"/>
                  </a:lnTo>
                  <a:lnTo>
                    <a:pt x="1119" y="584"/>
                  </a:lnTo>
                  <a:lnTo>
                    <a:pt x="1120" y="585"/>
                  </a:lnTo>
                  <a:lnTo>
                    <a:pt x="1120" y="588"/>
                  </a:lnTo>
                  <a:lnTo>
                    <a:pt x="1120" y="590"/>
                  </a:lnTo>
                  <a:lnTo>
                    <a:pt x="1119" y="593"/>
                  </a:lnTo>
                  <a:lnTo>
                    <a:pt x="1118" y="596"/>
                  </a:lnTo>
                  <a:lnTo>
                    <a:pt x="1117" y="598"/>
                  </a:lnTo>
                  <a:lnTo>
                    <a:pt x="1116" y="602"/>
                  </a:lnTo>
                  <a:lnTo>
                    <a:pt x="1113" y="604"/>
                  </a:lnTo>
                  <a:lnTo>
                    <a:pt x="1111" y="605"/>
                  </a:lnTo>
                  <a:lnTo>
                    <a:pt x="1109" y="606"/>
                  </a:lnTo>
                  <a:lnTo>
                    <a:pt x="1107" y="607"/>
                  </a:lnTo>
                  <a:lnTo>
                    <a:pt x="1103" y="607"/>
                  </a:lnTo>
                  <a:lnTo>
                    <a:pt x="1102" y="606"/>
                  </a:lnTo>
                  <a:lnTo>
                    <a:pt x="1102" y="606"/>
                  </a:lnTo>
                  <a:lnTo>
                    <a:pt x="1101" y="603"/>
                  </a:lnTo>
                  <a:lnTo>
                    <a:pt x="1100" y="602"/>
                  </a:lnTo>
                  <a:lnTo>
                    <a:pt x="1099" y="598"/>
                  </a:lnTo>
                  <a:lnTo>
                    <a:pt x="1098" y="596"/>
                  </a:lnTo>
                  <a:lnTo>
                    <a:pt x="1099" y="594"/>
                  </a:lnTo>
                  <a:lnTo>
                    <a:pt x="1099" y="592"/>
                  </a:lnTo>
                  <a:lnTo>
                    <a:pt x="1099" y="589"/>
                  </a:lnTo>
                  <a:lnTo>
                    <a:pt x="1098" y="586"/>
                  </a:lnTo>
                  <a:lnTo>
                    <a:pt x="1096" y="581"/>
                  </a:lnTo>
                  <a:lnTo>
                    <a:pt x="1098" y="578"/>
                  </a:lnTo>
                  <a:lnTo>
                    <a:pt x="1099" y="576"/>
                  </a:lnTo>
                  <a:lnTo>
                    <a:pt x="1100" y="572"/>
                  </a:lnTo>
                  <a:lnTo>
                    <a:pt x="1099" y="570"/>
                  </a:lnTo>
                  <a:lnTo>
                    <a:pt x="1100" y="567"/>
                  </a:lnTo>
                  <a:lnTo>
                    <a:pt x="1102" y="564"/>
                  </a:lnTo>
                  <a:lnTo>
                    <a:pt x="1102" y="562"/>
                  </a:lnTo>
                  <a:lnTo>
                    <a:pt x="1103" y="559"/>
                  </a:lnTo>
                  <a:lnTo>
                    <a:pt x="1104" y="556"/>
                  </a:lnTo>
                  <a:lnTo>
                    <a:pt x="1103" y="554"/>
                  </a:lnTo>
                  <a:lnTo>
                    <a:pt x="1100" y="555"/>
                  </a:lnTo>
                  <a:lnTo>
                    <a:pt x="1098" y="558"/>
                  </a:lnTo>
                  <a:lnTo>
                    <a:pt x="1095" y="558"/>
                  </a:lnTo>
                  <a:lnTo>
                    <a:pt x="1096" y="555"/>
                  </a:lnTo>
                  <a:lnTo>
                    <a:pt x="1098" y="552"/>
                  </a:lnTo>
                  <a:lnTo>
                    <a:pt x="1101" y="552"/>
                  </a:lnTo>
                  <a:lnTo>
                    <a:pt x="1101" y="550"/>
                  </a:lnTo>
                  <a:lnTo>
                    <a:pt x="1102" y="547"/>
                  </a:lnTo>
                  <a:lnTo>
                    <a:pt x="1104" y="545"/>
                  </a:lnTo>
                  <a:lnTo>
                    <a:pt x="1106" y="542"/>
                  </a:lnTo>
                  <a:lnTo>
                    <a:pt x="1108" y="539"/>
                  </a:lnTo>
                  <a:lnTo>
                    <a:pt x="1110" y="536"/>
                  </a:lnTo>
                  <a:lnTo>
                    <a:pt x="1110" y="539"/>
                  </a:lnTo>
                  <a:lnTo>
                    <a:pt x="1112" y="537"/>
                  </a:lnTo>
                  <a:lnTo>
                    <a:pt x="1116" y="536"/>
                  </a:lnTo>
                  <a:lnTo>
                    <a:pt x="1116" y="539"/>
                  </a:lnTo>
                  <a:lnTo>
                    <a:pt x="1118" y="537"/>
                  </a:lnTo>
                  <a:lnTo>
                    <a:pt x="1120" y="535"/>
                  </a:lnTo>
                  <a:lnTo>
                    <a:pt x="1123" y="535"/>
                  </a:lnTo>
                  <a:lnTo>
                    <a:pt x="1126" y="535"/>
                  </a:lnTo>
                  <a:lnTo>
                    <a:pt x="1128" y="534"/>
                  </a:lnTo>
                  <a:lnTo>
                    <a:pt x="1132" y="533"/>
                  </a:lnTo>
                  <a:lnTo>
                    <a:pt x="1134" y="533"/>
                  </a:lnTo>
                  <a:lnTo>
                    <a:pt x="1137" y="534"/>
                  </a:lnTo>
                  <a:lnTo>
                    <a:pt x="1138" y="536"/>
                  </a:lnTo>
                  <a:lnTo>
                    <a:pt x="1141" y="535"/>
                  </a:lnTo>
                  <a:lnTo>
                    <a:pt x="1144" y="535"/>
                  </a:lnTo>
                  <a:lnTo>
                    <a:pt x="1146" y="535"/>
                  </a:lnTo>
                  <a:lnTo>
                    <a:pt x="1149" y="535"/>
                  </a:lnTo>
                  <a:lnTo>
                    <a:pt x="1152" y="535"/>
                  </a:lnTo>
                  <a:lnTo>
                    <a:pt x="1150" y="532"/>
                  </a:lnTo>
                  <a:lnTo>
                    <a:pt x="1147" y="532"/>
                  </a:lnTo>
                  <a:lnTo>
                    <a:pt x="1147" y="528"/>
                  </a:lnTo>
                  <a:lnTo>
                    <a:pt x="1145" y="526"/>
                  </a:lnTo>
                  <a:lnTo>
                    <a:pt x="1145" y="526"/>
                  </a:lnTo>
                  <a:lnTo>
                    <a:pt x="1145" y="526"/>
                  </a:lnTo>
                  <a:lnTo>
                    <a:pt x="1140" y="527"/>
                  </a:lnTo>
                  <a:lnTo>
                    <a:pt x="1137" y="526"/>
                  </a:lnTo>
                  <a:lnTo>
                    <a:pt x="1136" y="525"/>
                  </a:lnTo>
                  <a:lnTo>
                    <a:pt x="1137" y="521"/>
                  </a:lnTo>
                  <a:lnTo>
                    <a:pt x="1137" y="521"/>
                  </a:lnTo>
                  <a:lnTo>
                    <a:pt x="1134" y="521"/>
                  </a:lnTo>
                  <a:lnTo>
                    <a:pt x="1130" y="522"/>
                  </a:lnTo>
                  <a:lnTo>
                    <a:pt x="1128" y="522"/>
                  </a:lnTo>
                  <a:lnTo>
                    <a:pt x="1126" y="522"/>
                  </a:lnTo>
                  <a:lnTo>
                    <a:pt x="1120" y="522"/>
                  </a:lnTo>
                  <a:lnTo>
                    <a:pt x="1118" y="525"/>
                  </a:lnTo>
                  <a:lnTo>
                    <a:pt x="1115" y="527"/>
                  </a:lnTo>
                  <a:lnTo>
                    <a:pt x="1112" y="526"/>
                  </a:lnTo>
                  <a:lnTo>
                    <a:pt x="1109" y="525"/>
                  </a:lnTo>
                  <a:lnTo>
                    <a:pt x="1107" y="526"/>
                  </a:lnTo>
                  <a:lnTo>
                    <a:pt x="1104" y="526"/>
                  </a:lnTo>
                  <a:lnTo>
                    <a:pt x="1102" y="522"/>
                  </a:lnTo>
                  <a:lnTo>
                    <a:pt x="1100" y="520"/>
                  </a:lnTo>
                  <a:lnTo>
                    <a:pt x="1098" y="519"/>
                  </a:lnTo>
                  <a:lnTo>
                    <a:pt x="1094" y="519"/>
                  </a:lnTo>
                  <a:lnTo>
                    <a:pt x="1092" y="519"/>
                  </a:lnTo>
                  <a:lnTo>
                    <a:pt x="1090" y="519"/>
                  </a:lnTo>
                  <a:lnTo>
                    <a:pt x="1089" y="516"/>
                  </a:lnTo>
                  <a:lnTo>
                    <a:pt x="1087" y="513"/>
                  </a:lnTo>
                  <a:lnTo>
                    <a:pt x="1084" y="515"/>
                  </a:lnTo>
                  <a:lnTo>
                    <a:pt x="1082" y="517"/>
                  </a:lnTo>
                  <a:lnTo>
                    <a:pt x="1079" y="518"/>
                  </a:lnTo>
                  <a:lnTo>
                    <a:pt x="1076" y="520"/>
                  </a:lnTo>
                  <a:lnTo>
                    <a:pt x="1074" y="520"/>
                  </a:lnTo>
                  <a:lnTo>
                    <a:pt x="1070" y="520"/>
                  </a:lnTo>
                  <a:lnTo>
                    <a:pt x="1068" y="522"/>
                  </a:lnTo>
                  <a:lnTo>
                    <a:pt x="1068" y="522"/>
                  </a:lnTo>
                  <a:lnTo>
                    <a:pt x="1065" y="524"/>
                  </a:lnTo>
                  <a:lnTo>
                    <a:pt x="1063" y="525"/>
                  </a:lnTo>
                  <a:lnTo>
                    <a:pt x="1060" y="524"/>
                  </a:lnTo>
                  <a:lnTo>
                    <a:pt x="1058" y="522"/>
                  </a:lnTo>
                  <a:lnTo>
                    <a:pt x="1056" y="524"/>
                  </a:lnTo>
                  <a:lnTo>
                    <a:pt x="1057" y="521"/>
                  </a:lnTo>
                  <a:lnTo>
                    <a:pt x="1056" y="518"/>
                  </a:lnTo>
                  <a:lnTo>
                    <a:pt x="1052" y="519"/>
                  </a:lnTo>
                  <a:lnTo>
                    <a:pt x="1050" y="520"/>
                  </a:lnTo>
                  <a:lnTo>
                    <a:pt x="1048" y="521"/>
                  </a:lnTo>
                  <a:lnTo>
                    <a:pt x="1042" y="522"/>
                  </a:lnTo>
                  <a:lnTo>
                    <a:pt x="1039" y="521"/>
                  </a:lnTo>
                  <a:lnTo>
                    <a:pt x="1041" y="519"/>
                  </a:lnTo>
                  <a:lnTo>
                    <a:pt x="1044" y="518"/>
                  </a:lnTo>
                  <a:lnTo>
                    <a:pt x="1047" y="516"/>
                  </a:lnTo>
                  <a:lnTo>
                    <a:pt x="1050" y="513"/>
                  </a:lnTo>
                  <a:lnTo>
                    <a:pt x="1052" y="511"/>
                  </a:lnTo>
                  <a:lnTo>
                    <a:pt x="1055" y="509"/>
                  </a:lnTo>
                  <a:lnTo>
                    <a:pt x="1057" y="507"/>
                  </a:lnTo>
                  <a:lnTo>
                    <a:pt x="1060" y="506"/>
                  </a:lnTo>
                  <a:lnTo>
                    <a:pt x="1063" y="504"/>
                  </a:lnTo>
                  <a:lnTo>
                    <a:pt x="1068" y="503"/>
                  </a:lnTo>
                  <a:lnTo>
                    <a:pt x="1068" y="502"/>
                  </a:lnTo>
                  <a:lnTo>
                    <a:pt x="1072" y="501"/>
                  </a:lnTo>
                  <a:lnTo>
                    <a:pt x="1074" y="500"/>
                  </a:lnTo>
                  <a:lnTo>
                    <a:pt x="1076" y="498"/>
                  </a:lnTo>
                  <a:lnTo>
                    <a:pt x="1078" y="495"/>
                  </a:lnTo>
                  <a:lnTo>
                    <a:pt x="1078" y="493"/>
                  </a:lnTo>
                  <a:lnTo>
                    <a:pt x="1082" y="491"/>
                  </a:lnTo>
                  <a:lnTo>
                    <a:pt x="1084" y="492"/>
                  </a:lnTo>
                  <a:lnTo>
                    <a:pt x="1084" y="494"/>
                  </a:lnTo>
                  <a:lnTo>
                    <a:pt x="1086" y="492"/>
                  </a:lnTo>
                  <a:lnTo>
                    <a:pt x="1089" y="489"/>
                  </a:lnTo>
                  <a:lnTo>
                    <a:pt x="1089" y="486"/>
                  </a:lnTo>
                  <a:lnTo>
                    <a:pt x="1091" y="486"/>
                  </a:lnTo>
                  <a:lnTo>
                    <a:pt x="1090" y="489"/>
                  </a:lnTo>
                  <a:lnTo>
                    <a:pt x="1089" y="491"/>
                  </a:lnTo>
                  <a:lnTo>
                    <a:pt x="1091" y="489"/>
                  </a:lnTo>
                  <a:lnTo>
                    <a:pt x="1094" y="487"/>
                  </a:lnTo>
                  <a:lnTo>
                    <a:pt x="1093" y="485"/>
                  </a:lnTo>
                  <a:lnTo>
                    <a:pt x="1092" y="483"/>
                  </a:lnTo>
                  <a:lnTo>
                    <a:pt x="1093" y="483"/>
                  </a:lnTo>
                  <a:lnTo>
                    <a:pt x="1096" y="483"/>
                  </a:lnTo>
                  <a:lnTo>
                    <a:pt x="1099" y="484"/>
                  </a:lnTo>
                  <a:lnTo>
                    <a:pt x="1102" y="485"/>
                  </a:lnTo>
                  <a:lnTo>
                    <a:pt x="1104" y="486"/>
                  </a:lnTo>
                  <a:lnTo>
                    <a:pt x="1107" y="486"/>
                  </a:lnTo>
                  <a:lnTo>
                    <a:pt x="1110" y="485"/>
                  </a:lnTo>
                  <a:lnTo>
                    <a:pt x="1112" y="486"/>
                  </a:lnTo>
                  <a:lnTo>
                    <a:pt x="1116" y="487"/>
                  </a:lnTo>
                  <a:lnTo>
                    <a:pt x="1118" y="487"/>
                  </a:lnTo>
                  <a:lnTo>
                    <a:pt x="1119" y="491"/>
                  </a:lnTo>
                  <a:lnTo>
                    <a:pt x="1120" y="493"/>
                  </a:lnTo>
                  <a:lnTo>
                    <a:pt x="1121" y="495"/>
                  </a:lnTo>
                  <a:lnTo>
                    <a:pt x="1124" y="499"/>
                  </a:lnTo>
                  <a:lnTo>
                    <a:pt x="1126" y="501"/>
                  </a:lnTo>
                  <a:lnTo>
                    <a:pt x="1132" y="501"/>
                  </a:lnTo>
                  <a:lnTo>
                    <a:pt x="1134" y="501"/>
                  </a:lnTo>
                  <a:lnTo>
                    <a:pt x="1137" y="501"/>
                  </a:lnTo>
                  <a:lnTo>
                    <a:pt x="1137" y="503"/>
                  </a:lnTo>
                  <a:lnTo>
                    <a:pt x="1137" y="506"/>
                  </a:lnTo>
                  <a:lnTo>
                    <a:pt x="1137" y="507"/>
                  </a:lnTo>
                  <a:lnTo>
                    <a:pt x="1140" y="509"/>
                  </a:lnTo>
                  <a:lnTo>
                    <a:pt x="1142" y="511"/>
                  </a:lnTo>
                  <a:lnTo>
                    <a:pt x="1141" y="515"/>
                  </a:lnTo>
                  <a:lnTo>
                    <a:pt x="1140" y="517"/>
                  </a:lnTo>
                  <a:lnTo>
                    <a:pt x="1142" y="518"/>
                  </a:lnTo>
                  <a:lnTo>
                    <a:pt x="1145" y="519"/>
                  </a:lnTo>
                  <a:lnTo>
                    <a:pt x="1143" y="521"/>
                  </a:lnTo>
                  <a:lnTo>
                    <a:pt x="1143" y="525"/>
                  </a:lnTo>
                  <a:lnTo>
                    <a:pt x="1145" y="526"/>
                  </a:lnTo>
                  <a:lnTo>
                    <a:pt x="1145" y="526"/>
                  </a:lnTo>
                  <a:lnTo>
                    <a:pt x="1149" y="525"/>
                  </a:lnTo>
                  <a:lnTo>
                    <a:pt x="1149" y="528"/>
                  </a:lnTo>
                  <a:lnTo>
                    <a:pt x="1154" y="529"/>
                  </a:lnTo>
                  <a:lnTo>
                    <a:pt x="1155" y="529"/>
                  </a:lnTo>
                  <a:lnTo>
                    <a:pt x="1159" y="530"/>
                  </a:lnTo>
                  <a:lnTo>
                    <a:pt x="1161" y="532"/>
                  </a:lnTo>
                  <a:lnTo>
                    <a:pt x="1164" y="532"/>
                  </a:lnTo>
                  <a:lnTo>
                    <a:pt x="1167" y="532"/>
                  </a:lnTo>
                  <a:lnTo>
                    <a:pt x="1169" y="532"/>
                  </a:lnTo>
                  <a:lnTo>
                    <a:pt x="1172" y="532"/>
                  </a:lnTo>
                  <a:lnTo>
                    <a:pt x="1175" y="532"/>
                  </a:lnTo>
                  <a:lnTo>
                    <a:pt x="1180" y="533"/>
                  </a:lnTo>
                  <a:lnTo>
                    <a:pt x="1183" y="533"/>
                  </a:lnTo>
                  <a:lnTo>
                    <a:pt x="1184" y="535"/>
                  </a:lnTo>
                  <a:lnTo>
                    <a:pt x="1186" y="535"/>
                  </a:lnTo>
                  <a:lnTo>
                    <a:pt x="1189" y="535"/>
                  </a:lnTo>
                  <a:lnTo>
                    <a:pt x="1192" y="535"/>
                  </a:lnTo>
                  <a:lnTo>
                    <a:pt x="1195" y="536"/>
                  </a:lnTo>
                  <a:lnTo>
                    <a:pt x="1196" y="538"/>
                  </a:lnTo>
                  <a:lnTo>
                    <a:pt x="1198" y="541"/>
                  </a:lnTo>
                  <a:lnTo>
                    <a:pt x="1200" y="544"/>
                  </a:lnTo>
                  <a:lnTo>
                    <a:pt x="1203" y="545"/>
                  </a:lnTo>
                  <a:lnTo>
                    <a:pt x="1203" y="545"/>
                  </a:lnTo>
                  <a:lnTo>
                    <a:pt x="1205" y="549"/>
                  </a:lnTo>
                  <a:lnTo>
                    <a:pt x="1205" y="549"/>
                  </a:lnTo>
                  <a:lnTo>
                    <a:pt x="1205" y="551"/>
                  </a:lnTo>
                  <a:lnTo>
                    <a:pt x="1206" y="552"/>
                  </a:lnTo>
                  <a:lnTo>
                    <a:pt x="1209" y="554"/>
                  </a:lnTo>
                  <a:lnTo>
                    <a:pt x="1210" y="554"/>
                  </a:lnTo>
                  <a:lnTo>
                    <a:pt x="1209" y="554"/>
                  </a:lnTo>
                  <a:lnTo>
                    <a:pt x="1209" y="554"/>
                  </a:lnTo>
                  <a:lnTo>
                    <a:pt x="1206" y="554"/>
                  </a:lnTo>
                  <a:lnTo>
                    <a:pt x="1205" y="554"/>
                  </a:lnTo>
                  <a:lnTo>
                    <a:pt x="1205" y="559"/>
                  </a:lnTo>
                  <a:lnTo>
                    <a:pt x="1203" y="560"/>
                  </a:lnTo>
                  <a:lnTo>
                    <a:pt x="1200" y="559"/>
                  </a:lnTo>
                  <a:lnTo>
                    <a:pt x="1197" y="558"/>
                  </a:lnTo>
                  <a:lnTo>
                    <a:pt x="1195" y="556"/>
                  </a:lnTo>
                  <a:lnTo>
                    <a:pt x="1192" y="554"/>
                  </a:lnTo>
                  <a:lnTo>
                    <a:pt x="1192" y="552"/>
                  </a:lnTo>
                  <a:lnTo>
                    <a:pt x="1189" y="552"/>
                  </a:lnTo>
                  <a:lnTo>
                    <a:pt x="1189" y="552"/>
                  </a:lnTo>
                  <a:lnTo>
                    <a:pt x="1188" y="552"/>
                  </a:lnTo>
                  <a:lnTo>
                    <a:pt x="1187" y="549"/>
                  </a:lnTo>
                  <a:lnTo>
                    <a:pt x="1184" y="547"/>
                  </a:lnTo>
                  <a:lnTo>
                    <a:pt x="1181" y="547"/>
                  </a:lnTo>
                  <a:lnTo>
                    <a:pt x="1185" y="550"/>
                  </a:lnTo>
                  <a:lnTo>
                    <a:pt x="1186" y="552"/>
                  </a:lnTo>
                  <a:lnTo>
                    <a:pt x="1186" y="553"/>
                  </a:lnTo>
                  <a:lnTo>
                    <a:pt x="1187" y="555"/>
                  </a:lnTo>
                  <a:lnTo>
                    <a:pt x="1187" y="559"/>
                  </a:lnTo>
                  <a:lnTo>
                    <a:pt x="1185" y="561"/>
                  </a:lnTo>
                  <a:lnTo>
                    <a:pt x="1184" y="563"/>
                  </a:lnTo>
                  <a:lnTo>
                    <a:pt x="1181" y="567"/>
                  </a:lnTo>
                  <a:lnTo>
                    <a:pt x="1181" y="569"/>
                  </a:lnTo>
                  <a:lnTo>
                    <a:pt x="1181" y="577"/>
                  </a:lnTo>
                  <a:lnTo>
                    <a:pt x="1180" y="580"/>
                  </a:lnTo>
                  <a:lnTo>
                    <a:pt x="1177" y="581"/>
                  </a:lnTo>
                  <a:lnTo>
                    <a:pt x="1175" y="584"/>
                  </a:lnTo>
                  <a:lnTo>
                    <a:pt x="1172" y="585"/>
                  </a:lnTo>
                  <a:lnTo>
                    <a:pt x="1171" y="584"/>
                  </a:lnTo>
                  <a:lnTo>
                    <a:pt x="1171" y="581"/>
                  </a:lnTo>
                  <a:lnTo>
                    <a:pt x="1170" y="579"/>
                  </a:lnTo>
                  <a:lnTo>
                    <a:pt x="1169" y="573"/>
                  </a:lnTo>
                  <a:lnTo>
                    <a:pt x="1169" y="571"/>
                  </a:lnTo>
                  <a:lnTo>
                    <a:pt x="1167" y="568"/>
                  </a:lnTo>
                  <a:lnTo>
                    <a:pt x="1164" y="568"/>
                  </a:lnTo>
                  <a:lnTo>
                    <a:pt x="1161" y="569"/>
                  </a:lnTo>
                  <a:lnTo>
                    <a:pt x="1159" y="570"/>
                  </a:lnTo>
                  <a:lnTo>
                    <a:pt x="1158" y="572"/>
                  </a:lnTo>
                  <a:lnTo>
                    <a:pt x="1155" y="575"/>
                  </a:lnTo>
                  <a:lnTo>
                    <a:pt x="1152" y="575"/>
                  </a:lnTo>
                  <a:close/>
                  <a:moveTo>
                    <a:pt x="1218" y="589"/>
                  </a:moveTo>
                  <a:lnTo>
                    <a:pt x="1215" y="593"/>
                  </a:lnTo>
                  <a:lnTo>
                    <a:pt x="1213" y="594"/>
                  </a:lnTo>
                  <a:lnTo>
                    <a:pt x="1210" y="596"/>
                  </a:lnTo>
                  <a:lnTo>
                    <a:pt x="1209" y="597"/>
                  </a:lnTo>
                  <a:lnTo>
                    <a:pt x="1205" y="598"/>
                  </a:lnTo>
                  <a:lnTo>
                    <a:pt x="1205" y="598"/>
                  </a:lnTo>
                  <a:lnTo>
                    <a:pt x="1204" y="600"/>
                  </a:lnTo>
                  <a:lnTo>
                    <a:pt x="1201" y="601"/>
                  </a:lnTo>
                  <a:lnTo>
                    <a:pt x="1198" y="602"/>
                  </a:lnTo>
                  <a:lnTo>
                    <a:pt x="1198" y="602"/>
                  </a:lnTo>
                  <a:lnTo>
                    <a:pt x="1193" y="604"/>
                  </a:lnTo>
                  <a:lnTo>
                    <a:pt x="1191" y="605"/>
                  </a:lnTo>
                  <a:lnTo>
                    <a:pt x="1187" y="606"/>
                  </a:lnTo>
                  <a:lnTo>
                    <a:pt x="1185" y="607"/>
                  </a:lnTo>
                  <a:lnTo>
                    <a:pt x="1181" y="610"/>
                  </a:lnTo>
                  <a:lnTo>
                    <a:pt x="1177" y="610"/>
                  </a:lnTo>
                  <a:lnTo>
                    <a:pt x="1174" y="611"/>
                  </a:lnTo>
                  <a:lnTo>
                    <a:pt x="1171" y="611"/>
                  </a:lnTo>
                  <a:lnTo>
                    <a:pt x="1168" y="610"/>
                  </a:lnTo>
                  <a:lnTo>
                    <a:pt x="1166" y="611"/>
                  </a:lnTo>
                  <a:lnTo>
                    <a:pt x="1168" y="610"/>
                  </a:lnTo>
                  <a:lnTo>
                    <a:pt x="1166" y="610"/>
                  </a:lnTo>
                  <a:lnTo>
                    <a:pt x="1160" y="606"/>
                  </a:lnTo>
                  <a:lnTo>
                    <a:pt x="1158" y="606"/>
                  </a:lnTo>
                  <a:lnTo>
                    <a:pt x="1158" y="606"/>
                  </a:lnTo>
                  <a:lnTo>
                    <a:pt x="1160" y="603"/>
                  </a:lnTo>
                  <a:lnTo>
                    <a:pt x="1161" y="601"/>
                  </a:lnTo>
                  <a:lnTo>
                    <a:pt x="1162" y="597"/>
                  </a:lnTo>
                  <a:lnTo>
                    <a:pt x="1163" y="596"/>
                  </a:lnTo>
                  <a:lnTo>
                    <a:pt x="1166" y="594"/>
                  </a:lnTo>
                  <a:lnTo>
                    <a:pt x="1167" y="592"/>
                  </a:lnTo>
                  <a:lnTo>
                    <a:pt x="1169" y="592"/>
                  </a:lnTo>
                  <a:lnTo>
                    <a:pt x="1169" y="593"/>
                  </a:lnTo>
                  <a:lnTo>
                    <a:pt x="1170" y="593"/>
                  </a:lnTo>
                  <a:lnTo>
                    <a:pt x="1172" y="596"/>
                  </a:lnTo>
                  <a:lnTo>
                    <a:pt x="1169" y="596"/>
                  </a:lnTo>
                  <a:lnTo>
                    <a:pt x="1167" y="596"/>
                  </a:lnTo>
                  <a:lnTo>
                    <a:pt x="1163" y="596"/>
                  </a:lnTo>
                  <a:lnTo>
                    <a:pt x="1163" y="596"/>
                  </a:lnTo>
                  <a:lnTo>
                    <a:pt x="1162" y="600"/>
                  </a:lnTo>
                  <a:lnTo>
                    <a:pt x="1166" y="602"/>
                  </a:lnTo>
                  <a:lnTo>
                    <a:pt x="1168" y="601"/>
                  </a:lnTo>
                  <a:lnTo>
                    <a:pt x="1170" y="602"/>
                  </a:lnTo>
                  <a:lnTo>
                    <a:pt x="1172" y="600"/>
                  </a:lnTo>
                  <a:lnTo>
                    <a:pt x="1175" y="598"/>
                  </a:lnTo>
                  <a:lnTo>
                    <a:pt x="1178" y="597"/>
                  </a:lnTo>
                  <a:lnTo>
                    <a:pt x="1180" y="595"/>
                  </a:lnTo>
                  <a:lnTo>
                    <a:pt x="1183" y="593"/>
                  </a:lnTo>
                  <a:lnTo>
                    <a:pt x="1186" y="592"/>
                  </a:lnTo>
                  <a:lnTo>
                    <a:pt x="1188" y="590"/>
                  </a:lnTo>
                  <a:lnTo>
                    <a:pt x="1191" y="590"/>
                  </a:lnTo>
                  <a:lnTo>
                    <a:pt x="1194" y="590"/>
                  </a:lnTo>
                  <a:lnTo>
                    <a:pt x="1196" y="592"/>
                  </a:lnTo>
                  <a:lnTo>
                    <a:pt x="1200" y="592"/>
                  </a:lnTo>
                  <a:lnTo>
                    <a:pt x="1202" y="593"/>
                  </a:lnTo>
                  <a:lnTo>
                    <a:pt x="1200" y="592"/>
                  </a:lnTo>
                  <a:lnTo>
                    <a:pt x="1202" y="589"/>
                  </a:lnTo>
                  <a:lnTo>
                    <a:pt x="1204" y="588"/>
                  </a:lnTo>
                  <a:lnTo>
                    <a:pt x="1205" y="588"/>
                  </a:lnTo>
                  <a:lnTo>
                    <a:pt x="1207" y="588"/>
                  </a:lnTo>
                  <a:lnTo>
                    <a:pt x="1211" y="587"/>
                  </a:lnTo>
                  <a:lnTo>
                    <a:pt x="1211" y="587"/>
                  </a:lnTo>
                  <a:lnTo>
                    <a:pt x="1213" y="587"/>
                  </a:lnTo>
                  <a:lnTo>
                    <a:pt x="1215" y="587"/>
                  </a:lnTo>
                  <a:lnTo>
                    <a:pt x="1218" y="587"/>
                  </a:lnTo>
                  <a:lnTo>
                    <a:pt x="1220" y="586"/>
                  </a:lnTo>
                  <a:lnTo>
                    <a:pt x="1218" y="584"/>
                  </a:lnTo>
                  <a:lnTo>
                    <a:pt x="1218" y="584"/>
                  </a:lnTo>
                  <a:lnTo>
                    <a:pt x="1220" y="585"/>
                  </a:lnTo>
                  <a:lnTo>
                    <a:pt x="1220" y="587"/>
                  </a:lnTo>
                  <a:lnTo>
                    <a:pt x="1218" y="589"/>
                  </a:lnTo>
                  <a:close/>
                  <a:moveTo>
                    <a:pt x="1261" y="563"/>
                  </a:moveTo>
                  <a:lnTo>
                    <a:pt x="1255" y="567"/>
                  </a:lnTo>
                  <a:lnTo>
                    <a:pt x="1256" y="569"/>
                  </a:lnTo>
                  <a:lnTo>
                    <a:pt x="1258" y="568"/>
                  </a:lnTo>
                  <a:lnTo>
                    <a:pt x="1260" y="568"/>
                  </a:lnTo>
                  <a:lnTo>
                    <a:pt x="1256" y="570"/>
                  </a:lnTo>
                  <a:lnTo>
                    <a:pt x="1257" y="573"/>
                  </a:lnTo>
                  <a:lnTo>
                    <a:pt x="1256" y="576"/>
                  </a:lnTo>
                  <a:lnTo>
                    <a:pt x="1254" y="576"/>
                  </a:lnTo>
                  <a:lnTo>
                    <a:pt x="1253" y="577"/>
                  </a:lnTo>
                  <a:lnTo>
                    <a:pt x="1251" y="579"/>
                  </a:lnTo>
                  <a:lnTo>
                    <a:pt x="1247" y="580"/>
                  </a:lnTo>
                  <a:lnTo>
                    <a:pt x="1245" y="580"/>
                  </a:lnTo>
                  <a:lnTo>
                    <a:pt x="1243" y="580"/>
                  </a:lnTo>
                  <a:lnTo>
                    <a:pt x="1239" y="580"/>
                  </a:lnTo>
                  <a:lnTo>
                    <a:pt x="1237" y="580"/>
                  </a:lnTo>
                  <a:lnTo>
                    <a:pt x="1231" y="579"/>
                  </a:lnTo>
                  <a:lnTo>
                    <a:pt x="1226" y="579"/>
                  </a:lnTo>
                  <a:lnTo>
                    <a:pt x="1223" y="579"/>
                  </a:lnTo>
                  <a:lnTo>
                    <a:pt x="1220" y="580"/>
                  </a:lnTo>
                  <a:lnTo>
                    <a:pt x="1218" y="580"/>
                  </a:lnTo>
                  <a:lnTo>
                    <a:pt x="1215" y="581"/>
                  </a:lnTo>
                  <a:lnTo>
                    <a:pt x="1212" y="581"/>
                  </a:lnTo>
                  <a:lnTo>
                    <a:pt x="1210" y="581"/>
                  </a:lnTo>
                  <a:lnTo>
                    <a:pt x="1210" y="578"/>
                  </a:lnTo>
                  <a:lnTo>
                    <a:pt x="1211" y="576"/>
                  </a:lnTo>
                  <a:lnTo>
                    <a:pt x="1219" y="571"/>
                  </a:lnTo>
                  <a:lnTo>
                    <a:pt x="1221" y="570"/>
                  </a:lnTo>
                  <a:lnTo>
                    <a:pt x="1224" y="570"/>
                  </a:lnTo>
                  <a:lnTo>
                    <a:pt x="1227" y="570"/>
                  </a:lnTo>
                  <a:lnTo>
                    <a:pt x="1229" y="569"/>
                  </a:lnTo>
                  <a:lnTo>
                    <a:pt x="1232" y="569"/>
                  </a:lnTo>
                  <a:lnTo>
                    <a:pt x="1235" y="568"/>
                  </a:lnTo>
                  <a:lnTo>
                    <a:pt x="1238" y="568"/>
                  </a:lnTo>
                  <a:lnTo>
                    <a:pt x="1240" y="569"/>
                  </a:lnTo>
                  <a:lnTo>
                    <a:pt x="1243" y="570"/>
                  </a:lnTo>
                  <a:lnTo>
                    <a:pt x="1246" y="570"/>
                  </a:lnTo>
                  <a:lnTo>
                    <a:pt x="1247" y="568"/>
                  </a:lnTo>
                  <a:lnTo>
                    <a:pt x="1245" y="568"/>
                  </a:lnTo>
                  <a:lnTo>
                    <a:pt x="1243" y="567"/>
                  </a:lnTo>
                  <a:lnTo>
                    <a:pt x="1238" y="567"/>
                  </a:lnTo>
                  <a:lnTo>
                    <a:pt x="1241" y="566"/>
                  </a:lnTo>
                  <a:lnTo>
                    <a:pt x="1246" y="566"/>
                  </a:lnTo>
                  <a:lnTo>
                    <a:pt x="1249" y="566"/>
                  </a:lnTo>
                  <a:lnTo>
                    <a:pt x="1252" y="564"/>
                  </a:lnTo>
                  <a:lnTo>
                    <a:pt x="1255" y="563"/>
                  </a:lnTo>
                  <a:lnTo>
                    <a:pt x="1257" y="563"/>
                  </a:lnTo>
                  <a:lnTo>
                    <a:pt x="1260" y="562"/>
                  </a:lnTo>
                  <a:lnTo>
                    <a:pt x="1263" y="560"/>
                  </a:lnTo>
                  <a:lnTo>
                    <a:pt x="1263" y="560"/>
                  </a:lnTo>
                  <a:lnTo>
                    <a:pt x="1261"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grpSp>
      <p:sp>
        <p:nvSpPr>
          <p:cNvPr id="270" name="Chart Placeholder 269">
            <a:extLst>
              <a:ext uri="{FF2B5EF4-FFF2-40B4-BE49-F238E27FC236}">
                <a16:creationId xmlns:a16="http://schemas.microsoft.com/office/drawing/2014/main" id="{BE404576-A498-491E-8702-D63A8C69D08A}"/>
              </a:ext>
            </a:extLst>
          </p:cNvPr>
          <p:cNvSpPr>
            <a:spLocks noGrp="1"/>
          </p:cNvSpPr>
          <p:nvPr>
            <p:ph type="chart" sz="quarter" idx="22" hasCustomPrompt="1"/>
          </p:nvPr>
        </p:nvSpPr>
        <p:spPr>
          <a:xfrm>
            <a:off x="8074274" y="2795865"/>
            <a:ext cx="3505150" cy="2969727"/>
          </a:xfrm>
          <a:prstGeom prst="rect">
            <a:avLst/>
          </a:prstGeom>
          <a:pattFill prst="pct5">
            <a:fgClr>
              <a:srgbClr val="D1CCBD"/>
            </a:fgClr>
            <a:bgClr>
              <a:schemeClr val="bg1"/>
            </a:bgClr>
          </a:pattFill>
        </p:spPr>
        <p:txBody>
          <a:bodyPr/>
          <a:lstStyle>
            <a:lvl1pPr marL="0" indent="0">
              <a:buNone/>
              <a:defRPr sz="1100">
                <a:latin typeface="Gill Sans Infant Std" panose="020B0502020104020203" pitchFamily="34" charset="0"/>
              </a:defRPr>
            </a:lvl1pPr>
          </a:lstStyle>
          <a:p>
            <a:r>
              <a:rPr lang="en-GB" dirty="0"/>
              <a:t>Click to add chart</a:t>
            </a:r>
          </a:p>
        </p:txBody>
      </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8669446"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THE SIZE OF THE PROBLEM</a:t>
            </a: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flipH="1">
            <a:off x="664948" y="3372761"/>
            <a:ext cx="2863153"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3481729" y="330871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4720475" y="3508274"/>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3</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4720475" y="3841062"/>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592363" y="3074688"/>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1</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92363" y="3407476"/>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690196" y="4240494"/>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2</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690196" y="4573282"/>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cxnSp>
        <p:nvCxnSpPr>
          <p:cNvPr id="264" name="Straight Connector 263">
            <a:extLst>
              <a:ext uri="{FF2B5EF4-FFF2-40B4-BE49-F238E27FC236}">
                <a16:creationId xmlns:a16="http://schemas.microsoft.com/office/drawing/2014/main" id="{31CC761B-6B0F-4FBD-82FE-75D8F8F0ED2D}"/>
              </a:ext>
            </a:extLst>
          </p:cNvPr>
          <p:cNvCxnSpPr>
            <a:cxnSpLocks/>
          </p:cNvCxnSpPr>
          <p:nvPr userDrawn="1"/>
        </p:nvCxnSpPr>
        <p:spPr>
          <a:xfrm flipH="1">
            <a:off x="788291" y="4544653"/>
            <a:ext cx="3636000"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42349655-16C2-4422-804B-57EDE44B2D53}"/>
              </a:ext>
            </a:extLst>
          </p:cNvPr>
          <p:cNvSpPr/>
          <p:nvPr userDrawn="1"/>
        </p:nvSpPr>
        <p:spPr>
          <a:xfrm>
            <a:off x="4378794" y="4490659"/>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6" name="Straight Connector 265">
            <a:extLst>
              <a:ext uri="{FF2B5EF4-FFF2-40B4-BE49-F238E27FC236}">
                <a16:creationId xmlns:a16="http://schemas.microsoft.com/office/drawing/2014/main" id="{62D62DDB-B767-4FA1-B4EC-7D07F1BFD3A3}"/>
              </a:ext>
            </a:extLst>
          </p:cNvPr>
          <p:cNvCxnSpPr>
            <a:cxnSpLocks/>
          </p:cNvCxnSpPr>
          <p:nvPr userDrawn="1"/>
        </p:nvCxnSpPr>
        <p:spPr>
          <a:xfrm flipH="1">
            <a:off x="4559099" y="3808151"/>
            <a:ext cx="2853755"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D59BF91D-7B38-4E11-978C-749C7CC1A1ED}"/>
              </a:ext>
            </a:extLst>
          </p:cNvPr>
          <p:cNvSpPr/>
          <p:nvPr userDrawn="1"/>
        </p:nvSpPr>
        <p:spPr>
          <a:xfrm>
            <a:off x="4457710" y="374010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510" name="Text Placeholder 509">
            <a:extLst>
              <a:ext uri="{FF2B5EF4-FFF2-40B4-BE49-F238E27FC236}">
                <a16:creationId xmlns:a16="http://schemas.microsoft.com/office/drawing/2014/main" id="{97C0E5D5-4634-4EFF-86D3-7D026775E95C}"/>
              </a:ext>
            </a:extLst>
          </p:cNvPr>
          <p:cNvSpPr>
            <a:spLocks noGrp="1"/>
          </p:cNvSpPr>
          <p:nvPr>
            <p:ph type="body" sz="quarter" idx="23" hasCustomPrompt="1"/>
          </p:nvPr>
        </p:nvSpPr>
        <p:spPr>
          <a:xfrm>
            <a:off x="8070257" y="1547813"/>
            <a:ext cx="3505149" cy="1057275"/>
          </a:xfrm>
          <a:prstGeom prst="rect">
            <a:avLst/>
          </a:prstGeom>
        </p:spPr>
        <p:txBody>
          <a:bodyPr/>
          <a:lstStyle>
            <a:lvl1pPr marL="0" indent="0">
              <a:buNone/>
              <a:defRPr sz="1100">
                <a:latin typeface="Gill Sans Infant Std" panose="020B0502020104020203" pitchFamily="34" charset="0"/>
              </a:defRPr>
            </a:lvl1pPr>
          </a:lstStyle>
          <a:p>
            <a:pPr fontAlgn="ctr"/>
            <a:r>
              <a:rPr lang="en-GB" sz="1100" dirty="0">
                <a:latin typeface="Gill Sans MT" panose="020B0502020104020203" pitchFamily="34" charset="0"/>
              </a:rPr>
              <a:t>What is the size of the problem your idea is aiming to solve?</a:t>
            </a:r>
          </a:p>
        </p:txBody>
      </p:sp>
      <p:sp>
        <p:nvSpPr>
          <p:cNvPr id="257" name="Rectangle 256">
            <a:extLst>
              <a:ext uri="{FF2B5EF4-FFF2-40B4-BE49-F238E27FC236}">
                <a16:creationId xmlns:a16="http://schemas.microsoft.com/office/drawing/2014/main" id="{79D4D46D-BDF9-443D-8C7D-E3227031A502}"/>
              </a:ext>
            </a:extLst>
          </p:cNvPr>
          <p:cNvSpPr/>
          <p:nvPr userDrawn="1"/>
        </p:nvSpPr>
        <p:spPr>
          <a:xfrm>
            <a:off x="10554860" y="1172123"/>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From idea submission</a:t>
            </a:r>
          </a:p>
        </p:txBody>
      </p:sp>
    </p:spTree>
    <p:extLst>
      <p:ext uri="{BB962C8B-B14F-4D97-AF65-F5344CB8AC3E}">
        <p14:creationId xmlns:p14="http://schemas.microsoft.com/office/powerpoint/2010/main" val="2553304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4" name="Rectangle 23">
            <a:extLst>
              <a:ext uri="{FF2B5EF4-FFF2-40B4-BE49-F238E27FC236}">
                <a16:creationId xmlns:a16="http://schemas.microsoft.com/office/drawing/2014/main" id="{F2B6B146-7CF0-47F2-9333-7AB733846F06}"/>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2" name="Freeform 239">
            <a:extLst>
              <a:ext uri="{FF2B5EF4-FFF2-40B4-BE49-F238E27FC236}">
                <a16:creationId xmlns:a16="http://schemas.microsoft.com/office/drawing/2014/main" id="{87566E74-8A3A-417F-A299-44F5FCBA1650}"/>
              </a:ext>
            </a:extLst>
          </p:cNvPr>
          <p:cNvSpPr>
            <a:spLocks noEditPoints="1"/>
          </p:cNvSpPr>
          <p:nvPr userDrawn="1"/>
        </p:nvSpPr>
        <p:spPr bwMode="auto">
          <a:xfrm>
            <a:off x="-4345128" y="1539340"/>
            <a:ext cx="14557773" cy="6327255"/>
          </a:xfrm>
          <a:custGeom>
            <a:avLst/>
            <a:gdLst>
              <a:gd name="T0" fmla="*/ 4219 w 4291"/>
              <a:gd name="T1" fmla="*/ 276 h 1865"/>
              <a:gd name="T2" fmla="*/ 3874 w 4291"/>
              <a:gd name="T3" fmla="*/ 206 h 1865"/>
              <a:gd name="T4" fmla="*/ 3458 w 4291"/>
              <a:gd name="T5" fmla="*/ 175 h 1865"/>
              <a:gd name="T6" fmla="*/ 3144 w 4291"/>
              <a:gd name="T7" fmla="*/ 122 h 1865"/>
              <a:gd name="T8" fmla="*/ 3014 w 4291"/>
              <a:gd name="T9" fmla="*/ 50 h 1865"/>
              <a:gd name="T10" fmla="*/ 2764 w 4291"/>
              <a:gd name="T11" fmla="*/ 182 h 1865"/>
              <a:gd name="T12" fmla="*/ 2679 w 4291"/>
              <a:gd name="T13" fmla="*/ 213 h 1865"/>
              <a:gd name="T14" fmla="*/ 2405 w 4291"/>
              <a:gd name="T15" fmla="*/ 238 h 1865"/>
              <a:gd name="T16" fmla="*/ 2146 w 4291"/>
              <a:gd name="T17" fmla="*/ 293 h 1865"/>
              <a:gd name="T18" fmla="*/ 2066 w 4291"/>
              <a:gd name="T19" fmla="*/ 180 h 1865"/>
              <a:gd name="T20" fmla="*/ 1911 w 4291"/>
              <a:gd name="T21" fmla="*/ 248 h 1865"/>
              <a:gd name="T22" fmla="*/ 1822 w 4291"/>
              <a:gd name="T23" fmla="*/ 357 h 1865"/>
              <a:gd name="T24" fmla="*/ 1762 w 4291"/>
              <a:gd name="T25" fmla="*/ 416 h 1865"/>
              <a:gd name="T26" fmla="*/ 1905 w 4291"/>
              <a:gd name="T27" fmla="*/ 501 h 1865"/>
              <a:gd name="T28" fmla="*/ 1979 w 4291"/>
              <a:gd name="T29" fmla="*/ 392 h 1865"/>
              <a:gd name="T30" fmla="*/ 1877 w 4291"/>
              <a:gd name="T31" fmla="*/ 549 h 1865"/>
              <a:gd name="T32" fmla="*/ 1740 w 4291"/>
              <a:gd name="T33" fmla="*/ 592 h 1865"/>
              <a:gd name="T34" fmla="*/ 1565 w 4291"/>
              <a:gd name="T35" fmla="*/ 782 h 1865"/>
              <a:gd name="T36" fmla="*/ 1902 w 4291"/>
              <a:gd name="T37" fmla="*/ 811 h 1865"/>
              <a:gd name="T38" fmla="*/ 1982 w 4291"/>
              <a:gd name="T39" fmla="*/ 818 h 1865"/>
              <a:gd name="T40" fmla="*/ 2115 w 4291"/>
              <a:gd name="T41" fmla="*/ 677 h 1865"/>
              <a:gd name="T42" fmla="*/ 2071 w 4291"/>
              <a:gd name="T43" fmla="*/ 784 h 1865"/>
              <a:gd name="T44" fmla="*/ 2097 w 4291"/>
              <a:gd name="T45" fmla="*/ 925 h 1865"/>
              <a:gd name="T46" fmla="*/ 1563 w 4291"/>
              <a:gd name="T47" fmla="*/ 902 h 1865"/>
              <a:gd name="T48" fmla="*/ 1518 w 4291"/>
              <a:gd name="T49" fmla="*/ 1268 h 1865"/>
              <a:gd name="T50" fmla="*/ 1809 w 4291"/>
              <a:gd name="T51" fmla="*/ 1378 h 1865"/>
              <a:gd name="T52" fmla="*/ 2027 w 4291"/>
              <a:gd name="T53" fmla="*/ 1852 h 1865"/>
              <a:gd name="T54" fmla="*/ 2254 w 4291"/>
              <a:gd name="T55" fmla="*/ 1392 h 1865"/>
              <a:gd name="T56" fmla="*/ 2191 w 4291"/>
              <a:gd name="T57" fmla="*/ 1071 h 1865"/>
              <a:gd name="T58" fmla="*/ 2274 w 4291"/>
              <a:gd name="T59" fmla="*/ 1170 h 1865"/>
              <a:gd name="T60" fmla="*/ 2412 w 4291"/>
              <a:gd name="T61" fmla="*/ 1032 h 1865"/>
              <a:gd name="T62" fmla="*/ 2439 w 4291"/>
              <a:gd name="T63" fmla="*/ 996 h 1865"/>
              <a:gd name="T64" fmla="*/ 2683 w 4291"/>
              <a:gd name="T65" fmla="*/ 1097 h 1865"/>
              <a:gd name="T66" fmla="*/ 2798 w 4291"/>
              <a:gd name="T67" fmla="*/ 1143 h 1865"/>
              <a:gd name="T68" fmla="*/ 2926 w 4291"/>
              <a:gd name="T69" fmla="*/ 1048 h 1865"/>
              <a:gd name="T70" fmla="*/ 3035 w 4291"/>
              <a:gd name="T71" fmla="*/ 1197 h 1865"/>
              <a:gd name="T72" fmla="*/ 3044 w 4291"/>
              <a:gd name="T73" fmla="*/ 1223 h 1865"/>
              <a:gd name="T74" fmla="*/ 3166 w 4291"/>
              <a:gd name="T75" fmla="*/ 1219 h 1865"/>
              <a:gd name="T76" fmla="*/ 3197 w 4291"/>
              <a:gd name="T77" fmla="*/ 1074 h 1865"/>
              <a:gd name="T78" fmla="*/ 3350 w 4291"/>
              <a:gd name="T79" fmla="*/ 956 h 1865"/>
              <a:gd name="T80" fmla="*/ 3328 w 4291"/>
              <a:gd name="T81" fmla="*/ 789 h 1865"/>
              <a:gd name="T82" fmla="*/ 3457 w 4291"/>
              <a:gd name="T83" fmla="*/ 845 h 1865"/>
              <a:gd name="T84" fmla="*/ 3572 w 4291"/>
              <a:gd name="T85" fmla="*/ 549 h 1865"/>
              <a:gd name="T86" fmla="*/ 3865 w 4291"/>
              <a:gd name="T87" fmla="*/ 390 h 1865"/>
              <a:gd name="T88" fmla="*/ 3856 w 4291"/>
              <a:gd name="T89" fmla="*/ 565 h 1865"/>
              <a:gd name="T90" fmla="*/ 4091 w 4291"/>
              <a:gd name="T91" fmla="*/ 384 h 1865"/>
              <a:gd name="T92" fmla="*/ 4255 w 4291"/>
              <a:gd name="T93" fmla="*/ 324 h 1865"/>
              <a:gd name="T94" fmla="*/ 2431 w 4291"/>
              <a:gd name="T95" fmla="*/ 777 h 1865"/>
              <a:gd name="T96" fmla="*/ 2410 w 4291"/>
              <a:gd name="T97" fmla="*/ 792 h 1865"/>
              <a:gd name="T98" fmla="*/ 2419 w 4291"/>
              <a:gd name="T99" fmla="*/ 804 h 1865"/>
              <a:gd name="T100" fmla="*/ 2381 w 4291"/>
              <a:gd name="T101" fmla="*/ 842 h 1865"/>
              <a:gd name="T102" fmla="*/ 2361 w 4291"/>
              <a:gd name="T103" fmla="*/ 796 h 1865"/>
              <a:gd name="T104" fmla="*/ 2353 w 4291"/>
              <a:gd name="T105" fmla="*/ 763 h 1865"/>
              <a:gd name="T106" fmla="*/ 2326 w 4291"/>
              <a:gd name="T107" fmla="*/ 719 h 1865"/>
              <a:gd name="T108" fmla="*/ 2348 w 4291"/>
              <a:gd name="T109" fmla="*/ 693 h 1865"/>
              <a:gd name="T110" fmla="*/ 2372 w 4291"/>
              <a:gd name="T111" fmla="*/ 678 h 1865"/>
              <a:gd name="T112" fmla="*/ 2414 w 4291"/>
              <a:gd name="T113" fmla="*/ 691 h 1865"/>
              <a:gd name="T114" fmla="*/ 2397 w 4291"/>
              <a:gd name="T115" fmla="*/ 702 h 1865"/>
              <a:gd name="T116" fmla="*/ 2381 w 4291"/>
              <a:gd name="T117" fmla="*/ 722 h 1865"/>
              <a:gd name="T118" fmla="*/ 2405 w 4291"/>
              <a:gd name="T119" fmla="*/ 765 h 1865"/>
              <a:gd name="T120" fmla="*/ 2516 w 4291"/>
              <a:gd name="T121" fmla="*/ 714 h 1865"/>
              <a:gd name="T122" fmla="*/ 2504 w 4291"/>
              <a:gd name="T123" fmla="*/ 690 h 1865"/>
              <a:gd name="T124" fmla="*/ 2517 w 4291"/>
              <a:gd name="T125" fmla="*/ 68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1" h="1865">
                <a:moveTo>
                  <a:pt x="98" y="9"/>
                </a:moveTo>
                <a:lnTo>
                  <a:pt x="95" y="8"/>
                </a:lnTo>
                <a:lnTo>
                  <a:pt x="92" y="6"/>
                </a:lnTo>
                <a:lnTo>
                  <a:pt x="89" y="5"/>
                </a:lnTo>
                <a:lnTo>
                  <a:pt x="86" y="6"/>
                </a:lnTo>
                <a:lnTo>
                  <a:pt x="83" y="6"/>
                </a:lnTo>
                <a:lnTo>
                  <a:pt x="81" y="8"/>
                </a:lnTo>
                <a:lnTo>
                  <a:pt x="83" y="9"/>
                </a:lnTo>
                <a:lnTo>
                  <a:pt x="86" y="9"/>
                </a:lnTo>
                <a:lnTo>
                  <a:pt x="84" y="12"/>
                </a:lnTo>
                <a:lnTo>
                  <a:pt x="81" y="10"/>
                </a:lnTo>
                <a:lnTo>
                  <a:pt x="78" y="13"/>
                </a:lnTo>
                <a:lnTo>
                  <a:pt x="75" y="12"/>
                </a:lnTo>
                <a:lnTo>
                  <a:pt x="73" y="12"/>
                </a:lnTo>
                <a:lnTo>
                  <a:pt x="69" y="10"/>
                </a:lnTo>
                <a:lnTo>
                  <a:pt x="67" y="10"/>
                </a:lnTo>
                <a:lnTo>
                  <a:pt x="64" y="10"/>
                </a:lnTo>
                <a:lnTo>
                  <a:pt x="58" y="12"/>
                </a:lnTo>
                <a:lnTo>
                  <a:pt x="56" y="12"/>
                </a:lnTo>
                <a:lnTo>
                  <a:pt x="52" y="12"/>
                </a:lnTo>
                <a:lnTo>
                  <a:pt x="50" y="15"/>
                </a:lnTo>
                <a:lnTo>
                  <a:pt x="48" y="17"/>
                </a:lnTo>
                <a:lnTo>
                  <a:pt x="44" y="18"/>
                </a:lnTo>
                <a:lnTo>
                  <a:pt x="42" y="21"/>
                </a:lnTo>
                <a:lnTo>
                  <a:pt x="41" y="21"/>
                </a:lnTo>
                <a:lnTo>
                  <a:pt x="39" y="24"/>
                </a:lnTo>
                <a:lnTo>
                  <a:pt x="36" y="25"/>
                </a:lnTo>
                <a:lnTo>
                  <a:pt x="35" y="27"/>
                </a:lnTo>
                <a:lnTo>
                  <a:pt x="33" y="28"/>
                </a:lnTo>
                <a:lnTo>
                  <a:pt x="30" y="30"/>
                </a:lnTo>
                <a:lnTo>
                  <a:pt x="26" y="31"/>
                </a:lnTo>
                <a:lnTo>
                  <a:pt x="24" y="32"/>
                </a:lnTo>
                <a:lnTo>
                  <a:pt x="22" y="35"/>
                </a:lnTo>
                <a:lnTo>
                  <a:pt x="19" y="38"/>
                </a:lnTo>
                <a:lnTo>
                  <a:pt x="16" y="38"/>
                </a:lnTo>
                <a:lnTo>
                  <a:pt x="14" y="38"/>
                </a:lnTo>
                <a:lnTo>
                  <a:pt x="10" y="38"/>
                </a:lnTo>
                <a:lnTo>
                  <a:pt x="8" y="39"/>
                </a:lnTo>
                <a:lnTo>
                  <a:pt x="5" y="41"/>
                </a:lnTo>
                <a:lnTo>
                  <a:pt x="2" y="43"/>
                </a:lnTo>
                <a:lnTo>
                  <a:pt x="0" y="45"/>
                </a:lnTo>
                <a:lnTo>
                  <a:pt x="6" y="44"/>
                </a:lnTo>
                <a:lnTo>
                  <a:pt x="7" y="48"/>
                </a:lnTo>
                <a:lnTo>
                  <a:pt x="5" y="50"/>
                </a:lnTo>
                <a:lnTo>
                  <a:pt x="7" y="52"/>
                </a:lnTo>
                <a:lnTo>
                  <a:pt x="10" y="51"/>
                </a:lnTo>
                <a:lnTo>
                  <a:pt x="13" y="49"/>
                </a:lnTo>
                <a:lnTo>
                  <a:pt x="16" y="48"/>
                </a:lnTo>
                <a:lnTo>
                  <a:pt x="18" y="49"/>
                </a:lnTo>
                <a:lnTo>
                  <a:pt x="22" y="50"/>
                </a:lnTo>
                <a:lnTo>
                  <a:pt x="24" y="51"/>
                </a:lnTo>
                <a:lnTo>
                  <a:pt x="26" y="50"/>
                </a:lnTo>
                <a:lnTo>
                  <a:pt x="27" y="47"/>
                </a:lnTo>
                <a:lnTo>
                  <a:pt x="29" y="44"/>
                </a:lnTo>
                <a:lnTo>
                  <a:pt x="32" y="45"/>
                </a:lnTo>
                <a:lnTo>
                  <a:pt x="31" y="48"/>
                </a:lnTo>
                <a:lnTo>
                  <a:pt x="34" y="50"/>
                </a:lnTo>
                <a:lnTo>
                  <a:pt x="35" y="52"/>
                </a:lnTo>
                <a:lnTo>
                  <a:pt x="35" y="55"/>
                </a:lnTo>
                <a:lnTo>
                  <a:pt x="39" y="53"/>
                </a:lnTo>
                <a:lnTo>
                  <a:pt x="41" y="55"/>
                </a:lnTo>
                <a:lnTo>
                  <a:pt x="41" y="53"/>
                </a:lnTo>
                <a:lnTo>
                  <a:pt x="44" y="53"/>
                </a:lnTo>
                <a:lnTo>
                  <a:pt x="46" y="50"/>
                </a:lnTo>
                <a:lnTo>
                  <a:pt x="47" y="48"/>
                </a:lnTo>
                <a:lnTo>
                  <a:pt x="44" y="47"/>
                </a:lnTo>
                <a:lnTo>
                  <a:pt x="47" y="47"/>
                </a:lnTo>
                <a:lnTo>
                  <a:pt x="47" y="43"/>
                </a:lnTo>
                <a:lnTo>
                  <a:pt x="47" y="41"/>
                </a:lnTo>
                <a:lnTo>
                  <a:pt x="49" y="42"/>
                </a:lnTo>
                <a:lnTo>
                  <a:pt x="51" y="45"/>
                </a:lnTo>
                <a:lnTo>
                  <a:pt x="53" y="48"/>
                </a:lnTo>
                <a:lnTo>
                  <a:pt x="57" y="44"/>
                </a:lnTo>
                <a:lnTo>
                  <a:pt x="57" y="42"/>
                </a:lnTo>
                <a:lnTo>
                  <a:pt x="59" y="42"/>
                </a:lnTo>
                <a:lnTo>
                  <a:pt x="60" y="39"/>
                </a:lnTo>
                <a:lnTo>
                  <a:pt x="58" y="36"/>
                </a:lnTo>
                <a:lnTo>
                  <a:pt x="57" y="34"/>
                </a:lnTo>
                <a:lnTo>
                  <a:pt x="60" y="35"/>
                </a:lnTo>
                <a:lnTo>
                  <a:pt x="63" y="34"/>
                </a:lnTo>
                <a:lnTo>
                  <a:pt x="64" y="31"/>
                </a:lnTo>
                <a:lnTo>
                  <a:pt x="65" y="28"/>
                </a:lnTo>
                <a:lnTo>
                  <a:pt x="67" y="28"/>
                </a:lnTo>
                <a:lnTo>
                  <a:pt x="70" y="26"/>
                </a:lnTo>
                <a:lnTo>
                  <a:pt x="70" y="30"/>
                </a:lnTo>
                <a:lnTo>
                  <a:pt x="69" y="32"/>
                </a:lnTo>
                <a:lnTo>
                  <a:pt x="69" y="35"/>
                </a:lnTo>
                <a:lnTo>
                  <a:pt x="68" y="38"/>
                </a:lnTo>
                <a:lnTo>
                  <a:pt x="70" y="40"/>
                </a:lnTo>
                <a:lnTo>
                  <a:pt x="74" y="42"/>
                </a:lnTo>
                <a:lnTo>
                  <a:pt x="77" y="42"/>
                </a:lnTo>
                <a:lnTo>
                  <a:pt x="79" y="42"/>
                </a:lnTo>
                <a:lnTo>
                  <a:pt x="82" y="40"/>
                </a:lnTo>
                <a:lnTo>
                  <a:pt x="82" y="38"/>
                </a:lnTo>
                <a:lnTo>
                  <a:pt x="82" y="35"/>
                </a:lnTo>
                <a:lnTo>
                  <a:pt x="84" y="34"/>
                </a:lnTo>
                <a:lnTo>
                  <a:pt x="87" y="33"/>
                </a:lnTo>
                <a:lnTo>
                  <a:pt x="90" y="33"/>
                </a:lnTo>
                <a:lnTo>
                  <a:pt x="93" y="33"/>
                </a:lnTo>
                <a:lnTo>
                  <a:pt x="95" y="31"/>
                </a:lnTo>
                <a:lnTo>
                  <a:pt x="96" y="28"/>
                </a:lnTo>
                <a:lnTo>
                  <a:pt x="94" y="26"/>
                </a:lnTo>
                <a:lnTo>
                  <a:pt x="92" y="24"/>
                </a:lnTo>
                <a:lnTo>
                  <a:pt x="94" y="24"/>
                </a:lnTo>
                <a:lnTo>
                  <a:pt x="98" y="24"/>
                </a:lnTo>
                <a:lnTo>
                  <a:pt x="98" y="22"/>
                </a:lnTo>
                <a:lnTo>
                  <a:pt x="94" y="21"/>
                </a:lnTo>
                <a:lnTo>
                  <a:pt x="92" y="18"/>
                </a:lnTo>
                <a:lnTo>
                  <a:pt x="95" y="16"/>
                </a:lnTo>
                <a:lnTo>
                  <a:pt x="98" y="15"/>
                </a:lnTo>
                <a:lnTo>
                  <a:pt x="101" y="14"/>
                </a:lnTo>
                <a:lnTo>
                  <a:pt x="103" y="13"/>
                </a:lnTo>
                <a:lnTo>
                  <a:pt x="101" y="9"/>
                </a:lnTo>
                <a:lnTo>
                  <a:pt x="98" y="9"/>
                </a:lnTo>
                <a:close/>
                <a:moveTo>
                  <a:pt x="4288" y="297"/>
                </a:moveTo>
                <a:lnTo>
                  <a:pt x="4286" y="297"/>
                </a:lnTo>
                <a:lnTo>
                  <a:pt x="4286" y="297"/>
                </a:lnTo>
                <a:lnTo>
                  <a:pt x="4284" y="298"/>
                </a:lnTo>
                <a:lnTo>
                  <a:pt x="4283" y="295"/>
                </a:lnTo>
                <a:lnTo>
                  <a:pt x="4281" y="293"/>
                </a:lnTo>
                <a:lnTo>
                  <a:pt x="4279" y="296"/>
                </a:lnTo>
                <a:lnTo>
                  <a:pt x="4281" y="293"/>
                </a:lnTo>
                <a:lnTo>
                  <a:pt x="4279" y="292"/>
                </a:lnTo>
                <a:lnTo>
                  <a:pt x="4275" y="290"/>
                </a:lnTo>
                <a:lnTo>
                  <a:pt x="4273" y="288"/>
                </a:lnTo>
                <a:lnTo>
                  <a:pt x="4269" y="287"/>
                </a:lnTo>
                <a:lnTo>
                  <a:pt x="4267" y="284"/>
                </a:lnTo>
                <a:lnTo>
                  <a:pt x="4264" y="282"/>
                </a:lnTo>
                <a:lnTo>
                  <a:pt x="4264" y="280"/>
                </a:lnTo>
                <a:lnTo>
                  <a:pt x="4260" y="279"/>
                </a:lnTo>
                <a:lnTo>
                  <a:pt x="4258" y="279"/>
                </a:lnTo>
                <a:lnTo>
                  <a:pt x="4255" y="279"/>
                </a:lnTo>
                <a:lnTo>
                  <a:pt x="4250" y="278"/>
                </a:lnTo>
                <a:lnTo>
                  <a:pt x="4252" y="278"/>
                </a:lnTo>
                <a:lnTo>
                  <a:pt x="4250" y="278"/>
                </a:lnTo>
                <a:lnTo>
                  <a:pt x="4248" y="276"/>
                </a:lnTo>
                <a:lnTo>
                  <a:pt x="4245" y="276"/>
                </a:lnTo>
                <a:lnTo>
                  <a:pt x="4248" y="278"/>
                </a:lnTo>
                <a:lnTo>
                  <a:pt x="4250" y="279"/>
                </a:lnTo>
                <a:lnTo>
                  <a:pt x="4248" y="280"/>
                </a:lnTo>
                <a:lnTo>
                  <a:pt x="4246" y="280"/>
                </a:lnTo>
                <a:lnTo>
                  <a:pt x="4242" y="279"/>
                </a:lnTo>
                <a:lnTo>
                  <a:pt x="4243" y="281"/>
                </a:lnTo>
                <a:lnTo>
                  <a:pt x="4241" y="282"/>
                </a:lnTo>
                <a:lnTo>
                  <a:pt x="4241" y="279"/>
                </a:lnTo>
                <a:lnTo>
                  <a:pt x="4243" y="276"/>
                </a:lnTo>
                <a:lnTo>
                  <a:pt x="4241" y="276"/>
                </a:lnTo>
                <a:lnTo>
                  <a:pt x="4238" y="275"/>
                </a:lnTo>
                <a:lnTo>
                  <a:pt x="4235" y="275"/>
                </a:lnTo>
                <a:lnTo>
                  <a:pt x="4232" y="275"/>
                </a:lnTo>
                <a:lnTo>
                  <a:pt x="4230" y="275"/>
                </a:lnTo>
                <a:lnTo>
                  <a:pt x="4226" y="275"/>
                </a:lnTo>
                <a:lnTo>
                  <a:pt x="4224" y="275"/>
                </a:lnTo>
                <a:lnTo>
                  <a:pt x="4226" y="276"/>
                </a:lnTo>
                <a:lnTo>
                  <a:pt x="4230" y="278"/>
                </a:lnTo>
                <a:lnTo>
                  <a:pt x="4231" y="281"/>
                </a:lnTo>
                <a:lnTo>
                  <a:pt x="4232" y="283"/>
                </a:lnTo>
                <a:lnTo>
                  <a:pt x="4230" y="287"/>
                </a:lnTo>
                <a:lnTo>
                  <a:pt x="4228" y="288"/>
                </a:lnTo>
                <a:lnTo>
                  <a:pt x="4230" y="288"/>
                </a:lnTo>
                <a:lnTo>
                  <a:pt x="4233" y="289"/>
                </a:lnTo>
                <a:lnTo>
                  <a:pt x="4234" y="291"/>
                </a:lnTo>
                <a:lnTo>
                  <a:pt x="4232" y="295"/>
                </a:lnTo>
                <a:lnTo>
                  <a:pt x="4231" y="296"/>
                </a:lnTo>
                <a:lnTo>
                  <a:pt x="4231" y="293"/>
                </a:lnTo>
                <a:lnTo>
                  <a:pt x="4232" y="291"/>
                </a:lnTo>
                <a:lnTo>
                  <a:pt x="4229" y="290"/>
                </a:lnTo>
                <a:lnTo>
                  <a:pt x="4226" y="292"/>
                </a:lnTo>
                <a:lnTo>
                  <a:pt x="4225" y="290"/>
                </a:lnTo>
                <a:lnTo>
                  <a:pt x="4223" y="288"/>
                </a:lnTo>
                <a:lnTo>
                  <a:pt x="4220" y="287"/>
                </a:lnTo>
                <a:lnTo>
                  <a:pt x="4220" y="284"/>
                </a:lnTo>
                <a:lnTo>
                  <a:pt x="4221" y="281"/>
                </a:lnTo>
                <a:lnTo>
                  <a:pt x="4219" y="276"/>
                </a:lnTo>
                <a:lnTo>
                  <a:pt x="4220" y="273"/>
                </a:lnTo>
                <a:lnTo>
                  <a:pt x="4221" y="271"/>
                </a:lnTo>
                <a:lnTo>
                  <a:pt x="4219" y="267"/>
                </a:lnTo>
                <a:lnTo>
                  <a:pt x="4216" y="270"/>
                </a:lnTo>
                <a:lnTo>
                  <a:pt x="4213" y="270"/>
                </a:lnTo>
                <a:lnTo>
                  <a:pt x="4215" y="267"/>
                </a:lnTo>
                <a:lnTo>
                  <a:pt x="4214" y="265"/>
                </a:lnTo>
                <a:lnTo>
                  <a:pt x="4214" y="263"/>
                </a:lnTo>
                <a:lnTo>
                  <a:pt x="4212" y="262"/>
                </a:lnTo>
                <a:lnTo>
                  <a:pt x="4209" y="261"/>
                </a:lnTo>
                <a:lnTo>
                  <a:pt x="4207" y="260"/>
                </a:lnTo>
                <a:lnTo>
                  <a:pt x="4204" y="257"/>
                </a:lnTo>
                <a:lnTo>
                  <a:pt x="4202" y="256"/>
                </a:lnTo>
                <a:lnTo>
                  <a:pt x="4196" y="254"/>
                </a:lnTo>
                <a:lnTo>
                  <a:pt x="4192" y="253"/>
                </a:lnTo>
                <a:lnTo>
                  <a:pt x="4188" y="249"/>
                </a:lnTo>
                <a:lnTo>
                  <a:pt x="4185" y="248"/>
                </a:lnTo>
                <a:lnTo>
                  <a:pt x="4182" y="250"/>
                </a:lnTo>
                <a:lnTo>
                  <a:pt x="4181" y="248"/>
                </a:lnTo>
                <a:lnTo>
                  <a:pt x="4183" y="248"/>
                </a:lnTo>
                <a:lnTo>
                  <a:pt x="4181" y="246"/>
                </a:lnTo>
                <a:lnTo>
                  <a:pt x="4178" y="245"/>
                </a:lnTo>
                <a:lnTo>
                  <a:pt x="4175" y="244"/>
                </a:lnTo>
                <a:lnTo>
                  <a:pt x="4173" y="243"/>
                </a:lnTo>
                <a:lnTo>
                  <a:pt x="4175" y="244"/>
                </a:lnTo>
                <a:lnTo>
                  <a:pt x="4178" y="245"/>
                </a:lnTo>
                <a:lnTo>
                  <a:pt x="4181" y="247"/>
                </a:lnTo>
                <a:lnTo>
                  <a:pt x="4178" y="248"/>
                </a:lnTo>
                <a:lnTo>
                  <a:pt x="4177" y="245"/>
                </a:lnTo>
                <a:lnTo>
                  <a:pt x="4174" y="244"/>
                </a:lnTo>
                <a:lnTo>
                  <a:pt x="4171" y="243"/>
                </a:lnTo>
                <a:lnTo>
                  <a:pt x="4169" y="243"/>
                </a:lnTo>
                <a:lnTo>
                  <a:pt x="4166" y="239"/>
                </a:lnTo>
                <a:lnTo>
                  <a:pt x="4170" y="240"/>
                </a:lnTo>
                <a:lnTo>
                  <a:pt x="4168" y="238"/>
                </a:lnTo>
                <a:lnTo>
                  <a:pt x="4164" y="237"/>
                </a:lnTo>
                <a:lnTo>
                  <a:pt x="4162" y="236"/>
                </a:lnTo>
                <a:lnTo>
                  <a:pt x="4158" y="236"/>
                </a:lnTo>
                <a:lnTo>
                  <a:pt x="4157" y="232"/>
                </a:lnTo>
                <a:lnTo>
                  <a:pt x="4154" y="233"/>
                </a:lnTo>
                <a:lnTo>
                  <a:pt x="4152" y="232"/>
                </a:lnTo>
                <a:lnTo>
                  <a:pt x="4149" y="231"/>
                </a:lnTo>
                <a:lnTo>
                  <a:pt x="4147" y="231"/>
                </a:lnTo>
                <a:lnTo>
                  <a:pt x="4144" y="229"/>
                </a:lnTo>
                <a:lnTo>
                  <a:pt x="4147" y="230"/>
                </a:lnTo>
                <a:lnTo>
                  <a:pt x="4144" y="228"/>
                </a:lnTo>
                <a:lnTo>
                  <a:pt x="4141" y="226"/>
                </a:lnTo>
                <a:lnTo>
                  <a:pt x="4138" y="224"/>
                </a:lnTo>
                <a:lnTo>
                  <a:pt x="4136" y="224"/>
                </a:lnTo>
                <a:lnTo>
                  <a:pt x="4132" y="224"/>
                </a:lnTo>
                <a:lnTo>
                  <a:pt x="4136" y="223"/>
                </a:lnTo>
                <a:lnTo>
                  <a:pt x="4132" y="221"/>
                </a:lnTo>
                <a:lnTo>
                  <a:pt x="4130" y="220"/>
                </a:lnTo>
                <a:lnTo>
                  <a:pt x="4127" y="220"/>
                </a:lnTo>
                <a:lnTo>
                  <a:pt x="4124" y="220"/>
                </a:lnTo>
                <a:lnTo>
                  <a:pt x="4121" y="219"/>
                </a:lnTo>
                <a:lnTo>
                  <a:pt x="4119" y="218"/>
                </a:lnTo>
                <a:lnTo>
                  <a:pt x="4117" y="216"/>
                </a:lnTo>
                <a:lnTo>
                  <a:pt x="4113" y="216"/>
                </a:lnTo>
                <a:lnTo>
                  <a:pt x="4107" y="215"/>
                </a:lnTo>
                <a:lnTo>
                  <a:pt x="4105" y="214"/>
                </a:lnTo>
                <a:lnTo>
                  <a:pt x="4102" y="213"/>
                </a:lnTo>
                <a:lnTo>
                  <a:pt x="4100" y="212"/>
                </a:lnTo>
                <a:lnTo>
                  <a:pt x="4097" y="210"/>
                </a:lnTo>
                <a:lnTo>
                  <a:pt x="4094" y="209"/>
                </a:lnTo>
                <a:lnTo>
                  <a:pt x="4092" y="209"/>
                </a:lnTo>
                <a:lnTo>
                  <a:pt x="4088" y="210"/>
                </a:lnTo>
                <a:lnTo>
                  <a:pt x="4086" y="211"/>
                </a:lnTo>
                <a:lnTo>
                  <a:pt x="4083" y="210"/>
                </a:lnTo>
                <a:lnTo>
                  <a:pt x="4074" y="210"/>
                </a:lnTo>
                <a:lnTo>
                  <a:pt x="4071" y="210"/>
                </a:lnTo>
                <a:lnTo>
                  <a:pt x="4069" y="210"/>
                </a:lnTo>
                <a:lnTo>
                  <a:pt x="4066" y="210"/>
                </a:lnTo>
                <a:lnTo>
                  <a:pt x="4063" y="209"/>
                </a:lnTo>
                <a:lnTo>
                  <a:pt x="4060" y="207"/>
                </a:lnTo>
                <a:lnTo>
                  <a:pt x="4058" y="209"/>
                </a:lnTo>
                <a:lnTo>
                  <a:pt x="4060" y="211"/>
                </a:lnTo>
                <a:lnTo>
                  <a:pt x="4058" y="212"/>
                </a:lnTo>
                <a:lnTo>
                  <a:pt x="4057" y="212"/>
                </a:lnTo>
                <a:lnTo>
                  <a:pt x="4054" y="210"/>
                </a:lnTo>
                <a:lnTo>
                  <a:pt x="4051" y="209"/>
                </a:lnTo>
                <a:lnTo>
                  <a:pt x="4049" y="207"/>
                </a:lnTo>
                <a:lnTo>
                  <a:pt x="4046" y="207"/>
                </a:lnTo>
                <a:lnTo>
                  <a:pt x="4043" y="207"/>
                </a:lnTo>
                <a:lnTo>
                  <a:pt x="4041" y="206"/>
                </a:lnTo>
                <a:lnTo>
                  <a:pt x="4038" y="206"/>
                </a:lnTo>
                <a:lnTo>
                  <a:pt x="4036" y="206"/>
                </a:lnTo>
                <a:lnTo>
                  <a:pt x="4034" y="205"/>
                </a:lnTo>
                <a:lnTo>
                  <a:pt x="4030" y="205"/>
                </a:lnTo>
                <a:lnTo>
                  <a:pt x="4028" y="205"/>
                </a:lnTo>
                <a:lnTo>
                  <a:pt x="4025" y="204"/>
                </a:lnTo>
                <a:lnTo>
                  <a:pt x="4023" y="204"/>
                </a:lnTo>
                <a:lnTo>
                  <a:pt x="4019" y="203"/>
                </a:lnTo>
                <a:lnTo>
                  <a:pt x="4020" y="206"/>
                </a:lnTo>
                <a:lnTo>
                  <a:pt x="4020" y="206"/>
                </a:lnTo>
                <a:lnTo>
                  <a:pt x="4020" y="210"/>
                </a:lnTo>
                <a:lnTo>
                  <a:pt x="4020" y="212"/>
                </a:lnTo>
                <a:lnTo>
                  <a:pt x="4018" y="213"/>
                </a:lnTo>
                <a:lnTo>
                  <a:pt x="4015" y="214"/>
                </a:lnTo>
                <a:lnTo>
                  <a:pt x="4018" y="216"/>
                </a:lnTo>
                <a:lnTo>
                  <a:pt x="4020" y="216"/>
                </a:lnTo>
                <a:lnTo>
                  <a:pt x="4021" y="219"/>
                </a:lnTo>
                <a:lnTo>
                  <a:pt x="4024" y="222"/>
                </a:lnTo>
                <a:lnTo>
                  <a:pt x="4026" y="224"/>
                </a:lnTo>
                <a:lnTo>
                  <a:pt x="4026" y="228"/>
                </a:lnTo>
                <a:lnTo>
                  <a:pt x="4028" y="230"/>
                </a:lnTo>
                <a:lnTo>
                  <a:pt x="4026" y="231"/>
                </a:lnTo>
                <a:lnTo>
                  <a:pt x="4023" y="232"/>
                </a:lnTo>
                <a:lnTo>
                  <a:pt x="4023" y="235"/>
                </a:lnTo>
                <a:lnTo>
                  <a:pt x="4023" y="236"/>
                </a:lnTo>
                <a:lnTo>
                  <a:pt x="4019" y="233"/>
                </a:lnTo>
                <a:lnTo>
                  <a:pt x="4020" y="237"/>
                </a:lnTo>
                <a:lnTo>
                  <a:pt x="4021" y="237"/>
                </a:lnTo>
                <a:lnTo>
                  <a:pt x="4018" y="236"/>
                </a:lnTo>
                <a:lnTo>
                  <a:pt x="4016" y="236"/>
                </a:lnTo>
                <a:lnTo>
                  <a:pt x="4012" y="236"/>
                </a:lnTo>
                <a:lnTo>
                  <a:pt x="4012" y="236"/>
                </a:lnTo>
                <a:lnTo>
                  <a:pt x="4010" y="236"/>
                </a:lnTo>
                <a:lnTo>
                  <a:pt x="4007" y="236"/>
                </a:lnTo>
                <a:lnTo>
                  <a:pt x="4004" y="233"/>
                </a:lnTo>
                <a:lnTo>
                  <a:pt x="4004" y="230"/>
                </a:lnTo>
                <a:lnTo>
                  <a:pt x="4002" y="229"/>
                </a:lnTo>
                <a:lnTo>
                  <a:pt x="3999" y="228"/>
                </a:lnTo>
                <a:lnTo>
                  <a:pt x="3996" y="227"/>
                </a:lnTo>
                <a:lnTo>
                  <a:pt x="3993" y="226"/>
                </a:lnTo>
                <a:lnTo>
                  <a:pt x="3991" y="226"/>
                </a:lnTo>
                <a:lnTo>
                  <a:pt x="3989" y="223"/>
                </a:lnTo>
                <a:lnTo>
                  <a:pt x="3989" y="218"/>
                </a:lnTo>
                <a:lnTo>
                  <a:pt x="3985" y="216"/>
                </a:lnTo>
                <a:lnTo>
                  <a:pt x="3984" y="213"/>
                </a:lnTo>
                <a:lnTo>
                  <a:pt x="3981" y="212"/>
                </a:lnTo>
                <a:lnTo>
                  <a:pt x="3978" y="214"/>
                </a:lnTo>
                <a:lnTo>
                  <a:pt x="3975" y="216"/>
                </a:lnTo>
                <a:lnTo>
                  <a:pt x="3973" y="218"/>
                </a:lnTo>
                <a:lnTo>
                  <a:pt x="3969" y="219"/>
                </a:lnTo>
                <a:lnTo>
                  <a:pt x="3967" y="219"/>
                </a:lnTo>
                <a:lnTo>
                  <a:pt x="3959" y="219"/>
                </a:lnTo>
                <a:lnTo>
                  <a:pt x="3956" y="218"/>
                </a:lnTo>
                <a:lnTo>
                  <a:pt x="3953" y="216"/>
                </a:lnTo>
                <a:lnTo>
                  <a:pt x="3950" y="216"/>
                </a:lnTo>
                <a:lnTo>
                  <a:pt x="3949" y="216"/>
                </a:lnTo>
                <a:lnTo>
                  <a:pt x="3947" y="216"/>
                </a:lnTo>
                <a:lnTo>
                  <a:pt x="3943" y="216"/>
                </a:lnTo>
                <a:lnTo>
                  <a:pt x="3938" y="216"/>
                </a:lnTo>
                <a:lnTo>
                  <a:pt x="3935" y="215"/>
                </a:lnTo>
                <a:lnTo>
                  <a:pt x="3932" y="213"/>
                </a:lnTo>
                <a:lnTo>
                  <a:pt x="3930" y="213"/>
                </a:lnTo>
                <a:lnTo>
                  <a:pt x="3926" y="214"/>
                </a:lnTo>
                <a:lnTo>
                  <a:pt x="3924" y="214"/>
                </a:lnTo>
                <a:lnTo>
                  <a:pt x="3922" y="213"/>
                </a:lnTo>
                <a:lnTo>
                  <a:pt x="3918" y="214"/>
                </a:lnTo>
                <a:lnTo>
                  <a:pt x="3916" y="214"/>
                </a:lnTo>
                <a:lnTo>
                  <a:pt x="3913" y="215"/>
                </a:lnTo>
                <a:lnTo>
                  <a:pt x="3910" y="214"/>
                </a:lnTo>
                <a:lnTo>
                  <a:pt x="3909" y="214"/>
                </a:lnTo>
                <a:lnTo>
                  <a:pt x="3906" y="215"/>
                </a:lnTo>
                <a:lnTo>
                  <a:pt x="3905" y="215"/>
                </a:lnTo>
                <a:lnTo>
                  <a:pt x="3902" y="215"/>
                </a:lnTo>
                <a:lnTo>
                  <a:pt x="3900" y="215"/>
                </a:lnTo>
                <a:lnTo>
                  <a:pt x="3897" y="215"/>
                </a:lnTo>
                <a:lnTo>
                  <a:pt x="3895" y="216"/>
                </a:lnTo>
                <a:lnTo>
                  <a:pt x="3891" y="218"/>
                </a:lnTo>
                <a:lnTo>
                  <a:pt x="3887" y="215"/>
                </a:lnTo>
                <a:lnTo>
                  <a:pt x="3884" y="214"/>
                </a:lnTo>
                <a:lnTo>
                  <a:pt x="3881" y="214"/>
                </a:lnTo>
                <a:lnTo>
                  <a:pt x="3880" y="215"/>
                </a:lnTo>
                <a:lnTo>
                  <a:pt x="3878" y="213"/>
                </a:lnTo>
                <a:lnTo>
                  <a:pt x="3875" y="213"/>
                </a:lnTo>
                <a:lnTo>
                  <a:pt x="3873" y="212"/>
                </a:lnTo>
                <a:lnTo>
                  <a:pt x="3872" y="210"/>
                </a:lnTo>
                <a:lnTo>
                  <a:pt x="3873" y="209"/>
                </a:lnTo>
                <a:lnTo>
                  <a:pt x="3873" y="207"/>
                </a:lnTo>
                <a:lnTo>
                  <a:pt x="3874" y="206"/>
                </a:lnTo>
                <a:lnTo>
                  <a:pt x="3874" y="206"/>
                </a:lnTo>
                <a:lnTo>
                  <a:pt x="3874" y="206"/>
                </a:lnTo>
                <a:lnTo>
                  <a:pt x="3874" y="205"/>
                </a:lnTo>
                <a:lnTo>
                  <a:pt x="3873" y="204"/>
                </a:lnTo>
                <a:lnTo>
                  <a:pt x="3875" y="202"/>
                </a:lnTo>
                <a:lnTo>
                  <a:pt x="3878" y="199"/>
                </a:lnTo>
                <a:lnTo>
                  <a:pt x="3876" y="196"/>
                </a:lnTo>
                <a:lnTo>
                  <a:pt x="3874" y="194"/>
                </a:lnTo>
                <a:lnTo>
                  <a:pt x="3872" y="190"/>
                </a:lnTo>
                <a:lnTo>
                  <a:pt x="3867" y="187"/>
                </a:lnTo>
                <a:lnTo>
                  <a:pt x="3856" y="182"/>
                </a:lnTo>
                <a:lnTo>
                  <a:pt x="3847" y="180"/>
                </a:lnTo>
                <a:lnTo>
                  <a:pt x="3839" y="180"/>
                </a:lnTo>
                <a:lnTo>
                  <a:pt x="3820" y="179"/>
                </a:lnTo>
                <a:lnTo>
                  <a:pt x="3797" y="182"/>
                </a:lnTo>
                <a:lnTo>
                  <a:pt x="3789" y="186"/>
                </a:lnTo>
                <a:lnTo>
                  <a:pt x="3786" y="185"/>
                </a:lnTo>
                <a:lnTo>
                  <a:pt x="3776" y="186"/>
                </a:lnTo>
                <a:lnTo>
                  <a:pt x="3770" y="185"/>
                </a:lnTo>
                <a:lnTo>
                  <a:pt x="3761" y="182"/>
                </a:lnTo>
                <a:lnTo>
                  <a:pt x="3767" y="182"/>
                </a:lnTo>
                <a:lnTo>
                  <a:pt x="3768" y="180"/>
                </a:lnTo>
                <a:lnTo>
                  <a:pt x="3762" y="176"/>
                </a:lnTo>
                <a:lnTo>
                  <a:pt x="3759" y="173"/>
                </a:lnTo>
                <a:lnTo>
                  <a:pt x="3756" y="173"/>
                </a:lnTo>
                <a:lnTo>
                  <a:pt x="3753" y="172"/>
                </a:lnTo>
                <a:lnTo>
                  <a:pt x="3751" y="172"/>
                </a:lnTo>
                <a:lnTo>
                  <a:pt x="3748" y="175"/>
                </a:lnTo>
                <a:lnTo>
                  <a:pt x="3745" y="175"/>
                </a:lnTo>
                <a:lnTo>
                  <a:pt x="3743" y="175"/>
                </a:lnTo>
                <a:lnTo>
                  <a:pt x="3739" y="177"/>
                </a:lnTo>
                <a:lnTo>
                  <a:pt x="3742" y="175"/>
                </a:lnTo>
                <a:lnTo>
                  <a:pt x="3745" y="173"/>
                </a:lnTo>
                <a:lnTo>
                  <a:pt x="3747" y="171"/>
                </a:lnTo>
                <a:lnTo>
                  <a:pt x="3744" y="169"/>
                </a:lnTo>
                <a:lnTo>
                  <a:pt x="3742" y="169"/>
                </a:lnTo>
                <a:lnTo>
                  <a:pt x="3737" y="170"/>
                </a:lnTo>
                <a:lnTo>
                  <a:pt x="3738" y="168"/>
                </a:lnTo>
                <a:lnTo>
                  <a:pt x="3735" y="166"/>
                </a:lnTo>
                <a:lnTo>
                  <a:pt x="3727" y="164"/>
                </a:lnTo>
                <a:lnTo>
                  <a:pt x="3724" y="166"/>
                </a:lnTo>
                <a:lnTo>
                  <a:pt x="3724" y="162"/>
                </a:lnTo>
                <a:lnTo>
                  <a:pt x="3726" y="162"/>
                </a:lnTo>
                <a:lnTo>
                  <a:pt x="3729" y="161"/>
                </a:lnTo>
                <a:lnTo>
                  <a:pt x="3731" y="160"/>
                </a:lnTo>
                <a:lnTo>
                  <a:pt x="3735" y="162"/>
                </a:lnTo>
                <a:lnTo>
                  <a:pt x="3737" y="161"/>
                </a:lnTo>
                <a:lnTo>
                  <a:pt x="3739" y="159"/>
                </a:lnTo>
                <a:lnTo>
                  <a:pt x="3734" y="153"/>
                </a:lnTo>
                <a:lnTo>
                  <a:pt x="3726" y="151"/>
                </a:lnTo>
                <a:lnTo>
                  <a:pt x="3718" y="149"/>
                </a:lnTo>
                <a:lnTo>
                  <a:pt x="3712" y="149"/>
                </a:lnTo>
                <a:lnTo>
                  <a:pt x="3701" y="149"/>
                </a:lnTo>
                <a:lnTo>
                  <a:pt x="3693" y="155"/>
                </a:lnTo>
                <a:lnTo>
                  <a:pt x="3688" y="160"/>
                </a:lnTo>
                <a:lnTo>
                  <a:pt x="3686" y="161"/>
                </a:lnTo>
                <a:lnTo>
                  <a:pt x="3680" y="163"/>
                </a:lnTo>
                <a:lnTo>
                  <a:pt x="3677" y="163"/>
                </a:lnTo>
                <a:lnTo>
                  <a:pt x="3675" y="166"/>
                </a:lnTo>
                <a:lnTo>
                  <a:pt x="3673" y="164"/>
                </a:lnTo>
                <a:lnTo>
                  <a:pt x="3669" y="164"/>
                </a:lnTo>
                <a:lnTo>
                  <a:pt x="3673" y="162"/>
                </a:lnTo>
                <a:lnTo>
                  <a:pt x="3670" y="159"/>
                </a:lnTo>
                <a:lnTo>
                  <a:pt x="3673" y="159"/>
                </a:lnTo>
                <a:lnTo>
                  <a:pt x="3676" y="160"/>
                </a:lnTo>
                <a:lnTo>
                  <a:pt x="3682" y="159"/>
                </a:lnTo>
                <a:lnTo>
                  <a:pt x="3679" y="151"/>
                </a:lnTo>
                <a:lnTo>
                  <a:pt x="3682" y="151"/>
                </a:lnTo>
                <a:lnTo>
                  <a:pt x="3684" y="153"/>
                </a:lnTo>
                <a:lnTo>
                  <a:pt x="3686" y="153"/>
                </a:lnTo>
                <a:lnTo>
                  <a:pt x="3686" y="155"/>
                </a:lnTo>
                <a:lnTo>
                  <a:pt x="3684" y="158"/>
                </a:lnTo>
                <a:lnTo>
                  <a:pt x="3684" y="161"/>
                </a:lnTo>
                <a:lnTo>
                  <a:pt x="3688" y="156"/>
                </a:lnTo>
                <a:lnTo>
                  <a:pt x="3696" y="149"/>
                </a:lnTo>
                <a:lnTo>
                  <a:pt x="3688" y="149"/>
                </a:lnTo>
                <a:lnTo>
                  <a:pt x="3671" y="150"/>
                </a:lnTo>
                <a:lnTo>
                  <a:pt x="3666" y="151"/>
                </a:lnTo>
                <a:lnTo>
                  <a:pt x="3663" y="152"/>
                </a:lnTo>
                <a:lnTo>
                  <a:pt x="3660" y="152"/>
                </a:lnTo>
                <a:lnTo>
                  <a:pt x="3659" y="151"/>
                </a:lnTo>
                <a:lnTo>
                  <a:pt x="3659" y="150"/>
                </a:lnTo>
                <a:lnTo>
                  <a:pt x="3665" y="150"/>
                </a:lnTo>
                <a:lnTo>
                  <a:pt x="3667" y="146"/>
                </a:lnTo>
                <a:lnTo>
                  <a:pt x="3670" y="142"/>
                </a:lnTo>
                <a:lnTo>
                  <a:pt x="3665" y="141"/>
                </a:lnTo>
                <a:lnTo>
                  <a:pt x="3661" y="141"/>
                </a:lnTo>
                <a:lnTo>
                  <a:pt x="3653" y="139"/>
                </a:lnTo>
                <a:lnTo>
                  <a:pt x="3651" y="139"/>
                </a:lnTo>
                <a:lnTo>
                  <a:pt x="3634" y="138"/>
                </a:lnTo>
                <a:lnTo>
                  <a:pt x="3628" y="138"/>
                </a:lnTo>
                <a:lnTo>
                  <a:pt x="3623" y="136"/>
                </a:lnTo>
                <a:lnTo>
                  <a:pt x="3619" y="135"/>
                </a:lnTo>
                <a:lnTo>
                  <a:pt x="3611" y="134"/>
                </a:lnTo>
                <a:lnTo>
                  <a:pt x="3611" y="136"/>
                </a:lnTo>
                <a:lnTo>
                  <a:pt x="3615" y="138"/>
                </a:lnTo>
                <a:lnTo>
                  <a:pt x="3615" y="141"/>
                </a:lnTo>
                <a:lnTo>
                  <a:pt x="3612" y="143"/>
                </a:lnTo>
                <a:lnTo>
                  <a:pt x="3607" y="144"/>
                </a:lnTo>
                <a:lnTo>
                  <a:pt x="3602" y="144"/>
                </a:lnTo>
                <a:lnTo>
                  <a:pt x="3599" y="144"/>
                </a:lnTo>
                <a:lnTo>
                  <a:pt x="3597" y="144"/>
                </a:lnTo>
                <a:lnTo>
                  <a:pt x="3591" y="147"/>
                </a:lnTo>
                <a:lnTo>
                  <a:pt x="3590" y="151"/>
                </a:lnTo>
                <a:lnTo>
                  <a:pt x="3592" y="153"/>
                </a:lnTo>
                <a:lnTo>
                  <a:pt x="3594" y="153"/>
                </a:lnTo>
                <a:lnTo>
                  <a:pt x="3598" y="151"/>
                </a:lnTo>
                <a:lnTo>
                  <a:pt x="3602" y="151"/>
                </a:lnTo>
                <a:lnTo>
                  <a:pt x="3605" y="152"/>
                </a:lnTo>
                <a:lnTo>
                  <a:pt x="3599" y="153"/>
                </a:lnTo>
                <a:lnTo>
                  <a:pt x="3598" y="156"/>
                </a:lnTo>
                <a:lnTo>
                  <a:pt x="3594" y="158"/>
                </a:lnTo>
                <a:lnTo>
                  <a:pt x="3598" y="160"/>
                </a:lnTo>
                <a:lnTo>
                  <a:pt x="3598" y="162"/>
                </a:lnTo>
                <a:lnTo>
                  <a:pt x="3599" y="166"/>
                </a:lnTo>
                <a:lnTo>
                  <a:pt x="3601" y="168"/>
                </a:lnTo>
                <a:lnTo>
                  <a:pt x="3602" y="170"/>
                </a:lnTo>
                <a:lnTo>
                  <a:pt x="3601" y="170"/>
                </a:lnTo>
                <a:lnTo>
                  <a:pt x="3599" y="170"/>
                </a:lnTo>
                <a:lnTo>
                  <a:pt x="3596" y="170"/>
                </a:lnTo>
                <a:lnTo>
                  <a:pt x="3593" y="171"/>
                </a:lnTo>
                <a:lnTo>
                  <a:pt x="3590" y="170"/>
                </a:lnTo>
                <a:lnTo>
                  <a:pt x="3589" y="168"/>
                </a:lnTo>
                <a:lnTo>
                  <a:pt x="3586" y="167"/>
                </a:lnTo>
                <a:lnTo>
                  <a:pt x="3583" y="166"/>
                </a:lnTo>
                <a:lnTo>
                  <a:pt x="3577" y="167"/>
                </a:lnTo>
                <a:lnTo>
                  <a:pt x="3575" y="168"/>
                </a:lnTo>
                <a:lnTo>
                  <a:pt x="3574" y="173"/>
                </a:lnTo>
                <a:lnTo>
                  <a:pt x="3580" y="175"/>
                </a:lnTo>
                <a:lnTo>
                  <a:pt x="3576" y="176"/>
                </a:lnTo>
                <a:lnTo>
                  <a:pt x="3571" y="177"/>
                </a:lnTo>
                <a:lnTo>
                  <a:pt x="3574" y="178"/>
                </a:lnTo>
                <a:lnTo>
                  <a:pt x="3568" y="177"/>
                </a:lnTo>
                <a:lnTo>
                  <a:pt x="3571" y="176"/>
                </a:lnTo>
                <a:lnTo>
                  <a:pt x="3568" y="176"/>
                </a:lnTo>
                <a:lnTo>
                  <a:pt x="3565" y="173"/>
                </a:lnTo>
                <a:lnTo>
                  <a:pt x="3559" y="170"/>
                </a:lnTo>
                <a:lnTo>
                  <a:pt x="3557" y="169"/>
                </a:lnTo>
                <a:lnTo>
                  <a:pt x="3555" y="169"/>
                </a:lnTo>
                <a:lnTo>
                  <a:pt x="3552" y="168"/>
                </a:lnTo>
                <a:lnTo>
                  <a:pt x="3547" y="166"/>
                </a:lnTo>
                <a:lnTo>
                  <a:pt x="3543" y="166"/>
                </a:lnTo>
                <a:lnTo>
                  <a:pt x="3541" y="167"/>
                </a:lnTo>
                <a:lnTo>
                  <a:pt x="3539" y="169"/>
                </a:lnTo>
                <a:lnTo>
                  <a:pt x="3535" y="168"/>
                </a:lnTo>
                <a:lnTo>
                  <a:pt x="3533" y="169"/>
                </a:lnTo>
                <a:lnTo>
                  <a:pt x="3530" y="171"/>
                </a:lnTo>
                <a:lnTo>
                  <a:pt x="3530" y="172"/>
                </a:lnTo>
                <a:lnTo>
                  <a:pt x="3529" y="176"/>
                </a:lnTo>
                <a:lnTo>
                  <a:pt x="3530" y="172"/>
                </a:lnTo>
                <a:lnTo>
                  <a:pt x="3521" y="172"/>
                </a:lnTo>
                <a:lnTo>
                  <a:pt x="3516" y="171"/>
                </a:lnTo>
                <a:lnTo>
                  <a:pt x="3511" y="169"/>
                </a:lnTo>
                <a:lnTo>
                  <a:pt x="3507" y="167"/>
                </a:lnTo>
                <a:lnTo>
                  <a:pt x="3503" y="161"/>
                </a:lnTo>
                <a:lnTo>
                  <a:pt x="3503" y="158"/>
                </a:lnTo>
                <a:lnTo>
                  <a:pt x="3499" y="160"/>
                </a:lnTo>
                <a:lnTo>
                  <a:pt x="3496" y="166"/>
                </a:lnTo>
                <a:lnTo>
                  <a:pt x="3494" y="171"/>
                </a:lnTo>
                <a:lnTo>
                  <a:pt x="3492" y="173"/>
                </a:lnTo>
                <a:lnTo>
                  <a:pt x="3494" y="177"/>
                </a:lnTo>
                <a:lnTo>
                  <a:pt x="3490" y="178"/>
                </a:lnTo>
                <a:lnTo>
                  <a:pt x="3488" y="180"/>
                </a:lnTo>
                <a:lnTo>
                  <a:pt x="3488" y="182"/>
                </a:lnTo>
                <a:lnTo>
                  <a:pt x="3486" y="186"/>
                </a:lnTo>
                <a:lnTo>
                  <a:pt x="3482" y="187"/>
                </a:lnTo>
                <a:lnTo>
                  <a:pt x="3480" y="188"/>
                </a:lnTo>
                <a:lnTo>
                  <a:pt x="3478" y="186"/>
                </a:lnTo>
                <a:lnTo>
                  <a:pt x="3477" y="184"/>
                </a:lnTo>
                <a:lnTo>
                  <a:pt x="3473" y="185"/>
                </a:lnTo>
                <a:lnTo>
                  <a:pt x="3471" y="184"/>
                </a:lnTo>
                <a:lnTo>
                  <a:pt x="3465" y="180"/>
                </a:lnTo>
                <a:lnTo>
                  <a:pt x="3462" y="179"/>
                </a:lnTo>
                <a:lnTo>
                  <a:pt x="3461" y="177"/>
                </a:lnTo>
                <a:lnTo>
                  <a:pt x="3458" y="175"/>
                </a:lnTo>
                <a:lnTo>
                  <a:pt x="3456" y="172"/>
                </a:lnTo>
                <a:lnTo>
                  <a:pt x="3455" y="169"/>
                </a:lnTo>
                <a:lnTo>
                  <a:pt x="3452" y="167"/>
                </a:lnTo>
                <a:lnTo>
                  <a:pt x="3449" y="167"/>
                </a:lnTo>
                <a:lnTo>
                  <a:pt x="3451" y="164"/>
                </a:lnTo>
                <a:lnTo>
                  <a:pt x="3453" y="164"/>
                </a:lnTo>
                <a:lnTo>
                  <a:pt x="3455" y="163"/>
                </a:lnTo>
                <a:lnTo>
                  <a:pt x="3458" y="164"/>
                </a:lnTo>
                <a:lnTo>
                  <a:pt x="3455" y="162"/>
                </a:lnTo>
                <a:lnTo>
                  <a:pt x="3454" y="159"/>
                </a:lnTo>
                <a:lnTo>
                  <a:pt x="3452" y="156"/>
                </a:lnTo>
                <a:lnTo>
                  <a:pt x="3452" y="156"/>
                </a:lnTo>
                <a:lnTo>
                  <a:pt x="3453" y="160"/>
                </a:lnTo>
                <a:lnTo>
                  <a:pt x="3453" y="162"/>
                </a:lnTo>
                <a:lnTo>
                  <a:pt x="3451" y="163"/>
                </a:lnTo>
                <a:lnTo>
                  <a:pt x="3448" y="162"/>
                </a:lnTo>
                <a:lnTo>
                  <a:pt x="3446" y="160"/>
                </a:lnTo>
                <a:lnTo>
                  <a:pt x="3444" y="158"/>
                </a:lnTo>
                <a:lnTo>
                  <a:pt x="3440" y="152"/>
                </a:lnTo>
                <a:lnTo>
                  <a:pt x="3440" y="151"/>
                </a:lnTo>
                <a:lnTo>
                  <a:pt x="3445" y="152"/>
                </a:lnTo>
                <a:lnTo>
                  <a:pt x="3446" y="154"/>
                </a:lnTo>
                <a:lnTo>
                  <a:pt x="3452" y="155"/>
                </a:lnTo>
                <a:lnTo>
                  <a:pt x="3455" y="154"/>
                </a:lnTo>
                <a:lnTo>
                  <a:pt x="3457" y="153"/>
                </a:lnTo>
                <a:lnTo>
                  <a:pt x="3455" y="153"/>
                </a:lnTo>
                <a:lnTo>
                  <a:pt x="3458" y="151"/>
                </a:lnTo>
                <a:lnTo>
                  <a:pt x="3456" y="150"/>
                </a:lnTo>
                <a:lnTo>
                  <a:pt x="3457" y="147"/>
                </a:lnTo>
                <a:lnTo>
                  <a:pt x="3457" y="147"/>
                </a:lnTo>
                <a:lnTo>
                  <a:pt x="3455" y="146"/>
                </a:lnTo>
                <a:lnTo>
                  <a:pt x="3454" y="144"/>
                </a:lnTo>
                <a:lnTo>
                  <a:pt x="3448" y="145"/>
                </a:lnTo>
                <a:lnTo>
                  <a:pt x="3445" y="144"/>
                </a:lnTo>
                <a:lnTo>
                  <a:pt x="3443" y="143"/>
                </a:lnTo>
                <a:lnTo>
                  <a:pt x="3443" y="143"/>
                </a:lnTo>
                <a:lnTo>
                  <a:pt x="3448" y="143"/>
                </a:lnTo>
                <a:lnTo>
                  <a:pt x="3451" y="139"/>
                </a:lnTo>
                <a:lnTo>
                  <a:pt x="3454" y="139"/>
                </a:lnTo>
                <a:lnTo>
                  <a:pt x="3454" y="138"/>
                </a:lnTo>
                <a:lnTo>
                  <a:pt x="3448" y="137"/>
                </a:lnTo>
                <a:lnTo>
                  <a:pt x="3449" y="136"/>
                </a:lnTo>
                <a:lnTo>
                  <a:pt x="3452" y="136"/>
                </a:lnTo>
                <a:lnTo>
                  <a:pt x="3455" y="136"/>
                </a:lnTo>
                <a:lnTo>
                  <a:pt x="3452" y="135"/>
                </a:lnTo>
                <a:lnTo>
                  <a:pt x="3444" y="134"/>
                </a:lnTo>
                <a:lnTo>
                  <a:pt x="3444" y="133"/>
                </a:lnTo>
                <a:lnTo>
                  <a:pt x="3446" y="133"/>
                </a:lnTo>
                <a:lnTo>
                  <a:pt x="3449" y="132"/>
                </a:lnTo>
                <a:lnTo>
                  <a:pt x="3452" y="130"/>
                </a:lnTo>
                <a:lnTo>
                  <a:pt x="3451" y="128"/>
                </a:lnTo>
                <a:lnTo>
                  <a:pt x="3448" y="129"/>
                </a:lnTo>
                <a:lnTo>
                  <a:pt x="3449" y="128"/>
                </a:lnTo>
                <a:lnTo>
                  <a:pt x="3449" y="125"/>
                </a:lnTo>
                <a:lnTo>
                  <a:pt x="3446" y="124"/>
                </a:lnTo>
                <a:lnTo>
                  <a:pt x="3444" y="125"/>
                </a:lnTo>
                <a:lnTo>
                  <a:pt x="3440" y="124"/>
                </a:lnTo>
                <a:lnTo>
                  <a:pt x="3441" y="121"/>
                </a:lnTo>
                <a:lnTo>
                  <a:pt x="3439" y="121"/>
                </a:lnTo>
                <a:lnTo>
                  <a:pt x="3436" y="119"/>
                </a:lnTo>
                <a:lnTo>
                  <a:pt x="3436" y="118"/>
                </a:lnTo>
                <a:lnTo>
                  <a:pt x="3430" y="118"/>
                </a:lnTo>
                <a:lnTo>
                  <a:pt x="3426" y="117"/>
                </a:lnTo>
                <a:lnTo>
                  <a:pt x="3422" y="117"/>
                </a:lnTo>
                <a:lnTo>
                  <a:pt x="3420" y="119"/>
                </a:lnTo>
                <a:lnTo>
                  <a:pt x="3418" y="121"/>
                </a:lnTo>
                <a:lnTo>
                  <a:pt x="3415" y="121"/>
                </a:lnTo>
                <a:lnTo>
                  <a:pt x="3415" y="120"/>
                </a:lnTo>
                <a:lnTo>
                  <a:pt x="3412" y="119"/>
                </a:lnTo>
                <a:lnTo>
                  <a:pt x="3415" y="119"/>
                </a:lnTo>
                <a:lnTo>
                  <a:pt x="3414" y="117"/>
                </a:lnTo>
                <a:lnTo>
                  <a:pt x="3412" y="117"/>
                </a:lnTo>
                <a:lnTo>
                  <a:pt x="3409" y="119"/>
                </a:lnTo>
                <a:lnTo>
                  <a:pt x="3410" y="117"/>
                </a:lnTo>
                <a:lnTo>
                  <a:pt x="3407" y="118"/>
                </a:lnTo>
                <a:lnTo>
                  <a:pt x="3404" y="119"/>
                </a:lnTo>
                <a:lnTo>
                  <a:pt x="3405" y="117"/>
                </a:lnTo>
                <a:lnTo>
                  <a:pt x="3402" y="116"/>
                </a:lnTo>
                <a:lnTo>
                  <a:pt x="3400" y="117"/>
                </a:lnTo>
                <a:lnTo>
                  <a:pt x="3400" y="113"/>
                </a:lnTo>
                <a:lnTo>
                  <a:pt x="3388" y="110"/>
                </a:lnTo>
                <a:lnTo>
                  <a:pt x="3385" y="112"/>
                </a:lnTo>
                <a:lnTo>
                  <a:pt x="3383" y="110"/>
                </a:lnTo>
                <a:lnTo>
                  <a:pt x="3381" y="113"/>
                </a:lnTo>
                <a:lnTo>
                  <a:pt x="3379" y="115"/>
                </a:lnTo>
                <a:lnTo>
                  <a:pt x="3377" y="112"/>
                </a:lnTo>
                <a:lnTo>
                  <a:pt x="3375" y="113"/>
                </a:lnTo>
                <a:lnTo>
                  <a:pt x="3373" y="116"/>
                </a:lnTo>
                <a:lnTo>
                  <a:pt x="3375" y="118"/>
                </a:lnTo>
                <a:lnTo>
                  <a:pt x="3373" y="121"/>
                </a:lnTo>
                <a:lnTo>
                  <a:pt x="3376" y="124"/>
                </a:lnTo>
                <a:lnTo>
                  <a:pt x="3377" y="127"/>
                </a:lnTo>
                <a:lnTo>
                  <a:pt x="3375" y="127"/>
                </a:lnTo>
                <a:lnTo>
                  <a:pt x="3373" y="129"/>
                </a:lnTo>
                <a:lnTo>
                  <a:pt x="3372" y="133"/>
                </a:lnTo>
                <a:lnTo>
                  <a:pt x="3369" y="133"/>
                </a:lnTo>
                <a:lnTo>
                  <a:pt x="3367" y="130"/>
                </a:lnTo>
                <a:lnTo>
                  <a:pt x="3363" y="130"/>
                </a:lnTo>
                <a:lnTo>
                  <a:pt x="3361" y="132"/>
                </a:lnTo>
                <a:lnTo>
                  <a:pt x="3359" y="132"/>
                </a:lnTo>
                <a:lnTo>
                  <a:pt x="3346" y="132"/>
                </a:lnTo>
                <a:lnTo>
                  <a:pt x="3343" y="133"/>
                </a:lnTo>
                <a:lnTo>
                  <a:pt x="3341" y="133"/>
                </a:lnTo>
                <a:lnTo>
                  <a:pt x="3335" y="132"/>
                </a:lnTo>
                <a:lnTo>
                  <a:pt x="3329" y="130"/>
                </a:lnTo>
                <a:lnTo>
                  <a:pt x="3325" y="130"/>
                </a:lnTo>
                <a:lnTo>
                  <a:pt x="3324" y="130"/>
                </a:lnTo>
                <a:lnTo>
                  <a:pt x="3320" y="129"/>
                </a:lnTo>
                <a:lnTo>
                  <a:pt x="3316" y="128"/>
                </a:lnTo>
                <a:lnTo>
                  <a:pt x="3307" y="126"/>
                </a:lnTo>
                <a:lnTo>
                  <a:pt x="3306" y="122"/>
                </a:lnTo>
                <a:lnTo>
                  <a:pt x="3306" y="120"/>
                </a:lnTo>
                <a:lnTo>
                  <a:pt x="3308" y="118"/>
                </a:lnTo>
                <a:lnTo>
                  <a:pt x="3311" y="119"/>
                </a:lnTo>
                <a:lnTo>
                  <a:pt x="3313" y="119"/>
                </a:lnTo>
                <a:lnTo>
                  <a:pt x="3310" y="116"/>
                </a:lnTo>
                <a:lnTo>
                  <a:pt x="3308" y="116"/>
                </a:lnTo>
                <a:lnTo>
                  <a:pt x="3294" y="116"/>
                </a:lnTo>
                <a:lnTo>
                  <a:pt x="3279" y="113"/>
                </a:lnTo>
                <a:lnTo>
                  <a:pt x="3277" y="113"/>
                </a:lnTo>
                <a:lnTo>
                  <a:pt x="3272" y="112"/>
                </a:lnTo>
                <a:lnTo>
                  <a:pt x="3262" y="112"/>
                </a:lnTo>
                <a:lnTo>
                  <a:pt x="3257" y="115"/>
                </a:lnTo>
                <a:lnTo>
                  <a:pt x="3247" y="116"/>
                </a:lnTo>
                <a:lnTo>
                  <a:pt x="3241" y="117"/>
                </a:lnTo>
                <a:lnTo>
                  <a:pt x="3240" y="120"/>
                </a:lnTo>
                <a:lnTo>
                  <a:pt x="3243" y="121"/>
                </a:lnTo>
                <a:lnTo>
                  <a:pt x="3245" y="121"/>
                </a:lnTo>
                <a:lnTo>
                  <a:pt x="3240" y="125"/>
                </a:lnTo>
                <a:lnTo>
                  <a:pt x="3239" y="125"/>
                </a:lnTo>
                <a:lnTo>
                  <a:pt x="3238" y="121"/>
                </a:lnTo>
                <a:lnTo>
                  <a:pt x="3235" y="118"/>
                </a:lnTo>
                <a:lnTo>
                  <a:pt x="3238" y="113"/>
                </a:lnTo>
                <a:lnTo>
                  <a:pt x="3234" y="108"/>
                </a:lnTo>
                <a:lnTo>
                  <a:pt x="3231" y="105"/>
                </a:lnTo>
                <a:lnTo>
                  <a:pt x="3231" y="111"/>
                </a:lnTo>
                <a:lnTo>
                  <a:pt x="3228" y="112"/>
                </a:lnTo>
                <a:lnTo>
                  <a:pt x="3222" y="112"/>
                </a:lnTo>
                <a:lnTo>
                  <a:pt x="3219" y="112"/>
                </a:lnTo>
                <a:lnTo>
                  <a:pt x="3213" y="111"/>
                </a:lnTo>
                <a:lnTo>
                  <a:pt x="3209" y="109"/>
                </a:lnTo>
                <a:lnTo>
                  <a:pt x="3208" y="108"/>
                </a:lnTo>
                <a:lnTo>
                  <a:pt x="3202" y="111"/>
                </a:lnTo>
                <a:lnTo>
                  <a:pt x="3204" y="112"/>
                </a:lnTo>
                <a:lnTo>
                  <a:pt x="3198" y="113"/>
                </a:lnTo>
                <a:lnTo>
                  <a:pt x="3195" y="116"/>
                </a:lnTo>
                <a:lnTo>
                  <a:pt x="3192" y="116"/>
                </a:lnTo>
                <a:lnTo>
                  <a:pt x="3190" y="118"/>
                </a:lnTo>
                <a:lnTo>
                  <a:pt x="3188" y="119"/>
                </a:lnTo>
                <a:lnTo>
                  <a:pt x="3185" y="119"/>
                </a:lnTo>
                <a:lnTo>
                  <a:pt x="3182" y="118"/>
                </a:lnTo>
                <a:lnTo>
                  <a:pt x="3180" y="117"/>
                </a:lnTo>
                <a:lnTo>
                  <a:pt x="3182" y="119"/>
                </a:lnTo>
                <a:lnTo>
                  <a:pt x="3180" y="118"/>
                </a:lnTo>
                <a:lnTo>
                  <a:pt x="3178" y="121"/>
                </a:lnTo>
                <a:lnTo>
                  <a:pt x="3175" y="121"/>
                </a:lnTo>
                <a:lnTo>
                  <a:pt x="3167" y="122"/>
                </a:lnTo>
                <a:lnTo>
                  <a:pt x="3162" y="126"/>
                </a:lnTo>
                <a:lnTo>
                  <a:pt x="3158" y="126"/>
                </a:lnTo>
                <a:lnTo>
                  <a:pt x="3153" y="127"/>
                </a:lnTo>
                <a:lnTo>
                  <a:pt x="3150" y="126"/>
                </a:lnTo>
                <a:lnTo>
                  <a:pt x="3147" y="127"/>
                </a:lnTo>
                <a:lnTo>
                  <a:pt x="3142" y="126"/>
                </a:lnTo>
                <a:lnTo>
                  <a:pt x="3139" y="127"/>
                </a:lnTo>
                <a:lnTo>
                  <a:pt x="3137" y="133"/>
                </a:lnTo>
                <a:lnTo>
                  <a:pt x="3129" y="137"/>
                </a:lnTo>
                <a:lnTo>
                  <a:pt x="3122" y="137"/>
                </a:lnTo>
                <a:lnTo>
                  <a:pt x="3122" y="136"/>
                </a:lnTo>
                <a:lnTo>
                  <a:pt x="3124" y="136"/>
                </a:lnTo>
                <a:lnTo>
                  <a:pt x="3130" y="134"/>
                </a:lnTo>
                <a:lnTo>
                  <a:pt x="3132" y="130"/>
                </a:lnTo>
                <a:lnTo>
                  <a:pt x="3133" y="128"/>
                </a:lnTo>
                <a:lnTo>
                  <a:pt x="3138" y="122"/>
                </a:lnTo>
                <a:lnTo>
                  <a:pt x="3144" y="122"/>
                </a:lnTo>
                <a:lnTo>
                  <a:pt x="3146" y="121"/>
                </a:lnTo>
                <a:lnTo>
                  <a:pt x="3148" y="119"/>
                </a:lnTo>
                <a:lnTo>
                  <a:pt x="3154" y="115"/>
                </a:lnTo>
                <a:lnTo>
                  <a:pt x="3159" y="115"/>
                </a:lnTo>
                <a:lnTo>
                  <a:pt x="3162" y="113"/>
                </a:lnTo>
                <a:lnTo>
                  <a:pt x="3165" y="113"/>
                </a:lnTo>
                <a:lnTo>
                  <a:pt x="3170" y="110"/>
                </a:lnTo>
                <a:lnTo>
                  <a:pt x="3173" y="107"/>
                </a:lnTo>
                <a:lnTo>
                  <a:pt x="3179" y="103"/>
                </a:lnTo>
                <a:lnTo>
                  <a:pt x="3184" y="102"/>
                </a:lnTo>
                <a:lnTo>
                  <a:pt x="3190" y="99"/>
                </a:lnTo>
                <a:lnTo>
                  <a:pt x="3187" y="96"/>
                </a:lnTo>
                <a:lnTo>
                  <a:pt x="3190" y="94"/>
                </a:lnTo>
                <a:lnTo>
                  <a:pt x="3193" y="94"/>
                </a:lnTo>
                <a:lnTo>
                  <a:pt x="3196" y="92"/>
                </a:lnTo>
                <a:lnTo>
                  <a:pt x="3198" y="92"/>
                </a:lnTo>
                <a:lnTo>
                  <a:pt x="3201" y="91"/>
                </a:lnTo>
                <a:lnTo>
                  <a:pt x="3204" y="90"/>
                </a:lnTo>
                <a:lnTo>
                  <a:pt x="3209" y="86"/>
                </a:lnTo>
                <a:lnTo>
                  <a:pt x="3213" y="86"/>
                </a:lnTo>
                <a:lnTo>
                  <a:pt x="3215" y="86"/>
                </a:lnTo>
                <a:lnTo>
                  <a:pt x="3219" y="81"/>
                </a:lnTo>
                <a:lnTo>
                  <a:pt x="3228" y="78"/>
                </a:lnTo>
                <a:lnTo>
                  <a:pt x="3231" y="77"/>
                </a:lnTo>
                <a:lnTo>
                  <a:pt x="3239" y="70"/>
                </a:lnTo>
                <a:lnTo>
                  <a:pt x="3241" y="68"/>
                </a:lnTo>
                <a:lnTo>
                  <a:pt x="3242" y="65"/>
                </a:lnTo>
                <a:lnTo>
                  <a:pt x="3236" y="62"/>
                </a:lnTo>
                <a:lnTo>
                  <a:pt x="3236" y="59"/>
                </a:lnTo>
                <a:lnTo>
                  <a:pt x="3233" y="60"/>
                </a:lnTo>
                <a:lnTo>
                  <a:pt x="3231" y="62"/>
                </a:lnTo>
                <a:lnTo>
                  <a:pt x="3230" y="57"/>
                </a:lnTo>
                <a:lnTo>
                  <a:pt x="3226" y="57"/>
                </a:lnTo>
                <a:lnTo>
                  <a:pt x="3224" y="55"/>
                </a:lnTo>
                <a:lnTo>
                  <a:pt x="3226" y="55"/>
                </a:lnTo>
                <a:lnTo>
                  <a:pt x="3235" y="58"/>
                </a:lnTo>
                <a:lnTo>
                  <a:pt x="3238" y="59"/>
                </a:lnTo>
                <a:lnTo>
                  <a:pt x="3240" y="60"/>
                </a:lnTo>
                <a:lnTo>
                  <a:pt x="3242" y="58"/>
                </a:lnTo>
                <a:lnTo>
                  <a:pt x="3243" y="55"/>
                </a:lnTo>
                <a:lnTo>
                  <a:pt x="3243" y="52"/>
                </a:lnTo>
                <a:lnTo>
                  <a:pt x="3238" y="51"/>
                </a:lnTo>
                <a:lnTo>
                  <a:pt x="3239" y="49"/>
                </a:lnTo>
                <a:lnTo>
                  <a:pt x="3239" y="45"/>
                </a:lnTo>
                <a:lnTo>
                  <a:pt x="3235" y="43"/>
                </a:lnTo>
                <a:lnTo>
                  <a:pt x="3233" y="42"/>
                </a:lnTo>
                <a:lnTo>
                  <a:pt x="3235" y="44"/>
                </a:lnTo>
                <a:lnTo>
                  <a:pt x="3233" y="45"/>
                </a:lnTo>
                <a:lnTo>
                  <a:pt x="3231" y="48"/>
                </a:lnTo>
                <a:lnTo>
                  <a:pt x="3228" y="48"/>
                </a:lnTo>
                <a:lnTo>
                  <a:pt x="3230" y="45"/>
                </a:lnTo>
                <a:lnTo>
                  <a:pt x="3227" y="44"/>
                </a:lnTo>
                <a:lnTo>
                  <a:pt x="3228" y="42"/>
                </a:lnTo>
                <a:lnTo>
                  <a:pt x="3226" y="39"/>
                </a:lnTo>
                <a:lnTo>
                  <a:pt x="3223" y="38"/>
                </a:lnTo>
                <a:lnTo>
                  <a:pt x="3221" y="38"/>
                </a:lnTo>
                <a:lnTo>
                  <a:pt x="3217" y="39"/>
                </a:lnTo>
                <a:lnTo>
                  <a:pt x="3221" y="36"/>
                </a:lnTo>
                <a:lnTo>
                  <a:pt x="3215" y="32"/>
                </a:lnTo>
                <a:lnTo>
                  <a:pt x="3212" y="32"/>
                </a:lnTo>
                <a:lnTo>
                  <a:pt x="3209" y="30"/>
                </a:lnTo>
                <a:lnTo>
                  <a:pt x="3206" y="31"/>
                </a:lnTo>
                <a:lnTo>
                  <a:pt x="3204" y="28"/>
                </a:lnTo>
                <a:lnTo>
                  <a:pt x="3200" y="30"/>
                </a:lnTo>
                <a:lnTo>
                  <a:pt x="3198" y="28"/>
                </a:lnTo>
                <a:lnTo>
                  <a:pt x="3195" y="28"/>
                </a:lnTo>
                <a:lnTo>
                  <a:pt x="3192" y="30"/>
                </a:lnTo>
                <a:lnTo>
                  <a:pt x="3188" y="30"/>
                </a:lnTo>
                <a:lnTo>
                  <a:pt x="3185" y="28"/>
                </a:lnTo>
                <a:lnTo>
                  <a:pt x="3182" y="28"/>
                </a:lnTo>
                <a:lnTo>
                  <a:pt x="3174" y="30"/>
                </a:lnTo>
                <a:lnTo>
                  <a:pt x="3168" y="30"/>
                </a:lnTo>
                <a:lnTo>
                  <a:pt x="3163" y="28"/>
                </a:lnTo>
                <a:lnTo>
                  <a:pt x="3163" y="32"/>
                </a:lnTo>
                <a:lnTo>
                  <a:pt x="3161" y="34"/>
                </a:lnTo>
                <a:lnTo>
                  <a:pt x="3158" y="35"/>
                </a:lnTo>
                <a:lnTo>
                  <a:pt x="3153" y="35"/>
                </a:lnTo>
                <a:lnTo>
                  <a:pt x="3145" y="35"/>
                </a:lnTo>
                <a:lnTo>
                  <a:pt x="3141" y="35"/>
                </a:lnTo>
                <a:lnTo>
                  <a:pt x="3140" y="35"/>
                </a:lnTo>
                <a:lnTo>
                  <a:pt x="3144" y="34"/>
                </a:lnTo>
                <a:lnTo>
                  <a:pt x="3146" y="31"/>
                </a:lnTo>
                <a:lnTo>
                  <a:pt x="3148" y="30"/>
                </a:lnTo>
                <a:lnTo>
                  <a:pt x="3150" y="27"/>
                </a:lnTo>
                <a:lnTo>
                  <a:pt x="3154" y="25"/>
                </a:lnTo>
                <a:lnTo>
                  <a:pt x="3154" y="23"/>
                </a:lnTo>
                <a:lnTo>
                  <a:pt x="3150" y="21"/>
                </a:lnTo>
                <a:lnTo>
                  <a:pt x="3148" y="21"/>
                </a:lnTo>
                <a:lnTo>
                  <a:pt x="3145" y="21"/>
                </a:lnTo>
                <a:lnTo>
                  <a:pt x="3142" y="21"/>
                </a:lnTo>
                <a:lnTo>
                  <a:pt x="3140" y="19"/>
                </a:lnTo>
                <a:lnTo>
                  <a:pt x="3137" y="19"/>
                </a:lnTo>
                <a:lnTo>
                  <a:pt x="3134" y="22"/>
                </a:lnTo>
                <a:lnTo>
                  <a:pt x="3129" y="22"/>
                </a:lnTo>
                <a:lnTo>
                  <a:pt x="3131" y="21"/>
                </a:lnTo>
                <a:lnTo>
                  <a:pt x="3133" y="17"/>
                </a:lnTo>
                <a:lnTo>
                  <a:pt x="3125" y="18"/>
                </a:lnTo>
                <a:lnTo>
                  <a:pt x="3123" y="18"/>
                </a:lnTo>
                <a:lnTo>
                  <a:pt x="3120" y="18"/>
                </a:lnTo>
                <a:lnTo>
                  <a:pt x="3117" y="17"/>
                </a:lnTo>
                <a:lnTo>
                  <a:pt x="3111" y="19"/>
                </a:lnTo>
                <a:lnTo>
                  <a:pt x="3108" y="18"/>
                </a:lnTo>
                <a:lnTo>
                  <a:pt x="3111" y="17"/>
                </a:lnTo>
                <a:lnTo>
                  <a:pt x="3114" y="17"/>
                </a:lnTo>
                <a:lnTo>
                  <a:pt x="3116" y="16"/>
                </a:lnTo>
                <a:lnTo>
                  <a:pt x="3122" y="16"/>
                </a:lnTo>
                <a:lnTo>
                  <a:pt x="3125" y="15"/>
                </a:lnTo>
                <a:lnTo>
                  <a:pt x="3128" y="14"/>
                </a:lnTo>
                <a:lnTo>
                  <a:pt x="3131" y="12"/>
                </a:lnTo>
                <a:lnTo>
                  <a:pt x="3133" y="10"/>
                </a:lnTo>
                <a:lnTo>
                  <a:pt x="3137" y="12"/>
                </a:lnTo>
                <a:lnTo>
                  <a:pt x="3134" y="8"/>
                </a:lnTo>
                <a:lnTo>
                  <a:pt x="3132" y="6"/>
                </a:lnTo>
                <a:lnTo>
                  <a:pt x="3130" y="5"/>
                </a:lnTo>
                <a:lnTo>
                  <a:pt x="3127" y="6"/>
                </a:lnTo>
                <a:lnTo>
                  <a:pt x="3124" y="5"/>
                </a:lnTo>
                <a:lnTo>
                  <a:pt x="3119" y="4"/>
                </a:lnTo>
                <a:lnTo>
                  <a:pt x="3115" y="1"/>
                </a:lnTo>
                <a:lnTo>
                  <a:pt x="3113" y="1"/>
                </a:lnTo>
                <a:lnTo>
                  <a:pt x="3110" y="0"/>
                </a:lnTo>
                <a:lnTo>
                  <a:pt x="3107" y="0"/>
                </a:lnTo>
                <a:lnTo>
                  <a:pt x="3098" y="4"/>
                </a:lnTo>
                <a:lnTo>
                  <a:pt x="3096" y="2"/>
                </a:lnTo>
                <a:lnTo>
                  <a:pt x="3093" y="4"/>
                </a:lnTo>
                <a:lnTo>
                  <a:pt x="3090" y="6"/>
                </a:lnTo>
                <a:lnTo>
                  <a:pt x="3087" y="7"/>
                </a:lnTo>
                <a:lnTo>
                  <a:pt x="3085" y="8"/>
                </a:lnTo>
                <a:lnTo>
                  <a:pt x="3081" y="10"/>
                </a:lnTo>
                <a:lnTo>
                  <a:pt x="3079" y="10"/>
                </a:lnTo>
                <a:lnTo>
                  <a:pt x="3079" y="13"/>
                </a:lnTo>
                <a:lnTo>
                  <a:pt x="3077" y="14"/>
                </a:lnTo>
                <a:lnTo>
                  <a:pt x="3072" y="17"/>
                </a:lnTo>
                <a:lnTo>
                  <a:pt x="3071" y="21"/>
                </a:lnTo>
                <a:lnTo>
                  <a:pt x="3068" y="22"/>
                </a:lnTo>
                <a:lnTo>
                  <a:pt x="3065" y="24"/>
                </a:lnTo>
                <a:lnTo>
                  <a:pt x="3068" y="27"/>
                </a:lnTo>
                <a:lnTo>
                  <a:pt x="3070" y="27"/>
                </a:lnTo>
                <a:lnTo>
                  <a:pt x="3069" y="31"/>
                </a:lnTo>
                <a:lnTo>
                  <a:pt x="3069" y="33"/>
                </a:lnTo>
                <a:lnTo>
                  <a:pt x="3072" y="35"/>
                </a:lnTo>
                <a:lnTo>
                  <a:pt x="3084" y="38"/>
                </a:lnTo>
                <a:lnTo>
                  <a:pt x="3081" y="39"/>
                </a:lnTo>
                <a:lnTo>
                  <a:pt x="3078" y="36"/>
                </a:lnTo>
                <a:lnTo>
                  <a:pt x="3074" y="36"/>
                </a:lnTo>
                <a:lnTo>
                  <a:pt x="3072" y="36"/>
                </a:lnTo>
                <a:lnTo>
                  <a:pt x="3069" y="36"/>
                </a:lnTo>
                <a:lnTo>
                  <a:pt x="3067" y="35"/>
                </a:lnTo>
                <a:lnTo>
                  <a:pt x="3057" y="36"/>
                </a:lnTo>
                <a:lnTo>
                  <a:pt x="3054" y="35"/>
                </a:lnTo>
                <a:lnTo>
                  <a:pt x="3046" y="36"/>
                </a:lnTo>
                <a:lnTo>
                  <a:pt x="3043" y="35"/>
                </a:lnTo>
                <a:lnTo>
                  <a:pt x="3040" y="35"/>
                </a:lnTo>
                <a:lnTo>
                  <a:pt x="3040" y="38"/>
                </a:lnTo>
                <a:lnTo>
                  <a:pt x="3046" y="42"/>
                </a:lnTo>
                <a:lnTo>
                  <a:pt x="3048" y="42"/>
                </a:lnTo>
                <a:lnTo>
                  <a:pt x="3052" y="48"/>
                </a:lnTo>
                <a:lnTo>
                  <a:pt x="3052" y="48"/>
                </a:lnTo>
                <a:lnTo>
                  <a:pt x="3048" y="48"/>
                </a:lnTo>
                <a:lnTo>
                  <a:pt x="3048" y="45"/>
                </a:lnTo>
                <a:lnTo>
                  <a:pt x="3043" y="47"/>
                </a:lnTo>
                <a:lnTo>
                  <a:pt x="3040" y="43"/>
                </a:lnTo>
                <a:lnTo>
                  <a:pt x="3038" y="44"/>
                </a:lnTo>
                <a:lnTo>
                  <a:pt x="3036" y="43"/>
                </a:lnTo>
                <a:lnTo>
                  <a:pt x="3033" y="44"/>
                </a:lnTo>
                <a:lnTo>
                  <a:pt x="3027" y="45"/>
                </a:lnTo>
                <a:lnTo>
                  <a:pt x="3029" y="47"/>
                </a:lnTo>
                <a:lnTo>
                  <a:pt x="3027" y="48"/>
                </a:lnTo>
                <a:lnTo>
                  <a:pt x="3025" y="48"/>
                </a:lnTo>
                <a:lnTo>
                  <a:pt x="3021" y="48"/>
                </a:lnTo>
                <a:lnTo>
                  <a:pt x="3025" y="49"/>
                </a:lnTo>
                <a:lnTo>
                  <a:pt x="3019" y="50"/>
                </a:lnTo>
                <a:lnTo>
                  <a:pt x="3016" y="51"/>
                </a:lnTo>
                <a:lnTo>
                  <a:pt x="3018" y="49"/>
                </a:lnTo>
                <a:lnTo>
                  <a:pt x="3014" y="50"/>
                </a:lnTo>
                <a:lnTo>
                  <a:pt x="3012" y="51"/>
                </a:lnTo>
                <a:lnTo>
                  <a:pt x="3006" y="53"/>
                </a:lnTo>
                <a:lnTo>
                  <a:pt x="3009" y="50"/>
                </a:lnTo>
                <a:lnTo>
                  <a:pt x="3005" y="49"/>
                </a:lnTo>
                <a:lnTo>
                  <a:pt x="3003" y="51"/>
                </a:lnTo>
                <a:lnTo>
                  <a:pt x="3000" y="51"/>
                </a:lnTo>
                <a:lnTo>
                  <a:pt x="2994" y="53"/>
                </a:lnTo>
                <a:lnTo>
                  <a:pt x="3000" y="48"/>
                </a:lnTo>
                <a:lnTo>
                  <a:pt x="2997" y="45"/>
                </a:lnTo>
                <a:lnTo>
                  <a:pt x="2992" y="45"/>
                </a:lnTo>
                <a:lnTo>
                  <a:pt x="2989" y="47"/>
                </a:lnTo>
                <a:lnTo>
                  <a:pt x="2986" y="47"/>
                </a:lnTo>
                <a:lnTo>
                  <a:pt x="2980" y="45"/>
                </a:lnTo>
                <a:lnTo>
                  <a:pt x="2980" y="48"/>
                </a:lnTo>
                <a:lnTo>
                  <a:pt x="2977" y="47"/>
                </a:lnTo>
                <a:lnTo>
                  <a:pt x="2968" y="47"/>
                </a:lnTo>
                <a:lnTo>
                  <a:pt x="2971" y="48"/>
                </a:lnTo>
                <a:lnTo>
                  <a:pt x="2969" y="49"/>
                </a:lnTo>
                <a:lnTo>
                  <a:pt x="2963" y="48"/>
                </a:lnTo>
                <a:lnTo>
                  <a:pt x="2960" y="47"/>
                </a:lnTo>
                <a:lnTo>
                  <a:pt x="2958" y="48"/>
                </a:lnTo>
                <a:lnTo>
                  <a:pt x="2956" y="51"/>
                </a:lnTo>
                <a:lnTo>
                  <a:pt x="2959" y="52"/>
                </a:lnTo>
                <a:lnTo>
                  <a:pt x="2962" y="50"/>
                </a:lnTo>
                <a:lnTo>
                  <a:pt x="2963" y="53"/>
                </a:lnTo>
                <a:lnTo>
                  <a:pt x="2965" y="51"/>
                </a:lnTo>
                <a:lnTo>
                  <a:pt x="2968" y="52"/>
                </a:lnTo>
                <a:lnTo>
                  <a:pt x="2974" y="51"/>
                </a:lnTo>
                <a:lnTo>
                  <a:pt x="2971" y="52"/>
                </a:lnTo>
                <a:lnTo>
                  <a:pt x="2962" y="55"/>
                </a:lnTo>
                <a:lnTo>
                  <a:pt x="2946" y="57"/>
                </a:lnTo>
                <a:lnTo>
                  <a:pt x="2941" y="57"/>
                </a:lnTo>
                <a:lnTo>
                  <a:pt x="2939" y="60"/>
                </a:lnTo>
                <a:lnTo>
                  <a:pt x="2936" y="59"/>
                </a:lnTo>
                <a:lnTo>
                  <a:pt x="2931" y="60"/>
                </a:lnTo>
                <a:lnTo>
                  <a:pt x="2928" y="59"/>
                </a:lnTo>
                <a:lnTo>
                  <a:pt x="2925" y="60"/>
                </a:lnTo>
                <a:lnTo>
                  <a:pt x="2917" y="61"/>
                </a:lnTo>
                <a:lnTo>
                  <a:pt x="2917" y="64"/>
                </a:lnTo>
                <a:lnTo>
                  <a:pt x="2915" y="64"/>
                </a:lnTo>
                <a:lnTo>
                  <a:pt x="2911" y="65"/>
                </a:lnTo>
                <a:lnTo>
                  <a:pt x="2906" y="65"/>
                </a:lnTo>
                <a:lnTo>
                  <a:pt x="2903" y="65"/>
                </a:lnTo>
                <a:lnTo>
                  <a:pt x="2898" y="69"/>
                </a:lnTo>
                <a:lnTo>
                  <a:pt x="2894" y="70"/>
                </a:lnTo>
                <a:lnTo>
                  <a:pt x="2892" y="74"/>
                </a:lnTo>
                <a:lnTo>
                  <a:pt x="2889" y="75"/>
                </a:lnTo>
                <a:lnTo>
                  <a:pt x="2883" y="74"/>
                </a:lnTo>
                <a:lnTo>
                  <a:pt x="2877" y="73"/>
                </a:lnTo>
                <a:lnTo>
                  <a:pt x="2875" y="74"/>
                </a:lnTo>
                <a:lnTo>
                  <a:pt x="2876" y="75"/>
                </a:lnTo>
                <a:lnTo>
                  <a:pt x="2882" y="76"/>
                </a:lnTo>
                <a:lnTo>
                  <a:pt x="2885" y="76"/>
                </a:lnTo>
                <a:lnTo>
                  <a:pt x="2884" y="79"/>
                </a:lnTo>
                <a:lnTo>
                  <a:pt x="2881" y="77"/>
                </a:lnTo>
                <a:lnTo>
                  <a:pt x="2878" y="77"/>
                </a:lnTo>
                <a:lnTo>
                  <a:pt x="2881" y="78"/>
                </a:lnTo>
                <a:lnTo>
                  <a:pt x="2878" y="81"/>
                </a:lnTo>
                <a:lnTo>
                  <a:pt x="2877" y="83"/>
                </a:lnTo>
                <a:lnTo>
                  <a:pt x="2874" y="84"/>
                </a:lnTo>
                <a:lnTo>
                  <a:pt x="2875" y="87"/>
                </a:lnTo>
                <a:lnTo>
                  <a:pt x="2872" y="87"/>
                </a:lnTo>
                <a:lnTo>
                  <a:pt x="2869" y="85"/>
                </a:lnTo>
                <a:lnTo>
                  <a:pt x="2867" y="85"/>
                </a:lnTo>
                <a:lnTo>
                  <a:pt x="2865" y="83"/>
                </a:lnTo>
                <a:lnTo>
                  <a:pt x="2863" y="85"/>
                </a:lnTo>
                <a:lnTo>
                  <a:pt x="2860" y="86"/>
                </a:lnTo>
                <a:lnTo>
                  <a:pt x="2863" y="87"/>
                </a:lnTo>
                <a:lnTo>
                  <a:pt x="2872" y="90"/>
                </a:lnTo>
                <a:lnTo>
                  <a:pt x="2872" y="92"/>
                </a:lnTo>
                <a:lnTo>
                  <a:pt x="2875" y="93"/>
                </a:lnTo>
                <a:lnTo>
                  <a:pt x="2877" y="94"/>
                </a:lnTo>
                <a:lnTo>
                  <a:pt x="2876" y="96"/>
                </a:lnTo>
                <a:lnTo>
                  <a:pt x="2874" y="96"/>
                </a:lnTo>
                <a:lnTo>
                  <a:pt x="2872" y="94"/>
                </a:lnTo>
                <a:lnTo>
                  <a:pt x="2868" y="92"/>
                </a:lnTo>
                <a:lnTo>
                  <a:pt x="2866" y="93"/>
                </a:lnTo>
                <a:lnTo>
                  <a:pt x="2863" y="93"/>
                </a:lnTo>
                <a:lnTo>
                  <a:pt x="2866" y="94"/>
                </a:lnTo>
                <a:lnTo>
                  <a:pt x="2863" y="95"/>
                </a:lnTo>
                <a:lnTo>
                  <a:pt x="2865" y="98"/>
                </a:lnTo>
                <a:lnTo>
                  <a:pt x="2871" y="98"/>
                </a:lnTo>
                <a:lnTo>
                  <a:pt x="2873" y="100"/>
                </a:lnTo>
                <a:lnTo>
                  <a:pt x="2874" y="102"/>
                </a:lnTo>
                <a:lnTo>
                  <a:pt x="2880" y="103"/>
                </a:lnTo>
                <a:lnTo>
                  <a:pt x="2876" y="103"/>
                </a:lnTo>
                <a:lnTo>
                  <a:pt x="2878" y="108"/>
                </a:lnTo>
                <a:lnTo>
                  <a:pt x="2877" y="108"/>
                </a:lnTo>
                <a:lnTo>
                  <a:pt x="2876" y="108"/>
                </a:lnTo>
                <a:lnTo>
                  <a:pt x="2874" y="108"/>
                </a:lnTo>
                <a:lnTo>
                  <a:pt x="2863" y="108"/>
                </a:lnTo>
                <a:lnTo>
                  <a:pt x="2859" y="109"/>
                </a:lnTo>
                <a:lnTo>
                  <a:pt x="2857" y="109"/>
                </a:lnTo>
                <a:lnTo>
                  <a:pt x="2855" y="112"/>
                </a:lnTo>
                <a:lnTo>
                  <a:pt x="2851" y="112"/>
                </a:lnTo>
                <a:lnTo>
                  <a:pt x="2849" y="112"/>
                </a:lnTo>
                <a:lnTo>
                  <a:pt x="2847" y="111"/>
                </a:lnTo>
                <a:lnTo>
                  <a:pt x="2843" y="111"/>
                </a:lnTo>
                <a:lnTo>
                  <a:pt x="2838" y="112"/>
                </a:lnTo>
                <a:lnTo>
                  <a:pt x="2832" y="112"/>
                </a:lnTo>
                <a:lnTo>
                  <a:pt x="2826" y="113"/>
                </a:lnTo>
                <a:lnTo>
                  <a:pt x="2815" y="113"/>
                </a:lnTo>
                <a:lnTo>
                  <a:pt x="2806" y="113"/>
                </a:lnTo>
                <a:lnTo>
                  <a:pt x="2800" y="113"/>
                </a:lnTo>
                <a:lnTo>
                  <a:pt x="2798" y="115"/>
                </a:lnTo>
                <a:lnTo>
                  <a:pt x="2795" y="115"/>
                </a:lnTo>
                <a:lnTo>
                  <a:pt x="2792" y="116"/>
                </a:lnTo>
                <a:lnTo>
                  <a:pt x="2789" y="118"/>
                </a:lnTo>
                <a:lnTo>
                  <a:pt x="2787" y="120"/>
                </a:lnTo>
                <a:lnTo>
                  <a:pt x="2784" y="124"/>
                </a:lnTo>
                <a:lnTo>
                  <a:pt x="2788" y="125"/>
                </a:lnTo>
                <a:lnTo>
                  <a:pt x="2784" y="126"/>
                </a:lnTo>
                <a:lnTo>
                  <a:pt x="2788" y="129"/>
                </a:lnTo>
                <a:lnTo>
                  <a:pt x="2790" y="130"/>
                </a:lnTo>
                <a:lnTo>
                  <a:pt x="2791" y="133"/>
                </a:lnTo>
                <a:lnTo>
                  <a:pt x="2790" y="136"/>
                </a:lnTo>
                <a:lnTo>
                  <a:pt x="2789" y="138"/>
                </a:lnTo>
                <a:lnTo>
                  <a:pt x="2791" y="141"/>
                </a:lnTo>
                <a:lnTo>
                  <a:pt x="2791" y="144"/>
                </a:lnTo>
                <a:lnTo>
                  <a:pt x="2797" y="147"/>
                </a:lnTo>
                <a:lnTo>
                  <a:pt x="2805" y="149"/>
                </a:lnTo>
                <a:lnTo>
                  <a:pt x="2807" y="150"/>
                </a:lnTo>
                <a:lnTo>
                  <a:pt x="2811" y="150"/>
                </a:lnTo>
                <a:lnTo>
                  <a:pt x="2812" y="153"/>
                </a:lnTo>
                <a:lnTo>
                  <a:pt x="2812" y="155"/>
                </a:lnTo>
                <a:lnTo>
                  <a:pt x="2815" y="156"/>
                </a:lnTo>
                <a:lnTo>
                  <a:pt x="2817" y="161"/>
                </a:lnTo>
                <a:lnTo>
                  <a:pt x="2817" y="162"/>
                </a:lnTo>
                <a:lnTo>
                  <a:pt x="2809" y="164"/>
                </a:lnTo>
                <a:lnTo>
                  <a:pt x="2804" y="164"/>
                </a:lnTo>
                <a:lnTo>
                  <a:pt x="2798" y="162"/>
                </a:lnTo>
                <a:lnTo>
                  <a:pt x="2796" y="160"/>
                </a:lnTo>
                <a:lnTo>
                  <a:pt x="2791" y="156"/>
                </a:lnTo>
                <a:lnTo>
                  <a:pt x="2789" y="154"/>
                </a:lnTo>
                <a:lnTo>
                  <a:pt x="2787" y="153"/>
                </a:lnTo>
                <a:lnTo>
                  <a:pt x="2781" y="152"/>
                </a:lnTo>
                <a:lnTo>
                  <a:pt x="2778" y="150"/>
                </a:lnTo>
                <a:lnTo>
                  <a:pt x="2775" y="149"/>
                </a:lnTo>
                <a:lnTo>
                  <a:pt x="2772" y="147"/>
                </a:lnTo>
                <a:lnTo>
                  <a:pt x="2766" y="147"/>
                </a:lnTo>
                <a:lnTo>
                  <a:pt x="2760" y="146"/>
                </a:lnTo>
                <a:lnTo>
                  <a:pt x="2760" y="147"/>
                </a:lnTo>
                <a:lnTo>
                  <a:pt x="2754" y="147"/>
                </a:lnTo>
                <a:lnTo>
                  <a:pt x="2752" y="149"/>
                </a:lnTo>
                <a:lnTo>
                  <a:pt x="2749" y="152"/>
                </a:lnTo>
                <a:lnTo>
                  <a:pt x="2746" y="151"/>
                </a:lnTo>
                <a:lnTo>
                  <a:pt x="2745" y="154"/>
                </a:lnTo>
                <a:lnTo>
                  <a:pt x="2747" y="154"/>
                </a:lnTo>
                <a:lnTo>
                  <a:pt x="2750" y="154"/>
                </a:lnTo>
                <a:lnTo>
                  <a:pt x="2753" y="154"/>
                </a:lnTo>
                <a:lnTo>
                  <a:pt x="2755" y="156"/>
                </a:lnTo>
                <a:lnTo>
                  <a:pt x="2755" y="159"/>
                </a:lnTo>
                <a:lnTo>
                  <a:pt x="2749" y="161"/>
                </a:lnTo>
                <a:lnTo>
                  <a:pt x="2747" y="161"/>
                </a:lnTo>
                <a:lnTo>
                  <a:pt x="2741" y="158"/>
                </a:lnTo>
                <a:lnTo>
                  <a:pt x="2737" y="155"/>
                </a:lnTo>
                <a:lnTo>
                  <a:pt x="2735" y="155"/>
                </a:lnTo>
                <a:lnTo>
                  <a:pt x="2729" y="158"/>
                </a:lnTo>
                <a:lnTo>
                  <a:pt x="2727" y="159"/>
                </a:lnTo>
                <a:lnTo>
                  <a:pt x="2727" y="161"/>
                </a:lnTo>
                <a:lnTo>
                  <a:pt x="2729" y="167"/>
                </a:lnTo>
                <a:lnTo>
                  <a:pt x="2735" y="170"/>
                </a:lnTo>
                <a:lnTo>
                  <a:pt x="2737" y="171"/>
                </a:lnTo>
                <a:lnTo>
                  <a:pt x="2740" y="171"/>
                </a:lnTo>
                <a:lnTo>
                  <a:pt x="2746" y="175"/>
                </a:lnTo>
                <a:lnTo>
                  <a:pt x="2748" y="175"/>
                </a:lnTo>
                <a:lnTo>
                  <a:pt x="2752" y="173"/>
                </a:lnTo>
                <a:lnTo>
                  <a:pt x="2754" y="175"/>
                </a:lnTo>
                <a:lnTo>
                  <a:pt x="2757" y="176"/>
                </a:lnTo>
                <a:lnTo>
                  <a:pt x="2756" y="178"/>
                </a:lnTo>
                <a:lnTo>
                  <a:pt x="2760" y="181"/>
                </a:lnTo>
                <a:lnTo>
                  <a:pt x="2758" y="184"/>
                </a:lnTo>
                <a:lnTo>
                  <a:pt x="2762" y="182"/>
                </a:lnTo>
                <a:lnTo>
                  <a:pt x="2764" y="182"/>
                </a:lnTo>
                <a:lnTo>
                  <a:pt x="2767" y="181"/>
                </a:lnTo>
                <a:lnTo>
                  <a:pt x="2764" y="184"/>
                </a:lnTo>
                <a:lnTo>
                  <a:pt x="2758" y="185"/>
                </a:lnTo>
                <a:lnTo>
                  <a:pt x="2756" y="184"/>
                </a:lnTo>
                <a:lnTo>
                  <a:pt x="2753" y="182"/>
                </a:lnTo>
                <a:lnTo>
                  <a:pt x="2752" y="180"/>
                </a:lnTo>
                <a:lnTo>
                  <a:pt x="2748" y="178"/>
                </a:lnTo>
                <a:lnTo>
                  <a:pt x="2739" y="177"/>
                </a:lnTo>
                <a:lnTo>
                  <a:pt x="2738" y="180"/>
                </a:lnTo>
                <a:lnTo>
                  <a:pt x="2738" y="178"/>
                </a:lnTo>
                <a:lnTo>
                  <a:pt x="2735" y="177"/>
                </a:lnTo>
                <a:lnTo>
                  <a:pt x="2727" y="177"/>
                </a:lnTo>
                <a:lnTo>
                  <a:pt x="2723" y="176"/>
                </a:lnTo>
                <a:lnTo>
                  <a:pt x="2719" y="175"/>
                </a:lnTo>
                <a:lnTo>
                  <a:pt x="2715" y="173"/>
                </a:lnTo>
                <a:lnTo>
                  <a:pt x="2715" y="170"/>
                </a:lnTo>
                <a:lnTo>
                  <a:pt x="2719" y="169"/>
                </a:lnTo>
                <a:lnTo>
                  <a:pt x="2718" y="166"/>
                </a:lnTo>
                <a:lnTo>
                  <a:pt x="2715" y="163"/>
                </a:lnTo>
                <a:lnTo>
                  <a:pt x="2715" y="161"/>
                </a:lnTo>
                <a:lnTo>
                  <a:pt x="2715" y="158"/>
                </a:lnTo>
                <a:lnTo>
                  <a:pt x="2718" y="156"/>
                </a:lnTo>
                <a:lnTo>
                  <a:pt x="2721" y="149"/>
                </a:lnTo>
                <a:lnTo>
                  <a:pt x="2719" y="141"/>
                </a:lnTo>
                <a:lnTo>
                  <a:pt x="2719" y="137"/>
                </a:lnTo>
                <a:lnTo>
                  <a:pt x="2715" y="135"/>
                </a:lnTo>
                <a:lnTo>
                  <a:pt x="2713" y="135"/>
                </a:lnTo>
                <a:lnTo>
                  <a:pt x="2711" y="135"/>
                </a:lnTo>
                <a:lnTo>
                  <a:pt x="2710" y="137"/>
                </a:lnTo>
                <a:lnTo>
                  <a:pt x="2712" y="139"/>
                </a:lnTo>
                <a:lnTo>
                  <a:pt x="2713" y="149"/>
                </a:lnTo>
                <a:lnTo>
                  <a:pt x="2713" y="151"/>
                </a:lnTo>
                <a:lnTo>
                  <a:pt x="2711" y="153"/>
                </a:lnTo>
                <a:lnTo>
                  <a:pt x="2709" y="155"/>
                </a:lnTo>
                <a:lnTo>
                  <a:pt x="2705" y="156"/>
                </a:lnTo>
                <a:lnTo>
                  <a:pt x="2694" y="160"/>
                </a:lnTo>
                <a:lnTo>
                  <a:pt x="2692" y="161"/>
                </a:lnTo>
                <a:lnTo>
                  <a:pt x="2692" y="164"/>
                </a:lnTo>
                <a:lnTo>
                  <a:pt x="2689" y="167"/>
                </a:lnTo>
                <a:lnTo>
                  <a:pt x="2687" y="169"/>
                </a:lnTo>
                <a:lnTo>
                  <a:pt x="2685" y="172"/>
                </a:lnTo>
                <a:lnTo>
                  <a:pt x="2690" y="175"/>
                </a:lnTo>
                <a:lnTo>
                  <a:pt x="2693" y="178"/>
                </a:lnTo>
                <a:lnTo>
                  <a:pt x="2694" y="180"/>
                </a:lnTo>
                <a:lnTo>
                  <a:pt x="2697" y="182"/>
                </a:lnTo>
                <a:lnTo>
                  <a:pt x="2697" y="186"/>
                </a:lnTo>
                <a:lnTo>
                  <a:pt x="2702" y="190"/>
                </a:lnTo>
                <a:lnTo>
                  <a:pt x="2703" y="193"/>
                </a:lnTo>
                <a:lnTo>
                  <a:pt x="2698" y="198"/>
                </a:lnTo>
                <a:lnTo>
                  <a:pt x="2696" y="201"/>
                </a:lnTo>
                <a:lnTo>
                  <a:pt x="2694" y="206"/>
                </a:lnTo>
                <a:lnTo>
                  <a:pt x="2694" y="207"/>
                </a:lnTo>
                <a:lnTo>
                  <a:pt x="2693" y="210"/>
                </a:lnTo>
                <a:lnTo>
                  <a:pt x="2692" y="213"/>
                </a:lnTo>
                <a:lnTo>
                  <a:pt x="2693" y="215"/>
                </a:lnTo>
                <a:lnTo>
                  <a:pt x="2695" y="218"/>
                </a:lnTo>
                <a:lnTo>
                  <a:pt x="2696" y="221"/>
                </a:lnTo>
                <a:lnTo>
                  <a:pt x="2696" y="223"/>
                </a:lnTo>
                <a:lnTo>
                  <a:pt x="2695" y="227"/>
                </a:lnTo>
                <a:lnTo>
                  <a:pt x="2697" y="229"/>
                </a:lnTo>
                <a:lnTo>
                  <a:pt x="2702" y="228"/>
                </a:lnTo>
                <a:lnTo>
                  <a:pt x="2705" y="228"/>
                </a:lnTo>
                <a:lnTo>
                  <a:pt x="2707" y="229"/>
                </a:lnTo>
                <a:lnTo>
                  <a:pt x="2711" y="229"/>
                </a:lnTo>
                <a:lnTo>
                  <a:pt x="2717" y="226"/>
                </a:lnTo>
                <a:lnTo>
                  <a:pt x="2720" y="224"/>
                </a:lnTo>
                <a:lnTo>
                  <a:pt x="2722" y="226"/>
                </a:lnTo>
                <a:lnTo>
                  <a:pt x="2724" y="226"/>
                </a:lnTo>
                <a:lnTo>
                  <a:pt x="2730" y="227"/>
                </a:lnTo>
                <a:lnTo>
                  <a:pt x="2736" y="228"/>
                </a:lnTo>
                <a:lnTo>
                  <a:pt x="2738" y="230"/>
                </a:lnTo>
                <a:lnTo>
                  <a:pt x="2746" y="232"/>
                </a:lnTo>
                <a:lnTo>
                  <a:pt x="2748" y="236"/>
                </a:lnTo>
                <a:lnTo>
                  <a:pt x="2749" y="238"/>
                </a:lnTo>
                <a:lnTo>
                  <a:pt x="2749" y="240"/>
                </a:lnTo>
                <a:lnTo>
                  <a:pt x="2752" y="244"/>
                </a:lnTo>
                <a:lnTo>
                  <a:pt x="2754" y="246"/>
                </a:lnTo>
                <a:lnTo>
                  <a:pt x="2754" y="248"/>
                </a:lnTo>
                <a:lnTo>
                  <a:pt x="2748" y="249"/>
                </a:lnTo>
                <a:lnTo>
                  <a:pt x="2746" y="253"/>
                </a:lnTo>
                <a:lnTo>
                  <a:pt x="2746" y="258"/>
                </a:lnTo>
                <a:lnTo>
                  <a:pt x="2746" y="261"/>
                </a:lnTo>
                <a:lnTo>
                  <a:pt x="2752" y="261"/>
                </a:lnTo>
                <a:lnTo>
                  <a:pt x="2753" y="262"/>
                </a:lnTo>
                <a:lnTo>
                  <a:pt x="2761" y="264"/>
                </a:lnTo>
                <a:lnTo>
                  <a:pt x="2763" y="263"/>
                </a:lnTo>
                <a:lnTo>
                  <a:pt x="2766" y="265"/>
                </a:lnTo>
                <a:lnTo>
                  <a:pt x="2763" y="264"/>
                </a:lnTo>
                <a:lnTo>
                  <a:pt x="2761" y="265"/>
                </a:lnTo>
                <a:lnTo>
                  <a:pt x="2760" y="265"/>
                </a:lnTo>
                <a:lnTo>
                  <a:pt x="2757" y="265"/>
                </a:lnTo>
                <a:lnTo>
                  <a:pt x="2754" y="265"/>
                </a:lnTo>
                <a:lnTo>
                  <a:pt x="2750" y="265"/>
                </a:lnTo>
                <a:lnTo>
                  <a:pt x="2741" y="261"/>
                </a:lnTo>
                <a:lnTo>
                  <a:pt x="2743" y="258"/>
                </a:lnTo>
                <a:lnTo>
                  <a:pt x="2741" y="255"/>
                </a:lnTo>
                <a:lnTo>
                  <a:pt x="2741" y="253"/>
                </a:lnTo>
                <a:lnTo>
                  <a:pt x="2744" y="249"/>
                </a:lnTo>
                <a:lnTo>
                  <a:pt x="2741" y="247"/>
                </a:lnTo>
                <a:lnTo>
                  <a:pt x="2743" y="245"/>
                </a:lnTo>
                <a:lnTo>
                  <a:pt x="2743" y="241"/>
                </a:lnTo>
                <a:lnTo>
                  <a:pt x="2740" y="241"/>
                </a:lnTo>
                <a:lnTo>
                  <a:pt x="2737" y="238"/>
                </a:lnTo>
                <a:lnTo>
                  <a:pt x="2735" y="237"/>
                </a:lnTo>
                <a:lnTo>
                  <a:pt x="2735" y="235"/>
                </a:lnTo>
                <a:lnTo>
                  <a:pt x="2732" y="231"/>
                </a:lnTo>
                <a:lnTo>
                  <a:pt x="2728" y="231"/>
                </a:lnTo>
                <a:lnTo>
                  <a:pt x="2715" y="233"/>
                </a:lnTo>
                <a:lnTo>
                  <a:pt x="2705" y="237"/>
                </a:lnTo>
                <a:lnTo>
                  <a:pt x="2704" y="240"/>
                </a:lnTo>
                <a:lnTo>
                  <a:pt x="2704" y="243"/>
                </a:lnTo>
                <a:lnTo>
                  <a:pt x="2703" y="246"/>
                </a:lnTo>
                <a:lnTo>
                  <a:pt x="2707" y="250"/>
                </a:lnTo>
                <a:lnTo>
                  <a:pt x="2710" y="256"/>
                </a:lnTo>
                <a:lnTo>
                  <a:pt x="2709" y="260"/>
                </a:lnTo>
                <a:lnTo>
                  <a:pt x="2707" y="262"/>
                </a:lnTo>
                <a:lnTo>
                  <a:pt x="2703" y="266"/>
                </a:lnTo>
                <a:lnTo>
                  <a:pt x="2700" y="267"/>
                </a:lnTo>
                <a:lnTo>
                  <a:pt x="2697" y="271"/>
                </a:lnTo>
                <a:lnTo>
                  <a:pt x="2697" y="275"/>
                </a:lnTo>
                <a:lnTo>
                  <a:pt x="2695" y="279"/>
                </a:lnTo>
                <a:lnTo>
                  <a:pt x="2693" y="280"/>
                </a:lnTo>
                <a:lnTo>
                  <a:pt x="2690" y="282"/>
                </a:lnTo>
                <a:lnTo>
                  <a:pt x="2685" y="284"/>
                </a:lnTo>
                <a:lnTo>
                  <a:pt x="2681" y="287"/>
                </a:lnTo>
                <a:lnTo>
                  <a:pt x="2679" y="287"/>
                </a:lnTo>
                <a:lnTo>
                  <a:pt x="2676" y="288"/>
                </a:lnTo>
                <a:lnTo>
                  <a:pt x="2676" y="293"/>
                </a:lnTo>
                <a:lnTo>
                  <a:pt x="2671" y="296"/>
                </a:lnTo>
                <a:lnTo>
                  <a:pt x="2668" y="296"/>
                </a:lnTo>
                <a:lnTo>
                  <a:pt x="2666" y="293"/>
                </a:lnTo>
                <a:lnTo>
                  <a:pt x="2662" y="292"/>
                </a:lnTo>
                <a:lnTo>
                  <a:pt x="2656" y="292"/>
                </a:lnTo>
                <a:lnTo>
                  <a:pt x="2649" y="293"/>
                </a:lnTo>
                <a:lnTo>
                  <a:pt x="2641" y="290"/>
                </a:lnTo>
                <a:lnTo>
                  <a:pt x="2635" y="289"/>
                </a:lnTo>
                <a:lnTo>
                  <a:pt x="2633" y="288"/>
                </a:lnTo>
                <a:lnTo>
                  <a:pt x="2632" y="284"/>
                </a:lnTo>
                <a:lnTo>
                  <a:pt x="2629" y="282"/>
                </a:lnTo>
                <a:lnTo>
                  <a:pt x="2635" y="282"/>
                </a:lnTo>
                <a:lnTo>
                  <a:pt x="2637" y="283"/>
                </a:lnTo>
                <a:lnTo>
                  <a:pt x="2643" y="282"/>
                </a:lnTo>
                <a:lnTo>
                  <a:pt x="2643" y="283"/>
                </a:lnTo>
                <a:lnTo>
                  <a:pt x="2646" y="284"/>
                </a:lnTo>
                <a:lnTo>
                  <a:pt x="2649" y="286"/>
                </a:lnTo>
                <a:lnTo>
                  <a:pt x="2654" y="283"/>
                </a:lnTo>
                <a:lnTo>
                  <a:pt x="2654" y="283"/>
                </a:lnTo>
                <a:lnTo>
                  <a:pt x="2656" y="282"/>
                </a:lnTo>
                <a:lnTo>
                  <a:pt x="2660" y="281"/>
                </a:lnTo>
                <a:lnTo>
                  <a:pt x="2668" y="279"/>
                </a:lnTo>
                <a:lnTo>
                  <a:pt x="2671" y="276"/>
                </a:lnTo>
                <a:lnTo>
                  <a:pt x="2672" y="274"/>
                </a:lnTo>
                <a:lnTo>
                  <a:pt x="2671" y="271"/>
                </a:lnTo>
                <a:lnTo>
                  <a:pt x="2673" y="271"/>
                </a:lnTo>
                <a:lnTo>
                  <a:pt x="2677" y="270"/>
                </a:lnTo>
                <a:lnTo>
                  <a:pt x="2677" y="266"/>
                </a:lnTo>
                <a:lnTo>
                  <a:pt x="2680" y="263"/>
                </a:lnTo>
                <a:lnTo>
                  <a:pt x="2686" y="261"/>
                </a:lnTo>
                <a:lnTo>
                  <a:pt x="2686" y="258"/>
                </a:lnTo>
                <a:lnTo>
                  <a:pt x="2687" y="256"/>
                </a:lnTo>
                <a:lnTo>
                  <a:pt x="2686" y="253"/>
                </a:lnTo>
                <a:lnTo>
                  <a:pt x="2686" y="250"/>
                </a:lnTo>
                <a:lnTo>
                  <a:pt x="2690" y="245"/>
                </a:lnTo>
                <a:lnTo>
                  <a:pt x="2693" y="244"/>
                </a:lnTo>
                <a:lnTo>
                  <a:pt x="2693" y="241"/>
                </a:lnTo>
                <a:lnTo>
                  <a:pt x="2687" y="238"/>
                </a:lnTo>
                <a:lnTo>
                  <a:pt x="2681" y="235"/>
                </a:lnTo>
                <a:lnTo>
                  <a:pt x="2679" y="232"/>
                </a:lnTo>
                <a:lnTo>
                  <a:pt x="2677" y="227"/>
                </a:lnTo>
                <a:lnTo>
                  <a:pt x="2679" y="224"/>
                </a:lnTo>
                <a:lnTo>
                  <a:pt x="2678" y="222"/>
                </a:lnTo>
                <a:lnTo>
                  <a:pt x="2679" y="219"/>
                </a:lnTo>
                <a:lnTo>
                  <a:pt x="2678" y="216"/>
                </a:lnTo>
                <a:lnTo>
                  <a:pt x="2679" y="213"/>
                </a:lnTo>
                <a:lnTo>
                  <a:pt x="2680" y="211"/>
                </a:lnTo>
                <a:lnTo>
                  <a:pt x="2678" y="206"/>
                </a:lnTo>
                <a:lnTo>
                  <a:pt x="2678" y="204"/>
                </a:lnTo>
                <a:lnTo>
                  <a:pt x="2678" y="202"/>
                </a:lnTo>
                <a:lnTo>
                  <a:pt x="2678" y="198"/>
                </a:lnTo>
                <a:lnTo>
                  <a:pt x="2680" y="196"/>
                </a:lnTo>
                <a:lnTo>
                  <a:pt x="2681" y="194"/>
                </a:lnTo>
                <a:lnTo>
                  <a:pt x="2680" y="192"/>
                </a:lnTo>
                <a:lnTo>
                  <a:pt x="2683" y="186"/>
                </a:lnTo>
                <a:lnTo>
                  <a:pt x="2680" y="182"/>
                </a:lnTo>
                <a:lnTo>
                  <a:pt x="2679" y="180"/>
                </a:lnTo>
                <a:lnTo>
                  <a:pt x="2677" y="178"/>
                </a:lnTo>
                <a:lnTo>
                  <a:pt x="2671" y="175"/>
                </a:lnTo>
                <a:lnTo>
                  <a:pt x="2669" y="171"/>
                </a:lnTo>
                <a:lnTo>
                  <a:pt x="2668" y="169"/>
                </a:lnTo>
                <a:lnTo>
                  <a:pt x="2673" y="166"/>
                </a:lnTo>
                <a:lnTo>
                  <a:pt x="2676" y="163"/>
                </a:lnTo>
                <a:lnTo>
                  <a:pt x="2676" y="161"/>
                </a:lnTo>
                <a:lnTo>
                  <a:pt x="2678" y="159"/>
                </a:lnTo>
                <a:lnTo>
                  <a:pt x="2678" y="156"/>
                </a:lnTo>
                <a:lnTo>
                  <a:pt x="2680" y="154"/>
                </a:lnTo>
                <a:lnTo>
                  <a:pt x="2683" y="149"/>
                </a:lnTo>
                <a:lnTo>
                  <a:pt x="2681" y="145"/>
                </a:lnTo>
                <a:lnTo>
                  <a:pt x="2681" y="141"/>
                </a:lnTo>
                <a:lnTo>
                  <a:pt x="2680" y="137"/>
                </a:lnTo>
                <a:lnTo>
                  <a:pt x="2671" y="135"/>
                </a:lnTo>
                <a:lnTo>
                  <a:pt x="2669" y="136"/>
                </a:lnTo>
                <a:lnTo>
                  <a:pt x="2666" y="134"/>
                </a:lnTo>
                <a:lnTo>
                  <a:pt x="2663" y="133"/>
                </a:lnTo>
                <a:lnTo>
                  <a:pt x="2660" y="134"/>
                </a:lnTo>
                <a:lnTo>
                  <a:pt x="2646" y="134"/>
                </a:lnTo>
                <a:lnTo>
                  <a:pt x="2637" y="134"/>
                </a:lnTo>
                <a:lnTo>
                  <a:pt x="2641" y="133"/>
                </a:lnTo>
                <a:lnTo>
                  <a:pt x="2637" y="132"/>
                </a:lnTo>
                <a:lnTo>
                  <a:pt x="2635" y="132"/>
                </a:lnTo>
                <a:lnTo>
                  <a:pt x="2634" y="135"/>
                </a:lnTo>
                <a:lnTo>
                  <a:pt x="2630" y="137"/>
                </a:lnTo>
                <a:lnTo>
                  <a:pt x="2629" y="141"/>
                </a:lnTo>
                <a:lnTo>
                  <a:pt x="2628" y="143"/>
                </a:lnTo>
                <a:lnTo>
                  <a:pt x="2627" y="149"/>
                </a:lnTo>
                <a:lnTo>
                  <a:pt x="2624" y="159"/>
                </a:lnTo>
                <a:lnTo>
                  <a:pt x="2620" y="164"/>
                </a:lnTo>
                <a:lnTo>
                  <a:pt x="2611" y="170"/>
                </a:lnTo>
                <a:lnTo>
                  <a:pt x="2603" y="175"/>
                </a:lnTo>
                <a:lnTo>
                  <a:pt x="2600" y="176"/>
                </a:lnTo>
                <a:lnTo>
                  <a:pt x="2598" y="181"/>
                </a:lnTo>
                <a:lnTo>
                  <a:pt x="2600" y="179"/>
                </a:lnTo>
                <a:lnTo>
                  <a:pt x="2600" y="182"/>
                </a:lnTo>
                <a:lnTo>
                  <a:pt x="2596" y="185"/>
                </a:lnTo>
                <a:lnTo>
                  <a:pt x="2599" y="187"/>
                </a:lnTo>
                <a:lnTo>
                  <a:pt x="2604" y="186"/>
                </a:lnTo>
                <a:lnTo>
                  <a:pt x="2607" y="187"/>
                </a:lnTo>
                <a:lnTo>
                  <a:pt x="2605" y="193"/>
                </a:lnTo>
                <a:lnTo>
                  <a:pt x="2605" y="196"/>
                </a:lnTo>
                <a:lnTo>
                  <a:pt x="2603" y="201"/>
                </a:lnTo>
                <a:lnTo>
                  <a:pt x="2607" y="204"/>
                </a:lnTo>
                <a:lnTo>
                  <a:pt x="2605" y="206"/>
                </a:lnTo>
                <a:lnTo>
                  <a:pt x="2602" y="206"/>
                </a:lnTo>
                <a:lnTo>
                  <a:pt x="2600" y="207"/>
                </a:lnTo>
                <a:lnTo>
                  <a:pt x="2599" y="213"/>
                </a:lnTo>
                <a:lnTo>
                  <a:pt x="2599" y="215"/>
                </a:lnTo>
                <a:lnTo>
                  <a:pt x="2602" y="218"/>
                </a:lnTo>
                <a:lnTo>
                  <a:pt x="2601" y="215"/>
                </a:lnTo>
                <a:lnTo>
                  <a:pt x="2603" y="214"/>
                </a:lnTo>
                <a:lnTo>
                  <a:pt x="2605" y="215"/>
                </a:lnTo>
                <a:lnTo>
                  <a:pt x="2609" y="215"/>
                </a:lnTo>
                <a:lnTo>
                  <a:pt x="2611" y="218"/>
                </a:lnTo>
                <a:lnTo>
                  <a:pt x="2615" y="219"/>
                </a:lnTo>
                <a:lnTo>
                  <a:pt x="2617" y="219"/>
                </a:lnTo>
                <a:lnTo>
                  <a:pt x="2617" y="221"/>
                </a:lnTo>
                <a:lnTo>
                  <a:pt x="2617" y="223"/>
                </a:lnTo>
                <a:lnTo>
                  <a:pt x="2618" y="227"/>
                </a:lnTo>
                <a:lnTo>
                  <a:pt x="2624" y="232"/>
                </a:lnTo>
                <a:lnTo>
                  <a:pt x="2626" y="233"/>
                </a:lnTo>
                <a:lnTo>
                  <a:pt x="2629" y="232"/>
                </a:lnTo>
                <a:lnTo>
                  <a:pt x="2632" y="232"/>
                </a:lnTo>
                <a:lnTo>
                  <a:pt x="2629" y="233"/>
                </a:lnTo>
                <a:lnTo>
                  <a:pt x="2629" y="237"/>
                </a:lnTo>
                <a:lnTo>
                  <a:pt x="2627" y="241"/>
                </a:lnTo>
                <a:lnTo>
                  <a:pt x="2625" y="245"/>
                </a:lnTo>
                <a:lnTo>
                  <a:pt x="2625" y="247"/>
                </a:lnTo>
                <a:lnTo>
                  <a:pt x="2624" y="247"/>
                </a:lnTo>
                <a:lnTo>
                  <a:pt x="2621" y="249"/>
                </a:lnTo>
                <a:lnTo>
                  <a:pt x="2619" y="248"/>
                </a:lnTo>
                <a:lnTo>
                  <a:pt x="2618" y="245"/>
                </a:lnTo>
                <a:lnTo>
                  <a:pt x="2612" y="243"/>
                </a:lnTo>
                <a:lnTo>
                  <a:pt x="2604" y="237"/>
                </a:lnTo>
                <a:lnTo>
                  <a:pt x="2603" y="235"/>
                </a:lnTo>
                <a:lnTo>
                  <a:pt x="2598" y="233"/>
                </a:lnTo>
                <a:lnTo>
                  <a:pt x="2592" y="231"/>
                </a:lnTo>
                <a:lnTo>
                  <a:pt x="2586" y="229"/>
                </a:lnTo>
                <a:lnTo>
                  <a:pt x="2584" y="228"/>
                </a:lnTo>
                <a:lnTo>
                  <a:pt x="2586" y="228"/>
                </a:lnTo>
                <a:lnTo>
                  <a:pt x="2581" y="227"/>
                </a:lnTo>
                <a:lnTo>
                  <a:pt x="2575" y="224"/>
                </a:lnTo>
                <a:lnTo>
                  <a:pt x="2574" y="227"/>
                </a:lnTo>
                <a:lnTo>
                  <a:pt x="2573" y="227"/>
                </a:lnTo>
                <a:lnTo>
                  <a:pt x="2572" y="226"/>
                </a:lnTo>
                <a:lnTo>
                  <a:pt x="2573" y="222"/>
                </a:lnTo>
                <a:lnTo>
                  <a:pt x="2565" y="219"/>
                </a:lnTo>
                <a:lnTo>
                  <a:pt x="2550" y="214"/>
                </a:lnTo>
                <a:lnTo>
                  <a:pt x="2539" y="213"/>
                </a:lnTo>
                <a:lnTo>
                  <a:pt x="2533" y="213"/>
                </a:lnTo>
                <a:lnTo>
                  <a:pt x="2527" y="212"/>
                </a:lnTo>
                <a:lnTo>
                  <a:pt x="2519" y="210"/>
                </a:lnTo>
                <a:lnTo>
                  <a:pt x="2516" y="211"/>
                </a:lnTo>
                <a:lnTo>
                  <a:pt x="2516" y="213"/>
                </a:lnTo>
                <a:lnTo>
                  <a:pt x="2513" y="214"/>
                </a:lnTo>
                <a:lnTo>
                  <a:pt x="2510" y="214"/>
                </a:lnTo>
                <a:lnTo>
                  <a:pt x="2509" y="218"/>
                </a:lnTo>
                <a:lnTo>
                  <a:pt x="2510" y="220"/>
                </a:lnTo>
                <a:lnTo>
                  <a:pt x="2514" y="223"/>
                </a:lnTo>
                <a:lnTo>
                  <a:pt x="2516" y="229"/>
                </a:lnTo>
                <a:lnTo>
                  <a:pt x="2519" y="228"/>
                </a:lnTo>
                <a:lnTo>
                  <a:pt x="2519" y="231"/>
                </a:lnTo>
                <a:lnTo>
                  <a:pt x="2517" y="233"/>
                </a:lnTo>
                <a:lnTo>
                  <a:pt x="2515" y="237"/>
                </a:lnTo>
                <a:lnTo>
                  <a:pt x="2511" y="238"/>
                </a:lnTo>
                <a:lnTo>
                  <a:pt x="2509" y="238"/>
                </a:lnTo>
                <a:lnTo>
                  <a:pt x="2506" y="238"/>
                </a:lnTo>
                <a:lnTo>
                  <a:pt x="2502" y="239"/>
                </a:lnTo>
                <a:lnTo>
                  <a:pt x="2506" y="243"/>
                </a:lnTo>
                <a:lnTo>
                  <a:pt x="2505" y="245"/>
                </a:lnTo>
                <a:lnTo>
                  <a:pt x="2502" y="247"/>
                </a:lnTo>
                <a:lnTo>
                  <a:pt x="2499" y="246"/>
                </a:lnTo>
                <a:lnTo>
                  <a:pt x="2497" y="246"/>
                </a:lnTo>
                <a:lnTo>
                  <a:pt x="2493" y="244"/>
                </a:lnTo>
                <a:lnTo>
                  <a:pt x="2493" y="240"/>
                </a:lnTo>
                <a:lnTo>
                  <a:pt x="2496" y="238"/>
                </a:lnTo>
                <a:lnTo>
                  <a:pt x="2498" y="238"/>
                </a:lnTo>
                <a:lnTo>
                  <a:pt x="2497" y="235"/>
                </a:lnTo>
                <a:lnTo>
                  <a:pt x="2493" y="233"/>
                </a:lnTo>
                <a:lnTo>
                  <a:pt x="2491" y="232"/>
                </a:lnTo>
                <a:lnTo>
                  <a:pt x="2493" y="231"/>
                </a:lnTo>
                <a:lnTo>
                  <a:pt x="2491" y="231"/>
                </a:lnTo>
                <a:lnTo>
                  <a:pt x="2489" y="231"/>
                </a:lnTo>
                <a:lnTo>
                  <a:pt x="2485" y="232"/>
                </a:lnTo>
                <a:lnTo>
                  <a:pt x="2483" y="233"/>
                </a:lnTo>
                <a:lnTo>
                  <a:pt x="2483" y="237"/>
                </a:lnTo>
                <a:lnTo>
                  <a:pt x="2481" y="233"/>
                </a:lnTo>
                <a:lnTo>
                  <a:pt x="2479" y="237"/>
                </a:lnTo>
                <a:lnTo>
                  <a:pt x="2473" y="238"/>
                </a:lnTo>
                <a:lnTo>
                  <a:pt x="2471" y="240"/>
                </a:lnTo>
                <a:lnTo>
                  <a:pt x="2468" y="241"/>
                </a:lnTo>
                <a:lnTo>
                  <a:pt x="2465" y="241"/>
                </a:lnTo>
                <a:lnTo>
                  <a:pt x="2459" y="239"/>
                </a:lnTo>
                <a:lnTo>
                  <a:pt x="2455" y="240"/>
                </a:lnTo>
                <a:lnTo>
                  <a:pt x="2451" y="239"/>
                </a:lnTo>
                <a:lnTo>
                  <a:pt x="2449" y="240"/>
                </a:lnTo>
                <a:lnTo>
                  <a:pt x="2444" y="241"/>
                </a:lnTo>
                <a:lnTo>
                  <a:pt x="2438" y="245"/>
                </a:lnTo>
                <a:lnTo>
                  <a:pt x="2437" y="245"/>
                </a:lnTo>
                <a:lnTo>
                  <a:pt x="2437" y="248"/>
                </a:lnTo>
                <a:lnTo>
                  <a:pt x="2436" y="250"/>
                </a:lnTo>
                <a:lnTo>
                  <a:pt x="2430" y="248"/>
                </a:lnTo>
                <a:lnTo>
                  <a:pt x="2428" y="249"/>
                </a:lnTo>
                <a:lnTo>
                  <a:pt x="2425" y="248"/>
                </a:lnTo>
                <a:lnTo>
                  <a:pt x="2423" y="249"/>
                </a:lnTo>
                <a:lnTo>
                  <a:pt x="2422" y="249"/>
                </a:lnTo>
                <a:lnTo>
                  <a:pt x="2420" y="248"/>
                </a:lnTo>
                <a:lnTo>
                  <a:pt x="2414" y="248"/>
                </a:lnTo>
                <a:lnTo>
                  <a:pt x="2415" y="246"/>
                </a:lnTo>
                <a:lnTo>
                  <a:pt x="2421" y="246"/>
                </a:lnTo>
                <a:lnTo>
                  <a:pt x="2423" y="245"/>
                </a:lnTo>
                <a:lnTo>
                  <a:pt x="2422" y="243"/>
                </a:lnTo>
                <a:lnTo>
                  <a:pt x="2420" y="239"/>
                </a:lnTo>
                <a:lnTo>
                  <a:pt x="2423" y="233"/>
                </a:lnTo>
                <a:lnTo>
                  <a:pt x="2421" y="232"/>
                </a:lnTo>
                <a:lnTo>
                  <a:pt x="2427" y="232"/>
                </a:lnTo>
                <a:lnTo>
                  <a:pt x="2429" y="231"/>
                </a:lnTo>
                <a:lnTo>
                  <a:pt x="2427" y="231"/>
                </a:lnTo>
                <a:lnTo>
                  <a:pt x="2421" y="231"/>
                </a:lnTo>
                <a:lnTo>
                  <a:pt x="2415" y="233"/>
                </a:lnTo>
                <a:lnTo>
                  <a:pt x="2405" y="238"/>
                </a:lnTo>
                <a:lnTo>
                  <a:pt x="2403" y="240"/>
                </a:lnTo>
                <a:lnTo>
                  <a:pt x="2406" y="239"/>
                </a:lnTo>
                <a:lnTo>
                  <a:pt x="2405" y="245"/>
                </a:lnTo>
                <a:lnTo>
                  <a:pt x="2402" y="247"/>
                </a:lnTo>
                <a:lnTo>
                  <a:pt x="2399" y="247"/>
                </a:lnTo>
                <a:lnTo>
                  <a:pt x="2400" y="244"/>
                </a:lnTo>
                <a:lnTo>
                  <a:pt x="2399" y="241"/>
                </a:lnTo>
                <a:lnTo>
                  <a:pt x="2394" y="243"/>
                </a:lnTo>
                <a:lnTo>
                  <a:pt x="2391" y="244"/>
                </a:lnTo>
                <a:lnTo>
                  <a:pt x="2386" y="246"/>
                </a:lnTo>
                <a:lnTo>
                  <a:pt x="2383" y="246"/>
                </a:lnTo>
                <a:lnTo>
                  <a:pt x="2380" y="246"/>
                </a:lnTo>
                <a:lnTo>
                  <a:pt x="2378" y="248"/>
                </a:lnTo>
                <a:lnTo>
                  <a:pt x="2372" y="250"/>
                </a:lnTo>
                <a:lnTo>
                  <a:pt x="2370" y="254"/>
                </a:lnTo>
                <a:lnTo>
                  <a:pt x="2369" y="253"/>
                </a:lnTo>
                <a:lnTo>
                  <a:pt x="2364" y="255"/>
                </a:lnTo>
                <a:lnTo>
                  <a:pt x="2359" y="257"/>
                </a:lnTo>
                <a:lnTo>
                  <a:pt x="2353" y="258"/>
                </a:lnTo>
                <a:lnTo>
                  <a:pt x="2354" y="261"/>
                </a:lnTo>
                <a:lnTo>
                  <a:pt x="2356" y="263"/>
                </a:lnTo>
                <a:lnTo>
                  <a:pt x="2354" y="262"/>
                </a:lnTo>
                <a:lnTo>
                  <a:pt x="2351" y="262"/>
                </a:lnTo>
                <a:lnTo>
                  <a:pt x="2348" y="263"/>
                </a:lnTo>
                <a:lnTo>
                  <a:pt x="2345" y="262"/>
                </a:lnTo>
                <a:lnTo>
                  <a:pt x="2343" y="263"/>
                </a:lnTo>
                <a:lnTo>
                  <a:pt x="2340" y="264"/>
                </a:lnTo>
                <a:lnTo>
                  <a:pt x="2340" y="266"/>
                </a:lnTo>
                <a:lnTo>
                  <a:pt x="2339" y="270"/>
                </a:lnTo>
                <a:lnTo>
                  <a:pt x="2339" y="272"/>
                </a:lnTo>
                <a:lnTo>
                  <a:pt x="2338" y="278"/>
                </a:lnTo>
                <a:lnTo>
                  <a:pt x="2336" y="281"/>
                </a:lnTo>
                <a:lnTo>
                  <a:pt x="2334" y="280"/>
                </a:lnTo>
                <a:lnTo>
                  <a:pt x="2322" y="282"/>
                </a:lnTo>
                <a:lnTo>
                  <a:pt x="2320" y="283"/>
                </a:lnTo>
                <a:lnTo>
                  <a:pt x="2321" y="281"/>
                </a:lnTo>
                <a:lnTo>
                  <a:pt x="2316" y="282"/>
                </a:lnTo>
                <a:lnTo>
                  <a:pt x="2312" y="280"/>
                </a:lnTo>
                <a:lnTo>
                  <a:pt x="2310" y="276"/>
                </a:lnTo>
                <a:lnTo>
                  <a:pt x="2310" y="274"/>
                </a:lnTo>
                <a:lnTo>
                  <a:pt x="2301" y="271"/>
                </a:lnTo>
                <a:lnTo>
                  <a:pt x="2300" y="269"/>
                </a:lnTo>
                <a:lnTo>
                  <a:pt x="2301" y="266"/>
                </a:lnTo>
                <a:lnTo>
                  <a:pt x="2302" y="265"/>
                </a:lnTo>
                <a:lnTo>
                  <a:pt x="2305" y="264"/>
                </a:lnTo>
                <a:lnTo>
                  <a:pt x="2305" y="262"/>
                </a:lnTo>
                <a:lnTo>
                  <a:pt x="2308" y="261"/>
                </a:lnTo>
                <a:lnTo>
                  <a:pt x="2319" y="258"/>
                </a:lnTo>
                <a:lnTo>
                  <a:pt x="2325" y="258"/>
                </a:lnTo>
                <a:lnTo>
                  <a:pt x="2322" y="253"/>
                </a:lnTo>
                <a:lnTo>
                  <a:pt x="2320" y="250"/>
                </a:lnTo>
                <a:lnTo>
                  <a:pt x="2318" y="249"/>
                </a:lnTo>
                <a:lnTo>
                  <a:pt x="2314" y="247"/>
                </a:lnTo>
                <a:lnTo>
                  <a:pt x="2314" y="244"/>
                </a:lnTo>
                <a:lnTo>
                  <a:pt x="2306" y="241"/>
                </a:lnTo>
                <a:lnTo>
                  <a:pt x="2301" y="241"/>
                </a:lnTo>
                <a:lnTo>
                  <a:pt x="2289" y="243"/>
                </a:lnTo>
                <a:lnTo>
                  <a:pt x="2286" y="241"/>
                </a:lnTo>
                <a:lnTo>
                  <a:pt x="2284" y="240"/>
                </a:lnTo>
                <a:lnTo>
                  <a:pt x="2282" y="239"/>
                </a:lnTo>
                <a:lnTo>
                  <a:pt x="2278" y="240"/>
                </a:lnTo>
                <a:lnTo>
                  <a:pt x="2284" y="244"/>
                </a:lnTo>
                <a:lnTo>
                  <a:pt x="2286" y="245"/>
                </a:lnTo>
                <a:lnTo>
                  <a:pt x="2289" y="247"/>
                </a:lnTo>
                <a:lnTo>
                  <a:pt x="2291" y="248"/>
                </a:lnTo>
                <a:lnTo>
                  <a:pt x="2289" y="252"/>
                </a:lnTo>
                <a:lnTo>
                  <a:pt x="2291" y="254"/>
                </a:lnTo>
                <a:lnTo>
                  <a:pt x="2291" y="256"/>
                </a:lnTo>
                <a:lnTo>
                  <a:pt x="2289" y="260"/>
                </a:lnTo>
                <a:lnTo>
                  <a:pt x="2288" y="262"/>
                </a:lnTo>
                <a:lnTo>
                  <a:pt x="2285" y="267"/>
                </a:lnTo>
                <a:lnTo>
                  <a:pt x="2284" y="270"/>
                </a:lnTo>
                <a:lnTo>
                  <a:pt x="2284" y="273"/>
                </a:lnTo>
                <a:lnTo>
                  <a:pt x="2289" y="274"/>
                </a:lnTo>
                <a:lnTo>
                  <a:pt x="2292" y="275"/>
                </a:lnTo>
                <a:lnTo>
                  <a:pt x="2293" y="279"/>
                </a:lnTo>
                <a:lnTo>
                  <a:pt x="2294" y="281"/>
                </a:lnTo>
                <a:lnTo>
                  <a:pt x="2293" y="284"/>
                </a:lnTo>
                <a:lnTo>
                  <a:pt x="2292" y="290"/>
                </a:lnTo>
                <a:lnTo>
                  <a:pt x="2289" y="293"/>
                </a:lnTo>
                <a:lnTo>
                  <a:pt x="2288" y="296"/>
                </a:lnTo>
                <a:lnTo>
                  <a:pt x="2289" y="298"/>
                </a:lnTo>
                <a:lnTo>
                  <a:pt x="2289" y="301"/>
                </a:lnTo>
                <a:lnTo>
                  <a:pt x="2289" y="304"/>
                </a:lnTo>
                <a:lnTo>
                  <a:pt x="2288" y="301"/>
                </a:lnTo>
                <a:lnTo>
                  <a:pt x="2287" y="298"/>
                </a:lnTo>
                <a:lnTo>
                  <a:pt x="2284" y="297"/>
                </a:lnTo>
                <a:lnTo>
                  <a:pt x="2282" y="297"/>
                </a:lnTo>
                <a:lnTo>
                  <a:pt x="2278" y="300"/>
                </a:lnTo>
                <a:lnTo>
                  <a:pt x="2279" y="297"/>
                </a:lnTo>
                <a:lnTo>
                  <a:pt x="2283" y="296"/>
                </a:lnTo>
                <a:lnTo>
                  <a:pt x="2280" y="293"/>
                </a:lnTo>
                <a:lnTo>
                  <a:pt x="2276" y="291"/>
                </a:lnTo>
                <a:lnTo>
                  <a:pt x="2270" y="291"/>
                </a:lnTo>
                <a:lnTo>
                  <a:pt x="2267" y="290"/>
                </a:lnTo>
                <a:lnTo>
                  <a:pt x="2265" y="289"/>
                </a:lnTo>
                <a:lnTo>
                  <a:pt x="2261" y="289"/>
                </a:lnTo>
                <a:lnTo>
                  <a:pt x="2257" y="295"/>
                </a:lnTo>
                <a:lnTo>
                  <a:pt x="2251" y="299"/>
                </a:lnTo>
                <a:lnTo>
                  <a:pt x="2249" y="300"/>
                </a:lnTo>
                <a:lnTo>
                  <a:pt x="2246" y="300"/>
                </a:lnTo>
                <a:lnTo>
                  <a:pt x="2243" y="301"/>
                </a:lnTo>
                <a:lnTo>
                  <a:pt x="2237" y="306"/>
                </a:lnTo>
                <a:lnTo>
                  <a:pt x="2232" y="309"/>
                </a:lnTo>
                <a:lnTo>
                  <a:pt x="2229" y="312"/>
                </a:lnTo>
                <a:lnTo>
                  <a:pt x="2228" y="314"/>
                </a:lnTo>
                <a:lnTo>
                  <a:pt x="2234" y="322"/>
                </a:lnTo>
                <a:lnTo>
                  <a:pt x="2236" y="323"/>
                </a:lnTo>
                <a:lnTo>
                  <a:pt x="2237" y="325"/>
                </a:lnTo>
                <a:lnTo>
                  <a:pt x="2238" y="327"/>
                </a:lnTo>
                <a:lnTo>
                  <a:pt x="2238" y="330"/>
                </a:lnTo>
                <a:lnTo>
                  <a:pt x="2240" y="333"/>
                </a:lnTo>
                <a:lnTo>
                  <a:pt x="2240" y="333"/>
                </a:lnTo>
                <a:lnTo>
                  <a:pt x="2235" y="333"/>
                </a:lnTo>
                <a:lnTo>
                  <a:pt x="2233" y="331"/>
                </a:lnTo>
                <a:lnTo>
                  <a:pt x="2228" y="333"/>
                </a:lnTo>
                <a:lnTo>
                  <a:pt x="2225" y="332"/>
                </a:lnTo>
                <a:lnTo>
                  <a:pt x="2223" y="331"/>
                </a:lnTo>
                <a:lnTo>
                  <a:pt x="2217" y="329"/>
                </a:lnTo>
                <a:lnTo>
                  <a:pt x="2215" y="329"/>
                </a:lnTo>
                <a:lnTo>
                  <a:pt x="2211" y="329"/>
                </a:lnTo>
                <a:lnTo>
                  <a:pt x="2209" y="330"/>
                </a:lnTo>
                <a:lnTo>
                  <a:pt x="2206" y="331"/>
                </a:lnTo>
                <a:lnTo>
                  <a:pt x="2207" y="329"/>
                </a:lnTo>
                <a:lnTo>
                  <a:pt x="2210" y="326"/>
                </a:lnTo>
                <a:lnTo>
                  <a:pt x="2207" y="326"/>
                </a:lnTo>
                <a:lnTo>
                  <a:pt x="2205" y="326"/>
                </a:lnTo>
                <a:lnTo>
                  <a:pt x="2200" y="322"/>
                </a:lnTo>
                <a:lnTo>
                  <a:pt x="2192" y="318"/>
                </a:lnTo>
                <a:lnTo>
                  <a:pt x="2190" y="321"/>
                </a:lnTo>
                <a:lnTo>
                  <a:pt x="2189" y="323"/>
                </a:lnTo>
                <a:lnTo>
                  <a:pt x="2184" y="326"/>
                </a:lnTo>
                <a:lnTo>
                  <a:pt x="2186" y="329"/>
                </a:lnTo>
                <a:lnTo>
                  <a:pt x="2194" y="337"/>
                </a:lnTo>
                <a:lnTo>
                  <a:pt x="2197" y="338"/>
                </a:lnTo>
                <a:lnTo>
                  <a:pt x="2202" y="337"/>
                </a:lnTo>
                <a:lnTo>
                  <a:pt x="2206" y="339"/>
                </a:lnTo>
                <a:lnTo>
                  <a:pt x="2205" y="341"/>
                </a:lnTo>
                <a:lnTo>
                  <a:pt x="2206" y="344"/>
                </a:lnTo>
                <a:lnTo>
                  <a:pt x="2205" y="347"/>
                </a:lnTo>
                <a:lnTo>
                  <a:pt x="2201" y="347"/>
                </a:lnTo>
                <a:lnTo>
                  <a:pt x="2199" y="349"/>
                </a:lnTo>
                <a:lnTo>
                  <a:pt x="2197" y="349"/>
                </a:lnTo>
                <a:lnTo>
                  <a:pt x="2193" y="348"/>
                </a:lnTo>
                <a:lnTo>
                  <a:pt x="2190" y="347"/>
                </a:lnTo>
                <a:lnTo>
                  <a:pt x="2188" y="347"/>
                </a:lnTo>
                <a:lnTo>
                  <a:pt x="2184" y="346"/>
                </a:lnTo>
                <a:lnTo>
                  <a:pt x="2181" y="343"/>
                </a:lnTo>
                <a:lnTo>
                  <a:pt x="2180" y="341"/>
                </a:lnTo>
                <a:lnTo>
                  <a:pt x="2177" y="340"/>
                </a:lnTo>
                <a:lnTo>
                  <a:pt x="2175" y="338"/>
                </a:lnTo>
                <a:lnTo>
                  <a:pt x="2169" y="339"/>
                </a:lnTo>
                <a:lnTo>
                  <a:pt x="2164" y="335"/>
                </a:lnTo>
                <a:lnTo>
                  <a:pt x="2161" y="333"/>
                </a:lnTo>
                <a:lnTo>
                  <a:pt x="2163" y="331"/>
                </a:lnTo>
                <a:lnTo>
                  <a:pt x="2164" y="329"/>
                </a:lnTo>
                <a:lnTo>
                  <a:pt x="2161" y="329"/>
                </a:lnTo>
                <a:lnTo>
                  <a:pt x="2163" y="326"/>
                </a:lnTo>
                <a:lnTo>
                  <a:pt x="2160" y="324"/>
                </a:lnTo>
                <a:lnTo>
                  <a:pt x="2160" y="323"/>
                </a:lnTo>
                <a:lnTo>
                  <a:pt x="2158" y="317"/>
                </a:lnTo>
                <a:lnTo>
                  <a:pt x="2156" y="315"/>
                </a:lnTo>
                <a:lnTo>
                  <a:pt x="2158" y="314"/>
                </a:lnTo>
                <a:lnTo>
                  <a:pt x="2160" y="310"/>
                </a:lnTo>
                <a:lnTo>
                  <a:pt x="2159" y="305"/>
                </a:lnTo>
                <a:lnTo>
                  <a:pt x="2163" y="307"/>
                </a:lnTo>
                <a:lnTo>
                  <a:pt x="2163" y="305"/>
                </a:lnTo>
                <a:lnTo>
                  <a:pt x="2159" y="303"/>
                </a:lnTo>
                <a:lnTo>
                  <a:pt x="2159" y="300"/>
                </a:lnTo>
                <a:lnTo>
                  <a:pt x="2157" y="298"/>
                </a:lnTo>
                <a:lnTo>
                  <a:pt x="2154" y="297"/>
                </a:lnTo>
                <a:lnTo>
                  <a:pt x="2151" y="296"/>
                </a:lnTo>
                <a:lnTo>
                  <a:pt x="2149" y="296"/>
                </a:lnTo>
                <a:lnTo>
                  <a:pt x="2146" y="293"/>
                </a:lnTo>
                <a:lnTo>
                  <a:pt x="2141" y="293"/>
                </a:lnTo>
                <a:lnTo>
                  <a:pt x="2143" y="292"/>
                </a:lnTo>
                <a:lnTo>
                  <a:pt x="2146" y="292"/>
                </a:lnTo>
                <a:lnTo>
                  <a:pt x="2140" y="289"/>
                </a:lnTo>
                <a:lnTo>
                  <a:pt x="2137" y="289"/>
                </a:lnTo>
                <a:lnTo>
                  <a:pt x="2139" y="288"/>
                </a:lnTo>
                <a:lnTo>
                  <a:pt x="2142" y="289"/>
                </a:lnTo>
                <a:lnTo>
                  <a:pt x="2139" y="288"/>
                </a:lnTo>
                <a:lnTo>
                  <a:pt x="2138" y="288"/>
                </a:lnTo>
                <a:lnTo>
                  <a:pt x="2134" y="288"/>
                </a:lnTo>
                <a:lnTo>
                  <a:pt x="2140" y="287"/>
                </a:lnTo>
                <a:lnTo>
                  <a:pt x="2138" y="286"/>
                </a:lnTo>
                <a:lnTo>
                  <a:pt x="2134" y="284"/>
                </a:lnTo>
                <a:lnTo>
                  <a:pt x="2132" y="282"/>
                </a:lnTo>
                <a:lnTo>
                  <a:pt x="2130" y="281"/>
                </a:lnTo>
                <a:lnTo>
                  <a:pt x="2131" y="278"/>
                </a:lnTo>
                <a:lnTo>
                  <a:pt x="2127" y="276"/>
                </a:lnTo>
                <a:lnTo>
                  <a:pt x="2125" y="275"/>
                </a:lnTo>
                <a:lnTo>
                  <a:pt x="2122" y="275"/>
                </a:lnTo>
                <a:lnTo>
                  <a:pt x="2125" y="274"/>
                </a:lnTo>
                <a:lnTo>
                  <a:pt x="2132" y="275"/>
                </a:lnTo>
                <a:lnTo>
                  <a:pt x="2134" y="275"/>
                </a:lnTo>
                <a:lnTo>
                  <a:pt x="2134" y="279"/>
                </a:lnTo>
                <a:lnTo>
                  <a:pt x="2140" y="283"/>
                </a:lnTo>
                <a:lnTo>
                  <a:pt x="2142" y="284"/>
                </a:lnTo>
                <a:lnTo>
                  <a:pt x="2146" y="282"/>
                </a:lnTo>
                <a:lnTo>
                  <a:pt x="2148" y="284"/>
                </a:lnTo>
                <a:lnTo>
                  <a:pt x="2154" y="286"/>
                </a:lnTo>
                <a:lnTo>
                  <a:pt x="2157" y="287"/>
                </a:lnTo>
                <a:lnTo>
                  <a:pt x="2159" y="288"/>
                </a:lnTo>
                <a:lnTo>
                  <a:pt x="2163" y="287"/>
                </a:lnTo>
                <a:lnTo>
                  <a:pt x="2169" y="291"/>
                </a:lnTo>
                <a:lnTo>
                  <a:pt x="2183" y="293"/>
                </a:lnTo>
                <a:lnTo>
                  <a:pt x="2193" y="295"/>
                </a:lnTo>
                <a:lnTo>
                  <a:pt x="2195" y="296"/>
                </a:lnTo>
                <a:lnTo>
                  <a:pt x="2198" y="297"/>
                </a:lnTo>
                <a:lnTo>
                  <a:pt x="2205" y="299"/>
                </a:lnTo>
                <a:lnTo>
                  <a:pt x="2212" y="300"/>
                </a:lnTo>
                <a:lnTo>
                  <a:pt x="2218" y="298"/>
                </a:lnTo>
                <a:lnTo>
                  <a:pt x="2220" y="298"/>
                </a:lnTo>
                <a:lnTo>
                  <a:pt x="2224" y="298"/>
                </a:lnTo>
                <a:lnTo>
                  <a:pt x="2226" y="296"/>
                </a:lnTo>
                <a:lnTo>
                  <a:pt x="2233" y="295"/>
                </a:lnTo>
                <a:lnTo>
                  <a:pt x="2235" y="292"/>
                </a:lnTo>
                <a:lnTo>
                  <a:pt x="2237" y="291"/>
                </a:lnTo>
                <a:lnTo>
                  <a:pt x="2249" y="282"/>
                </a:lnTo>
                <a:lnTo>
                  <a:pt x="2250" y="279"/>
                </a:lnTo>
                <a:lnTo>
                  <a:pt x="2250" y="278"/>
                </a:lnTo>
                <a:lnTo>
                  <a:pt x="2251" y="275"/>
                </a:lnTo>
                <a:lnTo>
                  <a:pt x="2250" y="273"/>
                </a:lnTo>
                <a:lnTo>
                  <a:pt x="2248" y="270"/>
                </a:lnTo>
                <a:lnTo>
                  <a:pt x="2246" y="267"/>
                </a:lnTo>
                <a:lnTo>
                  <a:pt x="2246" y="262"/>
                </a:lnTo>
                <a:lnTo>
                  <a:pt x="2243" y="261"/>
                </a:lnTo>
                <a:lnTo>
                  <a:pt x="2241" y="260"/>
                </a:lnTo>
                <a:lnTo>
                  <a:pt x="2237" y="260"/>
                </a:lnTo>
                <a:lnTo>
                  <a:pt x="2236" y="257"/>
                </a:lnTo>
                <a:lnTo>
                  <a:pt x="2233" y="254"/>
                </a:lnTo>
                <a:lnTo>
                  <a:pt x="2231" y="252"/>
                </a:lnTo>
                <a:lnTo>
                  <a:pt x="2227" y="253"/>
                </a:lnTo>
                <a:lnTo>
                  <a:pt x="2225" y="253"/>
                </a:lnTo>
                <a:lnTo>
                  <a:pt x="2214" y="246"/>
                </a:lnTo>
                <a:lnTo>
                  <a:pt x="2211" y="246"/>
                </a:lnTo>
                <a:lnTo>
                  <a:pt x="2202" y="239"/>
                </a:lnTo>
                <a:lnTo>
                  <a:pt x="2200" y="238"/>
                </a:lnTo>
                <a:lnTo>
                  <a:pt x="2194" y="236"/>
                </a:lnTo>
                <a:lnTo>
                  <a:pt x="2186" y="230"/>
                </a:lnTo>
                <a:lnTo>
                  <a:pt x="2184" y="230"/>
                </a:lnTo>
                <a:lnTo>
                  <a:pt x="2181" y="228"/>
                </a:lnTo>
                <a:lnTo>
                  <a:pt x="2178" y="228"/>
                </a:lnTo>
                <a:lnTo>
                  <a:pt x="2175" y="227"/>
                </a:lnTo>
                <a:lnTo>
                  <a:pt x="2169" y="224"/>
                </a:lnTo>
                <a:lnTo>
                  <a:pt x="2167" y="224"/>
                </a:lnTo>
                <a:lnTo>
                  <a:pt x="2164" y="226"/>
                </a:lnTo>
                <a:lnTo>
                  <a:pt x="2161" y="226"/>
                </a:lnTo>
                <a:lnTo>
                  <a:pt x="2156" y="223"/>
                </a:lnTo>
                <a:lnTo>
                  <a:pt x="2150" y="223"/>
                </a:lnTo>
                <a:lnTo>
                  <a:pt x="2144" y="223"/>
                </a:lnTo>
                <a:lnTo>
                  <a:pt x="2144" y="227"/>
                </a:lnTo>
                <a:lnTo>
                  <a:pt x="2141" y="229"/>
                </a:lnTo>
                <a:lnTo>
                  <a:pt x="2139" y="229"/>
                </a:lnTo>
                <a:lnTo>
                  <a:pt x="2137" y="232"/>
                </a:lnTo>
                <a:lnTo>
                  <a:pt x="2137" y="229"/>
                </a:lnTo>
                <a:lnTo>
                  <a:pt x="2140" y="229"/>
                </a:lnTo>
                <a:lnTo>
                  <a:pt x="2142" y="227"/>
                </a:lnTo>
                <a:lnTo>
                  <a:pt x="2143" y="224"/>
                </a:lnTo>
                <a:lnTo>
                  <a:pt x="2140" y="224"/>
                </a:lnTo>
                <a:lnTo>
                  <a:pt x="2143" y="222"/>
                </a:lnTo>
                <a:lnTo>
                  <a:pt x="2140" y="221"/>
                </a:lnTo>
                <a:lnTo>
                  <a:pt x="2138" y="221"/>
                </a:lnTo>
                <a:lnTo>
                  <a:pt x="2135" y="223"/>
                </a:lnTo>
                <a:lnTo>
                  <a:pt x="2137" y="221"/>
                </a:lnTo>
                <a:lnTo>
                  <a:pt x="2133" y="221"/>
                </a:lnTo>
                <a:lnTo>
                  <a:pt x="2131" y="219"/>
                </a:lnTo>
                <a:lnTo>
                  <a:pt x="2127" y="220"/>
                </a:lnTo>
                <a:lnTo>
                  <a:pt x="2129" y="218"/>
                </a:lnTo>
                <a:lnTo>
                  <a:pt x="2123" y="215"/>
                </a:lnTo>
                <a:lnTo>
                  <a:pt x="2124" y="213"/>
                </a:lnTo>
                <a:lnTo>
                  <a:pt x="2127" y="215"/>
                </a:lnTo>
                <a:lnTo>
                  <a:pt x="2135" y="216"/>
                </a:lnTo>
                <a:lnTo>
                  <a:pt x="2138" y="214"/>
                </a:lnTo>
                <a:lnTo>
                  <a:pt x="2135" y="212"/>
                </a:lnTo>
                <a:lnTo>
                  <a:pt x="2130" y="212"/>
                </a:lnTo>
                <a:lnTo>
                  <a:pt x="2127" y="210"/>
                </a:lnTo>
                <a:lnTo>
                  <a:pt x="2124" y="209"/>
                </a:lnTo>
                <a:lnTo>
                  <a:pt x="2122" y="209"/>
                </a:lnTo>
                <a:lnTo>
                  <a:pt x="2124" y="211"/>
                </a:lnTo>
                <a:lnTo>
                  <a:pt x="2121" y="211"/>
                </a:lnTo>
                <a:lnTo>
                  <a:pt x="2118" y="213"/>
                </a:lnTo>
                <a:lnTo>
                  <a:pt x="2116" y="214"/>
                </a:lnTo>
                <a:lnTo>
                  <a:pt x="2113" y="216"/>
                </a:lnTo>
                <a:lnTo>
                  <a:pt x="2115" y="213"/>
                </a:lnTo>
                <a:lnTo>
                  <a:pt x="2107" y="212"/>
                </a:lnTo>
                <a:lnTo>
                  <a:pt x="2105" y="211"/>
                </a:lnTo>
                <a:lnTo>
                  <a:pt x="2103" y="214"/>
                </a:lnTo>
                <a:lnTo>
                  <a:pt x="2101" y="211"/>
                </a:lnTo>
                <a:lnTo>
                  <a:pt x="2099" y="210"/>
                </a:lnTo>
                <a:lnTo>
                  <a:pt x="2099" y="212"/>
                </a:lnTo>
                <a:lnTo>
                  <a:pt x="2098" y="214"/>
                </a:lnTo>
                <a:lnTo>
                  <a:pt x="2096" y="214"/>
                </a:lnTo>
                <a:lnTo>
                  <a:pt x="2096" y="213"/>
                </a:lnTo>
                <a:lnTo>
                  <a:pt x="2092" y="213"/>
                </a:lnTo>
                <a:lnTo>
                  <a:pt x="2089" y="213"/>
                </a:lnTo>
                <a:lnTo>
                  <a:pt x="2092" y="212"/>
                </a:lnTo>
                <a:lnTo>
                  <a:pt x="2091" y="209"/>
                </a:lnTo>
                <a:lnTo>
                  <a:pt x="2088" y="210"/>
                </a:lnTo>
                <a:lnTo>
                  <a:pt x="2089" y="206"/>
                </a:lnTo>
                <a:lnTo>
                  <a:pt x="2087" y="206"/>
                </a:lnTo>
                <a:lnTo>
                  <a:pt x="2083" y="205"/>
                </a:lnTo>
                <a:lnTo>
                  <a:pt x="2078" y="204"/>
                </a:lnTo>
                <a:lnTo>
                  <a:pt x="2081" y="203"/>
                </a:lnTo>
                <a:lnTo>
                  <a:pt x="2092" y="205"/>
                </a:lnTo>
                <a:lnTo>
                  <a:pt x="2098" y="205"/>
                </a:lnTo>
                <a:lnTo>
                  <a:pt x="2101" y="203"/>
                </a:lnTo>
                <a:lnTo>
                  <a:pt x="2104" y="201"/>
                </a:lnTo>
                <a:lnTo>
                  <a:pt x="2109" y="199"/>
                </a:lnTo>
                <a:lnTo>
                  <a:pt x="2110" y="197"/>
                </a:lnTo>
                <a:lnTo>
                  <a:pt x="2101" y="193"/>
                </a:lnTo>
                <a:lnTo>
                  <a:pt x="2099" y="194"/>
                </a:lnTo>
                <a:lnTo>
                  <a:pt x="2097" y="194"/>
                </a:lnTo>
                <a:lnTo>
                  <a:pt x="2099" y="193"/>
                </a:lnTo>
                <a:lnTo>
                  <a:pt x="2099" y="190"/>
                </a:lnTo>
                <a:lnTo>
                  <a:pt x="2096" y="189"/>
                </a:lnTo>
                <a:lnTo>
                  <a:pt x="2092" y="192"/>
                </a:lnTo>
                <a:lnTo>
                  <a:pt x="2092" y="188"/>
                </a:lnTo>
                <a:lnTo>
                  <a:pt x="2089" y="189"/>
                </a:lnTo>
                <a:lnTo>
                  <a:pt x="2087" y="190"/>
                </a:lnTo>
                <a:lnTo>
                  <a:pt x="2088" y="187"/>
                </a:lnTo>
                <a:lnTo>
                  <a:pt x="2084" y="186"/>
                </a:lnTo>
                <a:lnTo>
                  <a:pt x="2082" y="185"/>
                </a:lnTo>
                <a:lnTo>
                  <a:pt x="2079" y="186"/>
                </a:lnTo>
                <a:lnTo>
                  <a:pt x="2077" y="188"/>
                </a:lnTo>
                <a:lnTo>
                  <a:pt x="2075" y="190"/>
                </a:lnTo>
                <a:lnTo>
                  <a:pt x="2075" y="194"/>
                </a:lnTo>
                <a:lnTo>
                  <a:pt x="2072" y="196"/>
                </a:lnTo>
                <a:lnTo>
                  <a:pt x="2071" y="199"/>
                </a:lnTo>
                <a:lnTo>
                  <a:pt x="2071" y="196"/>
                </a:lnTo>
                <a:lnTo>
                  <a:pt x="2073" y="194"/>
                </a:lnTo>
                <a:lnTo>
                  <a:pt x="2069" y="195"/>
                </a:lnTo>
                <a:lnTo>
                  <a:pt x="2071" y="192"/>
                </a:lnTo>
                <a:lnTo>
                  <a:pt x="2073" y="189"/>
                </a:lnTo>
                <a:lnTo>
                  <a:pt x="2066" y="192"/>
                </a:lnTo>
                <a:lnTo>
                  <a:pt x="2064" y="192"/>
                </a:lnTo>
                <a:lnTo>
                  <a:pt x="2066" y="190"/>
                </a:lnTo>
                <a:lnTo>
                  <a:pt x="2070" y="189"/>
                </a:lnTo>
                <a:lnTo>
                  <a:pt x="2066" y="188"/>
                </a:lnTo>
                <a:lnTo>
                  <a:pt x="2069" y="186"/>
                </a:lnTo>
                <a:lnTo>
                  <a:pt x="2071" y="187"/>
                </a:lnTo>
                <a:lnTo>
                  <a:pt x="2075" y="185"/>
                </a:lnTo>
                <a:lnTo>
                  <a:pt x="2074" y="181"/>
                </a:lnTo>
                <a:lnTo>
                  <a:pt x="2071" y="182"/>
                </a:lnTo>
                <a:lnTo>
                  <a:pt x="2072" y="180"/>
                </a:lnTo>
                <a:lnTo>
                  <a:pt x="2069" y="180"/>
                </a:lnTo>
                <a:lnTo>
                  <a:pt x="2066" y="180"/>
                </a:lnTo>
                <a:lnTo>
                  <a:pt x="2064" y="179"/>
                </a:lnTo>
                <a:lnTo>
                  <a:pt x="2061" y="181"/>
                </a:lnTo>
                <a:lnTo>
                  <a:pt x="2058" y="181"/>
                </a:lnTo>
                <a:lnTo>
                  <a:pt x="2058" y="185"/>
                </a:lnTo>
                <a:lnTo>
                  <a:pt x="2062" y="187"/>
                </a:lnTo>
                <a:lnTo>
                  <a:pt x="2058" y="188"/>
                </a:lnTo>
                <a:lnTo>
                  <a:pt x="2056" y="189"/>
                </a:lnTo>
                <a:lnTo>
                  <a:pt x="2057" y="192"/>
                </a:lnTo>
                <a:lnTo>
                  <a:pt x="2055" y="192"/>
                </a:lnTo>
                <a:lnTo>
                  <a:pt x="2056" y="195"/>
                </a:lnTo>
                <a:lnTo>
                  <a:pt x="2054" y="195"/>
                </a:lnTo>
                <a:lnTo>
                  <a:pt x="2048" y="197"/>
                </a:lnTo>
                <a:lnTo>
                  <a:pt x="2049" y="195"/>
                </a:lnTo>
                <a:lnTo>
                  <a:pt x="2049" y="193"/>
                </a:lnTo>
                <a:lnTo>
                  <a:pt x="2048" y="189"/>
                </a:lnTo>
                <a:lnTo>
                  <a:pt x="2050" y="188"/>
                </a:lnTo>
                <a:lnTo>
                  <a:pt x="2049" y="182"/>
                </a:lnTo>
                <a:lnTo>
                  <a:pt x="2047" y="185"/>
                </a:lnTo>
                <a:lnTo>
                  <a:pt x="2041" y="189"/>
                </a:lnTo>
                <a:lnTo>
                  <a:pt x="2040" y="192"/>
                </a:lnTo>
                <a:lnTo>
                  <a:pt x="2038" y="194"/>
                </a:lnTo>
                <a:lnTo>
                  <a:pt x="2036" y="196"/>
                </a:lnTo>
                <a:lnTo>
                  <a:pt x="2035" y="199"/>
                </a:lnTo>
                <a:lnTo>
                  <a:pt x="2032" y="202"/>
                </a:lnTo>
                <a:lnTo>
                  <a:pt x="2029" y="203"/>
                </a:lnTo>
                <a:lnTo>
                  <a:pt x="2027" y="203"/>
                </a:lnTo>
                <a:lnTo>
                  <a:pt x="2028" y="201"/>
                </a:lnTo>
                <a:lnTo>
                  <a:pt x="2029" y="197"/>
                </a:lnTo>
                <a:lnTo>
                  <a:pt x="2031" y="195"/>
                </a:lnTo>
                <a:lnTo>
                  <a:pt x="2029" y="195"/>
                </a:lnTo>
                <a:lnTo>
                  <a:pt x="2030" y="193"/>
                </a:lnTo>
                <a:lnTo>
                  <a:pt x="2038" y="187"/>
                </a:lnTo>
                <a:lnTo>
                  <a:pt x="2038" y="185"/>
                </a:lnTo>
                <a:lnTo>
                  <a:pt x="2036" y="185"/>
                </a:lnTo>
                <a:lnTo>
                  <a:pt x="2032" y="184"/>
                </a:lnTo>
                <a:lnTo>
                  <a:pt x="2031" y="187"/>
                </a:lnTo>
                <a:lnTo>
                  <a:pt x="2029" y="184"/>
                </a:lnTo>
                <a:lnTo>
                  <a:pt x="2027" y="184"/>
                </a:lnTo>
                <a:lnTo>
                  <a:pt x="2024" y="182"/>
                </a:lnTo>
                <a:lnTo>
                  <a:pt x="2021" y="182"/>
                </a:lnTo>
                <a:lnTo>
                  <a:pt x="2023" y="185"/>
                </a:lnTo>
                <a:lnTo>
                  <a:pt x="2020" y="186"/>
                </a:lnTo>
                <a:lnTo>
                  <a:pt x="2018" y="187"/>
                </a:lnTo>
                <a:lnTo>
                  <a:pt x="2020" y="188"/>
                </a:lnTo>
                <a:lnTo>
                  <a:pt x="2023" y="190"/>
                </a:lnTo>
                <a:lnTo>
                  <a:pt x="2018" y="190"/>
                </a:lnTo>
                <a:lnTo>
                  <a:pt x="2015" y="193"/>
                </a:lnTo>
                <a:lnTo>
                  <a:pt x="2019" y="195"/>
                </a:lnTo>
                <a:lnTo>
                  <a:pt x="2014" y="194"/>
                </a:lnTo>
                <a:lnTo>
                  <a:pt x="2011" y="195"/>
                </a:lnTo>
                <a:lnTo>
                  <a:pt x="2009" y="196"/>
                </a:lnTo>
                <a:lnTo>
                  <a:pt x="2007" y="199"/>
                </a:lnTo>
                <a:lnTo>
                  <a:pt x="2005" y="199"/>
                </a:lnTo>
                <a:lnTo>
                  <a:pt x="2004" y="203"/>
                </a:lnTo>
                <a:lnTo>
                  <a:pt x="2003" y="205"/>
                </a:lnTo>
                <a:lnTo>
                  <a:pt x="2006" y="206"/>
                </a:lnTo>
                <a:lnTo>
                  <a:pt x="2006" y="206"/>
                </a:lnTo>
                <a:lnTo>
                  <a:pt x="2003" y="207"/>
                </a:lnTo>
                <a:lnTo>
                  <a:pt x="2002" y="206"/>
                </a:lnTo>
                <a:lnTo>
                  <a:pt x="2001" y="206"/>
                </a:lnTo>
                <a:lnTo>
                  <a:pt x="1999" y="203"/>
                </a:lnTo>
                <a:lnTo>
                  <a:pt x="1997" y="204"/>
                </a:lnTo>
                <a:lnTo>
                  <a:pt x="1992" y="205"/>
                </a:lnTo>
                <a:lnTo>
                  <a:pt x="1996" y="204"/>
                </a:lnTo>
                <a:lnTo>
                  <a:pt x="1999" y="202"/>
                </a:lnTo>
                <a:lnTo>
                  <a:pt x="1993" y="201"/>
                </a:lnTo>
                <a:lnTo>
                  <a:pt x="1990" y="201"/>
                </a:lnTo>
                <a:lnTo>
                  <a:pt x="1993" y="203"/>
                </a:lnTo>
                <a:lnTo>
                  <a:pt x="1989" y="202"/>
                </a:lnTo>
                <a:lnTo>
                  <a:pt x="1988" y="199"/>
                </a:lnTo>
                <a:lnTo>
                  <a:pt x="1985" y="198"/>
                </a:lnTo>
                <a:lnTo>
                  <a:pt x="1984" y="202"/>
                </a:lnTo>
                <a:lnTo>
                  <a:pt x="1980" y="198"/>
                </a:lnTo>
                <a:lnTo>
                  <a:pt x="1976" y="201"/>
                </a:lnTo>
                <a:lnTo>
                  <a:pt x="1978" y="203"/>
                </a:lnTo>
                <a:lnTo>
                  <a:pt x="1981" y="205"/>
                </a:lnTo>
                <a:lnTo>
                  <a:pt x="1984" y="205"/>
                </a:lnTo>
                <a:lnTo>
                  <a:pt x="1987" y="204"/>
                </a:lnTo>
                <a:lnTo>
                  <a:pt x="1984" y="205"/>
                </a:lnTo>
                <a:lnTo>
                  <a:pt x="1987" y="206"/>
                </a:lnTo>
                <a:lnTo>
                  <a:pt x="1987" y="206"/>
                </a:lnTo>
                <a:lnTo>
                  <a:pt x="1985" y="207"/>
                </a:lnTo>
                <a:lnTo>
                  <a:pt x="1985" y="211"/>
                </a:lnTo>
                <a:lnTo>
                  <a:pt x="1986" y="213"/>
                </a:lnTo>
                <a:lnTo>
                  <a:pt x="1985" y="211"/>
                </a:lnTo>
                <a:lnTo>
                  <a:pt x="1982" y="209"/>
                </a:lnTo>
                <a:lnTo>
                  <a:pt x="1979" y="206"/>
                </a:lnTo>
                <a:lnTo>
                  <a:pt x="1976" y="206"/>
                </a:lnTo>
                <a:lnTo>
                  <a:pt x="1976" y="211"/>
                </a:lnTo>
                <a:lnTo>
                  <a:pt x="1973" y="212"/>
                </a:lnTo>
                <a:lnTo>
                  <a:pt x="1971" y="210"/>
                </a:lnTo>
                <a:lnTo>
                  <a:pt x="1973" y="207"/>
                </a:lnTo>
                <a:lnTo>
                  <a:pt x="1971" y="209"/>
                </a:lnTo>
                <a:lnTo>
                  <a:pt x="1969" y="212"/>
                </a:lnTo>
                <a:lnTo>
                  <a:pt x="1967" y="213"/>
                </a:lnTo>
                <a:lnTo>
                  <a:pt x="1967" y="216"/>
                </a:lnTo>
                <a:lnTo>
                  <a:pt x="1970" y="219"/>
                </a:lnTo>
                <a:lnTo>
                  <a:pt x="1967" y="218"/>
                </a:lnTo>
                <a:lnTo>
                  <a:pt x="1964" y="219"/>
                </a:lnTo>
                <a:lnTo>
                  <a:pt x="1962" y="222"/>
                </a:lnTo>
                <a:lnTo>
                  <a:pt x="1959" y="224"/>
                </a:lnTo>
                <a:lnTo>
                  <a:pt x="1959" y="223"/>
                </a:lnTo>
                <a:lnTo>
                  <a:pt x="1961" y="221"/>
                </a:lnTo>
                <a:lnTo>
                  <a:pt x="1964" y="215"/>
                </a:lnTo>
                <a:lnTo>
                  <a:pt x="1963" y="213"/>
                </a:lnTo>
                <a:lnTo>
                  <a:pt x="1964" y="210"/>
                </a:lnTo>
                <a:lnTo>
                  <a:pt x="1963" y="207"/>
                </a:lnTo>
                <a:lnTo>
                  <a:pt x="1962" y="210"/>
                </a:lnTo>
                <a:lnTo>
                  <a:pt x="1959" y="212"/>
                </a:lnTo>
                <a:lnTo>
                  <a:pt x="1959" y="211"/>
                </a:lnTo>
                <a:lnTo>
                  <a:pt x="1956" y="213"/>
                </a:lnTo>
                <a:lnTo>
                  <a:pt x="1958" y="216"/>
                </a:lnTo>
                <a:lnTo>
                  <a:pt x="1959" y="216"/>
                </a:lnTo>
                <a:lnTo>
                  <a:pt x="1955" y="216"/>
                </a:lnTo>
                <a:lnTo>
                  <a:pt x="1955" y="219"/>
                </a:lnTo>
                <a:lnTo>
                  <a:pt x="1953" y="221"/>
                </a:lnTo>
                <a:lnTo>
                  <a:pt x="1955" y="215"/>
                </a:lnTo>
                <a:lnTo>
                  <a:pt x="1955" y="213"/>
                </a:lnTo>
                <a:lnTo>
                  <a:pt x="1953" y="212"/>
                </a:lnTo>
                <a:lnTo>
                  <a:pt x="1950" y="212"/>
                </a:lnTo>
                <a:lnTo>
                  <a:pt x="1947" y="213"/>
                </a:lnTo>
                <a:lnTo>
                  <a:pt x="1945" y="215"/>
                </a:lnTo>
                <a:lnTo>
                  <a:pt x="1945" y="218"/>
                </a:lnTo>
                <a:lnTo>
                  <a:pt x="1949" y="218"/>
                </a:lnTo>
                <a:lnTo>
                  <a:pt x="1945" y="219"/>
                </a:lnTo>
                <a:lnTo>
                  <a:pt x="1946" y="222"/>
                </a:lnTo>
                <a:lnTo>
                  <a:pt x="1950" y="222"/>
                </a:lnTo>
                <a:lnTo>
                  <a:pt x="1951" y="224"/>
                </a:lnTo>
                <a:lnTo>
                  <a:pt x="1949" y="222"/>
                </a:lnTo>
                <a:lnTo>
                  <a:pt x="1945" y="222"/>
                </a:lnTo>
                <a:lnTo>
                  <a:pt x="1944" y="219"/>
                </a:lnTo>
                <a:lnTo>
                  <a:pt x="1941" y="218"/>
                </a:lnTo>
                <a:lnTo>
                  <a:pt x="1938" y="219"/>
                </a:lnTo>
                <a:lnTo>
                  <a:pt x="1939" y="221"/>
                </a:lnTo>
                <a:lnTo>
                  <a:pt x="1945" y="224"/>
                </a:lnTo>
                <a:lnTo>
                  <a:pt x="1943" y="223"/>
                </a:lnTo>
                <a:lnTo>
                  <a:pt x="1939" y="223"/>
                </a:lnTo>
                <a:lnTo>
                  <a:pt x="1938" y="226"/>
                </a:lnTo>
                <a:lnTo>
                  <a:pt x="1938" y="224"/>
                </a:lnTo>
                <a:lnTo>
                  <a:pt x="1937" y="221"/>
                </a:lnTo>
                <a:lnTo>
                  <a:pt x="1935" y="220"/>
                </a:lnTo>
                <a:lnTo>
                  <a:pt x="1932" y="226"/>
                </a:lnTo>
                <a:lnTo>
                  <a:pt x="1933" y="228"/>
                </a:lnTo>
                <a:lnTo>
                  <a:pt x="1928" y="228"/>
                </a:lnTo>
                <a:lnTo>
                  <a:pt x="1925" y="230"/>
                </a:lnTo>
                <a:lnTo>
                  <a:pt x="1925" y="233"/>
                </a:lnTo>
                <a:lnTo>
                  <a:pt x="1927" y="233"/>
                </a:lnTo>
                <a:lnTo>
                  <a:pt x="1927" y="236"/>
                </a:lnTo>
                <a:lnTo>
                  <a:pt x="1924" y="236"/>
                </a:lnTo>
                <a:lnTo>
                  <a:pt x="1922" y="236"/>
                </a:lnTo>
                <a:lnTo>
                  <a:pt x="1927" y="239"/>
                </a:lnTo>
                <a:lnTo>
                  <a:pt x="1921" y="237"/>
                </a:lnTo>
                <a:lnTo>
                  <a:pt x="1918" y="238"/>
                </a:lnTo>
                <a:lnTo>
                  <a:pt x="1912" y="239"/>
                </a:lnTo>
                <a:lnTo>
                  <a:pt x="1912" y="241"/>
                </a:lnTo>
                <a:lnTo>
                  <a:pt x="1913" y="244"/>
                </a:lnTo>
                <a:lnTo>
                  <a:pt x="1919" y="244"/>
                </a:lnTo>
                <a:lnTo>
                  <a:pt x="1922" y="244"/>
                </a:lnTo>
                <a:lnTo>
                  <a:pt x="1928" y="244"/>
                </a:lnTo>
                <a:lnTo>
                  <a:pt x="1924" y="245"/>
                </a:lnTo>
                <a:lnTo>
                  <a:pt x="1921" y="246"/>
                </a:lnTo>
                <a:lnTo>
                  <a:pt x="1921" y="247"/>
                </a:lnTo>
                <a:lnTo>
                  <a:pt x="1924" y="249"/>
                </a:lnTo>
                <a:lnTo>
                  <a:pt x="1921" y="247"/>
                </a:lnTo>
                <a:lnTo>
                  <a:pt x="1921" y="246"/>
                </a:lnTo>
                <a:lnTo>
                  <a:pt x="1919" y="246"/>
                </a:lnTo>
                <a:lnTo>
                  <a:pt x="1916" y="247"/>
                </a:lnTo>
                <a:lnTo>
                  <a:pt x="1913" y="245"/>
                </a:lnTo>
                <a:lnTo>
                  <a:pt x="1910" y="245"/>
                </a:lnTo>
                <a:lnTo>
                  <a:pt x="1911" y="248"/>
                </a:lnTo>
                <a:lnTo>
                  <a:pt x="1915" y="250"/>
                </a:lnTo>
                <a:lnTo>
                  <a:pt x="1911" y="248"/>
                </a:lnTo>
                <a:lnTo>
                  <a:pt x="1908" y="247"/>
                </a:lnTo>
                <a:lnTo>
                  <a:pt x="1911" y="248"/>
                </a:lnTo>
                <a:lnTo>
                  <a:pt x="1910" y="250"/>
                </a:lnTo>
                <a:lnTo>
                  <a:pt x="1913" y="253"/>
                </a:lnTo>
                <a:lnTo>
                  <a:pt x="1910" y="253"/>
                </a:lnTo>
                <a:lnTo>
                  <a:pt x="1911" y="255"/>
                </a:lnTo>
                <a:lnTo>
                  <a:pt x="1909" y="254"/>
                </a:lnTo>
                <a:lnTo>
                  <a:pt x="1910" y="257"/>
                </a:lnTo>
                <a:lnTo>
                  <a:pt x="1908" y="254"/>
                </a:lnTo>
                <a:lnTo>
                  <a:pt x="1908" y="257"/>
                </a:lnTo>
                <a:lnTo>
                  <a:pt x="1910" y="258"/>
                </a:lnTo>
                <a:lnTo>
                  <a:pt x="1908" y="257"/>
                </a:lnTo>
                <a:lnTo>
                  <a:pt x="1908" y="257"/>
                </a:lnTo>
                <a:lnTo>
                  <a:pt x="1907" y="255"/>
                </a:lnTo>
                <a:lnTo>
                  <a:pt x="1905" y="249"/>
                </a:lnTo>
                <a:lnTo>
                  <a:pt x="1902" y="249"/>
                </a:lnTo>
                <a:lnTo>
                  <a:pt x="1901" y="253"/>
                </a:lnTo>
                <a:lnTo>
                  <a:pt x="1899" y="252"/>
                </a:lnTo>
                <a:lnTo>
                  <a:pt x="1896" y="252"/>
                </a:lnTo>
                <a:lnTo>
                  <a:pt x="1895" y="254"/>
                </a:lnTo>
                <a:lnTo>
                  <a:pt x="1899" y="253"/>
                </a:lnTo>
                <a:lnTo>
                  <a:pt x="1901" y="254"/>
                </a:lnTo>
                <a:lnTo>
                  <a:pt x="1901" y="254"/>
                </a:lnTo>
                <a:lnTo>
                  <a:pt x="1901" y="254"/>
                </a:lnTo>
                <a:lnTo>
                  <a:pt x="1903" y="255"/>
                </a:lnTo>
                <a:lnTo>
                  <a:pt x="1901" y="255"/>
                </a:lnTo>
                <a:lnTo>
                  <a:pt x="1893" y="257"/>
                </a:lnTo>
                <a:lnTo>
                  <a:pt x="1890" y="257"/>
                </a:lnTo>
                <a:lnTo>
                  <a:pt x="1890" y="261"/>
                </a:lnTo>
                <a:lnTo>
                  <a:pt x="1887" y="262"/>
                </a:lnTo>
                <a:lnTo>
                  <a:pt x="1890" y="263"/>
                </a:lnTo>
                <a:lnTo>
                  <a:pt x="1896" y="258"/>
                </a:lnTo>
                <a:lnTo>
                  <a:pt x="1899" y="260"/>
                </a:lnTo>
                <a:lnTo>
                  <a:pt x="1901" y="262"/>
                </a:lnTo>
                <a:lnTo>
                  <a:pt x="1899" y="261"/>
                </a:lnTo>
                <a:lnTo>
                  <a:pt x="1896" y="261"/>
                </a:lnTo>
                <a:lnTo>
                  <a:pt x="1899" y="262"/>
                </a:lnTo>
                <a:lnTo>
                  <a:pt x="1896" y="262"/>
                </a:lnTo>
                <a:lnTo>
                  <a:pt x="1893" y="263"/>
                </a:lnTo>
                <a:lnTo>
                  <a:pt x="1896" y="265"/>
                </a:lnTo>
                <a:lnTo>
                  <a:pt x="1901" y="265"/>
                </a:lnTo>
                <a:lnTo>
                  <a:pt x="1899" y="266"/>
                </a:lnTo>
                <a:lnTo>
                  <a:pt x="1900" y="269"/>
                </a:lnTo>
                <a:lnTo>
                  <a:pt x="1898" y="269"/>
                </a:lnTo>
                <a:lnTo>
                  <a:pt x="1895" y="266"/>
                </a:lnTo>
                <a:lnTo>
                  <a:pt x="1893" y="265"/>
                </a:lnTo>
                <a:lnTo>
                  <a:pt x="1890" y="266"/>
                </a:lnTo>
                <a:lnTo>
                  <a:pt x="1893" y="265"/>
                </a:lnTo>
                <a:lnTo>
                  <a:pt x="1890" y="264"/>
                </a:lnTo>
                <a:lnTo>
                  <a:pt x="1887" y="266"/>
                </a:lnTo>
                <a:lnTo>
                  <a:pt x="1890" y="267"/>
                </a:lnTo>
                <a:lnTo>
                  <a:pt x="1890" y="267"/>
                </a:lnTo>
                <a:lnTo>
                  <a:pt x="1887" y="267"/>
                </a:lnTo>
                <a:lnTo>
                  <a:pt x="1882" y="272"/>
                </a:lnTo>
                <a:lnTo>
                  <a:pt x="1887" y="271"/>
                </a:lnTo>
                <a:lnTo>
                  <a:pt x="1887" y="272"/>
                </a:lnTo>
                <a:lnTo>
                  <a:pt x="1893" y="270"/>
                </a:lnTo>
                <a:lnTo>
                  <a:pt x="1895" y="272"/>
                </a:lnTo>
                <a:lnTo>
                  <a:pt x="1900" y="272"/>
                </a:lnTo>
                <a:lnTo>
                  <a:pt x="1898" y="272"/>
                </a:lnTo>
                <a:lnTo>
                  <a:pt x="1896" y="275"/>
                </a:lnTo>
                <a:lnTo>
                  <a:pt x="1894" y="273"/>
                </a:lnTo>
                <a:lnTo>
                  <a:pt x="1891" y="273"/>
                </a:lnTo>
                <a:lnTo>
                  <a:pt x="1890" y="273"/>
                </a:lnTo>
                <a:lnTo>
                  <a:pt x="1890" y="272"/>
                </a:lnTo>
                <a:lnTo>
                  <a:pt x="1884" y="274"/>
                </a:lnTo>
                <a:lnTo>
                  <a:pt x="1882" y="275"/>
                </a:lnTo>
                <a:lnTo>
                  <a:pt x="1884" y="276"/>
                </a:lnTo>
                <a:lnTo>
                  <a:pt x="1882" y="276"/>
                </a:lnTo>
                <a:lnTo>
                  <a:pt x="1879" y="278"/>
                </a:lnTo>
                <a:lnTo>
                  <a:pt x="1876" y="278"/>
                </a:lnTo>
                <a:lnTo>
                  <a:pt x="1874" y="279"/>
                </a:lnTo>
                <a:lnTo>
                  <a:pt x="1870" y="280"/>
                </a:lnTo>
                <a:lnTo>
                  <a:pt x="1876" y="282"/>
                </a:lnTo>
                <a:lnTo>
                  <a:pt x="1874" y="282"/>
                </a:lnTo>
                <a:lnTo>
                  <a:pt x="1870" y="283"/>
                </a:lnTo>
                <a:lnTo>
                  <a:pt x="1874" y="283"/>
                </a:lnTo>
                <a:lnTo>
                  <a:pt x="1870" y="283"/>
                </a:lnTo>
                <a:lnTo>
                  <a:pt x="1871" y="284"/>
                </a:lnTo>
                <a:lnTo>
                  <a:pt x="1874" y="284"/>
                </a:lnTo>
                <a:lnTo>
                  <a:pt x="1871" y="284"/>
                </a:lnTo>
                <a:lnTo>
                  <a:pt x="1868" y="284"/>
                </a:lnTo>
                <a:lnTo>
                  <a:pt x="1869" y="286"/>
                </a:lnTo>
                <a:lnTo>
                  <a:pt x="1866" y="286"/>
                </a:lnTo>
                <a:lnTo>
                  <a:pt x="1867" y="288"/>
                </a:lnTo>
                <a:lnTo>
                  <a:pt x="1869" y="288"/>
                </a:lnTo>
                <a:lnTo>
                  <a:pt x="1873" y="289"/>
                </a:lnTo>
                <a:lnTo>
                  <a:pt x="1869" y="288"/>
                </a:lnTo>
                <a:lnTo>
                  <a:pt x="1867" y="290"/>
                </a:lnTo>
                <a:lnTo>
                  <a:pt x="1864" y="288"/>
                </a:lnTo>
                <a:lnTo>
                  <a:pt x="1865" y="291"/>
                </a:lnTo>
                <a:lnTo>
                  <a:pt x="1865" y="293"/>
                </a:lnTo>
                <a:lnTo>
                  <a:pt x="1870" y="293"/>
                </a:lnTo>
                <a:lnTo>
                  <a:pt x="1868" y="293"/>
                </a:lnTo>
                <a:lnTo>
                  <a:pt x="1865" y="296"/>
                </a:lnTo>
                <a:lnTo>
                  <a:pt x="1868" y="295"/>
                </a:lnTo>
                <a:lnTo>
                  <a:pt x="1870" y="295"/>
                </a:lnTo>
                <a:lnTo>
                  <a:pt x="1874" y="295"/>
                </a:lnTo>
                <a:lnTo>
                  <a:pt x="1879" y="293"/>
                </a:lnTo>
                <a:lnTo>
                  <a:pt x="1875" y="296"/>
                </a:lnTo>
                <a:lnTo>
                  <a:pt x="1871" y="297"/>
                </a:lnTo>
                <a:lnTo>
                  <a:pt x="1873" y="297"/>
                </a:lnTo>
                <a:lnTo>
                  <a:pt x="1874" y="297"/>
                </a:lnTo>
                <a:lnTo>
                  <a:pt x="1875" y="297"/>
                </a:lnTo>
                <a:lnTo>
                  <a:pt x="1873" y="297"/>
                </a:lnTo>
                <a:lnTo>
                  <a:pt x="1870" y="298"/>
                </a:lnTo>
                <a:lnTo>
                  <a:pt x="1869" y="296"/>
                </a:lnTo>
                <a:lnTo>
                  <a:pt x="1864" y="297"/>
                </a:lnTo>
                <a:lnTo>
                  <a:pt x="1861" y="298"/>
                </a:lnTo>
                <a:lnTo>
                  <a:pt x="1859" y="300"/>
                </a:lnTo>
                <a:lnTo>
                  <a:pt x="1864" y="299"/>
                </a:lnTo>
                <a:lnTo>
                  <a:pt x="1862" y="301"/>
                </a:lnTo>
                <a:lnTo>
                  <a:pt x="1864" y="303"/>
                </a:lnTo>
                <a:lnTo>
                  <a:pt x="1861" y="301"/>
                </a:lnTo>
                <a:lnTo>
                  <a:pt x="1859" y="303"/>
                </a:lnTo>
                <a:lnTo>
                  <a:pt x="1858" y="308"/>
                </a:lnTo>
                <a:lnTo>
                  <a:pt x="1856" y="308"/>
                </a:lnTo>
                <a:lnTo>
                  <a:pt x="1854" y="310"/>
                </a:lnTo>
                <a:lnTo>
                  <a:pt x="1858" y="310"/>
                </a:lnTo>
                <a:lnTo>
                  <a:pt x="1858" y="314"/>
                </a:lnTo>
                <a:lnTo>
                  <a:pt x="1856" y="313"/>
                </a:lnTo>
                <a:lnTo>
                  <a:pt x="1853" y="310"/>
                </a:lnTo>
                <a:lnTo>
                  <a:pt x="1854" y="313"/>
                </a:lnTo>
                <a:lnTo>
                  <a:pt x="1851" y="315"/>
                </a:lnTo>
                <a:lnTo>
                  <a:pt x="1852" y="318"/>
                </a:lnTo>
                <a:lnTo>
                  <a:pt x="1854" y="316"/>
                </a:lnTo>
                <a:lnTo>
                  <a:pt x="1854" y="320"/>
                </a:lnTo>
                <a:lnTo>
                  <a:pt x="1857" y="320"/>
                </a:lnTo>
                <a:lnTo>
                  <a:pt x="1862" y="316"/>
                </a:lnTo>
                <a:lnTo>
                  <a:pt x="1859" y="318"/>
                </a:lnTo>
                <a:lnTo>
                  <a:pt x="1853" y="322"/>
                </a:lnTo>
                <a:lnTo>
                  <a:pt x="1851" y="322"/>
                </a:lnTo>
                <a:lnTo>
                  <a:pt x="1854" y="321"/>
                </a:lnTo>
                <a:lnTo>
                  <a:pt x="1849" y="320"/>
                </a:lnTo>
                <a:lnTo>
                  <a:pt x="1847" y="323"/>
                </a:lnTo>
                <a:lnTo>
                  <a:pt x="1849" y="322"/>
                </a:lnTo>
                <a:lnTo>
                  <a:pt x="1847" y="323"/>
                </a:lnTo>
                <a:lnTo>
                  <a:pt x="1844" y="323"/>
                </a:lnTo>
                <a:lnTo>
                  <a:pt x="1842" y="325"/>
                </a:lnTo>
                <a:lnTo>
                  <a:pt x="1844" y="325"/>
                </a:lnTo>
                <a:lnTo>
                  <a:pt x="1840" y="326"/>
                </a:lnTo>
                <a:lnTo>
                  <a:pt x="1842" y="327"/>
                </a:lnTo>
                <a:lnTo>
                  <a:pt x="1844" y="326"/>
                </a:lnTo>
                <a:lnTo>
                  <a:pt x="1850" y="324"/>
                </a:lnTo>
                <a:lnTo>
                  <a:pt x="1852" y="324"/>
                </a:lnTo>
                <a:lnTo>
                  <a:pt x="1849" y="324"/>
                </a:lnTo>
                <a:lnTo>
                  <a:pt x="1847" y="325"/>
                </a:lnTo>
                <a:lnTo>
                  <a:pt x="1844" y="327"/>
                </a:lnTo>
                <a:lnTo>
                  <a:pt x="1847" y="327"/>
                </a:lnTo>
                <a:lnTo>
                  <a:pt x="1841" y="330"/>
                </a:lnTo>
                <a:lnTo>
                  <a:pt x="1842" y="332"/>
                </a:lnTo>
                <a:lnTo>
                  <a:pt x="1845" y="332"/>
                </a:lnTo>
                <a:lnTo>
                  <a:pt x="1843" y="335"/>
                </a:lnTo>
                <a:lnTo>
                  <a:pt x="1844" y="335"/>
                </a:lnTo>
                <a:lnTo>
                  <a:pt x="1843" y="335"/>
                </a:lnTo>
                <a:lnTo>
                  <a:pt x="1840" y="338"/>
                </a:lnTo>
                <a:lnTo>
                  <a:pt x="1838" y="334"/>
                </a:lnTo>
                <a:lnTo>
                  <a:pt x="1832" y="334"/>
                </a:lnTo>
                <a:lnTo>
                  <a:pt x="1833" y="337"/>
                </a:lnTo>
                <a:lnTo>
                  <a:pt x="1831" y="337"/>
                </a:lnTo>
                <a:lnTo>
                  <a:pt x="1827" y="339"/>
                </a:lnTo>
                <a:lnTo>
                  <a:pt x="1827" y="341"/>
                </a:lnTo>
                <a:lnTo>
                  <a:pt x="1824" y="341"/>
                </a:lnTo>
                <a:lnTo>
                  <a:pt x="1823" y="344"/>
                </a:lnTo>
                <a:lnTo>
                  <a:pt x="1822" y="347"/>
                </a:lnTo>
                <a:lnTo>
                  <a:pt x="1824" y="346"/>
                </a:lnTo>
                <a:lnTo>
                  <a:pt x="1822" y="347"/>
                </a:lnTo>
                <a:lnTo>
                  <a:pt x="1822" y="348"/>
                </a:lnTo>
                <a:lnTo>
                  <a:pt x="1824" y="347"/>
                </a:lnTo>
                <a:lnTo>
                  <a:pt x="1816" y="350"/>
                </a:lnTo>
                <a:lnTo>
                  <a:pt x="1819" y="350"/>
                </a:lnTo>
                <a:lnTo>
                  <a:pt x="1816" y="352"/>
                </a:lnTo>
                <a:lnTo>
                  <a:pt x="1822" y="351"/>
                </a:lnTo>
                <a:lnTo>
                  <a:pt x="1822" y="351"/>
                </a:lnTo>
                <a:lnTo>
                  <a:pt x="1819" y="353"/>
                </a:lnTo>
                <a:lnTo>
                  <a:pt x="1822" y="357"/>
                </a:lnTo>
                <a:lnTo>
                  <a:pt x="1828" y="355"/>
                </a:lnTo>
                <a:lnTo>
                  <a:pt x="1831" y="352"/>
                </a:lnTo>
                <a:lnTo>
                  <a:pt x="1834" y="351"/>
                </a:lnTo>
                <a:lnTo>
                  <a:pt x="1836" y="349"/>
                </a:lnTo>
                <a:lnTo>
                  <a:pt x="1834" y="348"/>
                </a:lnTo>
                <a:lnTo>
                  <a:pt x="1832" y="349"/>
                </a:lnTo>
                <a:lnTo>
                  <a:pt x="1840" y="344"/>
                </a:lnTo>
                <a:lnTo>
                  <a:pt x="1843" y="344"/>
                </a:lnTo>
                <a:lnTo>
                  <a:pt x="1842" y="346"/>
                </a:lnTo>
                <a:lnTo>
                  <a:pt x="1840" y="346"/>
                </a:lnTo>
                <a:lnTo>
                  <a:pt x="1838" y="349"/>
                </a:lnTo>
                <a:lnTo>
                  <a:pt x="1840" y="350"/>
                </a:lnTo>
                <a:lnTo>
                  <a:pt x="1838" y="351"/>
                </a:lnTo>
                <a:lnTo>
                  <a:pt x="1834" y="352"/>
                </a:lnTo>
                <a:lnTo>
                  <a:pt x="1832" y="355"/>
                </a:lnTo>
                <a:lnTo>
                  <a:pt x="1835" y="355"/>
                </a:lnTo>
                <a:lnTo>
                  <a:pt x="1834" y="357"/>
                </a:lnTo>
                <a:lnTo>
                  <a:pt x="1824" y="357"/>
                </a:lnTo>
                <a:lnTo>
                  <a:pt x="1824" y="360"/>
                </a:lnTo>
                <a:lnTo>
                  <a:pt x="1822" y="359"/>
                </a:lnTo>
                <a:lnTo>
                  <a:pt x="1819" y="360"/>
                </a:lnTo>
                <a:lnTo>
                  <a:pt x="1822" y="358"/>
                </a:lnTo>
                <a:lnTo>
                  <a:pt x="1822" y="357"/>
                </a:lnTo>
                <a:lnTo>
                  <a:pt x="1817" y="353"/>
                </a:lnTo>
                <a:lnTo>
                  <a:pt x="1815" y="356"/>
                </a:lnTo>
                <a:lnTo>
                  <a:pt x="1811" y="357"/>
                </a:lnTo>
                <a:lnTo>
                  <a:pt x="1815" y="357"/>
                </a:lnTo>
                <a:lnTo>
                  <a:pt x="1811" y="359"/>
                </a:lnTo>
                <a:lnTo>
                  <a:pt x="1815" y="359"/>
                </a:lnTo>
                <a:lnTo>
                  <a:pt x="1811" y="359"/>
                </a:lnTo>
                <a:lnTo>
                  <a:pt x="1809" y="361"/>
                </a:lnTo>
                <a:lnTo>
                  <a:pt x="1810" y="358"/>
                </a:lnTo>
                <a:lnTo>
                  <a:pt x="1805" y="358"/>
                </a:lnTo>
                <a:lnTo>
                  <a:pt x="1804" y="360"/>
                </a:lnTo>
                <a:lnTo>
                  <a:pt x="1804" y="363"/>
                </a:lnTo>
                <a:lnTo>
                  <a:pt x="1806" y="363"/>
                </a:lnTo>
                <a:lnTo>
                  <a:pt x="1801" y="364"/>
                </a:lnTo>
                <a:lnTo>
                  <a:pt x="1797" y="365"/>
                </a:lnTo>
                <a:lnTo>
                  <a:pt x="1800" y="366"/>
                </a:lnTo>
                <a:lnTo>
                  <a:pt x="1802" y="366"/>
                </a:lnTo>
                <a:lnTo>
                  <a:pt x="1801" y="369"/>
                </a:lnTo>
                <a:lnTo>
                  <a:pt x="1805" y="370"/>
                </a:lnTo>
                <a:lnTo>
                  <a:pt x="1801" y="369"/>
                </a:lnTo>
                <a:lnTo>
                  <a:pt x="1799" y="367"/>
                </a:lnTo>
                <a:lnTo>
                  <a:pt x="1797" y="365"/>
                </a:lnTo>
                <a:lnTo>
                  <a:pt x="1794" y="365"/>
                </a:lnTo>
                <a:lnTo>
                  <a:pt x="1798" y="370"/>
                </a:lnTo>
                <a:lnTo>
                  <a:pt x="1800" y="372"/>
                </a:lnTo>
                <a:lnTo>
                  <a:pt x="1801" y="373"/>
                </a:lnTo>
                <a:lnTo>
                  <a:pt x="1802" y="373"/>
                </a:lnTo>
                <a:lnTo>
                  <a:pt x="1802" y="374"/>
                </a:lnTo>
                <a:lnTo>
                  <a:pt x="1801" y="373"/>
                </a:lnTo>
                <a:lnTo>
                  <a:pt x="1797" y="370"/>
                </a:lnTo>
                <a:lnTo>
                  <a:pt x="1794" y="367"/>
                </a:lnTo>
                <a:lnTo>
                  <a:pt x="1792" y="368"/>
                </a:lnTo>
                <a:lnTo>
                  <a:pt x="1788" y="367"/>
                </a:lnTo>
                <a:lnTo>
                  <a:pt x="1787" y="367"/>
                </a:lnTo>
                <a:lnTo>
                  <a:pt x="1784" y="367"/>
                </a:lnTo>
                <a:lnTo>
                  <a:pt x="1781" y="368"/>
                </a:lnTo>
                <a:lnTo>
                  <a:pt x="1784" y="370"/>
                </a:lnTo>
                <a:lnTo>
                  <a:pt x="1781" y="370"/>
                </a:lnTo>
                <a:lnTo>
                  <a:pt x="1784" y="373"/>
                </a:lnTo>
                <a:lnTo>
                  <a:pt x="1789" y="372"/>
                </a:lnTo>
                <a:lnTo>
                  <a:pt x="1787" y="373"/>
                </a:lnTo>
                <a:lnTo>
                  <a:pt x="1790" y="373"/>
                </a:lnTo>
                <a:lnTo>
                  <a:pt x="1794" y="372"/>
                </a:lnTo>
                <a:lnTo>
                  <a:pt x="1789" y="374"/>
                </a:lnTo>
                <a:lnTo>
                  <a:pt x="1791" y="376"/>
                </a:lnTo>
                <a:lnTo>
                  <a:pt x="1791" y="376"/>
                </a:lnTo>
                <a:lnTo>
                  <a:pt x="1788" y="376"/>
                </a:lnTo>
                <a:lnTo>
                  <a:pt x="1785" y="375"/>
                </a:lnTo>
                <a:lnTo>
                  <a:pt x="1782" y="375"/>
                </a:lnTo>
                <a:lnTo>
                  <a:pt x="1780" y="375"/>
                </a:lnTo>
                <a:lnTo>
                  <a:pt x="1776" y="375"/>
                </a:lnTo>
                <a:lnTo>
                  <a:pt x="1771" y="375"/>
                </a:lnTo>
                <a:lnTo>
                  <a:pt x="1774" y="376"/>
                </a:lnTo>
                <a:lnTo>
                  <a:pt x="1771" y="378"/>
                </a:lnTo>
                <a:lnTo>
                  <a:pt x="1775" y="378"/>
                </a:lnTo>
                <a:lnTo>
                  <a:pt x="1777" y="378"/>
                </a:lnTo>
                <a:lnTo>
                  <a:pt x="1780" y="380"/>
                </a:lnTo>
                <a:lnTo>
                  <a:pt x="1782" y="382"/>
                </a:lnTo>
                <a:lnTo>
                  <a:pt x="1785" y="382"/>
                </a:lnTo>
                <a:lnTo>
                  <a:pt x="1782" y="382"/>
                </a:lnTo>
                <a:lnTo>
                  <a:pt x="1781" y="385"/>
                </a:lnTo>
                <a:lnTo>
                  <a:pt x="1784" y="385"/>
                </a:lnTo>
                <a:lnTo>
                  <a:pt x="1781" y="386"/>
                </a:lnTo>
                <a:lnTo>
                  <a:pt x="1781" y="385"/>
                </a:lnTo>
                <a:lnTo>
                  <a:pt x="1781" y="383"/>
                </a:lnTo>
                <a:lnTo>
                  <a:pt x="1780" y="381"/>
                </a:lnTo>
                <a:lnTo>
                  <a:pt x="1777" y="378"/>
                </a:lnTo>
                <a:lnTo>
                  <a:pt x="1774" y="380"/>
                </a:lnTo>
                <a:lnTo>
                  <a:pt x="1774" y="382"/>
                </a:lnTo>
                <a:lnTo>
                  <a:pt x="1775" y="384"/>
                </a:lnTo>
                <a:lnTo>
                  <a:pt x="1773" y="381"/>
                </a:lnTo>
                <a:lnTo>
                  <a:pt x="1770" y="381"/>
                </a:lnTo>
                <a:lnTo>
                  <a:pt x="1767" y="383"/>
                </a:lnTo>
                <a:lnTo>
                  <a:pt x="1768" y="385"/>
                </a:lnTo>
                <a:lnTo>
                  <a:pt x="1772" y="386"/>
                </a:lnTo>
                <a:lnTo>
                  <a:pt x="1766" y="386"/>
                </a:lnTo>
                <a:lnTo>
                  <a:pt x="1765" y="384"/>
                </a:lnTo>
                <a:lnTo>
                  <a:pt x="1759" y="385"/>
                </a:lnTo>
                <a:lnTo>
                  <a:pt x="1760" y="387"/>
                </a:lnTo>
                <a:lnTo>
                  <a:pt x="1758" y="385"/>
                </a:lnTo>
                <a:lnTo>
                  <a:pt x="1756" y="386"/>
                </a:lnTo>
                <a:lnTo>
                  <a:pt x="1758" y="387"/>
                </a:lnTo>
                <a:lnTo>
                  <a:pt x="1756" y="390"/>
                </a:lnTo>
                <a:lnTo>
                  <a:pt x="1758" y="390"/>
                </a:lnTo>
                <a:lnTo>
                  <a:pt x="1764" y="390"/>
                </a:lnTo>
                <a:lnTo>
                  <a:pt x="1770" y="391"/>
                </a:lnTo>
                <a:lnTo>
                  <a:pt x="1775" y="391"/>
                </a:lnTo>
                <a:lnTo>
                  <a:pt x="1777" y="391"/>
                </a:lnTo>
                <a:lnTo>
                  <a:pt x="1775" y="392"/>
                </a:lnTo>
                <a:lnTo>
                  <a:pt x="1772" y="392"/>
                </a:lnTo>
                <a:lnTo>
                  <a:pt x="1766" y="393"/>
                </a:lnTo>
                <a:lnTo>
                  <a:pt x="1764" y="392"/>
                </a:lnTo>
                <a:lnTo>
                  <a:pt x="1760" y="390"/>
                </a:lnTo>
                <a:lnTo>
                  <a:pt x="1758" y="391"/>
                </a:lnTo>
                <a:lnTo>
                  <a:pt x="1756" y="392"/>
                </a:lnTo>
                <a:lnTo>
                  <a:pt x="1754" y="395"/>
                </a:lnTo>
                <a:lnTo>
                  <a:pt x="1756" y="397"/>
                </a:lnTo>
                <a:lnTo>
                  <a:pt x="1759" y="395"/>
                </a:lnTo>
                <a:lnTo>
                  <a:pt x="1754" y="397"/>
                </a:lnTo>
                <a:lnTo>
                  <a:pt x="1756" y="397"/>
                </a:lnTo>
                <a:lnTo>
                  <a:pt x="1759" y="397"/>
                </a:lnTo>
                <a:lnTo>
                  <a:pt x="1756" y="397"/>
                </a:lnTo>
                <a:lnTo>
                  <a:pt x="1759" y="398"/>
                </a:lnTo>
                <a:lnTo>
                  <a:pt x="1757" y="399"/>
                </a:lnTo>
                <a:lnTo>
                  <a:pt x="1762" y="400"/>
                </a:lnTo>
                <a:lnTo>
                  <a:pt x="1765" y="400"/>
                </a:lnTo>
                <a:lnTo>
                  <a:pt x="1762" y="400"/>
                </a:lnTo>
                <a:lnTo>
                  <a:pt x="1759" y="399"/>
                </a:lnTo>
                <a:lnTo>
                  <a:pt x="1754" y="401"/>
                </a:lnTo>
                <a:lnTo>
                  <a:pt x="1756" y="401"/>
                </a:lnTo>
                <a:lnTo>
                  <a:pt x="1762" y="401"/>
                </a:lnTo>
                <a:lnTo>
                  <a:pt x="1757" y="402"/>
                </a:lnTo>
                <a:lnTo>
                  <a:pt x="1754" y="403"/>
                </a:lnTo>
                <a:lnTo>
                  <a:pt x="1756" y="404"/>
                </a:lnTo>
                <a:lnTo>
                  <a:pt x="1759" y="408"/>
                </a:lnTo>
                <a:lnTo>
                  <a:pt x="1765" y="404"/>
                </a:lnTo>
                <a:lnTo>
                  <a:pt x="1771" y="404"/>
                </a:lnTo>
                <a:lnTo>
                  <a:pt x="1773" y="407"/>
                </a:lnTo>
                <a:lnTo>
                  <a:pt x="1776" y="402"/>
                </a:lnTo>
                <a:lnTo>
                  <a:pt x="1775" y="404"/>
                </a:lnTo>
                <a:lnTo>
                  <a:pt x="1776" y="404"/>
                </a:lnTo>
                <a:lnTo>
                  <a:pt x="1782" y="404"/>
                </a:lnTo>
                <a:lnTo>
                  <a:pt x="1780" y="406"/>
                </a:lnTo>
                <a:lnTo>
                  <a:pt x="1783" y="406"/>
                </a:lnTo>
                <a:lnTo>
                  <a:pt x="1785" y="406"/>
                </a:lnTo>
                <a:lnTo>
                  <a:pt x="1784" y="403"/>
                </a:lnTo>
                <a:lnTo>
                  <a:pt x="1787" y="401"/>
                </a:lnTo>
                <a:lnTo>
                  <a:pt x="1785" y="403"/>
                </a:lnTo>
                <a:lnTo>
                  <a:pt x="1787" y="404"/>
                </a:lnTo>
                <a:lnTo>
                  <a:pt x="1788" y="404"/>
                </a:lnTo>
                <a:lnTo>
                  <a:pt x="1790" y="404"/>
                </a:lnTo>
                <a:lnTo>
                  <a:pt x="1788" y="407"/>
                </a:lnTo>
                <a:lnTo>
                  <a:pt x="1784" y="406"/>
                </a:lnTo>
                <a:lnTo>
                  <a:pt x="1781" y="408"/>
                </a:lnTo>
                <a:lnTo>
                  <a:pt x="1782" y="410"/>
                </a:lnTo>
                <a:lnTo>
                  <a:pt x="1780" y="410"/>
                </a:lnTo>
                <a:lnTo>
                  <a:pt x="1780" y="408"/>
                </a:lnTo>
                <a:lnTo>
                  <a:pt x="1777" y="406"/>
                </a:lnTo>
                <a:lnTo>
                  <a:pt x="1774" y="407"/>
                </a:lnTo>
                <a:lnTo>
                  <a:pt x="1764" y="407"/>
                </a:lnTo>
                <a:lnTo>
                  <a:pt x="1756" y="409"/>
                </a:lnTo>
                <a:lnTo>
                  <a:pt x="1755" y="412"/>
                </a:lnTo>
                <a:lnTo>
                  <a:pt x="1757" y="412"/>
                </a:lnTo>
                <a:lnTo>
                  <a:pt x="1760" y="412"/>
                </a:lnTo>
                <a:lnTo>
                  <a:pt x="1758" y="414"/>
                </a:lnTo>
                <a:lnTo>
                  <a:pt x="1759" y="416"/>
                </a:lnTo>
                <a:lnTo>
                  <a:pt x="1757" y="415"/>
                </a:lnTo>
                <a:lnTo>
                  <a:pt x="1754" y="414"/>
                </a:lnTo>
                <a:lnTo>
                  <a:pt x="1756" y="416"/>
                </a:lnTo>
                <a:lnTo>
                  <a:pt x="1757" y="418"/>
                </a:lnTo>
                <a:lnTo>
                  <a:pt x="1762" y="416"/>
                </a:lnTo>
                <a:lnTo>
                  <a:pt x="1764" y="416"/>
                </a:lnTo>
                <a:lnTo>
                  <a:pt x="1764" y="418"/>
                </a:lnTo>
                <a:lnTo>
                  <a:pt x="1763" y="419"/>
                </a:lnTo>
                <a:lnTo>
                  <a:pt x="1763" y="419"/>
                </a:lnTo>
                <a:lnTo>
                  <a:pt x="1762" y="420"/>
                </a:lnTo>
                <a:lnTo>
                  <a:pt x="1762" y="420"/>
                </a:lnTo>
                <a:lnTo>
                  <a:pt x="1762" y="420"/>
                </a:lnTo>
                <a:lnTo>
                  <a:pt x="1758" y="419"/>
                </a:lnTo>
                <a:lnTo>
                  <a:pt x="1756" y="421"/>
                </a:lnTo>
                <a:lnTo>
                  <a:pt x="1757" y="425"/>
                </a:lnTo>
                <a:lnTo>
                  <a:pt x="1759" y="426"/>
                </a:lnTo>
                <a:lnTo>
                  <a:pt x="1762" y="424"/>
                </a:lnTo>
                <a:lnTo>
                  <a:pt x="1762" y="426"/>
                </a:lnTo>
                <a:lnTo>
                  <a:pt x="1764" y="426"/>
                </a:lnTo>
                <a:lnTo>
                  <a:pt x="1764" y="429"/>
                </a:lnTo>
                <a:lnTo>
                  <a:pt x="1765" y="429"/>
                </a:lnTo>
                <a:lnTo>
                  <a:pt x="1767" y="425"/>
                </a:lnTo>
                <a:lnTo>
                  <a:pt x="1770" y="424"/>
                </a:lnTo>
                <a:lnTo>
                  <a:pt x="1772" y="421"/>
                </a:lnTo>
                <a:lnTo>
                  <a:pt x="1774" y="420"/>
                </a:lnTo>
                <a:lnTo>
                  <a:pt x="1780" y="420"/>
                </a:lnTo>
                <a:lnTo>
                  <a:pt x="1777" y="421"/>
                </a:lnTo>
                <a:lnTo>
                  <a:pt x="1775" y="426"/>
                </a:lnTo>
                <a:lnTo>
                  <a:pt x="1775" y="424"/>
                </a:lnTo>
                <a:lnTo>
                  <a:pt x="1775" y="421"/>
                </a:lnTo>
                <a:lnTo>
                  <a:pt x="1773" y="423"/>
                </a:lnTo>
                <a:lnTo>
                  <a:pt x="1770" y="425"/>
                </a:lnTo>
                <a:lnTo>
                  <a:pt x="1770" y="427"/>
                </a:lnTo>
                <a:lnTo>
                  <a:pt x="1766" y="429"/>
                </a:lnTo>
                <a:lnTo>
                  <a:pt x="1767" y="430"/>
                </a:lnTo>
                <a:lnTo>
                  <a:pt x="1764" y="432"/>
                </a:lnTo>
                <a:lnTo>
                  <a:pt x="1763" y="433"/>
                </a:lnTo>
                <a:lnTo>
                  <a:pt x="1766" y="434"/>
                </a:lnTo>
                <a:lnTo>
                  <a:pt x="1768" y="435"/>
                </a:lnTo>
                <a:lnTo>
                  <a:pt x="1771" y="433"/>
                </a:lnTo>
                <a:lnTo>
                  <a:pt x="1768" y="435"/>
                </a:lnTo>
                <a:lnTo>
                  <a:pt x="1766" y="435"/>
                </a:lnTo>
                <a:lnTo>
                  <a:pt x="1765" y="437"/>
                </a:lnTo>
                <a:lnTo>
                  <a:pt x="1762" y="436"/>
                </a:lnTo>
                <a:lnTo>
                  <a:pt x="1762" y="438"/>
                </a:lnTo>
                <a:lnTo>
                  <a:pt x="1758" y="440"/>
                </a:lnTo>
                <a:lnTo>
                  <a:pt x="1760" y="437"/>
                </a:lnTo>
                <a:lnTo>
                  <a:pt x="1758" y="437"/>
                </a:lnTo>
                <a:lnTo>
                  <a:pt x="1757" y="440"/>
                </a:lnTo>
                <a:lnTo>
                  <a:pt x="1758" y="443"/>
                </a:lnTo>
                <a:lnTo>
                  <a:pt x="1759" y="444"/>
                </a:lnTo>
                <a:lnTo>
                  <a:pt x="1762" y="442"/>
                </a:lnTo>
                <a:lnTo>
                  <a:pt x="1763" y="444"/>
                </a:lnTo>
                <a:lnTo>
                  <a:pt x="1765" y="443"/>
                </a:lnTo>
                <a:lnTo>
                  <a:pt x="1764" y="441"/>
                </a:lnTo>
                <a:lnTo>
                  <a:pt x="1770" y="441"/>
                </a:lnTo>
                <a:lnTo>
                  <a:pt x="1766" y="441"/>
                </a:lnTo>
                <a:lnTo>
                  <a:pt x="1770" y="442"/>
                </a:lnTo>
                <a:lnTo>
                  <a:pt x="1771" y="440"/>
                </a:lnTo>
                <a:lnTo>
                  <a:pt x="1771" y="437"/>
                </a:lnTo>
                <a:lnTo>
                  <a:pt x="1774" y="438"/>
                </a:lnTo>
                <a:lnTo>
                  <a:pt x="1771" y="440"/>
                </a:lnTo>
                <a:lnTo>
                  <a:pt x="1770" y="442"/>
                </a:lnTo>
                <a:lnTo>
                  <a:pt x="1768" y="442"/>
                </a:lnTo>
                <a:lnTo>
                  <a:pt x="1771" y="443"/>
                </a:lnTo>
                <a:lnTo>
                  <a:pt x="1770" y="444"/>
                </a:lnTo>
                <a:lnTo>
                  <a:pt x="1772" y="444"/>
                </a:lnTo>
                <a:lnTo>
                  <a:pt x="1770" y="445"/>
                </a:lnTo>
                <a:lnTo>
                  <a:pt x="1766" y="447"/>
                </a:lnTo>
                <a:lnTo>
                  <a:pt x="1767" y="450"/>
                </a:lnTo>
                <a:lnTo>
                  <a:pt x="1768" y="452"/>
                </a:lnTo>
                <a:lnTo>
                  <a:pt x="1771" y="450"/>
                </a:lnTo>
                <a:lnTo>
                  <a:pt x="1774" y="449"/>
                </a:lnTo>
                <a:lnTo>
                  <a:pt x="1771" y="450"/>
                </a:lnTo>
                <a:lnTo>
                  <a:pt x="1770" y="453"/>
                </a:lnTo>
                <a:lnTo>
                  <a:pt x="1767" y="452"/>
                </a:lnTo>
                <a:lnTo>
                  <a:pt x="1765" y="452"/>
                </a:lnTo>
                <a:lnTo>
                  <a:pt x="1763" y="450"/>
                </a:lnTo>
                <a:lnTo>
                  <a:pt x="1762" y="452"/>
                </a:lnTo>
                <a:lnTo>
                  <a:pt x="1760" y="455"/>
                </a:lnTo>
                <a:lnTo>
                  <a:pt x="1760" y="457"/>
                </a:lnTo>
                <a:lnTo>
                  <a:pt x="1763" y="460"/>
                </a:lnTo>
                <a:lnTo>
                  <a:pt x="1766" y="461"/>
                </a:lnTo>
                <a:lnTo>
                  <a:pt x="1768" y="463"/>
                </a:lnTo>
                <a:lnTo>
                  <a:pt x="1772" y="463"/>
                </a:lnTo>
                <a:lnTo>
                  <a:pt x="1772" y="464"/>
                </a:lnTo>
                <a:lnTo>
                  <a:pt x="1779" y="466"/>
                </a:lnTo>
                <a:lnTo>
                  <a:pt x="1780" y="464"/>
                </a:lnTo>
                <a:lnTo>
                  <a:pt x="1777" y="466"/>
                </a:lnTo>
                <a:lnTo>
                  <a:pt x="1775" y="469"/>
                </a:lnTo>
                <a:lnTo>
                  <a:pt x="1781" y="468"/>
                </a:lnTo>
                <a:lnTo>
                  <a:pt x="1784" y="469"/>
                </a:lnTo>
                <a:lnTo>
                  <a:pt x="1788" y="470"/>
                </a:lnTo>
                <a:lnTo>
                  <a:pt x="1789" y="470"/>
                </a:lnTo>
                <a:lnTo>
                  <a:pt x="1794" y="468"/>
                </a:lnTo>
                <a:lnTo>
                  <a:pt x="1796" y="467"/>
                </a:lnTo>
                <a:lnTo>
                  <a:pt x="1797" y="467"/>
                </a:lnTo>
                <a:lnTo>
                  <a:pt x="1802" y="464"/>
                </a:lnTo>
                <a:lnTo>
                  <a:pt x="1805" y="461"/>
                </a:lnTo>
                <a:lnTo>
                  <a:pt x="1814" y="454"/>
                </a:lnTo>
                <a:lnTo>
                  <a:pt x="1815" y="452"/>
                </a:lnTo>
                <a:lnTo>
                  <a:pt x="1817" y="451"/>
                </a:lnTo>
                <a:lnTo>
                  <a:pt x="1817" y="449"/>
                </a:lnTo>
                <a:lnTo>
                  <a:pt x="1817" y="447"/>
                </a:lnTo>
                <a:lnTo>
                  <a:pt x="1817" y="449"/>
                </a:lnTo>
                <a:lnTo>
                  <a:pt x="1819" y="450"/>
                </a:lnTo>
                <a:lnTo>
                  <a:pt x="1822" y="451"/>
                </a:lnTo>
                <a:lnTo>
                  <a:pt x="1823" y="449"/>
                </a:lnTo>
                <a:lnTo>
                  <a:pt x="1825" y="447"/>
                </a:lnTo>
                <a:lnTo>
                  <a:pt x="1827" y="445"/>
                </a:lnTo>
                <a:lnTo>
                  <a:pt x="1828" y="442"/>
                </a:lnTo>
                <a:lnTo>
                  <a:pt x="1826" y="440"/>
                </a:lnTo>
                <a:lnTo>
                  <a:pt x="1827" y="437"/>
                </a:lnTo>
                <a:lnTo>
                  <a:pt x="1831" y="438"/>
                </a:lnTo>
                <a:lnTo>
                  <a:pt x="1830" y="436"/>
                </a:lnTo>
                <a:lnTo>
                  <a:pt x="1828" y="434"/>
                </a:lnTo>
                <a:lnTo>
                  <a:pt x="1831" y="432"/>
                </a:lnTo>
                <a:lnTo>
                  <a:pt x="1833" y="433"/>
                </a:lnTo>
                <a:lnTo>
                  <a:pt x="1831" y="436"/>
                </a:lnTo>
                <a:lnTo>
                  <a:pt x="1832" y="440"/>
                </a:lnTo>
                <a:lnTo>
                  <a:pt x="1832" y="443"/>
                </a:lnTo>
                <a:lnTo>
                  <a:pt x="1832" y="445"/>
                </a:lnTo>
                <a:lnTo>
                  <a:pt x="1834" y="445"/>
                </a:lnTo>
                <a:lnTo>
                  <a:pt x="1838" y="446"/>
                </a:lnTo>
                <a:lnTo>
                  <a:pt x="1839" y="449"/>
                </a:lnTo>
                <a:lnTo>
                  <a:pt x="1838" y="451"/>
                </a:lnTo>
                <a:lnTo>
                  <a:pt x="1839" y="453"/>
                </a:lnTo>
                <a:lnTo>
                  <a:pt x="1839" y="457"/>
                </a:lnTo>
                <a:lnTo>
                  <a:pt x="1840" y="461"/>
                </a:lnTo>
                <a:lnTo>
                  <a:pt x="1842" y="464"/>
                </a:lnTo>
                <a:lnTo>
                  <a:pt x="1843" y="461"/>
                </a:lnTo>
                <a:lnTo>
                  <a:pt x="1843" y="464"/>
                </a:lnTo>
                <a:lnTo>
                  <a:pt x="1845" y="463"/>
                </a:lnTo>
                <a:lnTo>
                  <a:pt x="1847" y="466"/>
                </a:lnTo>
                <a:lnTo>
                  <a:pt x="1847" y="466"/>
                </a:lnTo>
                <a:lnTo>
                  <a:pt x="1847" y="466"/>
                </a:lnTo>
                <a:lnTo>
                  <a:pt x="1848" y="467"/>
                </a:lnTo>
                <a:lnTo>
                  <a:pt x="1847" y="469"/>
                </a:lnTo>
                <a:lnTo>
                  <a:pt x="1845" y="474"/>
                </a:lnTo>
                <a:lnTo>
                  <a:pt x="1848" y="474"/>
                </a:lnTo>
                <a:lnTo>
                  <a:pt x="1848" y="477"/>
                </a:lnTo>
                <a:lnTo>
                  <a:pt x="1849" y="478"/>
                </a:lnTo>
                <a:lnTo>
                  <a:pt x="1848" y="481"/>
                </a:lnTo>
                <a:lnTo>
                  <a:pt x="1851" y="481"/>
                </a:lnTo>
                <a:lnTo>
                  <a:pt x="1852" y="487"/>
                </a:lnTo>
                <a:lnTo>
                  <a:pt x="1853" y="489"/>
                </a:lnTo>
                <a:lnTo>
                  <a:pt x="1856" y="492"/>
                </a:lnTo>
                <a:lnTo>
                  <a:pt x="1856" y="492"/>
                </a:lnTo>
                <a:lnTo>
                  <a:pt x="1857" y="493"/>
                </a:lnTo>
                <a:lnTo>
                  <a:pt x="1859" y="496"/>
                </a:lnTo>
                <a:lnTo>
                  <a:pt x="1861" y="496"/>
                </a:lnTo>
                <a:lnTo>
                  <a:pt x="1862" y="498"/>
                </a:lnTo>
                <a:lnTo>
                  <a:pt x="1861" y="501"/>
                </a:lnTo>
                <a:lnTo>
                  <a:pt x="1859" y="500"/>
                </a:lnTo>
                <a:lnTo>
                  <a:pt x="1860" y="505"/>
                </a:lnTo>
                <a:lnTo>
                  <a:pt x="1858" y="504"/>
                </a:lnTo>
                <a:lnTo>
                  <a:pt x="1858" y="506"/>
                </a:lnTo>
                <a:lnTo>
                  <a:pt x="1859" y="509"/>
                </a:lnTo>
                <a:lnTo>
                  <a:pt x="1861" y="514"/>
                </a:lnTo>
                <a:lnTo>
                  <a:pt x="1862" y="517"/>
                </a:lnTo>
                <a:lnTo>
                  <a:pt x="1862" y="519"/>
                </a:lnTo>
                <a:lnTo>
                  <a:pt x="1865" y="521"/>
                </a:lnTo>
                <a:lnTo>
                  <a:pt x="1868" y="522"/>
                </a:lnTo>
                <a:lnTo>
                  <a:pt x="1874" y="520"/>
                </a:lnTo>
                <a:lnTo>
                  <a:pt x="1879" y="521"/>
                </a:lnTo>
                <a:lnTo>
                  <a:pt x="1882" y="518"/>
                </a:lnTo>
                <a:lnTo>
                  <a:pt x="1879" y="515"/>
                </a:lnTo>
                <a:lnTo>
                  <a:pt x="1879" y="512"/>
                </a:lnTo>
                <a:lnTo>
                  <a:pt x="1882" y="511"/>
                </a:lnTo>
                <a:lnTo>
                  <a:pt x="1884" y="509"/>
                </a:lnTo>
                <a:lnTo>
                  <a:pt x="1886" y="510"/>
                </a:lnTo>
                <a:lnTo>
                  <a:pt x="1886" y="506"/>
                </a:lnTo>
                <a:lnTo>
                  <a:pt x="1890" y="506"/>
                </a:lnTo>
                <a:lnTo>
                  <a:pt x="1895" y="506"/>
                </a:lnTo>
                <a:lnTo>
                  <a:pt x="1899" y="505"/>
                </a:lnTo>
                <a:lnTo>
                  <a:pt x="1900" y="505"/>
                </a:lnTo>
                <a:lnTo>
                  <a:pt x="1902" y="508"/>
                </a:lnTo>
                <a:lnTo>
                  <a:pt x="1904" y="505"/>
                </a:lnTo>
                <a:lnTo>
                  <a:pt x="1905" y="501"/>
                </a:lnTo>
                <a:lnTo>
                  <a:pt x="1909" y="496"/>
                </a:lnTo>
                <a:lnTo>
                  <a:pt x="1910" y="491"/>
                </a:lnTo>
                <a:lnTo>
                  <a:pt x="1910" y="491"/>
                </a:lnTo>
                <a:lnTo>
                  <a:pt x="1911" y="487"/>
                </a:lnTo>
                <a:lnTo>
                  <a:pt x="1911" y="487"/>
                </a:lnTo>
                <a:lnTo>
                  <a:pt x="1910" y="485"/>
                </a:lnTo>
                <a:lnTo>
                  <a:pt x="1912" y="483"/>
                </a:lnTo>
                <a:lnTo>
                  <a:pt x="1913" y="475"/>
                </a:lnTo>
                <a:lnTo>
                  <a:pt x="1911" y="472"/>
                </a:lnTo>
                <a:lnTo>
                  <a:pt x="1915" y="472"/>
                </a:lnTo>
                <a:lnTo>
                  <a:pt x="1913" y="470"/>
                </a:lnTo>
                <a:lnTo>
                  <a:pt x="1915" y="462"/>
                </a:lnTo>
                <a:lnTo>
                  <a:pt x="1910" y="461"/>
                </a:lnTo>
                <a:lnTo>
                  <a:pt x="1912" y="461"/>
                </a:lnTo>
                <a:lnTo>
                  <a:pt x="1916" y="461"/>
                </a:lnTo>
                <a:lnTo>
                  <a:pt x="1915" y="459"/>
                </a:lnTo>
                <a:lnTo>
                  <a:pt x="1912" y="458"/>
                </a:lnTo>
                <a:lnTo>
                  <a:pt x="1912" y="458"/>
                </a:lnTo>
                <a:lnTo>
                  <a:pt x="1918" y="458"/>
                </a:lnTo>
                <a:lnTo>
                  <a:pt x="1919" y="455"/>
                </a:lnTo>
                <a:lnTo>
                  <a:pt x="1921" y="455"/>
                </a:lnTo>
                <a:lnTo>
                  <a:pt x="1925" y="454"/>
                </a:lnTo>
                <a:lnTo>
                  <a:pt x="1927" y="452"/>
                </a:lnTo>
                <a:lnTo>
                  <a:pt x="1926" y="451"/>
                </a:lnTo>
                <a:lnTo>
                  <a:pt x="1927" y="449"/>
                </a:lnTo>
                <a:lnTo>
                  <a:pt x="1929" y="454"/>
                </a:lnTo>
                <a:lnTo>
                  <a:pt x="1930" y="451"/>
                </a:lnTo>
                <a:lnTo>
                  <a:pt x="1935" y="447"/>
                </a:lnTo>
                <a:lnTo>
                  <a:pt x="1937" y="447"/>
                </a:lnTo>
                <a:lnTo>
                  <a:pt x="1936" y="444"/>
                </a:lnTo>
                <a:lnTo>
                  <a:pt x="1938" y="446"/>
                </a:lnTo>
                <a:lnTo>
                  <a:pt x="1939" y="445"/>
                </a:lnTo>
                <a:lnTo>
                  <a:pt x="1938" y="443"/>
                </a:lnTo>
                <a:lnTo>
                  <a:pt x="1936" y="443"/>
                </a:lnTo>
                <a:lnTo>
                  <a:pt x="1934" y="444"/>
                </a:lnTo>
                <a:lnTo>
                  <a:pt x="1933" y="441"/>
                </a:lnTo>
                <a:lnTo>
                  <a:pt x="1936" y="443"/>
                </a:lnTo>
                <a:lnTo>
                  <a:pt x="1938" y="440"/>
                </a:lnTo>
                <a:lnTo>
                  <a:pt x="1941" y="438"/>
                </a:lnTo>
                <a:lnTo>
                  <a:pt x="1942" y="436"/>
                </a:lnTo>
                <a:lnTo>
                  <a:pt x="1944" y="435"/>
                </a:lnTo>
                <a:lnTo>
                  <a:pt x="1945" y="433"/>
                </a:lnTo>
                <a:lnTo>
                  <a:pt x="1943" y="429"/>
                </a:lnTo>
                <a:lnTo>
                  <a:pt x="1941" y="427"/>
                </a:lnTo>
                <a:lnTo>
                  <a:pt x="1939" y="427"/>
                </a:lnTo>
                <a:lnTo>
                  <a:pt x="1938" y="426"/>
                </a:lnTo>
                <a:lnTo>
                  <a:pt x="1937" y="423"/>
                </a:lnTo>
                <a:lnTo>
                  <a:pt x="1935" y="423"/>
                </a:lnTo>
                <a:lnTo>
                  <a:pt x="1929" y="418"/>
                </a:lnTo>
                <a:lnTo>
                  <a:pt x="1927" y="418"/>
                </a:lnTo>
                <a:lnTo>
                  <a:pt x="1924" y="417"/>
                </a:lnTo>
                <a:lnTo>
                  <a:pt x="1920" y="416"/>
                </a:lnTo>
                <a:lnTo>
                  <a:pt x="1921" y="414"/>
                </a:lnTo>
                <a:lnTo>
                  <a:pt x="1919" y="410"/>
                </a:lnTo>
                <a:lnTo>
                  <a:pt x="1920" y="408"/>
                </a:lnTo>
                <a:lnTo>
                  <a:pt x="1920" y="403"/>
                </a:lnTo>
                <a:lnTo>
                  <a:pt x="1919" y="401"/>
                </a:lnTo>
                <a:lnTo>
                  <a:pt x="1920" y="398"/>
                </a:lnTo>
                <a:lnTo>
                  <a:pt x="1921" y="397"/>
                </a:lnTo>
                <a:lnTo>
                  <a:pt x="1920" y="394"/>
                </a:lnTo>
                <a:lnTo>
                  <a:pt x="1922" y="393"/>
                </a:lnTo>
                <a:lnTo>
                  <a:pt x="1922" y="391"/>
                </a:lnTo>
                <a:lnTo>
                  <a:pt x="1926" y="383"/>
                </a:lnTo>
                <a:lnTo>
                  <a:pt x="1924" y="382"/>
                </a:lnTo>
                <a:lnTo>
                  <a:pt x="1924" y="377"/>
                </a:lnTo>
                <a:lnTo>
                  <a:pt x="1925" y="378"/>
                </a:lnTo>
                <a:lnTo>
                  <a:pt x="1927" y="377"/>
                </a:lnTo>
                <a:lnTo>
                  <a:pt x="1930" y="376"/>
                </a:lnTo>
                <a:lnTo>
                  <a:pt x="1932" y="373"/>
                </a:lnTo>
                <a:lnTo>
                  <a:pt x="1929" y="369"/>
                </a:lnTo>
                <a:lnTo>
                  <a:pt x="1928" y="368"/>
                </a:lnTo>
                <a:lnTo>
                  <a:pt x="1928" y="365"/>
                </a:lnTo>
                <a:lnTo>
                  <a:pt x="1930" y="369"/>
                </a:lnTo>
                <a:lnTo>
                  <a:pt x="1933" y="370"/>
                </a:lnTo>
                <a:lnTo>
                  <a:pt x="1937" y="368"/>
                </a:lnTo>
                <a:lnTo>
                  <a:pt x="1937" y="366"/>
                </a:lnTo>
                <a:lnTo>
                  <a:pt x="1939" y="365"/>
                </a:lnTo>
                <a:lnTo>
                  <a:pt x="1941" y="361"/>
                </a:lnTo>
                <a:lnTo>
                  <a:pt x="1944" y="361"/>
                </a:lnTo>
                <a:lnTo>
                  <a:pt x="1943" y="360"/>
                </a:lnTo>
                <a:lnTo>
                  <a:pt x="1946" y="361"/>
                </a:lnTo>
                <a:lnTo>
                  <a:pt x="1949" y="359"/>
                </a:lnTo>
                <a:lnTo>
                  <a:pt x="1950" y="357"/>
                </a:lnTo>
                <a:lnTo>
                  <a:pt x="1951" y="357"/>
                </a:lnTo>
                <a:lnTo>
                  <a:pt x="1953" y="356"/>
                </a:lnTo>
                <a:lnTo>
                  <a:pt x="1955" y="356"/>
                </a:lnTo>
                <a:lnTo>
                  <a:pt x="1961" y="352"/>
                </a:lnTo>
                <a:lnTo>
                  <a:pt x="1963" y="350"/>
                </a:lnTo>
                <a:lnTo>
                  <a:pt x="1967" y="350"/>
                </a:lnTo>
                <a:lnTo>
                  <a:pt x="1969" y="349"/>
                </a:lnTo>
                <a:lnTo>
                  <a:pt x="1972" y="343"/>
                </a:lnTo>
                <a:lnTo>
                  <a:pt x="1975" y="341"/>
                </a:lnTo>
                <a:lnTo>
                  <a:pt x="1979" y="337"/>
                </a:lnTo>
                <a:lnTo>
                  <a:pt x="1980" y="333"/>
                </a:lnTo>
                <a:lnTo>
                  <a:pt x="1978" y="332"/>
                </a:lnTo>
                <a:lnTo>
                  <a:pt x="1975" y="330"/>
                </a:lnTo>
                <a:lnTo>
                  <a:pt x="1977" y="331"/>
                </a:lnTo>
                <a:lnTo>
                  <a:pt x="1976" y="327"/>
                </a:lnTo>
                <a:lnTo>
                  <a:pt x="1973" y="326"/>
                </a:lnTo>
                <a:lnTo>
                  <a:pt x="1976" y="326"/>
                </a:lnTo>
                <a:lnTo>
                  <a:pt x="1978" y="323"/>
                </a:lnTo>
                <a:lnTo>
                  <a:pt x="1980" y="322"/>
                </a:lnTo>
                <a:lnTo>
                  <a:pt x="1980" y="318"/>
                </a:lnTo>
                <a:lnTo>
                  <a:pt x="1982" y="316"/>
                </a:lnTo>
                <a:lnTo>
                  <a:pt x="1979" y="316"/>
                </a:lnTo>
                <a:lnTo>
                  <a:pt x="1980" y="314"/>
                </a:lnTo>
                <a:lnTo>
                  <a:pt x="1984" y="314"/>
                </a:lnTo>
                <a:lnTo>
                  <a:pt x="1986" y="314"/>
                </a:lnTo>
                <a:lnTo>
                  <a:pt x="1985" y="312"/>
                </a:lnTo>
                <a:lnTo>
                  <a:pt x="1987" y="310"/>
                </a:lnTo>
                <a:lnTo>
                  <a:pt x="1989" y="310"/>
                </a:lnTo>
                <a:lnTo>
                  <a:pt x="1992" y="309"/>
                </a:lnTo>
                <a:lnTo>
                  <a:pt x="1990" y="305"/>
                </a:lnTo>
                <a:lnTo>
                  <a:pt x="1996" y="306"/>
                </a:lnTo>
                <a:lnTo>
                  <a:pt x="1996" y="304"/>
                </a:lnTo>
                <a:lnTo>
                  <a:pt x="1998" y="306"/>
                </a:lnTo>
                <a:lnTo>
                  <a:pt x="2002" y="307"/>
                </a:lnTo>
                <a:lnTo>
                  <a:pt x="2004" y="307"/>
                </a:lnTo>
                <a:lnTo>
                  <a:pt x="2002" y="305"/>
                </a:lnTo>
                <a:lnTo>
                  <a:pt x="2005" y="306"/>
                </a:lnTo>
                <a:lnTo>
                  <a:pt x="2011" y="305"/>
                </a:lnTo>
                <a:lnTo>
                  <a:pt x="2015" y="305"/>
                </a:lnTo>
                <a:lnTo>
                  <a:pt x="2016" y="306"/>
                </a:lnTo>
                <a:lnTo>
                  <a:pt x="2021" y="306"/>
                </a:lnTo>
                <a:lnTo>
                  <a:pt x="2021" y="306"/>
                </a:lnTo>
                <a:lnTo>
                  <a:pt x="2022" y="307"/>
                </a:lnTo>
                <a:lnTo>
                  <a:pt x="2024" y="309"/>
                </a:lnTo>
                <a:lnTo>
                  <a:pt x="2027" y="309"/>
                </a:lnTo>
                <a:lnTo>
                  <a:pt x="2031" y="314"/>
                </a:lnTo>
                <a:lnTo>
                  <a:pt x="2031" y="316"/>
                </a:lnTo>
                <a:lnTo>
                  <a:pt x="2031" y="318"/>
                </a:lnTo>
                <a:lnTo>
                  <a:pt x="2030" y="321"/>
                </a:lnTo>
                <a:lnTo>
                  <a:pt x="2033" y="323"/>
                </a:lnTo>
                <a:lnTo>
                  <a:pt x="2033" y="323"/>
                </a:lnTo>
                <a:lnTo>
                  <a:pt x="2032" y="324"/>
                </a:lnTo>
                <a:lnTo>
                  <a:pt x="2030" y="324"/>
                </a:lnTo>
                <a:lnTo>
                  <a:pt x="2032" y="326"/>
                </a:lnTo>
                <a:lnTo>
                  <a:pt x="2030" y="325"/>
                </a:lnTo>
                <a:lnTo>
                  <a:pt x="2027" y="325"/>
                </a:lnTo>
                <a:lnTo>
                  <a:pt x="2023" y="326"/>
                </a:lnTo>
                <a:lnTo>
                  <a:pt x="2021" y="329"/>
                </a:lnTo>
                <a:lnTo>
                  <a:pt x="2016" y="335"/>
                </a:lnTo>
                <a:lnTo>
                  <a:pt x="2014" y="337"/>
                </a:lnTo>
                <a:lnTo>
                  <a:pt x="2013" y="340"/>
                </a:lnTo>
                <a:lnTo>
                  <a:pt x="2010" y="341"/>
                </a:lnTo>
                <a:lnTo>
                  <a:pt x="2007" y="344"/>
                </a:lnTo>
                <a:lnTo>
                  <a:pt x="2005" y="344"/>
                </a:lnTo>
                <a:lnTo>
                  <a:pt x="2005" y="347"/>
                </a:lnTo>
                <a:lnTo>
                  <a:pt x="2002" y="348"/>
                </a:lnTo>
                <a:lnTo>
                  <a:pt x="2002" y="348"/>
                </a:lnTo>
                <a:lnTo>
                  <a:pt x="1998" y="353"/>
                </a:lnTo>
                <a:lnTo>
                  <a:pt x="1995" y="351"/>
                </a:lnTo>
                <a:lnTo>
                  <a:pt x="1993" y="355"/>
                </a:lnTo>
                <a:lnTo>
                  <a:pt x="1992" y="357"/>
                </a:lnTo>
                <a:lnTo>
                  <a:pt x="1992" y="360"/>
                </a:lnTo>
                <a:lnTo>
                  <a:pt x="1992" y="361"/>
                </a:lnTo>
                <a:lnTo>
                  <a:pt x="1986" y="363"/>
                </a:lnTo>
                <a:lnTo>
                  <a:pt x="1986" y="361"/>
                </a:lnTo>
                <a:lnTo>
                  <a:pt x="1984" y="363"/>
                </a:lnTo>
                <a:lnTo>
                  <a:pt x="1980" y="360"/>
                </a:lnTo>
                <a:lnTo>
                  <a:pt x="1980" y="363"/>
                </a:lnTo>
                <a:lnTo>
                  <a:pt x="1980" y="365"/>
                </a:lnTo>
                <a:lnTo>
                  <a:pt x="1979" y="368"/>
                </a:lnTo>
                <a:lnTo>
                  <a:pt x="1976" y="370"/>
                </a:lnTo>
                <a:lnTo>
                  <a:pt x="1976" y="373"/>
                </a:lnTo>
                <a:lnTo>
                  <a:pt x="1976" y="375"/>
                </a:lnTo>
                <a:lnTo>
                  <a:pt x="1975" y="378"/>
                </a:lnTo>
                <a:lnTo>
                  <a:pt x="1976" y="381"/>
                </a:lnTo>
                <a:lnTo>
                  <a:pt x="1977" y="380"/>
                </a:lnTo>
                <a:lnTo>
                  <a:pt x="1978" y="383"/>
                </a:lnTo>
                <a:lnTo>
                  <a:pt x="1978" y="385"/>
                </a:lnTo>
                <a:lnTo>
                  <a:pt x="1977" y="387"/>
                </a:lnTo>
                <a:lnTo>
                  <a:pt x="1977" y="389"/>
                </a:lnTo>
                <a:lnTo>
                  <a:pt x="1979" y="392"/>
                </a:lnTo>
                <a:lnTo>
                  <a:pt x="1982" y="398"/>
                </a:lnTo>
                <a:lnTo>
                  <a:pt x="1980" y="397"/>
                </a:lnTo>
                <a:lnTo>
                  <a:pt x="1980" y="402"/>
                </a:lnTo>
                <a:lnTo>
                  <a:pt x="1980" y="406"/>
                </a:lnTo>
                <a:lnTo>
                  <a:pt x="1978" y="408"/>
                </a:lnTo>
                <a:lnTo>
                  <a:pt x="1979" y="410"/>
                </a:lnTo>
                <a:lnTo>
                  <a:pt x="1978" y="416"/>
                </a:lnTo>
                <a:lnTo>
                  <a:pt x="1980" y="418"/>
                </a:lnTo>
                <a:lnTo>
                  <a:pt x="1980" y="418"/>
                </a:lnTo>
                <a:lnTo>
                  <a:pt x="1982" y="417"/>
                </a:lnTo>
                <a:lnTo>
                  <a:pt x="1984" y="419"/>
                </a:lnTo>
                <a:lnTo>
                  <a:pt x="1986" y="419"/>
                </a:lnTo>
                <a:lnTo>
                  <a:pt x="1987" y="420"/>
                </a:lnTo>
                <a:lnTo>
                  <a:pt x="1989" y="421"/>
                </a:lnTo>
                <a:lnTo>
                  <a:pt x="1995" y="421"/>
                </a:lnTo>
                <a:lnTo>
                  <a:pt x="1993" y="425"/>
                </a:lnTo>
                <a:lnTo>
                  <a:pt x="1997" y="425"/>
                </a:lnTo>
                <a:lnTo>
                  <a:pt x="1999" y="423"/>
                </a:lnTo>
                <a:lnTo>
                  <a:pt x="1999" y="425"/>
                </a:lnTo>
                <a:lnTo>
                  <a:pt x="1998" y="426"/>
                </a:lnTo>
                <a:lnTo>
                  <a:pt x="1999" y="428"/>
                </a:lnTo>
                <a:lnTo>
                  <a:pt x="2003" y="428"/>
                </a:lnTo>
                <a:lnTo>
                  <a:pt x="2003" y="429"/>
                </a:lnTo>
                <a:lnTo>
                  <a:pt x="2002" y="429"/>
                </a:lnTo>
                <a:lnTo>
                  <a:pt x="2002" y="430"/>
                </a:lnTo>
                <a:lnTo>
                  <a:pt x="2004" y="429"/>
                </a:lnTo>
                <a:lnTo>
                  <a:pt x="2003" y="432"/>
                </a:lnTo>
                <a:lnTo>
                  <a:pt x="2006" y="430"/>
                </a:lnTo>
                <a:lnTo>
                  <a:pt x="2006" y="429"/>
                </a:lnTo>
                <a:lnTo>
                  <a:pt x="2010" y="430"/>
                </a:lnTo>
                <a:lnTo>
                  <a:pt x="2012" y="429"/>
                </a:lnTo>
                <a:lnTo>
                  <a:pt x="2018" y="428"/>
                </a:lnTo>
                <a:lnTo>
                  <a:pt x="2018" y="429"/>
                </a:lnTo>
                <a:lnTo>
                  <a:pt x="2020" y="429"/>
                </a:lnTo>
                <a:lnTo>
                  <a:pt x="2022" y="427"/>
                </a:lnTo>
                <a:lnTo>
                  <a:pt x="2024" y="427"/>
                </a:lnTo>
                <a:lnTo>
                  <a:pt x="2027" y="426"/>
                </a:lnTo>
                <a:lnTo>
                  <a:pt x="2030" y="426"/>
                </a:lnTo>
                <a:lnTo>
                  <a:pt x="2032" y="425"/>
                </a:lnTo>
                <a:lnTo>
                  <a:pt x="2037" y="423"/>
                </a:lnTo>
                <a:lnTo>
                  <a:pt x="2038" y="425"/>
                </a:lnTo>
                <a:lnTo>
                  <a:pt x="2039" y="423"/>
                </a:lnTo>
                <a:lnTo>
                  <a:pt x="2043" y="424"/>
                </a:lnTo>
                <a:lnTo>
                  <a:pt x="2041" y="420"/>
                </a:lnTo>
                <a:lnTo>
                  <a:pt x="2044" y="421"/>
                </a:lnTo>
                <a:lnTo>
                  <a:pt x="2046" y="421"/>
                </a:lnTo>
                <a:lnTo>
                  <a:pt x="2047" y="420"/>
                </a:lnTo>
                <a:lnTo>
                  <a:pt x="2049" y="420"/>
                </a:lnTo>
                <a:lnTo>
                  <a:pt x="2054" y="420"/>
                </a:lnTo>
                <a:lnTo>
                  <a:pt x="2057" y="418"/>
                </a:lnTo>
                <a:lnTo>
                  <a:pt x="2060" y="419"/>
                </a:lnTo>
                <a:lnTo>
                  <a:pt x="2065" y="419"/>
                </a:lnTo>
                <a:lnTo>
                  <a:pt x="2065" y="418"/>
                </a:lnTo>
                <a:lnTo>
                  <a:pt x="2069" y="419"/>
                </a:lnTo>
                <a:lnTo>
                  <a:pt x="2072" y="418"/>
                </a:lnTo>
                <a:lnTo>
                  <a:pt x="2078" y="415"/>
                </a:lnTo>
                <a:lnTo>
                  <a:pt x="2078" y="416"/>
                </a:lnTo>
                <a:lnTo>
                  <a:pt x="2078" y="418"/>
                </a:lnTo>
                <a:lnTo>
                  <a:pt x="2078" y="420"/>
                </a:lnTo>
                <a:lnTo>
                  <a:pt x="2075" y="419"/>
                </a:lnTo>
                <a:lnTo>
                  <a:pt x="2077" y="423"/>
                </a:lnTo>
                <a:lnTo>
                  <a:pt x="2082" y="426"/>
                </a:lnTo>
                <a:lnTo>
                  <a:pt x="2088" y="426"/>
                </a:lnTo>
                <a:lnTo>
                  <a:pt x="2091" y="426"/>
                </a:lnTo>
                <a:lnTo>
                  <a:pt x="2093" y="427"/>
                </a:lnTo>
                <a:lnTo>
                  <a:pt x="2096" y="429"/>
                </a:lnTo>
                <a:lnTo>
                  <a:pt x="2098" y="429"/>
                </a:lnTo>
                <a:lnTo>
                  <a:pt x="2098" y="432"/>
                </a:lnTo>
                <a:lnTo>
                  <a:pt x="2098" y="433"/>
                </a:lnTo>
                <a:lnTo>
                  <a:pt x="2084" y="429"/>
                </a:lnTo>
                <a:lnTo>
                  <a:pt x="2082" y="433"/>
                </a:lnTo>
                <a:lnTo>
                  <a:pt x="2080" y="434"/>
                </a:lnTo>
                <a:lnTo>
                  <a:pt x="2077" y="434"/>
                </a:lnTo>
                <a:lnTo>
                  <a:pt x="2074" y="434"/>
                </a:lnTo>
                <a:lnTo>
                  <a:pt x="2073" y="436"/>
                </a:lnTo>
                <a:lnTo>
                  <a:pt x="2071" y="435"/>
                </a:lnTo>
                <a:lnTo>
                  <a:pt x="2069" y="435"/>
                </a:lnTo>
                <a:lnTo>
                  <a:pt x="2069" y="437"/>
                </a:lnTo>
                <a:lnTo>
                  <a:pt x="2069" y="441"/>
                </a:lnTo>
                <a:lnTo>
                  <a:pt x="2066" y="442"/>
                </a:lnTo>
                <a:lnTo>
                  <a:pt x="2053" y="441"/>
                </a:lnTo>
                <a:lnTo>
                  <a:pt x="2050" y="440"/>
                </a:lnTo>
                <a:lnTo>
                  <a:pt x="2047" y="440"/>
                </a:lnTo>
                <a:lnTo>
                  <a:pt x="2045" y="438"/>
                </a:lnTo>
                <a:lnTo>
                  <a:pt x="2039" y="437"/>
                </a:lnTo>
                <a:lnTo>
                  <a:pt x="2037" y="438"/>
                </a:lnTo>
                <a:lnTo>
                  <a:pt x="2033" y="437"/>
                </a:lnTo>
                <a:lnTo>
                  <a:pt x="2032" y="441"/>
                </a:lnTo>
                <a:lnTo>
                  <a:pt x="2030" y="440"/>
                </a:lnTo>
                <a:lnTo>
                  <a:pt x="2024" y="440"/>
                </a:lnTo>
                <a:lnTo>
                  <a:pt x="2022" y="441"/>
                </a:lnTo>
                <a:lnTo>
                  <a:pt x="2019" y="441"/>
                </a:lnTo>
                <a:lnTo>
                  <a:pt x="2016" y="443"/>
                </a:lnTo>
                <a:lnTo>
                  <a:pt x="2014" y="442"/>
                </a:lnTo>
                <a:lnTo>
                  <a:pt x="2014" y="444"/>
                </a:lnTo>
                <a:lnTo>
                  <a:pt x="2010" y="445"/>
                </a:lnTo>
                <a:lnTo>
                  <a:pt x="2006" y="447"/>
                </a:lnTo>
                <a:lnTo>
                  <a:pt x="2005" y="450"/>
                </a:lnTo>
                <a:lnTo>
                  <a:pt x="2009" y="451"/>
                </a:lnTo>
                <a:lnTo>
                  <a:pt x="2005" y="452"/>
                </a:lnTo>
                <a:lnTo>
                  <a:pt x="2007" y="454"/>
                </a:lnTo>
                <a:lnTo>
                  <a:pt x="2010" y="455"/>
                </a:lnTo>
                <a:lnTo>
                  <a:pt x="2007" y="455"/>
                </a:lnTo>
                <a:lnTo>
                  <a:pt x="2006" y="459"/>
                </a:lnTo>
                <a:lnTo>
                  <a:pt x="2009" y="461"/>
                </a:lnTo>
                <a:lnTo>
                  <a:pt x="2010" y="463"/>
                </a:lnTo>
                <a:lnTo>
                  <a:pt x="2013" y="463"/>
                </a:lnTo>
                <a:lnTo>
                  <a:pt x="2015" y="464"/>
                </a:lnTo>
                <a:lnTo>
                  <a:pt x="2018" y="462"/>
                </a:lnTo>
                <a:lnTo>
                  <a:pt x="2021" y="464"/>
                </a:lnTo>
                <a:lnTo>
                  <a:pt x="2018" y="474"/>
                </a:lnTo>
                <a:lnTo>
                  <a:pt x="2018" y="476"/>
                </a:lnTo>
                <a:lnTo>
                  <a:pt x="2019" y="484"/>
                </a:lnTo>
                <a:lnTo>
                  <a:pt x="2016" y="487"/>
                </a:lnTo>
                <a:lnTo>
                  <a:pt x="2014" y="488"/>
                </a:lnTo>
                <a:lnTo>
                  <a:pt x="2011" y="491"/>
                </a:lnTo>
                <a:lnTo>
                  <a:pt x="2009" y="491"/>
                </a:lnTo>
                <a:lnTo>
                  <a:pt x="2003" y="487"/>
                </a:lnTo>
                <a:lnTo>
                  <a:pt x="2002" y="485"/>
                </a:lnTo>
                <a:lnTo>
                  <a:pt x="1997" y="479"/>
                </a:lnTo>
                <a:lnTo>
                  <a:pt x="1995" y="478"/>
                </a:lnTo>
                <a:lnTo>
                  <a:pt x="1993" y="475"/>
                </a:lnTo>
                <a:lnTo>
                  <a:pt x="1986" y="478"/>
                </a:lnTo>
                <a:lnTo>
                  <a:pt x="1984" y="478"/>
                </a:lnTo>
                <a:lnTo>
                  <a:pt x="1980" y="480"/>
                </a:lnTo>
                <a:lnTo>
                  <a:pt x="1979" y="484"/>
                </a:lnTo>
                <a:lnTo>
                  <a:pt x="1978" y="486"/>
                </a:lnTo>
                <a:lnTo>
                  <a:pt x="1978" y="488"/>
                </a:lnTo>
                <a:lnTo>
                  <a:pt x="1976" y="492"/>
                </a:lnTo>
                <a:lnTo>
                  <a:pt x="1973" y="494"/>
                </a:lnTo>
                <a:lnTo>
                  <a:pt x="1972" y="500"/>
                </a:lnTo>
                <a:lnTo>
                  <a:pt x="1972" y="505"/>
                </a:lnTo>
                <a:lnTo>
                  <a:pt x="1973" y="508"/>
                </a:lnTo>
                <a:lnTo>
                  <a:pt x="1973" y="512"/>
                </a:lnTo>
                <a:lnTo>
                  <a:pt x="1973" y="514"/>
                </a:lnTo>
                <a:lnTo>
                  <a:pt x="1975" y="515"/>
                </a:lnTo>
                <a:lnTo>
                  <a:pt x="1975" y="517"/>
                </a:lnTo>
                <a:lnTo>
                  <a:pt x="1975" y="517"/>
                </a:lnTo>
                <a:lnTo>
                  <a:pt x="1976" y="519"/>
                </a:lnTo>
                <a:lnTo>
                  <a:pt x="1976" y="522"/>
                </a:lnTo>
                <a:lnTo>
                  <a:pt x="1976" y="523"/>
                </a:lnTo>
                <a:lnTo>
                  <a:pt x="1975" y="526"/>
                </a:lnTo>
                <a:lnTo>
                  <a:pt x="1976" y="528"/>
                </a:lnTo>
                <a:lnTo>
                  <a:pt x="1972" y="530"/>
                </a:lnTo>
                <a:lnTo>
                  <a:pt x="1967" y="530"/>
                </a:lnTo>
                <a:lnTo>
                  <a:pt x="1967" y="530"/>
                </a:lnTo>
                <a:lnTo>
                  <a:pt x="1962" y="529"/>
                </a:lnTo>
                <a:lnTo>
                  <a:pt x="1962" y="529"/>
                </a:lnTo>
                <a:lnTo>
                  <a:pt x="1961" y="529"/>
                </a:lnTo>
                <a:lnTo>
                  <a:pt x="1959" y="529"/>
                </a:lnTo>
                <a:lnTo>
                  <a:pt x="1958" y="530"/>
                </a:lnTo>
                <a:lnTo>
                  <a:pt x="1959" y="532"/>
                </a:lnTo>
                <a:lnTo>
                  <a:pt x="1956" y="536"/>
                </a:lnTo>
                <a:lnTo>
                  <a:pt x="1953" y="538"/>
                </a:lnTo>
                <a:lnTo>
                  <a:pt x="1951" y="540"/>
                </a:lnTo>
                <a:lnTo>
                  <a:pt x="1945" y="540"/>
                </a:lnTo>
                <a:lnTo>
                  <a:pt x="1942" y="540"/>
                </a:lnTo>
                <a:lnTo>
                  <a:pt x="1941" y="539"/>
                </a:lnTo>
                <a:lnTo>
                  <a:pt x="1937" y="532"/>
                </a:lnTo>
                <a:lnTo>
                  <a:pt x="1937" y="532"/>
                </a:lnTo>
                <a:lnTo>
                  <a:pt x="1935" y="531"/>
                </a:lnTo>
                <a:lnTo>
                  <a:pt x="1929" y="531"/>
                </a:lnTo>
                <a:lnTo>
                  <a:pt x="1921" y="534"/>
                </a:lnTo>
                <a:lnTo>
                  <a:pt x="1916" y="536"/>
                </a:lnTo>
                <a:lnTo>
                  <a:pt x="1911" y="537"/>
                </a:lnTo>
                <a:lnTo>
                  <a:pt x="1910" y="538"/>
                </a:lnTo>
                <a:lnTo>
                  <a:pt x="1907" y="543"/>
                </a:lnTo>
                <a:lnTo>
                  <a:pt x="1895" y="544"/>
                </a:lnTo>
                <a:lnTo>
                  <a:pt x="1881" y="548"/>
                </a:lnTo>
                <a:lnTo>
                  <a:pt x="1879" y="548"/>
                </a:lnTo>
                <a:lnTo>
                  <a:pt x="1876" y="546"/>
                </a:lnTo>
                <a:lnTo>
                  <a:pt x="1875" y="549"/>
                </a:lnTo>
                <a:lnTo>
                  <a:pt x="1874" y="551"/>
                </a:lnTo>
                <a:lnTo>
                  <a:pt x="1877" y="549"/>
                </a:lnTo>
                <a:lnTo>
                  <a:pt x="1879" y="549"/>
                </a:lnTo>
                <a:lnTo>
                  <a:pt x="1881" y="551"/>
                </a:lnTo>
                <a:lnTo>
                  <a:pt x="1882" y="549"/>
                </a:lnTo>
                <a:lnTo>
                  <a:pt x="1882" y="549"/>
                </a:lnTo>
                <a:lnTo>
                  <a:pt x="1885" y="551"/>
                </a:lnTo>
                <a:lnTo>
                  <a:pt x="1884" y="553"/>
                </a:lnTo>
                <a:lnTo>
                  <a:pt x="1884" y="555"/>
                </a:lnTo>
                <a:lnTo>
                  <a:pt x="1882" y="553"/>
                </a:lnTo>
                <a:lnTo>
                  <a:pt x="1881" y="553"/>
                </a:lnTo>
                <a:lnTo>
                  <a:pt x="1875" y="551"/>
                </a:lnTo>
                <a:lnTo>
                  <a:pt x="1874" y="551"/>
                </a:lnTo>
                <a:lnTo>
                  <a:pt x="1874" y="549"/>
                </a:lnTo>
                <a:lnTo>
                  <a:pt x="1873" y="544"/>
                </a:lnTo>
                <a:lnTo>
                  <a:pt x="1870" y="545"/>
                </a:lnTo>
                <a:lnTo>
                  <a:pt x="1869" y="546"/>
                </a:lnTo>
                <a:lnTo>
                  <a:pt x="1865" y="541"/>
                </a:lnTo>
                <a:lnTo>
                  <a:pt x="1865" y="541"/>
                </a:lnTo>
                <a:lnTo>
                  <a:pt x="1861" y="540"/>
                </a:lnTo>
                <a:lnTo>
                  <a:pt x="1859" y="540"/>
                </a:lnTo>
                <a:lnTo>
                  <a:pt x="1856" y="541"/>
                </a:lnTo>
                <a:lnTo>
                  <a:pt x="1856" y="540"/>
                </a:lnTo>
                <a:lnTo>
                  <a:pt x="1858" y="539"/>
                </a:lnTo>
                <a:lnTo>
                  <a:pt x="1861" y="539"/>
                </a:lnTo>
                <a:lnTo>
                  <a:pt x="1856" y="538"/>
                </a:lnTo>
                <a:lnTo>
                  <a:pt x="1854" y="541"/>
                </a:lnTo>
                <a:lnTo>
                  <a:pt x="1851" y="543"/>
                </a:lnTo>
                <a:lnTo>
                  <a:pt x="1850" y="545"/>
                </a:lnTo>
                <a:lnTo>
                  <a:pt x="1850" y="544"/>
                </a:lnTo>
                <a:lnTo>
                  <a:pt x="1848" y="544"/>
                </a:lnTo>
                <a:lnTo>
                  <a:pt x="1844" y="544"/>
                </a:lnTo>
                <a:lnTo>
                  <a:pt x="1842" y="547"/>
                </a:lnTo>
                <a:lnTo>
                  <a:pt x="1841" y="549"/>
                </a:lnTo>
                <a:lnTo>
                  <a:pt x="1839" y="548"/>
                </a:lnTo>
                <a:lnTo>
                  <a:pt x="1836" y="547"/>
                </a:lnTo>
                <a:lnTo>
                  <a:pt x="1834" y="548"/>
                </a:lnTo>
                <a:lnTo>
                  <a:pt x="1834" y="545"/>
                </a:lnTo>
                <a:lnTo>
                  <a:pt x="1836" y="543"/>
                </a:lnTo>
                <a:lnTo>
                  <a:pt x="1836" y="540"/>
                </a:lnTo>
                <a:lnTo>
                  <a:pt x="1834" y="540"/>
                </a:lnTo>
                <a:lnTo>
                  <a:pt x="1832" y="541"/>
                </a:lnTo>
                <a:lnTo>
                  <a:pt x="1826" y="539"/>
                </a:lnTo>
                <a:lnTo>
                  <a:pt x="1824" y="540"/>
                </a:lnTo>
                <a:lnTo>
                  <a:pt x="1822" y="538"/>
                </a:lnTo>
                <a:lnTo>
                  <a:pt x="1822" y="535"/>
                </a:lnTo>
                <a:lnTo>
                  <a:pt x="1821" y="535"/>
                </a:lnTo>
                <a:lnTo>
                  <a:pt x="1822" y="534"/>
                </a:lnTo>
                <a:lnTo>
                  <a:pt x="1817" y="531"/>
                </a:lnTo>
                <a:lnTo>
                  <a:pt x="1814" y="531"/>
                </a:lnTo>
                <a:lnTo>
                  <a:pt x="1816" y="530"/>
                </a:lnTo>
                <a:lnTo>
                  <a:pt x="1818" y="530"/>
                </a:lnTo>
                <a:lnTo>
                  <a:pt x="1815" y="526"/>
                </a:lnTo>
                <a:lnTo>
                  <a:pt x="1817" y="523"/>
                </a:lnTo>
                <a:lnTo>
                  <a:pt x="1815" y="519"/>
                </a:lnTo>
                <a:lnTo>
                  <a:pt x="1817" y="518"/>
                </a:lnTo>
                <a:lnTo>
                  <a:pt x="1819" y="517"/>
                </a:lnTo>
                <a:lnTo>
                  <a:pt x="1816" y="514"/>
                </a:lnTo>
                <a:lnTo>
                  <a:pt x="1819" y="515"/>
                </a:lnTo>
                <a:lnTo>
                  <a:pt x="1822" y="515"/>
                </a:lnTo>
                <a:lnTo>
                  <a:pt x="1822" y="512"/>
                </a:lnTo>
                <a:lnTo>
                  <a:pt x="1825" y="511"/>
                </a:lnTo>
                <a:lnTo>
                  <a:pt x="1825" y="505"/>
                </a:lnTo>
                <a:lnTo>
                  <a:pt x="1828" y="505"/>
                </a:lnTo>
                <a:lnTo>
                  <a:pt x="1828" y="508"/>
                </a:lnTo>
                <a:lnTo>
                  <a:pt x="1831" y="505"/>
                </a:lnTo>
                <a:lnTo>
                  <a:pt x="1833" y="504"/>
                </a:lnTo>
                <a:lnTo>
                  <a:pt x="1834" y="502"/>
                </a:lnTo>
                <a:lnTo>
                  <a:pt x="1832" y="498"/>
                </a:lnTo>
                <a:lnTo>
                  <a:pt x="1830" y="500"/>
                </a:lnTo>
                <a:lnTo>
                  <a:pt x="1827" y="498"/>
                </a:lnTo>
                <a:lnTo>
                  <a:pt x="1824" y="501"/>
                </a:lnTo>
                <a:lnTo>
                  <a:pt x="1826" y="497"/>
                </a:lnTo>
                <a:lnTo>
                  <a:pt x="1823" y="495"/>
                </a:lnTo>
                <a:lnTo>
                  <a:pt x="1822" y="496"/>
                </a:lnTo>
                <a:lnTo>
                  <a:pt x="1819" y="496"/>
                </a:lnTo>
                <a:lnTo>
                  <a:pt x="1823" y="495"/>
                </a:lnTo>
                <a:lnTo>
                  <a:pt x="1826" y="495"/>
                </a:lnTo>
                <a:lnTo>
                  <a:pt x="1825" y="493"/>
                </a:lnTo>
                <a:lnTo>
                  <a:pt x="1824" y="491"/>
                </a:lnTo>
                <a:lnTo>
                  <a:pt x="1822" y="488"/>
                </a:lnTo>
                <a:lnTo>
                  <a:pt x="1821" y="488"/>
                </a:lnTo>
                <a:lnTo>
                  <a:pt x="1811" y="489"/>
                </a:lnTo>
                <a:lnTo>
                  <a:pt x="1810" y="493"/>
                </a:lnTo>
                <a:lnTo>
                  <a:pt x="1813" y="496"/>
                </a:lnTo>
                <a:lnTo>
                  <a:pt x="1811" y="498"/>
                </a:lnTo>
                <a:lnTo>
                  <a:pt x="1809" y="496"/>
                </a:lnTo>
                <a:lnTo>
                  <a:pt x="1808" y="494"/>
                </a:lnTo>
                <a:lnTo>
                  <a:pt x="1806" y="496"/>
                </a:lnTo>
                <a:lnTo>
                  <a:pt x="1805" y="498"/>
                </a:lnTo>
                <a:lnTo>
                  <a:pt x="1798" y="498"/>
                </a:lnTo>
                <a:lnTo>
                  <a:pt x="1797" y="496"/>
                </a:lnTo>
                <a:lnTo>
                  <a:pt x="1796" y="498"/>
                </a:lnTo>
                <a:lnTo>
                  <a:pt x="1796" y="510"/>
                </a:lnTo>
                <a:lnTo>
                  <a:pt x="1798" y="509"/>
                </a:lnTo>
                <a:lnTo>
                  <a:pt x="1800" y="511"/>
                </a:lnTo>
                <a:lnTo>
                  <a:pt x="1799" y="512"/>
                </a:lnTo>
                <a:lnTo>
                  <a:pt x="1797" y="510"/>
                </a:lnTo>
                <a:lnTo>
                  <a:pt x="1797" y="515"/>
                </a:lnTo>
                <a:lnTo>
                  <a:pt x="1796" y="518"/>
                </a:lnTo>
                <a:lnTo>
                  <a:pt x="1799" y="518"/>
                </a:lnTo>
                <a:lnTo>
                  <a:pt x="1800" y="520"/>
                </a:lnTo>
                <a:lnTo>
                  <a:pt x="1804" y="522"/>
                </a:lnTo>
                <a:lnTo>
                  <a:pt x="1804" y="524"/>
                </a:lnTo>
                <a:lnTo>
                  <a:pt x="1802" y="526"/>
                </a:lnTo>
                <a:lnTo>
                  <a:pt x="1804" y="530"/>
                </a:lnTo>
                <a:lnTo>
                  <a:pt x="1802" y="530"/>
                </a:lnTo>
                <a:lnTo>
                  <a:pt x="1800" y="528"/>
                </a:lnTo>
                <a:lnTo>
                  <a:pt x="1799" y="528"/>
                </a:lnTo>
                <a:lnTo>
                  <a:pt x="1800" y="531"/>
                </a:lnTo>
                <a:lnTo>
                  <a:pt x="1804" y="531"/>
                </a:lnTo>
                <a:lnTo>
                  <a:pt x="1804" y="531"/>
                </a:lnTo>
                <a:lnTo>
                  <a:pt x="1808" y="537"/>
                </a:lnTo>
                <a:lnTo>
                  <a:pt x="1807" y="538"/>
                </a:lnTo>
                <a:lnTo>
                  <a:pt x="1805" y="539"/>
                </a:lnTo>
                <a:lnTo>
                  <a:pt x="1804" y="543"/>
                </a:lnTo>
                <a:lnTo>
                  <a:pt x="1806" y="541"/>
                </a:lnTo>
                <a:lnTo>
                  <a:pt x="1807" y="545"/>
                </a:lnTo>
                <a:lnTo>
                  <a:pt x="1806" y="547"/>
                </a:lnTo>
                <a:lnTo>
                  <a:pt x="1809" y="549"/>
                </a:lnTo>
                <a:lnTo>
                  <a:pt x="1813" y="549"/>
                </a:lnTo>
                <a:lnTo>
                  <a:pt x="1817" y="555"/>
                </a:lnTo>
                <a:lnTo>
                  <a:pt x="1819" y="556"/>
                </a:lnTo>
                <a:lnTo>
                  <a:pt x="1819" y="556"/>
                </a:lnTo>
                <a:lnTo>
                  <a:pt x="1816" y="555"/>
                </a:lnTo>
                <a:lnTo>
                  <a:pt x="1814" y="553"/>
                </a:lnTo>
                <a:lnTo>
                  <a:pt x="1810" y="549"/>
                </a:lnTo>
                <a:lnTo>
                  <a:pt x="1808" y="551"/>
                </a:lnTo>
                <a:lnTo>
                  <a:pt x="1806" y="551"/>
                </a:lnTo>
                <a:lnTo>
                  <a:pt x="1805" y="549"/>
                </a:lnTo>
                <a:lnTo>
                  <a:pt x="1801" y="551"/>
                </a:lnTo>
                <a:lnTo>
                  <a:pt x="1801" y="553"/>
                </a:lnTo>
                <a:lnTo>
                  <a:pt x="1801" y="556"/>
                </a:lnTo>
                <a:lnTo>
                  <a:pt x="1801" y="560"/>
                </a:lnTo>
                <a:lnTo>
                  <a:pt x="1800" y="555"/>
                </a:lnTo>
                <a:lnTo>
                  <a:pt x="1798" y="555"/>
                </a:lnTo>
                <a:lnTo>
                  <a:pt x="1798" y="557"/>
                </a:lnTo>
                <a:lnTo>
                  <a:pt x="1796" y="557"/>
                </a:lnTo>
                <a:lnTo>
                  <a:pt x="1796" y="555"/>
                </a:lnTo>
                <a:lnTo>
                  <a:pt x="1793" y="553"/>
                </a:lnTo>
                <a:lnTo>
                  <a:pt x="1789" y="553"/>
                </a:lnTo>
                <a:lnTo>
                  <a:pt x="1788" y="553"/>
                </a:lnTo>
                <a:lnTo>
                  <a:pt x="1785" y="553"/>
                </a:lnTo>
                <a:lnTo>
                  <a:pt x="1783" y="554"/>
                </a:lnTo>
                <a:lnTo>
                  <a:pt x="1781" y="556"/>
                </a:lnTo>
                <a:lnTo>
                  <a:pt x="1781" y="560"/>
                </a:lnTo>
                <a:lnTo>
                  <a:pt x="1784" y="560"/>
                </a:lnTo>
                <a:lnTo>
                  <a:pt x="1785" y="561"/>
                </a:lnTo>
                <a:lnTo>
                  <a:pt x="1783" y="562"/>
                </a:lnTo>
                <a:lnTo>
                  <a:pt x="1780" y="560"/>
                </a:lnTo>
                <a:lnTo>
                  <a:pt x="1777" y="557"/>
                </a:lnTo>
                <a:lnTo>
                  <a:pt x="1772" y="558"/>
                </a:lnTo>
                <a:lnTo>
                  <a:pt x="1766" y="558"/>
                </a:lnTo>
                <a:lnTo>
                  <a:pt x="1762" y="561"/>
                </a:lnTo>
                <a:lnTo>
                  <a:pt x="1758" y="563"/>
                </a:lnTo>
                <a:lnTo>
                  <a:pt x="1758" y="564"/>
                </a:lnTo>
                <a:lnTo>
                  <a:pt x="1756" y="566"/>
                </a:lnTo>
                <a:lnTo>
                  <a:pt x="1753" y="568"/>
                </a:lnTo>
                <a:lnTo>
                  <a:pt x="1749" y="568"/>
                </a:lnTo>
                <a:lnTo>
                  <a:pt x="1748" y="570"/>
                </a:lnTo>
                <a:lnTo>
                  <a:pt x="1748" y="575"/>
                </a:lnTo>
                <a:lnTo>
                  <a:pt x="1746" y="579"/>
                </a:lnTo>
                <a:lnTo>
                  <a:pt x="1741" y="585"/>
                </a:lnTo>
                <a:lnTo>
                  <a:pt x="1740" y="585"/>
                </a:lnTo>
                <a:lnTo>
                  <a:pt x="1740" y="588"/>
                </a:lnTo>
                <a:lnTo>
                  <a:pt x="1745" y="589"/>
                </a:lnTo>
                <a:lnTo>
                  <a:pt x="1748" y="589"/>
                </a:lnTo>
                <a:lnTo>
                  <a:pt x="1750" y="588"/>
                </a:lnTo>
                <a:lnTo>
                  <a:pt x="1750" y="590"/>
                </a:lnTo>
                <a:lnTo>
                  <a:pt x="1748" y="589"/>
                </a:lnTo>
                <a:lnTo>
                  <a:pt x="1748" y="589"/>
                </a:lnTo>
                <a:lnTo>
                  <a:pt x="1745" y="590"/>
                </a:lnTo>
                <a:lnTo>
                  <a:pt x="1742" y="591"/>
                </a:lnTo>
                <a:lnTo>
                  <a:pt x="1741" y="591"/>
                </a:lnTo>
                <a:lnTo>
                  <a:pt x="1742" y="592"/>
                </a:lnTo>
                <a:lnTo>
                  <a:pt x="1740" y="592"/>
                </a:lnTo>
                <a:lnTo>
                  <a:pt x="1742" y="594"/>
                </a:lnTo>
                <a:lnTo>
                  <a:pt x="1743" y="595"/>
                </a:lnTo>
                <a:lnTo>
                  <a:pt x="1740" y="594"/>
                </a:lnTo>
                <a:lnTo>
                  <a:pt x="1738" y="591"/>
                </a:lnTo>
                <a:lnTo>
                  <a:pt x="1733" y="592"/>
                </a:lnTo>
                <a:lnTo>
                  <a:pt x="1734" y="595"/>
                </a:lnTo>
                <a:lnTo>
                  <a:pt x="1737" y="596"/>
                </a:lnTo>
                <a:lnTo>
                  <a:pt x="1740" y="595"/>
                </a:lnTo>
                <a:lnTo>
                  <a:pt x="1742" y="596"/>
                </a:lnTo>
                <a:lnTo>
                  <a:pt x="1743" y="598"/>
                </a:lnTo>
                <a:lnTo>
                  <a:pt x="1742" y="596"/>
                </a:lnTo>
                <a:lnTo>
                  <a:pt x="1739" y="596"/>
                </a:lnTo>
                <a:lnTo>
                  <a:pt x="1736" y="597"/>
                </a:lnTo>
                <a:lnTo>
                  <a:pt x="1733" y="596"/>
                </a:lnTo>
                <a:lnTo>
                  <a:pt x="1728" y="597"/>
                </a:lnTo>
                <a:lnTo>
                  <a:pt x="1719" y="601"/>
                </a:lnTo>
                <a:lnTo>
                  <a:pt x="1710" y="604"/>
                </a:lnTo>
                <a:lnTo>
                  <a:pt x="1706" y="606"/>
                </a:lnTo>
                <a:lnTo>
                  <a:pt x="1706" y="608"/>
                </a:lnTo>
                <a:lnTo>
                  <a:pt x="1706" y="614"/>
                </a:lnTo>
                <a:lnTo>
                  <a:pt x="1706" y="614"/>
                </a:lnTo>
                <a:lnTo>
                  <a:pt x="1707" y="617"/>
                </a:lnTo>
                <a:lnTo>
                  <a:pt x="1706" y="616"/>
                </a:lnTo>
                <a:lnTo>
                  <a:pt x="1704" y="620"/>
                </a:lnTo>
                <a:lnTo>
                  <a:pt x="1700" y="622"/>
                </a:lnTo>
                <a:lnTo>
                  <a:pt x="1695" y="623"/>
                </a:lnTo>
                <a:lnTo>
                  <a:pt x="1689" y="625"/>
                </a:lnTo>
                <a:lnTo>
                  <a:pt x="1687" y="628"/>
                </a:lnTo>
                <a:lnTo>
                  <a:pt x="1688" y="630"/>
                </a:lnTo>
                <a:lnTo>
                  <a:pt x="1691" y="630"/>
                </a:lnTo>
                <a:lnTo>
                  <a:pt x="1691" y="630"/>
                </a:lnTo>
                <a:lnTo>
                  <a:pt x="1688" y="631"/>
                </a:lnTo>
                <a:lnTo>
                  <a:pt x="1682" y="633"/>
                </a:lnTo>
                <a:lnTo>
                  <a:pt x="1678" y="632"/>
                </a:lnTo>
                <a:lnTo>
                  <a:pt x="1674" y="632"/>
                </a:lnTo>
                <a:lnTo>
                  <a:pt x="1672" y="631"/>
                </a:lnTo>
                <a:lnTo>
                  <a:pt x="1669" y="632"/>
                </a:lnTo>
                <a:lnTo>
                  <a:pt x="1666" y="629"/>
                </a:lnTo>
                <a:lnTo>
                  <a:pt x="1666" y="626"/>
                </a:lnTo>
                <a:lnTo>
                  <a:pt x="1662" y="626"/>
                </a:lnTo>
                <a:lnTo>
                  <a:pt x="1657" y="626"/>
                </a:lnTo>
                <a:lnTo>
                  <a:pt x="1660" y="631"/>
                </a:lnTo>
                <a:lnTo>
                  <a:pt x="1662" y="634"/>
                </a:lnTo>
                <a:lnTo>
                  <a:pt x="1663" y="640"/>
                </a:lnTo>
                <a:lnTo>
                  <a:pt x="1663" y="642"/>
                </a:lnTo>
                <a:lnTo>
                  <a:pt x="1665" y="645"/>
                </a:lnTo>
                <a:lnTo>
                  <a:pt x="1657" y="646"/>
                </a:lnTo>
                <a:lnTo>
                  <a:pt x="1657" y="647"/>
                </a:lnTo>
                <a:lnTo>
                  <a:pt x="1657" y="647"/>
                </a:lnTo>
                <a:lnTo>
                  <a:pt x="1657" y="646"/>
                </a:lnTo>
                <a:lnTo>
                  <a:pt x="1653" y="643"/>
                </a:lnTo>
                <a:lnTo>
                  <a:pt x="1649" y="646"/>
                </a:lnTo>
                <a:lnTo>
                  <a:pt x="1647" y="646"/>
                </a:lnTo>
                <a:lnTo>
                  <a:pt x="1643" y="640"/>
                </a:lnTo>
                <a:lnTo>
                  <a:pt x="1639" y="641"/>
                </a:lnTo>
                <a:lnTo>
                  <a:pt x="1637" y="641"/>
                </a:lnTo>
                <a:lnTo>
                  <a:pt x="1635" y="645"/>
                </a:lnTo>
                <a:lnTo>
                  <a:pt x="1630" y="643"/>
                </a:lnTo>
                <a:lnTo>
                  <a:pt x="1625" y="645"/>
                </a:lnTo>
                <a:lnTo>
                  <a:pt x="1622" y="646"/>
                </a:lnTo>
                <a:lnTo>
                  <a:pt x="1619" y="648"/>
                </a:lnTo>
                <a:lnTo>
                  <a:pt x="1620" y="650"/>
                </a:lnTo>
                <a:lnTo>
                  <a:pt x="1625" y="649"/>
                </a:lnTo>
                <a:lnTo>
                  <a:pt x="1626" y="651"/>
                </a:lnTo>
                <a:lnTo>
                  <a:pt x="1622" y="650"/>
                </a:lnTo>
                <a:lnTo>
                  <a:pt x="1622" y="652"/>
                </a:lnTo>
                <a:lnTo>
                  <a:pt x="1626" y="654"/>
                </a:lnTo>
                <a:lnTo>
                  <a:pt x="1620" y="655"/>
                </a:lnTo>
                <a:lnTo>
                  <a:pt x="1621" y="656"/>
                </a:lnTo>
                <a:lnTo>
                  <a:pt x="1625" y="657"/>
                </a:lnTo>
                <a:lnTo>
                  <a:pt x="1627" y="659"/>
                </a:lnTo>
                <a:lnTo>
                  <a:pt x="1629" y="658"/>
                </a:lnTo>
                <a:lnTo>
                  <a:pt x="1638" y="660"/>
                </a:lnTo>
                <a:lnTo>
                  <a:pt x="1640" y="663"/>
                </a:lnTo>
                <a:lnTo>
                  <a:pt x="1643" y="665"/>
                </a:lnTo>
                <a:lnTo>
                  <a:pt x="1644" y="663"/>
                </a:lnTo>
                <a:lnTo>
                  <a:pt x="1647" y="665"/>
                </a:lnTo>
                <a:lnTo>
                  <a:pt x="1653" y="665"/>
                </a:lnTo>
                <a:lnTo>
                  <a:pt x="1651" y="666"/>
                </a:lnTo>
                <a:lnTo>
                  <a:pt x="1652" y="668"/>
                </a:lnTo>
                <a:lnTo>
                  <a:pt x="1655" y="668"/>
                </a:lnTo>
                <a:lnTo>
                  <a:pt x="1659" y="668"/>
                </a:lnTo>
                <a:lnTo>
                  <a:pt x="1661" y="669"/>
                </a:lnTo>
                <a:lnTo>
                  <a:pt x="1657" y="668"/>
                </a:lnTo>
                <a:lnTo>
                  <a:pt x="1655" y="668"/>
                </a:lnTo>
                <a:lnTo>
                  <a:pt x="1655" y="671"/>
                </a:lnTo>
                <a:lnTo>
                  <a:pt x="1657" y="673"/>
                </a:lnTo>
                <a:lnTo>
                  <a:pt x="1655" y="676"/>
                </a:lnTo>
                <a:lnTo>
                  <a:pt x="1659" y="678"/>
                </a:lnTo>
                <a:lnTo>
                  <a:pt x="1661" y="682"/>
                </a:lnTo>
                <a:lnTo>
                  <a:pt x="1662" y="683"/>
                </a:lnTo>
                <a:lnTo>
                  <a:pt x="1664" y="683"/>
                </a:lnTo>
                <a:lnTo>
                  <a:pt x="1666" y="685"/>
                </a:lnTo>
                <a:lnTo>
                  <a:pt x="1670" y="685"/>
                </a:lnTo>
                <a:lnTo>
                  <a:pt x="1669" y="686"/>
                </a:lnTo>
                <a:lnTo>
                  <a:pt x="1670" y="692"/>
                </a:lnTo>
                <a:lnTo>
                  <a:pt x="1670" y="694"/>
                </a:lnTo>
                <a:lnTo>
                  <a:pt x="1668" y="695"/>
                </a:lnTo>
                <a:lnTo>
                  <a:pt x="1669" y="695"/>
                </a:lnTo>
                <a:lnTo>
                  <a:pt x="1671" y="697"/>
                </a:lnTo>
                <a:lnTo>
                  <a:pt x="1673" y="699"/>
                </a:lnTo>
                <a:lnTo>
                  <a:pt x="1676" y="702"/>
                </a:lnTo>
                <a:lnTo>
                  <a:pt x="1676" y="705"/>
                </a:lnTo>
                <a:lnTo>
                  <a:pt x="1677" y="708"/>
                </a:lnTo>
                <a:lnTo>
                  <a:pt x="1678" y="709"/>
                </a:lnTo>
                <a:lnTo>
                  <a:pt x="1677" y="708"/>
                </a:lnTo>
                <a:lnTo>
                  <a:pt x="1674" y="706"/>
                </a:lnTo>
                <a:lnTo>
                  <a:pt x="1674" y="702"/>
                </a:lnTo>
                <a:lnTo>
                  <a:pt x="1672" y="700"/>
                </a:lnTo>
                <a:lnTo>
                  <a:pt x="1669" y="699"/>
                </a:lnTo>
                <a:lnTo>
                  <a:pt x="1668" y="711"/>
                </a:lnTo>
                <a:lnTo>
                  <a:pt x="1668" y="714"/>
                </a:lnTo>
                <a:lnTo>
                  <a:pt x="1668" y="718"/>
                </a:lnTo>
                <a:lnTo>
                  <a:pt x="1665" y="727"/>
                </a:lnTo>
                <a:lnTo>
                  <a:pt x="1663" y="734"/>
                </a:lnTo>
                <a:lnTo>
                  <a:pt x="1661" y="735"/>
                </a:lnTo>
                <a:lnTo>
                  <a:pt x="1657" y="736"/>
                </a:lnTo>
                <a:lnTo>
                  <a:pt x="1654" y="736"/>
                </a:lnTo>
                <a:lnTo>
                  <a:pt x="1652" y="736"/>
                </a:lnTo>
                <a:lnTo>
                  <a:pt x="1647" y="733"/>
                </a:lnTo>
                <a:lnTo>
                  <a:pt x="1645" y="734"/>
                </a:lnTo>
                <a:lnTo>
                  <a:pt x="1644" y="735"/>
                </a:lnTo>
                <a:lnTo>
                  <a:pt x="1642" y="735"/>
                </a:lnTo>
                <a:lnTo>
                  <a:pt x="1637" y="733"/>
                </a:lnTo>
                <a:lnTo>
                  <a:pt x="1635" y="733"/>
                </a:lnTo>
                <a:lnTo>
                  <a:pt x="1632" y="733"/>
                </a:lnTo>
                <a:lnTo>
                  <a:pt x="1629" y="734"/>
                </a:lnTo>
                <a:lnTo>
                  <a:pt x="1629" y="734"/>
                </a:lnTo>
                <a:lnTo>
                  <a:pt x="1627" y="734"/>
                </a:lnTo>
                <a:lnTo>
                  <a:pt x="1621" y="734"/>
                </a:lnTo>
                <a:lnTo>
                  <a:pt x="1615" y="733"/>
                </a:lnTo>
                <a:lnTo>
                  <a:pt x="1612" y="732"/>
                </a:lnTo>
                <a:lnTo>
                  <a:pt x="1606" y="732"/>
                </a:lnTo>
                <a:lnTo>
                  <a:pt x="1604" y="731"/>
                </a:lnTo>
                <a:lnTo>
                  <a:pt x="1602" y="732"/>
                </a:lnTo>
                <a:lnTo>
                  <a:pt x="1593" y="732"/>
                </a:lnTo>
                <a:lnTo>
                  <a:pt x="1591" y="732"/>
                </a:lnTo>
                <a:lnTo>
                  <a:pt x="1588" y="733"/>
                </a:lnTo>
                <a:lnTo>
                  <a:pt x="1587" y="732"/>
                </a:lnTo>
                <a:lnTo>
                  <a:pt x="1585" y="731"/>
                </a:lnTo>
                <a:lnTo>
                  <a:pt x="1582" y="729"/>
                </a:lnTo>
                <a:lnTo>
                  <a:pt x="1576" y="728"/>
                </a:lnTo>
                <a:lnTo>
                  <a:pt x="1574" y="731"/>
                </a:lnTo>
                <a:lnTo>
                  <a:pt x="1572" y="733"/>
                </a:lnTo>
                <a:lnTo>
                  <a:pt x="1572" y="733"/>
                </a:lnTo>
                <a:lnTo>
                  <a:pt x="1572" y="734"/>
                </a:lnTo>
                <a:lnTo>
                  <a:pt x="1569" y="735"/>
                </a:lnTo>
                <a:lnTo>
                  <a:pt x="1567" y="736"/>
                </a:lnTo>
                <a:lnTo>
                  <a:pt x="1563" y="736"/>
                </a:lnTo>
                <a:lnTo>
                  <a:pt x="1558" y="740"/>
                </a:lnTo>
                <a:lnTo>
                  <a:pt x="1560" y="743"/>
                </a:lnTo>
                <a:lnTo>
                  <a:pt x="1560" y="743"/>
                </a:lnTo>
                <a:lnTo>
                  <a:pt x="1561" y="744"/>
                </a:lnTo>
                <a:lnTo>
                  <a:pt x="1563" y="744"/>
                </a:lnTo>
                <a:lnTo>
                  <a:pt x="1562" y="744"/>
                </a:lnTo>
                <a:lnTo>
                  <a:pt x="1562" y="748"/>
                </a:lnTo>
                <a:lnTo>
                  <a:pt x="1566" y="746"/>
                </a:lnTo>
                <a:lnTo>
                  <a:pt x="1563" y="749"/>
                </a:lnTo>
                <a:lnTo>
                  <a:pt x="1563" y="751"/>
                </a:lnTo>
                <a:lnTo>
                  <a:pt x="1567" y="751"/>
                </a:lnTo>
                <a:lnTo>
                  <a:pt x="1563" y="753"/>
                </a:lnTo>
                <a:lnTo>
                  <a:pt x="1566" y="753"/>
                </a:lnTo>
                <a:lnTo>
                  <a:pt x="1567" y="752"/>
                </a:lnTo>
                <a:lnTo>
                  <a:pt x="1567" y="753"/>
                </a:lnTo>
                <a:lnTo>
                  <a:pt x="1563" y="756"/>
                </a:lnTo>
                <a:lnTo>
                  <a:pt x="1565" y="758"/>
                </a:lnTo>
                <a:lnTo>
                  <a:pt x="1563" y="760"/>
                </a:lnTo>
                <a:lnTo>
                  <a:pt x="1563" y="762"/>
                </a:lnTo>
                <a:lnTo>
                  <a:pt x="1566" y="770"/>
                </a:lnTo>
                <a:lnTo>
                  <a:pt x="1567" y="771"/>
                </a:lnTo>
                <a:lnTo>
                  <a:pt x="1566" y="779"/>
                </a:lnTo>
                <a:lnTo>
                  <a:pt x="1567" y="776"/>
                </a:lnTo>
                <a:lnTo>
                  <a:pt x="1567" y="779"/>
                </a:lnTo>
                <a:lnTo>
                  <a:pt x="1565" y="782"/>
                </a:lnTo>
                <a:lnTo>
                  <a:pt x="1563" y="788"/>
                </a:lnTo>
                <a:lnTo>
                  <a:pt x="1560" y="796"/>
                </a:lnTo>
                <a:lnTo>
                  <a:pt x="1557" y="801"/>
                </a:lnTo>
                <a:lnTo>
                  <a:pt x="1557" y="803"/>
                </a:lnTo>
                <a:lnTo>
                  <a:pt x="1555" y="805"/>
                </a:lnTo>
                <a:lnTo>
                  <a:pt x="1555" y="809"/>
                </a:lnTo>
                <a:lnTo>
                  <a:pt x="1557" y="811"/>
                </a:lnTo>
                <a:lnTo>
                  <a:pt x="1559" y="811"/>
                </a:lnTo>
                <a:lnTo>
                  <a:pt x="1560" y="810"/>
                </a:lnTo>
                <a:lnTo>
                  <a:pt x="1562" y="806"/>
                </a:lnTo>
                <a:lnTo>
                  <a:pt x="1562" y="810"/>
                </a:lnTo>
                <a:lnTo>
                  <a:pt x="1560" y="812"/>
                </a:lnTo>
                <a:lnTo>
                  <a:pt x="1559" y="811"/>
                </a:lnTo>
                <a:lnTo>
                  <a:pt x="1559" y="814"/>
                </a:lnTo>
                <a:lnTo>
                  <a:pt x="1565" y="814"/>
                </a:lnTo>
                <a:lnTo>
                  <a:pt x="1566" y="813"/>
                </a:lnTo>
                <a:lnTo>
                  <a:pt x="1565" y="816"/>
                </a:lnTo>
                <a:lnTo>
                  <a:pt x="1565" y="819"/>
                </a:lnTo>
                <a:lnTo>
                  <a:pt x="1563" y="822"/>
                </a:lnTo>
                <a:lnTo>
                  <a:pt x="1565" y="827"/>
                </a:lnTo>
                <a:lnTo>
                  <a:pt x="1565" y="828"/>
                </a:lnTo>
                <a:lnTo>
                  <a:pt x="1565" y="831"/>
                </a:lnTo>
                <a:lnTo>
                  <a:pt x="1562" y="835"/>
                </a:lnTo>
                <a:lnTo>
                  <a:pt x="1562" y="838"/>
                </a:lnTo>
                <a:lnTo>
                  <a:pt x="1568" y="836"/>
                </a:lnTo>
                <a:lnTo>
                  <a:pt x="1570" y="836"/>
                </a:lnTo>
                <a:lnTo>
                  <a:pt x="1572" y="836"/>
                </a:lnTo>
                <a:lnTo>
                  <a:pt x="1575" y="837"/>
                </a:lnTo>
                <a:lnTo>
                  <a:pt x="1578" y="837"/>
                </a:lnTo>
                <a:lnTo>
                  <a:pt x="1583" y="835"/>
                </a:lnTo>
                <a:lnTo>
                  <a:pt x="1583" y="834"/>
                </a:lnTo>
                <a:lnTo>
                  <a:pt x="1584" y="835"/>
                </a:lnTo>
                <a:lnTo>
                  <a:pt x="1584" y="835"/>
                </a:lnTo>
                <a:lnTo>
                  <a:pt x="1589" y="834"/>
                </a:lnTo>
                <a:lnTo>
                  <a:pt x="1591" y="834"/>
                </a:lnTo>
                <a:lnTo>
                  <a:pt x="1589" y="835"/>
                </a:lnTo>
                <a:lnTo>
                  <a:pt x="1595" y="838"/>
                </a:lnTo>
                <a:lnTo>
                  <a:pt x="1600" y="839"/>
                </a:lnTo>
                <a:lnTo>
                  <a:pt x="1596" y="843"/>
                </a:lnTo>
                <a:lnTo>
                  <a:pt x="1600" y="845"/>
                </a:lnTo>
                <a:lnTo>
                  <a:pt x="1600" y="845"/>
                </a:lnTo>
                <a:lnTo>
                  <a:pt x="1600" y="847"/>
                </a:lnTo>
                <a:lnTo>
                  <a:pt x="1602" y="851"/>
                </a:lnTo>
                <a:lnTo>
                  <a:pt x="1608" y="854"/>
                </a:lnTo>
                <a:lnTo>
                  <a:pt x="1612" y="852"/>
                </a:lnTo>
                <a:lnTo>
                  <a:pt x="1613" y="847"/>
                </a:lnTo>
                <a:lnTo>
                  <a:pt x="1617" y="846"/>
                </a:lnTo>
                <a:lnTo>
                  <a:pt x="1619" y="846"/>
                </a:lnTo>
                <a:lnTo>
                  <a:pt x="1621" y="846"/>
                </a:lnTo>
                <a:lnTo>
                  <a:pt x="1623" y="843"/>
                </a:lnTo>
                <a:lnTo>
                  <a:pt x="1625" y="843"/>
                </a:lnTo>
                <a:lnTo>
                  <a:pt x="1636" y="843"/>
                </a:lnTo>
                <a:lnTo>
                  <a:pt x="1642" y="842"/>
                </a:lnTo>
                <a:lnTo>
                  <a:pt x="1646" y="843"/>
                </a:lnTo>
                <a:lnTo>
                  <a:pt x="1648" y="843"/>
                </a:lnTo>
                <a:lnTo>
                  <a:pt x="1651" y="840"/>
                </a:lnTo>
                <a:lnTo>
                  <a:pt x="1653" y="840"/>
                </a:lnTo>
                <a:lnTo>
                  <a:pt x="1656" y="842"/>
                </a:lnTo>
                <a:lnTo>
                  <a:pt x="1657" y="839"/>
                </a:lnTo>
                <a:lnTo>
                  <a:pt x="1660" y="836"/>
                </a:lnTo>
                <a:lnTo>
                  <a:pt x="1660" y="834"/>
                </a:lnTo>
                <a:lnTo>
                  <a:pt x="1665" y="830"/>
                </a:lnTo>
                <a:lnTo>
                  <a:pt x="1668" y="829"/>
                </a:lnTo>
                <a:lnTo>
                  <a:pt x="1671" y="829"/>
                </a:lnTo>
                <a:lnTo>
                  <a:pt x="1673" y="827"/>
                </a:lnTo>
                <a:lnTo>
                  <a:pt x="1676" y="823"/>
                </a:lnTo>
                <a:lnTo>
                  <a:pt x="1676" y="820"/>
                </a:lnTo>
                <a:lnTo>
                  <a:pt x="1679" y="816"/>
                </a:lnTo>
                <a:lnTo>
                  <a:pt x="1685" y="812"/>
                </a:lnTo>
                <a:lnTo>
                  <a:pt x="1688" y="811"/>
                </a:lnTo>
                <a:lnTo>
                  <a:pt x="1682" y="806"/>
                </a:lnTo>
                <a:lnTo>
                  <a:pt x="1681" y="804"/>
                </a:lnTo>
                <a:lnTo>
                  <a:pt x="1680" y="800"/>
                </a:lnTo>
                <a:lnTo>
                  <a:pt x="1682" y="794"/>
                </a:lnTo>
                <a:lnTo>
                  <a:pt x="1685" y="792"/>
                </a:lnTo>
                <a:lnTo>
                  <a:pt x="1686" y="789"/>
                </a:lnTo>
                <a:lnTo>
                  <a:pt x="1690" y="784"/>
                </a:lnTo>
                <a:lnTo>
                  <a:pt x="1691" y="782"/>
                </a:lnTo>
                <a:lnTo>
                  <a:pt x="1694" y="780"/>
                </a:lnTo>
                <a:lnTo>
                  <a:pt x="1697" y="779"/>
                </a:lnTo>
                <a:lnTo>
                  <a:pt x="1697" y="778"/>
                </a:lnTo>
                <a:lnTo>
                  <a:pt x="1695" y="777"/>
                </a:lnTo>
                <a:lnTo>
                  <a:pt x="1697" y="775"/>
                </a:lnTo>
                <a:lnTo>
                  <a:pt x="1702" y="772"/>
                </a:lnTo>
                <a:lnTo>
                  <a:pt x="1714" y="769"/>
                </a:lnTo>
                <a:lnTo>
                  <a:pt x="1715" y="768"/>
                </a:lnTo>
                <a:lnTo>
                  <a:pt x="1717" y="766"/>
                </a:lnTo>
                <a:lnTo>
                  <a:pt x="1725" y="762"/>
                </a:lnTo>
                <a:lnTo>
                  <a:pt x="1728" y="760"/>
                </a:lnTo>
                <a:lnTo>
                  <a:pt x="1729" y="757"/>
                </a:lnTo>
                <a:lnTo>
                  <a:pt x="1728" y="754"/>
                </a:lnTo>
                <a:lnTo>
                  <a:pt x="1730" y="753"/>
                </a:lnTo>
                <a:lnTo>
                  <a:pt x="1726" y="746"/>
                </a:lnTo>
                <a:lnTo>
                  <a:pt x="1726" y="744"/>
                </a:lnTo>
                <a:lnTo>
                  <a:pt x="1725" y="743"/>
                </a:lnTo>
                <a:lnTo>
                  <a:pt x="1726" y="743"/>
                </a:lnTo>
                <a:lnTo>
                  <a:pt x="1726" y="740"/>
                </a:lnTo>
                <a:lnTo>
                  <a:pt x="1730" y="737"/>
                </a:lnTo>
                <a:lnTo>
                  <a:pt x="1732" y="736"/>
                </a:lnTo>
                <a:lnTo>
                  <a:pt x="1738" y="733"/>
                </a:lnTo>
                <a:lnTo>
                  <a:pt x="1740" y="732"/>
                </a:lnTo>
                <a:lnTo>
                  <a:pt x="1742" y="733"/>
                </a:lnTo>
                <a:lnTo>
                  <a:pt x="1745" y="733"/>
                </a:lnTo>
                <a:lnTo>
                  <a:pt x="1747" y="735"/>
                </a:lnTo>
                <a:lnTo>
                  <a:pt x="1750" y="734"/>
                </a:lnTo>
                <a:lnTo>
                  <a:pt x="1749" y="732"/>
                </a:lnTo>
                <a:lnTo>
                  <a:pt x="1750" y="734"/>
                </a:lnTo>
                <a:lnTo>
                  <a:pt x="1754" y="734"/>
                </a:lnTo>
                <a:lnTo>
                  <a:pt x="1754" y="734"/>
                </a:lnTo>
                <a:lnTo>
                  <a:pt x="1755" y="735"/>
                </a:lnTo>
                <a:lnTo>
                  <a:pt x="1757" y="735"/>
                </a:lnTo>
                <a:lnTo>
                  <a:pt x="1759" y="737"/>
                </a:lnTo>
                <a:lnTo>
                  <a:pt x="1763" y="737"/>
                </a:lnTo>
                <a:lnTo>
                  <a:pt x="1763" y="739"/>
                </a:lnTo>
                <a:lnTo>
                  <a:pt x="1766" y="739"/>
                </a:lnTo>
                <a:lnTo>
                  <a:pt x="1768" y="740"/>
                </a:lnTo>
                <a:lnTo>
                  <a:pt x="1774" y="739"/>
                </a:lnTo>
                <a:lnTo>
                  <a:pt x="1776" y="736"/>
                </a:lnTo>
                <a:lnTo>
                  <a:pt x="1777" y="734"/>
                </a:lnTo>
                <a:lnTo>
                  <a:pt x="1783" y="729"/>
                </a:lnTo>
                <a:lnTo>
                  <a:pt x="1787" y="728"/>
                </a:lnTo>
                <a:lnTo>
                  <a:pt x="1790" y="728"/>
                </a:lnTo>
                <a:lnTo>
                  <a:pt x="1793" y="727"/>
                </a:lnTo>
                <a:lnTo>
                  <a:pt x="1796" y="725"/>
                </a:lnTo>
                <a:lnTo>
                  <a:pt x="1801" y="719"/>
                </a:lnTo>
                <a:lnTo>
                  <a:pt x="1805" y="717"/>
                </a:lnTo>
                <a:lnTo>
                  <a:pt x="1807" y="717"/>
                </a:lnTo>
                <a:lnTo>
                  <a:pt x="1813" y="719"/>
                </a:lnTo>
                <a:lnTo>
                  <a:pt x="1817" y="723"/>
                </a:lnTo>
                <a:lnTo>
                  <a:pt x="1819" y="723"/>
                </a:lnTo>
                <a:lnTo>
                  <a:pt x="1821" y="723"/>
                </a:lnTo>
                <a:lnTo>
                  <a:pt x="1822" y="724"/>
                </a:lnTo>
                <a:lnTo>
                  <a:pt x="1824" y="725"/>
                </a:lnTo>
                <a:lnTo>
                  <a:pt x="1825" y="727"/>
                </a:lnTo>
                <a:lnTo>
                  <a:pt x="1825" y="732"/>
                </a:lnTo>
                <a:lnTo>
                  <a:pt x="1828" y="736"/>
                </a:lnTo>
                <a:lnTo>
                  <a:pt x="1828" y="742"/>
                </a:lnTo>
                <a:lnTo>
                  <a:pt x="1832" y="742"/>
                </a:lnTo>
                <a:lnTo>
                  <a:pt x="1833" y="744"/>
                </a:lnTo>
                <a:lnTo>
                  <a:pt x="1836" y="748"/>
                </a:lnTo>
                <a:lnTo>
                  <a:pt x="1839" y="751"/>
                </a:lnTo>
                <a:lnTo>
                  <a:pt x="1843" y="752"/>
                </a:lnTo>
                <a:lnTo>
                  <a:pt x="1845" y="754"/>
                </a:lnTo>
                <a:lnTo>
                  <a:pt x="1845" y="757"/>
                </a:lnTo>
                <a:lnTo>
                  <a:pt x="1849" y="758"/>
                </a:lnTo>
                <a:lnTo>
                  <a:pt x="1851" y="759"/>
                </a:lnTo>
                <a:lnTo>
                  <a:pt x="1852" y="762"/>
                </a:lnTo>
                <a:lnTo>
                  <a:pt x="1856" y="763"/>
                </a:lnTo>
                <a:lnTo>
                  <a:pt x="1857" y="766"/>
                </a:lnTo>
                <a:lnTo>
                  <a:pt x="1862" y="769"/>
                </a:lnTo>
                <a:lnTo>
                  <a:pt x="1865" y="769"/>
                </a:lnTo>
                <a:lnTo>
                  <a:pt x="1868" y="769"/>
                </a:lnTo>
                <a:lnTo>
                  <a:pt x="1870" y="770"/>
                </a:lnTo>
                <a:lnTo>
                  <a:pt x="1873" y="770"/>
                </a:lnTo>
                <a:lnTo>
                  <a:pt x="1875" y="774"/>
                </a:lnTo>
                <a:lnTo>
                  <a:pt x="1878" y="777"/>
                </a:lnTo>
                <a:lnTo>
                  <a:pt x="1882" y="777"/>
                </a:lnTo>
                <a:lnTo>
                  <a:pt x="1883" y="780"/>
                </a:lnTo>
                <a:lnTo>
                  <a:pt x="1884" y="780"/>
                </a:lnTo>
                <a:lnTo>
                  <a:pt x="1886" y="779"/>
                </a:lnTo>
                <a:lnTo>
                  <a:pt x="1888" y="782"/>
                </a:lnTo>
                <a:lnTo>
                  <a:pt x="1890" y="784"/>
                </a:lnTo>
                <a:lnTo>
                  <a:pt x="1890" y="787"/>
                </a:lnTo>
                <a:lnTo>
                  <a:pt x="1892" y="788"/>
                </a:lnTo>
                <a:lnTo>
                  <a:pt x="1895" y="791"/>
                </a:lnTo>
                <a:lnTo>
                  <a:pt x="1899" y="789"/>
                </a:lnTo>
                <a:lnTo>
                  <a:pt x="1901" y="792"/>
                </a:lnTo>
                <a:lnTo>
                  <a:pt x="1901" y="795"/>
                </a:lnTo>
                <a:lnTo>
                  <a:pt x="1902" y="797"/>
                </a:lnTo>
                <a:lnTo>
                  <a:pt x="1904" y="800"/>
                </a:lnTo>
                <a:lnTo>
                  <a:pt x="1905" y="805"/>
                </a:lnTo>
                <a:lnTo>
                  <a:pt x="1907" y="808"/>
                </a:lnTo>
                <a:lnTo>
                  <a:pt x="1905" y="811"/>
                </a:lnTo>
                <a:lnTo>
                  <a:pt x="1902" y="811"/>
                </a:lnTo>
                <a:lnTo>
                  <a:pt x="1902" y="816"/>
                </a:lnTo>
                <a:lnTo>
                  <a:pt x="1899" y="820"/>
                </a:lnTo>
                <a:lnTo>
                  <a:pt x="1900" y="823"/>
                </a:lnTo>
                <a:lnTo>
                  <a:pt x="1903" y="823"/>
                </a:lnTo>
                <a:lnTo>
                  <a:pt x="1905" y="822"/>
                </a:lnTo>
                <a:lnTo>
                  <a:pt x="1907" y="820"/>
                </a:lnTo>
                <a:lnTo>
                  <a:pt x="1911" y="814"/>
                </a:lnTo>
                <a:lnTo>
                  <a:pt x="1911" y="810"/>
                </a:lnTo>
                <a:lnTo>
                  <a:pt x="1919" y="805"/>
                </a:lnTo>
                <a:lnTo>
                  <a:pt x="1919" y="803"/>
                </a:lnTo>
                <a:lnTo>
                  <a:pt x="1918" y="799"/>
                </a:lnTo>
                <a:lnTo>
                  <a:pt x="1913" y="796"/>
                </a:lnTo>
                <a:lnTo>
                  <a:pt x="1911" y="795"/>
                </a:lnTo>
                <a:lnTo>
                  <a:pt x="1911" y="793"/>
                </a:lnTo>
                <a:lnTo>
                  <a:pt x="1912" y="791"/>
                </a:lnTo>
                <a:lnTo>
                  <a:pt x="1912" y="788"/>
                </a:lnTo>
                <a:lnTo>
                  <a:pt x="1915" y="787"/>
                </a:lnTo>
                <a:lnTo>
                  <a:pt x="1916" y="784"/>
                </a:lnTo>
                <a:lnTo>
                  <a:pt x="1918" y="782"/>
                </a:lnTo>
                <a:lnTo>
                  <a:pt x="1921" y="782"/>
                </a:lnTo>
                <a:lnTo>
                  <a:pt x="1921" y="783"/>
                </a:lnTo>
                <a:lnTo>
                  <a:pt x="1920" y="783"/>
                </a:lnTo>
                <a:lnTo>
                  <a:pt x="1922" y="785"/>
                </a:lnTo>
                <a:lnTo>
                  <a:pt x="1928" y="785"/>
                </a:lnTo>
                <a:lnTo>
                  <a:pt x="1930" y="787"/>
                </a:lnTo>
                <a:lnTo>
                  <a:pt x="1932" y="791"/>
                </a:lnTo>
                <a:lnTo>
                  <a:pt x="1934" y="793"/>
                </a:lnTo>
                <a:lnTo>
                  <a:pt x="1936" y="793"/>
                </a:lnTo>
                <a:lnTo>
                  <a:pt x="1938" y="788"/>
                </a:lnTo>
                <a:lnTo>
                  <a:pt x="1937" y="786"/>
                </a:lnTo>
                <a:lnTo>
                  <a:pt x="1935" y="784"/>
                </a:lnTo>
                <a:lnTo>
                  <a:pt x="1932" y="782"/>
                </a:lnTo>
                <a:lnTo>
                  <a:pt x="1930" y="779"/>
                </a:lnTo>
                <a:lnTo>
                  <a:pt x="1922" y="776"/>
                </a:lnTo>
                <a:lnTo>
                  <a:pt x="1920" y="774"/>
                </a:lnTo>
                <a:lnTo>
                  <a:pt x="1912" y="770"/>
                </a:lnTo>
                <a:lnTo>
                  <a:pt x="1903" y="766"/>
                </a:lnTo>
                <a:lnTo>
                  <a:pt x="1903" y="763"/>
                </a:lnTo>
                <a:lnTo>
                  <a:pt x="1905" y="761"/>
                </a:lnTo>
                <a:lnTo>
                  <a:pt x="1905" y="759"/>
                </a:lnTo>
                <a:lnTo>
                  <a:pt x="1892" y="759"/>
                </a:lnTo>
                <a:lnTo>
                  <a:pt x="1890" y="758"/>
                </a:lnTo>
                <a:lnTo>
                  <a:pt x="1886" y="757"/>
                </a:lnTo>
                <a:lnTo>
                  <a:pt x="1876" y="746"/>
                </a:lnTo>
                <a:lnTo>
                  <a:pt x="1873" y="736"/>
                </a:lnTo>
                <a:lnTo>
                  <a:pt x="1870" y="732"/>
                </a:lnTo>
                <a:lnTo>
                  <a:pt x="1868" y="731"/>
                </a:lnTo>
                <a:lnTo>
                  <a:pt x="1862" y="726"/>
                </a:lnTo>
                <a:lnTo>
                  <a:pt x="1859" y="725"/>
                </a:lnTo>
                <a:lnTo>
                  <a:pt x="1854" y="720"/>
                </a:lnTo>
                <a:lnTo>
                  <a:pt x="1853" y="717"/>
                </a:lnTo>
                <a:lnTo>
                  <a:pt x="1853" y="714"/>
                </a:lnTo>
                <a:lnTo>
                  <a:pt x="1852" y="714"/>
                </a:lnTo>
                <a:lnTo>
                  <a:pt x="1856" y="710"/>
                </a:lnTo>
                <a:lnTo>
                  <a:pt x="1857" y="708"/>
                </a:lnTo>
                <a:lnTo>
                  <a:pt x="1856" y="708"/>
                </a:lnTo>
                <a:lnTo>
                  <a:pt x="1853" y="705"/>
                </a:lnTo>
                <a:lnTo>
                  <a:pt x="1852" y="703"/>
                </a:lnTo>
                <a:lnTo>
                  <a:pt x="1852" y="703"/>
                </a:lnTo>
                <a:lnTo>
                  <a:pt x="1851" y="702"/>
                </a:lnTo>
                <a:lnTo>
                  <a:pt x="1851" y="702"/>
                </a:lnTo>
                <a:lnTo>
                  <a:pt x="1852" y="702"/>
                </a:lnTo>
                <a:lnTo>
                  <a:pt x="1853" y="700"/>
                </a:lnTo>
                <a:lnTo>
                  <a:pt x="1856" y="700"/>
                </a:lnTo>
                <a:lnTo>
                  <a:pt x="1859" y="699"/>
                </a:lnTo>
                <a:lnTo>
                  <a:pt x="1861" y="697"/>
                </a:lnTo>
                <a:lnTo>
                  <a:pt x="1864" y="697"/>
                </a:lnTo>
                <a:lnTo>
                  <a:pt x="1864" y="695"/>
                </a:lnTo>
                <a:lnTo>
                  <a:pt x="1867" y="694"/>
                </a:lnTo>
                <a:lnTo>
                  <a:pt x="1868" y="695"/>
                </a:lnTo>
                <a:lnTo>
                  <a:pt x="1868" y="695"/>
                </a:lnTo>
                <a:lnTo>
                  <a:pt x="1868" y="695"/>
                </a:lnTo>
                <a:lnTo>
                  <a:pt x="1870" y="694"/>
                </a:lnTo>
                <a:lnTo>
                  <a:pt x="1871" y="694"/>
                </a:lnTo>
                <a:lnTo>
                  <a:pt x="1873" y="698"/>
                </a:lnTo>
                <a:lnTo>
                  <a:pt x="1873" y="698"/>
                </a:lnTo>
                <a:lnTo>
                  <a:pt x="1871" y="698"/>
                </a:lnTo>
                <a:lnTo>
                  <a:pt x="1870" y="699"/>
                </a:lnTo>
                <a:lnTo>
                  <a:pt x="1869" y="700"/>
                </a:lnTo>
                <a:lnTo>
                  <a:pt x="1870" y="702"/>
                </a:lnTo>
                <a:lnTo>
                  <a:pt x="1870" y="702"/>
                </a:lnTo>
                <a:lnTo>
                  <a:pt x="1873" y="706"/>
                </a:lnTo>
                <a:lnTo>
                  <a:pt x="1873" y="708"/>
                </a:lnTo>
                <a:lnTo>
                  <a:pt x="1875" y="711"/>
                </a:lnTo>
                <a:lnTo>
                  <a:pt x="1876" y="710"/>
                </a:lnTo>
                <a:lnTo>
                  <a:pt x="1877" y="707"/>
                </a:lnTo>
                <a:lnTo>
                  <a:pt x="1877" y="708"/>
                </a:lnTo>
                <a:lnTo>
                  <a:pt x="1878" y="708"/>
                </a:lnTo>
                <a:lnTo>
                  <a:pt x="1881" y="701"/>
                </a:lnTo>
                <a:lnTo>
                  <a:pt x="1885" y="703"/>
                </a:lnTo>
                <a:lnTo>
                  <a:pt x="1888" y="708"/>
                </a:lnTo>
                <a:lnTo>
                  <a:pt x="1888" y="712"/>
                </a:lnTo>
                <a:lnTo>
                  <a:pt x="1890" y="715"/>
                </a:lnTo>
                <a:lnTo>
                  <a:pt x="1892" y="716"/>
                </a:lnTo>
                <a:lnTo>
                  <a:pt x="1894" y="718"/>
                </a:lnTo>
                <a:lnTo>
                  <a:pt x="1898" y="720"/>
                </a:lnTo>
                <a:lnTo>
                  <a:pt x="1898" y="720"/>
                </a:lnTo>
                <a:lnTo>
                  <a:pt x="1899" y="720"/>
                </a:lnTo>
                <a:lnTo>
                  <a:pt x="1899" y="722"/>
                </a:lnTo>
                <a:lnTo>
                  <a:pt x="1898" y="720"/>
                </a:lnTo>
                <a:lnTo>
                  <a:pt x="1894" y="719"/>
                </a:lnTo>
                <a:lnTo>
                  <a:pt x="1893" y="722"/>
                </a:lnTo>
                <a:lnTo>
                  <a:pt x="1899" y="727"/>
                </a:lnTo>
                <a:lnTo>
                  <a:pt x="1903" y="729"/>
                </a:lnTo>
                <a:lnTo>
                  <a:pt x="1904" y="733"/>
                </a:lnTo>
                <a:lnTo>
                  <a:pt x="1909" y="732"/>
                </a:lnTo>
                <a:lnTo>
                  <a:pt x="1913" y="734"/>
                </a:lnTo>
                <a:lnTo>
                  <a:pt x="1916" y="734"/>
                </a:lnTo>
                <a:lnTo>
                  <a:pt x="1919" y="737"/>
                </a:lnTo>
                <a:lnTo>
                  <a:pt x="1924" y="741"/>
                </a:lnTo>
                <a:lnTo>
                  <a:pt x="1927" y="743"/>
                </a:lnTo>
                <a:lnTo>
                  <a:pt x="1924" y="742"/>
                </a:lnTo>
                <a:lnTo>
                  <a:pt x="1921" y="741"/>
                </a:lnTo>
                <a:lnTo>
                  <a:pt x="1918" y="741"/>
                </a:lnTo>
                <a:lnTo>
                  <a:pt x="1924" y="743"/>
                </a:lnTo>
                <a:lnTo>
                  <a:pt x="1929" y="744"/>
                </a:lnTo>
                <a:lnTo>
                  <a:pt x="1937" y="750"/>
                </a:lnTo>
                <a:lnTo>
                  <a:pt x="1942" y="750"/>
                </a:lnTo>
                <a:lnTo>
                  <a:pt x="1942" y="751"/>
                </a:lnTo>
                <a:lnTo>
                  <a:pt x="1941" y="750"/>
                </a:lnTo>
                <a:lnTo>
                  <a:pt x="1938" y="751"/>
                </a:lnTo>
                <a:lnTo>
                  <a:pt x="1942" y="753"/>
                </a:lnTo>
                <a:lnTo>
                  <a:pt x="1944" y="754"/>
                </a:lnTo>
                <a:lnTo>
                  <a:pt x="1946" y="758"/>
                </a:lnTo>
                <a:lnTo>
                  <a:pt x="1950" y="760"/>
                </a:lnTo>
                <a:lnTo>
                  <a:pt x="1952" y="760"/>
                </a:lnTo>
                <a:lnTo>
                  <a:pt x="1953" y="761"/>
                </a:lnTo>
                <a:lnTo>
                  <a:pt x="1953" y="765"/>
                </a:lnTo>
                <a:lnTo>
                  <a:pt x="1951" y="768"/>
                </a:lnTo>
                <a:lnTo>
                  <a:pt x="1951" y="770"/>
                </a:lnTo>
                <a:lnTo>
                  <a:pt x="1951" y="774"/>
                </a:lnTo>
                <a:lnTo>
                  <a:pt x="1951" y="776"/>
                </a:lnTo>
                <a:lnTo>
                  <a:pt x="1950" y="779"/>
                </a:lnTo>
                <a:lnTo>
                  <a:pt x="1951" y="782"/>
                </a:lnTo>
                <a:lnTo>
                  <a:pt x="1951" y="782"/>
                </a:lnTo>
                <a:lnTo>
                  <a:pt x="1951" y="785"/>
                </a:lnTo>
                <a:lnTo>
                  <a:pt x="1951" y="785"/>
                </a:lnTo>
                <a:lnTo>
                  <a:pt x="1950" y="784"/>
                </a:lnTo>
                <a:lnTo>
                  <a:pt x="1951" y="786"/>
                </a:lnTo>
                <a:lnTo>
                  <a:pt x="1956" y="789"/>
                </a:lnTo>
                <a:lnTo>
                  <a:pt x="1959" y="793"/>
                </a:lnTo>
                <a:lnTo>
                  <a:pt x="1959" y="795"/>
                </a:lnTo>
                <a:lnTo>
                  <a:pt x="1961" y="796"/>
                </a:lnTo>
                <a:lnTo>
                  <a:pt x="1963" y="801"/>
                </a:lnTo>
                <a:lnTo>
                  <a:pt x="1966" y="802"/>
                </a:lnTo>
                <a:lnTo>
                  <a:pt x="1969" y="806"/>
                </a:lnTo>
                <a:lnTo>
                  <a:pt x="1970" y="804"/>
                </a:lnTo>
                <a:lnTo>
                  <a:pt x="1971" y="805"/>
                </a:lnTo>
                <a:lnTo>
                  <a:pt x="1973" y="805"/>
                </a:lnTo>
                <a:lnTo>
                  <a:pt x="1972" y="808"/>
                </a:lnTo>
                <a:lnTo>
                  <a:pt x="1971" y="808"/>
                </a:lnTo>
                <a:lnTo>
                  <a:pt x="1969" y="806"/>
                </a:lnTo>
                <a:lnTo>
                  <a:pt x="1969" y="810"/>
                </a:lnTo>
                <a:lnTo>
                  <a:pt x="1972" y="812"/>
                </a:lnTo>
                <a:lnTo>
                  <a:pt x="1975" y="818"/>
                </a:lnTo>
                <a:lnTo>
                  <a:pt x="1977" y="816"/>
                </a:lnTo>
                <a:lnTo>
                  <a:pt x="1977" y="814"/>
                </a:lnTo>
                <a:lnTo>
                  <a:pt x="1979" y="818"/>
                </a:lnTo>
                <a:lnTo>
                  <a:pt x="1986" y="816"/>
                </a:lnTo>
                <a:lnTo>
                  <a:pt x="1988" y="817"/>
                </a:lnTo>
                <a:lnTo>
                  <a:pt x="1992" y="816"/>
                </a:lnTo>
                <a:lnTo>
                  <a:pt x="1994" y="818"/>
                </a:lnTo>
                <a:lnTo>
                  <a:pt x="1995" y="817"/>
                </a:lnTo>
                <a:lnTo>
                  <a:pt x="1997" y="819"/>
                </a:lnTo>
                <a:lnTo>
                  <a:pt x="1999" y="819"/>
                </a:lnTo>
                <a:lnTo>
                  <a:pt x="2003" y="820"/>
                </a:lnTo>
                <a:lnTo>
                  <a:pt x="2002" y="821"/>
                </a:lnTo>
                <a:lnTo>
                  <a:pt x="1999" y="822"/>
                </a:lnTo>
                <a:lnTo>
                  <a:pt x="1997" y="822"/>
                </a:lnTo>
                <a:lnTo>
                  <a:pt x="1994" y="820"/>
                </a:lnTo>
                <a:lnTo>
                  <a:pt x="1992" y="820"/>
                </a:lnTo>
                <a:lnTo>
                  <a:pt x="1988" y="819"/>
                </a:lnTo>
                <a:lnTo>
                  <a:pt x="1985" y="817"/>
                </a:lnTo>
                <a:lnTo>
                  <a:pt x="1982" y="818"/>
                </a:lnTo>
                <a:lnTo>
                  <a:pt x="1980" y="820"/>
                </a:lnTo>
                <a:lnTo>
                  <a:pt x="1977" y="820"/>
                </a:lnTo>
                <a:lnTo>
                  <a:pt x="1976" y="822"/>
                </a:lnTo>
                <a:lnTo>
                  <a:pt x="1976" y="826"/>
                </a:lnTo>
                <a:lnTo>
                  <a:pt x="1978" y="828"/>
                </a:lnTo>
                <a:lnTo>
                  <a:pt x="1980" y="829"/>
                </a:lnTo>
                <a:lnTo>
                  <a:pt x="1981" y="831"/>
                </a:lnTo>
                <a:lnTo>
                  <a:pt x="1980" y="837"/>
                </a:lnTo>
                <a:lnTo>
                  <a:pt x="1982" y="840"/>
                </a:lnTo>
                <a:lnTo>
                  <a:pt x="1985" y="840"/>
                </a:lnTo>
                <a:lnTo>
                  <a:pt x="1987" y="837"/>
                </a:lnTo>
                <a:lnTo>
                  <a:pt x="1988" y="839"/>
                </a:lnTo>
                <a:lnTo>
                  <a:pt x="1990" y="842"/>
                </a:lnTo>
                <a:lnTo>
                  <a:pt x="1993" y="846"/>
                </a:lnTo>
                <a:lnTo>
                  <a:pt x="1993" y="846"/>
                </a:lnTo>
                <a:lnTo>
                  <a:pt x="1993" y="844"/>
                </a:lnTo>
                <a:lnTo>
                  <a:pt x="1995" y="840"/>
                </a:lnTo>
                <a:lnTo>
                  <a:pt x="1997" y="843"/>
                </a:lnTo>
                <a:lnTo>
                  <a:pt x="1998" y="845"/>
                </a:lnTo>
                <a:lnTo>
                  <a:pt x="2002" y="847"/>
                </a:lnTo>
                <a:lnTo>
                  <a:pt x="2002" y="845"/>
                </a:lnTo>
                <a:lnTo>
                  <a:pt x="2001" y="843"/>
                </a:lnTo>
                <a:lnTo>
                  <a:pt x="2001" y="840"/>
                </a:lnTo>
                <a:lnTo>
                  <a:pt x="1999" y="837"/>
                </a:lnTo>
                <a:lnTo>
                  <a:pt x="1997" y="833"/>
                </a:lnTo>
                <a:lnTo>
                  <a:pt x="1996" y="829"/>
                </a:lnTo>
                <a:lnTo>
                  <a:pt x="1996" y="829"/>
                </a:lnTo>
                <a:lnTo>
                  <a:pt x="1998" y="830"/>
                </a:lnTo>
                <a:lnTo>
                  <a:pt x="2001" y="833"/>
                </a:lnTo>
                <a:lnTo>
                  <a:pt x="2006" y="831"/>
                </a:lnTo>
                <a:lnTo>
                  <a:pt x="2006" y="831"/>
                </a:lnTo>
                <a:lnTo>
                  <a:pt x="2005" y="828"/>
                </a:lnTo>
                <a:lnTo>
                  <a:pt x="2003" y="829"/>
                </a:lnTo>
                <a:lnTo>
                  <a:pt x="2002" y="827"/>
                </a:lnTo>
                <a:lnTo>
                  <a:pt x="1999" y="825"/>
                </a:lnTo>
                <a:lnTo>
                  <a:pt x="1999" y="823"/>
                </a:lnTo>
                <a:lnTo>
                  <a:pt x="2006" y="822"/>
                </a:lnTo>
                <a:lnTo>
                  <a:pt x="2009" y="823"/>
                </a:lnTo>
                <a:lnTo>
                  <a:pt x="2011" y="825"/>
                </a:lnTo>
                <a:lnTo>
                  <a:pt x="2014" y="828"/>
                </a:lnTo>
                <a:lnTo>
                  <a:pt x="2014" y="827"/>
                </a:lnTo>
                <a:lnTo>
                  <a:pt x="2014" y="825"/>
                </a:lnTo>
                <a:lnTo>
                  <a:pt x="2013" y="822"/>
                </a:lnTo>
                <a:lnTo>
                  <a:pt x="2013" y="820"/>
                </a:lnTo>
                <a:lnTo>
                  <a:pt x="2012" y="818"/>
                </a:lnTo>
                <a:lnTo>
                  <a:pt x="2010" y="817"/>
                </a:lnTo>
                <a:lnTo>
                  <a:pt x="2007" y="814"/>
                </a:lnTo>
                <a:lnTo>
                  <a:pt x="2004" y="814"/>
                </a:lnTo>
                <a:lnTo>
                  <a:pt x="2004" y="812"/>
                </a:lnTo>
                <a:lnTo>
                  <a:pt x="2002" y="812"/>
                </a:lnTo>
                <a:lnTo>
                  <a:pt x="1998" y="810"/>
                </a:lnTo>
                <a:lnTo>
                  <a:pt x="1996" y="810"/>
                </a:lnTo>
                <a:lnTo>
                  <a:pt x="1994" y="808"/>
                </a:lnTo>
                <a:lnTo>
                  <a:pt x="1997" y="808"/>
                </a:lnTo>
                <a:lnTo>
                  <a:pt x="1999" y="806"/>
                </a:lnTo>
                <a:lnTo>
                  <a:pt x="1997" y="802"/>
                </a:lnTo>
                <a:lnTo>
                  <a:pt x="2001" y="801"/>
                </a:lnTo>
                <a:lnTo>
                  <a:pt x="2002" y="802"/>
                </a:lnTo>
                <a:lnTo>
                  <a:pt x="2001" y="805"/>
                </a:lnTo>
                <a:lnTo>
                  <a:pt x="2003" y="804"/>
                </a:lnTo>
                <a:lnTo>
                  <a:pt x="2004" y="802"/>
                </a:lnTo>
                <a:lnTo>
                  <a:pt x="1998" y="796"/>
                </a:lnTo>
                <a:lnTo>
                  <a:pt x="1995" y="791"/>
                </a:lnTo>
                <a:lnTo>
                  <a:pt x="1994" y="791"/>
                </a:lnTo>
                <a:lnTo>
                  <a:pt x="1994" y="788"/>
                </a:lnTo>
                <a:lnTo>
                  <a:pt x="1995" y="785"/>
                </a:lnTo>
                <a:lnTo>
                  <a:pt x="1995" y="783"/>
                </a:lnTo>
                <a:lnTo>
                  <a:pt x="1995" y="782"/>
                </a:lnTo>
                <a:lnTo>
                  <a:pt x="1996" y="782"/>
                </a:lnTo>
                <a:lnTo>
                  <a:pt x="1998" y="779"/>
                </a:lnTo>
                <a:lnTo>
                  <a:pt x="1997" y="783"/>
                </a:lnTo>
                <a:lnTo>
                  <a:pt x="2001" y="785"/>
                </a:lnTo>
                <a:lnTo>
                  <a:pt x="2004" y="787"/>
                </a:lnTo>
                <a:lnTo>
                  <a:pt x="2005" y="791"/>
                </a:lnTo>
                <a:lnTo>
                  <a:pt x="2007" y="791"/>
                </a:lnTo>
                <a:lnTo>
                  <a:pt x="2006" y="789"/>
                </a:lnTo>
                <a:lnTo>
                  <a:pt x="2004" y="786"/>
                </a:lnTo>
                <a:lnTo>
                  <a:pt x="2006" y="786"/>
                </a:lnTo>
                <a:lnTo>
                  <a:pt x="2010" y="787"/>
                </a:lnTo>
                <a:lnTo>
                  <a:pt x="2012" y="791"/>
                </a:lnTo>
                <a:lnTo>
                  <a:pt x="2013" y="791"/>
                </a:lnTo>
                <a:lnTo>
                  <a:pt x="2013" y="789"/>
                </a:lnTo>
                <a:lnTo>
                  <a:pt x="2012" y="787"/>
                </a:lnTo>
                <a:lnTo>
                  <a:pt x="2011" y="787"/>
                </a:lnTo>
                <a:lnTo>
                  <a:pt x="2010" y="784"/>
                </a:lnTo>
                <a:lnTo>
                  <a:pt x="2013" y="784"/>
                </a:lnTo>
                <a:lnTo>
                  <a:pt x="2015" y="785"/>
                </a:lnTo>
                <a:lnTo>
                  <a:pt x="2018" y="788"/>
                </a:lnTo>
                <a:lnTo>
                  <a:pt x="2019" y="787"/>
                </a:lnTo>
                <a:lnTo>
                  <a:pt x="2016" y="785"/>
                </a:lnTo>
                <a:lnTo>
                  <a:pt x="2014" y="783"/>
                </a:lnTo>
                <a:lnTo>
                  <a:pt x="2011" y="783"/>
                </a:lnTo>
                <a:lnTo>
                  <a:pt x="2010" y="778"/>
                </a:lnTo>
                <a:lnTo>
                  <a:pt x="2012" y="777"/>
                </a:lnTo>
                <a:lnTo>
                  <a:pt x="2013" y="778"/>
                </a:lnTo>
                <a:lnTo>
                  <a:pt x="2016" y="777"/>
                </a:lnTo>
                <a:lnTo>
                  <a:pt x="2019" y="775"/>
                </a:lnTo>
                <a:lnTo>
                  <a:pt x="2024" y="776"/>
                </a:lnTo>
                <a:lnTo>
                  <a:pt x="2027" y="775"/>
                </a:lnTo>
                <a:lnTo>
                  <a:pt x="2029" y="774"/>
                </a:lnTo>
                <a:lnTo>
                  <a:pt x="2030" y="775"/>
                </a:lnTo>
                <a:lnTo>
                  <a:pt x="2039" y="776"/>
                </a:lnTo>
                <a:lnTo>
                  <a:pt x="2041" y="778"/>
                </a:lnTo>
                <a:lnTo>
                  <a:pt x="2043" y="780"/>
                </a:lnTo>
                <a:lnTo>
                  <a:pt x="2046" y="780"/>
                </a:lnTo>
                <a:lnTo>
                  <a:pt x="2050" y="779"/>
                </a:lnTo>
                <a:lnTo>
                  <a:pt x="2052" y="780"/>
                </a:lnTo>
                <a:lnTo>
                  <a:pt x="2044" y="785"/>
                </a:lnTo>
                <a:lnTo>
                  <a:pt x="2045" y="786"/>
                </a:lnTo>
                <a:lnTo>
                  <a:pt x="2044" y="789"/>
                </a:lnTo>
                <a:lnTo>
                  <a:pt x="2046" y="786"/>
                </a:lnTo>
                <a:lnTo>
                  <a:pt x="2049" y="785"/>
                </a:lnTo>
                <a:lnTo>
                  <a:pt x="2052" y="782"/>
                </a:lnTo>
                <a:lnTo>
                  <a:pt x="2054" y="782"/>
                </a:lnTo>
                <a:lnTo>
                  <a:pt x="2055" y="780"/>
                </a:lnTo>
                <a:lnTo>
                  <a:pt x="2057" y="779"/>
                </a:lnTo>
                <a:lnTo>
                  <a:pt x="2063" y="774"/>
                </a:lnTo>
                <a:lnTo>
                  <a:pt x="2065" y="774"/>
                </a:lnTo>
                <a:lnTo>
                  <a:pt x="2071" y="772"/>
                </a:lnTo>
                <a:lnTo>
                  <a:pt x="2075" y="774"/>
                </a:lnTo>
                <a:lnTo>
                  <a:pt x="2077" y="774"/>
                </a:lnTo>
                <a:lnTo>
                  <a:pt x="2077" y="775"/>
                </a:lnTo>
                <a:lnTo>
                  <a:pt x="2080" y="775"/>
                </a:lnTo>
                <a:lnTo>
                  <a:pt x="2082" y="772"/>
                </a:lnTo>
                <a:lnTo>
                  <a:pt x="2081" y="770"/>
                </a:lnTo>
                <a:lnTo>
                  <a:pt x="2073" y="767"/>
                </a:lnTo>
                <a:lnTo>
                  <a:pt x="2070" y="765"/>
                </a:lnTo>
                <a:lnTo>
                  <a:pt x="2067" y="760"/>
                </a:lnTo>
                <a:lnTo>
                  <a:pt x="2069" y="758"/>
                </a:lnTo>
                <a:lnTo>
                  <a:pt x="2067" y="756"/>
                </a:lnTo>
                <a:lnTo>
                  <a:pt x="2065" y="753"/>
                </a:lnTo>
                <a:lnTo>
                  <a:pt x="2063" y="751"/>
                </a:lnTo>
                <a:lnTo>
                  <a:pt x="2061" y="750"/>
                </a:lnTo>
                <a:lnTo>
                  <a:pt x="2063" y="749"/>
                </a:lnTo>
                <a:lnTo>
                  <a:pt x="2064" y="746"/>
                </a:lnTo>
                <a:lnTo>
                  <a:pt x="2066" y="744"/>
                </a:lnTo>
                <a:lnTo>
                  <a:pt x="2067" y="737"/>
                </a:lnTo>
                <a:lnTo>
                  <a:pt x="2069" y="737"/>
                </a:lnTo>
                <a:lnTo>
                  <a:pt x="2070" y="734"/>
                </a:lnTo>
                <a:lnTo>
                  <a:pt x="2075" y="734"/>
                </a:lnTo>
                <a:lnTo>
                  <a:pt x="2077" y="726"/>
                </a:lnTo>
                <a:lnTo>
                  <a:pt x="2077" y="720"/>
                </a:lnTo>
                <a:lnTo>
                  <a:pt x="2078" y="718"/>
                </a:lnTo>
                <a:lnTo>
                  <a:pt x="2082" y="712"/>
                </a:lnTo>
                <a:lnTo>
                  <a:pt x="2079" y="714"/>
                </a:lnTo>
                <a:lnTo>
                  <a:pt x="2079" y="714"/>
                </a:lnTo>
                <a:lnTo>
                  <a:pt x="2081" y="710"/>
                </a:lnTo>
                <a:lnTo>
                  <a:pt x="2081" y="708"/>
                </a:lnTo>
                <a:lnTo>
                  <a:pt x="2082" y="708"/>
                </a:lnTo>
                <a:lnTo>
                  <a:pt x="2082" y="710"/>
                </a:lnTo>
                <a:lnTo>
                  <a:pt x="2086" y="711"/>
                </a:lnTo>
                <a:lnTo>
                  <a:pt x="2088" y="710"/>
                </a:lnTo>
                <a:lnTo>
                  <a:pt x="2090" y="709"/>
                </a:lnTo>
                <a:lnTo>
                  <a:pt x="2091" y="708"/>
                </a:lnTo>
                <a:lnTo>
                  <a:pt x="2091" y="703"/>
                </a:lnTo>
                <a:lnTo>
                  <a:pt x="2091" y="703"/>
                </a:lnTo>
                <a:lnTo>
                  <a:pt x="2092" y="701"/>
                </a:lnTo>
                <a:lnTo>
                  <a:pt x="2092" y="700"/>
                </a:lnTo>
                <a:lnTo>
                  <a:pt x="2090" y="698"/>
                </a:lnTo>
                <a:lnTo>
                  <a:pt x="2090" y="695"/>
                </a:lnTo>
                <a:lnTo>
                  <a:pt x="2092" y="695"/>
                </a:lnTo>
                <a:lnTo>
                  <a:pt x="2096" y="693"/>
                </a:lnTo>
                <a:lnTo>
                  <a:pt x="2096" y="694"/>
                </a:lnTo>
                <a:lnTo>
                  <a:pt x="2098" y="693"/>
                </a:lnTo>
                <a:lnTo>
                  <a:pt x="2101" y="689"/>
                </a:lnTo>
                <a:lnTo>
                  <a:pt x="2098" y="684"/>
                </a:lnTo>
                <a:lnTo>
                  <a:pt x="2099" y="684"/>
                </a:lnTo>
                <a:lnTo>
                  <a:pt x="2101" y="688"/>
                </a:lnTo>
                <a:lnTo>
                  <a:pt x="2101" y="689"/>
                </a:lnTo>
                <a:lnTo>
                  <a:pt x="2106" y="684"/>
                </a:lnTo>
                <a:lnTo>
                  <a:pt x="2106" y="681"/>
                </a:lnTo>
                <a:lnTo>
                  <a:pt x="2112" y="680"/>
                </a:lnTo>
                <a:lnTo>
                  <a:pt x="2114" y="680"/>
                </a:lnTo>
                <a:lnTo>
                  <a:pt x="2115" y="677"/>
                </a:lnTo>
                <a:lnTo>
                  <a:pt x="2116" y="680"/>
                </a:lnTo>
                <a:lnTo>
                  <a:pt x="2120" y="680"/>
                </a:lnTo>
                <a:lnTo>
                  <a:pt x="2121" y="677"/>
                </a:lnTo>
                <a:lnTo>
                  <a:pt x="2122" y="674"/>
                </a:lnTo>
                <a:lnTo>
                  <a:pt x="2122" y="674"/>
                </a:lnTo>
                <a:lnTo>
                  <a:pt x="2120" y="669"/>
                </a:lnTo>
                <a:lnTo>
                  <a:pt x="2123" y="674"/>
                </a:lnTo>
                <a:lnTo>
                  <a:pt x="2123" y="678"/>
                </a:lnTo>
                <a:lnTo>
                  <a:pt x="2124" y="681"/>
                </a:lnTo>
                <a:lnTo>
                  <a:pt x="2127" y="681"/>
                </a:lnTo>
                <a:lnTo>
                  <a:pt x="2132" y="680"/>
                </a:lnTo>
                <a:lnTo>
                  <a:pt x="2129" y="681"/>
                </a:lnTo>
                <a:lnTo>
                  <a:pt x="2129" y="682"/>
                </a:lnTo>
                <a:lnTo>
                  <a:pt x="2123" y="682"/>
                </a:lnTo>
                <a:lnTo>
                  <a:pt x="2118" y="681"/>
                </a:lnTo>
                <a:lnTo>
                  <a:pt x="2121" y="682"/>
                </a:lnTo>
                <a:lnTo>
                  <a:pt x="2123" y="684"/>
                </a:lnTo>
                <a:lnTo>
                  <a:pt x="2120" y="685"/>
                </a:lnTo>
                <a:lnTo>
                  <a:pt x="2123" y="686"/>
                </a:lnTo>
                <a:lnTo>
                  <a:pt x="2127" y="689"/>
                </a:lnTo>
                <a:lnTo>
                  <a:pt x="2130" y="689"/>
                </a:lnTo>
                <a:lnTo>
                  <a:pt x="2138" y="689"/>
                </a:lnTo>
                <a:lnTo>
                  <a:pt x="2143" y="690"/>
                </a:lnTo>
                <a:lnTo>
                  <a:pt x="2146" y="689"/>
                </a:lnTo>
                <a:lnTo>
                  <a:pt x="2146" y="688"/>
                </a:lnTo>
                <a:lnTo>
                  <a:pt x="2146" y="688"/>
                </a:lnTo>
                <a:lnTo>
                  <a:pt x="2146" y="686"/>
                </a:lnTo>
                <a:lnTo>
                  <a:pt x="2146" y="686"/>
                </a:lnTo>
                <a:lnTo>
                  <a:pt x="2148" y="686"/>
                </a:lnTo>
                <a:lnTo>
                  <a:pt x="2151" y="688"/>
                </a:lnTo>
                <a:lnTo>
                  <a:pt x="2154" y="686"/>
                </a:lnTo>
                <a:lnTo>
                  <a:pt x="2156" y="689"/>
                </a:lnTo>
                <a:lnTo>
                  <a:pt x="2157" y="691"/>
                </a:lnTo>
                <a:lnTo>
                  <a:pt x="2160" y="690"/>
                </a:lnTo>
                <a:lnTo>
                  <a:pt x="2163" y="695"/>
                </a:lnTo>
                <a:lnTo>
                  <a:pt x="2164" y="695"/>
                </a:lnTo>
                <a:lnTo>
                  <a:pt x="2164" y="694"/>
                </a:lnTo>
                <a:lnTo>
                  <a:pt x="2163" y="692"/>
                </a:lnTo>
                <a:lnTo>
                  <a:pt x="2161" y="690"/>
                </a:lnTo>
                <a:lnTo>
                  <a:pt x="2161" y="688"/>
                </a:lnTo>
                <a:lnTo>
                  <a:pt x="2166" y="685"/>
                </a:lnTo>
                <a:lnTo>
                  <a:pt x="2167" y="683"/>
                </a:lnTo>
                <a:lnTo>
                  <a:pt x="2168" y="685"/>
                </a:lnTo>
                <a:lnTo>
                  <a:pt x="2164" y="689"/>
                </a:lnTo>
                <a:lnTo>
                  <a:pt x="2164" y="689"/>
                </a:lnTo>
                <a:lnTo>
                  <a:pt x="2167" y="688"/>
                </a:lnTo>
                <a:lnTo>
                  <a:pt x="2171" y="683"/>
                </a:lnTo>
                <a:lnTo>
                  <a:pt x="2173" y="682"/>
                </a:lnTo>
                <a:lnTo>
                  <a:pt x="2175" y="680"/>
                </a:lnTo>
                <a:lnTo>
                  <a:pt x="2178" y="678"/>
                </a:lnTo>
                <a:lnTo>
                  <a:pt x="2181" y="680"/>
                </a:lnTo>
                <a:lnTo>
                  <a:pt x="2184" y="678"/>
                </a:lnTo>
                <a:lnTo>
                  <a:pt x="2186" y="677"/>
                </a:lnTo>
                <a:lnTo>
                  <a:pt x="2189" y="678"/>
                </a:lnTo>
                <a:lnTo>
                  <a:pt x="2192" y="675"/>
                </a:lnTo>
                <a:lnTo>
                  <a:pt x="2198" y="674"/>
                </a:lnTo>
                <a:lnTo>
                  <a:pt x="2199" y="673"/>
                </a:lnTo>
                <a:lnTo>
                  <a:pt x="2203" y="672"/>
                </a:lnTo>
                <a:lnTo>
                  <a:pt x="2207" y="672"/>
                </a:lnTo>
                <a:lnTo>
                  <a:pt x="2208" y="672"/>
                </a:lnTo>
                <a:lnTo>
                  <a:pt x="2209" y="671"/>
                </a:lnTo>
                <a:lnTo>
                  <a:pt x="2212" y="669"/>
                </a:lnTo>
                <a:lnTo>
                  <a:pt x="2215" y="669"/>
                </a:lnTo>
                <a:lnTo>
                  <a:pt x="2212" y="671"/>
                </a:lnTo>
                <a:lnTo>
                  <a:pt x="2215" y="671"/>
                </a:lnTo>
                <a:lnTo>
                  <a:pt x="2217" y="671"/>
                </a:lnTo>
                <a:lnTo>
                  <a:pt x="2219" y="668"/>
                </a:lnTo>
                <a:lnTo>
                  <a:pt x="2223" y="669"/>
                </a:lnTo>
                <a:lnTo>
                  <a:pt x="2223" y="671"/>
                </a:lnTo>
                <a:lnTo>
                  <a:pt x="2224" y="672"/>
                </a:lnTo>
                <a:lnTo>
                  <a:pt x="2223" y="673"/>
                </a:lnTo>
                <a:lnTo>
                  <a:pt x="2219" y="673"/>
                </a:lnTo>
                <a:lnTo>
                  <a:pt x="2215" y="675"/>
                </a:lnTo>
                <a:lnTo>
                  <a:pt x="2211" y="675"/>
                </a:lnTo>
                <a:lnTo>
                  <a:pt x="2210" y="678"/>
                </a:lnTo>
                <a:lnTo>
                  <a:pt x="2212" y="680"/>
                </a:lnTo>
                <a:lnTo>
                  <a:pt x="2208" y="678"/>
                </a:lnTo>
                <a:lnTo>
                  <a:pt x="2202" y="681"/>
                </a:lnTo>
                <a:lnTo>
                  <a:pt x="2205" y="683"/>
                </a:lnTo>
                <a:lnTo>
                  <a:pt x="2208" y="684"/>
                </a:lnTo>
                <a:lnTo>
                  <a:pt x="2212" y="690"/>
                </a:lnTo>
                <a:lnTo>
                  <a:pt x="2210" y="689"/>
                </a:lnTo>
                <a:lnTo>
                  <a:pt x="2207" y="690"/>
                </a:lnTo>
                <a:lnTo>
                  <a:pt x="2206" y="692"/>
                </a:lnTo>
                <a:lnTo>
                  <a:pt x="2206" y="690"/>
                </a:lnTo>
                <a:lnTo>
                  <a:pt x="2202" y="695"/>
                </a:lnTo>
                <a:lnTo>
                  <a:pt x="2200" y="697"/>
                </a:lnTo>
                <a:lnTo>
                  <a:pt x="2201" y="699"/>
                </a:lnTo>
                <a:lnTo>
                  <a:pt x="2199" y="701"/>
                </a:lnTo>
                <a:lnTo>
                  <a:pt x="2197" y="702"/>
                </a:lnTo>
                <a:lnTo>
                  <a:pt x="2193" y="702"/>
                </a:lnTo>
                <a:lnTo>
                  <a:pt x="2190" y="700"/>
                </a:lnTo>
                <a:lnTo>
                  <a:pt x="2186" y="701"/>
                </a:lnTo>
                <a:lnTo>
                  <a:pt x="2190" y="703"/>
                </a:lnTo>
                <a:lnTo>
                  <a:pt x="2188" y="705"/>
                </a:lnTo>
                <a:lnTo>
                  <a:pt x="2188" y="706"/>
                </a:lnTo>
                <a:lnTo>
                  <a:pt x="2193" y="708"/>
                </a:lnTo>
                <a:lnTo>
                  <a:pt x="2198" y="712"/>
                </a:lnTo>
                <a:lnTo>
                  <a:pt x="2201" y="714"/>
                </a:lnTo>
                <a:lnTo>
                  <a:pt x="2203" y="712"/>
                </a:lnTo>
                <a:lnTo>
                  <a:pt x="2208" y="718"/>
                </a:lnTo>
                <a:lnTo>
                  <a:pt x="2214" y="719"/>
                </a:lnTo>
                <a:lnTo>
                  <a:pt x="2219" y="723"/>
                </a:lnTo>
                <a:lnTo>
                  <a:pt x="2225" y="727"/>
                </a:lnTo>
                <a:lnTo>
                  <a:pt x="2227" y="731"/>
                </a:lnTo>
                <a:lnTo>
                  <a:pt x="2232" y="734"/>
                </a:lnTo>
                <a:lnTo>
                  <a:pt x="2233" y="735"/>
                </a:lnTo>
                <a:lnTo>
                  <a:pt x="2236" y="736"/>
                </a:lnTo>
                <a:lnTo>
                  <a:pt x="2238" y="739"/>
                </a:lnTo>
                <a:lnTo>
                  <a:pt x="2244" y="740"/>
                </a:lnTo>
                <a:lnTo>
                  <a:pt x="2246" y="742"/>
                </a:lnTo>
                <a:lnTo>
                  <a:pt x="2250" y="744"/>
                </a:lnTo>
                <a:lnTo>
                  <a:pt x="2252" y="745"/>
                </a:lnTo>
                <a:lnTo>
                  <a:pt x="2253" y="749"/>
                </a:lnTo>
                <a:lnTo>
                  <a:pt x="2253" y="751"/>
                </a:lnTo>
                <a:lnTo>
                  <a:pt x="2255" y="754"/>
                </a:lnTo>
                <a:lnTo>
                  <a:pt x="2257" y="759"/>
                </a:lnTo>
                <a:lnTo>
                  <a:pt x="2257" y="761"/>
                </a:lnTo>
                <a:lnTo>
                  <a:pt x="2253" y="766"/>
                </a:lnTo>
                <a:lnTo>
                  <a:pt x="2251" y="768"/>
                </a:lnTo>
                <a:lnTo>
                  <a:pt x="2246" y="770"/>
                </a:lnTo>
                <a:lnTo>
                  <a:pt x="2244" y="770"/>
                </a:lnTo>
                <a:lnTo>
                  <a:pt x="2242" y="772"/>
                </a:lnTo>
                <a:lnTo>
                  <a:pt x="2234" y="775"/>
                </a:lnTo>
                <a:lnTo>
                  <a:pt x="2233" y="775"/>
                </a:lnTo>
                <a:lnTo>
                  <a:pt x="2227" y="774"/>
                </a:lnTo>
                <a:lnTo>
                  <a:pt x="2224" y="772"/>
                </a:lnTo>
                <a:lnTo>
                  <a:pt x="2217" y="774"/>
                </a:lnTo>
                <a:lnTo>
                  <a:pt x="2215" y="775"/>
                </a:lnTo>
                <a:lnTo>
                  <a:pt x="2209" y="775"/>
                </a:lnTo>
                <a:lnTo>
                  <a:pt x="2202" y="774"/>
                </a:lnTo>
                <a:lnTo>
                  <a:pt x="2201" y="771"/>
                </a:lnTo>
                <a:lnTo>
                  <a:pt x="2199" y="774"/>
                </a:lnTo>
                <a:lnTo>
                  <a:pt x="2197" y="772"/>
                </a:lnTo>
                <a:lnTo>
                  <a:pt x="2193" y="771"/>
                </a:lnTo>
                <a:lnTo>
                  <a:pt x="2192" y="770"/>
                </a:lnTo>
                <a:lnTo>
                  <a:pt x="2189" y="768"/>
                </a:lnTo>
                <a:lnTo>
                  <a:pt x="2186" y="768"/>
                </a:lnTo>
                <a:lnTo>
                  <a:pt x="2184" y="770"/>
                </a:lnTo>
                <a:lnTo>
                  <a:pt x="2182" y="769"/>
                </a:lnTo>
                <a:lnTo>
                  <a:pt x="2180" y="766"/>
                </a:lnTo>
                <a:lnTo>
                  <a:pt x="2180" y="763"/>
                </a:lnTo>
                <a:lnTo>
                  <a:pt x="2176" y="763"/>
                </a:lnTo>
                <a:lnTo>
                  <a:pt x="2176" y="762"/>
                </a:lnTo>
                <a:lnTo>
                  <a:pt x="2171" y="763"/>
                </a:lnTo>
                <a:lnTo>
                  <a:pt x="2168" y="762"/>
                </a:lnTo>
                <a:lnTo>
                  <a:pt x="2166" y="760"/>
                </a:lnTo>
                <a:lnTo>
                  <a:pt x="2165" y="757"/>
                </a:lnTo>
                <a:lnTo>
                  <a:pt x="2164" y="757"/>
                </a:lnTo>
                <a:lnTo>
                  <a:pt x="2161" y="758"/>
                </a:lnTo>
                <a:lnTo>
                  <a:pt x="2158" y="759"/>
                </a:lnTo>
                <a:lnTo>
                  <a:pt x="2141" y="758"/>
                </a:lnTo>
                <a:lnTo>
                  <a:pt x="2135" y="759"/>
                </a:lnTo>
                <a:lnTo>
                  <a:pt x="2126" y="762"/>
                </a:lnTo>
                <a:lnTo>
                  <a:pt x="2123" y="765"/>
                </a:lnTo>
                <a:lnTo>
                  <a:pt x="2115" y="769"/>
                </a:lnTo>
                <a:lnTo>
                  <a:pt x="2114" y="772"/>
                </a:lnTo>
                <a:lnTo>
                  <a:pt x="2107" y="772"/>
                </a:lnTo>
                <a:lnTo>
                  <a:pt x="2100" y="770"/>
                </a:lnTo>
                <a:lnTo>
                  <a:pt x="2098" y="771"/>
                </a:lnTo>
                <a:lnTo>
                  <a:pt x="2093" y="771"/>
                </a:lnTo>
                <a:lnTo>
                  <a:pt x="2084" y="770"/>
                </a:lnTo>
                <a:lnTo>
                  <a:pt x="2082" y="772"/>
                </a:lnTo>
                <a:lnTo>
                  <a:pt x="2083" y="775"/>
                </a:lnTo>
                <a:lnTo>
                  <a:pt x="2087" y="777"/>
                </a:lnTo>
                <a:lnTo>
                  <a:pt x="2088" y="777"/>
                </a:lnTo>
                <a:lnTo>
                  <a:pt x="2090" y="777"/>
                </a:lnTo>
                <a:lnTo>
                  <a:pt x="2092" y="778"/>
                </a:lnTo>
                <a:lnTo>
                  <a:pt x="2083" y="779"/>
                </a:lnTo>
                <a:lnTo>
                  <a:pt x="2080" y="780"/>
                </a:lnTo>
                <a:lnTo>
                  <a:pt x="2081" y="783"/>
                </a:lnTo>
                <a:lnTo>
                  <a:pt x="2084" y="783"/>
                </a:lnTo>
                <a:lnTo>
                  <a:pt x="2080" y="784"/>
                </a:lnTo>
                <a:lnTo>
                  <a:pt x="2071" y="784"/>
                </a:lnTo>
                <a:lnTo>
                  <a:pt x="2067" y="784"/>
                </a:lnTo>
                <a:lnTo>
                  <a:pt x="2066" y="782"/>
                </a:lnTo>
                <a:lnTo>
                  <a:pt x="2064" y="783"/>
                </a:lnTo>
                <a:lnTo>
                  <a:pt x="2064" y="785"/>
                </a:lnTo>
                <a:lnTo>
                  <a:pt x="2062" y="785"/>
                </a:lnTo>
                <a:lnTo>
                  <a:pt x="2057" y="783"/>
                </a:lnTo>
                <a:lnTo>
                  <a:pt x="2054" y="784"/>
                </a:lnTo>
                <a:lnTo>
                  <a:pt x="2052" y="784"/>
                </a:lnTo>
                <a:lnTo>
                  <a:pt x="2046" y="787"/>
                </a:lnTo>
                <a:lnTo>
                  <a:pt x="2045" y="791"/>
                </a:lnTo>
                <a:lnTo>
                  <a:pt x="2043" y="791"/>
                </a:lnTo>
                <a:lnTo>
                  <a:pt x="2043" y="796"/>
                </a:lnTo>
                <a:lnTo>
                  <a:pt x="2041" y="799"/>
                </a:lnTo>
                <a:lnTo>
                  <a:pt x="2043" y="799"/>
                </a:lnTo>
                <a:lnTo>
                  <a:pt x="2050" y="797"/>
                </a:lnTo>
                <a:lnTo>
                  <a:pt x="2054" y="797"/>
                </a:lnTo>
                <a:lnTo>
                  <a:pt x="2052" y="800"/>
                </a:lnTo>
                <a:lnTo>
                  <a:pt x="2049" y="802"/>
                </a:lnTo>
                <a:lnTo>
                  <a:pt x="2053" y="804"/>
                </a:lnTo>
                <a:lnTo>
                  <a:pt x="2052" y="806"/>
                </a:lnTo>
                <a:lnTo>
                  <a:pt x="2055" y="808"/>
                </a:lnTo>
                <a:lnTo>
                  <a:pt x="2054" y="810"/>
                </a:lnTo>
                <a:lnTo>
                  <a:pt x="2050" y="810"/>
                </a:lnTo>
                <a:lnTo>
                  <a:pt x="2053" y="814"/>
                </a:lnTo>
                <a:lnTo>
                  <a:pt x="2056" y="814"/>
                </a:lnTo>
                <a:lnTo>
                  <a:pt x="2055" y="816"/>
                </a:lnTo>
                <a:lnTo>
                  <a:pt x="2050" y="818"/>
                </a:lnTo>
                <a:lnTo>
                  <a:pt x="2049" y="817"/>
                </a:lnTo>
                <a:lnTo>
                  <a:pt x="2049" y="814"/>
                </a:lnTo>
                <a:lnTo>
                  <a:pt x="2047" y="811"/>
                </a:lnTo>
                <a:lnTo>
                  <a:pt x="2046" y="811"/>
                </a:lnTo>
                <a:lnTo>
                  <a:pt x="2046" y="813"/>
                </a:lnTo>
                <a:lnTo>
                  <a:pt x="2047" y="816"/>
                </a:lnTo>
                <a:lnTo>
                  <a:pt x="2047" y="817"/>
                </a:lnTo>
                <a:lnTo>
                  <a:pt x="2044" y="818"/>
                </a:lnTo>
                <a:lnTo>
                  <a:pt x="2049" y="820"/>
                </a:lnTo>
                <a:lnTo>
                  <a:pt x="2050" y="819"/>
                </a:lnTo>
                <a:lnTo>
                  <a:pt x="2054" y="821"/>
                </a:lnTo>
                <a:lnTo>
                  <a:pt x="2058" y="822"/>
                </a:lnTo>
                <a:lnTo>
                  <a:pt x="2057" y="827"/>
                </a:lnTo>
                <a:lnTo>
                  <a:pt x="2055" y="827"/>
                </a:lnTo>
                <a:lnTo>
                  <a:pt x="2054" y="828"/>
                </a:lnTo>
                <a:lnTo>
                  <a:pt x="2057" y="829"/>
                </a:lnTo>
                <a:lnTo>
                  <a:pt x="2057" y="833"/>
                </a:lnTo>
                <a:lnTo>
                  <a:pt x="2060" y="833"/>
                </a:lnTo>
                <a:lnTo>
                  <a:pt x="2062" y="834"/>
                </a:lnTo>
                <a:lnTo>
                  <a:pt x="2063" y="834"/>
                </a:lnTo>
                <a:lnTo>
                  <a:pt x="2061" y="837"/>
                </a:lnTo>
                <a:lnTo>
                  <a:pt x="2058" y="836"/>
                </a:lnTo>
                <a:lnTo>
                  <a:pt x="2058" y="838"/>
                </a:lnTo>
                <a:lnTo>
                  <a:pt x="2069" y="837"/>
                </a:lnTo>
                <a:lnTo>
                  <a:pt x="2071" y="839"/>
                </a:lnTo>
                <a:lnTo>
                  <a:pt x="2069" y="842"/>
                </a:lnTo>
                <a:lnTo>
                  <a:pt x="2065" y="840"/>
                </a:lnTo>
                <a:lnTo>
                  <a:pt x="2062" y="842"/>
                </a:lnTo>
                <a:lnTo>
                  <a:pt x="2060" y="843"/>
                </a:lnTo>
                <a:lnTo>
                  <a:pt x="2060" y="843"/>
                </a:lnTo>
                <a:lnTo>
                  <a:pt x="2060" y="844"/>
                </a:lnTo>
                <a:lnTo>
                  <a:pt x="2064" y="844"/>
                </a:lnTo>
                <a:lnTo>
                  <a:pt x="2065" y="842"/>
                </a:lnTo>
                <a:lnTo>
                  <a:pt x="2067" y="842"/>
                </a:lnTo>
                <a:lnTo>
                  <a:pt x="2070" y="842"/>
                </a:lnTo>
                <a:lnTo>
                  <a:pt x="2069" y="844"/>
                </a:lnTo>
                <a:lnTo>
                  <a:pt x="2067" y="845"/>
                </a:lnTo>
                <a:lnTo>
                  <a:pt x="2069" y="845"/>
                </a:lnTo>
                <a:lnTo>
                  <a:pt x="2072" y="843"/>
                </a:lnTo>
                <a:lnTo>
                  <a:pt x="2074" y="840"/>
                </a:lnTo>
                <a:lnTo>
                  <a:pt x="2077" y="840"/>
                </a:lnTo>
                <a:lnTo>
                  <a:pt x="2077" y="843"/>
                </a:lnTo>
                <a:lnTo>
                  <a:pt x="2078" y="843"/>
                </a:lnTo>
                <a:lnTo>
                  <a:pt x="2078" y="843"/>
                </a:lnTo>
                <a:lnTo>
                  <a:pt x="2079" y="843"/>
                </a:lnTo>
                <a:lnTo>
                  <a:pt x="2081" y="843"/>
                </a:lnTo>
                <a:lnTo>
                  <a:pt x="2082" y="845"/>
                </a:lnTo>
                <a:lnTo>
                  <a:pt x="2083" y="847"/>
                </a:lnTo>
                <a:lnTo>
                  <a:pt x="2084" y="848"/>
                </a:lnTo>
                <a:lnTo>
                  <a:pt x="2088" y="849"/>
                </a:lnTo>
                <a:lnTo>
                  <a:pt x="2092" y="851"/>
                </a:lnTo>
                <a:lnTo>
                  <a:pt x="2098" y="849"/>
                </a:lnTo>
                <a:lnTo>
                  <a:pt x="2101" y="851"/>
                </a:lnTo>
                <a:lnTo>
                  <a:pt x="2104" y="845"/>
                </a:lnTo>
                <a:lnTo>
                  <a:pt x="2104" y="843"/>
                </a:lnTo>
                <a:lnTo>
                  <a:pt x="2106" y="840"/>
                </a:lnTo>
                <a:lnTo>
                  <a:pt x="2110" y="840"/>
                </a:lnTo>
                <a:lnTo>
                  <a:pt x="2113" y="840"/>
                </a:lnTo>
                <a:lnTo>
                  <a:pt x="2118" y="844"/>
                </a:lnTo>
                <a:lnTo>
                  <a:pt x="2123" y="845"/>
                </a:lnTo>
                <a:lnTo>
                  <a:pt x="2125" y="847"/>
                </a:lnTo>
                <a:lnTo>
                  <a:pt x="2127" y="851"/>
                </a:lnTo>
                <a:lnTo>
                  <a:pt x="2131" y="853"/>
                </a:lnTo>
                <a:lnTo>
                  <a:pt x="2134" y="853"/>
                </a:lnTo>
                <a:lnTo>
                  <a:pt x="2137" y="852"/>
                </a:lnTo>
                <a:lnTo>
                  <a:pt x="2146" y="851"/>
                </a:lnTo>
                <a:lnTo>
                  <a:pt x="2148" y="849"/>
                </a:lnTo>
                <a:lnTo>
                  <a:pt x="2151" y="849"/>
                </a:lnTo>
                <a:lnTo>
                  <a:pt x="2152" y="847"/>
                </a:lnTo>
                <a:lnTo>
                  <a:pt x="2155" y="844"/>
                </a:lnTo>
                <a:lnTo>
                  <a:pt x="2159" y="840"/>
                </a:lnTo>
                <a:lnTo>
                  <a:pt x="2163" y="842"/>
                </a:lnTo>
                <a:lnTo>
                  <a:pt x="2163" y="843"/>
                </a:lnTo>
                <a:lnTo>
                  <a:pt x="2164" y="843"/>
                </a:lnTo>
                <a:lnTo>
                  <a:pt x="2167" y="844"/>
                </a:lnTo>
                <a:lnTo>
                  <a:pt x="2169" y="845"/>
                </a:lnTo>
                <a:lnTo>
                  <a:pt x="2172" y="845"/>
                </a:lnTo>
                <a:lnTo>
                  <a:pt x="2172" y="843"/>
                </a:lnTo>
                <a:lnTo>
                  <a:pt x="2174" y="842"/>
                </a:lnTo>
                <a:lnTo>
                  <a:pt x="2176" y="840"/>
                </a:lnTo>
                <a:lnTo>
                  <a:pt x="2180" y="840"/>
                </a:lnTo>
                <a:lnTo>
                  <a:pt x="2181" y="843"/>
                </a:lnTo>
                <a:lnTo>
                  <a:pt x="2178" y="845"/>
                </a:lnTo>
                <a:lnTo>
                  <a:pt x="2176" y="847"/>
                </a:lnTo>
                <a:lnTo>
                  <a:pt x="2175" y="851"/>
                </a:lnTo>
                <a:lnTo>
                  <a:pt x="2177" y="854"/>
                </a:lnTo>
                <a:lnTo>
                  <a:pt x="2175" y="857"/>
                </a:lnTo>
                <a:lnTo>
                  <a:pt x="2175" y="860"/>
                </a:lnTo>
                <a:lnTo>
                  <a:pt x="2176" y="862"/>
                </a:lnTo>
                <a:lnTo>
                  <a:pt x="2176" y="866"/>
                </a:lnTo>
                <a:lnTo>
                  <a:pt x="2176" y="870"/>
                </a:lnTo>
                <a:lnTo>
                  <a:pt x="2177" y="874"/>
                </a:lnTo>
                <a:lnTo>
                  <a:pt x="2177" y="877"/>
                </a:lnTo>
                <a:lnTo>
                  <a:pt x="2175" y="879"/>
                </a:lnTo>
                <a:lnTo>
                  <a:pt x="2173" y="880"/>
                </a:lnTo>
                <a:lnTo>
                  <a:pt x="2172" y="886"/>
                </a:lnTo>
                <a:lnTo>
                  <a:pt x="2171" y="887"/>
                </a:lnTo>
                <a:lnTo>
                  <a:pt x="2169" y="891"/>
                </a:lnTo>
                <a:lnTo>
                  <a:pt x="2167" y="896"/>
                </a:lnTo>
                <a:lnTo>
                  <a:pt x="2167" y="897"/>
                </a:lnTo>
                <a:lnTo>
                  <a:pt x="2165" y="898"/>
                </a:lnTo>
                <a:lnTo>
                  <a:pt x="2165" y="902"/>
                </a:lnTo>
                <a:lnTo>
                  <a:pt x="2164" y="903"/>
                </a:lnTo>
                <a:lnTo>
                  <a:pt x="2163" y="905"/>
                </a:lnTo>
                <a:lnTo>
                  <a:pt x="2161" y="911"/>
                </a:lnTo>
                <a:lnTo>
                  <a:pt x="2159" y="917"/>
                </a:lnTo>
                <a:lnTo>
                  <a:pt x="2157" y="921"/>
                </a:lnTo>
                <a:lnTo>
                  <a:pt x="2154" y="925"/>
                </a:lnTo>
                <a:lnTo>
                  <a:pt x="2151" y="926"/>
                </a:lnTo>
                <a:lnTo>
                  <a:pt x="2148" y="928"/>
                </a:lnTo>
                <a:lnTo>
                  <a:pt x="2144" y="929"/>
                </a:lnTo>
                <a:lnTo>
                  <a:pt x="2142" y="928"/>
                </a:lnTo>
                <a:lnTo>
                  <a:pt x="2141" y="929"/>
                </a:lnTo>
                <a:lnTo>
                  <a:pt x="2139" y="930"/>
                </a:lnTo>
                <a:lnTo>
                  <a:pt x="2137" y="929"/>
                </a:lnTo>
                <a:lnTo>
                  <a:pt x="2137" y="930"/>
                </a:lnTo>
                <a:lnTo>
                  <a:pt x="2135" y="929"/>
                </a:lnTo>
                <a:lnTo>
                  <a:pt x="2133" y="930"/>
                </a:lnTo>
                <a:lnTo>
                  <a:pt x="2135" y="929"/>
                </a:lnTo>
                <a:lnTo>
                  <a:pt x="2131" y="930"/>
                </a:lnTo>
                <a:lnTo>
                  <a:pt x="2129" y="928"/>
                </a:lnTo>
                <a:lnTo>
                  <a:pt x="2127" y="926"/>
                </a:lnTo>
                <a:lnTo>
                  <a:pt x="2126" y="929"/>
                </a:lnTo>
                <a:lnTo>
                  <a:pt x="2125" y="929"/>
                </a:lnTo>
                <a:lnTo>
                  <a:pt x="2124" y="929"/>
                </a:lnTo>
                <a:lnTo>
                  <a:pt x="2124" y="930"/>
                </a:lnTo>
                <a:lnTo>
                  <a:pt x="2123" y="929"/>
                </a:lnTo>
                <a:lnTo>
                  <a:pt x="2123" y="928"/>
                </a:lnTo>
                <a:lnTo>
                  <a:pt x="2120" y="926"/>
                </a:lnTo>
                <a:lnTo>
                  <a:pt x="2122" y="924"/>
                </a:lnTo>
                <a:lnTo>
                  <a:pt x="2124" y="925"/>
                </a:lnTo>
                <a:lnTo>
                  <a:pt x="2122" y="922"/>
                </a:lnTo>
                <a:lnTo>
                  <a:pt x="2121" y="922"/>
                </a:lnTo>
                <a:lnTo>
                  <a:pt x="2117" y="923"/>
                </a:lnTo>
                <a:lnTo>
                  <a:pt x="2112" y="922"/>
                </a:lnTo>
                <a:lnTo>
                  <a:pt x="2109" y="922"/>
                </a:lnTo>
                <a:lnTo>
                  <a:pt x="2110" y="922"/>
                </a:lnTo>
                <a:lnTo>
                  <a:pt x="2108" y="924"/>
                </a:lnTo>
                <a:lnTo>
                  <a:pt x="2106" y="923"/>
                </a:lnTo>
                <a:lnTo>
                  <a:pt x="2104" y="924"/>
                </a:lnTo>
                <a:lnTo>
                  <a:pt x="2106" y="922"/>
                </a:lnTo>
                <a:lnTo>
                  <a:pt x="2104" y="923"/>
                </a:lnTo>
                <a:lnTo>
                  <a:pt x="2101" y="923"/>
                </a:lnTo>
                <a:lnTo>
                  <a:pt x="2098" y="926"/>
                </a:lnTo>
                <a:lnTo>
                  <a:pt x="2099" y="926"/>
                </a:lnTo>
                <a:lnTo>
                  <a:pt x="2098" y="926"/>
                </a:lnTo>
                <a:lnTo>
                  <a:pt x="2097" y="925"/>
                </a:lnTo>
                <a:lnTo>
                  <a:pt x="2090" y="930"/>
                </a:lnTo>
                <a:lnTo>
                  <a:pt x="2084" y="932"/>
                </a:lnTo>
                <a:lnTo>
                  <a:pt x="2082" y="933"/>
                </a:lnTo>
                <a:lnTo>
                  <a:pt x="2080" y="931"/>
                </a:lnTo>
                <a:lnTo>
                  <a:pt x="2074" y="929"/>
                </a:lnTo>
                <a:lnTo>
                  <a:pt x="2069" y="929"/>
                </a:lnTo>
                <a:lnTo>
                  <a:pt x="2066" y="926"/>
                </a:lnTo>
                <a:lnTo>
                  <a:pt x="2063" y="928"/>
                </a:lnTo>
                <a:lnTo>
                  <a:pt x="2061" y="926"/>
                </a:lnTo>
                <a:lnTo>
                  <a:pt x="2058" y="924"/>
                </a:lnTo>
                <a:lnTo>
                  <a:pt x="2041" y="921"/>
                </a:lnTo>
                <a:lnTo>
                  <a:pt x="2039" y="921"/>
                </a:lnTo>
                <a:lnTo>
                  <a:pt x="2033" y="923"/>
                </a:lnTo>
                <a:lnTo>
                  <a:pt x="2030" y="923"/>
                </a:lnTo>
                <a:lnTo>
                  <a:pt x="2029" y="922"/>
                </a:lnTo>
                <a:lnTo>
                  <a:pt x="2029" y="921"/>
                </a:lnTo>
                <a:lnTo>
                  <a:pt x="2027" y="916"/>
                </a:lnTo>
                <a:lnTo>
                  <a:pt x="2024" y="915"/>
                </a:lnTo>
                <a:lnTo>
                  <a:pt x="2016" y="915"/>
                </a:lnTo>
                <a:lnTo>
                  <a:pt x="2013" y="914"/>
                </a:lnTo>
                <a:lnTo>
                  <a:pt x="2011" y="913"/>
                </a:lnTo>
                <a:lnTo>
                  <a:pt x="2003" y="912"/>
                </a:lnTo>
                <a:lnTo>
                  <a:pt x="2001" y="910"/>
                </a:lnTo>
                <a:lnTo>
                  <a:pt x="2001" y="906"/>
                </a:lnTo>
                <a:lnTo>
                  <a:pt x="1998" y="905"/>
                </a:lnTo>
                <a:lnTo>
                  <a:pt x="1993" y="903"/>
                </a:lnTo>
                <a:lnTo>
                  <a:pt x="1989" y="902"/>
                </a:lnTo>
                <a:lnTo>
                  <a:pt x="1986" y="902"/>
                </a:lnTo>
                <a:lnTo>
                  <a:pt x="1982" y="902"/>
                </a:lnTo>
                <a:lnTo>
                  <a:pt x="1980" y="902"/>
                </a:lnTo>
                <a:lnTo>
                  <a:pt x="1977" y="904"/>
                </a:lnTo>
                <a:lnTo>
                  <a:pt x="1972" y="904"/>
                </a:lnTo>
                <a:lnTo>
                  <a:pt x="1969" y="905"/>
                </a:lnTo>
                <a:lnTo>
                  <a:pt x="1967" y="906"/>
                </a:lnTo>
                <a:lnTo>
                  <a:pt x="1961" y="911"/>
                </a:lnTo>
                <a:lnTo>
                  <a:pt x="1959" y="914"/>
                </a:lnTo>
                <a:lnTo>
                  <a:pt x="1958" y="917"/>
                </a:lnTo>
                <a:lnTo>
                  <a:pt x="1958" y="921"/>
                </a:lnTo>
                <a:lnTo>
                  <a:pt x="1959" y="923"/>
                </a:lnTo>
                <a:lnTo>
                  <a:pt x="1961" y="928"/>
                </a:lnTo>
                <a:lnTo>
                  <a:pt x="1960" y="930"/>
                </a:lnTo>
                <a:lnTo>
                  <a:pt x="1959" y="933"/>
                </a:lnTo>
                <a:lnTo>
                  <a:pt x="1954" y="939"/>
                </a:lnTo>
                <a:lnTo>
                  <a:pt x="1949" y="941"/>
                </a:lnTo>
                <a:lnTo>
                  <a:pt x="1945" y="941"/>
                </a:lnTo>
                <a:lnTo>
                  <a:pt x="1939" y="938"/>
                </a:lnTo>
                <a:lnTo>
                  <a:pt x="1933" y="933"/>
                </a:lnTo>
                <a:lnTo>
                  <a:pt x="1921" y="929"/>
                </a:lnTo>
                <a:lnTo>
                  <a:pt x="1913" y="926"/>
                </a:lnTo>
                <a:lnTo>
                  <a:pt x="1910" y="928"/>
                </a:lnTo>
                <a:lnTo>
                  <a:pt x="1905" y="926"/>
                </a:lnTo>
                <a:lnTo>
                  <a:pt x="1900" y="924"/>
                </a:lnTo>
                <a:lnTo>
                  <a:pt x="1898" y="922"/>
                </a:lnTo>
                <a:lnTo>
                  <a:pt x="1896" y="920"/>
                </a:lnTo>
                <a:lnTo>
                  <a:pt x="1895" y="916"/>
                </a:lnTo>
                <a:lnTo>
                  <a:pt x="1894" y="911"/>
                </a:lnTo>
                <a:lnTo>
                  <a:pt x="1892" y="910"/>
                </a:lnTo>
                <a:lnTo>
                  <a:pt x="1887" y="908"/>
                </a:lnTo>
                <a:lnTo>
                  <a:pt x="1883" y="907"/>
                </a:lnTo>
                <a:lnTo>
                  <a:pt x="1879" y="905"/>
                </a:lnTo>
                <a:lnTo>
                  <a:pt x="1875" y="904"/>
                </a:lnTo>
                <a:lnTo>
                  <a:pt x="1870" y="903"/>
                </a:lnTo>
                <a:lnTo>
                  <a:pt x="1867" y="902"/>
                </a:lnTo>
                <a:lnTo>
                  <a:pt x="1859" y="903"/>
                </a:lnTo>
                <a:lnTo>
                  <a:pt x="1853" y="903"/>
                </a:lnTo>
                <a:lnTo>
                  <a:pt x="1847" y="899"/>
                </a:lnTo>
                <a:lnTo>
                  <a:pt x="1844" y="898"/>
                </a:lnTo>
                <a:lnTo>
                  <a:pt x="1840" y="896"/>
                </a:lnTo>
                <a:lnTo>
                  <a:pt x="1838" y="896"/>
                </a:lnTo>
                <a:lnTo>
                  <a:pt x="1836" y="893"/>
                </a:lnTo>
                <a:lnTo>
                  <a:pt x="1835" y="890"/>
                </a:lnTo>
                <a:lnTo>
                  <a:pt x="1834" y="890"/>
                </a:lnTo>
                <a:lnTo>
                  <a:pt x="1832" y="893"/>
                </a:lnTo>
                <a:lnTo>
                  <a:pt x="1832" y="890"/>
                </a:lnTo>
                <a:lnTo>
                  <a:pt x="1828" y="890"/>
                </a:lnTo>
                <a:lnTo>
                  <a:pt x="1825" y="888"/>
                </a:lnTo>
                <a:lnTo>
                  <a:pt x="1823" y="886"/>
                </a:lnTo>
                <a:lnTo>
                  <a:pt x="1822" y="883"/>
                </a:lnTo>
                <a:lnTo>
                  <a:pt x="1822" y="882"/>
                </a:lnTo>
                <a:lnTo>
                  <a:pt x="1824" y="879"/>
                </a:lnTo>
                <a:lnTo>
                  <a:pt x="1830" y="877"/>
                </a:lnTo>
                <a:lnTo>
                  <a:pt x="1834" y="871"/>
                </a:lnTo>
                <a:lnTo>
                  <a:pt x="1836" y="865"/>
                </a:lnTo>
                <a:lnTo>
                  <a:pt x="1835" y="861"/>
                </a:lnTo>
                <a:lnTo>
                  <a:pt x="1833" y="857"/>
                </a:lnTo>
                <a:lnTo>
                  <a:pt x="1831" y="857"/>
                </a:lnTo>
                <a:lnTo>
                  <a:pt x="1828" y="854"/>
                </a:lnTo>
                <a:lnTo>
                  <a:pt x="1827" y="851"/>
                </a:lnTo>
                <a:lnTo>
                  <a:pt x="1828" y="848"/>
                </a:lnTo>
                <a:lnTo>
                  <a:pt x="1832" y="846"/>
                </a:lnTo>
                <a:lnTo>
                  <a:pt x="1835" y="842"/>
                </a:lnTo>
                <a:lnTo>
                  <a:pt x="1836" y="838"/>
                </a:lnTo>
                <a:lnTo>
                  <a:pt x="1834" y="838"/>
                </a:lnTo>
                <a:lnTo>
                  <a:pt x="1827" y="843"/>
                </a:lnTo>
                <a:lnTo>
                  <a:pt x="1825" y="842"/>
                </a:lnTo>
                <a:lnTo>
                  <a:pt x="1825" y="840"/>
                </a:lnTo>
                <a:lnTo>
                  <a:pt x="1825" y="842"/>
                </a:lnTo>
                <a:lnTo>
                  <a:pt x="1826" y="839"/>
                </a:lnTo>
                <a:lnTo>
                  <a:pt x="1825" y="839"/>
                </a:lnTo>
                <a:lnTo>
                  <a:pt x="1824" y="836"/>
                </a:lnTo>
                <a:lnTo>
                  <a:pt x="1824" y="836"/>
                </a:lnTo>
                <a:lnTo>
                  <a:pt x="1822" y="834"/>
                </a:lnTo>
                <a:lnTo>
                  <a:pt x="1819" y="834"/>
                </a:lnTo>
                <a:lnTo>
                  <a:pt x="1819" y="834"/>
                </a:lnTo>
                <a:lnTo>
                  <a:pt x="1817" y="833"/>
                </a:lnTo>
                <a:lnTo>
                  <a:pt x="1809" y="836"/>
                </a:lnTo>
                <a:lnTo>
                  <a:pt x="1807" y="837"/>
                </a:lnTo>
                <a:lnTo>
                  <a:pt x="1802" y="839"/>
                </a:lnTo>
                <a:lnTo>
                  <a:pt x="1800" y="839"/>
                </a:lnTo>
                <a:lnTo>
                  <a:pt x="1797" y="838"/>
                </a:lnTo>
                <a:lnTo>
                  <a:pt x="1794" y="840"/>
                </a:lnTo>
                <a:lnTo>
                  <a:pt x="1792" y="840"/>
                </a:lnTo>
                <a:lnTo>
                  <a:pt x="1785" y="837"/>
                </a:lnTo>
                <a:lnTo>
                  <a:pt x="1784" y="837"/>
                </a:lnTo>
                <a:lnTo>
                  <a:pt x="1781" y="839"/>
                </a:lnTo>
                <a:lnTo>
                  <a:pt x="1779" y="839"/>
                </a:lnTo>
                <a:lnTo>
                  <a:pt x="1776" y="838"/>
                </a:lnTo>
                <a:lnTo>
                  <a:pt x="1773" y="836"/>
                </a:lnTo>
                <a:lnTo>
                  <a:pt x="1771" y="837"/>
                </a:lnTo>
                <a:lnTo>
                  <a:pt x="1771" y="839"/>
                </a:lnTo>
                <a:lnTo>
                  <a:pt x="1767" y="840"/>
                </a:lnTo>
                <a:lnTo>
                  <a:pt x="1763" y="842"/>
                </a:lnTo>
                <a:lnTo>
                  <a:pt x="1759" y="844"/>
                </a:lnTo>
                <a:lnTo>
                  <a:pt x="1756" y="844"/>
                </a:lnTo>
                <a:lnTo>
                  <a:pt x="1754" y="843"/>
                </a:lnTo>
                <a:lnTo>
                  <a:pt x="1754" y="840"/>
                </a:lnTo>
                <a:lnTo>
                  <a:pt x="1750" y="839"/>
                </a:lnTo>
                <a:lnTo>
                  <a:pt x="1737" y="839"/>
                </a:lnTo>
                <a:lnTo>
                  <a:pt x="1732" y="842"/>
                </a:lnTo>
                <a:lnTo>
                  <a:pt x="1729" y="840"/>
                </a:lnTo>
                <a:lnTo>
                  <a:pt x="1728" y="842"/>
                </a:lnTo>
                <a:lnTo>
                  <a:pt x="1725" y="840"/>
                </a:lnTo>
                <a:lnTo>
                  <a:pt x="1720" y="845"/>
                </a:lnTo>
                <a:lnTo>
                  <a:pt x="1717" y="844"/>
                </a:lnTo>
                <a:lnTo>
                  <a:pt x="1700" y="846"/>
                </a:lnTo>
                <a:lnTo>
                  <a:pt x="1689" y="851"/>
                </a:lnTo>
                <a:lnTo>
                  <a:pt x="1687" y="853"/>
                </a:lnTo>
                <a:lnTo>
                  <a:pt x="1685" y="856"/>
                </a:lnTo>
                <a:lnTo>
                  <a:pt x="1683" y="857"/>
                </a:lnTo>
                <a:lnTo>
                  <a:pt x="1680" y="855"/>
                </a:lnTo>
                <a:lnTo>
                  <a:pt x="1676" y="857"/>
                </a:lnTo>
                <a:lnTo>
                  <a:pt x="1672" y="857"/>
                </a:lnTo>
                <a:lnTo>
                  <a:pt x="1670" y="860"/>
                </a:lnTo>
                <a:lnTo>
                  <a:pt x="1668" y="862"/>
                </a:lnTo>
                <a:lnTo>
                  <a:pt x="1666" y="864"/>
                </a:lnTo>
                <a:lnTo>
                  <a:pt x="1663" y="865"/>
                </a:lnTo>
                <a:lnTo>
                  <a:pt x="1661" y="868"/>
                </a:lnTo>
                <a:lnTo>
                  <a:pt x="1656" y="868"/>
                </a:lnTo>
                <a:lnTo>
                  <a:pt x="1654" y="868"/>
                </a:lnTo>
                <a:lnTo>
                  <a:pt x="1653" y="868"/>
                </a:lnTo>
                <a:lnTo>
                  <a:pt x="1649" y="868"/>
                </a:lnTo>
                <a:lnTo>
                  <a:pt x="1647" y="868"/>
                </a:lnTo>
                <a:lnTo>
                  <a:pt x="1645" y="865"/>
                </a:lnTo>
                <a:lnTo>
                  <a:pt x="1645" y="864"/>
                </a:lnTo>
                <a:lnTo>
                  <a:pt x="1639" y="866"/>
                </a:lnTo>
                <a:lnTo>
                  <a:pt x="1634" y="865"/>
                </a:lnTo>
                <a:lnTo>
                  <a:pt x="1632" y="866"/>
                </a:lnTo>
                <a:lnTo>
                  <a:pt x="1630" y="865"/>
                </a:lnTo>
                <a:lnTo>
                  <a:pt x="1625" y="866"/>
                </a:lnTo>
                <a:lnTo>
                  <a:pt x="1620" y="866"/>
                </a:lnTo>
                <a:lnTo>
                  <a:pt x="1618" y="864"/>
                </a:lnTo>
                <a:lnTo>
                  <a:pt x="1612" y="860"/>
                </a:lnTo>
                <a:lnTo>
                  <a:pt x="1611" y="856"/>
                </a:lnTo>
                <a:lnTo>
                  <a:pt x="1612" y="855"/>
                </a:lnTo>
                <a:lnTo>
                  <a:pt x="1611" y="855"/>
                </a:lnTo>
                <a:lnTo>
                  <a:pt x="1606" y="856"/>
                </a:lnTo>
                <a:lnTo>
                  <a:pt x="1604" y="856"/>
                </a:lnTo>
                <a:lnTo>
                  <a:pt x="1603" y="860"/>
                </a:lnTo>
                <a:lnTo>
                  <a:pt x="1598" y="872"/>
                </a:lnTo>
                <a:lnTo>
                  <a:pt x="1592" y="883"/>
                </a:lnTo>
                <a:lnTo>
                  <a:pt x="1588" y="887"/>
                </a:lnTo>
                <a:lnTo>
                  <a:pt x="1584" y="889"/>
                </a:lnTo>
                <a:lnTo>
                  <a:pt x="1568" y="896"/>
                </a:lnTo>
                <a:lnTo>
                  <a:pt x="1563" y="902"/>
                </a:lnTo>
                <a:lnTo>
                  <a:pt x="1558" y="906"/>
                </a:lnTo>
                <a:lnTo>
                  <a:pt x="1558" y="912"/>
                </a:lnTo>
                <a:lnTo>
                  <a:pt x="1557" y="914"/>
                </a:lnTo>
                <a:lnTo>
                  <a:pt x="1553" y="919"/>
                </a:lnTo>
                <a:lnTo>
                  <a:pt x="1550" y="924"/>
                </a:lnTo>
                <a:lnTo>
                  <a:pt x="1550" y="932"/>
                </a:lnTo>
                <a:lnTo>
                  <a:pt x="1550" y="934"/>
                </a:lnTo>
                <a:lnTo>
                  <a:pt x="1552" y="938"/>
                </a:lnTo>
                <a:lnTo>
                  <a:pt x="1553" y="940"/>
                </a:lnTo>
                <a:lnTo>
                  <a:pt x="1553" y="942"/>
                </a:lnTo>
                <a:lnTo>
                  <a:pt x="1551" y="948"/>
                </a:lnTo>
                <a:lnTo>
                  <a:pt x="1548" y="950"/>
                </a:lnTo>
                <a:lnTo>
                  <a:pt x="1544" y="956"/>
                </a:lnTo>
                <a:lnTo>
                  <a:pt x="1542" y="958"/>
                </a:lnTo>
                <a:lnTo>
                  <a:pt x="1540" y="960"/>
                </a:lnTo>
                <a:lnTo>
                  <a:pt x="1534" y="964"/>
                </a:lnTo>
                <a:lnTo>
                  <a:pt x="1529" y="967"/>
                </a:lnTo>
                <a:lnTo>
                  <a:pt x="1527" y="971"/>
                </a:lnTo>
                <a:lnTo>
                  <a:pt x="1519" y="974"/>
                </a:lnTo>
                <a:lnTo>
                  <a:pt x="1509" y="975"/>
                </a:lnTo>
                <a:lnTo>
                  <a:pt x="1507" y="979"/>
                </a:lnTo>
                <a:lnTo>
                  <a:pt x="1504" y="980"/>
                </a:lnTo>
                <a:lnTo>
                  <a:pt x="1503" y="983"/>
                </a:lnTo>
                <a:lnTo>
                  <a:pt x="1501" y="987"/>
                </a:lnTo>
                <a:lnTo>
                  <a:pt x="1501" y="990"/>
                </a:lnTo>
                <a:lnTo>
                  <a:pt x="1500" y="992"/>
                </a:lnTo>
                <a:lnTo>
                  <a:pt x="1498" y="994"/>
                </a:lnTo>
                <a:lnTo>
                  <a:pt x="1487" y="1001"/>
                </a:lnTo>
                <a:lnTo>
                  <a:pt x="1486" y="1005"/>
                </a:lnTo>
                <a:lnTo>
                  <a:pt x="1482" y="1013"/>
                </a:lnTo>
                <a:lnTo>
                  <a:pt x="1481" y="1022"/>
                </a:lnTo>
                <a:lnTo>
                  <a:pt x="1480" y="1025"/>
                </a:lnTo>
                <a:lnTo>
                  <a:pt x="1476" y="1027"/>
                </a:lnTo>
                <a:lnTo>
                  <a:pt x="1472" y="1032"/>
                </a:lnTo>
                <a:lnTo>
                  <a:pt x="1467" y="1036"/>
                </a:lnTo>
                <a:lnTo>
                  <a:pt x="1466" y="1039"/>
                </a:lnTo>
                <a:lnTo>
                  <a:pt x="1468" y="1036"/>
                </a:lnTo>
                <a:lnTo>
                  <a:pt x="1467" y="1039"/>
                </a:lnTo>
                <a:lnTo>
                  <a:pt x="1463" y="1047"/>
                </a:lnTo>
                <a:lnTo>
                  <a:pt x="1463" y="1049"/>
                </a:lnTo>
                <a:lnTo>
                  <a:pt x="1461" y="1052"/>
                </a:lnTo>
                <a:lnTo>
                  <a:pt x="1460" y="1054"/>
                </a:lnTo>
                <a:lnTo>
                  <a:pt x="1459" y="1058"/>
                </a:lnTo>
                <a:lnTo>
                  <a:pt x="1457" y="1058"/>
                </a:lnTo>
                <a:lnTo>
                  <a:pt x="1455" y="1061"/>
                </a:lnTo>
                <a:lnTo>
                  <a:pt x="1454" y="1064"/>
                </a:lnTo>
                <a:lnTo>
                  <a:pt x="1450" y="1077"/>
                </a:lnTo>
                <a:lnTo>
                  <a:pt x="1451" y="1081"/>
                </a:lnTo>
                <a:lnTo>
                  <a:pt x="1452" y="1077"/>
                </a:lnTo>
                <a:lnTo>
                  <a:pt x="1452" y="1075"/>
                </a:lnTo>
                <a:lnTo>
                  <a:pt x="1454" y="1076"/>
                </a:lnTo>
                <a:lnTo>
                  <a:pt x="1457" y="1082"/>
                </a:lnTo>
                <a:lnTo>
                  <a:pt x="1459" y="1081"/>
                </a:lnTo>
                <a:lnTo>
                  <a:pt x="1463" y="1088"/>
                </a:lnTo>
                <a:lnTo>
                  <a:pt x="1463" y="1094"/>
                </a:lnTo>
                <a:lnTo>
                  <a:pt x="1459" y="1100"/>
                </a:lnTo>
                <a:lnTo>
                  <a:pt x="1459" y="1102"/>
                </a:lnTo>
                <a:lnTo>
                  <a:pt x="1461" y="1103"/>
                </a:lnTo>
                <a:lnTo>
                  <a:pt x="1465" y="1113"/>
                </a:lnTo>
                <a:lnTo>
                  <a:pt x="1465" y="1119"/>
                </a:lnTo>
                <a:lnTo>
                  <a:pt x="1465" y="1124"/>
                </a:lnTo>
                <a:lnTo>
                  <a:pt x="1465" y="1127"/>
                </a:lnTo>
                <a:lnTo>
                  <a:pt x="1459" y="1141"/>
                </a:lnTo>
                <a:lnTo>
                  <a:pt x="1458" y="1145"/>
                </a:lnTo>
                <a:lnTo>
                  <a:pt x="1458" y="1151"/>
                </a:lnTo>
                <a:lnTo>
                  <a:pt x="1454" y="1158"/>
                </a:lnTo>
                <a:lnTo>
                  <a:pt x="1451" y="1162"/>
                </a:lnTo>
                <a:lnTo>
                  <a:pt x="1449" y="1163"/>
                </a:lnTo>
                <a:lnTo>
                  <a:pt x="1447" y="1164"/>
                </a:lnTo>
                <a:lnTo>
                  <a:pt x="1448" y="1165"/>
                </a:lnTo>
                <a:lnTo>
                  <a:pt x="1450" y="1167"/>
                </a:lnTo>
                <a:lnTo>
                  <a:pt x="1452" y="1170"/>
                </a:lnTo>
                <a:lnTo>
                  <a:pt x="1455" y="1174"/>
                </a:lnTo>
                <a:lnTo>
                  <a:pt x="1455" y="1177"/>
                </a:lnTo>
                <a:lnTo>
                  <a:pt x="1459" y="1173"/>
                </a:lnTo>
                <a:lnTo>
                  <a:pt x="1459" y="1173"/>
                </a:lnTo>
                <a:lnTo>
                  <a:pt x="1460" y="1173"/>
                </a:lnTo>
                <a:lnTo>
                  <a:pt x="1459" y="1173"/>
                </a:lnTo>
                <a:lnTo>
                  <a:pt x="1456" y="1179"/>
                </a:lnTo>
                <a:lnTo>
                  <a:pt x="1458" y="1178"/>
                </a:lnTo>
                <a:lnTo>
                  <a:pt x="1459" y="1176"/>
                </a:lnTo>
                <a:lnTo>
                  <a:pt x="1459" y="1179"/>
                </a:lnTo>
                <a:lnTo>
                  <a:pt x="1458" y="1181"/>
                </a:lnTo>
                <a:lnTo>
                  <a:pt x="1458" y="1182"/>
                </a:lnTo>
                <a:lnTo>
                  <a:pt x="1460" y="1185"/>
                </a:lnTo>
                <a:lnTo>
                  <a:pt x="1464" y="1184"/>
                </a:lnTo>
                <a:lnTo>
                  <a:pt x="1468" y="1184"/>
                </a:lnTo>
                <a:lnTo>
                  <a:pt x="1472" y="1182"/>
                </a:lnTo>
                <a:lnTo>
                  <a:pt x="1473" y="1182"/>
                </a:lnTo>
                <a:lnTo>
                  <a:pt x="1475" y="1182"/>
                </a:lnTo>
                <a:lnTo>
                  <a:pt x="1474" y="1184"/>
                </a:lnTo>
                <a:lnTo>
                  <a:pt x="1473" y="1182"/>
                </a:lnTo>
                <a:lnTo>
                  <a:pt x="1472" y="1182"/>
                </a:lnTo>
                <a:lnTo>
                  <a:pt x="1469" y="1184"/>
                </a:lnTo>
                <a:lnTo>
                  <a:pt x="1464" y="1184"/>
                </a:lnTo>
                <a:lnTo>
                  <a:pt x="1464" y="1186"/>
                </a:lnTo>
                <a:lnTo>
                  <a:pt x="1458" y="1186"/>
                </a:lnTo>
                <a:lnTo>
                  <a:pt x="1457" y="1184"/>
                </a:lnTo>
                <a:lnTo>
                  <a:pt x="1455" y="1185"/>
                </a:lnTo>
                <a:lnTo>
                  <a:pt x="1455" y="1187"/>
                </a:lnTo>
                <a:lnTo>
                  <a:pt x="1456" y="1189"/>
                </a:lnTo>
                <a:lnTo>
                  <a:pt x="1455" y="1191"/>
                </a:lnTo>
                <a:lnTo>
                  <a:pt x="1456" y="1193"/>
                </a:lnTo>
                <a:lnTo>
                  <a:pt x="1458" y="1193"/>
                </a:lnTo>
                <a:lnTo>
                  <a:pt x="1459" y="1195"/>
                </a:lnTo>
                <a:lnTo>
                  <a:pt x="1457" y="1195"/>
                </a:lnTo>
                <a:lnTo>
                  <a:pt x="1455" y="1198"/>
                </a:lnTo>
                <a:lnTo>
                  <a:pt x="1456" y="1199"/>
                </a:lnTo>
                <a:lnTo>
                  <a:pt x="1460" y="1201"/>
                </a:lnTo>
                <a:lnTo>
                  <a:pt x="1461" y="1199"/>
                </a:lnTo>
                <a:lnTo>
                  <a:pt x="1465" y="1198"/>
                </a:lnTo>
                <a:lnTo>
                  <a:pt x="1461" y="1201"/>
                </a:lnTo>
                <a:lnTo>
                  <a:pt x="1461" y="1204"/>
                </a:lnTo>
                <a:lnTo>
                  <a:pt x="1464" y="1205"/>
                </a:lnTo>
                <a:lnTo>
                  <a:pt x="1466" y="1204"/>
                </a:lnTo>
                <a:lnTo>
                  <a:pt x="1469" y="1204"/>
                </a:lnTo>
                <a:lnTo>
                  <a:pt x="1467" y="1204"/>
                </a:lnTo>
                <a:lnTo>
                  <a:pt x="1467" y="1207"/>
                </a:lnTo>
                <a:lnTo>
                  <a:pt x="1470" y="1206"/>
                </a:lnTo>
                <a:lnTo>
                  <a:pt x="1472" y="1205"/>
                </a:lnTo>
                <a:lnTo>
                  <a:pt x="1480" y="1204"/>
                </a:lnTo>
                <a:lnTo>
                  <a:pt x="1480" y="1206"/>
                </a:lnTo>
                <a:lnTo>
                  <a:pt x="1481" y="1206"/>
                </a:lnTo>
                <a:lnTo>
                  <a:pt x="1480" y="1206"/>
                </a:lnTo>
                <a:lnTo>
                  <a:pt x="1476" y="1206"/>
                </a:lnTo>
                <a:lnTo>
                  <a:pt x="1474" y="1206"/>
                </a:lnTo>
                <a:lnTo>
                  <a:pt x="1473" y="1208"/>
                </a:lnTo>
                <a:lnTo>
                  <a:pt x="1477" y="1207"/>
                </a:lnTo>
                <a:lnTo>
                  <a:pt x="1475" y="1210"/>
                </a:lnTo>
                <a:lnTo>
                  <a:pt x="1473" y="1212"/>
                </a:lnTo>
                <a:lnTo>
                  <a:pt x="1475" y="1212"/>
                </a:lnTo>
                <a:lnTo>
                  <a:pt x="1475" y="1214"/>
                </a:lnTo>
                <a:lnTo>
                  <a:pt x="1476" y="1216"/>
                </a:lnTo>
                <a:lnTo>
                  <a:pt x="1480" y="1215"/>
                </a:lnTo>
                <a:lnTo>
                  <a:pt x="1480" y="1218"/>
                </a:lnTo>
                <a:lnTo>
                  <a:pt x="1484" y="1218"/>
                </a:lnTo>
                <a:lnTo>
                  <a:pt x="1482" y="1220"/>
                </a:lnTo>
                <a:lnTo>
                  <a:pt x="1484" y="1222"/>
                </a:lnTo>
                <a:lnTo>
                  <a:pt x="1484" y="1222"/>
                </a:lnTo>
                <a:lnTo>
                  <a:pt x="1486" y="1227"/>
                </a:lnTo>
                <a:lnTo>
                  <a:pt x="1490" y="1229"/>
                </a:lnTo>
                <a:lnTo>
                  <a:pt x="1492" y="1229"/>
                </a:lnTo>
                <a:lnTo>
                  <a:pt x="1492" y="1231"/>
                </a:lnTo>
                <a:lnTo>
                  <a:pt x="1495" y="1233"/>
                </a:lnTo>
                <a:lnTo>
                  <a:pt x="1497" y="1232"/>
                </a:lnTo>
                <a:lnTo>
                  <a:pt x="1498" y="1232"/>
                </a:lnTo>
                <a:lnTo>
                  <a:pt x="1497" y="1235"/>
                </a:lnTo>
                <a:lnTo>
                  <a:pt x="1498" y="1233"/>
                </a:lnTo>
                <a:lnTo>
                  <a:pt x="1498" y="1237"/>
                </a:lnTo>
                <a:lnTo>
                  <a:pt x="1500" y="1237"/>
                </a:lnTo>
                <a:lnTo>
                  <a:pt x="1502" y="1242"/>
                </a:lnTo>
                <a:lnTo>
                  <a:pt x="1502" y="1245"/>
                </a:lnTo>
                <a:lnTo>
                  <a:pt x="1506" y="1246"/>
                </a:lnTo>
                <a:lnTo>
                  <a:pt x="1507" y="1247"/>
                </a:lnTo>
                <a:lnTo>
                  <a:pt x="1504" y="1247"/>
                </a:lnTo>
                <a:lnTo>
                  <a:pt x="1503" y="1249"/>
                </a:lnTo>
                <a:lnTo>
                  <a:pt x="1506" y="1249"/>
                </a:lnTo>
                <a:lnTo>
                  <a:pt x="1506" y="1250"/>
                </a:lnTo>
                <a:lnTo>
                  <a:pt x="1509" y="1252"/>
                </a:lnTo>
                <a:lnTo>
                  <a:pt x="1506" y="1253"/>
                </a:lnTo>
                <a:lnTo>
                  <a:pt x="1506" y="1253"/>
                </a:lnTo>
                <a:lnTo>
                  <a:pt x="1506" y="1254"/>
                </a:lnTo>
                <a:lnTo>
                  <a:pt x="1503" y="1253"/>
                </a:lnTo>
                <a:lnTo>
                  <a:pt x="1504" y="1255"/>
                </a:lnTo>
                <a:lnTo>
                  <a:pt x="1507" y="1255"/>
                </a:lnTo>
                <a:lnTo>
                  <a:pt x="1508" y="1258"/>
                </a:lnTo>
                <a:lnTo>
                  <a:pt x="1507" y="1261"/>
                </a:lnTo>
                <a:lnTo>
                  <a:pt x="1512" y="1263"/>
                </a:lnTo>
                <a:lnTo>
                  <a:pt x="1514" y="1263"/>
                </a:lnTo>
                <a:lnTo>
                  <a:pt x="1516" y="1265"/>
                </a:lnTo>
                <a:lnTo>
                  <a:pt x="1518" y="1264"/>
                </a:lnTo>
                <a:lnTo>
                  <a:pt x="1515" y="1265"/>
                </a:lnTo>
                <a:lnTo>
                  <a:pt x="1516" y="1267"/>
                </a:lnTo>
                <a:lnTo>
                  <a:pt x="1518" y="1268"/>
                </a:lnTo>
                <a:lnTo>
                  <a:pt x="1526" y="1273"/>
                </a:lnTo>
                <a:lnTo>
                  <a:pt x="1526" y="1273"/>
                </a:lnTo>
                <a:lnTo>
                  <a:pt x="1528" y="1274"/>
                </a:lnTo>
                <a:lnTo>
                  <a:pt x="1529" y="1276"/>
                </a:lnTo>
                <a:lnTo>
                  <a:pt x="1533" y="1279"/>
                </a:lnTo>
                <a:lnTo>
                  <a:pt x="1536" y="1281"/>
                </a:lnTo>
                <a:lnTo>
                  <a:pt x="1537" y="1281"/>
                </a:lnTo>
                <a:lnTo>
                  <a:pt x="1536" y="1282"/>
                </a:lnTo>
                <a:lnTo>
                  <a:pt x="1540" y="1283"/>
                </a:lnTo>
                <a:lnTo>
                  <a:pt x="1543" y="1284"/>
                </a:lnTo>
                <a:lnTo>
                  <a:pt x="1546" y="1288"/>
                </a:lnTo>
                <a:lnTo>
                  <a:pt x="1548" y="1289"/>
                </a:lnTo>
                <a:lnTo>
                  <a:pt x="1553" y="1293"/>
                </a:lnTo>
                <a:lnTo>
                  <a:pt x="1555" y="1297"/>
                </a:lnTo>
                <a:lnTo>
                  <a:pt x="1561" y="1300"/>
                </a:lnTo>
                <a:lnTo>
                  <a:pt x="1579" y="1309"/>
                </a:lnTo>
                <a:lnTo>
                  <a:pt x="1582" y="1309"/>
                </a:lnTo>
                <a:lnTo>
                  <a:pt x="1582" y="1309"/>
                </a:lnTo>
                <a:lnTo>
                  <a:pt x="1584" y="1308"/>
                </a:lnTo>
                <a:lnTo>
                  <a:pt x="1586" y="1307"/>
                </a:lnTo>
                <a:lnTo>
                  <a:pt x="1604" y="1300"/>
                </a:lnTo>
                <a:lnTo>
                  <a:pt x="1610" y="1299"/>
                </a:lnTo>
                <a:lnTo>
                  <a:pt x="1617" y="1298"/>
                </a:lnTo>
                <a:lnTo>
                  <a:pt x="1613" y="1297"/>
                </a:lnTo>
                <a:lnTo>
                  <a:pt x="1611" y="1298"/>
                </a:lnTo>
                <a:lnTo>
                  <a:pt x="1612" y="1297"/>
                </a:lnTo>
                <a:lnTo>
                  <a:pt x="1617" y="1297"/>
                </a:lnTo>
                <a:lnTo>
                  <a:pt x="1617" y="1298"/>
                </a:lnTo>
                <a:lnTo>
                  <a:pt x="1619" y="1298"/>
                </a:lnTo>
                <a:lnTo>
                  <a:pt x="1630" y="1297"/>
                </a:lnTo>
                <a:lnTo>
                  <a:pt x="1629" y="1297"/>
                </a:lnTo>
                <a:lnTo>
                  <a:pt x="1623" y="1297"/>
                </a:lnTo>
                <a:lnTo>
                  <a:pt x="1621" y="1297"/>
                </a:lnTo>
                <a:lnTo>
                  <a:pt x="1619" y="1298"/>
                </a:lnTo>
                <a:lnTo>
                  <a:pt x="1619" y="1297"/>
                </a:lnTo>
                <a:lnTo>
                  <a:pt x="1626" y="1296"/>
                </a:lnTo>
                <a:lnTo>
                  <a:pt x="1629" y="1297"/>
                </a:lnTo>
                <a:lnTo>
                  <a:pt x="1630" y="1297"/>
                </a:lnTo>
                <a:lnTo>
                  <a:pt x="1630" y="1296"/>
                </a:lnTo>
                <a:lnTo>
                  <a:pt x="1632" y="1297"/>
                </a:lnTo>
                <a:lnTo>
                  <a:pt x="1632" y="1297"/>
                </a:lnTo>
                <a:lnTo>
                  <a:pt x="1630" y="1297"/>
                </a:lnTo>
                <a:lnTo>
                  <a:pt x="1634" y="1298"/>
                </a:lnTo>
                <a:lnTo>
                  <a:pt x="1634" y="1297"/>
                </a:lnTo>
                <a:lnTo>
                  <a:pt x="1636" y="1298"/>
                </a:lnTo>
                <a:lnTo>
                  <a:pt x="1639" y="1298"/>
                </a:lnTo>
                <a:lnTo>
                  <a:pt x="1640" y="1296"/>
                </a:lnTo>
                <a:lnTo>
                  <a:pt x="1640" y="1296"/>
                </a:lnTo>
                <a:lnTo>
                  <a:pt x="1642" y="1298"/>
                </a:lnTo>
                <a:lnTo>
                  <a:pt x="1645" y="1299"/>
                </a:lnTo>
                <a:lnTo>
                  <a:pt x="1643" y="1299"/>
                </a:lnTo>
                <a:lnTo>
                  <a:pt x="1653" y="1301"/>
                </a:lnTo>
                <a:lnTo>
                  <a:pt x="1656" y="1304"/>
                </a:lnTo>
                <a:lnTo>
                  <a:pt x="1662" y="1301"/>
                </a:lnTo>
                <a:lnTo>
                  <a:pt x="1662" y="1300"/>
                </a:lnTo>
                <a:lnTo>
                  <a:pt x="1671" y="1297"/>
                </a:lnTo>
                <a:lnTo>
                  <a:pt x="1674" y="1297"/>
                </a:lnTo>
                <a:lnTo>
                  <a:pt x="1680" y="1293"/>
                </a:lnTo>
                <a:lnTo>
                  <a:pt x="1685" y="1292"/>
                </a:lnTo>
                <a:lnTo>
                  <a:pt x="1687" y="1290"/>
                </a:lnTo>
                <a:lnTo>
                  <a:pt x="1693" y="1290"/>
                </a:lnTo>
                <a:lnTo>
                  <a:pt x="1694" y="1289"/>
                </a:lnTo>
                <a:lnTo>
                  <a:pt x="1691" y="1285"/>
                </a:lnTo>
                <a:lnTo>
                  <a:pt x="1689" y="1285"/>
                </a:lnTo>
                <a:lnTo>
                  <a:pt x="1688" y="1285"/>
                </a:lnTo>
                <a:lnTo>
                  <a:pt x="1691" y="1285"/>
                </a:lnTo>
                <a:lnTo>
                  <a:pt x="1693" y="1287"/>
                </a:lnTo>
                <a:lnTo>
                  <a:pt x="1694" y="1289"/>
                </a:lnTo>
                <a:lnTo>
                  <a:pt x="1697" y="1290"/>
                </a:lnTo>
                <a:lnTo>
                  <a:pt x="1699" y="1287"/>
                </a:lnTo>
                <a:lnTo>
                  <a:pt x="1702" y="1285"/>
                </a:lnTo>
                <a:lnTo>
                  <a:pt x="1704" y="1284"/>
                </a:lnTo>
                <a:lnTo>
                  <a:pt x="1707" y="1283"/>
                </a:lnTo>
                <a:lnTo>
                  <a:pt x="1711" y="1282"/>
                </a:lnTo>
                <a:lnTo>
                  <a:pt x="1719" y="1282"/>
                </a:lnTo>
                <a:lnTo>
                  <a:pt x="1730" y="1281"/>
                </a:lnTo>
                <a:lnTo>
                  <a:pt x="1731" y="1280"/>
                </a:lnTo>
                <a:lnTo>
                  <a:pt x="1736" y="1278"/>
                </a:lnTo>
                <a:lnTo>
                  <a:pt x="1733" y="1280"/>
                </a:lnTo>
                <a:lnTo>
                  <a:pt x="1731" y="1280"/>
                </a:lnTo>
                <a:lnTo>
                  <a:pt x="1733" y="1281"/>
                </a:lnTo>
                <a:lnTo>
                  <a:pt x="1737" y="1280"/>
                </a:lnTo>
                <a:lnTo>
                  <a:pt x="1743" y="1281"/>
                </a:lnTo>
                <a:lnTo>
                  <a:pt x="1749" y="1284"/>
                </a:lnTo>
                <a:lnTo>
                  <a:pt x="1754" y="1289"/>
                </a:lnTo>
                <a:lnTo>
                  <a:pt x="1755" y="1289"/>
                </a:lnTo>
                <a:lnTo>
                  <a:pt x="1757" y="1288"/>
                </a:lnTo>
                <a:lnTo>
                  <a:pt x="1755" y="1289"/>
                </a:lnTo>
                <a:lnTo>
                  <a:pt x="1755" y="1292"/>
                </a:lnTo>
                <a:lnTo>
                  <a:pt x="1758" y="1290"/>
                </a:lnTo>
                <a:lnTo>
                  <a:pt x="1757" y="1291"/>
                </a:lnTo>
                <a:lnTo>
                  <a:pt x="1760" y="1292"/>
                </a:lnTo>
                <a:lnTo>
                  <a:pt x="1757" y="1292"/>
                </a:lnTo>
                <a:lnTo>
                  <a:pt x="1758" y="1295"/>
                </a:lnTo>
                <a:lnTo>
                  <a:pt x="1762" y="1293"/>
                </a:lnTo>
                <a:lnTo>
                  <a:pt x="1762" y="1295"/>
                </a:lnTo>
                <a:lnTo>
                  <a:pt x="1759" y="1296"/>
                </a:lnTo>
                <a:lnTo>
                  <a:pt x="1759" y="1301"/>
                </a:lnTo>
                <a:lnTo>
                  <a:pt x="1763" y="1307"/>
                </a:lnTo>
                <a:lnTo>
                  <a:pt x="1766" y="1308"/>
                </a:lnTo>
                <a:lnTo>
                  <a:pt x="1767" y="1308"/>
                </a:lnTo>
                <a:lnTo>
                  <a:pt x="1768" y="1310"/>
                </a:lnTo>
                <a:lnTo>
                  <a:pt x="1771" y="1307"/>
                </a:lnTo>
                <a:lnTo>
                  <a:pt x="1771" y="1310"/>
                </a:lnTo>
                <a:lnTo>
                  <a:pt x="1773" y="1309"/>
                </a:lnTo>
                <a:lnTo>
                  <a:pt x="1774" y="1307"/>
                </a:lnTo>
                <a:lnTo>
                  <a:pt x="1776" y="1306"/>
                </a:lnTo>
                <a:lnTo>
                  <a:pt x="1776" y="1306"/>
                </a:lnTo>
                <a:lnTo>
                  <a:pt x="1776" y="1308"/>
                </a:lnTo>
                <a:lnTo>
                  <a:pt x="1777" y="1309"/>
                </a:lnTo>
                <a:lnTo>
                  <a:pt x="1777" y="1302"/>
                </a:lnTo>
                <a:lnTo>
                  <a:pt x="1779" y="1308"/>
                </a:lnTo>
                <a:lnTo>
                  <a:pt x="1780" y="1307"/>
                </a:lnTo>
                <a:lnTo>
                  <a:pt x="1780" y="1305"/>
                </a:lnTo>
                <a:lnTo>
                  <a:pt x="1781" y="1305"/>
                </a:lnTo>
                <a:lnTo>
                  <a:pt x="1781" y="1307"/>
                </a:lnTo>
                <a:lnTo>
                  <a:pt x="1782" y="1305"/>
                </a:lnTo>
                <a:lnTo>
                  <a:pt x="1784" y="1306"/>
                </a:lnTo>
                <a:lnTo>
                  <a:pt x="1785" y="1306"/>
                </a:lnTo>
                <a:lnTo>
                  <a:pt x="1788" y="1306"/>
                </a:lnTo>
                <a:lnTo>
                  <a:pt x="1788" y="1304"/>
                </a:lnTo>
                <a:lnTo>
                  <a:pt x="1789" y="1306"/>
                </a:lnTo>
                <a:lnTo>
                  <a:pt x="1791" y="1307"/>
                </a:lnTo>
                <a:lnTo>
                  <a:pt x="1797" y="1306"/>
                </a:lnTo>
                <a:lnTo>
                  <a:pt x="1799" y="1306"/>
                </a:lnTo>
                <a:lnTo>
                  <a:pt x="1797" y="1300"/>
                </a:lnTo>
                <a:lnTo>
                  <a:pt x="1799" y="1302"/>
                </a:lnTo>
                <a:lnTo>
                  <a:pt x="1800" y="1302"/>
                </a:lnTo>
                <a:lnTo>
                  <a:pt x="1802" y="1302"/>
                </a:lnTo>
                <a:lnTo>
                  <a:pt x="1801" y="1306"/>
                </a:lnTo>
                <a:lnTo>
                  <a:pt x="1804" y="1307"/>
                </a:lnTo>
                <a:lnTo>
                  <a:pt x="1804" y="1305"/>
                </a:lnTo>
                <a:lnTo>
                  <a:pt x="1806" y="1306"/>
                </a:lnTo>
                <a:lnTo>
                  <a:pt x="1806" y="1305"/>
                </a:lnTo>
                <a:lnTo>
                  <a:pt x="1807" y="1310"/>
                </a:lnTo>
                <a:lnTo>
                  <a:pt x="1809" y="1314"/>
                </a:lnTo>
                <a:lnTo>
                  <a:pt x="1813" y="1314"/>
                </a:lnTo>
                <a:lnTo>
                  <a:pt x="1813" y="1315"/>
                </a:lnTo>
                <a:lnTo>
                  <a:pt x="1814" y="1314"/>
                </a:lnTo>
                <a:lnTo>
                  <a:pt x="1815" y="1314"/>
                </a:lnTo>
                <a:lnTo>
                  <a:pt x="1815" y="1314"/>
                </a:lnTo>
                <a:lnTo>
                  <a:pt x="1814" y="1313"/>
                </a:lnTo>
                <a:lnTo>
                  <a:pt x="1817" y="1313"/>
                </a:lnTo>
                <a:lnTo>
                  <a:pt x="1817" y="1313"/>
                </a:lnTo>
                <a:lnTo>
                  <a:pt x="1817" y="1313"/>
                </a:lnTo>
                <a:lnTo>
                  <a:pt x="1818" y="1316"/>
                </a:lnTo>
                <a:lnTo>
                  <a:pt x="1817" y="1316"/>
                </a:lnTo>
                <a:lnTo>
                  <a:pt x="1817" y="1319"/>
                </a:lnTo>
                <a:lnTo>
                  <a:pt x="1819" y="1319"/>
                </a:lnTo>
                <a:lnTo>
                  <a:pt x="1818" y="1322"/>
                </a:lnTo>
                <a:lnTo>
                  <a:pt x="1821" y="1324"/>
                </a:lnTo>
                <a:lnTo>
                  <a:pt x="1822" y="1326"/>
                </a:lnTo>
                <a:lnTo>
                  <a:pt x="1819" y="1330"/>
                </a:lnTo>
                <a:lnTo>
                  <a:pt x="1818" y="1340"/>
                </a:lnTo>
                <a:lnTo>
                  <a:pt x="1819" y="1342"/>
                </a:lnTo>
                <a:lnTo>
                  <a:pt x="1817" y="1347"/>
                </a:lnTo>
                <a:lnTo>
                  <a:pt x="1818" y="1347"/>
                </a:lnTo>
                <a:lnTo>
                  <a:pt x="1816" y="1347"/>
                </a:lnTo>
                <a:lnTo>
                  <a:pt x="1814" y="1350"/>
                </a:lnTo>
                <a:lnTo>
                  <a:pt x="1813" y="1352"/>
                </a:lnTo>
                <a:lnTo>
                  <a:pt x="1816" y="1353"/>
                </a:lnTo>
                <a:lnTo>
                  <a:pt x="1818" y="1353"/>
                </a:lnTo>
                <a:lnTo>
                  <a:pt x="1819" y="1355"/>
                </a:lnTo>
                <a:lnTo>
                  <a:pt x="1816" y="1355"/>
                </a:lnTo>
                <a:lnTo>
                  <a:pt x="1816" y="1360"/>
                </a:lnTo>
                <a:lnTo>
                  <a:pt x="1814" y="1359"/>
                </a:lnTo>
                <a:lnTo>
                  <a:pt x="1814" y="1362"/>
                </a:lnTo>
                <a:lnTo>
                  <a:pt x="1816" y="1365"/>
                </a:lnTo>
                <a:lnTo>
                  <a:pt x="1819" y="1366"/>
                </a:lnTo>
                <a:lnTo>
                  <a:pt x="1822" y="1366"/>
                </a:lnTo>
                <a:lnTo>
                  <a:pt x="1816" y="1367"/>
                </a:lnTo>
                <a:lnTo>
                  <a:pt x="1814" y="1366"/>
                </a:lnTo>
                <a:lnTo>
                  <a:pt x="1813" y="1373"/>
                </a:lnTo>
                <a:lnTo>
                  <a:pt x="1809" y="1378"/>
                </a:lnTo>
                <a:lnTo>
                  <a:pt x="1808" y="1381"/>
                </a:lnTo>
                <a:lnTo>
                  <a:pt x="1807" y="1378"/>
                </a:lnTo>
                <a:lnTo>
                  <a:pt x="1807" y="1378"/>
                </a:lnTo>
                <a:lnTo>
                  <a:pt x="1806" y="1378"/>
                </a:lnTo>
                <a:lnTo>
                  <a:pt x="1806" y="1381"/>
                </a:lnTo>
                <a:lnTo>
                  <a:pt x="1807" y="1382"/>
                </a:lnTo>
                <a:lnTo>
                  <a:pt x="1807" y="1383"/>
                </a:lnTo>
                <a:lnTo>
                  <a:pt x="1808" y="1386"/>
                </a:lnTo>
                <a:lnTo>
                  <a:pt x="1810" y="1387"/>
                </a:lnTo>
                <a:lnTo>
                  <a:pt x="1813" y="1390"/>
                </a:lnTo>
                <a:lnTo>
                  <a:pt x="1816" y="1391"/>
                </a:lnTo>
                <a:lnTo>
                  <a:pt x="1813" y="1391"/>
                </a:lnTo>
                <a:lnTo>
                  <a:pt x="1810" y="1389"/>
                </a:lnTo>
                <a:lnTo>
                  <a:pt x="1808" y="1386"/>
                </a:lnTo>
                <a:lnTo>
                  <a:pt x="1811" y="1392"/>
                </a:lnTo>
                <a:lnTo>
                  <a:pt x="1813" y="1394"/>
                </a:lnTo>
                <a:lnTo>
                  <a:pt x="1815" y="1395"/>
                </a:lnTo>
                <a:lnTo>
                  <a:pt x="1815" y="1395"/>
                </a:lnTo>
                <a:lnTo>
                  <a:pt x="1816" y="1401"/>
                </a:lnTo>
                <a:lnTo>
                  <a:pt x="1819" y="1402"/>
                </a:lnTo>
                <a:lnTo>
                  <a:pt x="1822" y="1403"/>
                </a:lnTo>
                <a:lnTo>
                  <a:pt x="1822" y="1404"/>
                </a:lnTo>
                <a:lnTo>
                  <a:pt x="1819" y="1403"/>
                </a:lnTo>
                <a:lnTo>
                  <a:pt x="1821" y="1406"/>
                </a:lnTo>
                <a:lnTo>
                  <a:pt x="1831" y="1413"/>
                </a:lnTo>
                <a:lnTo>
                  <a:pt x="1831" y="1415"/>
                </a:lnTo>
                <a:lnTo>
                  <a:pt x="1838" y="1422"/>
                </a:lnTo>
                <a:lnTo>
                  <a:pt x="1844" y="1429"/>
                </a:lnTo>
                <a:lnTo>
                  <a:pt x="1845" y="1433"/>
                </a:lnTo>
                <a:lnTo>
                  <a:pt x="1849" y="1437"/>
                </a:lnTo>
                <a:lnTo>
                  <a:pt x="1851" y="1437"/>
                </a:lnTo>
                <a:lnTo>
                  <a:pt x="1850" y="1439"/>
                </a:lnTo>
                <a:lnTo>
                  <a:pt x="1851" y="1442"/>
                </a:lnTo>
                <a:lnTo>
                  <a:pt x="1851" y="1445"/>
                </a:lnTo>
                <a:lnTo>
                  <a:pt x="1852" y="1447"/>
                </a:lnTo>
                <a:lnTo>
                  <a:pt x="1853" y="1450"/>
                </a:lnTo>
                <a:lnTo>
                  <a:pt x="1856" y="1451"/>
                </a:lnTo>
                <a:lnTo>
                  <a:pt x="1858" y="1451"/>
                </a:lnTo>
                <a:lnTo>
                  <a:pt x="1861" y="1449"/>
                </a:lnTo>
                <a:lnTo>
                  <a:pt x="1865" y="1449"/>
                </a:lnTo>
                <a:lnTo>
                  <a:pt x="1864" y="1450"/>
                </a:lnTo>
                <a:lnTo>
                  <a:pt x="1861" y="1451"/>
                </a:lnTo>
                <a:lnTo>
                  <a:pt x="1858" y="1451"/>
                </a:lnTo>
                <a:lnTo>
                  <a:pt x="1853" y="1453"/>
                </a:lnTo>
                <a:lnTo>
                  <a:pt x="1854" y="1455"/>
                </a:lnTo>
                <a:lnTo>
                  <a:pt x="1858" y="1461"/>
                </a:lnTo>
                <a:lnTo>
                  <a:pt x="1860" y="1463"/>
                </a:lnTo>
                <a:lnTo>
                  <a:pt x="1860" y="1466"/>
                </a:lnTo>
                <a:lnTo>
                  <a:pt x="1860" y="1467"/>
                </a:lnTo>
                <a:lnTo>
                  <a:pt x="1862" y="1472"/>
                </a:lnTo>
                <a:lnTo>
                  <a:pt x="1868" y="1483"/>
                </a:lnTo>
                <a:lnTo>
                  <a:pt x="1868" y="1486"/>
                </a:lnTo>
                <a:lnTo>
                  <a:pt x="1867" y="1489"/>
                </a:lnTo>
                <a:lnTo>
                  <a:pt x="1862" y="1493"/>
                </a:lnTo>
                <a:lnTo>
                  <a:pt x="1864" y="1495"/>
                </a:lnTo>
                <a:lnTo>
                  <a:pt x="1865" y="1497"/>
                </a:lnTo>
                <a:lnTo>
                  <a:pt x="1866" y="1500"/>
                </a:lnTo>
                <a:lnTo>
                  <a:pt x="1866" y="1502"/>
                </a:lnTo>
                <a:lnTo>
                  <a:pt x="1870" y="1512"/>
                </a:lnTo>
                <a:lnTo>
                  <a:pt x="1873" y="1515"/>
                </a:lnTo>
                <a:lnTo>
                  <a:pt x="1875" y="1521"/>
                </a:lnTo>
                <a:lnTo>
                  <a:pt x="1873" y="1532"/>
                </a:lnTo>
                <a:lnTo>
                  <a:pt x="1870" y="1538"/>
                </a:lnTo>
                <a:lnTo>
                  <a:pt x="1869" y="1540"/>
                </a:lnTo>
                <a:lnTo>
                  <a:pt x="1867" y="1541"/>
                </a:lnTo>
                <a:lnTo>
                  <a:pt x="1864" y="1544"/>
                </a:lnTo>
                <a:lnTo>
                  <a:pt x="1860" y="1549"/>
                </a:lnTo>
                <a:lnTo>
                  <a:pt x="1858" y="1552"/>
                </a:lnTo>
                <a:lnTo>
                  <a:pt x="1856" y="1554"/>
                </a:lnTo>
                <a:lnTo>
                  <a:pt x="1856" y="1558"/>
                </a:lnTo>
                <a:lnTo>
                  <a:pt x="1854" y="1561"/>
                </a:lnTo>
                <a:lnTo>
                  <a:pt x="1853" y="1572"/>
                </a:lnTo>
                <a:lnTo>
                  <a:pt x="1850" y="1579"/>
                </a:lnTo>
                <a:lnTo>
                  <a:pt x="1850" y="1581"/>
                </a:lnTo>
                <a:lnTo>
                  <a:pt x="1850" y="1583"/>
                </a:lnTo>
                <a:lnTo>
                  <a:pt x="1845" y="1588"/>
                </a:lnTo>
                <a:lnTo>
                  <a:pt x="1847" y="1599"/>
                </a:lnTo>
                <a:lnTo>
                  <a:pt x="1845" y="1610"/>
                </a:lnTo>
                <a:lnTo>
                  <a:pt x="1845" y="1615"/>
                </a:lnTo>
                <a:lnTo>
                  <a:pt x="1845" y="1618"/>
                </a:lnTo>
                <a:lnTo>
                  <a:pt x="1848" y="1621"/>
                </a:lnTo>
                <a:lnTo>
                  <a:pt x="1849" y="1623"/>
                </a:lnTo>
                <a:lnTo>
                  <a:pt x="1853" y="1629"/>
                </a:lnTo>
                <a:lnTo>
                  <a:pt x="1857" y="1633"/>
                </a:lnTo>
                <a:lnTo>
                  <a:pt x="1864" y="1646"/>
                </a:lnTo>
                <a:lnTo>
                  <a:pt x="1865" y="1649"/>
                </a:lnTo>
                <a:lnTo>
                  <a:pt x="1868" y="1657"/>
                </a:lnTo>
                <a:lnTo>
                  <a:pt x="1870" y="1663"/>
                </a:lnTo>
                <a:lnTo>
                  <a:pt x="1873" y="1666"/>
                </a:lnTo>
                <a:lnTo>
                  <a:pt x="1877" y="1673"/>
                </a:lnTo>
                <a:lnTo>
                  <a:pt x="1879" y="1676"/>
                </a:lnTo>
                <a:lnTo>
                  <a:pt x="1883" y="1682"/>
                </a:lnTo>
                <a:lnTo>
                  <a:pt x="1884" y="1684"/>
                </a:lnTo>
                <a:lnTo>
                  <a:pt x="1884" y="1687"/>
                </a:lnTo>
                <a:lnTo>
                  <a:pt x="1882" y="1690"/>
                </a:lnTo>
                <a:lnTo>
                  <a:pt x="1883" y="1694"/>
                </a:lnTo>
                <a:lnTo>
                  <a:pt x="1883" y="1697"/>
                </a:lnTo>
                <a:lnTo>
                  <a:pt x="1884" y="1702"/>
                </a:lnTo>
                <a:lnTo>
                  <a:pt x="1883" y="1704"/>
                </a:lnTo>
                <a:lnTo>
                  <a:pt x="1885" y="1710"/>
                </a:lnTo>
                <a:lnTo>
                  <a:pt x="1885" y="1712"/>
                </a:lnTo>
                <a:lnTo>
                  <a:pt x="1887" y="1716"/>
                </a:lnTo>
                <a:lnTo>
                  <a:pt x="1887" y="1718"/>
                </a:lnTo>
                <a:lnTo>
                  <a:pt x="1887" y="1724"/>
                </a:lnTo>
                <a:lnTo>
                  <a:pt x="1888" y="1726"/>
                </a:lnTo>
                <a:lnTo>
                  <a:pt x="1887" y="1728"/>
                </a:lnTo>
                <a:lnTo>
                  <a:pt x="1890" y="1734"/>
                </a:lnTo>
                <a:lnTo>
                  <a:pt x="1890" y="1737"/>
                </a:lnTo>
                <a:lnTo>
                  <a:pt x="1892" y="1738"/>
                </a:lnTo>
                <a:lnTo>
                  <a:pt x="1892" y="1742"/>
                </a:lnTo>
                <a:lnTo>
                  <a:pt x="1892" y="1744"/>
                </a:lnTo>
                <a:lnTo>
                  <a:pt x="1893" y="1746"/>
                </a:lnTo>
                <a:lnTo>
                  <a:pt x="1894" y="1752"/>
                </a:lnTo>
                <a:lnTo>
                  <a:pt x="1899" y="1760"/>
                </a:lnTo>
                <a:lnTo>
                  <a:pt x="1901" y="1763"/>
                </a:lnTo>
                <a:lnTo>
                  <a:pt x="1910" y="1771"/>
                </a:lnTo>
                <a:lnTo>
                  <a:pt x="1910" y="1771"/>
                </a:lnTo>
                <a:lnTo>
                  <a:pt x="1911" y="1774"/>
                </a:lnTo>
                <a:lnTo>
                  <a:pt x="1915" y="1779"/>
                </a:lnTo>
                <a:lnTo>
                  <a:pt x="1918" y="1787"/>
                </a:lnTo>
                <a:lnTo>
                  <a:pt x="1919" y="1789"/>
                </a:lnTo>
                <a:lnTo>
                  <a:pt x="1921" y="1797"/>
                </a:lnTo>
                <a:lnTo>
                  <a:pt x="1926" y="1805"/>
                </a:lnTo>
                <a:lnTo>
                  <a:pt x="1929" y="1812"/>
                </a:lnTo>
                <a:lnTo>
                  <a:pt x="1934" y="1818"/>
                </a:lnTo>
                <a:lnTo>
                  <a:pt x="1935" y="1820"/>
                </a:lnTo>
                <a:lnTo>
                  <a:pt x="1936" y="1827"/>
                </a:lnTo>
                <a:lnTo>
                  <a:pt x="1936" y="1829"/>
                </a:lnTo>
                <a:lnTo>
                  <a:pt x="1935" y="1832"/>
                </a:lnTo>
                <a:lnTo>
                  <a:pt x="1933" y="1834"/>
                </a:lnTo>
                <a:lnTo>
                  <a:pt x="1930" y="1834"/>
                </a:lnTo>
                <a:lnTo>
                  <a:pt x="1929" y="1836"/>
                </a:lnTo>
                <a:lnTo>
                  <a:pt x="1932" y="1837"/>
                </a:lnTo>
                <a:lnTo>
                  <a:pt x="1933" y="1840"/>
                </a:lnTo>
                <a:lnTo>
                  <a:pt x="1933" y="1841"/>
                </a:lnTo>
                <a:lnTo>
                  <a:pt x="1935" y="1844"/>
                </a:lnTo>
                <a:lnTo>
                  <a:pt x="1937" y="1848"/>
                </a:lnTo>
                <a:lnTo>
                  <a:pt x="1936" y="1853"/>
                </a:lnTo>
                <a:lnTo>
                  <a:pt x="1936" y="1856"/>
                </a:lnTo>
                <a:lnTo>
                  <a:pt x="1938" y="1858"/>
                </a:lnTo>
                <a:lnTo>
                  <a:pt x="1937" y="1855"/>
                </a:lnTo>
                <a:lnTo>
                  <a:pt x="1938" y="1854"/>
                </a:lnTo>
                <a:lnTo>
                  <a:pt x="1941" y="1854"/>
                </a:lnTo>
                <a:lnTo>
                  <a:pt x="1943" y="1854"/>
                </a:lnTo>
                <a:lnTo>
                  <a:pt x="1943" y="1856"/>
                </a:lnTo>
                <a:lnTo>
                  <a:pt x="1944" y="1858"/>
                </a:lnTo>
                <a:lnTo>
                  <a:pt x="1946" y="1858"/>
                </a:lnTo>
                <a:lnTo>
                  <a:pt x="1949" y="1860"/>
                </a:lnTo>
                <a:lnTo>
                  <a:pt x="1950" y="1862"/>
                </a:lnTo>
                <a:lnTo>
                  <a:pt x="1951" y="1862"/>
                </a:lnTo>
                <a:lnTo>
                  <a:pt x="1953" y="1864"/>
                </a:lnTo>
                <a:lnTo>
                  <a:pt x="1955" y="1864"/>
                </a:lnTo>
                <a:lnTo>
                  <a:pt x="1959" y="1865"/>
                </a:lnTo>
                <a:lnTo>
                  <a:pt x="1967" y="1860"/>
                </a:lnTo>
                <a:lnTo>
                  <a:pt x="1970" y="1860"/>
                </a:lnTo>
                <a:lnTo>
                  <a:pt x="1970" y="1858"/>
                </a:lnTo>
                <a:lnTo>
                  <a:pt x="1972" y="1858"/>
                </a:lnTo>
                <a:lnTo>
                  <a:pt x="1976" y="1860"/>
                </a:lnTo>
                <a:lnTo>
                  <a:pt x="1984" y="1858"/>
                </a:lnTo>
                <a:lnTo>
                  <a:pt x="1989" y="1854"/>
                </a:lnTo>
                <a:lnTo>
                  <a:pt x="1992" y="1854"/>
                </a:lnTo>
                <a:lnTo>
                  <a:pt x="1993" y="1854"/>
                </a:lnTo>
                <a:lnTo>
                  <a:pt x="1995" y="1853"/>
                </a:lnTo>
                <a:lnTo>
                  <a:pt x="1996" y="1853"/>
                </a:lnTo>
                <a:lnTo>
                  <a:pt x="1996" y="1853"/>
                </a:lnTo>
                <a:lnTo>
                  <a:pt x="1997" y="1853"/>
                </a:lnTo>
                <a:lnTo>
                  <a:pt x="1999" y="1854"/>
                </a:lnTo>
                <a:lnTo>
                  <a:pt x="2001" y="1854"/>
                </a:lnTo>
                <a:lnTo>
                  <a:pt x="2003" y="1854"/>
                </a:lnTo>
                <a:lnTo>
                  <a:pt x="2005" y="1853"/>
                </a:lnTo>
                <a:lnTo>
                  <a:pt x="2009" y="1853"/>
                </a:lnTo>
                <a:lnTo>
                  <a:pt x="2024" y="1855"/>
                </a:lnTo>
                <a:lnTo>
                  <a:pt x="2026" y="1853"/>
                </a:lnTo>
                <a:lnTo>
                  <a:pt x="2027" y="1852"/>
                </a:lnTo>
                <a:lnTo>
                  <a:pt x="2030" y="1852"/>
                </a:lnTo>
                <a:lnTo>
                  <a:pt x="2032" y="1853"/>
                </a:lnTo>
                <a:lnTo>
                  <a:pt x="2036" y="1854"/>
                </a:lnTo>
                <a:lnTo>
                  <a:pt x="2037" y="1853"/>
                </a:lnTo>
                <a:lnTo>
                  <a:pt x="2036" y="1851"/>
                </a:lnTo>
                <a:lnTo>
                  <a:pt x="2038" y="1848"/>
                </a:lnTo>
                <a:lnTo>
                  <a:pt x="2041" y="1848"/>
                </a:lnTo>
                <a:lnTo>
                  <a:pt x="2047" y="1849"/>
                </a:lnTo>
                <a:lnTo>
                  <a:pt x="2055" y="1846"/>
                </a:lnTo>
                <a:lnTo>
                  <a:pt x="2066" y="1838"/>
                </a:lnTo>
                <a:lnTo>
                  <a:pt x="2069" y="1836"/>
                </a:lnTo>
                <a:lnTo>
                  <a:pt x="2070" y="1835"/>
                </a:lnTo>
                <a:lnTo>
                  <a:pt x="2073" y="1832"/>
                </a:lnTo>
                <a:lnTo>
                  <a:pt x="2079" y="1828"/>
                </a:lnTo>
                <a:lnTo>
                  <a:pt x="2089" y="1817"/>
                </a:lnTo>
                <a:lnTo>
                  <a:pt x="2096" y="1811"/>
                </a:lnTo>
                <a:lnTo>
                  <a:pt x="2100" y="1805"/>
                </a:lnTo>
                <a:lnTo>
                  <a:pt x="2104" y="1800"/>
                </a:lnTo>
                <a:lnTo>
                  <a:pt x="2106" y="1795"/>
                </a:lnTo>
                <a:lnTo>
                  <a:pt x="2110" y="1791"/>
                </a:lnTo>
                <a:lnTo>
                  <a:pt x="2110" y="1788"/>
                </a:lnTo>
                <a:lnTo>
                  <a:pt x="2114" y="1783"/>
                </a:lnTo>
                <a:lnTo>
                  <a:pt x="2120" y="1776"/>
                </a:lnTo>
                <a:lnTo>
                  <a:pt x="2121" y="1776"/>
                </a:lnTo>
                <a:lnTo>
                  <a:pt x="2123" y="1775"/>
                </a:lnTo>
                <a:lnTo>
                  <a:pt x="2123" y="1774"/>
                </a:lnTo>
                <a:lnTo>
                  <a:pt x="2125" y="1772"/>
                </a:lnTo>
                <a:lnTo>
                  <a:pt x="2127" y="1770"/>
                </a:lnTo>
                <a:lnTo>
                  <a:pt x="2129" y="1768"/>
                </a:lnTo>
                <a:lnTo>
                  <a:pt x="2130" y="1767"/>
                </a:lnTo>
                <a:lnTo>
                  <a:pt x="2131" y="1763"/>
                </a:lnTo>
                <a:lnTo>
                  <a:pt x="2132" y="1758"/>
                </a:lnTo>
                <a:lnTo>
                  <a:pt x="2134" y="1748"/>
                </a:lnTo>
                <a:lnTo>
                  <a:pt x="2137" y="1734"/>
                </a:lnTo>
                <a:lnTo>
                  <a:pt x="2134" y="1737"/>
                </a:lnTo>
                <a:lnTo>
                  <a:pt x="2132" y="1735"/>
                </a:lnTo>
                <a:lnTo>
                  <a:pt x="2131" y="1733"/>
                </a:lnTo>
                <a:lnTo>
                  <a:pt x="2130" y="1733"/>
                </a:lnTo>
                <a:lnTo>
                  <a:pt x="2132" y="1732"/>
                </a:lnTo>
                <a:lnTo>
                  <a:pt x="2134" y="1727"/>
                </a:lnTo>
                <a:lnTo>
                  <a:pt x="2137" y="1725"/>
                </a:lnTo>
                <a:lnTo>
                  <a:pt x="2139" y="1724"/>
                </a:lnTo>
                <a:lnTo>
                  <a:pt x="2140" y="1723"/>
                </a:lnTo>
                <a:lnTo>
                  <a:pt x="2159" y="1715"/>
                </a:lnTo>
                <a:lnTo>
                  <a:pt x="2165" y="1712"/>
                </a:lnTo>
                <a:lnTo>
                  <a:pt x="2169" y="1707"/>
                </a:lnTo>
                <a:lnTo>
                  <a:pt x="2172" y="1702"/>
                </a:lnTo>
                <a:lnTo>
                  <a:pt x="2168" y="1703"/>
                </a:lnTo>
                <a:lnTo>
                  <a:pt x="2171" y="1692"/>
                </a:lnTo>
                <a:lnTo>
                  <a:pt x="2172" y="1690"/>
                </a:lnTo>
                <a:lnTo>
                  <a:pt x="2173" y="1689"/>
                </a:lnTo>
                <a:lnTo>
                  <a:pt x="2171" y="1685"/>
                </a:lnTo>
                <a:lnTo>
                  <a:pt x="2172" y="1678"/>
                </a:lnTo>
                <a:lnTo>
                  <a:pt x="2171" y="1676"/>
                </a:lnTo>
                <a:lnTo>
                  <a:pt x="2169" y="1678"/>
                </a:lnTo>
                <a:lnTo>
                  <a:pt x="2169" y="1682"/>
                </a:lnTo>
                <a:lnTo>
                  <a:pt x="2168" y="1678"/>
                </a:lnTo>
                <a:lnTo>
                  <a:pt x="2168" y="1676"/>
                </a:lnTo>
                <a:lnTo>
                  <a:pt x="2167" y="1669"/>
                </a:lnTo>
                <a:lnTo>
                  <a:pt x="2166" y="1666"/>
                </a:lnTo>
                <a:lnTo>
                  <a:pt x="2165" y="1661"/>
                </a:lnTo>
                <a:lnTo>
                  <a:pt x="2166" y="1660"/>
                </a:lnTo>
                <a:lnTo>
                  <a:pt x="2164" y="1657"/>
                </a:lnTo>
                <a:lnTo>
                  <a:pt x="2159" y="1651"/>
                </a:lnTo>
                <a:lnTo>
                  <a:pt x="2160" y="1646"/>
                </a:lnTo>
                <a:lnTo>
                  <a:pt x="2160" y="1644"/>
                </a:lnTo>
                <a:lnTo>
                  <a:pt x="2159" y="1642"/>
                </a:lnTo>
                <a:lnTo>
                  <a:pt x="2158" y="1641"/>
                </a:lnTo>
                <a:lnTo>
                  <a:pt x="2160" y="1642"/>
                </a:lnTo>
                <a:lnTo>
                  <a:pt x="2161" y="1644"/>
                </a:lnTo>
                <a:lnTo>
                  <a:pt x="2164" y="1643"/>
                </a:lnTo>
                <a:lnTo>
                  <a:pt x="2169" y="1639"/>
                </a:lnTo>
                <a:lnTo>
                  <a:pt x="2174" y="1633"/>
                </a:lnTo>
                <a:lnTo>
                  <a:pt x="2176" y="1632"/>
                </a:lnTo>
                <a:lnTo>
                  <a:pt x="2180" y="1629"/>
                </a:lnTo>
                <a:lnTo>
                  <a:pt x="2181" y="1630"/>
                </a:lnTo>
                <a:lnTo>
                  <a:pt x="2181" y="1627"/>
                </a:lnTo>
                <a:lnTo>
                  <a:pt x="2184" y="1627"/>
                </a:lnTo>
                <a:lnTo>
                  <a:pt x="2184" y="1625"/>
                </a:lnTo>
                <a:lnTo>
                  <a:pt x="2189" y="1621"/>
                </a:lnTo>
                <a:lnTo>
                  <a:pt x="2190" y="1617"/>
                </a:lnTo>
                <a:lnTo>
                  <a:pt x="2189" y="1616"/>
                </a:lnTo>
                <a:lnTo>
                  <a:pt x="2192" y="1617"/>
                </a:lnTo>
                <a:lnTo>
                  <a:pt x="2194" y="1614"/>
                </a:lnTo>
                <a:lnTo>
                  <a:pt x="2198" y="1612"/>
                </a:lnTo>
                <a:lnTo>
                  <a:pt x="2199" y="1610"/>
                </a:lnTo>
                <a:lnTo>
                  <a:pt x="2210" y="1606"/>
                </a:lnTo>
                <a:lnTo>
                  <a:pt x="2212" y="1606"/>
                </a:lnTo>
                <a:lnTo>
                  <a:pt x="2215" y="1604"/>
                </a:lnTo>
                <a:lnTo>
                  <a:pt x="2217" y="1604"/>
                </a:lnTo>
                <a:lnTo>
                  <a:pt x="2219" y="1604"/>
                </a:lnTo>
                <a:lnTo>
                  <a:pt x="2224" y="1600"/>
                </a:lnTo>
                <a:lnTo>
                  <a:pt x="2228" y="1597"/>
                </a:lnTo>
                <a:lnTo>
                  <a:pt x="2229" y="1593"/>
                </a:lnTo>
                <a:lnTo>
                  <a:pt x="2233" y="1592"/>
                </a:lnTo>
                <a:lnTo>
                  <a:pt x="2238" y="1584"/>
                </a:lnTo>
                <a:lnTo>
                  <a:pt x="2241" y="1581"/>
                </a:lnTo>
                <a:lnTo>
                  <a:pt x="2242" y="1579"/>
                </a:lnTo>
                <a:lnTo>
                  <a:pt x="2241" y="1577"/>
                </a:lnTo>
                <a:lnTo>
                  <a:pt x="2244" y="1571"/>
                </a:lnTo>
                <a:lnTo>
                  <a:pt x="2244" y="1569"/>
                </a:lnTo>
                <a:lnTo>
                  <a:pt x="2242" y="1569"/>
                </a:lnTo>
                <a:lnTo>
                  <a:pt x="2241" y="1566"/>
                </a:lnTo>
                <a:lnTo>
                  <a:pt x="2240" y="1564"/>
                </a:lnTo>
                <a:lnTo>
                  <a:pt x="2241" y="1561"/>
                </a:lnTo>
                <a:lnTo>
                  <a:pt x="2241" y="1558"/>
                </a:lnTo>
                <a:lnTo>
                  <a:pt x="2241" y="1555"/>
                </a:lnTo>
                <a:lnTo>
                  <a:pt x="2240" y="1555"/>
                </a:lnTo>
                <a:lnTo>
                  <a:pt x="2241" y="1549"/>
                </a:lnTo>
                <a:lnTo>
                  <a:pt x="2238" y="1547"/>
                </a:lnTo>
                <a:lnTo>
                  <a:pt x="2241" y="1545"/>
                </a:lnTo>
                <a:lnTo>
                  <a:pt x="2240" y="1541"/>
                </a:lnTo>
                <a:lnTo>
                  <a:pt x="2241" y="1539"/>
                </a:lnTo>
                <a:lnTo>
                  <a:pt x="2240" y="1537"/>
                </a:lnTo>
                <a:lnTo>
                  <a:pt x="2240" y="1531"/>
                </a:lnTo>
                <a:lnTo>
                  <a:pt x="2238" y="1529"/>
                </a:lnTo>
                <a:lnTo>
                  <a:pt x="2238" y="1527"/>
                </a:lnTo>
                <a:lnTo>
                  <a:pt x="2237" y="1524"/>
                </a:lnTo>
                <a:lnTo>
                  <a:pt x="2240" y="1522"/>
                </a:lnTo>
                <a:lnTo>
                  <a:pt x="2240" y="1514"/>
                </a:lnTo>
                <a:lnTo>
                  <a:pt x="2238" y="1513"/>
                </a:lnTo>
                <a:lnTo>
                  <a:pt x="2236" y="1510"/>
                </a:lnTo>
                <a:lnTo>
                  <a:pt x="2233" y="1507"/>
                </a:lnTo>
                <a:lnTo>
                  <a:pt x="2232" y="1509"/>
                </a:lnTo>
                <a:lnTo>
                  <a:pt x="2231" y="1506"/>
                </a:lnTo>
                <a:lnTo>
                  <a:pt x="2228" y="1506"/>
                </a:lnTo>
                <a:lnTo>
                  <a:pt x="2229" y="1503"/>
                </a:lnTo>
                <a:lnTo>
                  <a:pt x="2228" y="1498"/>
                </a:lnTo>
                <a:lnTo>
                  <a:pt x="2227" y="1496"/>
                </a:lnTo>
                <a:lnTo>
                  <a:pt x="2224" y="1490"/>
                </a:lnTo>
                <a:lnTo>
                  <a:pt x="2223" y="1485"/>
                </a:lnTo>
                <a:lnTo>
                  <a:pt x="2223" y="1483"/>
                </a:lnTo>
                <a:lnTo>
                  <a:pt x="2225" y="1479"/>
                </a:lnTo>
                <a:lnTo>
                  <a:pt x="2225" y="1478"/>
                </a:lnTo>
                <a:lnTo>
                  <a:pt x="2224" y="1476"/>
                </a:lnTo>
                <a:lnTo>
                  <a:pt x="2223" y="1476"/>
                </a:lnTo>
                <a:lnTo>
                  <a:pt x="2223" y="1471"/>
                </a:lnTo>
                <a:lnTo>
                  <a:pt x="2224" y="1469"/>
                </a:lnTo>
                <a:lnTo>
                  <a:pt x="2226" y="1466"/>
                </a:lnTo>
                <a:lnTo>
                  <a:pt x="2226" y="1464"/>
                </a:lnTo>
                <a:lnTo>
                  <a:pt x="2224" y="1462"/>
                </a:lnTo>
                <a:lnTo>
                  <a:pt x="2223" y="1462"/>
                </a:lnTo>
                <a:lnTo>
                  <a:pt x="2221" y="1460"/>
                </a:lnTo>
                <a:lnTo>
                  <a:pt x="2217" y="1455"/>
                </a:lnTo>
                <a:lnTo>
                  <a:pt x="2217" y="1453"/>
                </a:lnTo>
                <a:lnTo>
                  <a:pt x="2216" y="1451"/>
                </a:lnTo>
                <a:lnTo>
                  <a:pt x="2217" y="1446"/>
                </a:lnTo>
                <a:lnTo>
                  <a:pt x="2219" y="1441"/>
                </a:lnTo>
                <a:lnTo>
                  <a:pt x="2220" y="1437"/>
                </a:lnTo>
                <a:lnTo>
                  <a:pt x="2221" y="1435"/>
                </a:lnTo>
                <a:lnTo>
                  <a:pt x="2221" y="1433"/>
                </a:lnTo>
                <a:lnTo>
                  <a:pt x="2225" y="1432"/>
                </a:lnTo>
                <a:lnTo>
                  <a:pt x="2226" y="1428"/>
                </a:lnTo>
                <a:lnTo>
                  <a:pt x="2227" y="1426"/>
                </a:lnTo>
                <a:lnTo>
                  <a:pt x="2227" y="1424"/>
                </a:lnTo>
                <a:lnTo>
                  <a:pt x="2228" y="1424"/>
                </a:lnTo>
                <a:lnTo>
                  <a:pt x="2228" y="1422"/>
                </a:lnTo>
                <a:lnTo>
                  <a:pt x="2231" y="1420"/>
                </a:lnTo>
                <a:lnTo>
                  <a:pt x="2231" y="1418"/>
                </a:lnTo>
                <a:lnTo>
                  <a:pt x="2232" y="1416"/>
                </a:lnTo>
                <a:lnTo>
                  <a:pt x="2233" y="1415"/>
                </a:lnTo>
                <a:lnTo>
                  <a:pt x="2234" y="1412"/>
                </a:lnTo>
                <a:lnTo>
                  <a:pt x="2234" y="1411"/>
                </a:lnTo>
                <a:lnTo>
                  <a:pt x="2235" y="1409"/>
                </a:lnTo>
                <a:lnTo>
                  <a:pt x="2235" y="1407"/>
                </a:lnTo>
                <a:lnTo>
                  <a:pt x="2237" y="1403"/>
                </a:lnTo>
                <a:lnTo>
                  <a:pt x="2240" y="1403"/>
                </a:lnTo>
                <a:lnTo>
                  <a:pt x="2242" y="1402"/>
                </a:lnTo>
                <a:lnTo>
                  <a:pt x="2244" y="1400"/>
                </a:lnTo>
                <a:lnTo>
                  <a:pt x="2244" y="1399"/>
                </a:lnTo>
                <a:lnTo>
                  <a:pt x="2246" y="1394"/>
                </a:lnTo>
                <a:lnTo>
                  <a:pt x="2249" y="1395"/>
                </a:lnTo>
                <a:lnTo>
                  <a:pt x="2252" y="1394"/>
                </a:lnTo>
                <a:lnTo>
                  <a:pt x="2254" y="1392"/>
                </a:lnTo>
                <a:lnTo>
                  <a:pt x="2255" y="1389"/>
                </a:lnTo>
                <a:lnTo>
                  <a:pt x="2258" y="1386"/>
                </a:lnTo>
                <a:lnTo>
                  <a:pt x="2258" y="1385"/>
                </a:lnTo>
                <a:lnTo>
                  <a:pt x="2259" y="1382"/>
                </a:lnTo>
                <a:lnTo>
                  <a:pt x="2259" y="1381"/>
                </a:lnTo>
                <a:lnTo>
                  <a:pt x="2261" y="1381"/>
                </a:lnTo>
                <a:lnTo>
                  <a:pt x="2263" y="1378"/>
                </a:lnTo>
                <a:lnTo>
                  <a:pt x="2268" y="1373"/>
                </a:lnTo>
                <a:lnTo>
                  <a:pt x="2269" y="1372"/>
                </a:lnTo>
                <a:lnTo>
                  <a:pt x="2272" y="1368"/>
                </a:lnTo>
                <a:lnTo>
                  <a:pt x="2280" y="1360"/>
                </a:lnTo>
                <a:lnTo>
                  <a:pt x="2287" y="1353"/>
                </a:lnTo>
                <a:lnTo>
                  <a:pt x="2293" y="1349"/>
                </a:lnTo>
                <a:lnTo>
                  <a:pt x="2296" y="1347"/>
                </a:lnTo>
                <a:lnTo>
                  <a:pt x="2299" y="1345"/>
                </a:lnTo>
                <a:lnTo>
                  <a:pt x="2301" y="1343"/>
                </a:lnTo>
                <a:lnTo>
                  <a:pt x="2303" y="1342"/>
                </a:lnTo>
                <a:lnTo>
                  <a:pt x="2305" y="1341"/>
                </a:lnTo>
                <a:lnTo>
                  <a:pt x="2314" y="1335"/>
                </a:lnTo>
                <a:lnTo>
                  <a:pt x="2317" y="1333"/>
                </a:lnTo>
                <a:lnTo>
                  <a:pt x="2319" y="1332"/>
                </a:lnTo>
                <a:lnTo>
                  <a:pt x="2321" y="1329"/>
                </a:lnTo>
                <a:lnTo>
                  <a:pt x="2322" y="1329"/>
                </a:lnTo>
                <a:lnTo>
                  <a:pt x="2325" y="1325"/>
                </a:lnTo>
                <a:lnTo>
                  <a:pt x="2328" y="1322"/>
                </a:lnTo>
                <a:lnTo>
                  <a:pt x="2330" y="1321"/>
                </a:lnTo>
                <a:lnTo>
                  <a:pt x="2330" y="1319"/>
                </a:lnTo>
                <a:lnTo>
                  <a:pt x="2334" y="1316"/>
                </a:lnTo>
                <a:lnTo>
                  <a:pt x="2335" y="1315"/>
                </a:lnTo>
                <a:lnTo>
                  <a:pt x="2337" y="1313"/>
                </a:lnTo>
                <a:lnTo>
                  <a:pt x="2342" y="1308"/>
                </a:lnTo>
                <a:lnTo>
                  <a:pt x="2343" y="1305"/>
                </a:lnTo>
                <a:lnTo>
                  <a:pt x="2344" y="1302"/>
                </a:lnTo>
                <a:lnTo>
                  <a:pt x="2346" y="1300"/>
                </a:lnTo>
                <a:lnTo>
                  <a:pt x="2348" y="1297"/>
                </a:lnTo>
                <a:lnTo>
                  <a:pt x="2349" y="1295"/>
                </a:lnTo>
                <a:lnTo>
                  <a:pt x="2352" y="1292"/>
                </a:lnTo>
                <a:lnTo>
                  <a:pt x="2354" y="1289"/>
                </a:lnTo>
                <a:lnTo>
                  <a:pt x="2356" y="1284"/>
                </a:lnTo>
                <a:lnTo>
                  <a:pt x="2357" y="1279"/>
                </a:lnTo>
                <a:lnTo>
                  <a:pt x="2359" y="1275"/>
                </a:lnTo>
                <a:lnTo>
                  <a:pt x="2360" y="1273"/>
                </a:lnTo>
                <a:lnTo>
                  <a:pt x="2364" y="1267"/>
                </a:lnTo>
                <a:lnTo>
                  <a:pt x="2366" y="1264"/>
                </a:lnTo>
                <a:lnTo>
                  <a:pt x="2368" y="1262"/>
                </a:lnTo>
                <a:lnTo>
                  <a:pt x="2366" y="1261"/>
                </a:lnTo>
                <a:lnTo>
                  <a:pt x="2368" y="1259"/>
                </a:lnTo>
                <a:lnTo>
                  <a:pt x="2370" y="1257"/>
                </a:lnTo>
                <a:lnTo>
                  <a:pt x="2371" y="1254"/>
                </a:lnTo>
                <a:lnTo>
                  <a:pt x="2372" y="1254"/>
                </a:lnTo>
                <a:lnTo>
                  <a:pt x="2373" y="1252"/>
                </a:lnTo>
                <a:lnTo>
                  <a:pt x="2374" y="1249"/>
                </a:lnTo>
                <a:lnTo>
                  <a:pt x="2376" y="1246"/>
                </a:lnTo>
                <a:lnTo>
                  <a:pt x="2378" y="1244"/>
                </a:lnTo>
                <a:lnTo>
                  <a:pt x="2379" y="1241"/>
                </a:lnTo>
                <a:lnTo>
                  <a:pt x="2381" y="1239"/>
                </a:lnTo>
                <a:lnTo>
                  <a:pt x="2380" y="1237"/>
                </a:lnTo>
                <a:lnTo>
                  <a:pt x="2381" y="1231"/>
                </a:lnTo>
                <a:lnTo>
                  <a:pt x="2381" y="1229"/>
                </a:lnTo>
                <a:lnTo>
                  <a:pt x="2382" y="1227"/>
                </a:lnTo>
                <a:lnTo>
                  <a:pt x="2386" y="1225"/>
                </a:lnTo>
                <a:lnTo>
                  <a:pt x="2388" y="1227"/>
                </a:lnTo>
                <a:lnTo>
                  <a:pt x="2386" y="1225"/>
                </a:lnTo>
                <a:lnTo>
                  <a:pt x="2383" y="1225"/>
                </a:lnTo>
                <a:lnTo>
                  <a:pt x="2385" y="1223"/>
                </a:lnTo>
                <a:lnTo>
                  <a:pt x="2385" y="1220"/>
                </a:lnTo>
                <a:lnTo>
                  <a:pt x="2385" y="1218"/>
                </a:lnTo>
                <a:lnTo>
                  <a:pt x="2385" y="1214"/>
                </a:lnTo>
                <a:lnTo>
                  <a:pt x="2385" y="1212"/>
                </a:lnTo>
                <a:lnTo>
                  <a:pt x="2387" y="1206"/>
                </a:lnTo>
                <a:lnTo>
                  <a:pt x="2383" y="1205"/>
                </a:lnTo>
                <a:lnTo>
                  <a:pt x="2381" y="1204"/>
                </a:lnTo>
                <a:lnTo>
                  <a:pt x="2378" y="1204"/>
                </a:lnTo>
                <a:lnTo>
                  <a:pt x="2376" y="1207"/>
                </a:lnTo>
                <a:lnTo>
                  <a:pt x="2371" y="1211"/>
                </a:lnTo>
                <a:lnTo>
                  <a:pt x="2369" y="1211"/>
                </a:lnTo>
                <a:lnTo>
                  <a:pt x="2368" y="1211"/>
                </a:lnTo>
                <a:lnTo>
                  <a:pt x="2365" y="1211"/>
                </a:lnTo>
                <a:lnTo>
                  <a:pt x="2355" y="1214"/>
                </a:lnTo>
                <a:lnTo>
                  <a:pt x="2354" y="1214"/>
                </a:lnTo>
                <a:lnTo>
                  <a:pt x="2352" y="1213"/>
                </a:lnTo>
                <a:lnTo>
                  <a:pt x="2348" y="1213"/>
                </a:lnTo>
                <a:lnTo>
                  <a:pt x="2344" y="1215"/>
                </a:lnTo>
                <a:lnTo>
                  <a:pt x="2340" y="1215"/>
                </a:lnTo>
                <a:lnTo>
                  <a:pt x="2338" y="1216"/>
                </a:lnTo>
                <a:lnTo>
                  <a:pt x="2335" y="1215"/>
                </a:lnTo>
                <a:lnTo>
                  <a:pt x="2333" y="1215"/>
                </a:lnTo>
                <a:lnTo>
                  <a:pt x="2328" y="1218"/>
                </a:lnTo>
                <a:lnTo>
                  <a:pt x="2327" y="1219"/>
                </a:lnTo>
                <a:lnTo>
                  <a:pt x="2325" y="1221"/>
                </a:lnTo>
                <a:lnTo>
                  <a:pt x="2321" y="1221"/>
                </a:lnTo>
                <a:lnTo>
                  <a:pt x="2319" y="1221"/>
                </a:lnTo>
                <a:lnTo>
                  <a:pt x="2313" y="1220"/>
                </a:lnTo>
                <a:lnTo>
                  <a:pt x="2310" y="1220"/>
                </a:lnTo>
                <a:lnTo>
                  <a:pt x="2308" y="1222"/>
                </a:lnTo>
                <a:lnTo>
                  <a:pt x="2304" y="1223"/>
                </a:lnTo>
                <a:lnTo>
                  <a:pt x="2302" y="1224"/>
                </a:lnTo>
                <a:lnTo>
                  <a:pt x="2301" y="1225"/>
                </a:lnTo>
                <a:lnTo>
                  <a:pt x="2299" y="1225"/>
                </a:lnTo>
                <a:lnTo>
                  <a:pt x="2295" y="1225"/>
                </a:lnTo>
                <a:lnTo>
                  <a:pt x="2292" y="1225"/>
                </a:lnTo>
                <a:lnTo>
                  <a:pt x="2291" y="1224"/>
                </a:lnTo>
                <a:lnTo>
                  <a:pt x="2289" y="1224"/>
                </a:lnTo>
                <a:lnTo>
                  <a:pt x="2288" y="1223"/>
                </a:lnTo>
                <a:lnTo>
                  <a:pt x="2283" y="1219"/>
                </a:lnTo>
                <a:lnTo>
                  <a:pt x="2279" y="1213"/>
                </a:lnTo>
                <a:lnTo>
                  <a:pt x="2275" y="1210"/>
                </a:lnTo>
                <a:lnTo>
                  <a:pt x="2271" y="1210"/>
                </a:lnTo>
                <a:lnTo>
                  <a:pt x="2270" y="1210"/>
                </a:lnTo>
                <a:lnTo>
                  <a:pt x="2268" y="1210"/>
                </a:lnTo>
                <a:lnTo>
                  <a:pt x="2270" y="1207"/>
                </a:lnTo>
                <a:lnTo>
                  <a:pt x="2274" y="1206"/>
                </a:lnTo>
                <a:lnTo>
                  <a:pt x="2275" y="1206"/>
                </a:lnTo>
                <a:lnTo>
                  <a:pt x="2276" y="1205"/>
                </a:lnTo>
                <a:lnTo>
                  <a:pt x="2279" y="1204"/>
                </a:lnTo>
                <a:lnTo>
                  <a:pt x="2279" y="1202"/>
                </a:lnTo>
                <a:lnTo>
                  <a:pt x="2278" y="1199"/>
                </a:lnTo>
                <a:lnTo>
                  <a:pt x="2277" y="1196"/>
                </a:lnTo>
                <a:lnTo>
                  <a:pt x="2275" y="1194"/>
                </a:lnTo>
                <a:lnTo>
                  <a:pt x="2271" y="1191"/>
                </a:lnTo>
                <a:lnTo>
                  <a:pt x="2270" y="1189"/>
                </a:lnTo>
                <a:lnTo>
                  <a:pt x="2265" y="1184"/>
                </a:lnTo>
                <a:lnTo>
                  <a:pt x="2263" y="1181"/>
                </a:lnTo>
                <a:lnTo>
                  <a:pt x="2262" y="1180"/>
                </a:lnTo>
                <a:lnTo>
                  <a:pt x="2260" y="1179"/>
                </a:lnTo>
                <a:lnTo>
                  <a:pt x="2258" y="1178"/>
                </a:lnTo>
                <a:lnTo>
                  <a:pt x="2254" y="1176"/>
                </a:lnTo>
                <a:lnTo>
                  <a:pt x="2251" y="1170"/>
                </a:lnTo>
                <a:lnTo>
                  <a:pt x="2250" y="1169"/>
                </a:lnTo>
                <a:lnTo>
                  <a:pt x="2250" y="1168"/>
                </a:lnTo>
                <a:lnTo>
                  <a:pt x="2246" y="1167"/>
                </a:lnTo>
                <a:lnTo>
                  <a:pt x="2244" y="1165"/>
                </a:lnTo>
                <a:lnTo>
                  <a:pt x="2242" y="1163"/>
                </a:lnTo>
                <a:lnTo>
                  <a:pt x="2240" y="1162"/>
                </a:lnTo>
                <a:lnTo>
                  <a:pt x="2238" y="1162"/>
                </a:lnTo>
                <a:lnTo>
                  <a:pt x="2236" y="1162"/>
                </a:lnTo>
                <a:lnTo>
                  <a:pt x="2234" y="1162"/>
                </a:lnTo>
                <a:lnTo>
                  <a:pt x="2233" y="1159"/>
                </a:lnTo>
                <a:lnTo>
                  <a:pt x="2233" y="1156"/>
                </a:lnTo>
                <a:lnTo>
                  <a:pt x="2229" y="1155"/>
                </a:lnTo>
                <a:lnTo>
                  <a:pt x="2229" y="1159"/>
                </a:lnTo>
                <a:lnTo>
                  <a:pt x="2229" y="1161"/>
                </a:lnTo>
                <a:lnTo>
                  <a:pt x="2228" y="1159"/>
                </a:lnTo>
                <a:lnTo>
                  <a:pt x="2227" y="1155"/>
                </a:lnTo>
                <a:lnTo>
                  <a:pt x="2225" y="1154"/>
                </a:lnTo>
                <a:lnTo>
                  <a:pt x="2225" y="1153"/>
                </a:lnTo>
                <a:lnTo>
                  <a:pt x="2225" y="1152"/>
                </a:lnTo>
                <a:lnTo>
                  <a:pt x="2224" y="1150"/>
                </a:lnTo>
                <a:lnTo>
                  <a:pt x="2223" y="1147"/>
                </a:lnTo>
                <a:lnTo>
                  <a:pt x="2221" y="1143"/>
                </a:lnTo>
                <a:lnTo>
                  <a:pt x="2221" y="1142"/>
                </a:lnTo>
                <a:lnTo>
                  <a:pt x="2220" y="1139"/>
                </a:lnTo>
                <a:lnTo>
                  <a:pt x="2220" y="1137"/>
                </a:lnTo>
                <a:lnTo>
                  <a:pt x="2218" y="1129"/>
                </a:lnTo>
                <a:lnTo>
                  <a:pt x="2217" y="1127"/>
                </a:lnTo>
                <a:lnTo>
                  <a:pt x="2216" y="1125"/>
                </a:lnTo>
                <a:lnTo>
                  <a:pt x="2215" y="1122"/>
                </a:lnTo>
                <a:lnTo>
                  <a:pt x="2214" y="1119"/>
                </a:lnTo>
                <a:lnTo>
                  <a:pt x="2212" y="1119"/>
                </a:lnTo>
                <a:lnTo>
                  <a:pt x="2209" y="1117"/>
                </a:lnTo>
                <a:lnTo>
                  <a:pt x="2207" y="1114"/>
                </a:lnTo>
                <a:lnTo>
                  <a:pt x="2203" y="1111"/>
                </a:lnTo>
                <a:lnTo>
                  <a:pt x="2201" y="1110"/>
                </a:lnTo>
                <a:lnTo>
                  <a:pt x="2199" y="1109"/>
                </a:lnTo>
                <a:lnTo>
                  <a:pt x="2198" y="1107"/>
                </a:lnTo>
                <a:lnTo>
                  <a:pt x="2195" y="1099"/>
                </a:lnTo>
                <a:lnTo>
                  <a:pt x="2195" y="1095"/>
                </a:lnTo>
                <a:lnTo>
                  <a:pt x="2193" y="1088"/>
                </a:lnTo>
                <a:lnTo>
                  <a:pt x="2193" y="1086"/>
                </a:lnTo>
                <a:lnTo>
                  <a:pt x="2194" y="1083"/>
                </a:lnTo>
                <a:lnTo>
                  <a:pt x="2193" y="1075"/>
                </a:lnTo>
                <a:lnTo>
                  <a:pt x="2195" y="1076"/>
                </a:lnTo>
                <a:lnTo>
                  <a:pt x="2193" y="1074"/>
                </a:lnTo>
                <a:lnTo>
                  <a:pt x="2191" y="1071"/>
                </a:lnTo>
                <a:lnTo>
                  <a:pt x="2190" y="1068"/>
                </a:lnTo>
                <a:lnTo>
                  <a:pt x="2190" y="1062"/>
                </a:lnTo>
                <a:lnTo>
                  <a:pt x="2189" y="1060"/>
                </a:lnTo>
                <a:lnTo>
                  <a:pt x="2183" y="1057"/>
                </a:lnTo>
                <a:lnTo>
                  <a:pt x="2181" y="1053"/>
                </a:lnTo>
                <a:lnTo>
                  <a:pt x="2178" y="1053"/>
                </a:lnTo>
                <a:lnTo>
                  <a:pt x="2175" y="1052"/>
                </a:lnTo>
                <a:lnTo>
                  <a:pt x="2174" y="1049"/>
                </a:lnTo>
                <a:lnTo>
                  <a:pt x="2173" y="1047"/>
                </a:lnTo>
                <a:lnTo>
                  <a:pt x="2172" y="1045"/>
                </a:lnTo>
                <a:lnTo>
                  <a:pt x="2172" y="1042"/>
                </a:lnTo>
                <a:lnTo>
                  <a:pt x="2172" y="1041"/>
                </a:lnTo>
                <a:lnTo>
                  <a:pt x="2171" y="1036"/>
                </a:lnTo>
                <a:lnTo>
                  <a:pt x="2172" y="1034"/>
                </a:lnTo>
                <a:lnTo>
                  <a:pt x="2174" y="1034"/>
                </a:lnTo>
                <a:lnTo>
                  <a:pt x="2172" y="1033"/>
                </a:lnTo>
                <a:lnTo>
                  <a:pt x="2169" y="1030"/>
                </a:lnTo>
                <a:lnTo>
                  <a:pt x="2167" y="1027"/>
                </a:lnTo>
                <a:lnTo>
                  <a:pt x="2166" y="1025"/>
                </a:lnTo>
                <a:lnTo>
                  <a:pt x="2164" y="1022"/>
                </a:lnTo>
                <a:lnTo>
                  <a:pt x="2163" y="1019"/>
                </a:lnTo>
                <a:lnTo>
                  <a:pt x="2161" y="1016"/>
                </a:lnTo>
                <a:lnTo>
                  <a:pt x="2160" y="1015"/>
                </a:lnTo>
                <a:lnTo>
                  <a:pt x="2159" y="1011"/>
                </a:lnTo>
                <a:lnTo>
                  <a:pt x="2158" y="1009"/>
                </a:lnTo>
                <a:lnTo>
                  <a:pt x="2156" y="1007"/>
                </a:lnTo>
                <a:lnTo>
                  <a:pt x="2155" y="1004"/>
                </a:lnTo>
                <a:lnTo>
                  <a:pt x="2154" y="1001"/>
                </a:lnTo>
                <a:lnTo>
                  <a:pt x="2150" y="996"/>
                </a:lnTo>
                <a:lnTo>
                  <a:pt x="2149" y="993"/>
                </a:lnTo>
                <a:lnTo>
                  <a:pt x="2149" y="990"/>
                </a:lnTo>
                <a:lnTo>
                  <a:pt x="2148" y="988"/>
                </a:lnTo>
                <a:lnTo>
                  <a:pt x="2144" y="982"/>
                </a:lnTo>
                <a:lnTo>
                  <a:pt x="2144" y="980"/>
                </a:lnTo>
                <a:lnTo>
                  <a:pt x="2144" y="976"/>
                </a:lnTo>
                <a:lnTo>
                  <a:pt x="2141" y="973"/>
                </a:lnTo>
                <a:lnTo>
                  <a:pt x="2141" y="973"/>
                </a:lnTo>
                <a:lnTo>
                  <a:pt x="2140" y="973"/>
                </a:lnTo>
                <a:lnTo>
                  <a:pt x="2140" y="973"/>
                </a:lnTo>
                <a:lnTo>
                  <a:pt x="2138" y="970"/>
                </a:lnTo>
                <a:lnTo>
                  <a:pt x="2138" y="970"/>
                </a:lnTo>
                <a:lnTo>
                  <a:pt x="2137" y="968"/>
                </a:lnTo>
                <a:lnTo>
                  <a:pt x="2137" y="968"/>
                </a:lnTo>
                <a:lnTo>
                  <a:pt x="2137" y="968"/>
                </a:lnTo>
                <a:lnTo>
                  <a:pt x="2137" y="968"/>
                </a:lnTo>
                <a:lnTo>
                  <a:pt x="2137" y="967"/>
                </a:lnTo>
                <a:lnTo>
                  <a:pt x="2135" y="966"/>
                </a:lnTo>
                <a:lnTo>
                  <a:pt x="2131" y="960"/>
                </a:lnTo>
                <a:lnTo>
                  <a:pt x="2132" y="958"/>
                </a:lnTo>
                <a:lnTo>
                  <a:pt x="2131" y="956"/>
                </a:lnTo>
                <a:lnTo>
                  <a:pt x="2129" y="954"/>
                </a:lnTo>
                <a:lnTo>
                  <a:pt x="2129" y="953"/>
                </a:lnTo>
                <a:lnTo>
                  <a:pt x="2127" y="950"/>
                </a:lnTo>
                <a:lnTo>
                  <a:pt x="2130" y="947"/>
                </a:lnTo>
                <a:lnTo>
                  <a:pt x="2131" y="946"/>
                </a:lnTo>
                <a:lnTo>
                  <a:pt x="2131" y="946"/>
                </a:lnTo>
                <a:lnTo>
                  <a:pt x="2131" y="947"/>
                </a:lnTo>
                <a:lnTo>
                  <a:pt x="2132" y="948"/>
                </a:lnTo>
                <a:lnTo>
                  <a:pt x="2132" y="948"/>
                </a:lnTo>
                <a:lnTo>
                  <a:pt x="2132" y="949"/>
                </a:lnTo>
                <a:lnTo>
                  <a:pt x="2132" y="949"/>
                </a:lnTo>
                <a:lnTo>
                  <a:pt x="2132" y="951"/>
                </a:lnTo>
                <a:lnTo>
                  <a:pt x="2134" y="956"/>
                </a:lnTo>
                <a:lnTo>
                  <a:pt x="2135" y="957"/>
                </a:lnTo>
                <a:lnTo>
                  <a:pt x="2138" y="959"/>
                </a:lnTo>
                <a:lnTo>
                  <a:pt x="2139" y="960"/>
                </a:lnTo>
                <a:lnTo>
                  <a:pt x="2139" y="963"/>
                </a:lnTo>
                <a:lnTo>
                  <a:pt x="2140" y="965"/>
                </a:lnTo>
                <a:lnTo>
                  <a:pt x="2140" y="966"/>
                </a:lnTo>
                <a:lnTo>
                  <a:pt x="2140" y="967"/>
                </a:lnTo>
                <a:lnTo>
                  <a:pt x="2143" y="970"/>
                </a:lnTo>
                <a:lnTo>
                  <a:pt x="2144" y="971"/>
                </a:lnTo>
                <a:lnTo>
                  <a:pt x="2146" y="973"/>
                </a:lnTo>
                <a:lnTo>
                  <a:pt x="2149" y="976"/>
                </a:lnTo>
                <a:lnTo>
                  <a:pt x="2151" y="979"/>
                </a:lnTo>
                <a:lnTo>
                  <a:pt x="2154" y="979"/>
                </a:lnTo>
                <a:lnTo>
                  <a:pt x="2154" y="980"/>
                </a:lnTo>
                <a:lnTo>
                  <a:pt x="2154" y="979"/>
                </a:lnTo>
                <a:lnTo>
                  <a:pt x="2155" y="977"/>
                </a:lnTo>
                <a:lnTo>
                  <a:pt x="2155" y="977"/>
                </a:lnTo>
                <a:lnTo>
                  <a:pt x="2156" y="974"/>
                </a:lnTo>
                <a:lnTo>
                  <a:pt x="2156" y="974"/>
                </a:lnTo>
                <a:lnTo>
                  <a:pt x="2156" y="972"/>
                </a:lnTo>
                <a:lnTo>
                  <a:pt x="2157" y="970"/>
                </a:lnTo>
                <a:lnTo>
                  <a:pt x="2158" y="964"/>
                </a:lnTo>
                <a:lnTo>
                  <a:pt x="2159" y="962"/>
                </a:lnTo>
                <a:lnTo>
                  <a:pt x="2159" y="959"/>
                </a:lnTo>
                <a:lnTo>
                  <a:pt x="2160" y="956"/>
                </a:lnTo>
                <a:lnTo>
                  <a:pt x="2160" y="956"/>
                </a:lnTo>
                <a:lnTo>
                  <a:pt x="2163" y="954"/>
                </a:lnTo>
                <a:lnTo>
                  <a:pt x="2163" y="953"/>
                </a:lnTo>
                <a:lnTo>
                  <a:pt x="2164" y="953"/>
                </a:lnTo>
                <a:lnTo>
                  <a:pt x="2164" y="953"/>
                </a:lnTo>
                <a:lnTo>
                  <a:pt x="2164" y="955"/>
                </a:lnTo>
                <a:lnTo>
                  <a:pt x="2163" y="958"/>
                </a:lnTo>
                <a:lnTo>
                  <a:pt x="2163" y="960"/>
                </a:lnTo>
                <a:lnTo>
                  <a:pt x="2163" y="960"/>
                </a:lnTo>
                <a:lnTo>
                  <a:pt x="2161" y="965"/>
                </a:lnTo>
                <a:lnTo>
                  <a:pt x="2161" y="966"/>
                </a:lnTo>
                <a:lnTo>
                  <a:pt x="2159" y="972"/>
                </a:lnTo>
                <a:lnTo>
                  <a:pt x="2158" y="974"/>
                </a:lnTo>
                <a:lnTo>
                  <a:pt x="2159" y="975"/>
                </a:lnTo>
                <a:lnTo>
                  <a:pt x="2164" y="974"/>
                </a:lnTo>
                <a:lnTo>
                  <a:pt x="2167" y="974"/>
                </a:lnTo>
                <a:lnTo>
                  <a:pt x="2167" y="975"/>
                </a:lnTo>
                <a:lnTo>
                  <a:pt x="2169" y="979"/>
                </a:lnTo>
                <a:lnTo>
                  <a:pt x="2172" y="984"/>
                </a:lnTo>
                <a:lnTo>
                  <a:pt x="2175" y="987"/>
                </a:lnTo>
                <a:lnTo>
                  <a:pt x="2176" y="990"/>
                </a:lnTo>
                <a:lnTo>
                  <a:pt x="2181" y="996"/>
                </a:lnTo>
                <a:lnTo>
                  <a:pt x="2183" y="999"/>
                </a:lnTo>
                <a:lnTo>
                  <a:pt x="2183" y="1000"/>
                </a:lnTo>
                <a:lnTo>
                  <a:pt x="2185" y="1004"/>
                </a:lnTo>
                <a:lnTo>
                  <a:pt x="2188" y="1006"/>
                </a:lnTo>
                <a:lnTo>
                  <a:pt x="2186" y="1006"/>
                </a:lnTo>
                <a:lnTo>
                  <a:pt x="2190" y="1009"/>
                </a:lnTo>
                <a:lnTo>
                  <a:pt x="2191" y="1011"/>
                </a:lnTo>
                <a:lnTo>
                  <a:pt x="2193" y="1015"/>
                </a:lnTo>
                <a:lnTo>
                  <a:pt x="2194" y="1017"/>
                </a:lnTo>
                <a:lnTo>
                  <a:pt x="2195" y="1019"/>
                </a:lnTo>
                <a:lnTo>
                  <a:pt x="2193" y="1022"/>
                </a:lnTo>
                <a:lnTo>
                  <a:pt x="2195" y="1025"/>
                </a:lnTo>
                <a:lnTo>
                  <a:pt x="2198" y="1028"/>
                </a:lnTo>
                <a:lnTo>
                  <a:pt x="2201" y="1030"/>
                </a:lnTo>
                <a:lnTo>
                  <a:pt x="2203" y="1032"/>
                </a:lnTo>
                <a:lnTo>
                  <a:pt x="2207" y="1034"/>
                </a:lnTo>
                <a:lnTo>
                  <a:pt x="2211" y="1036"/>
                </a:lnTo>
                <a:lnTo>
                  <a:pt x="2212" y="1040"/>
                </a:lnTo>
                <a:lnTo>
                  <a:pt x="2215" y="1042"/>
                </a:lnTo>
                <a:lnTo>
                  <a:pt x="2215" y="1045"/>
                </a:lnTo>
                <a:lnTo>
                  <a:pt x="2216" y="1048"/>
                </a:lnTo>
                <a:lnTo>
                  <a:pt x="2218" y="1050"/>
                </a:lnTo>
                <a:lnTo>
                  <a:pt x="2219" y="1053"/>
                </a:lnTo>
                <a:lnTo>
                  <a:pt x="2219" y="1054"/>
                </a:lnTo>
                <a:lnTo>
                  <a:pt x="2220" y="1058"/>
                </a:lnTo>
                <a:lnTo>
                  <a:pt x="2219" y="1060"/>
                </a:lnTo>
                <a:lnTo>
                  <a:pt x="2219" y="1062"/>
                </a:lnTo>
                <a:lnTo>
                  <a:pt x="2219" y="1066"/>
                </a:lnTo>
                <a:lnTo>
                  <a:pt x="2220" y="1068"/>
                </a:lnTo>
                <a:lnTo>
                  <a:pt x="2221" y="1071"/>
                </a:lnTo>
                <a:lnTo>
                  <a:pt x="2220" y="1074"/>
                </a:lnTo>
                <a:lnTo>
                  <a:pt x="2221" y="1076"/>
                </a:lnTo>
                <a:lnTo>
                  <a:pt x="2224" y="1079"/>
                </a:lnTo>
                <a:lnTo>
                  <a:pt x="2227" y="1084"/>
                </a:lnTo>
                <a:lnTo>
                  <a:pt x="2231" y="1086"/>
                </a:lnTo>
                <a:lnTo>
                  <a:pt x="2235" y="1088"/>
                </a:lnTo>
                <a:lnTo>
                  <a:pt x="2237" y="1091"/>
                </a:lnTo>
                <a:lnTo>
                  <a:pt x="2243" y="1096"/>
                </a:lnTo>
                <a:lnTo>
                  <a:pt x="2249" y="1104"/>
                </a:lnTo>
                <a:lnTo>
                  <a:pt x="2250" y="1110"/>
                </a:lnTo>
                <a:lnTo>
                  <a:pt x="2250" y="1111"/>
                </a:lnTo>
                <a:lnTo>
                  <a:pt x="2252" y="1113"/>
                </a:lnTo>
                <a:lnTo>
                  <a:pt x="2253" y="1117"/>
                </a:lnTo>
                <a:lnTo>
                  <a:pt x="2254" y="1118"/>
                </a:lnTo>
                <a:lnTo>
                  <a:pt x="2255" y="1120"/>
                </a:lnTo>
                <a:lnTo>
                  <a:pt x="2259" y="1122"/>
                </a:lnTo>
                <a:lnTo>
                  <a:pt x="2261" y="1125"/>
                </a:lnTo>
                <a:lnTo>
                  <a:pt x="2263" y="1127"/>
                </a:lnTo>
                <a:lnTo>
                  <a:pt x="2265" y="1133"/>
                </a:lnTo>
                <a:lnTo>
                  <a:pt x="2266" y="1133"/>
                </a:lnTo>
                <a:lnTo>
                  <a:pt x="2267" y="1136"/>
                </a:lnTo>
                <a:lnTo>
                  <a:pt x="2270" y="1138"/>
                </a:lnTo>
                <a:lnTo>
                  <a:pt x="2271" y="1147"/>
                </a:lnTo>
                <a:lnTo>
                  <a:pt x="2270" y="1150"/>
                </a:lnTo>
                <a:lnTo>
                  <a:pt x="2269" y="1153"/>
                </a:lnTo>
                <a:lnTo>
                  <a:pt x="2270" y="1155"/>
                </a:lnTo>
                <a:lnTo>
                  <a:pt x="2271" y="1159"/>
                </a:lnTo>
                <a:lnTo>
                  <a:pt x="2268" y="1159"/>
                </a:lnTo>
                <a:lnTo>
                  <a:pt x="2268" y="1159"/>
                </a:lnTo>
                <a:lnTo>
                  <a:pt x="2271" y="1160"/>
                </a:lnTo>
                <a:lnTo>
                  <a:pt x="2272" y="1162"/>
                </a:lnTo>
                <a:lnTo>
                  <a:pt x="2272" y="1164"/>
                </a:lnTo>
                <a:lnTo>
                  <a:pt x="2274" y="1167"/>
                </a:lnTo>
                <a:lnTo>
                  <a:pt x="2274" y="1170"/>
                </a:lnTo>
                <a:lnTo>
                  <a:pt x="2275" y="1172"/>
                </a:lnTo>
                <a:lnTo>
                  <a:pt x="2275" y="1176"/>
                </a:lnTo>
                <a:lnTo>
                  <a:pt x="2277" y="1178"/>
                </a:lnTo>
                <a:lnTo>
                  <a:pt x="2277" y="1180"/>
                </a:lnTo>
                <a:lnTo>
                  <a:pt x="2277" y="1181"/>
                </a:lnTo>
                <a:lnTo>
                  <a:pt x="2277" y="1184"/>
                </a:lnTo>
                <a:lnTo>
                  <a:pt x="2277" y="1187"/>
                </a:lnTo>
                <a:lnTo>
                  <a:pt x="2280" y="1193"/>
                </a:lnTo>
                <a:lnTo>
                  <a:pt x="2280" y="1194"/>
                </a:lnTo>
                <a:lnTo>
                  <a:pt x="2284" y="1194"/>
                </a:lnTo>
                <a:lnTo>
                  <a:pt x="2286" y="1195"/>
                </a:lnTo>
                <a:lnTo>
                  <a:pt x="2292" y="1195"/>
                </a:lnTo>
                <a:lnTo>
                  <a:pt x="2294" y="1193"/>
                </a:lnTo>
                <a:lnTo>
                  <a:pt x="2297" y="1193"/>
                </a:lnTo>
                <a:lnTo>
                  <a:pt x="2300" y="1194"/>
                </a:lnTo>
                <a:lnTo>
                  <a:pt x="2300" y="1193"/>
                </a:lnTo>
                <a:lnTo>
                  <a:pt x="2301" y="1193"/>
                </a:lnTo>
                <a:lnTo>
                  <a:pt x="2301" y="1191"/>
                </a:lnTo>
                <a:lnTo>
                  <a:pt x="2301" y="1193"/>
                </a:lnTo>
                <a:lnTo>
                  <a:pt x="2301" y="1193"/>
                </a:lnTo>
                <a:lnTo>
                  <a:pt x="2301" y="1193"/>
                </a:lnTo>
                <a:lnTo>
                  <a:pt x="2302" y="1190"/>
                </a:lnTo>
                <a:lnTo>
                  <a:pt x="2305" y="1189"/>
                </a:lnTo>
                <a:lnTo>
                  <a:pt x="2309" y="1187"/>
                </a:lnTo>
                <a:lnTo>
                  <a:pt x="2311" y="1185"/>
                </a:lnTo>
                <a:lnTo>
                  <a:pt x="2313" y="1185"/>
                </a:lnTo>
                <a:lnTo>
                  <a:pt x="2317" y="1185"/>
                </a:lnTo>
                <a:lnTo>
                  <a:pt x="2319" y="1184"/>
                </a:lnTo>
                <a:lnTo>
                  <a:pt x="2321" y="1184"/>
                </a:lnTo>
                <a:lnTo>
                  <a:pt x="2325" y="1184"/>
                </a:lnTo>
                <a:lnTo>
                  <a:pt x="2327" y="1182"/>
                </a:lnTo>
                <a:lnTo>
                  <a:pt x="2330" y="1181"/>
                </a:lnTo>
                <a:lnTo>
                  <a:pt x="2333" y="1181"/>
                </a:lnTo>
                <a:lnTo>
                  <a:pt x="2335" y="1180"/>
                </a:lnTo>
                <a:lnTo>
                  <a:pt x="2337" y="1178"/>
                </a:lnTo>
                <a:lnTo>
                  <a:pt x="2340" y="1177"/>
                </a:lnTo>
                <a:lnTo>
                  <a:pt x="2343" y="1176"/>
                </a:lnTo>
                <a:lnTo>
                  <a:pt x="2345" y="1176"/>
                </a:lnTo>
                <a:lnTo>
                  <a:pt x="2348" y="1176"/>
                </a:lnTo>
                <a:lnTo>
                  <a:pt x="2349" y="1176"/>
                </a:lnTo>
                <a:lnTo>
                  <a:pt x="2351" y="1176"/>
                </a:lnTo>
                <a:lnTo>
                  <a:pt x="2354" y="1173"/>
                </a:lnTo>
                <a:lnTo>
                  <a:pt x="2356" y="1170"/>
                </a:lnTo>
                <a:lnTo>
                  <a:pt x="2359" y="1168"/>
                </a:lnTo>
                <a:lnTo>
                  <a:pt x="2364" y="1165"/>
                </a:lnTo>
                <a:lnTo>
                  <a:pt x="2366" y="1164"/>
                </a:lnTo>
                <a:lnTo>
                  <a:pt x="2369" y="1164"/>
                </a:lnTo>
                <a:lnTo>
                  <a:pt x="2372" y="1164"/>
                </a:lnTo>
                <a:lnTo>
                  <a:pt x="2378" y="1161"/>
                </a:lnTo>
                <a:lnTo>
                  <a:pt x="2379" y="1161"/>
                </a:lnTo>
                <a:lnTo>
                  <a:pt x="2382" y="1160"/>
                </a:lnTo>
                <a:lnTo>
                  <a:pt x="2385" y="1160"/>
                </a:lnTo>
                <a:lnTo>
                  <a:pt x="2385" y="1160"/>
                </a:lnTo>
                <a:lnTo>
                  <a:pt x="2388" y="1159"/>
                </a:lnTo>
                <a:lnTo>
                  <a:pt x="2390" y="1158"/>
                </a:lnTo>
                <a:lnTo>
                  <a:pt x="2391" y="1156"/>
                </a:lnTo>
                <a:lnTo>
                  <a:pt x="2396" y="1154"/>
                </a:lnTo>
                <a:lnTo>
                  <a:pt x="2398" y="1154"/>
                </a:lnTo>
                <a:lnTo>
                  <a:pt x="2399" y="1152"/>
                </a:lnTo>
                <a:lnTo>
                  <a:pt x="2399" y="1148"/>
                </a:lnTo>
                <a:lnTo>
                  <a:pt x="2399" y="1146"/>
                </a:lnTo>
                <a:lnTo>
                  <a:pt x="2400" y="1145"/>
                </a:lnTo>
                <a:lnTo>
                  <a:pt x="2403" y="1142"/>
                </a:lnTo>
                <a:lnTo>
                  <a:pt x="2404" y="1142"/>
                </a:lnTo>
                <a:lnTo>
                  <a:pt x="2410" y="1139"/>
                </a:lnTo>
                <a:lnTo>
                  <a:pt x="2411" y="1139"/>
                </a:lnTo>
                <a:lnTo>
                  <a:pt x="2412" y="1139"/>
                </a:lnTo>
                <a:lnTo>
                  <a:pt x="2412" y="1138"/>
                </a:lnTo>
                <a:lnTo>
                  <a:pt x="2415" y="1137"/>
                </a:lnTo>
                <a:lnTo>
                  <a:pt x="2417" y="1137"/>
                </a:lnTo>
                <a:lnTo>
                  <a:pt x="2420" y="1136"/>
                </a:lnTo>
                <a:lnTo>
                  <a:pt x="2423" y="1135"/>
                </a:lnTo>
                <a:lnTo>
                  <a:pt x="2425" y="1134"/>
                </a:lnTo>
                <a:lnTo>
                  <a:pt x="2425" y="1134"/>
                </a:lnTo>
                <a:lnTo>
                  <a:pt x="2431" y="1133"/>
                </a:lnTo>
                <a:lnTo>
                  <a:pt x="2434" y="1134"/>
                </a:lnTo>
                <a:lnTo>
                  <a:pt x="2437" y="1134"/>
                </a:lnTo>
                <a:lnTo>
                  <a:pt x="2439" y="1133"/>
                </a:lnTo>
                <a:lnTo>
                  <a:pt x="2441" y="1131"/>
                </a:lnTo>
                <a:lnTo>
                  <a:pt x="2442" y="1128"/>
                </a:lnTo>
                <a:lnTo>
                  <a:pt x="2441" y="1126"/>
                </a:lnTo>
                <a:lnTo>
                  <a:pt x="2444" y="1124"/>
                </a:lnTo>
                <a:lnTo>
                  <a:pt x="2446" y="1121"/>
                </a:lnTo>
                <a:lnTo>
                  <a:pt x="2456" y="1120"/>
                </a:lnTo>
                <a:lnTo>
                  <a:pt x="2458" y="1118"/>
                </a:lnTo>
                <a:lnTo>
                  <a:pt x="2459" y="1116"/>
                </a:lnTo>
                <a:lnTo>
                  <a:pt x="2461" y="1112"/>
                </a:lnTo>
                <a:lnTo>
                  <a:pt x="2462" y="1110"/>
                </a:lnTo>
                <a:lnTo>
                  <a:pt x="2463" y="1109"/>
                </a:lnTo>
                <a:lnTo>
                  <a:pt x="2468" y="1107"/>
                </a:lnTo>
                <a:lnTo>
                  <a:pt x="2472" y="1107"/>
                </a:lnTo>
                <a:lnTo>
                  <a:pt x="2473" y="1107"/>
                </a:lnTo>
                <a:lnTo>
                  <a:pt x="2476" y="1105"/>
                </a:lnTo>
                <a:lnTo>
                  <a:pt x="2476" y="1103"/>
                </a:lnTo>
                <a:lnTo>
                  <a:pt x="2476" y="1101"/>
                </a:lnTo>
                <a:lnTo>
                  <a:pt x="2475" y="1097"/>
                </a:lnTo>
                <a:lnTo>
                  <a:pt x="2475" y="1096"/>
                </a:lnTo>
                <a:lnTo>
                  <a:pt x="2476" y="1093"/>
                </a:lnTo>
                <a:lnTo>
                  <a:pt x="2476" y="1091"/>
                </a:lnTo>
                <a:lnTo>
                  <a:pt x="2476" y="1088"/>
                </a:lnTo>
                <a:lnTo>
                  <a:pt x="2480" y="1083"/>
                </a:lnTo>
                <a:lnTo>
                  <a:pt x="2482" y="1086"/>
                </a:lnTo>
                <a:lnTo>
                  <a:pt x="2485" y="1086"/>
                </a:lnTo>
                <a:lnTo>
                  <a:pt x="2487" y="1083"/>
                </a:lnTo>
                <a:lnTo>
                  <a:pt x="2489" y="1081"/>
                </a:lnTo>
                <a:lnTo>
                  <a:pt x="2491" y="1075"/>
                </a:lnTo>
                <a:lnTo>
                  <a:pt x="2494" y="1073"/>
                </a:lnTo>
                <a:lnTo>
                  <a:pt x="2497" y="1071"/>
                </a:lnTo>
                <a:lnTo>
                  <a:pt x="2499" y="1068"/>
                </a:lnTo>
                <a:lnTo>
                  <a:pt x="2500" y="1066"/>
                </a:lnTo>
                <a:lnTo>
                  <a:pt x="2501" y="1062"/>
                </a:lnTo>
                <a:lnTo>
                  <a:pt x="2504" y="1060"/>
                </a:lnTo>
                <a:lnTo>
                  <a:pt x="2504" y="1059"/>
                </a:lnTo>
                <a:lnTo>
                  <a:pt x="2505" y="1057"/>
                </a:lnTo>
                <a:lnTo>
                  <a:pt x="2504" y="1054"/>
                </a:lnTo>
                <a:lnTo>
                  <a:pt x="2501" y="1054"/>
                </a:lnTo>
                <a:lnTo>
                  <a:pt x="2498" y="1053"/>
                </a:lnTo>
                <a:lnTo>
                  <a:pt x="2497" y="1050"/>
                </a:lnTo>
                <a:lnTo>
                  <a:pt x="2493" y="1048"/>
                </a:lnTo>
                <a:lnTo>
                  <a:pt x="2492" y="1045"/>
                </a:lnTo>
                <a:lnTo>
                  <a:pt x="2490" y="1042"/>
                </a:lnTo>
                <a:lnTo>
                  <a:pt x="2488" y="1040"/>
                </a:lnTo>
                <a:lnTo>
                  <a:pt x="2482" y="1039"/>
                </a:lnTo>
                <a:lnTo>
                  <a:pt x="2480" y="1037"/>
                </a:lnTo>
                <a:lnTo>
                  <a:pt x="2476" y="1037"/>
                </a:lnTo>
                <a:lnTo>
                  <a:pt x="2473" y="1036"/>
                </a:lnTo>
                <a:lnTo>
                  <a:pt x="2472" y="1036"/>
                </a:lnTo>
                <a:lnTo>
                  <a:pt x="2468" y="1035"/>
                </a:lnTo>
                <a:lnTo>
                  <a:pt x="2466" y="1034"/>
                </a:lnTo>
                <a:lnTo>
                  <a:pt x="2464" y="1031"/>
                </a:lnTo>
                <a:lnTo>
                  <a:pt x="2462" y="1028"/>
                </a:lnTo>
                <a:lnTo>
                  <a:pt x="2459" y="1026"/>
                </a:lnTo>
                <a:lnTo>
                  <a:pt x="2458" y="1023"/>
                </a:lnTo>
                <a:lnTo>
                  <a:pt x="2457" y="1020"/>
                </a:lnTo>
                <a:lnTo>
                  <a:pt x="2457" y="1019"/>
                </a:lnTo>
                <a:lnTo>
                  <a:pt x="2457" y="1019"/>
                </a:lnTo>
                <a:lnTo>
                  <a:pt x="2456" y="1018"/>
                </a:lnTo>
                <a:lnTo>
                  <a:pt x="2457" y="1015"/>
                </a:lnTo>
                <a:lnTo>
                  <a:pt x="2457" y="1015"/>
                </a:lnTo>
                <a:lnTo>
                  <a:pt x="2456" y="1010"/>
                </a:lnTo>
                <a:lnTo>
                  <a:pt x="2455" y="1010"/>
                </a:lnTo>
                <a:lnTo>
                  <a:pt x="2457" y="1005"/>
                </a:lnTo>
                <a:lnTo>
                  <a:pt x="2456" y="1001"/>
                </a:lnTo>
                <a:lnTo>
                  <a:pt x="2457" y="999"/>
                </a:lnTo>
                <a:lnTo>
                  <a:pt x="2456" y="999"/>
                </a:lnTo>
                <a:lnTo>
                  <a:pt x="2455" y="1001"/>
                </a:lnTo>
                <a:lnTo>
                  <a:pt x="2453" y="1004"/>
                </a:lnTo>
                <a:lnTo>
                  <a:pt x="2451" y="1006"/>
                </a:lnTo>
                <a:lnTo>
                  <a:pt x="2446" y="1011"/>
                </a:lnTo>
                <a:lnTo>
                  <a:pt x="2446" y="1010"/>
                </a:lnTo>
                <a:lnTo>
                  <a:pt x="2445" y="1011"/>
                </a:lnTo>
                <a:lnTo>
                  <a:pt x="2445" y="1011"/>
                </a:lnTo>
                <a:lnTo>
                  <a:pt x="2445" y="1013"/>
                </a:lnTo>
                <a:lnTo>
                  <a:pt x="2442" y="1015"/>
                </a:lnTo>
                <a:lnTo>
                  <a:pt x="2442" y="1015"/>
                </a:lnTo>
                <a:lnTo>
                  <a:pt x="2442" y="1016"/>
                </a:lnTo>
                <a:lnTo>
                  <a:pt x="2442" y="1016"/>
                </a:lnTo>
                <a:lnTo>
                  <a:pt x="2439" y="1018"/>
                </a:lnTo>
                <a:lnTo>
                  <a:pt x="2438" y="1019"/>
                </a:lnTo>
                <a:lnTo>
                  <a:pt x="2438" y="1019"/>
                </a:lnTo>
                <a:lnTo>
                  <a:pt x="2438" y="1019"/>
                </a:lnTo>
                <a:lnTo>
                  <a:pt x="2438" y="1019"/>
                </a:lnTo>
                <a:lnTo>
                  <a:pt x="2436" y="1022"/>
                </a:lnTo>
                <a:lnTo>
                  <a:pt x="2433" y="1024"/>
                </a:lnTo>
                <a:lnTo>
                  <a:pt x="2432" y="1026"/>
                </a:lnTo>
                <a:lnTo>
                  <a:pt x="2428" y="1031"/>
                </a:lnTo>
                <a:lnTo>
                  <a:pt x="2425" y="1030"/>
                </a:lnTo>
                <a:lnTo>
                  <a:pt x="2425" y="1030"/>
                </a:lnTo>
                <a:lnTo>
                  <a:pt x="2425" y="1030"/>
                </a:lnTo>
                <a:lnTo>
                  <a:pt x="2423" y="1033"/>
                </a:lnTo>
                <a:lnTo>
                  <a:pt x="2420" y="1033"/>
                </a:lnTo>
                <a:lnTo>
                  <a:pt x="2417" y="1032"/>
                </a:lnTo>
                <a:lnTo>
                  <a:pt x="2416" y="1032"/>
                </a:lnTo>
                <a:lnTo>
                  <a:pt x="2412" y="1032"/>
                </a:lnTo>
                <a:lnTo>
                  <a:pt x="2411" y="1032"/>
                </a:lnTo>
                <a:lnTo>
                  <a:pt x="2408" y="1032"/>
                </a:lnTo>
                <a:lnTo>
                  <a:pt x="2407" y="1032"/>
                </a:lnTo>
                <a:lnTo>
                  <a:pt x="2405" y="1031"/>
                </a:lnTo>
                <a:lnTo>
                  <a:pt x="2403" y="1033"/>
                </a:lnTo>
                <a:lnTo>
                  <a:pt x="2396" y="1034"/>
                </a:lnTo>
                <a:lnTo>
                  <a:pt x="2394" y="1033"/>
                </a:lnTo>
                <a:lnTo>
                  <a:pt x="2394" y="1031"/>
                </a:lnTo>
                <a:lnTo>
                  <a:pt x="2391" y="1028"/>
                </a:lnTo>
                <a:lnTo>
                  <a:pt x="2391" y="1030"/>
                </a:lnTo>
                <a:lnTo>
                  <a:pt x="2388" y="1030"/>
                </a:lnTo>
                <a:lnTo>
                  <a:pt x="2388" y="1030"/>
                </a:lnTo>
                <a:lnTo>
                  <a:pt x="2388" y="1027"/>
                </a:lnTo>
                <a:lnTo>
                  <a:pt x="2387" y="1026"/>
                </a:lnTo>
                <a:lnTo>
                  <a:pt x="2386" y="1025"/>
                </a:lnTo>
                <a:lnTo>
                  <a:pt x="2389" y="1024"/>
                </a:lnTo>
                <a:lnTo>
                  <a:pt x="2389" y="1023"/>
                </a:lnTo>
                <a:lnTo>
                  <a:pt x="2389" y="1023"/>
                </a:lnTo>
                <a:lnTo>
                  <a:pt x="2391" y="1019"/>
                </a:lnTo>
                <a:lnTo>
                  <a:pt x="2391" y="1018"/>
                </a:lnTo>
                <a:lnTo>
                  <a:pt x="2391" y="1018"/>
                </a:lnTo>
                <a:lnTo>
                  <a:pt x="2391" y="1017"/>
                </a:lnTo>
                <a:lnTo>
                  <a:pt x="2391" y="1016"/>
                </a:lnTo>
                <a:lnTo>
                  <a:pt x="2390" y="1014"/>
                </a:lnTo>
                <a:lnTo>
                  <a:pt x="2389" y="1011"/>
                </a:lnTo>
                <a:lnTo>
                  <a:pt x="2391" y="1009"/>
                </a:lnTo>
                <a:lnTo>
                  <a:pt x="2391" y="1006"/>
                </a:lnTo>
                <a:lnTo>
                  <a:pt x="2390" y="1006"/>
                </a:lnTo>
                <a:lnTo>
                  <a:pt x="2389" y="1006"/>
                </a:lnTo>
                <a:lnTo>
                  <a:pt x="2388" y="1004"/>
                </a:lnTo>
                <a:lnTo>
                  <a:pt x="2385" y="1004"/>
                </a:lnTo>
                <a:lnTo>
                  <a:pt x="2382" y="1006"/>
                </a:lnTo>
                <a:lnTo>
                  <a:pt x="2382" y="1007"/>
                </a:lnTo>
                <a:lnTo>
                  <a:pt x="2381" y="1009"/>
                </a:lnTo>
                <a:lnTo>
                  <a:pt x="2381" y="1011"/>
                </a:lnTo>
                <a:lnTo>
                  <a:pt x="2380" y="1011"/>
                </a:lnTo>
                <a:lnTo>
                  <a:pt x="2380" y="1011"/>
                </a:lnTo>
                <a:lnTo>
                  <a:pt x="2380" y="1017"/>
                </a:lnTo>
                <a:lnTo>
                  <a:pt x="2381" y="1022"/>
                </a:lnTo>
                <a:lnTo>
                  <a:pt x="2381" y="1023"/>
                </a:lnTo>
                <a:lnTo>
                  <a:pt x="2380" y="1023"/>
                </a:lnTo>
                <a:lnTo>
                  <a:pt x="2380" y="1023"/>
                </a:lnTo>
                <a:lnTo>
                  <a:pt x="2379" y="1019"/>
                </a:lnTo>
                <a:lnTo>
                  <a:pt x="2378" y="1019"/>
                </a:lnTo>
                <a:lnTo>
                  <a:pt x="2378" y="1019"/>
                </a:lnTo>
                <a:lnTo>
                  <a:pt x="2376" y="1014"/>
                </a:lnTo>
                <a:lnTo>
                  <a:pt x="2371" y="1008"/>
                </a:lnTo>
                <a:lnTo>
                  <a:pt x="2371" y="1006"/>
                </a:lnTo>
                <a:lnTo>
                  <a:pt x="2370" y="1005"/>
                </a:lnTo>
                <a:lnTo>
                  <a:pt x="2369" y="1005"/>
                </a:lnTo>
                <a:lnTo>
                  <a:pt x="2369" y="1005"/>
                </a:lnTo>
                <a:lnTo>
                  <a:pt x="2370" y="1004"/>
                </a:lnTo>
                <a:lnTo>
                  <a:pt x="2370" y="1002"/>
                </a:lnTo>
                <a:lnTo>
                  <a:pt x="2372" y="1002"/>
                </a:lnTo>
                <a:lnTo>
                  <a:pt x="2372" y="1001"/>
                </a:lnTo>
                <a:lnTo>
                  <a:pt x="2372" y="1001"/>
                </a:lnTo>
                <a:lnTo>
                  <a:pt x="2371" y="998"/>
                </a:lnTo>
                <a:lnTo>
                  <a:pt x="2370" y="997"/>
                </a:lnTo>
                <a:lnTo>
                  <a:pt x="2370" y="994"/>
                </a:lnTo>
                <a:lnTo>
                  <a:pt x="2369" y="994"/>
                </a:lnTo>
                <a:lnTo>
                  <a:pt x="2370" y="993"/>
                </a:lnTo>
                <a:lnTo>
                  <a:pt x="2370" y="994"/>
                </a:lnTo>
                <a:lnTo>
                  <a:pt x="2370" y="994"/>
                </a:lnTo>
                <a:lnTo>
                  <a:pt x="2370" y="994"/>
                </a:lnTo>
                <a:lnTo>
                  <a:pt x="2371" y="996"/>
                </a:lnTo>
                <a:lnTo>
                  <a:pt x="2370" y="993"/>
                </a:lnTo>
                <a:lnTo>
                  <a:pt x="2370" y="993"/>
                </a:lnTo>
                <a:lnTo>
                  <a:pt x="2370" y="993"/>
                </a:lnTo>
                <a:lnTo>
                  <a:pt x="2369" y="992"/>
                </a:lnTo>
                <a:lnTo>
                  <a:pt x="2369" y="992"/>
                </a:lnTo>
                <a:lnTo>
                  <a:pt x="2369" y="992"/>
                </a:lnTo>
                <a:lnTo>
                  <a:pt x="2369" y="992"/>
                </a:lnTo>
                <a:lnTo>
                  <a:pt x="2368" y="992"/>
                </a:lnTo>
                <a:lnTo>
                  <a:pt x="2364" y="990"/>
                </a:lnTo>
                <a:lnTo>
                  <a:pt x="2364" y="990"/>
                </a:lnTo>
                <a:lnTo>
                  <a:pt x="2364" y="990"/>
                </a:lnTo>
                <a:lnTo>
                  <a:pt x="2363" y="988"/>
                </a:lnTo>
                <a:lnTo>
                  <a:pt x="2363" y="988"/>
                </a:lnTo>
                <a:lnTo>
                  <a:pt x="2361" y="988"/>
                </a:lnTo>
                <a:lnTo>
                  <a:pt x="2361" y="987"/>
                </a:lnTo>
                <a:lnTo>
                  <a:pt x="2360" y="987"/>
                </a:lnTo>
                <a:lnTo>
                  <a:pt x="2357" y="983"/>
                </a:lnTo>
                <a:lnTo>
                  <a:pt x="2357" y="982"/>
                </a:lnTo>
                <a:lnTo>
                  <a:pt x="2356" y="982"/>
                </a:lnTo>
                <a:lnTo>
                  <a:pt x="2356" y="982"/>
                </a:lnTo>
                <a:lnTo>
                  <a:pt x="2356" y="981"/>
                </a:lnTo>
                <a:lnTo>
                  <a:pt x="2355" y="981"/>
                </a:lnTo>
                <a:lnTo>
                  <a:pt x="2354" y="981"/>
                </a:lnTo>
                <a:lnTo>
                  <a:pt x="2354" y="981"/>
                </a:lnTo>
                <a:lnTo>
                  <a:pt x="2353" y="981"/>
                </a:lnTo>
                <a:lnTo>
                  <a:pt x="2353" y="979"/>
                </a:lnTo>
                <a:lnTo>
                  <a:pt x="2354" y="979"/>
                </a:lnTo>
                <a:lnTo>
                  <a:pt x="2354" y="979"/>
                </a:lnTo>
                <a:lnTo>
                  <a:pt x="2354" y="979"/>
                </a:lnTo>
                <a:lnTo>
                  <a:pt x="2354" y="977"/>
                </a:lnTo>
                <a:lnTo>
                  <a:pt x="2353" y="976"/>
                </a:lnTo>
                <a:lnTo>
                  <a:pt x="2353" y="975"/>
                </a:lnTo>
                <a:lnTo>
                  <a:pt x="2352" y="975"/>
                </a:lnTo>
                <a:lnTo>
                  <a:pt x="2349" y="970"/>
                </a:lnTo>
                <a:lnTo>
                  <a:pt x="2347" y="967"/>
                </a:lnTo>
                <a:lnTo>
                  <a:pt x="2347" y="964"/>
                </a:lnTo>
                <a:lnTo>
                  <a:pt x="2344" y="959"/>
                </a:lnTo>
                <a:lnTo>
                  <a:pt x="2344" y="959"/>
                </a:lnTo>
                <a:lnTo>
                  <a:pt x="2344" y="958"/>
                </a:lnTo>
                <a:lnTo>
                  <a:pt x="2343" y="956"/>
                </a:lnTo>
                <a:lnTo>
                  <a:pt x="2340" y="955"/>
                </a:lnTo>
                <a:lnTo>
                  <a:pt x="2339" y="953"/>
                </a:lnTo>
                <a:lnTo>
                  <a:pt x="2343" y="951"/>
                </a:lnTo>
                <a:lnTo>
                  <a:pt x="2344" y="951"/>
                </a:lnTo>
                <a:lnTo>
                  <a:pt x="2342" y="948"/>
                </a:lnTo>
                <a:lnTo>
                  <a:pt x="2342" y="947"/>
                </a:lnTo>
                <a:lnTo>
                  <a:pt x="2342" y="946"/>
                </a:lnTo>
                <a:lnTo>
                  <a:pt x="2342" y="943"/>
                </a:lnTo>
                <a:lnTo>
                  <a:pt x="2348" y="947"/>
                </a:lnTo>
                <a:lnTo>
                  <a:pt x="2349" y="946"/>
                </a:lnTo>
                <a:lnTo>
                  <a:pt x="2349" y="946"/>
                </a:lnTo>
                <a:lnTo>
                  <a:pt x="2351" y="946"/>
                </a:lnTo>
                <a:lnTo>
                  <a:pt x="2351" y="946"/>
                </a:lnTo>
                <a:lnTo>
                  <a:pt x="2351" y="945"/>
                </a:lnTo>
                <a:lnTo>
                  <a:pt x="2352" y="945"/>
                </a:lnTo>
                <a:lnTo>
                  <a:pt x="2354" y="945"/>
                </a:lnTo>
                <a:lnTo>
                  <a:pt x="2355" y="942"/>
                </a:lnTo>
                <a:lnTo>
                  <a:pt x="2354" y="940"/>
                </a:lnTo>
                <a:lnTo>
                  <a:pt x="2355" y="938"/>
                </a:lnTo>
                <a:lnTo>
                  <a:pt x="2356" y="938"/>
                </a:lnTo>
                <a:lnTo>
                  <a:pt x="2357" y="938"/>
                </a:lnTo>
                <a:lnTo>
                  <a:pt x="2355" y="940"/>
                </a:lnTo>
                <a:lnTo>
                  <a:pt x="2359" y="941"/>
                </a:lnTo>
                <a:lnTo>
                  <a:pt x="2361" y="943"/>
                </a:lnTo>
                <a:lnTo>
                  <a:pt x="2363" y="943"/>
                </a:lnTo>
                <a:lnTo>
                  <a:pt x="2363" y="945"/>
                </a:lnTo>
                <a:lnTo>
                  <a:pt x="2365" y="945"/>
                </a:lnTo>
                <a:lnTo>
                  <a:pt x="2368" y="942"/>
                </a:lnTo>
                <a:lnTo>
                  <a:pt x="2370" y="942"/>
                </a:lnTo>
                <a:lnTo>
                  <a:pt x="2370" y="942"/>
                </a:lnTo>
                <a:lnTo>
                  <a:pt x="2371" y="945"/>
                </a:lnTo>
                <a:lnTo>
                  <a:pt x="2371" y="946"/>
                </a:lnTo>
                <a:lnTo>
                  <a:pt x="2373" y="948"/>
                </a:lnTo>
                <a:lnTo>
                  <a:pt x="2373" y="948"/>
                </a:lnTo>
                <a:lnTo>
                  <a:pt x="2376" y="950"/>
                </a:lnTo>
                <a:lnTo>
                  <a:pt x="2376" y="951"/>
                </a:lnTo>
                <a:lnTo>
                  <a:pt x="2376" y="951"/>
                </a:lnTo>
                <a:lnTo>
                  <a:pt x="2379" y="954"/>
                </a:lnTo>
                <a:lnTo>
                  <a:pt x="2379" y="957"/>
                </a:lnTo>
                <a:lnTo>
                  <a:pt x="2378" y="958"/>
                </a:lnTo>
                <a:lnTo>
                  <a:pt x="2380" y="958"/>
                </a:lnTo>
                <a:lnTo>
                  <a:pt x="2381" y="960"/>
                </a:lnTo>
                <a:lnTo>
                  <a:pt x="2383" y="964"/>
                </a:lnTo>
                <a:lnTo>
                  <a:pt x="2385" y="966"/>
                </a:lnTo>
                <a:lnTo>
                  <a:pt x="2385" y="967"/>
                </a:lnTo>
                <a:lnTo>
                  <a:pt x="2386" y="971"/>
                </a:lnTo>
                <a:lnTo>
                  <a:pt x="2387" y="973"/>
                </a:lnTo>
                <a:lnTo>
                  <a:pt x="2388" y="975"/>
                </a:lnTo>
                <a:lnTo>
                  <a:pt x="2391" y="977"/>
                </a:lnTo>
                <a:lnTo>
                  <a:pt x="2394" y="977"/>
                </a:lnTo>
                <a:lnTo>
                  <a:pt x="2397" y="977"/>
                </a:lnTo>
                <a:lnTo>
                  <a:pt x="2399" y="980"/>
                </a:lnTo>
                <a:lnTo>
                  <a:pt x="2402" y="981"/>
                </a:lnTo>
                <a:lnTo>
                  <a:pt x="2405" y="982"/>
                </a:lnTo>
                <a:lnTo>
                  <a:pt x="2406" y="985"/>
                </a:lnTo>
                <a:lnTo>
                  <a:pt x="2408" y="987"/>
                </a:lnTo>
                <a:lnTo>
                  <a:pt x="2411" y="989"/>
                </a:lnTo>
                <a:lnTo>
                  <a:pt x="2414" y="989"/>
                </a:lnTo>
                <a:lnTo>
                  <a:pt x="2416" y="990"/>
                </a:lnTo>
                <a:lnTo>
                  <a:pt x="2416" y="991"/>
                </a:lnTo>
                <a:lnTo>
                  <a:pt x="2419" y="993"/>
                </a:lnTo>
                <a:lnTo>
                  <a:pt x="2422" y="994"/>
                </a:lnTo>
                <a:lnTo>
                  <a:pt x="2424" y="993"/>
                </a:lnTo>
                <a:lnTo>
                  <a:pt x="2427" y="994"/>
                </a:lnTo>
                <a:lnTo>
                  <a:pt x="2430" y="996"/>
                </a:lnTo>
                <a:lnTo>
                  <a:pt x="2432" y="997"/>
                </a:lnTo>
                <a:lnTo>
                  <a:pt x="2436" y="997"/>
                </a:lnTo>
                <a:lnTo>
                  <a:pt x="2438" y="996"/>
                </a:lnTo>
                <a:lnTo>
                  <a:pt x="2439" y="996"/>
                </a:lnTo>
                <a:lnTo>
                  <a:pt x="2441" y="993"/>
                </a:lnTo>
                <a:lnTo>
                  <a:pt x="2444" y="993"/>
                </a:lnTo>
                <a:lnTo>
                  <a:pt x="2446" y="991"/>
                </a:lnTo>
                <a:lnTo>
                  <a:pt x="2446" y="991"/>
                </a:lnTo>
                <a:lnTo>
                  <a:pt x="2448" y="990"/>
                </a:lnTo>
                <a:lnTo>
                  <a:pt x="2449" y="990"/>
                </a:lnTo>
                <a:lnTo>
                  <a:pt x="2451" y="989"/>
                </a:lnTo>
                <a:lnTo>
                  <a:pt x="2454" y="988"/>
                </a:lnTo>
                <a:lnTo>
                  <a:pt x="2457" y="988"/>
                </a:lnTo>
                <a:lnTo>
                  <a:pt x="2459" y="988"/>
                </a:lnTo>
                <a:lnTo>
                  <a:pt x="2463" y="988"/>
                </a:lnTo>
                <a:lnTo>
                  <a:pt x="2463" y="989"/>
                </a:lnTo>
                <a:lnTo>
                  <a:pt x="2465" y="992"/>
                </a:lnTo>
                <a:lnTo>
                  <a:pt x="2466" y="994"/>
                </a:lnTo>
                <a:lnTo>
                  <a:pt x="2466" y="997"/>
                </a:lnTo>
                <a:lnTo>
                  <a:pt x="2467" y="1000"/>
                </a:lnTo>
                <a:lnTo>
                  <a:pt x="2467" y="1002"/>
                </a:lnTo>
                <a:lnTo>
                  <a:pt x="2468" y="1006"/>
                </a:lnTo>
                <a:lnTo>
                  <a:pt x="2471" y="1008"/>
                </a:lnTo>
                <a:lnTo>
                  <a:pt x="2473" y="1008"/>
                </a:lnTo>
                <a:lnTo>
                  <a:pt x="2476" y="1010"/>
                </a:lnTo>
                <a:lnTo>
                  <a:pt x="2477" y="1009"/>
                </a:lnTo>
                <a:lnTo>
                  <a:pt x="2480" y="1011"/>
                </a:lnTo>
                <a:lnTo>
                  <a:pt x="2483" y="1011"/>
                </a:lnTo>
                <a:lnTo>
                  <a:pt x="2485" y="1010"/>
                </a:lnTo>
                <a:lnTo>
                  <a:pt x="2488" y="1011"/>
                </a:lnTo>
                <a:lnTo>
                  <a:pt x="2491" y="1011"/>
                </a:lnTo>
                <a:lnTo>
                  <a:pt x="2493" y="1014"/>
                </a:lnTo>
                <a:lnTo>
                  <a:pt x="2496" y="1013"/>
                </a:lnTo>
                <a:lnTo>
                  <a:pt x="2498" y="1013"/>
                </a:lnTo>
                <a:lnTo>
                  <a:pt x="2501" y="1014"/>
                </a:lnTo>
                <a:lnTo>
                  <a:pt x="2504" y="1014"/>
                </a:lnTo>
                <a:lnTo>
                  <a:pt x="2506" y="1014"/>
                </a:lnTo>
                <a:lnTo>
                  <a:pt x="2509" y="1014"/>
                </a:lnTo>
                <a:lnTo>
                  <a:pt x="2513" y="1015"/>
                </a:lnTo>
                <a:lnTo>
                  <a:pt x="2514" y="1013"/>
                </a:lnTo>
                <a:lnTo>
                  <a:pt x="2516" y="1015"/>
                </a:lnTo>
                <a:lnTo>
                  <a:pt x="2518" y="1016"/>
                </a:lnTo>
                <a:lnTo>
                  <a:pt x="2522" y="1016"/>
                </a:lnTo>
                <a:lnTo>
                  <a:pt x="2524" y="1018"/>
                </a:lnTo>
                <a:lnTo>
                  <a:pt x="2527" y="1016"/>
                </a:lnTo>
                <a:lnTo>
                  <a:pt x="2528" y="1016"/>
                </a:lnTo>
                <a:lnTo>
                  <a:pt x="2530" y="1016"/>
                </a:lnTo>
                <a:lnTo>
                  <a:pt x="2530" y="1018"/>
                </a:lnTo>
                <a:lnTo>
                  <a:pt x="2533" y="1017"/>
                </a:lnTo>
                <a:lnTo>
                  <a:pt x="2535" y="1016"/>
                </a:lnTo>
                <a:lnTo>
                  <a:pt x="2538" y="1017"/>
                </a:lnTo>
                <a:lnTo>
                  <a:pt x="2541" y="1016"/>
                </a:lnTo>
                <a:lnTo>
                  <a:pt x="2543" y="1015"/>
                </a:lnTo>
                <a:lnTo>
                  <a:pt x="2545" y="1016"/>
                </a:lnTo>
                <a:lnTo>
                  <a:pt x="2549" y="1016"/>
                </a:lnTo>
                <a:lnTo>
                  <a:pt x="2555" y="1016"/>
                </a:lnTo>
                <a:lnTo>
                  <a:pt x="2555" y="1014"/>
                </a:lnTo>
                <a:lnTo>
                  <a:pt x="2558" y="1014"/>
                </a:lnTo>
                <a:lnTo>
                  <a:pt x="2560" y="1015"/>
                </a:lnTo>
                <a:lnTo>
                  <a:pt x="2562" y="1013"/>
                </a:lnTo>
                <a:lnTo>
                  <a:pt x="2566" y="1015"/>
                </a:lnTo>
                <a:lnTo>
                  <a:pt x="2568" y="1015"/>
                </a:lnTo>
                <a:lnTo>
                  <a:pt x="2572" y="1015"/>
                </a:lnTo>
                <a:lnTo>
                  <a:pt x="2577" y="1015"/>
                </a:lnTo>
                <a:lnTo>
                  <a:pt x="2581" y="1014"/>
                </a:lnTo>
                <a:lnTo>
                  <a:pt x="2584" y="1015"/>
                </a:lnTo>
                <a:lnTo>
                  <a:pt x="2590" y="1013"/>
                </a:lnTo>
                <a:lnTo>
                  <a:pt x="2592" y="1013"/>
                </a:lnTo>
                <a:lnTo>
                  <a:pt x="2594" y="1013"/>
                </a:lnTo>
                <a:lnTo>
                  <a:pt x="2592" y="1011"/>
                </a:lnTo>
                <a:lnTo>
                  <a:pt x="2594" y="1010"/>
                </a:lnTo>
                <a:lnTo>
                  <a:pt x="2599" y="1016"/>
                </a:lnTo>
                <a:lnTo>
                  <a:pt x="2598" y="1019"/>
                </a:lnTo>
                <a:lnTo>
                  <a:pt x="2598" y="1020"/>
                </a:lnTo>
                <a:lnTo>
                  <a:pt x="2601" y="1022"/>
                </a:lnTo>
                <a:lnTo>
                  <a:pt x="2603" y="1023"/>
                </a:lnTo>
                <a:lnTo>
                  <a:pt x="2604" y="1025"/>
                </a:lnTo>
                <a:lnTo>
                  <a:pt x="2605" y="1027"/>
                </a:lnTo>
                <a:lnTo>
                  <a:pt x="2607" y="1032"/>
                </a:lnTo>
                <a:lnTo>
                  <a:pt x="2610" y="1033"/>
                </a:lnTo>
                <a:lnTo>
                  <a:pt x="2609" y="1034"/>
                </a:lnTo>
                <a:lnTo>
                  <a:pt x="2610" y="1035"/>
                </a:lnTo>
                <a:lnTo>
                  <a:pt x="2611" y="1035"/>
                </a:lnTo>
                <a:lnTo>
                  <a:pt x="2611" y="1036"/>
                </a:lnTo>
                <a:lnTo>
                  <a:pt x="2613" y="1035"/>
                </a:lnTo>
                <a:lnTo>
                  <a:pt x="2615" y="1035"/>
                </a:lnTo>
                <a:lnTo>
                  <a:pt x="2615" y="1035"/>
                </a:lnTo>
                <a:lnTo>
                  <a:pt x="2616" y="1035"/>
                </a:lnTo>
                <a:lnTo>
                  <a:pt x="2619" y="1037"/>
                </a:lnTo>
                <a:lnTo>
                  <a:pt x="2619" y="1040"/>
                </a:lnTo>
                <a:lnTo>
                  <a:pt x="2622" y="1037"/>
                </a:lnTo>
                <a:lnTo>
                  <a:pt x="2625" y="1036"/>
                </a:lnTo>
                <a:lnTo>
                  <a:pt x="2627" y="1036"/>
                </a:lnTo>
                <a:lnTo>
                  <a:pt x="2624" y="1037"/>
                </a:lnTo>
                <a:lnTo>
                  <a:pt x="2621" y="1040"/>
                </a:lnTo>
                <a:lnTo>
                  <a:pt x="2622" y="1042"/>
                </a:lnTo>
                <a:lnTo>
                  <a:pt x="2624" y="1044"/>
                </a:lnTo>
                <a:lnTo>
                  <a:pt x="2625" y="1045"/>
                </a:lnTo>
                <a:lnTo>
                  <a:pt x="2627" y="1048"/>
                </a:lnTo>
                <a:lnTo>
                  <a:pt x="2629" y="1049"/>
                </a:lnTo>
                <a:lnTo>
                  <a:pt x="2633" y="1050"/>
                </a:lnTo>
                <a:lnTo>
                  <a:pt x="2635" y="1051"/>
                </a:lnTo>
                <a:lnTo>
                  <a:pt x="2637" y="1052"/>
                </a:lnTo>
                <a:lnTo>
                  <a:pt x="2641" y="1050"/>
                </a:lnTo>
                <a:lnTo>
                  <a:pt x="2643" y="1050"/>
                </a:lnTo>
                <a:lnTo>
                  <a:pt x="2646" y="1049"/>
                </a:lnTo>
                <a:lnTo>
                  <a:pt x="2649" y="1049"/>
                </a:lnTo>
                <a:lnTo>
                  <a:pt x="2650" y="1047"/>
                </a:lnTo>
                <a:lnTo>
                  <a:pt x="2650" y="1049"/>
                </a:lnTo>
                <a:lnTo>
                  <a:pt x="2650" y="1049"/>
                </a:lnTo>
                <a:lnTo>
                  <a:pt x="2647" y="1051"/>
                </a:lnTo>
                <a:lnTo>
                  <a:pt x="2646" y="1054"/>
                </a:lnTo>
                <a:lnTo>
                  <a:pt x="2643" y="1054"/>
                </a:lnTo>
                <a:lnTo>
                  <a:pt x="2641" y="1057"/>
                </a:lnTo>
                <a:lnTo>
                  <a:pt x="2638" y="1058"/>
                </a:lnTo>
                <a:lnTo>
                  <a:pt x="2635" y="1058"/>
                </a:lnTo>
                <a:lnTo>
                  <a:pt x="2633" y="1059"/>
                </a:lnTo>
                <a:lnTo>
                  <a:pt x="2630" y="1056"/>
                </a:lnTo>
                <a:lnTo>
                  <a:pt x="2629" y="1058"/>
                </a:lnTo>
                <a:lnTo>
                  <a:pt x="2630" y="1060"/>
                </a:lnTo>
                <a:lnTo>
                  <a:pt x="2633" y="1062"/>
                </a:lnTo>
                <a:lnTo>
                  <a:pt x="2635" y="1066"/>
                </a:lnTo>
                <a:lnTo>
                  <a:pt x="2637" y="1068"/>
                </a:lnTo>
                <a:lnTo>
                  <a:pt x="2638" y="1068"/>
                </a:lnTo>
                <a:lnTo>
                  <a:pt x="2641" y="1070"/>
                </a:lnTo>
                <a:lnTo>
                  <a:pt x="2641" y="1071"/>
                </a:lnTo>
                <a:lnTo>
                  <a:pt x="2643" y="1074"/>
                </a:lnTo>
                <a:lnTo>
                  <a:pt x="2646" y="1076"/>
                </a:lnTo>
                <a:lnTo>
                  <a:pt x="2649" y="1078"/>
                </a:lnTo>
                <a:lnTo>
                  <a:pt x="2651" y="1079"/>
                </a:lnTo>
                <a:lnTo>
                  <a:pt x="2653" y="1081"/>
                </a:lnTo>
                <a:lnTo>
                  <a:pt x="2656" y="1081"/>
                </a:lnTo>
                <a:lnTo>
                  <a:pt x="2659" y="1081"/>
                </a:lnTo>
                <a:lnTo>
                  <a:pt x="2662" y="1079"/>
                </a:lnTo>
                <a:lnTo>
                  <a:pt x="2664" y="1077"/>
                </a:lnTo>
                <a:lnTo>
                  <a:pt x="2667" y="1076"/>
                </a:lnTo>
                <a:lnTo>
                  <a:pt x="2670" y="1075"/>
                </a:lnTo>
                <a:lnTo>
                  <a:pt x="2670" y="1075"/>
                </a:lnTo>
                <a:lnTo>
                  <a:pt x="2672" y="1073"/>
                </a:lnTo>
                <a:lnTo>
                  <a:pt x="2672" y="1071"/>
                </a:lnTo>
                <a:lnTo>
                  <a:pt x="2675" y="1069"/>
                </a:lnTo>
                <a:lnTo>
                  <a:pt x="2673" y="1066"/>
                </a:lnTo>
                <a:lnTo>
                  <a:pt x="2671" y="1065"/>
                </a:lnTo>
                <a:lnTo>
                  <a:pt x="2672" y="1062"/>
                </a:lnTo>
                <a:lnTo>
                  <a:pt x="2675" y="1061"/>
                </a:lnTo>
                <a:lnTo>
                  <a:pt x="2673" y="1059"/>
                </a:lnTo>
                <a:lnTo>
                  <a:pt x="2673" y="1059"/>
                </a:lnTo>
                <a:lnTo>
                  <a:pt x="2676" y="1058"/>
                </a:lnTo>
                <a:lnTo>
                  <a:pt x="2678" y="1059"/>
                </a:lnTo>
                <a:lnTo>
                  <a:pt x="2680" y="1059"/>
                </a:lnTo>
                <a:lnTo>
                  <a:pt x="2684" y="1059"/>
                </a:lnTo>
                <a:lnTo>
                  <a:pt x="2684" y="1059"/>
                </a:lnTo>
                <a:lnTo>
                  <a:pt x="2680" y="1060"/>
                </a:lnTo>
                <a:lnTo>
                  <a:pt x="2678" y="1061"/>
                </a:lnTo>
                <a:lnTo>
                  <a:pt x="2678" y="1064"/>
                </a:lnTo>
                <a:lnTo>
                  <a:pt x="2680" y="1062"/>
                </a:lnTo>
                <a:lnTo>
                  <a:pt x="2678" y="1066"/>
                </a:lnTo>
                <a:lnTo>
                  <a:pt x="2679" y="1067"/>
                </a:lnTo>
                <a:lnTo>
                  <a:pt x="2681" y="1067"/>
                </a:lnTo>
                <a:lnTo>
                  <a:pt x="2685" y="1067"/>
                </a:lnTo>
                <a:lnTo>
                  <a:pt x="2685" y="1067"/>
                </a:lnTo>
                <a:lnTo>
                  <a:pt x="2683" y="1068"/>
                </a:lnTo>
                <a:lnTo>
                  <a:pt x="2680" y="1069"/>
                </a:lnTo>
                <a:lnTo>
                  <a:pt x="2679" y="1073"/>
                </a:lnTo>
                <a:lnTo>
                  <a:pt x="2680" y="1075"/>
                </a:lnTo>
                <a:lnTo>
                  <a:pt x="2680" y="1076"/>
                </a:lnTo>
                <a:lnTo>
                  <a:pt x="2681" y="1075"/>
                </a:lnTo>
                <a:lnTo>
                  <a:pt x="2683" y="1078"/>
                </a:lnTo>
                <a:lnTo>
                  <a:pt x="2684" y="1081"/>
                </a:lnTo>
                <a:lnTo>
                  <a:pt x="2683" y="1083"/>
                </a:lnTo>
                <a:lnTo>
                  <a:pt x="2681" y="1086"/>
                </a:lnTo>
                <a:lnTo>
                  <a:pt x="2681" y="1087"/>
                </a:lnTo>
                <a:lnTo>
                  <a:pt x="2680" y="1087"/>
                </a:lnTo>
                <a:lnTo>
                  <a:pt x="2680" y="1090"/>
                </a:lnTo>
                <a:lnTo>
                  <a:pt x="2680" y="1091"/>
                </a:lnTo>
                <a:lnTo>
                  <a:pt x="2680" y="1093"/>
                </a:lnTo>
                <a:lnTo>
                  <a:pt x="2680" y="1095"/>
                </a:lnTo>
                <a:lnTo>
                  <a:pt x="2683" y="1097"/>
                </a:lnTo>
                <a:lnTo>
                  <a:pt x="2681" y="1097"/>
                </a:lnTo>
                <a:lnTo>
                  <a:pt x="2683" y="1101"/>
                </a:lnTo>
                <a:lnTo>
                  <a:pt x="2683" y="1101"/>
                </a:lnTo>
                <a:lnTo>
                  <a:pt x="2685" y="1102"/>
                </a:lnTo>
                <a:lnTo>
                  <a:pt x="2685" y="1102"/>
                </a:lnTo>
                <a:lnTo>
                  <a:pt x="2685" y="1102"/>
                </a:lnTo>
                <a:lnTo>
                  <a:pt x="2683" y="1101"/>
                </a:lnTo>
                <a:lnTo>
                  <a:pt x="2683" y="1101"/>
                </a:lnTo>
                <a:lnTo>
                  <a:pt x="2681" y="1103"/>
                </a:lnTo>
                <a:lnTo>
                  <a:pt x="2683" y="1105"/>
                </a:lnTo>
                <a:lnTo>
                  <a:pt x="2684" y="1104"/>
                </a:lnTo>
                <a:lnTo>
                  <a:pt x="2685" y="1104"/>
                </a:lnTo>
                <a:lnTo>
                  <a:pt x="2685" y="1105"/>
                </a:lnTo>
                <a:lnTo>
                  <a:pt x="2683" y="1108"/>
                </a:lnTo>
                <a:lnTo>
                  <a:pt x="2683" y="1109"/>
                </a:lnTo>
                <a:lnTo>
                  <a:pt x="2684" y="1112"/>
                </a:lnTo>
                <a:lnTo>
                  <a:pt x="2684" y="1114"/>
                </a:lnTo>
                <a:lnTo>
                  <a:pt x="2684" y="1118"/>
                </a:lnTo>
                <a:lnTo>
                  <a:pt x="2685" y="1120"/>
                </a:lnTo>
                <a:lnTo>
                  <a:pt x="2686" y="1122"/>
                </a:lnTo>
                <a:lnTo>
                  <a:pt x="2687" y="1126"/>
                </a:lnTo>
                <a:lnTo>
                  <a:pt x="2687" y="1128"/>
                </a:lnTo>
                <a:lnTo>
                  <a:pt x="2687" y="1129"/>
                </a:lnTo>
                <a:lnTo>
                  <a:pt x="2688" y="1133"/>
                </a:lnTo>
                <a:lnTo>
                  <a:pt x="2688" y="1135"/>
                </a:lnTo>
                <a:lnTo>
                  <a:pt x="2688" y="1137"/>
                </a:lnTo>
                <a:lnTo>
                  <a:pt x="2689" y="1139"/>
                </a:lnTo>
                <a:lnTo>
                  <a:pt x="2689" y="1142"/>
                </a:lnTo>
                <a:lnTo>
                  <a:pt x="2690" y="1145"/>
                </a:lnTo>
                <a:lnTo>
                  <a:pt x="2690" y="1147"/>
                </a:lnTo>
                <a:lnTo>
                  <a:pt x="2693" y="1151"/>
                </a:lnTo>
                <a:lnTo>
                  <a:pt x="2694" y="1152"/>
                </a:lnTo>
                <a:lnTo>
                  <a:pt x="2694" y="1152"/>
                </a:lnTo>
                <a:lnTo>
                  <a:pt x="2696" y="1154"/>
                </a:lnTo>
                <a:lnTo>
                  <a:pt x="2695" y="1155"/>
                </a:lnTo>
                <a:lnTo>
                  <a:pt x="2697" y="1159"/>
                </a:lnTo>
                <a:lnTo>
                  <a:pt x="2697" y="1161"/>
                </a:lnTo>
                <a:lnTo>
                  <a:pt x="2700" y="1163"/>
                </a:lnTo>
                <a:lnTo>
                  <a:pt x="2700" y="1164"/>
                </a:lnTo>
                <a:lnTo>
                  <a:pt x="2700" y="1164"/>
                </a:lnTo>
                <a:lnTo>
                  <a:pt x="2701" y="1165"/>
                </a:lnTo>
                <a:lnTo>
                  <a:pt x="2702" y="1167"/>
                </a:lnTo>
                <a:lnTo>
                  <a:pt x="2703" y="1169"/>
                </a:lnTo>
                <a:lnTo>
                  <a:pt x="2704" y="1172"/>
                </a:lnTo>
                <a:lnTo>
                  <a:pt x="2705" y="1172"/>
                </a:lnTo>
                <a:lnTo>
                  <a:pt x="2704" y="1172"/>
                </a:lnTo>
                <a:lnTo>
                  <a:pt x="2704" y="1172"/>
                </a:lnTo>
                <a:lnTo>
                  <a:pt x="2705" y="1176"/>
                </a:lnTo>
                <a:lnTo>
                  <a:pt x="2706" y="1178"/>
                </a:lnTo>
                <a:lnTo>
                  <a:pt x="2707" y="1180"/>
                </a:lnTo>
                <a:lnTo>
                  <a:pt x="2707" y="1180"/>
                </a:lnTo>
                <a:lnTo>
                  <a:pt x="2707" y="1181"/>
                </a:lnTo>
                <a:lnTo>
                  <a:pt x="2707" y="1184"/>
                </a:lnTo>
                <a:lnTo>
                  <a:pt x="2709" y="1187"/>
                </a:lnTo>
                <a:lnTo>
                  <a:pt x="2709" y="1189"/>
                </a:lnTo>
                <a:lnTo>
                  <a:pt x="2710" y="1191"/>
                </a:lnTo>
                <a:lnTo>
                  <a:pt x="2710" y="1193"/>
                </a:lnTo>
                <a:lnTo>
                  <a:pt x="2710" y="1193"/>
                </a:lnTo>
                <a:lnTo>
                  <a:pt x="2710" y="1193"/>
                </a:lnTo>
                <a:lnTo>
                  <a:pt x="2711" y="1195"/>
                </a:lnTo>
                <a:lnTo>
                  <a:pt x="2712" y="1197"/>
                </a:lnTo>
                <a:lnTo>
                  <a:pt x="2712" y="1198"/>
                </a:lnTo>
                <a:lnTo>
                  <a:pt x="2713" y="1201"/>
                </a:lnTo>
                <a:lnTo>
                  <a:pt x="2715" y="1203"/>
                </a:lnTo>
                <a:lnTo>
                  <a:pt x="2715" y="1204"/>
                </a:lnTo>
                <a:lnTo>
                  <a:pt x="2717" y="1204"/>
                </a:lnTo>
                <a:lnTo>
                  <a:pt x="2717" y="1204"/>
                </a:lnTo>
                <a:lnTo>
                  <a:pt x="2717" y="1205"/>
                </a:lnTo>
                <a:lnTo>
                  <a:pt x="2718" y="1206"/>
                </a:lnTo>
                <a:lnTo>
                  <a:pt x="2720" y="1208"/>
                </a:lnTo>
                <a:lnTo>
                  <a:pt x="2720" y="1210"/>
                </a:lnTo>
                <a:lnTo>
                  <a:pt x="2720" y="1210"/>
                </a:lnTo>
                <a:lnTo>
                  <a:pt x="2722" y="1213"/>
                </a:lnTo>
                <a:lnTo>
                  <a:pt x="2722" y="1215"/>
                </a:lnTo>
                <a:lnTo>
                  <a:pt x="2723" y="1218"/>
                </a:lnTo>
                <a:lnTo>
                  <a:pt x="2724" y="1221"/>
                </a:lnTo>
                <a:lnTo>
                  <a:pt x="2726" y="1223"/>
                </a:lnTo>
                <a:lnTo>
                  <a:pt x="2727" y="1225"/>
                </a:lnTo>
                <a:lnTo>
                  <a:pt x="2728" y="1229"/>
                </a:lnTo>
                <a:lnTo>
                  <a:pt x="2728" y="1231"/>
                </a:lnTo>
                <a:lnTo>
                  <a:pt x="2729" y="1231"/>
                </a:lnTo>
                <a:lnTo>
                  <a:pt x="2729" y="1232"/>
                </a:lnTo>
                <a:lnTo>
                  <a:pt x="2730" y="1233"/>
                </a:lnTo>
                <a:lnTo>
                  <a:pt x="2730" y="1236"/>
                </a:lnTo>
                <a:lnTo>
                  <a:pt x="2729" y="1233"/>
                </a:lnTo>
                <a:lnTo>
                  <a:pt x="2729" y="1232"/>
                </a:lnTo>
                <a:lnTo>
                  <a:pt x="2729" y="1232"/>
                </a:lnTo>
                <a:lnTo>
                  <a:pt x="2729" y="1233"/>
                </a:lnTo>
                <a:lnTo>
                  <a:pt x="2729" y="1236"/>
                </a:lnTo>
                <a:lnTo>
                  <a:pt x="2729" y="1238"/>
                </a:lnTo>
                <a:lnTo>
                  <a:pt x="2730" y="1240"/>
                </a:lnTo>
                <a:lnTo>
                  <a:pt x="2731" y="1244"/>
                </a:lnTo>
                <a:lnTo>
                  <a:pt x="2732" y="1246"/>
                </a:lnTo>
                <a:lnTo>
                  <a:pt x="2732" y="1246"/>
                </a:lnTo>
                <a:lnTo>
                  <a:pt x="2733" y="1247"/>
                </a:lnTo>
                <a:lnTo>
                  <a:pt x="2733" y="1247"/>
                </a:lnTo>
                <a:lnTo>
                  <a:pt x="2736" y="1249"/>
                </a:lnTo>
                <a:lnTo>
                  <a:pt x="2738" y="1253"/>
                </a:lnTo>
                <a:lnTo>
                  <a:pt x="2740" y="1255"/>
                </a:lnTo>
                <a:lnTo>
                  <a:pt x="2741" y="1255"/>
                </a:lnTo>
                <a:lnTo>
                  <a:pt x="2744" y="1257"/>
                </a:lnTo>
                <a:lnTo>
                  <a:pt x="2746" y="1258"/>
                </a:lnTo>
                <a:lnTo>
                  <a:pt x="2749" y="1256"/>
                </a:lnTo>
                <a:lnTo>
                  <a:pt x="2752" y="1255"/>
                </a:lnTo>
                <a:lnTo>
                  <a:pt x="2754" y="1253"/>
                </a:lnTo>
                <a:lnTo>
                  <a:pt x="2754" y="1249"/>
                </a:lnTo>
                <a:lnTo>
                  <a:pt x="2755" y="1248"/>
                </a:lnTo>
                <a:lnTo>
                  <a:pt x="2756" y="1245"/>
                </a:lnTo>
                <a:lnTo>
                  <a:pt x="2760" y="1244"/>
                </a:lnTo>
                <a:lnTo>
                  <a:pt x="2764" y="1241"/>
                </a:lnTo>
                <a:lnTo>
                  <a:pt x="2767" y="1241"/>
                </a:lnTo>
                <a:lnTo>
                  <a:pt x="2770" y="1241"/>
                </a:lnTo>
                <a:lnTo>
                  <a:pt x="2772" y="1244"/>
                </a:lnTo>
                <a:lnTo>
                  <a:pt x="2773" y="1244"/>
                </a:lnTo>
                <a:lnTo>
                  <a:pt x="2771" y="1241"/>
                </a:lnTo>
                <a:lnTo>
                  <a:pt x="2769" y="1241"/>
                </a:lnTo>
                <a:lnTo>
                  <a:pt x="2765" y="1239"/>
                </a:lnTo>
                <a:lnTo>
                  <a:pt x="2766" y="1237"/>
                </a:lnTo>
                <a:lnTo>
                  <a:pt x="2767" y="1233"/>
                </a:lnTo>
                <a:lnTo>
                  <a:pt x="2770" y="1231"/>
                </a:lnTo>
                <a:lnTo>
                  <a:pt x="2770" y="1230"/>
                </a:lnTo>
                <a:lnTo>
                  <a:pt x="2771" y="1228"/>
                </a:lnTo>
                <a:lnTo>
                  <a:pt x="2773" y="1227"/>
                </a:lnTo>
                <a:lnTo>
                  <a:pt x="2775" y="1227"/>
                </a:lnTo>
                <a:lnTo>
                  <a:pt x="2779" y="1225"/>
                </a:lnTo>
                <a:lnTo>
                  <a:pt x="2778" y="1223"/>
                </a:lnTo>
                <a:lnTo>
                  <a:pt x="2778" y="1215"/>
                </a:lnTo>
                <a:lnTo>
                  <a:pt x="2775" y="1213"/>
                </a:lnTo>
                <a:lnTo>
                  <a:pt x="2777" y="1213"/>
                </a:lnTo>
                <a:lnTo>
                  <a:pt x="2777" y="1211"/>
                </a:lnTo>
                <a:lnTo>
                  <a:pt x="2777" y="1207"/>
                </a:lnTo>
                <a:lnTo>
                  <a:pt x="2778" y="1207"/>
                </a:lnTo>
                <a:lnTo>
                  <a:pt x="2778" y="1206"/>
                </a:lnTo>
                <a:lnTo>
                  <a:pt x="2778" y="1206"/>
                </a:lnTo>
                <a:lnTo>
                  <a:pt x="2778" y="1206"/>
                </a:lnTo>
                <a:lnTo>
                  <a:pt x="2778" y="1204"/>
                </a:lnTo>
                <a:lnTo>
                  <a:pt x="2779" y="1204"/>
                </a:lnTo>
                <a:lnTo>
                  <a:pt x="2779" y="1203"/>
                </a:lnTo>
                <a:lnTo>
                  <a:pt x="2780" y="1201"/>
                </a:lnTo>
                <a:lnTo>
                  <a:pt x="2780" y="1201"/>
                </a:lnTo>
                <a:lnTo>
                  <a:pt x="2782" y="1197"/>
                </a:lnTo>
                <a:lnTo>
                  <a:pt x="2782" y="1197"/>
                </a:lnTo>
                <a:lnTo>
                  <a:pt x="2783" y="1195"/>
                </a:lnTo>
                <a:lnTo>
                  <a:pt x="2783" y="1191"/>
                </a:lnTo>
                <a:lnTo>
                  <a:pt x="2784" y="1189"/>
                </a:lnTo>
                <a:lnTo>
                  <a:pt x="2784" y="1186"/>
                </a:lnTo>
                <a:lnTo>
                  <a:pt x="2784" y="1184"/>
                </a:lnTo>
                <a:lnTo>
                  <a:pt x="2783" y="1184"/>
                </a:lnTo>
                <a:lnTo>
                  <a:pt x="2782" y="1182"/>
                </a:lnTo>
                <a:lnTo>
                  <a:pt x="2781" y="1182"/>
                </a:lnTo>
                <a:lnTo>
                  <a:pt x="2782" y="1181"/>
                </a:lnTo>
                <a:lnTo>
                  <a:pt x="2784" y="1182"/>
                </a:lnTo>
                <a:lnTo>
                  <a:pt x="2784" y="1182"/>
                </a:lnTo>
                <a:lnTo>
                  <a:pt x="2783" y="1180"/>
                </a:lnTo>
                <a:lnTo>
                  <a:pt x="2783" y="1177"/>
                </a:lnTo>
                <a:lnTo>
                  <a:pt x="2782" y="1174"/>
                </a:lnTo>
                <a:lnTo>
                  <a:pt x="2782" y="1171"/>
                </a:lnTo>
                <a:lnTo>
                  <a:pt x="2782" y="1169"/>
                </a:lnTo>
                <a:lnTo>
                  <a:pt x="2782" y="1168"/>
                </a:lnTo>
                <a:lnTo>
                  <a:pt x="2782" y="1167"/>
                </a:lnTo>
                <a:lnTo>
                  <a:pt x="2781" y="1164"/>
                </a:lnTo>
                <a:lnTo>
                  <a:pt x="2781" y="1162"/>
                </a:lnTo>
                <a:lnTo>
                  <a:pt x="2781" y="1159"/>
                </a:lnTo>
                <a:lnTo>
                  <a:pt x="2782" y="1156"/>
                </a:lnTo>
                <a:lnTo>
                  <a:pt x="2783" y="1154"/>
                </a:lnTo>
                <a:lnTo>
                  <a:pt x="2786" y="1151"/>
                </a:lnTo>
                <a:lnTo>
                  <a:pt x="2788" y="1150"/>
                </a:lnTo>
                <a:lnTo>
                  <a:pt x="2791" y="1150"/>
                </a:lnTo>
                <a:lnTo>
                  <a:pt x="2792" y="1147"/>
                </a:lnTo>
                <a:lnTo>
                  <a:pt x="2794" y="1150"/>
                </a:lnTo>
                <a:lnTo>
                  <a:pt x="2794" y="1151"/>
                </a:lnTo>
                <a:lnTo>
                  <a:pt x="2796" y="1148"/>
                </a:lnTo>
                <a:lnTo>
                  <a:pt x="2797" y="1145"/>
                </a:lnTo>
                <a:lnTo>
                  <a:pt x="2798" y="1143"/>
                </a:lnTo>
                <a:lnTo>
                  <a:pt x="2800" y="1143"/>
                </a:lnTo>
                <a:lnTo>
                  <a:pt x="2804" y="1143"/>
                </a:lnTo>
                <a:lnTo>
                  <a:pt x="2804" y="1143"/>
                </a:lnTo>
                <a:lnTo>
                  <a:pt x="2806" y="1143"/>
                </a:lnTo>
                <a:lnTo>
                  <a:pt x="2807" y="1142"/>
                </a:lnTo>
                <a:lnTo>
                  <a:pt x="2809" y="1141"/>
                </a:lnTo>
                <a:lnTo>
                  <a:pt x="2812" y="1139"/>
                </a:lnTo>
                <a:lnTo>
                  <a:pt x="2813" y="1136"/>
                </a:lnTo>
                <a:lnTo>
                  <a:pt x="2813" y="1133"/>
                </a:lnTo>
                <a:lnTo>
                  <a:pt x="2814" y="1131"/>
                </a:lnTo>
                <a:lnTo>
                  <a:pt x="2816" y="1129"/>
                </a:lnTo>
                <a:lnTo>
                  <a:pt x="2820" y="1128"/>
                </a:lnTo>
                <a:lnTo>
                  <a:pt x="2822" y="1127"/>
                </a:lnTo>
                <a:lnTo>
                  <a:pt x="2825" y="1125"/>
                </a:lnTo>
                <a:lnTo>
                  <a:pt x="2824" y="1124"/>
                </a:lnTo>
                <a:lnTo>
                  <a:pt x="2825" y="1124"/>
                </a:lnTo>
                <a:lnTo>
                  <a:pt x="2828" y="1121"/>
                </a:lnTo>
                <a:lnTo>
                  <a:pt x="2830" y="1119"/>
                </a:lnTo>
                <a:lnTo>
                  <a:pt x="2832" y="1118"/>
                </a:lnTo>
                <a:lnTo>
                  <a:pt x="2834" y="1117"/>
                </a:lnTo>
                <a:lnTo>
                  <a:pt x="2837" y="1114"/>
                </a:lnTo>
                <a:lnTo>
                  <a:pt x="2839" y="1112"/>
                </a:lnTo>
                <a:lnTo>
                  <a:pt x="2841" y="1110"/>
                </a:lnTo>
                <a:lnTo>
                  <a:pt x="2843" y="1107"/>
                </a:lnTo>
                <a:lnTo>
                  <a:pt x="2846" y="1104"/>
                </a:lnTo>
                <a:lnTo>
                  <a:pt x="2846" y="1104"/>
                </a:lnTo>
                <a:lnTo>
                  <a:pt x="2848" y="1101"/>
                </a:lnTo>
                <a:lnTo>
                  <a:pt x="2851" y="1099"/>
                </a:lnTo>
                <a:lnTo>
                  <a:pt x="2854" y="1097"/>
                </a:lnTo>
                <a:lnTo>
                  <a:pt x="2854" y="1096"/>
                </a:lnTo>
                <a:lnTo>
                  <a:pt x="2854" y="1096"/>
                </a:lnTo>
                <a:lnTo>
                  <a:pt x="2854" y="1096"/>
                </a:lnTo>
                <a:lnTo>
                  <a:pt x="2852" y="1096"/>
                </a:lnTo>
                <a:lnTo>
                  <a:pt x="2850" y="1099"/>
                </a:lnTo>
                <a:lnTo>
                  <a:pt x="2851" y="1095"/>
                </a:lnTo>
                <a:lnTo>
                  <a:pt x="2855" y="1093"/>
                </a:lnTo>
                <a:lnTo>
                  <a:pt x="2856" y="1095"/>
                </a:lnTo>
                <a:lnTo>
                  <a:pt x="2855" y="1095"/>
                </a:lnTo>
                <a:lnTo>
                  <a:pt x="2858" y="1095"/>
                </a:lnTo>
                <a:lnTo>
                  <a:pt x="2866" y="1093"/>
                </a:lnTo>
                <a:lnTo>
                  <a:pt x="2866" y="1091"/>
                </a:lnTo>
                <a:lnTo>
                  <a:pt x="2865" y="1090"/>
                </a:lnTo>
                <a:lnTo>
                  <a:pt x="2867" y="1091"/>
                </a:lnTo>
                <a:lnTo>
                  <a:pt x="2867" y="1091"/>
                </a:lnTo>
                <a:lnTo>
                  <a:pt x="2869" y="1088"/>
                </a:lnTo>
                <a:lnTo>
                  <a:pt x="2872" y="1087"/>
                </a:lnTo>
                <a:lnTo>
                  <a:pt x="2872" y="1087"/>
                </a:lnTo>
                <a:lnTo>
                  <a:pt x="2873" y="1084"/>
                </a:lnTo>
                <a:lnTo>
                  <a:pt x="2875" y="1083"/>
                </a:lnTo>
                <a:lnTo>
                  <a:pt x="2876" y="1082"/>
                </a:lnTo>
                <a:lnTo>
                  <a:pt x="2875" y="1082"/>
                </a:lnTo>
                <a:lnTo>
                  <a:pt x="2874" y="1081"/>
                </a:lnTo>
                <a:lnTo>
                  <a:pt x="2875" y="1077"/>
                </a:lnTo>
                <a:lnTo>
                  <a:pt x="2874" y="1075"/>
                </a:lnTo>
                <a:lnTo>
                  <a:pt x="2875" y="1073"/>
                </a:lnTo>
                <a:lnTo>
                  <a:pt x="2877" y="1069"/>
                </a:lnTo>
                <a:lnTo>
                  <a:pt x="2881" y="1069"/>
                </a:lnTo>
                <a:lnTo>
                  <a:pt x="2881" y="1069"/>
                </a:lnTo>
                <a:lnTo>
                  <a:pt x="2883" y="1068"/>
                </a:lnTo>
                <a:lnTo>
                  <a:pt x="2885" y="1068"/>
                </a:lnTo>
                <a:lnTo>
                  <a:pt x="2888" y="1066"/>
                </a:lnTo>
                <a:lnTo>
                  <a:pt x="2890" y="1064"/>
                </a:lnTo>
                <a:lnTo>
                  <a:pt x="2892" y="1061"/>
                </a:lnTo>
                <a:lnTo>
                  <a:pt x="2893" y="1062"/>
                </a:lnTo>
                <a:lnTo>
                  <a:pt x="2892" y="1065"/>
                </a:lnTo>
                <a:lnTo>
                  <a:pt x="2892" y="1067"/>
                </a:lnTo>
                <a:lnTo>
                  <a:pt x="2893" y="1068"/>
                </a:lnTo>
                <a:lnTo>
                  <a:pt x="2893" y="1068"/>
                </a:lnTo>
                <a:lnTo>
                  <a:pt x="2893" y="1069"/>
                </a:lnTo>
                <a:lnTo>
                  <a:pt x="2893" y="1068"/>
                </a:lnTo>
                <a:lnTo>
                  <a:pt x="2894" y="1067"/>
                </a:lnTo>
                <a:lnTo>
                  <a:pt x="2895" y="1067"/>
                </a:lnTo>
                <a:lnTo>
                  <a:pt x="2895" y="1068"/>
                </a:lnTo>
                <a:lnTo>
                  <a:pt x="2897" y="1066"/>
                </a:lnTo>
                <a:lnTo>
                  <a:pt x="2897" y="1065"/>
                </a:lnTo>
                <a:lnTo>
                  <a:pt x="2897" y="1067"/>
                </a:lnTo>
                <a:lnTo>
                  <a:pt x="2897" y="1068"/>
                </a:lnTo>
                <a:lnTo>
                  <a:pt x="2897" y="1068"/>
                </a:lnTo>
                <a:lnTo>
                  <a:pt x="2898" y="1069"/>
                </a:lnTo>
                <a:lnTo>
                  <a:pt x="2898" y="1069"/>
                </a:lnTo>
                <a:lnTo>
                  <a:pt x="2898" y="1068"/>
                </a:lnTo>
                <a:lnTo>
                  <a:pt x="2898" y="1066"/>
                </a:lnTo>
                <a:lnTo>
                  <a:pt x="2898" y="1064"/>
                </a:lnTo>
                <a:lnTo>
                  <a:pt x="2898" y="1061"/>
                </a:lnTo>
                <a:lnTo>
                  <a:pt x="2899" y="1060"/>
                </a:lnTo>
                <a:lnTo>
                  <a:pt x="2899" y="1060"/>
                </a:lnTo>
                <a:lnTo>
                  <a:pt x="2899" y="1062"/>
                </a:lnTo>
                <a:lnTo>
                  <a:pt x="2900" y="1061"/>
                </a:lnTo>
                <a:lnTo>
                  <a:pt x="2900" y="1062"/>
                </a:lnTo>
                <a:lnTo>
                  <a:pt x="2899" y="1065"/>
                </a:lnTo>
                <a:lnTo>
                  <a:pt x="2899" y="1067"/>
                </a:lnTo>
                <a:lnTo>
                  <a:pt x="2900" y="1068"/>
                </a:lnTo>
                <a:lnTo>
                  <a:pt x="2901" y="1067"/>
                </a:lnTo>
                <a:lnTo>
                  <a:pt x="2901" y="1067"/>
                </a:lnTo>
                <a:lnTo>
                  <a:pt x="2901" y="1066"/>
                </a:lnTo>
                <a:lnTo>
                  <a:pt x="2902" y="1068"/>
                </a:lnTo>
                <a:lnTo>
                  <a:pt x="2903" y="1065"/>
                </a:lnTo>
                <a:lnTo>
                  <a:pt x="2903" y="1065"/>
                </a:lnTo>
                <a:lnTo>
                  <a:pt x="2902" y="1064"/>
                </a:lnTo>
                <a:lnTo>
                  <a:pt x="2902" y="1062"/>
                </a:lnTo>
                <a:lnTo>
                  <a:pt x="2902" y="1062"/>
                </a:lnTo>
                <a:lnTo>
                  <a:pt x="2905" y="1060"/>
                </a:lnTo>
                <a:lnTo>
                  <a:pt x="2905" y="1061"/>
                </a:lnTo>
                <a:lnTo>
                  <a:pt x="2905" y="1064"/>
                </a:lnTo>
                <a:lnTo>
                  <a:pt x="2906" y="1066"/>
                </a:lnTo>
                <a:lnTo>
                  <a:pt x="2907" y="1066"/>
                </a:lnTo>
                <a:lnTo>
                  <a:pt x="2908" y="1064"/>
                </a:lnTo>
                <a:lnTo>
                  <a:pt x="2908" y="1062"/>
                </a:lnTo>
                <a:lnTo>
                  <a:pt x="2908" y="1066"/>
                </a:lnTo>
                <a:lnTo>
                  <a:pt x="2910" y="1065"/>
                </a:lnTo>
                <a:lnTo>
                  <a:pt x="2910" y="1061"/>
                </a:lnTo>
                <a:lnTo>
                  <a:pt x="2910" y="1059"/>
                </a:lnTo>
                <a:lnTo>
                  <a:pt x="2910" y="1058"/>
                </a:lnTo>
                <a:lnTo>
                  <a:pt x="2910" y="1061"/>
                </a:lnTo>
                <a:lnTo>
                  <a:pt x="2911" y="1062"/>
                </a:lnTo>
                <a:lnTo>
                  <a:pt x="2911" y="1060"/>
                </a:lnTo>
                <a:lnTo>
                  <a:pt x="2911" y="1058"/>
                </a:lnTo>
                <a:lnTo>
                  <a:pt x="2911" y="1060"/>
                </a:lnTo>
                <a:lnTo>
                  <a:pt x="2911" y="1064"/>
                </a:lnTo>
                <a:lnTo>
                  <a:pt x="2911" y="1064"/>
                </a:lnTo>
                <a:lnTo>
                  <a:pt x="2911" y="1065"/>
                </a:lnTo>
                <a:lnTo>
                  <a:pt x="2911" y="1066"/>
                </a:lnTo>
                <a:lnTo>
                  <a:pt x="2912" y="1064"/>
                </a:lnTo>
                <a:lnTo>
                  <a:pt x="2912" y="1064"/>
                </a:lnTo>
                <a:lnTo>
                  <a:pt x="2915" y="1065"/>
                </a:lnTo>
                <a:lnTo>
                  <a:pt x="2915" y="1061"/>
                </a:lnTo>
                <a:lnTo>
                  <a:pt x="2915" y="1059"/>
                </a:lnTo>
                <a:lnTo>
                  <a:pt x="2915" y="1057"/>
                </a:lnTo>
                <a:lnTo>
                  <a:pt x="2917" y="1056"/>
                </a:lnTo>
                <a:lnTo>
                  <a:pt x="2917" y="1056"/>
                </a:lnTo>
                <a:lnTo>
                  <a:pt x="2916" y="1058"/>
                </a:lnTo>
                <a:lnTo>
                  <a:pt x="2916" y="1060"/>
                </a:lnTo>
                <a:lnTo>
                  <a:pt x="2916" y="1062"/>
                </a:lnTo>
                <a:lnTo>
                  <a:pt x="2917" y="1062"/>
                </a:lnTo>
                <a:lnTo>
                  <a:pt x="2918" y="1060"/>
                </a:lnTo>
                <a:lnTo>
                  <a:pt x="2917" y="1062"/>
                </a:lnTo>
                <a:lnTo>
                  <a:pt x="2917" y="1062"/>
                </a:lnTo>
                <a:lnTo>
                  <a:pt x="2919" y="1061"/>
                </a:lnTo>
                <a:lnTo>
                  <a:pt x="2918" y="1062"/>
                </a:lnTo>
                <a:lnTo>
                  <a:pt x="2919" y="1064"/>
                </a:lnTo>
                <a:lnTo>
                  <a:pt x="2920" y="1065"/>
                </a:lnTo>
                <a:lnTo>
                  <a:pt x="2922" y="1062"/>
                </a:lnTo>
                <a:lnTo>
                  <a:pt x="2922" y="1062"/>
                </a:lnTo>
                <a:lnTo>
                  <a:pt x="2923" y="1061"/>
                </a:lnTo>
                <a:lnTo>
                  <a:pt x="2923" y="1059"/>
                </a:lnTo>
                <a:lnTo>
                  <a:pt x="2923" y="1061"/>
                </a:lnTo>
                <a:lnTo>
                  <a:pt x="2925" y="1059"/>
                </a:lnTo>
                <a:lnTo>
                  <a:pt x="2925" y="1057"/>
                </a:lnTo>
                <a:lnTo>
                  <a:pt x="2924" y="1056"/>
                </a:lnTo>
                <a:lnTo>
                  <a:pt x="2924" y="1053"/>
                </a:lnTo>
                <a:lnTo>
                  <a:pt x="2923" y="1052"/>
                </a:lnTo>
                <a:lnTo>
                  <a:pt x="2923" y="1052"/>
                </a:lnTo>
                <a:lnTo>
                  <a:pt x="2923" y="1051"/>
                </a:lnTo>
                <a:lnTo>
                  <a:pt x="2924" y="1049"/>
                </a:lnTo>
                <a:lnTo>
                  <a:pt x="2924" y="1048"/>
                </a:lnTo>
                <a:lnTo>
                  <a:pt x="2924" y="1048"/>
                </a:lnTo>
                <a:lnTo>
                  <a:pt x="2924" y="1048"/>
                </a:lnTo>
                <a:lnTo>
                  <a:pt x="2925" y="1044"/>
                </a:lnTo>
                <a:lnTo>
                  <a:pt x="2924" y="1044"/>
                </a:lnTo>
                <a:lnTo>
                  <a:pt x="2922" y="1042"/>
                </a:lnTo>
                <a:lnTo>
                  <a:pt x="2920" y="1042"/>
                </a:lnTo>
                <a:lnTo>
                  <a:pt x="2920" y="1042"/>
                </a:lnTo>
                <a:lnTo>
                  <a:pt x="2920" y="1042"/>
                </a:lnTo>
                <a:lnTo>
                  <a:pt x="2924" y="1042"/>
                </a:lnTo>
                <a:lnTo>
                  <a:pt x="2924" y="1040"/>
                </a:lnTo>
                <a:lnTo>
                  <a:pt x="2924" y="1040"/>
                </a:lnTo>
                <a:lnTo>
                  <a:pt x="2926" y="1040"/>
                </a:lnTo>
                <a:lnTo>
                  <a:pt x="2926" y="1041"/>
                </a:lnTo>
                <a:lnTo>
                  <a:pt x="2927" y="1041"/>
                </a:lnTo>
                <a:lnTo>
                  <a:pt x="2927" y="1041"/>
                </a:lnTo>
                <a:lnTo>
                  <a:pt x="2926" y="1043"/>
                </a:lnTo>
                <a:lnTo>
                  <a:pt x="2926" y="1045"/>
                </a:lnTo>
                <a:lnTo>
                  <a:pt x="2926" y="1048"/>
                </a:lnTo>
                <a:lnTo>
                  <a:pt x="2926" y="1048"/>
                </a:lnTo>
                <a:lnTo>
                  <a:pt x="2927" y="1049"/>
                </a:lnTo>
                <a:lnTo>
                  <a:pt x="2928" y="1051"/>
                </a:lnTo>
                <a:lnTo>
                  <a:pt x="2929" y="1054"/>
                </a:lnTo>
                <a:lnTo>
                  <a:pt x="2931" y="1054"/>
                </a:lnTo>
                <a:lnTo>
                  <a:pt x="2933" y="1051"/>
                </a:lnTo>
                <a:lnTo>
                  <a:pt x="2936" y="1051"/>
                </a:lnTo>
                <a:lnTo>
                  <a:pt x="2937" y="1050"/>
                </a:lnTo>
                <a:lnTo>
                  <a:pt x="2937" y="1052"/>
                </a:lnTo>
                <a:lnTo>
                  <a:pt x="2940" y="1054"/>
                </a:lnTo>
                <a:lnTo>
                  <a:pt x="2941" y="1058"/>
                </a:lnTo>
                <a:lnTo>
                  <a:pt x="2942" y="1058"/>
                </a:lnTo>
                <a:lnTo>
                  <a:pt x="2943" y="1058"/>
                </a:lnTo>
                <a:lnTo>
                  <a:pt x="2943" y="1058"/>
                </a:lnTo>
                <a:lnTo>
                  <a:pt x="2942" y="1058"/>
                </a:lnTo>
                <a:lnTo>
                  <a:pt x="2942" y="1061"/>
                </a:lnTo>
                <a:lnTo>
                  <a:pt x="2943" y="1062"/>
                </a:lnTo>
                <a:lnTo>
                  <a:pt x="2943" y="1064"/>
                </a:lnTo>
                <a:lnTo>
                  <a:pt x="2944" y="1067"/>
                </a:lnTo>
                <a:lnTo>
                  <a:pt x="2944" y="1069"/>
                </a:lnTo>
                <a:lnTo>
                  <a:pt x="2945" y="1071"/>
                </a:lnTo>
                <a:lnTo>
                  <a:pt x="2945" y="1075"/>
                </a:lnTo>
                <a:lnTo>
                  <a:pt x="2948" y="1077"/>
                </a:lnTo>
                <a:lnTo>
                  <a:pt x="2948" y="1078"/>
                </a:lnTo>
                <a:lnTo>
                  <a:pt x="2948" y="1076"/>
                </a:lnTo>
                <a:lnTo>
                  <a:pt x="2949" y="1079"/>
                </a:lnTo>
                <a:lnTo>
                  <a:pt x="2950" y="1082"/>
                </a:lnTo>
                <a:lnTo>
                  <a:pt x="2952" y="1084"/>
                </a:lnTo>
                <a:lnTo>
                  <a:pt x="2954" y="1087"/>
                </a:lnTo>
                <a:lnTo>
                  <a:pt x="2954" y="1084"/>
                </a:lnTo>
                <a:lnTo>
                  <a:pt x="2954" y="1083"/>
                </a:lnTo>
                <a:lnTo>
                  <a:pt x="2956" y="1085"/>
                </a:lnTo>
                <a:lnTo>
                  <a:pt x="2957" y="1086"/>
                </a:lnTo>
                <a:lnTo>
                  <a:pt x="2956" y="1087"/>
                </a:lnTo>
                <a:lnTo>
                  <a:pt x="2957" y="1088"/>
                </a:lnTo>
                <a:lnTo>
                  <a:pt x="2959" y="1086"/>
                </a:lnTo>
                <a:lnTo>
                  <a:pt x="2959" y="1084"/>
                </a:lnTo>
                <a:lnTo>
                  <a:pt x="2959" y="1084"/>
                </a:lnTo>
                <a:lnTo>
                  <a:pt x="2959" y="1084"/>
                </a:lnTo>
                <a:lnTo>
                  <a:pt x="2959" y="1084"/>
                </a:lnTo>
                <a:lnTo>
                  <a:pt x="2959" y="1086"/>
                </a:lnTo>
                <a:lnTo>
                  <a:pt x="2959" y="1086"/>
                </a:lnTo>
                <a:lnTo>
                  <a:pt x="2960" y="1086"/>
                </a:lnTo>
                <a:lnTo>
                  <a:pt x="2958" y="1088"/>
                </a:lnTo>
                <a:lnTo>
                  <a:pt x="2960" y="1088"/>
                </a:lnTo>
                <a:lnTo>
                  <a:pt x="2960" y="1088"/>
                </a:lnTo>
                <a:lnTo>
                  <a:pt x="2959" y="1091"/>
                </a:lnTo>
                <a:lnTo>
                  <a:pt x="2960" y="1094"/>
                </a:lnTo>
                <a:lnTo>
                  <a:pt x="2960" y="1091"/>
                </a:lnTo>
                <a:lnTo>
                  <a:pt x="2960" y="1091"/>
                </a:lnTo>
                <a:lnTo>
                  <a:pt x="2961" y="1091"/>
                </a:lnTo>
                <a:lnTo>
                  <a:pt x="2962" y="1091"/>
                </a:lnTo>
                <a:lnTo>
                  <a:pt x="2962" y="1090"/>
                </a:lnTo>
                <a:lnTo>
                  <a:pt x="2961" y="1087"/>
                </a:lnTo>
                <a:lnTo>
                  <a:pt x="2963" y="1090"/>
                </a:lnTo>
                <a:lnTo>
                  <a:pt x="2963" y="1090"/>
                </a:lnTo>
                <a:lnTo>
                  <a:pt x="2962" y="1090"/>
                </a:lnTo>
                <a:lnTo>
                  <a:pt x="2970" y="1102"/>
                </a:lnTo>
                <a:lnTo>
                  <a:pt x="2970" y="1102"/>
                </a:lnTo>
                <a:lnTo>
                  <a:pt x="2970" y="1102"/>
                </a:lnTo>
                <a:lnTo>
                  <a:pt x="2972" y="1101"/>
                </a:lnTo>
                <a:lnTo>
                  <a:pt x="2972" y="1101"/>
                </a:lnTo>
                <a:lnTo>
                  <a:pt x="2972" y="1103"/>
                </a:lnTo>
                <a:lnTo>
                  <a:pt x="2972" y="1105"/>
                </a:lnTo>
                <a:lnTo>
                  <a:pt x="2975" y="1109"/>
                </a:lnTo>
                <a:lnTo>
                  <a:pt x="2975" y="1110"/>
                </a:lnTo>
                <a:lnTo>
                  <a:pt x="2976" y="1113"/>
                </a:lnTo>
                <a:lnTo>
                  <a:pt x="2977" y="1116"/>
                </a:lnTo>
                <a:lnTo>
                  <a:pt x="2978" y="1117"/>
                </a:lnTo>
                <a:lnTo>
                  <a:pt x="2978" y="1119"/>
                </a:lnTo>
                <a:lnTo>
                  <a:pt x="2978" y="1122"/>
                </a:lnTo>
                <a:lnTo>
                  <a:pt x="2980" y="1125"/>
                </a:lnTo>
                <a:lnTo>
                  <a:pt x="2979" y="1127"/>
                </a:lnTo>
                <a:lnTo>
                  <a:pt x="2979" y="1130"/>
                </a:lnTo>
                <a:lnTo>
                  <a:pt x="2978" y="1131"/>
                </a:lnTo>
                <a:lnTo>
                  <a:pt x="2978" y="1134"/>
                </a:lnTo>
                <a:lnTo>
                  <a:pt x="2977" y="1136"/>
                </a:lnTo>
                <a:lnTo>
                  <a:pt x="2976" y="1139"/>
                </a:lnTo>
                <a:lnTo>
                  <a:pt x="2976" y="1142"/>
                </a:lnTo>
                <a:lnTo>
                  <a:pt x="2975" y="1145"/>
                </a:lnTo>
                <a:lnTo>
                  <a:pt x="2975" y="1147"/>
                </a:lnTo>
                <a:lnTo>
                  <a:pt x="2977" y="1147"/>
                </a:lnTo>
                <a:lnTo>
                  <a:pt x="2979" y="1144"/>
                </a:lnTo>
                <a:lnTo>
                  <a:pt x="2982" y="1142"/>
                </a:lnTo>
                <a:lnTo>
                  <a:pt x="2982" y="1141"/>
                </a:lnTo>
                <a:lnTo>
                  <a:pt x="2982" y="1141"/>
                </a:lnTo>
                <a:lnTo>
                  <a:pt x="2982" y="1141"/>
                </a:lnTo>
                <a:lnTo>
                  <a:pt x="2982" y="1143"/>
                </a:lnTo>
                <a:lnTo>
                  <a:pt x="2982" y="1145"/>
                </a:lnTo>
                <a:lnTo>
                  <a:pt x="2980" y="1147"/>
                </a:lnTo>
                <a:lnTo>
                  <a:pt x="2983" y="1145"/>
                </a:lnTo>
                <a:lnTo>
                  <a:pt x="2982" y="1148"/>
                </a:lnTo>
                <a:lnTo>
                  <a:pt x="2984" y="1145"/>
                </a:lnTo>
                <a:lnTo>
                  <a:pt x="2985" y="1144"/>
                </a:lnTo>
                <a:lnTo>
                  <a:pt x="2984" y="1147"/>
                </a:lnTo>
                <a:lnTo>
                  <a:pt x="2985" y="1147"/>
                </a:lnTo>
                <a:lnTo>
                  <a:pt x="2984" y="1150"/>
                </a:lnTo>
                <a:lnTo>
                  <a:pt x="2985" y="1151"/>
                </a:lnTo>
                <a:lnTo>
                  <a:pt x="2986" y="1148"/>
                </a:lnTo>
                <a:lnTo>
                  <a:pt x="2987" y="1145"/>
                </a:lnTo>
                <a:lnTo>
                  <a:pt x="2988" y="1146"/>
                </a:lnTo>
                <a:lnTo>
                  <a:pt x="2988" y="1146"/>
                </a:lnTo>
                <a:lnTo>
                  <a:pt x="2987" y="1147"/>
                </a:lnTo>
                <a:lnTo>
                  <a:pt x="2987" y="1150"/>
                </a:lnTo>
                <a:lnTo>
                  <a:pt x="2989" y="1147"/>
                </a:lnTo>
                <a:lnTo>
                  <a:pt x="2989" y="1146"/>
                </a:lnTo>
                <a:lnTo>
                  <a:pt x="2989" y="1146"/>
                </a:lnTo>
                <a:lnTo>
                  <a:pt x="2991" y="1145"/>
                </a:lnTo>
                <a:lnTo>
                  <a:pt x="2991" y="1148"/>
                </a:lnTo>
                <a:lnTo>
                  <a:pt x="2989" y="1151"/>
                </a:lnTo>
                <a:lnTo>
                  <a:pt x="2992" y="1151"/>
                </a:lnTo>
                <a:lnTo>
                  <a:pt x="2994" y="1148"/>
                </a:lnTo>
                <a:lnTo>
                  <a:pt x="2995" y="1146"/>
                </a:lnTo>
                <a:lnTo>
                  <a:pt x="2995" y="1145"/>
                </a:lnTo>
                <a:lnTo>
                  <a:pt x="2997" y="1144"/>
                </a:lnTo>
                <a:lnTo>
                  <a:pt x="3000" y="1143"/>
                </a:lnTo>
                <a:lnTo>
                  <a:pt x="3002" y="1143"/>
                </a:lnTo>
                <a:lnTo>
                  <a:pt x="3003" y="1141"/>
                </a:lnTo>
                <a:lnTo>
                  <a:pt x="3003" y="1139"/>
                </a:lnTo>
                <a:lnTo>
                  <a:pt x="3002" y="1137"/>
                </a:lnTo>
                <a:lnTo>
                  <a:pt x="3002" y="1137"/>
                </a:lnTo>
                <a:lnTo>
                  <a:pt x="3002" y="1137"/>
                </a:lnTo>
                <a:lnTo>
                  <a:pt x="3003" y="1136"/>
                </a:lnTo>
                <a:lnTo>
                  <a:pt x="3003" y="1136"/>
                </a:lnTo>
                <a:lnTo>
                  <a:pt x="3003" y="1138"/>
                </a:lnTo>
                <a:lnTo>
                  <a:pt x="3005" y="1141"/>
                </a:lnTo>
                <a:lnTo>
                  <a:pt x="3008" y="1139"/>
                </a:lnTo>
                <a:lnTo>
                  <a:pt x="3011" y="1137"/>
                </a:lnTo>
                <a:lnTo>
                  <a:pt x="3011" y="1135"/>
                </a:lnTo>
                <a:lnTo>
                  <a:pt x="3011" y="1133"/>
                </a:lnTo>
                <a:lnTo>
                  <a:pt x="3011" y="1131"/>
                </a:lnTo>
                <a:lnTo>
                  <a:pt x="3012" y="1129"/>
                </a:lnTo>
                <a:lnTo>
                  <a:pt x="3011" y="1127"/>
                </a:lnTo>
                <a:lnTo>
                  <a:pt x="3013" y="1130"/>
                </a:lnTo>
                <a:lnTo>
                  <a:pt x="3016" y="1131"/>
                </a:lnTo>
                <a:lnTo>
                  <a:pt x="3016" y="1135"/>
                </a:lnTo>
                <a:lnTo>
                  <a:pt x="3017" y="1136"/>
                </a:lnTo>
                <a:lnTo>
                  <a:pt x="3018" y="1139"/>
                </a:lnTo>
                <a:lnTo>
                  <a:pt x="3020" y="1141"/>
                </a:lnTo>
                <a:lnTo>
                  <a:pt x="3021" y="1141"/>
                </a:lnTo>
                <a:lnTo>
                  <a:pt x="3022" y="1139"/>
                </a:lnTo>
                <a:lnTo>
                  <a:pt x="3023" y="1139"/>
                </a:lnTo>
                <a:lnTo>
                  <a:pt x="3022" y="1141"/>
                </a:lnTo>
                <a:lnTo>
                  <a:pt x="3021" y="1142"/>
                </a:lnTo>
                <a:lnTo>
                  <a:pt x="3021" y="1145"/>
                </a:lnTo>
                <a:lnTo>
                  <a:pt x="3021" y="1146"/>
                </a:lnTo>
                <a:lnTo>
                  <a:pt x="3022" y="1150"/>
                </a:lnTo>
                <a:lnTo>
                  <a:pt x="3023" y="1152"/>
                </a:lnTo>
                <a:lnTo>
                  <a:pt x="3023" y="1153"/>
                </a:lnTo>
                <a:lnTo>
                  <a:pt x="3023" y="1155"/>
                </a:lnTo>
                <a:lnTo>
                  <a:pt x="3023" y="1159"/>
                </a:lnTo>
                <a:lnTo>
                  <a:pt x="3023" y="1161"/>
                </a:lnTo>
                <a:lnTo>
                  <a:pt x="3025" y="1162"/>
                </a:lnTo>
                <a:lnTo>
                  <a:pt x="3023" y="1163"/>
                </a:lnTo>
                <a:lnTo>
                  <a:pt x="3027" y="1165"/>
                </a:lnTo>
                <a:lnTo>
                  <a:pt x="3026" y="1168"/>
                </a:lnTo>
                <a:lnTo>
                  <a:pt x="3027" y="1171"/>
                </a:lnTo>
                <a:lnTo>
                  <a:pt x="3027" y="1172"/>
                </a:lnTo>
                <a:lnTo>
                  <a:pt x="3028" y="1176"/>
                </a:lnTo>
                <a:lnTo>
                  <a:pt x="3028" y="1178"/>
                </a:lnTo>
                <a:lnTo>
                  <a:pt x="3029" y="1180"/>
                </a:lnTo>
                <a:lnTo>
                  <a:pt x="3029" y="1178"/>
                </a:lnTo>
                <a:lnTo>
                  <a:pt x="3029" y="1176"/>
                </a:lnTo>
                <a:lnTo>
                  <a:pt x="3029" y="1174"/>
                </a:lnTo>
                <a:lnTo>
                  <a:pt x="3029" y="1176"/>
                </a:lnTo>
                <a:lnTo>
                  <a:pt x="3030" y="1178"/>
                </a:lnTo>
                <a:lnTo>
                  <a:pt x="3031" y="1180"/>
                </a:lnTo>
                <a:lnTo>
                  <a:pt x="3033" y="1184"/>
                </a:lnTo>
                <a:lnTo>
                  <a:pt x="3034" y="1186"/>
                </a:lnTo>
                <a:lnTo>
                  <a:pt x="3035" y="1188"/>
                </a:lnTo>
                <a:lnTo>
                  <a:pt x="3035" y="1191"/>
                </a:lnTo>
                <a:lnTo>
                  <a:pt x="3036" y="1194"/>
                </a:lnTo>
                <a:lnTo>
                  <a:pt x="3036" y="1194"/>
                </a:lnTo>
                <a:lnTo>
                  <a:pt x="3036" y="1195"/>
                </a:lnTo>
                <a:lnTo>
                  <a:pt x="3035" y="1197"/>
                </a:lnTo>
                <a:lnTo>
                  <a:pt x="3036" y="1198"/>
                </a:lnTo>
                <a:lnTo>
                  <a:pt x="3036" y="1199"/>
                </a:lnTo>
                <a:lnTo>
                  <a:pt x="3037" y="1201"/>
                </a:lnTo>
                <a:lnTo>
                  <a:pt x="3036" y="1202"/>
                </a:lnTo>
                <a:lnTo>
                  <a:pt x="3036" y="1205"/>
                </a:lnTo>
                <a:lnTo>
                  <a:pt x="3035" y="1207"/>
                </a:lnTo>
                <a:lnTo>
                  <a:pt x="3038" y="1206"/>
                </a:lnTo>
                <a:lnTo>
                  <a:pt x="3037" y="1208"/>
                </a:lnTo>
                <a:lnTo>
                  <a:pt x="3037" y="1211"/>
                </a:lnTo>
                <a:lnTo>
                  <a:pt x="3037" y="1214"/>
                </a:lnTo>
                <a:lnTo>
                  <a:pt x="3037" y="1216"/>
                </a:lnTo>
                <a:lnTo>
                  <a:pt x="3035" y="1219"/>
                </a:lnTo>
                <a:lnTo>
                  <a:pt x="3033" y="1221"/>
                </a:lnTo>
                <a:lnTo>
                  <a:pt x="3034" y="1224"/>
                </a:lnTo>
                <a:lnTo>
                  <a:pt x="3034" y="1225"/>
                </a:lnTo>
                <a:lnTo>
                  <a:pt x="3034" y="1229"/>
                </a:lnTo>
                <a:lnTo>
                  <a:pt x="3034" y="1231"/>
                </a:lnTo>
                <a:lnTo>
                  <a:pt x="3034" y="1231"/>
                </a:lnTo>
                <a:lnTo>
                  <a:pt x="3035" y="1231"/>
                </a:lnTo>
                <a:lnTo>
                  <a:pt x="3036" y="1229"/>
                </a:lnTo>
                <a:lnTo>
                  <a:pt x="3037" y="1227"/>
                </a:lnTo>
                <a:lnTo>
                  <a:pt x="3037" y="1227"/>
                </a:lnTo>
                <a:lnTo>
                  <a:pt x="3037" y="1227"/>
                </a:lnTo>
                <a:lnTo>
                  <a:pt x="3036" y="1229"/>
                </a:lnTo>
                <a:lnTo>
                  <a:pt x="3036" y="1230"/>
                </a:lnTo>
                <a:lnTo>
                  <a:pt x="3035" y="1231"/>
                </a:lnTo>
                <a:lnTo>
                  <a:pt x="3035" y="1231"/>
                </a:lnTo>
                <a:lnTo>
                  <a:pt x="3035" y="1231"/>
                </a:lnTo>
                <a:lnTo>
                  <a:pt x="3035" y="1231"/>
                </a:lnTo>
                <a:lnTo>
                  <a:pt x="3035" y="1232"/>
                </a:lnTo>
                <a:lnTo>
                  <a:pt x="3035" y="1233"/>
                </a:lnTo>
                <a:lnTo>
                  <a:pt x="3035" y="1235"/>
                </a:lnTo>
                <a:lnTo>
                  <a:pt x="3033" y="1238"/>
                </a:lnTo>
                <a:lnTo>
                  <a:pt x="3033" y="1238"/>
                </a:lnTo>
                <a:lnTo>
                  <a:pt x="3033" y="1238"/>
                </a:lnTo>
                <a:lnTo>
                  <a:pt x="3031" y="1241"/>
                </a:lnTo>
                <a:lnTo>
                  <a:pt x="3031" y="1244"/>
                </a:lnTo>
                <a:lnTo>
                  <a:pt x="3031" y="1244"/>
                </a:lnTo>
                <a:lnTo>
                  <a:pt x="3030" y="1247"/>
                </a:lnTo>
                <a:lnTo>
                  <a:pt x="3030" y="1248"/>
                </a:lnTo>
                <a:lnTo>
                  <a:pt x="3030" y="1249"/>
                </a:lnTo>
                <a:lnTo>
                  <a:pt x="3029" y="1250"/>
                </a:lnTo>
                <a:lnTo>
                  <a:pt x="3029" y="1253"/>
                </a:lnTo>
                <a:lnTo>
                  <a:pt x="3030" y="1255"/>
                </a:lnTo>
                <a:lnTo>
                  <a:pt x="3036" y="1254"/>
                </a:lnTo>
                <a:lnTo>
                  <a:pt x="3036" y="1256"/>
                </a:lnTo>
                <a:lnTo>
                  <a:pt x="3042" y="1261"/>
                </a:lnTo>
                <a:lnTo>
                  <a:pt x="3042" y="1263"/>
                </a:lnTo>
                <a:lnTo>
                  <a:pt x="3044" y="1264"/>
                </a:lnTo>
                <a:lnTo>
                  <a:pt x="3045" y="1266"/>
                </a:lnTo>
                <a:lnTo>
                  <a:pt x="3048" y="1268"/>
                </a:lnTo>
                <a:lnTo>
                  <a:pt x="3050" y="1271"/>
                </a:lnTo>
                <a:lnTo>
                  <a:pt x="3051" y="1271"/>
                </a:lnTo>
                <a:lnTo>
                  <a:pt x="3050" y="1273"/>
                </a:lnTo>
                <a:lnTo>
                  <a:pt x="3055" y="1281"/>
                </a:lnTo>
                <a:lnTo>
                  <a:pt x="3055" y="1281"/>
                </a:lnTo>
                <a:lnTo>
                  <a:pt x="3055" y="1281"/>
                </a:lnTo>
                <a:lnTo>
                  <a:pt x="3055" y="1281"/>
                </a:lnTo>
                <a:lnTo>
                  <a:pt x="3056" y="1283"/>
                </a:lnTo>
                <a:lnTo>
                  <a:pt x="3057" y="1284"/>
                </a:lnTo>
                <a:lnTo>
                  <a:pt x="3059" y="1287"/>
                </a:lnTo>
                <a:lnTo>
                  <a:pt x="3060" y="1290"/>
                </a:lnTo>
                <a:lnTo>
                  <a:pt x="3059" y="1292"/>
                </a:lnTo>
                <a:lnTo>
                  <a:pt x="3060" y="1293"/>
                </a:lnTo>
                <a:lnTo>
                  <a:pt x="3060" y="1296"/>
                </a:lnTo>
                <a:lnTo>
                  <a:pt x="3060" y="1298"/>
                </a:lnTo>
                <a:lnTo>
                  <a:pt x="3060" y="1301"/>
                </a:lnTo>
                <a:lnTo>
                  <a:pt x="3062" y="1304"/>
                </a:lnTo>
                <a:lnTo>
                  <a:pt x="3063" y="1306"/>
                </a:lnTo>
                <a:lnTo>
                  <a:pt x="3062" y="1309"/>
                </a:lnTo>
                <a:lnTo>
                  <a:pt x="3063" y="1312"/>
                </a:lnTo>
                <a:lnTo>
                  <a:pt x="3067" y="1314"/>
                </a:lnTo>
                <a:lnTo>
                  <a:pt x="3065" y="1316"/>
                </a:lnTo>
                <a:lnTo>
                  <a:pt x="3065" y="1317"/>
                </a:lnTo>
                <a:lnTo>
                  <a:pt x="3068" y="1319"/>
                </a:lnTo>
                <a:lnTo>
                  <a:pt x="3070" y="1322"/>
                </a:lnTo>
                <a:lnTo>
                  <a:pt x="3072" y="1324"/>
                </a:lnTo>
                <a:lnTo>
                  <a:pt x="3073" y="1327"/>
                </a:lnTo>
                <a:lnTo>
                  <a:pt x="3072" y="1330"/>
                </a:lnTo>
                <a:lnTo>
                  <a:pt x="3074" y="1332"/>
                </a:lnTo>
                <a:lnTo>
                  <a:pt x="3077" y="1333"/>
                </a:lnTo>
                <a:lnTo>
                  <a:pt x="3078" y="1333"/>
                </a:lnTo>
                <a:lnTo>
                  <a:pt x="3079" y="1333"/>
                </a:lnTo>
                <a:lnTo>
                  <a:pt x="3081" y="1336"/>
                </a:lnTo>
                <a:lnTo>
                  <a:pt x="3084" y="1339"/>
                </a:lnTo>
                <a:lnTo>
                  <a:pt x="3087" y="1340"/>
                </a:lnTo>
                <a:lnTo>
                  <a:pt x="3088" y="1340"/>
                </a:lnTo>
                <a:lnTo>
                  <a:pt x="3089" y="1341"/>
                </a:lnTo>
                <a:lnTo>
                  <a:pt x="3091" y="1343"/>
                </a:lnTo>
                <a:lnTo>
                  <a:pt x="3094" y="1344"/>
                </a:lnTo>
                <a:lnTo>
                  <a:pt x="3096" y="1345"/>
                </a:lnTo>
                <a:lnTo>
                  <a:pt x="3099" y="1347"/>
                </a:lnTo>
                <a:lnTo>
                  <a:pt x="3102" y="1350"/>
                </a:lnTo>
                <a:lnTo>
                  <a:pt x="3104" y="1350"/>
                </a:lnTo>
                <a:lnTo>
                  <a:pt x="3105" y="1349"/>
                </a:lnTo>
                <a:lnTo>
                  <a:pt x="3108" y="1349"/>
                </a:lnTo>
                <a:lnTo>
                  <a:pt x="3108" y="1347"/>
                </a:lnTo>
                <a:lnTo>
                  <a:pt x="3108" y="1345"/>
                </a:lnTo>
                <a:lnTo>
                  <a:pt x="3110" y="1349"/>
                </a:lnTo>
                <a:lnTo>
                  <a:pt x="3113" y="1350"/>
                </a:lnTo>
                <a:lnTo>
                  <a:pt x="3112" y="1347"/>
                </a:lnTo>
                <a:lnTo>
                  <a:pt x="3112" y="1344"/>
                </a:lnTo>
                <a:lnTo>
                  <a:pt x="3111" y="1341"/>
                </a:lnTo>
                <a:lnTo>
                  <a:pt x="3108" y="1339"/>
                </a:lnTo>
                <a:lnTo>
                  <a:pt x="3107" y="1336"/>
                </a:lnTo>
                <a:lnTo>
                  <a:pt x="3107" y="1335"/>
                </a:lnTo>
                <a:lnTo>
                  <a:pt x="3106" y="1333"/>
                </a:lnTo>
                <a:lnTo>
                  <a:pt x="3104" y="1332"/>
                </a:lnTo>
                <a:lnTo>
                  <a:pt x="3103" y="1332"/>
                </a:lnTo>
                <a:lnTo>
                  <a:pt x="3102" y="1329"/>
                </a:lnTo>
                <a:lnTo>
                  <a:pt x="3102" y="1324"/>
                </a:lnTo>
                <a:lnTo>
                  <a:pt x="3102" y="1321"/>
                </a:lnTo>
                <a:lnTo>
                  <a:pt x="3100" y="1319"/>
                </a:lnTo>
                <a:lnTo>
                  <a:pt x="3100" y="1317"/>
                </a:lnTo>
                <a:lnTo>
                  <a:pt x="3102" y="1314"/>
                </a:lnTo>
                <a:lnTo>
                  <a:pt x="3102" y="1312"/>
                </a:lnTo>
                <a:lnTo>
                  <a:pt x="3102" y="1312"/>
                </a:lnTo>
                <a:lnTo>
                  <a:pt x="3102" y="1309"/>
                </a:lnTo>
                <a:lnTo>
                  <a:pt x="3102" y="1306"/>
                </a:lnTo>
                <a:lnTo>
                  <a:pt x="3102" y="1304"/>
                </a:lnTo>
                <a:lnTo>
                  <a:pt x="3099" y="1300"/>
                </a:lnTo>
                <a:lnTo>
                  <a:pt x="3098" y="1298"/>
                </a:lnTo>
                <a:lnTo>
                  <a:pt x="3097" y="1296"/>
                </a:lnTo>
                <a:lnTo>
                  <a:pt x="3097" y="1296"/>
                </a:lnTo>
                <a:lnTo>
                  <a:pt x="3094" y="1292"/>
                </a:lnTo>
                <a:lnTo>
                  <a:pt x="3091" y="1291"/>
                </a:lnTo>
                <a:lnTo>
                  <a:pt x="3089" y="1289"/>
                </a:lnTo>
                <a:lnTo>
                  <a:pt x="3087" y="1285"/>
                </a:lnTo>
                <a:lnTo>
                  <a:pt x="3085" y="1283"/>
                </a:lnTo>
                <a:lnTo>
                  <a:pt x="3082" y="1283"/>
                </a:lnTo>
                <a:lnTo>
                  <a:pt x="3080" y="1281"/>
                </a:lnTo>
                <a:lnTo>
                  <a:pt x="3078" y="1279"/>
                </a:lnTo>
                <a:lnTo>
                  <a:pt x="3076" y="1275"/>
                </a:lnTo>
                <a:lnTo>
                  <a:pt x="3073" y="1274"/>
                </a:lnTo>
                <a:lnTo>
                  <a:pt x="3072" y="1274"/>
                </a:lnTo>
                <a:lnTo>
                  <a:pt x="3069" y="1274"/>
                </a:lnTo>
                <a:lnTo>
                  <a:pt x="3067" y="1273"/>
                </a:lnTo>
                <a:lnTo>
                  <a:pt x="3063" y="1272"/>
                </a:lnTo>
                <a:lnTo>
                  <a:pt x="3061" y="1271"/>
                </a:lnTo>
                <a:lnTo>
                  <a:pt x="3060" y="1268"/>
                </a:lnTo>
                <a:lnTo>
                  <a:pt x="3056" y="1266"/>
                </a:lnTo>
                <a:lnTo>
                  <a:pt x="3056" y="1263"/>
                </a:lnTo>
                <a:lnTo>
                  <a:pt x="3056" y="1262"/>
                </a:lnTo>
                <a:lnTo>
                  <a:pt x="3057" y="1265"/>
                </a:lnTo>
                <a:lnTo>
                  <a:pt x="3060" y="1267"/>
                </a:lnTo>
                <a:lnTo>
                  <a:pt x="3060" y="1267"/>
                </a:lnTo>
                <a:lnTo>
                  <a:pt x="3060" y="1267"/>
                </a:lnTo>
                <a:lnTo>
                  <a:pt x="3060" y="1265"/>
                </a:lnTo>
                <a:lnTo>
                  <a:pt x="3060" y="1262"/>
                </a:lnTo>
                <a:lnTo>
                  <a:pt x="3059" y="1261"/>
                </a:lnTo>
                <a:lnTo>
                  <a:pt x="3057" y="1256"/>
                </a:lnTo>
                <a:lnTo>
                  <a:pt x="3057" y="1254"/>
                </a:lnTo>
                <a:lnTo>
                  <a:pt x="3056" y="1252"/>
                </a:lnTo>
                <a:lnTo>
                  <a:pt x="3056" y="1253"/>
                </a:lnTo>
                <a:lnTo>
                  <a:pt x="3056" y="1252"/>
                </a:lnTo>
                <a:lnTo>
                  <a:pt x="3056" y="1254"/>
                </a:lnTo>
                <a:lnTo>
                  <a:pt x="3054" y="1252"/>
                </a:lnTo>
                <a:lnTo>
                  <a:pt x="3054" y="1250"/>
                </a:lnTo>
                <a:lnTo>
                  <a:pt x="3053" y="1247"/>
                </a:lnTo>
                <a:lnTo>
                  <a:pt x="3053" y="1246"/>
                </a:lnTo>
                <a:lnTo>
                  <a:pt x="3053" y="1244"/>
                </a:lnTo>
                <a:lnTo>
                  <a:pt x="3051" y="1241"/>
                </a:lnTo>
                <a:lnTo>
                  <a:pt x="3048" y="1241"/>
                </a:lnTo>
                <a:lnTo>
                  <a:pt x="3046" y="1242"/>
                </a:lnTo>
                <a:lnTo>
                  <a:pt x="3045" y="1240"/>
                </a:lnTo>
                <a:lnTo>
                  <a:pt x="3044" y="1239"/>
                </a:lnTo>
                <a:lnTo>
                  <a:pt x="3044" y="1237"/>
                </a:lnTo>
                <a:lnTo>
                  <a:pt x="3043" y="1235"/>
                </a:lnTo>
                <a:lnTo>
                  <a:pt x="3043" y="1231"/>
                </a:lnTo>
                <a:lnTo>
                  <a:pt x="3043" y="1231"/>
                </a:lnTo>
                <a:lnTo>
                  <a:pt x="3043" y="1229"/>
                </a:lnTo>
                <a:lnTo>
                  <a:pt x="3044" y="1227"/>
                </a:lnTo>
                <a:lnTo>
                  <a:pt x="3044" y="1225"/>
                </a:lnTo>
                <a:lnTo>
                  <a:pt x="3044" y="1223"/>
                </a:lnTo>
                <a:lnTo>
                  <a:pt x="3046" y="1221"/>
                </a:lnTo>
                <a:lnTo>
                  <a:pt x="3046" y="1221"/>
                </a:lnTo>
                <a:lnTo>
                  <a:pt x="3046" y="1221"/>
                </a:lnTo>
                <a:lnTo>
                  <a:pt x="3047" y="1218"/>
                </a:lnTo>
                <a:lnTo>
                  <a:pt x="3047" y="1218"/>
                </a:lnTo>
                <a:lnTo>
                  <a:pt x="3047" y="1216"/>
                </a:lnTo>
                <a:lnTo>
                  <a:pt x="3048" y="1213"/>
                </a:lnTo>
                <a:lnTo>
                  <a:pt x="3048" y="1212"/>
                </a:lnTo>
                <a:lnTo>
                  <a:pt x="3050" y="1210"/>
                </a:lnTo>
                <a:lnTo>
                  <a:pt x="3052" y="1207"/>
                </a:lnTo>
                <a:lnTo>
                  <a:pt x="3052" y="1206"/>
                </a:lnTo>
                <a:lnTo>
                  <a:pt x="3052" y="1206"/>
                </a:lnTo>
                <a:lnTo>
                  <a:pt x="3052" y="1204"/>
                </a:lnTo>
                <a:lnTo>
                  <a:pt x="3054" y="1202"/>
                </a:lnTo>
                <a:lnTo>
                  <a:pt x="3054" y="1202"/>
                </a:lnTo>
                <a:lnTo>
                  <a:pt x="3054" y="1202"/>
                </a:lnTo>
                <a:lnTo>
                  <a:pt x="3054" y="1198"/>
                </a:lnTo>
                <a:lnTo>
                  <a:pt x="3054" y="1195"/>
                </a:lnTo>
                <a:lnTo>
                  <a:pt x="3054" y="1195"/>
                </a:lnTo>
                <a:lnTo>
                  <a:pt x="3054" y="1194"/>
                </a:lnTo>
                <a:lnTo>
                  <a:pt x="3055" y="1189"/>
                </a:lnTo>
                <a:lnTo>
                  <a:pt x="3055" y="1189"/>
                </a:lnTo>
                <a:lnTo>
                  <a:pt x="3055" y="1189"/>
                </a:lnTo>
                <a:lnTo>
                  <a:pt x="3054" y="1187"/>
                </a:lnTo>
                <a:lnTo>
                  <a:pt x="3054" y="1186"/>
                </a:lnTo>
                <a:lnTo>
                  <a:pt x="3055" y="1184"/>
                </a:lnTo>
                <a:lnTo>
                  <a:pt x="3057" y="1182"/>
                </a:lnTo>
                <a:lnTo>
                  <a:pt x="3061" y="1184"/>
                </a:lnTo>
                <a:lnTo>
                  <a:pt x="3062" y="1181"/>
                </a:lnTo>
                <a:lnTo>
                  <a:pt x="3065" y="1184"/>
                </a:lnTo>
                <a:lnTo>
                  <a:pt x="3068" y="1184"/>
                </a:lnTo>
                <a:lnTo>
                  <a:pt x="3068" y="1184"/>
                </a:lnTo>
                <a:lnTo>
                  <a:pt x="3067" y="1185"/>
                </a:lnTo>
                <a:lnTo>
                  <a:pt x="3067" y="1186"/>
                </a:lnTo>
                <a:lnTo>
                  <a:pt x="3067" y="1189"/>
                </a:lnTo>
                <a:lnTo>
                  <a:pt x="3067" y="1190"/>
                </a:lnTo>
                <a:lnTo>
                  <a:pt x="3067" y="1191"/>
                </a:lnTo>
                <a:lnTo>
                  <a:pt x="3067" y="1193"/>
                </a:lnTo>
                <a:lnTo>
                  <a:pt x="3068" y="1195"/>
                </a:lnTo>
                <a:lnTo>
                  <a:pt x="3070" y="1195"/>
                </a:lnTo>
                <a:lnTo>
                  <a:pt x="3071" y="1195"/>
                </a:lnTo>
                <a:lnTo>
                  <a:pt x="3073" y="1195"/>
                </a:lnTo>
                <a:lnTo>
                  <a:pt x="3079" y="1194"/>
                </a:lnTo>
                <a:lnTo>
                  <a:pt x="3081" y="1196"/>
                </a:lnTo>
                <a:lnTo>
                  <a:pt x="3082" y="1197"/>
                </a:lnTo>
                <a:lnTo>
                  <a:pt x="3082" y="1197"/>
                </a:lnTo>
                <a:lnTo>
                  <a:pt x="3085" y="1199"/>
                </a:lnTo>
                <a:lnTo>
                  <a:pt x="3086" y="1198"/>
                </a:lnTo>
                <a:lnTo>
                  <a:pt x="3087" y="1202"/>
                </a:lnTo>
                <a:lnTo>
                  <a:pt x="3089" y="1201"/>
                </a:lnTo>
                <a:lnTo>
                  <a:pt x="3091" y="1203"/>
                </a:lnTo>
                <a:lnTo>
                  <a:pt x="3091" y="1203"/>
                </a:lnTo>
                <a:lnTo>
                  <a:pt x="3091" y="1204"/>
                </a:lnTo>
                <a:lnTo>
                  <a:pt x="3094" y="1206"/>
                </a:lnTo>
                <a:lnTo>
                  <a:pt x="3094" y="1206"/>
                </a:lnTo>
                <a:lnTo>
                  <a:pt x="3094" y="1207"/>
                </a:lnTo>
                <a:lnTo>
                  <a:pt x="3094" y="1208"/>
                </a:lnTo>
                <a:lnTo>
                  <a:pt x="3094" y="1206"/>
                </a:lnTo>
                <a:lnTo>
                  <a:pt x="3094" y="1206"/>
                </a:lnTo>
                <a:lnTo>
                  <a:pt x="3094" y="1208"/>
                </a:lnTo>
                <a:lnTo>
                  <a:pt x="3094" y="1206"/>
                </a:lnTo>
                <a:lnTo>
                  <a:pt x="3095" y="1208"/>
                </a:lnTo>
                <a:lnTo>
                  <a:pt x="3096" y="1208"/>
                </a:lnTo>
                <a:lnTo>
                  <a:pt x="3095" y="1210"/>
                </a:lnTo>
                <a:lnTo>
                  <a:pt x="3095" y="1210"/>
                </a:lnTo>
                <a:lnTo>
                  <a:pt x="3095" y="1210"/>
                </a:lnTo>
                <a:lnTo>
                  <a:pt x="3096" y="1210"/>
                </a:lnTo>
                <a:lnTo>
                  <a:pt x="3097" y="1211"/>
                </a:lnTo>
                <a:lnTo>
                  <a:pt x="3097" y="1215"/>
                </a:lnTo>
                <a:lnTo>
                  <a:pt x="3097" y="1216"/>
                </a:lnTo>
                <a:lnTo>
                  <a:pt x="3097" y="1218"/>
                </a:lnTo>
                <a:lnTo>
                  <a:pt x="3097" y="1219"/>
                </a:lnTo>
                <a:lnTo>
                  <a:pt x="3097" y="1220"/>
                </a:lnTo>
                <a:lnTo>
                  <a:pt x="3100" y="1220"/>
                </a:lnTo>
                <a:lnTo>
                  <a:pt x="3100" y="1219"/>
                </a:lnTo>
                <a:lnTo>
                  <a:pt x="3100" y="1219"/>
                </a:lnTo>
                <a:lnTo>
                  <a:pt x="3102" y="1216"/>
                </a:lnTo>
                <a:lnTo>
                  <a:pt x="3103" y="1215"/>
                </a:lnTo>
                <a:lnTo>
                  <a:pt x="3105" y="1218"/>
                </a:lnTo>
                <a:lnTo>
                  <a:pt x="3105" y="1219"/>
                </a:lnTo>
                <a:lnTo>
                  <a:pt x="3104" y="1221"/>
                </a:lnTo>
                <a:lnTo>
                  <a:pt x="3105" y="1221"/>
                </a:lnTo>
                <a:lnTo>
                  <a:pt x="3105" y="1221"/>
                </a:lnTo>
                <a:lnTo>
                  <a:pt x="3103" y="1222"/>
                </a:lnTo>
                <a:lnTo>
                  <a:pt x="3103" y="1222"/>
                </a:lnTo>
                <a:lnTo>
                  <a:pt x="3103" y="1222"/>
                </a:lnTo>
                <a:lnTo>
                  <a:pt x="3103" y="1223"/>
                </a:lnTo>
                <a:lnTo>
                  <a:pt x="3105" y="1224"/>
                </a:lnTo>
                <a:lnTo>
                  <a:pt x="3107" y="1223"/>
                </a:lnTo>
                <a:lnTo>
                  <a:pt x="3113" y="1225"/>
                </a:lnTo>
                <a:lnTo>
                  <a:pt x="3114" y="1224"/>
                </a:lnTo>
                <a:lnTo>
                  <a:pt x="3115" y="1227"/>
                </a:lnTo>
                <a:lnTo>
                  <a:pt x="3116" y="1225"/>
                </a:lnTo>
                <a:lnTo>
                  <a:pt x="3115" y="1227"/>
                </a:lnTo>
                <a:lnTo>
                  <a:pt x="3115" y="1227"/>
                </a:lnTo>
                <a:lnTo>
                  <a:pt x="3115" y="1227"/>
                </a:lnTo>
                <a:lnTo>
                  <a:pt x="3117" y="1229"/>
                </a:lnTo>
                <a:lnTo>
                  <a:pt x="3120" y="1229"/>
                </a:lnTo>
                <a:lnTo>
                  <a:pt x="3123" y="1231"/>
                </a:lnTo>
                <a:lnTo>
                  <a:pt x="3124" y="1233"/>
                </a:lnTo>
                <a:lnTo>
                  <a:pt x="3121" y="1233"/>
                </a:lnTo>
                <a:lnTo>
                  <a:pt x="3121" y="1233"/>
                </a:lnTo>
                <a:lnTo>
                  <a:pt x="3121" y="1233"/>
                </a:lnTo>
                <a:lnTo>
                  <a:pt x="3121" y="1237"/>
                </a:lnTo>
                <a:lnTo>
                  <a:pt x="3120" y="1238"/>
                </a:lnTo>
                <a:lnTo>
                  <a:pt x="3120" y="1238"/>
                </a:lnTo>
                <a:lnTo>
                  <a:pt x="3120" y="1238"/>
                </a:lnTo>
                <a:lnTo>
                  <a:pt x="3120" y="1240"/>
                </a:lnTo>
                <a:lnTo>
                  <a:pt x="3120" y="1248"/>
                </a:lnTo>
                <a:lnTo>
                  <a:pt x="3122" y="1248"/>
                </a:lnTo>
                <a:lnTo>
                  <a:pt x="3122" y="1249"/>
                </a:lnTo>
                <a:lnTo>
                  <a:pt x="3120" y="1250"/>
                </a:lnTo>
                <a:lnTo>
                  <a:pt x="3120" y="1250"/>
                </a:lnTo>
                <a:lnTo>
                  <a:pt x="3120" y="1250"/>
                </a:lnTo>
                <a:lnTo>
                  <a:pt x="3122" y="1252"/>
                </a:lnTo>
                <a:lnTo>
                  <a:pt x="3124" y="1249"/>
                </a:lnTo>
                <a:lnTo>
                  <a:pt x="3125" y="1249"/>
                </a:lnTo>
                <a:lnTo>
                  <a:pt x="3125" y="1249"/>
                </a:lnTo>
                <a:lnTo>
                  <a:pt x="3127" y="1248"/>
                </a:lnTo>
                <a:lnTo>
                  <a:pt x="3128" y="1246"/>
                </a:lnTo>
                <a:lnTo>
                  <a:pt x="3128" y="1246"/>
                </a:lnTo>
                <a:lnTo>
                  <a:pt x="3128" y="1246"/>
                </a:lnTo>
                <a:lnTo>
                  <a:pt x="3128" y="1245"/>
                </a:lnTo>
                <a:lnTo>
                  <a:pt x="3131" y="1244"/>
                </a:lnTo>
                <a:lnTo>
                  <a:pt x="3137" y="1241"/>
                </a:lnTo>
                <a:lnTo>
                  <a:pt x="3138" y="1240"/>
                </a:lnTo>
                <a:lnTo>
                  <a:pt x="3138" y="1239"/>
                </a:lnTo>
                <a:lnTo>
                  <a:pt x="3138" y="1239"/>
                </a:lnTo>
                <a:lnTo>
                  <a:pt x="3138" y="1237"/>
                </a:lnTo>
                <a:lnTo>
                  <a:pt x="3137" y="1235"/>
                </a:lnTo>
                <a:lnTo>
                  <a:pt x="3134" y="1232"/>
                </a:lnTo>
                <a:lnTo>
                  <a:pt x="3134" y="1232"/>
                </a:lnTo>
                <a:lnTo>
                  <a:pt x="3136" y="1233"/>
                </a:lnTo>
                <a:lnTo>
                  <a:pt x="3138" y="1236"/>
                </a:lnTo>
                <a:lnTo>
                  <a:pt x="3141" y="1238"/>
                </a:lnTo>
                <a:lnTo>
                  <a:pt x="3144" y="1237"/>
                </a:lnTo>
                <a:lnTo>
                  <a:pt x="3144" y="1237"/>
                </a:lnTo>
                <a:lnTo>
                  <a:pt x="3144" y="1237"/>
                </a:lnTo>
                <a:lnTo>
                  <a:pt x="3144" y="1235"/>
                </a:lnTo>
                <a:lnTo>
                  <a:pt x="3141" y="1231"/>
                </a:lnTo>
                <a:lnTo>
                  <a:pt x="3140" y="1231"/>
                </a:lnTo>
                <a:lnTo>
                  <a:pt x="3139" y="1230"/>
                </a:lnTo>
                <a:lnTo>
                  <a:pt x="3138" y="1229"/>
                </a:lnTo>
                <a:lnTo>
                  <a:pt x="3140" y="1230"/>
                </a:lnTo>
                <a:lnTo>
                  <a:pt x="3140" y="1231"/>
                </a:lnTo>
                <a:lnTo>
                  <a:pt x="3141" y="1231"/>
                </a:lnTo>
                <a:lnTo>
                  <a:pt x="3144" y="1233"/>
                </a:lnTo>
                <a:lnTo>
                  <a:pt x="3144" y="1233"/>
                </a:lnTo>
                <a:lnTo>
                  <a:pt x="3144" y="1233"/>
                </a:lnTo>
                <a:lnTo>
                  <a:pt x="3144" y="1231"/>
                </a:lnTo>
                <a:lnTo>
                  <a:pt x="3142" y="1231"/>
                </a:lnTo>
                <a:lnTo>
                  <a:pt x="3144" y="1231"/>
                </a:lnTo>
                <a:lnTo>
                  <a:pt x="3145" y="1231"/>
                </a:lnTo>
                <a:lnTo>
                  <a:pt x="3146" y="1230"/>
                </a:lnTo>
                <a:lnTo>
                  <a:pt x="3146" y="1230"/>
                </a:lnTo>
                <a:lnTo>
                  <a:pt x="3144" y="1228"/>
                </a:lnTo>
                <a:lnTo>
                  <a:pt x="3142" y="1228"/>
                </a:lnTo>
                <a:lnTo>
                  <a:pt x="3142" y="1228"/>
                </a:lnTo>
                <a:lnTo>
                  <a:pt x="3145" y="1228"/>
                </a:lnTo>
                <a:lnTo>
                  <a:pt x="3145" y="1228"/>
                </a:lnTo>
                <a:lnTo>
                  <a:pt x="3145" y="1228"/>
                </a:lnTo>
                <a:lnTo>
                  <a:pt x="3145" y="1224"/>
                </a:lnTo>
                <a:lnTo>
                  <a:pt x="3145" y="1224"/>
                </a:lnTo>
                <a:lnTo>
                  <a:pt x="3147" y="1222"/>
                </a:lnTo>
                <a:lnTo>
                  <a:pt x="3147" y="1222"/>
                </a:lnTo>
                <a:lnTo>
                  <a:pt x="3148" y="1222"/>
                </a:lnTo>
                <a:lnTo>
                  <a:pt x="3149" y="1222"/>
                </a:lnTo>
                <a:lnTo>
                  <a:pt x="3150" y="1224"/>
                </a:lnTo>
                <a:lnTo>
                  <a:pt x="3154" y="1225"/>
                </a:lnTo>
                <a:lnTo>
                  <a:pt x="3157" y="1224"/>
                </a:lnTo>
                <a:lnTo>
                  <a:pt x="3161" y="1222"/>
                </a:lnTo>
                <a:lnTo>
                  <a:pt x="3163" y="1222"/>
                </a:lnTo>
                <a:lnTo>
                  <a:pt x="3165" y="1220"/>
                </a:lnTo>
                <a:lnTo>
                  <a:pt x="3166" y="1219"/>
                </a:lnTo>
                <a:lnTo>
                  <a:pt x="3168" y="1218"/>
                </a:lnTo>
                <a:lnTo>
                  <a:pt x="3171" y="1215"/>
                </a:lnTo>
                <a:lnTo>
                  <a:pt x="3175" y="1213"/>
                </a:lnTo>
                <a:lnTo>
                  <a:pt x="3178" y="1211"/>
                </a:lnTo>
                <a:lnTo>
                  <a:pt x="3178" y="1211"/>
                </a:lnTo>
                <a:lnTo>
                  <a:pt x="3178" y="1211"/>
                </a:lnTo>
                <a:lnTo>
                  <a:pt x="3178" y="1210"/>
                </a:lnTo>
                <a:lnTo>
                  <a:pt x="3180" y="1207"/>
                </a:lnTo>
                <a:lnTo>
                  <a:pt x="3180" y="1207"/>
                </a:lnTo>
                <a:lnTo>
                  <a:pt x="3181" y="1207"/>
                </a:lnTo>
                <a:lnTo>
                  <a:pt x="3179" y="1206"/>
                </a:lnTo>
                <a:lnTo>
                  <a:pt x="3180" y="1204"/>
                </a:lnTo>
                <a:lnTo>
                  <a:pt x="3180" y="1204"/>
                </a:lnTo>
                <a:lnTo>
                  <a:pt x="3180" y="1204"/>
                </a:lnTo>
                <a:lnTo>
                  <a:pt x="3180" y="1203"/>
                </a:lnTo>
                <a:lnTo>
                  <a:pt x="3181" y="1201"/>
                </a:lnTo>
                <a:lnTo>
                  <a:pt x="3180" y="1201"/>
                </a:lnTo>
                <a:lnTo>
                  <a:pt x="3180" y="1201"/>
                </a:lnTo>
                <a:lnTo>
                  <a:pt x="3180" y="1201"/>
                </a:lnTo>
                <a:lnTo>
                  <a:pt x="3180" y="1199"/>
                </a:lnTo>
                <a:lnTo>
                  <a:pt x="3180" y="1199"/>
                </a:lnTo>
                <a:lnTo>
                  <a:pt x="3180" y="1197"/>
                </a:lnTo>
                <a:lnTo>
                  <a:pt x="3181" y="1197"/>
                </a:lnTo>
                <a:lnTo>
                  <a:pt x="3181" y="1197"/>
                </a:lnTo>
                <a:lnTo>
                  <a:pt x="3181" y="1197"/>
                </a:lnTo>
                <a:lnTo>
                  <a:pt x="3181" y="1195"/>
                </a:lnTo>
                <a:lnTo>
                  <a:pt x="3183" y="1195"/>
                </a:lnTo>
                <a:lnTo>
                  <a:pt x="3183" y="1195"/>
                </a:lnTo>
                <a:lnTo>
                  <a:pt x="3183" y="1195"/>
                </a:lnTo>
                <a:lnTo>
                  <a:pt x="3183" y="1191"/>
                </a:lnTo>
                <a:lnTo>
                  <a:pt x="3183" y="1191"/>
                </a:lnTo>
                <a:lnTo>
                  <a:pt x="3183" y="1191"/>
                </a:lnTo>
                <a:lnTo>
                  <a:pt x="3183" y="1191"/>
                </a:lnTo>
                <a:lnTo>
                  <a:pt x="3182" y="1189"/>
                </a:lnTo>
                <a:lnTo>
                  <a:pt x="3182" y="1189"/>
                </a:lnTo>
                <a:lnTo>
                  <a:pt x="3182" y="1186"/>
                </a:lnTo>
                <a:lnTo>
                  <a:pt x="3181" y="1184"/>
                </a:lnTo>
                <a:lnTo>
                  <a:pt x="3181" y="1177"/>
                </a:lnTo>
                <a:lnTo>
                  <a:pt x="3181" y="1174"/>
                </a:lnTo>
                <a:lnTo>
                  <a:pt x="3180" y="1172"/>
                </a:lnTo>
                <a:lnTo>
                  <a:pt x="3179" y="1169"/>
                </a:lnTo>
                <a:lnTo>
                  <a:pt x="3179" y="1167"/>
                </a:lnTo>
                <a:lnTo>
                  <a:pt x="3178" y="1164"/>
                </a:lnTo>
                <a:lnTo>
                  <a:pt x="3176" y="1162"/>
                </a:lnTo>
                <a:lnTo>
                  <a:pt x="3175" y="1160"/>
                </a:lnTo>
                <a:lnTo>
                  <a:pt x="3175" y="1158"/>
                </a:lnTo>
                <a:lnTo>
                  <a:pt x="3174" y="1158"/>
                </a:lnTo>
                <a:lnTo>
                  <a:pt x="3174" y="1156"/>
                </a:lnTo>
                <a:lnTo>
                  <a:pt x="3172" y="1155"/>
                </a:lnTo>
                <a:lnTo>
                  <a:pt x="3171" y="1153"/>
                </a:lnTo>
                <a:lnTo>
                  <a:pt x="3170" y="1150"/>
                </a:lnTo>
                <a:lnTo>
                  <a:pt x="3168" y="1150"/>
                </a:lnTo>
                <a:lnTo>
                  <a:pt x="3167" y="1147"/>
                </a:lnTo>
                <a:lnTo>
                  <a:pt x="3167" y="1147"/>
                </a:lnTo>
                <a:lnTo>
                  <a:pt x="3167" y="1147"/>
                </a:lnTo>
                <a:lnTo>
                  <a:pt x="3167" y="1147"/>
                </a:lnTo>
                <a:lnTo>
                  <a:pt x="3166" y="1146"/>
                </a:lnTo>
                <a:lnTo>
                  <a:pt x="3167" y="1147"/>
                </a:lnTo>
                <a:lnTo>
                  <a:pt x="3166" y="1147"/>
                </a:lnTo>
                <a:lnTo>
                  <a:pt x="3166" y="1147"/>
                </a:lnTo>
                <a:lnTo>
                  <a:pt x="3166" y="1147"/>
                </a:lnTo>
                <a:lnTo>
                  <a:pt x="3166" y="1147"/>
                </a:lnTo>
                <a:lnTo>
                  <a:pt x="3167" y="1147"/>
                </a:lnTo>
                <a:lnTo>
                  <a:pt x="3167" y="1147"/>
                </a:lnTo>
                <a:lnTo>
                  <a:pt x="3166" y="1145"/>
                </a:lnTo>
                <a:lnTo>
                  <a:pt x="3165" y="1145"/>
                </a:lnTo>
                <a:lnTo>
                  <a:pt x="3162" y="1144"/>
                </a:lnTo>
                <a:lnTo>
                  <a:pt x="3161" y="1141"/>
                </a:lnTo>
                <a:lnTo>
                  <a:pt x="3159" y="1141"/>
                </a:lnTo>
                <a:lnTo>
                  <a:pt x="3158" y="1141"/>
                </a:lnTo>
                <a:lnTo>
                  <a:pt x="3156" y="1138"/>
                </a:lnTo>
                <a:lnTo>
                  <a:pt x="3156" y="1139"/>
                </a:lnTo>
                <a:lnTo>
                  <a:pt x="3156" y="1139"/>
                </a:lnTo>
                <a:lnTo>
                  <a:pt x="3156" y="1138"/>
                </a:lnTo>
                <a:lnTo>
                  <a:pt x="3154" y="1136"/>
                </a:lnTo>
                <a:lnTo>
                  <a:pt x="3151" y="1136"/>
                </a:lnTo>
                <a:lnTo>
                  <a:pt x="3151" y="1133"/>
                </a:lnTo>
                <a:lnTo>
                  <a:pt x="3147" y="1129"/>
                </a:lnTo>
                <a:lnTo>
                  <a:pt x="3145" y="1127"/>
                </a:lnTo>
                <a:lnTo>
                  <a:pt x="3144" y="1125"/>
                </a:lnTo>
                <a:lnTo>
                  <a:pt x="3142" y="1124"/>
                </a:lnTo>
                <a:lnTo>
                  <a:pt x="3142" y="1124"/>
                </a:lnTo>
                <a:lnTo>
                  <a:pt x="3141" y="1124"/>
                </a:lnTo>
                <a:lnTo>
                  <a:pt x="3141" y="1124"/>
                </a:lnTo>
                <a:lnTo>
                  <a:pt x="3142" y="1124"/>
                </a:lnTo>
                <a:lnTo>
                  <a:pt x="3142" y="1121"/>
                </a:lnTo>
                <a:lnTo>
                  <a:pt x="3144" y="1120"/>
                </a:lnTo>
                <a:lnTo>
                  <a:pt x="3138" y="1117"/>
                </a:lnTo>
                <a:lnTo>
                  <a:pt x="3134" y="1113"/>
                </a:lnTo>
                <a:lnTo>
                  <a:pt x="3133" y="1110"/>
                </a:lnTo>
                <a:lnTo>
                  <a:pt x="3132" y="1110"/>
                </a:lnTo>
                <a:lnTo>
                  <a:pt x="3131" y="1105"/>
                </a:lnTo>
                <a:lnTo>
                  <a:pt x="3133" y="1102"/>
                </a:lnTo>
                <a:lnTo>
                  <a:pt x="3133" y="1096"/>
                </a:lnTo>
                <a:lnTo>
                  <a:pt x="3134" y="1095"/>
                </a:lnTo>
                <a:lnTo>
                  <a:pt x="3136" y="1092"/>
                </a:lnTo>
                <a:lnTo>
                  <a:pt x="3138" y="1092"/>
                </a:lnTo>
                <a:lnTo>
                  <a:pt x="3139" y="1092"/>
                </a:lnTo>
                <a:lnTo>
                  <a:pt x="3144" y="1087"/>
                </a:lnTo>
                <a:lnTo>
                  <a:pt x="3144" y="1087"/>
                </a:lnTo>
                <a:lnTo>
                  <a:pt x="3144" y="1087"/>
                </a:lnTo>
                <a:lnTo>
                  <a:pt x="3142" y="1087"/>
                </a:lnTo>
                <a:lnTo>
                  <a:pt x="3145" y="1084"/>
                </a:lnTo>
                <a:lnTo>
                  <a:pt x="3145" y="1082"/>
                </a:lnTo>
                <a:lnTo>
                  <a:pt x="3145" y="1082"/>
                </a:lnTo>
                <a:lnTo>
                  <a:pt x="3146" y="1082"/>
                </a:lnTo>
                <a:lnTo>
                  <a:pt x="3146" y="1082"/>
                </a:lnTo>
                <a:lnTo>
                  <a:pt x="3146" y="1082"/>
                </a:lnTo>
                <a:lnTo>
                  <a:pt x="3146" y="1079"/>
                </a:lnTo>
                <a:lnTo>
                  <a:pt x="3146" y="1079"/>
                </a:lnTo>
                <a:lnTo>
                  <a:pt x="3147" y="1078"/>
                </a:lnTo>
                <a:lnTo>
                  <a:pt x="3147" y="1078"/>
                </a:lnTo>
                <a:lnTo>
                  <a:pt x="3147" y="1078"/>
                </a:lnTo>
                <a:lnTo>
                  <a:pt x="3146" y="1077"/>
                </a:lnTo>
                <a:lnTo>
                  <a:pt x="3146" y="1077"/>
                </a:lnTo>
                <a:lnTo>
                  <a:pt x="3148" y="1078"/>
                </a:lnTo>
                <a:lnTo>
                  <a:pt x="3150" y="1077"/>
                </a:lnTo>
                <a:lnTo>
                  <a:pt x="3150" y="1078"/>
                </a:lnTo>
                <a:lnTo>
                  <a:pt x="3154" y="1077"/>
                </a:lnTo>
                <a:lnTo>
                  <a:pt x="3154" y="1077"/>
                </a:lnTo>
                <a:lnTo>
                  <a:pt x="3154" y="1077"/>
                </a:lnTo>
                <a:lnTo>
                  <a:pt x="3155" y="1075"/>
                </a:lnTo>
                <a:lnTo>
                  <a:pt x="3155" y="1074"/>
                </a:lnTo>
                <a:lnTo>
                  <a:pt x="3156" y="1074"/>
                </a:lnTo>
                <a:lnTo>
                  <a:pt x="3156" y="1074"/>
                </a:lnTo>
                <a:lnTo>
                  <a:pt x="3156" y="1074"/>
                </a:lnTo>
                <a:lnTo>
                  <a:pt x="3156" y="1074"/>
                </a:lnTo>
                <a:lnTo>
                  <a:pt x="3157" y="1073"/>
                </a:lnTo>
                <a:lnTo>
                  <a:pt x="3161" y="1071"/>
                </a:lnTo>
                <a:lnTo>
                  <a:pt x="3164" y="1070"/>
                </a:lnTo>
                <a:lnTo>
                  <a:pt x="3164" y="1070"/>
                </a:lnTo>
                <a:lnTo>
                  <a:pt x="3164" y="1070"/>
                </a:lnTo>
                <a:lnTo>
                  <a:pt x="3164" y="1070"/>
                </a:lnTo>
                <a:lnTo>
                  <a:pt x="3164" y="1069"/>
                </a:lnTo>
                <a:lnTo>
                  <a:pt x="3166" y="1069"/>
                </a:lnTo>
                <a:lnTo>
                  <a:pt x="3168" y="1067"/>
                </a:lnTo>
                <a:lnTo>
                  <a:pt x="3171" y="1069"/>
                </a:lnTo>
                <a:lnTo>
                  <a:pt x="3171" y="1066"/>
                </a:lnTo>
                <a:lnTo>
                  <a:pt x="3170" y="1065"/>
                </a:lnTo>
                <a:lnTo>
                  <a:pt x="3170" y="1064"/>
                </a:lnTo>
                <a:lnTo>
                  <a:pt x="3170" y="1065"/>
                </a:lnTo>
                <a:lnTo>
                  <a:pt x="3172" y="1065"/>
                </a:lnTo>
                <a:lnTo>
                  <a:pt x="3173" y="1067"/>
                </a:lnTo>
                <a:lnTo>
                  <a:pt x="3173" y="1068"/>
                </a:lnTo>
                <a:lnTo>
                  <a:pt x="3176" y="1066"/>
                </a:lnTo>
                <a:lnTo>
                  <a:pt x="3179" y="1068"/>
                </a:lnTo>
                <a:lnTo>
                  <a:pt x="3178" y="1070"/>
                </a:lnTo>
                <a:lnTo>
                  <a:pt x="3181" y="1070"/>
                </a:lnTo>
                <a:lnTo>
                  <a:pt x="3181" y="1070"/>
                </a:lnTo>
                <a:lnTo>
                  <a:pt x="3183" y="1070"/>
                </a:lnTo>
                <a:lnTo>
                  <a:pt x="3183" y="1067"/>
                </a:lnTo>
                <a:lnTo>
                  <a:pt x="3187" y="1068"/>
                </a:lnTo>
                <a:lnTo>
                  <a:pt x="3188" y="1070"/>
                </a:lnTo>
                <a:lnTo>
                  <a:pt x="3188" y="1068"/>
                </a:lnTo>
                <a:lnTo>
                  <a:pt x="3190" y="1070"/>
                </a:lnTo>
                <a:lnTo>
                  <a:pt x="3190" y="1071"/>
                </a:lnTo>
                <a:lnTo>
                  <a:pt x="3188" y="1074"/>
                </a:lnTo>
                <a:lnTo>
                  <a:pt x="3187" y="1076"/>
                </a:lnTo>
                <a:lnTo>
                  <a:pt x="3187" y="1077"/>
                </a:lnTo>
                <a:lnTo>
                  <a:pt x="3189" y="1083"/>
                </a:lnTo>
                <a:lnTo>
                  <a:pt x="3191" y="1085"/>
                </a:lnTo>
                <a:lnTo>
                  <a:pt x="3191" y="1087"/>
                </a:lnTo>
                <a:lnTo>
                  <a:pt x="3195" y="1087"/>
                </a:lnTo>
                <a:lnTo>
                  <a:pt x="3197" y="1086"/>
                </a:lnTo>
                <a:lnTo>
                  <a:pt x="3198" y="1084"/>
                </a:lnTo>
                <a:lnTo>
                  <a:pt x="3196" y="1081"/>
                </a:lnTo>
                <a:lnTo>
                  <a:pt x="3197" y="1081"/>
                </a:lnTo>
                <a:lnTo>
                  <a:pt x="3197" y="1079"/>
                </a:lnTo>
                <a:lnTo>
                  <a:pt x="3193" y="1079"/>
                </a:lnTo>
                <a:lnTo>
                  <a:pt x="3193" y="1076"/>
                </a:lnTo>
                <a:lnTo>
                  <a:pt x="3195" y="1075"/>
                </a:lnTo>
                <a:lnTo>
                  <a:pt x="3197" y="1074"/>
                </a:lnTo>
                <a:lnTo>
                  <a:pt x="3196" y="1071"/>
                </a:lnTo>
                <a:lnTo>
                  <a:pt x="3197" y="1074"/>
                </a:lnTo>
                <a:lnTo>
                  <a:pt x="3199" y="1074"/>
                </a:lnTo>
                <a:lnTo>
                  <a:pt x="3200" y="1071"/>
                </a:lnTo>
                <a:lnTo>
                  <a:pt x="3201" y="1070"/>
                </a:lnTo>
                <a:lnTo>
                  <a:pt x="3200" y="1071"/>
                </a:lnTo>
                <a:lnTo>
                  <a:pt x="3204" y="1071"/>
                </a:lnTo>
                <a:lnTo>
                  <a:pt x="3207" y="1070"/>
                </a:lnTo>
                <a:lnTo>
                  <a:pt x="3207" y="1070"/>
                </a:lnTo>
                <a:lnTo>
                  <a:pt x="3208" y="1070"/>
                </a:lnTo>
                <a:lnTo>
                  <a:pt x="3210" y="1069"/>
                </a:lnTo>
                <a:lnTo>
                  <a:pt x="3210" y="1069"/>
                </a:lnTo>
                <a:lnTo>
                  <a:pt x="3213" y="1069"/>
                </a:lnTo>
                <a:lnTo>
                  <a:pt x="3215" y="1067"/>
                </a:lnTo>
                <a:lnTo>
                  <a:pt x="3217" y="1067"/>
                </a:lnTo>
                <a:lnTo>
                  <a:pt x="3217" y="1066"/>
                </a:lnTo>
                <a:lnTo>
                  <a:pt x="3217" y="1065"/>
                </a:lnTo>
                <a:lnTo>
                  <a:pt x="3217" y="1065"/>
                </a:lnTo>
                <a:lnTo>
                  <a:pt x="3218" y="1065"/>
                </a:lnTo>
                <a:lnTo>
                  <a:pt x="3218" y="1065"/>
                </a:lnTo>
                <a:lnTo>
                  <a:pt x="3218" y="1065"/>
                </a:lnTo>
                <a:lnTo>
                  <a:pt x="3218" y="1065"/>
                </a:lnTo>
                <a:lnTo>
                  <a:pt x="3221" y="1067"/>
                </a:lnTo>
                <a:lnTo>
                  <a:pt x="3223" y="1067"/>
                </a:lnTo>
                <a:lnTo>
                  <a:pt x="3224" y="1065"/>
                </a:lnTo>
                <a:lnTo>
                  <a:pt x="3224" y="1064"/>
                </a:lnTo>
                <a:lnTo>
                  <a:pt x="3224" y="1065"/>
                </a:lnTo>
                <a:lnTo>
                  <a:pt x="3226" y="1066"/>
                </a:lnTo>
                <a:lnTo>
                  <a:pt x="3230" y="1064"/>
                </a:lnTo>
                <a:lnTo>
                  <a:pt x="3232" y="1064"/>
                </a:lnTo>
                <a:lnTo>
                  <a:pt x="3232" y="1061"/>
                </a:lnTo>
                <a:lnTo>
                  <a:pt x="3233" y="1059"/>
                </a:lnTo>
                <a:lnTo>
                  <a:pt x="3236" y="1060"/>
                </a:lnTo>
                <a:lnTo>
                  <a:pt x="3235" y="1058"/>
                </a:lnTo>
                <a:lnTo>
                  <a:pt x="3234" y="1054"/>
                </a:lnTo>
                <a:lnTo>
                  <a:pt x="3235" y="1057"/>
                </a:lnTo>
                <a:lnTo>
                  <a:pt x="3238" y="1059"/>
                </a:lnTo>
                <a:lnTo>
                  <a:pt x="3238" y="1060"/>
                </a:lnTo>
                <a:lnTo>
                  <a:pt x="3240" y="1060"/>
                </a:lnTo>
                <a:lnTo>
                  <a:pt x="3240" y="1054"/>
                </a:lnTo>
                <a:lnTo>
                  <a:pt x="3238" y="1052"/>
                </a:lnTo>
                <a:lnTo>
                  <a:pt x="3238" y="1052"/>
                </a:lnTo>
                <a:lnTo>
                  <a:pt x="3238" y="1052"/>
                </a:lnTo>
                <a:lnTo>
                  <a:pt x="3239" y="1051"/>
                </a:lnTo>
                <a:lnTo>
                  <a:pt x="3236" y="1050"/>
                </a:lnTo>
                <a:lnTo>
                  <a:pt x="3235" y="1050"/>
                </a:lnTo>
                <a:lnTo>
                  <a:pt x="3236" y="1050"/>
                </a:lnTo>
                <a:lnTo>
                  <a:pt x="3238" y="1049"/>
                </a:lnTo>
                <a:lnTo>
                  <a:pt x="3238" y="1048"/>
                </a:lnTo>
                <a:lnTo>
                  <a:pt x="3238" y="1047"/>
                </a:lnTo>
                <a:lnTo>
                  <a:pt x="3239" y="1048"/>
                </a:lnTo>
                <a:lnTo>
                  <a:pt x="3241" y="1047"/>
                </a:lnTo>
                <a:lnTo>
                  <a:pt x="3242" y="1047"/>
                </a:lnTo>
                <a:lnTo>
                  <a:pt x="3241" y="1047"/>
                </a:lnTo>
                <a:lnTo>
                  <a:pt x="3239" y="1048"/>
                </a:lnTo>
                <a:lnTo>
                  <a:pt x="3240" y="1048"/>
                </a:lnTo>
                <a:lnTo>
                  <a:pt x="3241" y="1048"/>
                </a:lnTo>
                <a:lnTo>
                  <a:pt x="3241" y="1049"/>
                </a:lnTo>
                <a:lnTo>
                  <a:pt x="3241" y="1052"/>
                </a:lnTo>
                <a:lnTo>
                  <a:pt x="3242" y="1052"/>
                </a:lnTo>
                <a:lnTo>
                  <a:pt x="3244" y="1056"/>
                </a:lnTo>
                <a:lnTo>
                  <a:pt x="3247" y="1056"/>
                </a:lnTo>
                <a:lnTo>
                  <a:pt x="3248" y="1058"/>
                </a:lnTo>
                <a:lnTo>
                  <a:pt x="3248" y="1058"/>
                </a:lnTo>
                <a:lnTo>
                  <a:pt x="3249" y="1058"/>
                </a:lnTo>
                <a:lnTo>
                  <a:pt x="3250" y="1059"/>
                </a:lnTo>
                <a:lnTo>
                  <a:pt x="3250" y="1056"/>
                </a:lnTo>
                <a:lnTo>
                  <a:pt x="3249" y="1054"/>
                </a:lnTo>
                <a:lnTo>
                  <a:pt x="3251" y="1054"/>
                </a:lnTo>
                <a:lnTo>
                  <a:pt x="3252" y="1054"/>
                </a:lnTo>
                <a:lnTo>
                  <a:pt x="3252" y="1056"/>
                </a:lnTo>
                <a:lnTo>
                  <a:pt x="3253" y="1053"/>
                </a:lnTo>
                <a:lnTo>
                  <a:pt x="3252" y="1053"/>
                </a:lnTo>
                <a:lnTo>
                  <a:pt x="3256" y="1051"/>
                </a:lnTo>
                <a:lnTo>
                  <a:pt x="3256" y="1053"/>
                </a:lnTo>
                <a:lnTo>
                  <a:pt x="3256" y="1054"/>
                </a:lnTo>
                <a:lnTo>
                  <a:pt x="3259" y="1053"/>
                </a:lnTo>
                <a:lnTo>
                  <a:pt x="3262" y="1051"/>
                </a:lnTo>
                <a:lnTo>
                  <a:pt x="3264" y="1051"/>
                </a:lnTo>
                <a:lnTo>
                  <a:pt x="3265" y="1052"/>
                </a:lnTo>
                <a:lnTo>
                  <a:pt x="3267" y="1053"/>
                </a:lnTo>
                <a:lnTo>
                  <a:pt x="3267" y="1053"/>
                </a:lnTo>
                <a:lnTo>
                  <a:pt x="3268" y="1050"/>
                </a:lnTo>
                <a:lnTo>
                  <a:pt x="3270" y="1051"/>
                </a:lnTo>
                <a:lnTo>
                  <a:pt x="3273" y="1050"/>
                </a:lnTo>
                <a:lnTo>
                  <a:pt x="3274" y="1050"/>
                </a:lnTo>
                <a:lnTo>
                  <a:pt x="3274" y="1049"/>
                </a:lnTo>
                <a:lnTo>
                  <a:pt x="3274" y="1050"/>
                </a:lnTo>
                <a:lnTo>
                  <a:pt x="3275" y="1050"/>
                </a:lnTo>
                <a:lnTo>
                  <a:pt x="3278" y="1049"/>
                </a:lnTo>
                <a:lnTo>
                  <a:pt x="3281" y="1049"/>
                </a:lnTo>
                <a:lnTo>
                  <a:pt x="3281" y="1047"/>
                </a:lnTo>
                <a:lnTo>
                  <a:pt x="3281" y="1045"/>
                </a:lnTo>
                <a:lnTo>
                  <a:pt x="3281" y="1045"/>
                </a:lnTo>
                <a:lnTo>
                  <a:pt x="3282" y="1045"/>
                </a:lnTo>
                <a:lnTo>
                  <a:pt x="3282" y="1043"/>
                </a:lnTo>
                <a:lnTo>
                  <a:pt x="3284" y="1042"/>
                </a:lnTo>
                <a:lnTo>
                  <a:pt x="3285" y="1042"/>
                </a:lnTo>
                <a:lnTo>
                  <a:pt x="3285" y="1039"/>
                </a:lnTo>
                <a:lnTo>
                  <a:pt x="3289" y="1040"/>
                </a:lnTo>
                <a:lnTo>
                  <a:pt x="3292" y="1036"/>
                </a:lnTo>
                <a:lnTo>
                  <a:pt x="3292" y="1036"/>
                </a:lnTo>
                <a:lnTo>
                  <a:pt x="3295" y="1035"/>
                </a:lnTo>
                <a:lnTo>
                  <a:pt x="3296" y="1033"/>
                </a:lnTo>
                <a:lnTo>
                  <a:pt x="3296" y="1033"/>
                </a:lnTo>
                <a:lnTo>
                  <a:pt x="3299" y="1033"/>
                </a:lnTo>
                <a:lnTo>
                  <a:pt x="3301" y="1031"/>
                </a:lnTo>
                <a:lnTo>
                  <a:pt x="3301" y="1027"/>
                </a:lnTo>
                <a:lnTo>
                  <a:pt x="3299" y="1027"/>
                </a:lnTo>
                <a:lnTo>
                  <a:pt x="3298" y="1027"/>
                </a:lnTo>
                <a:lnTo>
                  <a:pt x="3300" y="1027"/>
                </a:lnTo>
                <a:lnTo>
                  <a:pt x="3302" y="1026"/>
                </a:lnTo>
                <a:lnTo>
                  <a:pt x="3303" y="1025"/>
                </a:lnTo>
                <a:lnTo>
                  <a:pt x="3306" y="1025"/>
                </a:lnTo>
                <a:lnTo>
                  <a:pt x="3308" y="1025"/>
                </a:lnTo>
                <a:lnTo>
                  <a:pt x="3310" y="1025"/>
                </a:lnTo>
                <a:lnTo>
                  <a:pt x="3309" y="1023"/>
                </a:lnTo>
                <a:lnTo>
                  <a:pt x="3311" y="1020"/>
                </a:lnTo>
                <a:lnTo>
                  <a:pt x="3315" y="1019"/>
                </a:lnTo>
                <a:lnTo>
                  <a:pt x="3313" y="1017"/>
                </a:lnTo>
                <a:lnTo>
                  <a:pt x="3316" y="1017"/>
                </a:lnTo>
                <a:lnTo>
                  <a:pt x="3318" y="1017"/>
                </a:lnTo>
                <a:lnTo>
                  <a:pt x="3317" y="1014"/>
                </a:lnTo>
                <a:lnTo>
                  <a:pt x="3317" y="1013"/>
                </a:lnTo>
                <a:lnTo>
                  <a:pt x="3320" y="1011"/>
                </a:lnTo>
                <a:lnTo>
                  <a:pt x="3320" y="1014"/>
                </a:lnTo>
                <a:lnTo>
                  <a:pt x="3323" y="1011"/>
                </a:lnTo>
                <a:lnTo>
                  <a:pt x="3320" y="1010"/>
                </a:lnTo>
                <a:lnTo>
                  <a:pt x="3321" y="1009"/>
                </a:lnTo>
                <a:lnTo>
                  <a:pt x="3323" y="1006"/>
                </a:lnTo>
                <a:lnTo>
                  <a:pt x="3320" y="1005"/>
                </a:lnTo>
                <a:lnTo>
                  <a:pt x="3320" y="1005"/>
                </a:lnTo>
                <a:lnTo>
                  <a:pt x="3319" y="1006"/>
                </a:lnTo>
                <a:lnTo>
                  <a:pt x="3318" y="1005"/>
                </a:lnTo>
                <a:lnTo>
                  <a:pt x="3316" y="1002"/>
                </a:lnTo>
                <a:lnTo>
                  <a:pt x="3320" y="1005"/>
                </a:lnTo>
                <a:lnTo>
                  <a:pt x="3321" y="1002"/>
                </a:lnTo>
                <a:lnTo>
                  <a:pt x="3325" y="1000"/>
                </a:lnTo>
                <a:lnTo>
                  <a:pt x="3327" y="999"/>
                </a:lnTo>
                <a:lnTo>
                  <a:pt x="3325" y="999"/>
                </a:lnTo>
                <a:lnTo>
                  <a:pt x="3325" y="997"/>
                </a:lnTo>
                <a:lnTo>
                  <a:pt x="3325" y="997"/>
                </a:lnTo>
                <a:lnTo>
                  <a:pt x="3323" y="996"/>
                </a:lnTo>
                <a:lnTo>
                  <a:pt x="3321" y="993"/>
                </a:lnTo>
                <a:lnTo>
                  <a:pt x="3328" y="993"/>
                </a:lnTo>
                <a:lnTo>
                  <a:pt x="3328" y="994"/>
                </a:lnTo>
                <a:lnTo>
                  <a:pt x="3326" y="997"/>
                </a:lnTo>
                <a:lnTo>
                  <a:pt x="3328" y="996"/>
                </a:lnTo>
                <a:lnTo>
                  <a:pt x="3329" y="993"/>
                </a:lnTo>
                <a:lnTo>
                  <a:pt x="3332" y="989"/>
                </a:lnTo>
                <a:lnTo>
                  <a:pt x="3334" y="988"/>
                </a:lnTo>
                <a:lnTo>
                  <a:pt x="3330" y="987"/>
                </a:lnTo>
                <a:lnTo>
                  <a:pt x="3334" y="988"/>
                </a:lnTo>
                <a:lnTo>
                  <a:pt x="3335" y="984"/>
                </a:lnTo>
                <a:lnTo>
                  <a:pt x="3336" y="981"/>
                </a:lnTo>
                <a:lnTo>
                  <a:pt x="3337" y="981"/>
                </a:lnTo>
                <a:lnTo>
                  <a:pt x="3338" y="979"/>
                </a:lnTo>
                <a:lnTo>
                  <a:pt x="3337" y="975"/>
                </a:lnTo>
                <a:lnTo>
                  <a:pt x="3336" y="974"/>
                </a:lnTo>
                <a:lnTo>
                  <a:pt x="3338" y="975"/>
                </a:lnTo>
                <a:lnTo>
                  <a:pt x="3341" y="975"/>
                </a:lnTo>
                <a:lnTo>
                  <a:pt x="3343" y="973"/>
                </a:lnTo>
                <a:lnTo>
                  <a:pt x="3343" y="971"/>
                </a:lnTo>
                <a:lnTo>
                  <a:pt x="3344" y="970"/>
                </a:lnTo>
                <a:lnTo>
                  <a:pt x="3345" y="972"/>
                </a:lnTo>
                <a:lnTo>
                  <a:pt x="3347" y="971"/>
                </a:lnTo>
                <a:lnTo>
                  <a:pt x="3349" y="967"/>
                </a:lnTo>
                <a:lnTo>
                  <a:pt x="3349" y="965"/>
                </a:lnTo>
                <a:lnTo>
                  <a:pt x="3345" y="965"/>
                </a:lnTo>
                <a:lnTo>
                  <a:pt x="3344" y="963"/>
                </a:lnTo>
                <a:lnTo>
                  <a:pt x="3346" y="965"/>
                </a:lnTo>
                <a:lnTo>
                  <a:pt x="3347" y="965"/>
                </a:lnTo>
                <a:lnTo>
                  <a:pt x="3351" y="964"/>
                </a:lnTo>
                <a:lnTo>
                  <a:pt x="3350" y="959"/>
                </a:lnTo>
                <a:lnTo>
                  <a:pt x="3347" y="958"/>
                </a:lnTo>
                <a:lnTo>
                  <a:pt x="3350" y="956"/>
                </a:lnTo>
                <a:lnTo>
                  <a:pt x="3352" y="957"/>
                </a:lnTo>
                <a:lnTo>
                  <a:pt x="3353" y="958"/>
                </a:lnTo>
                <a:lnTo>
                  <a:pt x="3354" y="955"/>
                </a:lnTo>
                <a:lnTo>
                  <a:pt x="3354" y="953"/>
                </a:lnTo>
                <a:lnTo>
                  <a:pt x="3351" y="953"/>
                </a:lnTo>
                <a:lnTo>
                  <a:pt x="3349" y="954"/>
                </a:lnTo>
                <a:lnTo>
                  <a:pt x="3347" y="954"/>
                </a:lnTo>
                <a:lnTo>
                  <a:pt x="3351" y="953"/>
                </a:lnTo>
                <a:lnTo>
                  <a:pt x="3352" y="951"/>
                </a:lnTo>
                <a:lnTo>
                  <a:pt x="3353" y="949"/>
                </a:lnTo>
                <a:lnTo>
                  <a:pt x="3355" y="948"/>
                </a:lnTo>
                <a:lnTo>
                  <a:pt x="3353" y="946"/>
                </a:lnTo>
                <a:lnTo>
                  <a:pt x="3351" y="946"/>
                </a:lnTo>
                <a:lnTo>
                  <a:pt x="3350" y="945"/>
                </a:lnTo>
                <a:lnTo>
                  <a:pt x="3350" y="945"/>
                </a:lnTo>
                <a:lnTo>
                  <a:pt x="3347" y="942"/>
                </a:lnTo>
                <a:lnTo>
                  <a:pt x="3345" y="941"/>
                </a:lnTo>
                <a:lnTo>
                  <a:pt x="3343" y="941"/>
                </a:lnTo>
                <a:lnTo>
                  <a:pt x="3342" y="942"/>
                </a:lnTo>
                <a:lnTo>
                  <a:pt x="3337" y="943"/>
                </a:lnTo>
                <a:lnTo>
                  <a:pt x="3338" y="945"/>
                </a:lnTo>
                <a:lnTo>
                  <a:pt x="3337" y="943"/>
                </a:lnTo>
                <a:lnTo>
                  <a:pt x="3336" y="940"/>
                </a:lnTo>
                <a:lnTo>
                  <a:pt x="3334" y="941"/>
                </a:lnTo>
                <a:lnTo>
                  <a:pt x="3332" y="941"/>
                </a:lnTo>
                <a:lnTo>
                  <a:pt x="3333" y="940"/>
                </a:lnTo>
                <a:lnTo>
                  <a:pt x="3336" y="939"/>
                </a:lnTo>
                <a:lnTo>
                  <a:pt x="3338" y="940"/>
                </a:lnTo>
                <a:lnTo>
                  <a:pt x="3340" y="940"/>
                </a:lnTo>
                <a:lnTo>
                  <a:pt x="3341" y="938"/>
                </a:lnTo>
                <a:lnTo>
                  <a:pt x="3345" y="936"/>
                </a:lnTo>
                <a:lnTo>
                  <a:pt x="3349" y="933"/>
                </a:lnTo>
                <a:lnTo>
                  <a:pt x="3353" y="932"/>
                </a:lnTo>
                <a:lnTo>
                  <a:pt x="3353" y="930"/>
                </a:lnTo>
                <a:lnTo>
                  <a:pt x="3352" y="928"/>
                </a:lnTo>
                <a:lnTo>
                  <a:pt x="3350" y="925"/>
                </a:lnTo>
                <a:lnTo>
                  <a:pt x="3349" y="924"/>
                </a:lnTo>
                <a:lnTo>
                  <a:pt x="3346" y="923"/>
                </a:lnTo>
                <a:lnTo>
                  <a:pt x="3343" y="920"/>
                </a:lnTo>
                <a:lnTo>
                  <a:pt x="3338" y="919"/>
                </a:lnTo>
                <a:lnTo>
                  <a:pt x="3337" y="915"/>
                </a:lnTo>
                <a:lnTo>
                  <a:pt x="3335" y="915"/>
                </a:lnTo>
                <a:lnTo>
                  <a:pt x="3332" y="916"/>
                </a:lnTo>
                <a:lnTo>
                  <a:pt x="3328" y="916"/>
                </a:lnTo>
                <a:lnTo>
                  <a:pt x="3328" y="916"/>
                </a:lnTo>
                <a:lnTo>
                  <a:pt x="3326" y="914"/>
                </a:lnTo>
                <a:lnTo>
                  <a:pt x="3324" y="912"/>
                </a:lnTo>
                <a:lnTo>
                  <a:pt x="3323" y="913"/>
                </a:lnTo>
                <a:lnTo>
                  <a:pt x="3324" y="911"/>
                </a:lnTo>
                <a:lnTo>
                  <a:pt x="3323" y="910"/>
                </a:lnTo>
                <a:lnTo>
                  <a:pt x="3325" y="911"/>
                </a:lnTo>
                <a:lnTo>
                  <a:pt x="3327" y="913"/>
                </a:lnTo>
                <a:lnTo>
                  <a:pt x="3328" y="915"/>
                </a:lnTo>
                <a:lnTo>
                  <a:pt x="3330" y="916"/>
                </a:lnTo>
                <a:lnTo>
                  <a:pt x="3330" y="916"/>
                </a:lnTo>
                <a:lnTo>
                  <a:pt x="3334" y="914"/>
                </a:lnTo>
                <a:lnTo>
                  <a:pt x="3334" y="914"/>
                </a:lnTo>
                <a:lnTo>
                  <a:pt x="3337" y="914"/>
                </a:lnTo>
                <a:lnTo>
                  <a:pt x="3340" y="915"/>
                </a:lnTo>
                <a:lnTo>
                  <a:pt x="3341" y="917"/>
                </a:lnTo>
                <a:lnTo>
                  <a:pt x="3343" y="917"/>
                </a:lnTo>
                <a:lnTo>
                  <a:pt x="3346" y="917"/>
                </a:lnTo>
                <a:lnTo>
                  <a:pt x="3349" y="917"/>
                </a:lnTo>
                <a:lnTo>
                  <a:pt x="3351" y="919"/>
                </a:lnTo>
                <a:lnTo>
                  <a:pt x="3353" y="920"/>
                </a:lnTo>
                <a:lnTo>
                  <a:pt x="3353" y="917"/>
                </a:lnTo>
                <a:lnTo>
                  <a:pt x="3351" y="914"/>
                </a:lnTo>
                <a:lnTo>
                  <a:pt x="3351" y="914"/>
                </a:lnTo>
                <a:lnTo>
                  <a:pt x="3347" y="913"/>
                </a:lnTo>
                <a:lnTo>
                  <a:pt x="3347" y="910"/>
                </a:lnTo>
                <a:lnTo>
                  <a:pt x="3344" y="908"/>
                </a:lnTo>
                <a:lnTo>
                  <a:pt x="3342" y="906"/>
                </a:lnTo>
                <a:lnTo>
                  <a:pt x="3340" y="906"/>
                </a:lnTo>
                <a:lnTo>
                  <a:pt x="3340" y="903"/>
                </a:lnTo>
                <a:lnTo>
                  <a:pt x="3341" y="900"/>
                </a:lnTo>
                <a:lnTo>
                  <a:pt x="3338" y="898"/>
                </a:lnTo>
                <a:lnTo>
                  <a:pt x="3337" y="895"/>
                </a:lnTo>
                <a:lnTo>
                  <a:pt x="3336" y="893"/>
                </a:lnTo>
                <a:lnTo>
                  <a:pt x="3335" y="890"/>
                </a:lnTo>
                <a:lnTo>
                  <a:pt x="3333" y="885"/>
                </a:lnTo>
                <a:lnTo>
                  <a:pt x="3333" y="883"/>
                </a:lnTo>
                <a:lnTo>
                  <a:pt x="3332" y="880"/>
                </a:lnTo>
                <a:lnTo>
                  <a:pt x="3328" y="878"/>
                </a:lnTo>
                <a:lnTo>
                  <a:pt x="3325" y="878"/>
                </a:lnTo>
                <a:lnTo>
                  <a:pt x="3325" y="877"/>
                </a:lnTo>
                <a:lnTo>
                  <a:pt x="3323" y="876"/>
                </a:lnTo>
                <a:lnTo>
                  <a:pt x="3319" y="873"/>
                </a:lnTo>
                <a:lnTo>
                  <a:pt x="3317" y="873"/>
                </a:lnTo>
                <a:lnTo>
                  <a:pt x="3317" y="871"/>
                </a:lnTo>
                <a:lnTo>
                  <a:pt x="3317" y="869"/>
                </a:lnTo>
                <a:lnTo>
                  <a:pt x="3318" y="868"/>
                </a:lnTo>
                <a:lnTo>
                  <a:pt x="3319" y="866"/>
                </a:lnTo>
                <a:lnTo>
                  <a:pt x="3321" y="863"/>
                </a:lnTo>
                <a:lnTo>
                  <a:pt x="3324" y="860"/>
                </a:lnTo>
                <a:lnTo>
                  <a:pt x="3326" y="860"/>
                </a:lnTo>
                <a:lnTo>
                  <a:pt x="3328" y="857"/>
                </a:lnTo>
                <a:lnTo>
                  <a:pt x="3329" y="855"/>
                </a:lnTo>
                <a:lnTo>
                  <a:pt x="3330" y="855"/>
                </a:lnTo>
                <a:lnTo>
                  <a:pt x="3330" y="853"/>
                </a:lnTo>
                <a:lnTo>
                  <a:pt x="3329" y="852"/>
                </a:lnTo>
                <a:lnTo>
                  <a:pt x="3329" y="851"/>
                </a:lnTo>
                <a:lnTo>
                  <a:pt x="3333" y="849"/>
                </a:lnTo>
                <a:lnTo>
                  <a:pt x="3333" y="852"/>
                </a:lnTo>
                <a:lnTo>
                  <a:pt x="3335" y="853"/>
                </a:lnTo>
                <a:lnTo>
                  <a:pt x="3337" y="852"/>
                </a:lnTo>
                <a:lnTo>
                  <a:pt x="3337" y="848"/>
                </a:lnTo>
                <a:lnTo>
                  <a:pt x="3340" y="847"/>
                </a:lnTo>
                <a:lnTo>
                  <a:pt x="3340" y="844"/>
                </a:lnTo>
                <a:lnTo>
                  <a:pt x="3338" y="845"/>
                </a:lnTo>
                <a:lnTo>
                  <a:pt x="3340" y="844"/>
                </a:lnTo>
                <a:lnTo>
                  <a:pt x="3341" y="845"/>
                </a:lnTo>
                <a:lnTo>
                  <a:pt x="3346" y="843"/>
                </a:lnTo>
                <a:lnTo>
                  <a:pt x="3349" y="842"/>
                </a:lnTo>
                <a:lnTo>
                  <a:pt x="3351" y="840"/>
                </a:lnTo>
                <a:lnTo>
                  <a:pt x="3353" y="839"/>
                </a:lnTo>
                <a:lnTo>
                  <a:pt x="3355" y="839"/>
                </a:lnTo>
                <a:lnTo>
                  <a:pt x="3358" y="838"/>
                </a:lnTo>
                <a:lnTo>
                  <a:pt x="3358" y="840"/>
                </a:lnTo>
                <a:lnTo>
                  <a:pt x="3361" y="840"/>
                </a:lnTo>
                <a:lnTo>
                  <a:pt x="3362" y="838"/>
                </a:lnTo>
                <a:lnTo>
                  <a:pt x="3363" y="836"/>
                </a:lnTo>
                <a:lnTo>
                  <a:pt x="3363" y="833"/>
                </a:lnTo>
                <a:lnTo>
                  <a:pt x="3360" y="831"/>
                </a:lnTo>
                <a:lnTo>
                  <a:pt x="3360" y="831"/>
                </a:lnTo>
                <a:lnTo>
                  <a:pt x="3356" y="829"/>
                </a:lnTo>
                <a:lnTo>
                  <a:pt x="3355" y="831"/>
                </a:lnTo>
                <a:lnTo>
                  <a:pt x="3354" y="830"/>
                </a:lnTo>
                <a:lnTo>
                  <a:pt x="3349" y="831"/>
                </a:lnTo>
                <a:lnTo>
                  <a:pt x="3346" y="828"/>
                </a:lnTo>
                <a:lnTo>
                  <a:pt x="3344" y="829"/>
                </a:lnTo>
                <a:lnTo>
                  <a:pt x="3342" y="826"/>
                </a:lnTo>
                <a:lnTo>
                  <a:pt x="3338" y="825"/>
                </a:lnTo>
                <a:lnTo>
                  <a:pt x="3336" y="826"/>
                </a:lnTo>
                <a:lnTo>
                  <a:pt x="3333" y="827"/>
                </a:lnTo>
                <a:lnTo>
                  <a:pt x="3330" y="830"/>
                </a:lnTo>
                <a:lnTo>
                  <a:pt x="3328" y="831"/>
                </a:lnTo>
                <a:lnTo>
                  <a:pt x="3326" y="834"/>
                </a:lnTo>
                <a:lnTo>
                  <a:pt x="3324" y="836"/>
                </a:lnTo>
                <a:lnTo>
                  <a:pt x="3323" y="836"/>
                </a:lnTo>
                <a:lnTo>
                  <a:pt x="3319" y="836"/>
                </a:lnTo>
                <a:lnTo>
                  <a:pt x="3317" y="836"/>
                </a:lnTo>
                <a:lnTo>
                  <a:pt x="3313" y="834"/>
                </a:lnTo>
                <a:lnTo>
                  <a:pt x="3313" y="833"/>
                </a:lnTo>
                <a:lnTo>
                  <a:pt x="3313" y="830"/>
                </a:lnTo>
                <a:lnTo>
                  <a:pt x="3315" y="827"/>
                </a:lnTo>
                <a:lnTo>
                  <a:pt x="3316" y="825"/>
                </a:lnTo>
                <a:lnTo>
                  <a:pt x="3313" y="822"/>
                </a:lnTo>
                <a:lnTo>
                  <a:pt x="3311" y="819"/>
                </a:lnTo>
                <a:lnTo>
                  <a:pt x="3310" y="820"/>
                </a:lnTo>
                <a:lnTo>
                  <a:pt x="3309" y="822"/>
                </a:lnTo>
                <a:lnTo>
                  <a:pt x="3306" y="820"/>
                </a:lnTo>
                <a:lnTo>
                  <a:pt x="3303" y="820"/>
                </a:lnTo>
                <a:lnTo>
                  <a:pt x="3301" y="820"/>
                </a:lnTo>
                <a:lnTo>
                  <a:pt x="3299" y="818"/>
                </a:lnTo>
                <a:lnTo>
                  <a:pt x="3299" y="818"/>
                </a:lnTo>
                <a:lnTo>
                  <a:pt x="3295" y="816"/>
                </a:lnTo>
                <a:lnTo>
                  <a:pt x="3294" y="812"/>
                </a:lnTo>
                <a:lnTo>
                  <a:pt x="3294" y="810"/>
                </a:lnTo>
                <a:lnTo>
                  <a:pt x="3296" y="808"/>
                </a:lnTo>
                <a:lnTo>
                  <a:pt x="3296" y="806"/>
                </a:lnTo>
                <a:lnTo>
                  <a:pt x="3298" y="804"/>
                </a:lnTo>
                <a:lnTo>
                  <a:pt x="3301" y="803"/>
                </a:lnTo>
                <a:lnTo>
                  <a:pt x="3307" y="805"/>
                </a:lnTo>
                <a:lnTo>
                  <a:pt x="3309" y="803"/>
                </a:lnTo>
                <a:lnTo>
                  <a:pt x="3311" y="804"/>
                </a:lnTo>
                <a:lnTo>
                  <a:pt x="3315" y="803"/>
                </a:lnTo>
                <a:lnTo>
                  <a:pt x="3318" y="800"/>
                </a:lnTo>
                <a:lnTo>
                  <a:pt x="3318" y="797"/>
                </a:lnTo>
                <a:lnTo>
                  <a:pt x="3319" y="794"/>
                </a:lnTo>
                <a:lnTo>
                  <a:pt x="3323" y="792"/>
                </a:lnTo>
                <a:lnTo>
                  <a:pt x="3325" y="791"/>
                </a:lnTo>
                <a:lnTo>
                  <a:pt x="3326" y="791"/>
                </a:lnTo>
                <a:lnTo>
                  <a:pt x="3327" y="791"/>
                </a:lnTo>
                <a:lnTo>
                  <a:pt x="3328" y="789"/>
                </a:lnTo>
                <a:lnTo>
                  <a:pt x="3332" y="787"/>
                </a:lnTo>
                <a:lnTo>
                  <a:pt x="3336" y="785"/>
                </a:lnTo>
                <a:lnTo>
                  <a:pt x="3337" y="782"/>
                </a:lnTo>
                <a:lnTo>
                  <a:pt x="3340" y="779"/>
                </a:lnTo>
                <a:lnTo>
                  <a:pt x="3342" y="779"/>
                </a:lnTo>
                <a:lnTo>
                  <a:pt x="3343" y="776"/>
                </a:lnTo>
                <a:lnTo>
                  <a:pt x="3344" y="775"/>
                </a:lnTo>
                <a:lnTo>
                  <a:pt x="3346" y="775"/>
                </a:lnTo>
                <a:lnTo>
                  <a:pt x="3350" y="777"/>
                </a:lnTo>
                <a:lnTo>
                  <a:pt x="3351" y="777"/>
                </a:lnTo>
                <a:lnTo>
                  <a:pt x="3353" y="774"/>
                </a:lnTo>
                <a:lnTo>
                  <a:pt x="3353" y="775"/>
                </a:lnTo>
                <a:lnTo>
                  <a:pt x="3355" y="778"/>
                </a:lnTo>
                <a:lnTo>
                  <a:pt x="3358" y="779"/>
                </a:lnTo>
                <a:lnTo>
                  <a:pt x="3358" y="780"/>
                </a:lnTo>
                <a:lnTo>
                  <a:pt x="3359" y="783"/>
                </a:lnTo>
                <a:lnTo>
                  <a:pt x="3356" y="785"/>
                </a:lnTo>
                <a:lnTo>
                  <a:pt x="3355" y="788"/>
                </a:lnTo>
                <a:lnTo>
                  <a:pt x="3354" y="791"/>
                </a:lnTo>
                <a:lnTo>
                  <a:pt x="3353" y="791"/>
                </a:lnTo>
                <a:lnTo>
                  <a:pt x="3351" y="792"/>
                </a:lnTo>
                <a:lnTo>
                  <a:pt x="3349" y="794"/>
                </a:lnTo>
                <a:lnTo>
                  <a:pt x="3349" y="796"/>
                </a:lnTo>
                <a:lnTo>
                  <a:pt x="3347" y="796"/>
                </a:lnTo>
                <a:lnTo>
                  <a:pt x="3345" y="797"/>
                </a:lnTo>
                <a:lnTo>
                  <a:pt x="3347" y="797"/>
                </a:lnTo>
                <a:lnTo>
                  <a:pt x="3349" y="801"/>
                </a:lnTo>
                <a:lnTo>
                  <a:pt x="3354" y="800"/>
                </a:lnTo>
                <a:lnTo>
                  <a:pt x="3353" y="801"/>
                </a:lnTo>
                <a:lnTo>
                  <a:pt x="3350" y="803"/>
                </a:lnTo>
                <a:lnTo>
                  <a:pt x="3349" y="805"/>
                </a:lnTo>
                <a:lnTo>
                  <a:pt x="3346" y="806"/>
                </a:lnTo>
                <a:lnTo>
                  <a:pt x="3344" y="808"/>
                </a:lnTo>
                <a:lnTo>
                  <a:pt x="3344" y="811"/>
                </a:lnTo>
                <a:lnTo>
                  <a:pt x="3347" y="810"/>
                </a:lnTo>
                <a:lnTo>
                  <a:pt x="3350" y="808"/>
                </a:lnTo>
                <a:lnTo>
                  <a:pt x="3355" y="805"/>
                </a:lnTo>
                <a:lnTo>
                  <a:pt x="3358" y="803"/>
                </a:lnTo>
                <a:lnTo>
                  <a:pt x="3360" y="801"/>
                </a:lnTo>
                <a:lnTo>
                  <a:pt x="3362" y="799"/>
                </a:lnTo>
                <a:lnTo>
                  <a:pt x="3366" y="797"/>
                </a:lnTo>
                <a:lnTo>
                  <a:pt x="3371" y="795"/>
                </a:lnTo>
                <a:lnTo>
                  <a:pt x="3373" y="794"/>
                </a:lnTo>
                <a:lnTo>
                  <a:pt x="3376" y="793"/>
                </a:lnTo>
                <a:lnTo>
                  <a:pt x="3377" y="793"/>
                </a:lnTo>
                <a:lnTo>
                  <a:pt x="3379" y="793"/>
                </a:lnTo>
                <a:lnTo>
                  <a:pt x="3385" y="793"/>
                </a:lnTo>
                <a:lnTo>
                  <a:pt x="3387" y="791"/>
                </a:lnTo>
                <a:lnTo>
                  <a:pt x="3387" y="791"/>
                </a:lnTo>
                <a:lnTo>
                  <a:pt x="3388" y="788"/>
                </a:lnTo>
                <a:lnTo>
                  <a:pt x="3389" y="789"/>
                </a:lnTo>
                <a:lnTo>
                  <a:pt x="3389" y="789"/>
                </a:lnTo>
                <a:lnTo>
                  <a:pt x="3389" y="789"/>
                </a:lnTo>
                <a:lnTo>
                  <a:pt x="3388" y="791"/>
                </a:lnTo>
                <a:lnTo>
                  <a:pt x="3388" y="791"/>
                </a:lnTo>
                <a:lnTo>
                  <a:pt x="3388" y="793"/>
                </a:lnTo>
                <a:lnTo>
                  <a:pt x="3390" y="795"/>
                </a:lnTo>
                <a:lnTo>
                  <a:pt x="3394" y="794"/>
                </a:lnTo>
                <a:lnTo>
                  <a:pt x="3396" y="796"/>
                </a:lnTo>
                <a:lnTo>
                  <a:pt x="3397" y="796"/>
                </a:lnTo>
                <a:lnTo>
                  <a:pt x="3400" y="797"/>
                </a:lnTo>
                <a:lnTo>
                  <a:pt x="3403" y="797"/>
                </a:lnTo>
                <a:lnTo>
                  <a:pt x="3402" y="800"/>
                </a:lnTo>
                <a:lnTo>
                  <a:pt x="3402" y="802"/>
                </a:lnTo>
                <a:lnTo>
                  <a:pt x="3401" y="804"/>
                </a:lnTo>
                <a:lnTo>
                  <a:pt x="3398" y="808"/>
                </a:lnTo>
                <a:lnTo>
                  <a:pt x="3400" y="810"/>
                </a:lnTo>
                <a:lnTo>
                  <a:pt x="3400" y="811"/>
                </a:lnTo>
                <a:lnTo>
                  <a:pt x="3403" y="810"/>
                </a:lnTo>
                <a:lnTo>
                  <a:pt x="3405" y="812"/>
                </a:lnTo>
                <a:lnTo>
                  <a:pt x="3405" y="812"/>
                </a:lnTo>
                <a:lnTo>
                  <a:pt x="3404" y="812"/>
                </a:lnTo>
                <a:lnTo>
                  <a:pt x="3402" y="811"/>
                </a:lnTo>
                <a:lnTo>
                  <a:pt x="3400" y="811"/>
                </a:lnTo>
                <a:lnTo>
                  <a:pt x="3396" y="813"/>
                </a:lnTo>
                <a:lnTo>
                  <a:pt x="3396" y="814"/>
                </a:lnTo>
                <a:lnTo>
                  <a:pt x="3395" y="816"/>
                </a:lnTo>
                <a:lnTo>
                  <a:pt x="3395" y="818"/>
                </a:lnTo>
                <a:lnTo>
                  <a:pt x="3394" y="820"/>
                </a:lnTo>
                <a:lnTo>
                  <a:pt x="3396" y="821"/>
                </a:lnTo>
                <a:lnTo>
                  <a:pt x="3400" y="821"/>
                </a:lnTo>
                <a:lnTo>
                  <a:pt x="3396" y="822"/>
                </a:lnTo>
                <a:lnTo>
                  <a:pt x="3396" y="823"/>
                </a:lnTo>
                <a:lnTo>
                  <a:pt x="3398" y="825"/>
                </a:lnTo>
                <a:lnTo>
                  <a:pt x="3401" y="826"/>
                </a:lnTo>
                <a:lnTo>
                  <a:pt x="3403" y="823"/>
                </a:lnTo>
                <a:lnTo>
                  <a:pt x="3403" y="827"/>
                </a:lnTo>
                <a:lnTo>
                  <a:pt x="3405" y="825"/>
                </a:lnTo>
                <a:lnTo>
                  <a:pt x="3405" y="822"/>
                </a:lnTo>
                <a:lnTo>
                  <a:pt x="3407" y="822"/>
                </a:lnTo>
                <a:lnTo>
                  <a:pt x="3410" y="825"/>
                </a:lnTo>
                <a:lnTo>
                  <a:pt x="3413" y="825"/>
                </a:lnTo>
                <a:lnTo>
                  <a:pt x="3415" y="823"/>
                </a:lnTo>
                <a:lnTo>
                  <a:pt x="3419" y="826"/>
                </a:lnTo>
                <a:lnTo>
                  <a:pt x="3420" y="825"/>
                </a:lnTo>
                <a:lnTo>
                  <a:pt x="3420" y="825"/>
                </a:lnTo>
                <a:lnTo>
                  <a:pt x="3420" y="827"/>
                </a:lnTo>
                <a:lnTo>
                  <a:pt x="3418" y="826"/>
                </a:lnTo>
                <a:lnTo>
                  <a:pt x="3418" y="827"/>
                </a:lnTo>
                <a:lnTo>
                  <a:pt x="3419" y="829"/>
                </a:lnTo>
                <a:lnTo>
                  <a:pt x="3420" y="831"/>
                </a:lnTo>
                <a:lnTo>
                  <a:pt x="3420" y="831"/>
                </a:lnTo>
                <a:lnTo>
                  <a:pt x="3421" y="835"/>
                </a:lnTo>
                <a:lnTo>
                  <a:pt x="3420" y="836"/>
                </a:lnTo>
                <a:lnTo>
                  <a:pt x="3422" y="836"/>
                </a:lnTo>
                <a:lnTo>
                  <a:pt x="3424" y="839"/>
                </a:lnTo>
                <a:lnTo>
                  <a:pt x="3422" y="842"/>
                </a:lnTo>
                <a:lnTo>
                  <a:pt x="3421" y="838"/>
                </a:lnTo>
                <a:lnTo>
                  <a:pt x="3418" y="839"/>
                </a:lnTo>
                <a:lnTo>
                  <a:pt x="3415" y="840"/>
                </a:lnTo>
                <a:lnTo>
                  <a:pt x="3413" y="840"/>
                </a:lnTo>
                <a:lnTo>
                  <a:pt x="3413" y="843"/>
                </a:lnTo>
                <a:lnTo>
                  <a:pt x="3414" y="843"/>
                </a:lnTo>
                <a:lnTo>
                  <a:pt x="3417" y="844"/>
                </a:lnTo>
                <a:lnTo>
                  <a:pt x="3419" y="846"/>
                </a:lnTo>
                <a:lnTo>
                  <a:pt x="3418" y="849"/>
                </a:lnTo>
                <a:lnTo>
                  <a:pt x="3418" y="852"/>
                </a:lnTo>
                <a:lnTo>
                  <a:pt x="3420" y="853"/>
                </a:lnTo>
                <a:lnTo>
                  <a:pt x="3419" y="854"/>
                </a:lnTo>
                <a:lnTo>
                  <a:pt x="3421" y="856"/>
                </a:lnTo>
                <a:lnTo>
                  <a:pt x="3418" y="859"/>
                </a:lnTo>
                <a:lnTo>
                  <a:pt x="3420" y="861"/>
                </a:lnTo>
                <a:lnTo>
                  <a:pt x="3417" y="862"/>
                </a:lnTo>
                <a:lnTo>
                  <a:pt x="3417" y="862"/>
                </a:lnTo>
                <a:lnTo>
                  <a:pt x="3415" y="865"/>
                </a:lnTo>
                <a:lnTo>
                  <a:pt x="3417" y="868"/>
                </a:lnTo>
                <a:lnTo>
                  <a:pt x="3413" y="866"/>
                </a:lnTo>
                <a:lnTo>
                  <a:pt x="3414" y="869"/>
                </a:lnTo>
                <a:lnTo>
                  <a:pt x="3415" y="871"/>
                </a:lnTo>
                <a:lnTo>
                  <a:pt x="3417" y="872"/>
                </a:lnTo>
                <a:lnTo>
                  <a:pt x="3419" y="872"/>
                </a:lnTo>
                <a:lnTo>
                  <a:pt x="3417" y="873"/>
                </a:lnTo>
                <a:lnTo>
                  <a:pt x="3417" y="876"/>
                </a:lnTo>
                <a:lnTo>
                  <a:pt x="3414" y="874"/>
                </a:lnTo>
                <a:lnTo>
                  <a:pt x="3417" y="877"/>
                </a:lnTo>
                <a:lnTo>
                  <a:pt x="3417" y="879"/>
                </a:lnTo>
                <a:lnTo>
                  <a:pt x="3419" y="879"/>
                </a:lnTo>
                <a:lnTo>
                  <a:pt x="3420" y="877"/>
                </a:lnTo>
                <a:lnTo>
                  <a:pt x="3423" y="877"/>
                </a:lnTo>
                <a:lnTo>
                  <a:pt x="3426" y="874"/>
                </a:lnTo>
                <a:lnTo>
                  <a:pt x="3428" y="873"/>
                </a:lnTo>
                <a:lnTo>
                  <a:pt x="3427" y="876"/>
                </a:lnTo>
                <a:lnTo>
                  <a:pt x="3429" y="878"/>
                </a:lnTo>
                <a:lnTo>
                  <a:pt x="3429" y="877"/>
                </a:lnTo>
                <a:lnTo>
                  <a:pt x="3430" y="876"/>
                </a:lnTo>
                <a:lnTo>
                  <a:pt x="3430" y="876"/>
                </a:lnTo>
                <a:lnTo>
                  <a:pt x="3429" y="872"/>
                </a:lnTo>
                <a:lnTo>
                  <a:pt x="3430" y="871"/>
                </a:lnTo>
                <a:lnTo>
                  <a:pt x="3431" y="874"/>
                </a:lnTo>
                <a:lnTo>
                  <a:pt x="3434" y="873"/>
                </a:lnTo>
                <a:lnTo>
                  <a:pt x="3431" y="871"/>
                </a:lnTo>
                <a:lnTo>
                  <a:pt x="3435" y="870"/>
                </a:lnTo>
                <a:lnTo>
                  <a:pt x="3436" y="870"/>
                </a:lnTo>
                <a:lnTo>
                  <a:pt x="3438" y="868"/>
                </a:lnTo>
                <a:lnTo>
                  <a:pt x="3439" y="871"/>
                </a:lnTo>
                <a:lnTo>
                  <a:pt x="3441" y="871"/>
                </a:lnTo>
                <a:lnTo>
                  <a:pt x="3443" y="872"/>
                </a:lnTo>
                <a:lnTo>
                  <a:pt x="3444" y="871"/>
                </a:lnTo>
                <a:lnTo>
                  <a:pt x="3444" y="869"/>
                </a:lnTo>
                <a:lnTo>
                  <a:pt x="3446" y="866"/>
                </a:lnTo>
                <a:lnTo>
                  <a:pt x="3448" y="868"/>
                </a:lnTo>
                <a:lnTo>
                  <a:pt x="3451" y="868"/>
                </a:lnTo>
                <a:lnTo>
                  <a:pt x="3451" y="866"/>
                </a:lnTo>
                <a:lnTo>
                  <a:pt x="3454" y="866"/>
                </a:lnTo>
                <a:lnTo>
                  <a:pt x="3455" y="866"/>
                </a:lnTo>
                <a:lnTo>
                  <a:pt x="3456" y="863"/>
                </a:lnTo>
                <a:lnTo>
                  <a:pt x="3456" y="861"/>
                </a:lnTo>
                <a:lnTo>
                  <a:pt x="3457" y="859"/>
                </a:lnTo>
                <a:lnTo>
                  <a:pt x="3458" y="856"/>
                </a:lnTo>
                <a:lnTo>
                  <a:pt x="3460" y="854"/>
                </a:lnTo>
                <a:lnTo>
                  <a:pt x="3457" y="854"/>
                </a:lnTo>
                <a:lnTo>
                  <a:pt x="3456" y="851"/>
                </a:lnTo>
                <a:lnTo>
                  <a:pt x="3456" y="848"/>
                </a:lnTo>
                <a:lnTo>
                  <a:pt x="3457" y="845"/>
                </a:lnTo>
                <a:lnTo>
                  <a:pt x="3457" y="843"/>
                </a:lnTo>
                <a:lnTo>
                  <a:pt x="3457" y="840"/>
                </a:lnTo>
                <a:lnTo>
                  <a:pt x="3457" y="837"/>
                </a:lnTo>
                <a:lnTo>
                  <a:pt x="3456" y="836"/>
                </a:lnTo>
                <a:lnTo>
                  <a:pt x="3455" y="833"/>
                </a:lnTo>
                <a:lnTo>
                  <a:pt x="3454" y="831"/>
                </a:lnTo>
                <a:lnTo>
                  <a:pt x="3451" y="826"/>
                </a:lnTo>
                <a:lnTo>
                  <a:pt x="3448" y="823"/>
                </a:lnTo>
                <a:lnTo>
                  <a:pt x="3447" y="820"/>
                </a:lnTo>
                <a:lnTo>
                  <a:pt x="3445" y="818"/>
                </a:lnTo>
                <a:lnTo>
                  <a:pt x="3445" y="817"/>
                </a:lnTo>
                <a:lnTo>
                  <a:pt x="3444" y="814"/>
                </a:lnTo>
                <a:lnTo>
                  <a:pt x="3443" y="812"/>
                </a:lnTo>
                <a:lnTo>
                  <a:pt x="3440" y="810"/>
                </a:lnTo>
                <a:lnTo>
                  <a:pt x="3437" y="808"/>
                </a:lnTo>
                <a:lnTo>
                  <a:pt x="3435" y="805"/>
                </a:lnTo>
                <a:lnTo>
                  <a:pt x="3432" y="804"/>
                </a:lnTo>
                <a:lnTo>
                  <a:pt x="3430" y="803"/>
                </a:lnTo>
                <a:lnTo>
                  <a:pt x="3429" y="802"/>
                </a:lnTo>
                <a:lnTo>
                  <a:pt x="3430" y="800"/>
                </a:lnTo>
                <a:lnTo>
                  <a:pt x="3430" y="800"/>
                </a:lnTo>
                <a:lnTo>
                  <a:pt x="3431" y="796"/>
                </a:lnTo>
                <a:lnTo>
                  <a:pt x="3431" y="794"/>
                </a:lnTo>
                <a:lnTo>
                  <a:pt x="3434" y="793"/>
                </a:lnTo>
                <a:lnTo>
                  <a:pt x="3437" y="791"/>
                </a:lnTo>
                <a:lnTo>
                  <a:pt x="3437" y="791"/>
                </a:lnTo>
                <a:lnTo>
                  <a:pt x="3439" y="789"/>
                </a:lnTo>
                <a:lnTo>
                  <a:pt x="3443" y="789"/>
                </a:lnTo>
                <a:lnTo>
                  <a:pt x="3445" y="787"/>
                </a:lnTo>
                <a:lnTo>
                  <a:pt x="3447" y="785"/>
                </a:lnTo>
                <a:lnTo>
                  <a:pt x="3451" y="784"/>
                </a:lnTo>
                <a:lnTo>
                  <a:pt x="3453" y="783"/>
                </a:lnTo>
                <a:lnTo>
                  <a:pt x="3454" y="780"/>
                </a:lnTo>
                <a:lnTo>
                  <a:pt x="3456" y="778"/>
                </a:lnTo>
                <a:lnTo>
                  <a:pt x="3458" y="777"/>
                </a:lnTo>
                <a:lnTo>
                  <a:pt x="3462" y="776"/>
                </a:lnTo>
                <a:lnTo>
                  <a:pt x="3461" y="772"/>
                </a:lnTo>
                <a:lnTo>
                  <a:pt x="3462" y="770"/>
                </a:lnTo>
                <a:lnTo>
                  <a:pt x="3462" y="769"/>
                </a:lnTo>
                <a:lnTo>
                  <a:pt x="3462" y="768"/>
                </a:lnTo>
                <a:lnTo>
                  <a:pt x="3461" y="765"/>
                </a:lnTo>
                <a:lnTo>
                  <a:pt x="3462" y="762"/>
                </a:lnTo>
                <a:lnTo>
                  <a:pt x="3463" y="759"/>
                </a:lnTo>
                <a:lnTo>
                  <a:pt x="3465" y="758"/>
                </a:lnTo>
                <a:lnTo>
                  <a:pt x="3465" y="758"/>
                </a:lnTo>
                <a:lnTo>
                  <a:pt x="3468" y="756"/>
                </a:lnTo>
                <a:lnTo>
                  <a:pt x="3470" y="753"/>
                </a:lnTo>
                <a:lnTo>
                  <a:pt x="3473" y="753"/>
                </a:lnTo>
                <a:lnTo>
                  <a:pt x="3474" y="753"/>
                </a:lnTo>
                <a:lnTo>
                  <a:pt x="3475" y="750"/>
                </a:lnTo>
                <a:lnTo>
                  <a:pt x="3474" y="748"/>
                </a:lnTo>
                <a:lnTo>
                  <a:pt x="3480" y="746"/>
                </a:lnTo>
                <a:lnTo>
                  <a:pt x="3483" y="744"/>
                </a:lnTo>
                <a:lnTo>
                  <a:pt x="3484" y="742"/>
                </a:lnTo>
                <a:lnTo>
                  <a:pt x="3487" y="740"/>
                </a:lnTo>
                <a:lnTo>
                  <a:pt x="3488" y="737"/>
                </a:lnTo>
                <a:lnTo>
                  <a:pt x="3489" y="736"/>
                </a:lnTo>
                <a:lnTo>
                  <a:pt x="3492" y="736"/>
                </a:lnTo>
                <a:lnTo>
                  <a:pt x="3490" y="739"/>
                </a:lnTo>
                <a:lnTo>
                  <a:pt x="3494" y="739"/>
                </a:lnTo>
                <a:lnTo>
                  <a:pt x="3496" y="736"/>
                </a:lnTo>
                <a:lnTo>
                  <a:pt x="3497" y="740"/>
                </a:lnTo>
                <a:lnTo>
                  <a:pt x="3496" y="742"/>
                </a:lnTo>
                <a:lnTo>
                  <a:pt x="3501" y="743"/>
                </a:lnTo>
                <a:lnTo>
                  <a:pt x="3506" y="744"/>
                </a:lnTo>
                <a:lnTo>
                  <a:pt x="3508" y="746"/>
                </a:lnTo>
                <a:lnTo>
                  <a:pt x="3514" y="744"/>
                </a:lnTo>
                <a:lnTo>
                  <a:pt x="3516" y="743"/>
                </a:lnTo>
                <a:lnTo>
                  <a:pt x="3518" y="743"/>
                </a:lnTo>
                <a:lnTo>
                  <a:pt x="3522" y="741"/>
                </a:lnTo>
                <a:lnTo>
                  <a:pt x="3524" y="740"/>
                </a:lnTo>
                <a:lnTo>
                  <a:pt x="3526" y="737"/>
                </a:lnTo>
                <a:lnTo>
                  <a:pt x="3528" y="737"/>
                </a:lnTo>
                <a:lnTo>
                  <a:pt x="3530" y="736"/>
                </a:lnTo>
                <a:lnTo>
                  <a:pt x="3531" y="735"/>
                </a:lnTo>
                <a:lnTo>
                  <a:pt x="3535" y="733"/>
                </a:lnTo>
                <a:lnTo>
                  <a:pt x="3537" y="729"/>
                </a:lnTo>
                <a:lnTo>
                  <a:pt x="3539" y="728"/>
                </a:lnTo>
                <a:lnTo>
                  <a:pt x="3539" y="728"/>
                </a:lnTo>
                <a:lnTo>
                  <a:pt x="3540" y="725"/>
                </a:lnTo>
                <a:lnTo>
                  <a:pt x="3542" y="723"/>
                </a:lnTo>
                <a:lnTo>
                  <a:pt x="3547" y="717"/>
                </a:lnTo>
                <a:lnTo>
                  <a:pt x="3549" y="716"/>
                </a:lnTo>
                <a:lnTo>
                  <a:pt x="3550" y="714"/>
                </a:lnTo>
                <a:lnTo>
                  <a:pt x="3552" y="711"/>
                </a:lnTo>
                <a:lnTo>
                  <a:pt x="3555" y="709"/>
                </a:lnTo>
                <a:lnTo>
                  <a:pt x="3556" y="708"/>
                </a:lnTo>
                <a:lnTo>
                  <a:pt x="3558" y="705"/>
                </a:lnTo>
                <a:lnTo>
                  <a:pt x="3564" y="700"/>
                </a:lnTo>
                <a:lnTo>
                  <a:pt x="3568" y="695"/>
                </a:lnTo>
                <a:lnTo>
                  <a:pt x="3575" y="688"/>
                </a:lnTo>
                <a:lnTo>
                  <a:pt x="3577" y="683"/>
                </a:lnTo>
                <a:lnTo>
                  <a:pt x="3577" y="682"/>
                </a:lnTo>
                <a:lnTo>
                  <a:pt x="3580" y="680"/>
                </a:lnTo>
                <a:lnTo>
                  <a:pt x="3580" y="677"/>
                </a:lnTo>
                <a:lnTo>
                  <a:pt x="3582" y="674"/>
                </a:lnTo>
                <a:lnTo>
                  <a:pt x="3586" y="668"/>
                </a:lnTo>
                <a:lnTo>
                  <a:pt x="3589" y="666"/>
                </a:lnTo>
                <a:lnTo>
                  <a:pt x="3590" y="664"/>
                </a:lnTo>
                <a:lnTo>
                  <a:pt x="3591" y="662"/>
                </a:lnTo>
                <a:lnTo>
                  <a:pt x="3593" y="658"/>
                </a:lnTo>
                <a:lnTo>
                  <a:pt x="3596" y="656"/>
                </a:lnTo>
                <a:lnTo>
                  <a:pt x="3598" y="654"/>
                </a:lnTo>
                <a:lnTo>
                  <a:pt x="3601" y="651"/>
                </a:lnTo>
                <a:lnTo>
                  <a:pt x="3602" y="650"/>
                </a:lnTo>
                <a:lnTo>
                  <a:pt x="3605" y="648"/>
                </a:lnTo>
                <a:lnTo>
                  <a:pt x="3605" y="643"/>
                </a:lnTo>
                <a:lnTo>
                  <a:pt x="3606" y="640"/>
                </a:lnTo>
                <a:lnTo>
                  <a:pt x="3606" y="638"/>
                </a:lnTo>
                <a:lnTo>
                  <a:pt x="3607" y="638"/>
                </a:lnTo>
                <a:lnTo>
                  <a:pt x="3607" y="635"/>
                </a:lnTo>
                <a:lnTo>
                  <a:pt x="3607" y="633"/>
                </a:lnTo>
                <a:lnTo>
                  <a:pt x="3607" y="633"/>
                </a:lnTo>
                <a:lnTo>
                  <a:pt x="3608" y="631"/>
                </a:lnTo>
                <a:lnTo>
                  <a:pt x="3609" y="628"/>
                </a:lnTo>
                <a:lnTo>
                  <a:pt x="3609" y="625"/>
                </a:lnTo>
                <a:lnTo>
                  <a:pt x="3608" y="623"/>
                </a:lnTo>
                <a:lnTo>
                  <a:pt x="3609" y="621"/>
                </a:lnTo>
                <a:lnTo>
                  <a:pt x="3609" y="618"/>
                </a:lnTo>
                <a:lnTo>
                  <a:pt x="3609" y="615"/>
                </a:lnTo>
                <a:lnTo>
                  <a:pt x="3609" y="613"/>
                </a:lnTo>
                <a:lnTo>
                  <a:pt x="3609" y="612"/>
                </a:lnTo>
                <a:lnTo>
                  <a:pt x="3608" y="607"/>
                </a:lnTo>
                <a:lnTo>
                  <a:pt x="3611" y="601"/>
                </a:lnTo>
                <a:lnTo>
                  <a:pt x="3611" y="599"/>
                </a:lnTo>
                <a:lnTo>
                  <a:pt x="3614" y="597"/>
                </a:lnTo>
                <a:lnTo>
                  <a:pt x="3615" y="594"/>
                </a:lnTo>
                <a:lnTo>
                  <a:pt x="3615" y="591"/>
                </a:lnTo>
                <a:lnTo>
                  <a:pt x="3618" y="589"/>
                </a:lnTo>
                <a:lnTo>
                  <a:pt x="3620" y="587"/>
                </a:lnTo>
                <a:lnTo>
                  <a:pt x="3620" y="583"/>
                </a:lnTo>
                <a:lnTo>
                  <a:pt x="3623" y="581"/>
                </a:lnTo>
                <a:lnTo>
                  <a:pt x="3623" y="580"/>
                </a:lnTo>
                <a:lnTo>
                  <a:pt x="3620" y="579"/>
                </a:lnTo>
                <a:lnTo>
                  <a:pt x="3617" y="578"/>
                </a:lnTo>
                <a:lnTo>
                  <a:pt x="3619" y="574"/>
                </a:lnTo>
                <a:lnTo>
                  <a:pt x="3619" y="572"/>
                </a:lnTo>
                <a:lnTo>
                  <a:pt x="3619" y="570"/>
                </a:lnTo>
                <a:lnTo>
                  <a:pt x="3611" y="564"/>
                </a:lnTo>
                <a:lnTo>
                  <a:pt x="3617" y="566"/>
                </a:lnTo>
                <a:lnTo>
                  <a:pt x="3619" y="564"/>
                </a:lnTo>
                <a:lnTo>
                  <a:pt x="3620" y="562"/>
                </a:lnTo>
                <a:lnTo>
                  <a:pt x="3618" y="560"/>
                </a:lnTo>
                <a:lnTo>
                  <a:pt x="3616" y="558"/>
                </a:lnTo>
                <a:lnTo>
                  <a:pt x="3612" y="555"/>
                </a:lnTo>
                <a:lnTo>
                  <a:pt x="3609" y="554"/>
                </a:lnTo>
                <a:lnTo>
                  <a:pt x="3607" y="552"/>
                </a:lnTo>
                <a:lnTo>
                  <a:pt x="3606" y="548"/>
                </a:lnTo>
                <a:lnTo>
                  <a:pt x="3605" y="546"/>
                </a:lnTo>
                <a:lnTo>
                  <a:pt x="3602" y="545"/>
                </a:lnTo>
                <a:lnTo>
                  <a:pt x="3599" y="543"/>
                </a:lnTo>
                <a:lnTo>
                  <a:pt x="3597" y="543"/>
                </a:lnTo>
                <a:lnTo>
                  <a:pt x="3593" y="544"/>
                </a:lnTo>
                <a:lnTo>
                  <a:pt x="3591" y="544"/>
                </a:lnTo>
                <a:lnTo>
                  <a:pt x="3588" y="543"/>
                </a:lnTo>
                <a:lnTo>
                  <a:pt x="3585" y="541"/>
                </a:lnTo>
                <a:lnTo>
                  <a:pt x="3584" y="545"/>
                </a:lnTo>
                <a:lnTo>
                  <a:pt x="3585" y="547"/>
                </a:lnTo>
                <a:lnTo>
                  <a:pt x="3584" y="549"/>
                </a:lnTo>
                <a:lnTo>
                  <a:pt x="3583" y="553"/>
                </a:lnTo>
                <a:lnTo>
                  <a:pt x="3582" y="555"/>
                </a:lnTo>
                <a:lnTo>
                  <a:pt x="3579" y="556"/>
                </a:lnTo>
                <a:lnTo>
                  <a:pt x="3580" y="554"/>
                </a:lnTo>
                <a:lnTo>
                  <a:pt x="3582" y="551"/>
                </a:lnTo>
                <a:lnTo>
                  <a:pt x="3582" y="548"/>
                </a:lnTo>
                <a:lnTo>
                  <a:pt x="3580" y="549"/>
                </a:lnTo>
                <a:lnTo>
                  <a:pt x="3579" y="552"/>
                </a:lnTo>
                <a:lnTo>
                  <a:pt x="3573" y="555"/>
                </a:lnTo>
                <a:lnTo>
                  <a:pt x="3568" y="556"/>
                </a:lnTo>
                <a:lnTo>
                  <a:pt x="3568" y="556"/>
                </a:lnTo>
                <a:lnTo>
                  <a:pt x="3565" y="556"/>
                </a:lnTo>
                <a:lnTo>
                  <a:pt x="3567" y="553"/>
                </a:lnTo>
                <a:lnTo>
                  <a:pt x="3568" y="551"/>
                </a:lnTo>
                <a:lnTo>
                  <a:pt x="3572" y="549"/>
                </a:lnTo>
                <a:lnTo>
                  <a:pt x="3568" y="548"/>
                </a:lnTo>
                <a:lnTo>
                  <a:pt x="3566" y="547"/>
                </a:lnTo>
                <a:lnTo>
                  <a:pt x="3568" y="544"/>
                </a:lnTo>
                <a:lnTo>
                  <a:pt x="3571" y="541"/>
                </a:lnTo>
                <a:lnTo>
                  <a:pt x="3567" y="541"/>
                </a:lnTo>
                <a:lnTo>
                  <a:pt x="3565" y="543"/>
                </a:lnTo>
                <a:lnTo>
                  <a:pt x="3562" y="545"/>
                </a:lnTo>
                <a:lnTo>
                  <a:pt x="3565" y="546"/>
                </a:lnTo>
                <a:lnTo>
                  <a:pt x="3564" y="549"/>
                </a:lnTo>
                <a:lnTo>
                  <a:pt x="3560" y="551"/>
                </a:lnTo>
                <a:lnTo>
                  <a:pt x="3558" y="552"/>
                </a:lnTo>
                <a:lnTo>
                  <a:pt x="3558" y="552"/>
                </a:lnTo>
                <a:lnTo>
                  <a:pt x="3556" y="548"/>
                </a:lnTo>
                <a:lnTo>
                  <a:pt x="3558" y="546"/>
                </a:lnTo>
                <a:lnTo>
                  <a:pt x="3557" y="540"/>
                </a:lnTo>
                <a:lnTo>
                  <a:pt x="3558" y="538"/>
                </a:lnTo>
                <a:lnTo>
                  <a:pt x="3558" y="536"/>
                </a:lnTo>
                <a:lnTo>
                  <a:pt x="3556" y="535"/>
                </a:lnTo>
                <a:lnTo>
                  <a:pt x="3552" y="536"/>
                </a:lnTo>
                <a:lnTo>
                  <a:pt x="3550" y="536"/>
                </a:lnTo>
                <a:lnTo>
                  <a:pt x="3545" y="537"/>
                </a:lnTo>
                <a:lnTo>
                  <a:pt x="3542" y="535"/>
                </a:lnTo>
                <a:lnTo>
                  <a:pt x="3539" y="535"/>
                </a:lnTo>
                <a:lnTo>
                  <a:pt x="3537" y="534"/>
                </a:lnTo>
                <a:lnTo>
                  <a:pt x="3535" y="531"/>
                </a:lnTo>
                <a:lnTo>
                  <a:pt x="3538" y="529"/>
                </a:lnTo>
                <a:lnTo>
                  <a:pt x="3541" y="527"/>
                </a:lnTo>
                <a:lnTo>
                  <a:pt x="3543" y="526"/>
                </a:lnTo>
                <a:lnTo>
                  <a:pt x="3549" y="522"/>
                </a:lnTo>
                <a:lnTo>
                  <a:pt x="3551" y="520"/>
                </a:lnTo>
                <a:lnTo>
                  <a:pt x="3554" y="518"/>
                </a:lnTo>
                <a:lnTo>
                  <a:pt x="3556" y="517"/>
                </a:lnTo>
                <a:lnTo>
                  <a:pt x="3559" y="514"/>
                </a:lnTo>
                <a:lnTo>
                  <a:pt x="3562" y="513"/>
                </a:lnTo>
                <a:lnTo>
                  <a:pt x="3566" y="510"/>
                </a:lnTo>
                <a:lnTo>
                  <a:pt x="3567" y="509"/>
                </a:lnTo>
                <a:lnTo>
                  <a:pt x="3569" y="506"/>
                </a:lnTo>
                <a:lnTo>
                  <a:pt x="3575" y="502"/>
                </a:lnTo>
                <a:lnTo>
                  <a:pt x="3577" y="501"/>
                </a:lnTo>
                <a:lnTo>
                  <a:pt x="3576" y="497"/>
                </a:lnTo>
                <a:lnTo>
                  <a:pt x="3580" y="495"/>
                </a:lnTo>
                <a:lnTo>
                  <a:pt x="3580" y="494"/>
                </a:lnTo>
                <a:lnTo>
                  <a:pt x="3585" y="491"/>
                </a:lnTo>
                <a:lnTo>
                  <a:pt x="3588" y="488"/>
                </a:lnTo>
                <a:lnTo>
                  <a:pt x="3590" y="486"/>
                </a:lnTo>
                <a:lnTo>
                  <a:pt x="3592" y="484"/>
                </a:lnTo>
                <a:lnTo>
                  <a:pt x="3594" y="484"/>
                </a:lnTo>
                <a:lnTo>
                  <a:pt x="3598" y="480"/>
                </a:lnTo>
                <a:lnTo>
                  <a:pt x="3600" y="479"/>
                </a:lnTo>
                <a:lnTo>
                  <a:pt x="3602" y="476"/>
                </a:lnTo>
                <a:lnTo>
                  <a:pt x="3608" y="475"/>
                </a:lnTo>
                <a:lnTo>
                  <a:pt x="3609" y="471"/>
                </a:lnTo>
                <a:lnTo>
                  <a:pt x="3610" y="469"/>
                </a:lnTo>
                <a:lnTo>
                  <a:pt x="3611" y="466"/>
                </a:lnTo>
                <a:lnTo>
                  <a:pt x="3614" y="463"/>
                </a:lnTo>
                <a:lnTo>
                  <a:pt x="3616" y="461"/>
                </a:lnTo>
                <a:lnTo>
                  <a:pt x="3619" y="461"/>
                </a:lnTo>
                <a:lnTo>
                  <a:pt x="3625" y="457"/>
                </a:lnTo>
                <a:lnTo>
                  <a:pt x="3627" y="454"/>
                </a:lnTo>
                <a:lnTo>
                  <a:pt x="3628" y="451"/>
                </a:lnTo>
                <a:lnTo>
                  <a:pt x="3631" y="449"/>
                </a:lnTo>
                <a:lnTo>
                  <a:pt x="3636" y="445"/>
                </a:lnTo>
                <a:lnTo>
                  <a:pt x="3642" y="444"/>
                </a:lnTo>
                <a:lnTo>
                  <a:pt x="3645" y="443"/>
                </a:lnTo>
                <a:lnTo>
                  <a:pt x="3645" y="443"/>
                </a:lnTo>
                <a:lnTo>
                  <a:pt x="3649" y="443"/>
                </a:lnTo>
                <a:lnTo>
                  <a:pt x="3651" y="443"/>
                </a:lnTo>
                <a:lnTo>
                  <a:pt x="3651" y="443"/>
                </a:lnTo>
                <a:lnTo>
                  <a:pt x="3657" y="442"/>
                </a:lnTo>
                <a:lnTo>
                  <a:pt x="3660" y="442"/>
                </a:lnTo>
                <a:lnTo>
                  <a:pt x="3662" y="442"/>
                </a:lnTo>
                <a:lnTo>
                  <a:pt x="3665" y="443"/>
                </a:lnTo>
                <a:lnTo>
                  <a:pt x="3670" y="443"/>
                </a:lnTo>
                <a:lnTo>
                  <a:pt x="3673" y="442"/>
                </a:lnTo>
                <a:lnTo>
                  <a:pt x="3676" y="442"/>
                </a:lnTo>
                <a:lnTo>
                  <a:pt x="3678" y="442"/>
                </a:lnTo>
                <a:lnTo>
                  <a:pt x="3682" y="442"/>
                </a:lnTo>
                <a:lnTo>
                  <a:pt x="3682" y="445"/>
                </a:lnTo>
                <a:lnTo>
                  <a:pt x="3684" y="447"/>
                </a:lnTo>
                <a:lnTo>
                  <a:pt x="3686" y="446"/>
                </a:lnTo>
                <a:lnTo>
                  <a:pt x="3688" y="443"/>
                </a:lnTo>
                <a:lnTo>
                  <a:pt x="3691" y="441"/>
                </a:lnTo>
                <a:lnTo>
                  <a:pt x="3694" y="443"/>
                </a:lnTo>
                <a:lnTo>
                  <a:pt x="3696" y="443"/>
                </a:lnTo>
                <a:lnTo>
                  <a:pt x="3702" y="444"/>
                </a:lnTo>
                <a:lnTo>
                  <a:pt x="3704" y="445"/>
                </a:lnTo>
                <a:lnTo>
                  <a:pt x="3708" y="444"/>
                </a:lnTo>
                <a:lnTo>
                  <a:pt x="3710" y="442"/>
                </a:lnTo>
                <a:lnTo>
                  <a:pt x="3712" y="442"/>
                </a:lnTo>
                <a:lnTo>
                  <a:pt x="3716" y="442"/>
                </a:lnTo>
                <a:lnTo>
                  <a:pt x="3717" y="444"/>
                </a:lnTo>
                <a:lnTo>
                  <a:pt x="3720" y="445"/>
                </a:lnTo>
                <a:lnTo>
                  <a:pt x="3722" y="444"/>
                </a:lnTo>
                <a:lnTo>
                  <a:pt x="3721" y="442"/>
                </a:lnTo>
                <a:lnTo>
                  <a:pt x="3722" y="440"/>
                </a:lnTo>
                <a:lnTo>
                  <a:pt x="3726" y="441"/>
                </a:lnTo>
                <a:lnTo>
                  <a:pt x="3726" y="437"/>
                </a:lnTo>
                <a:lnTo>
                  <a:pt x="3728" y="436"/>
                </a:lnTo>
                <a:lnTo>
                  <a:pt x="3731" y="435"/>
                </a:lnTo>
                <a:lnTo>
                  <a:pt x="3734" y="435"/>
                </a:lnTo>
                <a:lnTo>
                  <a:pt x="3737" y="435"/>
                </a:lnTo>
                <a:lnTo>
                  <a:pt x="3738" y="436"/>
                </a:lnTo>
                <a:lnTo>
                  <a:pt x="3740" y="436"/>
                </a:lnTo>
                <a:lnTo>
                  <a:pt x="3743" y="437"/>
                </a:lnTo>
                <a:lnTo>
                  <a:pt x="3746" y="438"/>
                </a:lnTo>
                <a:lnTo>
                  <a:pt x="3748" y="440"/>
                </a:lnTo>
                <a:lnTo>
                  <a:pt x="3746" y="440"/>
                </a:lnTo>
                <a:lnTo>
                  <a:pt x="3748" y="441"/>
                </a:lnTo>
                <a:lnTo>
                  <a:pt x="3751" y="441"/>
                </a:lnTo>
                <a:lnTo>
                  <a:pt x="3753" y="438"/>
                </a:lnTo>
                <a:lnTo>
                  <a:pt x="3756" y="438"/>
                </a:lnTo>
                <a:lnTo>
                  <a:pt x="3759" y="440"/>
                </a:lnTo>
                <a:lnTo>
                  <a:pt x="3761" y="442"/>
                </a:lnTo>
                <a:lnTo>
                  <a:pt x="3762" y="444"/>
                </a:lnTo>
                <a:lnTo>
                  <a:pt x="3764" y="444"/>
                </a:lnTo>
                <a:lnTo>
                  <a:pt x="3768" y="446"/>
                </a:lnTo>
                <a:lnTo>
                  <a:pt x="3762" y="447"/>
                </a:lnTo>
                <a:lnTo>
                  <a:pt x="3760" y="447"/>
                </a:lnTo>
                <a:lnTo>
                  <a:pt x="3756" y="447"/>
                </a:lnTo>
                <a:lnTo>
                  <a:pt x="3754" y="447"/>
                </a:lnTo>
                <a:lnTo>
                  <a:pt x="3755" y="451"/>
                </a:lnTo>
                <a:lnTo>
                  <a:pt x="3756" y="453"/>
                </a:lnTo>
                <a:lnTo>
                  <a:pt x="3761" y="453"/>
                </a:lnTo>
                <a:lnTo>
                  <a:pt x="3762" y="453"/>
                </a:lnTo>
                <a:lnTo>
                  <a:pt x="3765" y="452"/>
                </a:lnTo>
                <a:lnTo>
                  <a:pt x="3768" y="451"/>
                </a:lnTo>
                <a:lnTo>
                  <a:pt x="3770" y="450"/>
                </a:lnTo>
                <a:lnTo>
                  <a:pt x="3776" y="452"/>
                </a:lnTo>
                <a:lnTo>
                  <a:pt x="3779" y="451"/>
                </a:lnTo>
                <a:lnTo>
                  <a:pt x="3781" y="449"/>
                </a:lnTo>
                <a:lnTo>
                  <a:pt x="3785" y="449"/>
                </a:lnTo>
                <a:lnTo>
                  <a:pt x="3785" y="445"/>
                </a:lnTo>
                <a:lnTo>
                  <a:pt x="3788" y="446"/>
                </a:lnTo>
                <a:lnTo>
                  <a:pt x="3790" y="446"/>
                </a:lnTo>
                <a:lnTo>
                  <a:pt x="3793" y="449"/>
                </a:lnTo>
                <a:lnTo>
                  <a:pt x="3796" y="449"/>
                </a:lnTo>
                <a:lnTo>
                  <a:pt x="3798" y="446"/>
                </a:lnTo>
                <a:lnTo>
                  <a:pt x="3802" y="446"/>
                </a:lnTo>
                <a:lnTo>
                  <a:pt x="3807" y="446"/>
                </a:lnTo>
                <a:lnTo>
                  <a:pt x="3810" y="445"/>
                </a:lnTo>
                <a:lnTo>
                  <a:pt x="3808" y="442"/>
                </a:lnTo>
                <a:lnTo>
                  <a:pt x="3806" y="441"/>
                </a:lnTo>
                <a:lnTo>
                  <a:pt x="3803" y="440"/>
                </a:lnTo>
                <a:lnTo>
                  <a:pt x="3801" y="441"/>
                </a:lnTo>
                <a:lnTo>
                  <a:pt x="3798" y="441"/>
                </a:lnTo>
                <a:lnTo>
                  <a:pt x="3795" y="440"/>
                </a:lnTo>
                <a:lnTo>
                  <a:pt x="3798" y="437"/>
                </a:lnTo>
                <a:lnTo>
                  <a:pt x="3797" y="435"/>
                </a:lnTo>
                <a:lnTo>
                  <a:pt x="3797" y="432"/>
                </a:lnTo>
                <a:lnTo>
                  <a:pt x="3799" y="433"/>
                </a:lnTo>
                <a:lnTo>
                  <a:pt x="3801" y="429"/>
                </a:lnTo>
                <a:lnTo>
                  <a:pt x="3802" y="427"/>
                </a:lnTo>
                <a:lnTo>
                  <a:pt x="3804" y="425"/>
                </a:lnTo>
                <a:lnTo>
                  <a:pt x="3807" y="423"/>
                </a:lnTo>
                <a:lnTo>
                  <a:pt x="3813" y="419"/>
                </a:lnTo>
                <a:lnTo>
                  <a:pt x="3815" y="417"/>
                </a:lnTo>
                <a:lnTo>
                  <a:pt x="3819" y="416"/>
                </a:lnTo>
                <a:lnTo>
                  <a:pt x="3821" y="410"/>
                </a:lnTo>
                <a:lnTo>
                  <a:pt x="3824" y="408"/>
                </a:lnTo>
                <a:lnTo>
                  <a:pt x="3827" y="406"/>
                </a:lnTo>
                <a:lnTo>
                  <a:pt x="3830" y="404"/>
                </a:lnTo>
                <a:lnTo>
                  <a:pt x="3830" y="402"/>
                </a:lnTo>
                <a:lnTo>
                  <a:pt x="3830" y="399"/>
                </a:lnTo>
                <a:lnTo>
                  <a:pt x="3833" y="398"/>
                </a:lnTo>
                <a:lnTo>
                  <a:pt x="3836" y="395"/>
                </a:lnTo>
                <a:lnTo>
                  <a:pt x="3838" y="394"/>
                </a:lnTo>
                <a:lnTo>
                  <a:pt x="3841" y="392"/>
                </a:lnTo>
                <a:lnTo>
                  <a:pt x="3847" y="393"/>
                </a:lnTo>
                <a:lnTo>
                  <a:pt x="3849" y="394"/>
                </a:lnTo>
                <a:lnTo>
                  <a:pt x="3852" y="392"/>
                </a:lnTo>
                <a:lnTo>
                  <a:pt x="3855" y="392"/>
                </a:lnTo>
                <a:lnTo>
                  <a:pt x="3859" y="392"/>
                </a:lnTo>
                <a:lnTo>
                  <a:pt x="3863" y="390"/>
                </a:lnTo>
                <a:lnTo>
                  <a:pt x="3865" y="390"/>
                </a:lnTo>
                <a:lnTo>
                  <a:pt x="3867" y="392"/>
                </a:lnTo>
                <a:lnTo>
                  <a:pt x="3870" y="395"/>
                </a:lnTo>
                <a:lnTo>
                  <a:pt x="3872" y="394"/>
                </a:lnTo>
                <a:lnTo>
                  <a:pt x="3879" y="390"/>
                </a:lnTo>
                <a:lnTo>
                  <a:pt x="3881" y="393"/>
                </a:lnTo>
                <a:lnTo>
                  <a:pt x="3876" y="401"/>
                </a:lnTo>
                <a:lnTo>
                  <a:pt x="3875" y="401"/>
                </a:lnTo>
                <a:lnTo>
                  <a:pt x="3873" y="403"/>
                </a:lnTo>
                <a:lnTo>
                  <a:pt x="3875" y="406"/>
                </a:lnTo>
                <a:lnTo>
                  <a:pt x="3874" y="409"/>
                </a:lnTo>
                <a:lnTo>
                  <a:pt x="3875" y="409"/>
                </a:lnTo>
                <a:lnTo>
                  <a:pt x="3879" y="408"/>
                </a:lnTo>
                <a:lnTo>
                  <a:pt x="3881" y="408"/>
                </a:lnTo>
                <a:lnTo>
                  <a:pt x="3881" y="411"/>
                </a:lnTo>
                <a:lnTo>
                  <a:pt x="3879" y="414"/>
                </a:lnTo>
                <a:lnTo>
                  <a:pt x="3878" y="416"/>
                </a:lnTo>
                <a:lnTo>
                  <a:pt x="3880" y="416"/>
                </a:lnTo>
                <a:lnTo>
                  <a:pt x="3883" y="415"/>
                </a:lnTo>
                <a:lnTo>
                  <a:pt x="3885" y="415"/>
                </a:lnTo>
                <a:lnTo>
                  <a:pt x="3888" y="411"/>
                </a:lnTo>
                <a:lnTo>
                  <a:pt x="3893" y="408"/>
                </a:lnTo>
                <a:lnTo>
                  <a:pt x="3896" y="404"/>
                </a:lnTo>
                <a:lnTo>
                  <a:pt x="3901" y="401"/>
                </a:lnTo>
                <a:lnTo>
                  <a:pt x="3905" y="400"/>
                </a:lnTo>
                <a:lnTo>
                  <a:pt x="3907" y="397"/>
                </a:lnTo>
                <a:lnTo>
                  <a:pt x="3909" y="395"/>
                </a:lnTo>
                <a:lnTo>
                  <a:pt x="3910" y="395"/>
                </a:lnTo>
                <a:lnTo>
                  <a:pt x="3913" y="397"/>
                </a:lnTo>
                <a:lnTo>
                  <a:pt x="3916" y="394"/>
                </a:lnTo>
                <a:lnTo>
                  <a:pt x="3916" y="398"/>
                </a:lnTo>
                <a:lnTo>
                  <a:pt x="3919" y="397"/>
                </a:lnTo>
                <a:lnTo>
                  <a:pt x="3919" y="393"/>
                </a:lnTo>
                <a:lnTo>
                  <a:pt x="3916" y="393"/>
                </a:lnTo>
                <a:lnTo>
                  <a:pt x="3917" y="390"/>
                </a:lnTo>
                <a:lnTo>
                  <a:pt x="3918" y="387"/>
                </a:lnTo>
                <a:lnTo>
                  <a:pt x="3918" y="384"/>
                </a:lnTo>
                <a:lnTo>
                  <a:pt x="3918" y="382"/>
                </a:lnTo>
                <a:lnTo>
                  <a:pt x="3922" y="381"/>
                </a:lnTo>
                <a:lnTo>
                  <a:pt x="3919" y="378"/>
                </a:lnTo>
                <a:lnTo>
                  <a:pt x="3923" y="376"/>
                </a:lnTo>
                <a:lnTo>
                  <a:pt x="3925" y="375"/>
                </a:lnTo>
                <a:lnTo>
                  <a:pt x="3929" y="375"/>
                </a:lnTo>
                <a:lnTo>
                  <a:pt x="3931" y="374"/>
                </a:lnTo>
                <a:lnTo>
                  <a:pt x="3934" y="374"/>
                </a:lnTo>
                <a:lnTo>
                  <a:pt x="3936" y="374"/>
                </a:lnTo>
                <a:lnTo>
                  <a:pt x="3939" y="375"/>
                </a:lnTo>
                <a:lnTo>
                  <a:pt x="3942" y="376"/>
                </a:lnTo>
                <a:lnTo>
                  <a:pt x="3944" y="377"/>
                </a:lnTo>
                <a:lnTo>
                  <a:pt x="3950" y="378"/>
                </a:lnTo>
                <a:lnTo>
                  <a:pt x="3952" y="378"/>
                </a:lnTo>
                <a:lnTo>
                  <a:pt x="3953" y="378"/>
                </a:lnTo>
                <a:lnTo>
                  <a:pt x="3952" y="378"/>
                </a:lnTo>
                <a:lnTo>
                  <a:pt x="3948" y="378"/>
                </a:lnTo>
                <a:lnTo>
                  <a:pt x="3948" y="381"/>
                </a:lnTo>
                <a:lnTo>
                  <a:pt x="3946" y="380"/>
                </a:lnTo>
                <a:lnTo>
                  <a:pt x="3942" y="380"/>
                </a:lnTo>
                <a:lnTo>
                  <a:pt x="3940" y="378"/>
                </a:lnTo>
                <a:lnTo>
                  <a:pt x="3938" y="378"/>
                </a:lnTo>
                <a:lnTo>
                  <a:pt x="3934" y="381"/>
                </a:lnTo>
                <a:lnTo>
                  <a:pt x="3932" y="383"/>
                </a:lnTo>
                <a:lnTo>
                  <a:pt x="3932" y="385"/>
                </a:lnTo>
                <a:lnTo>
                  <a:pt x="3931" y="389"/>
                </a:lnTo>
                <a:lnTo>
                  <a:pt x="3931" y="394"/>
                </a:lnTo>
                <a:lnTo>
                  <a:pt x="3929" y="395"/>
                </a:lnTo>
                <a:lnTo>
                  <a:pt x="3927" y="399"/>
                </a:lnTo>
                <a:lnTo>
                  <a:pt x="3930" y="401"/>
                </a:lnTo>
                <a:lnTo>
                  <a:pt x="3930" y="403"/>
                </a:lnTo>
                <a:lnTo>
                  <a:pt x="3927" y="406"/>
                </a:lnTo>
                <a:lnTo>
                  <a:pt x="3924" y="408"/>
                </a:lnTo>
                <a:lnTo>
                  <a:pt x="3927" y="410"/>
                </a:lnTo>
                <a:lnTo>
                  <a:pt x="3922" y="414"/>
                </a:lnTo>
                <a:lnTo>
                  <a:pt x="3919" y="414"/>
                </a:lnTo>
                <a:lnTo>
                  <a:pt x="3916" y="414"/>
                </a:lnTo>
                <a:lnTo>
                  <a:pt x="3914" y="417"/>
                </a:lnTo>
                <a:lnTo>
                  <a:pt x="3910" y="417"/>
                </a:lnTo>
                <a:lnTo>
                  <a:pt x="3908" y="418"/>
                </a:lnTo>
                <a:lnTo>
                  <a:pt x="3906" y="419"/>
                </a:lnTo>
                <a:lnTo>
                  <a:pt x="3902" y="420"/>
                </a:lnTo>
                <a:lnTo>
                  <a:pt x="3902" y="424"/>
                </a:lnTo>
                <a:lnTo>
                  <a:pt x="3900" y="426"/>
                </a:lnTo>
                <a:lnTo>
                  <a:pt x="3898" y="428"/>
                </a:lnTo>
                <a:lnTo>
                  <a:pt x="3895" y="429"/>
                </a:lnTo>
                <a:lnTo>
                  <a:pt x="3893" y="433"/>
                </a:lnTo>
                <a:lnTo>
                  <a:pt x="3890" y="435"/>
                </a:lnTo>
                <a:lnTo>
                  <a:pt x="3888" y="437"/>
                </a:lnTo>
                <a:lnTo>
                  <a:pt x="3885" y="438"/>
                </a:lnTo>
                <a:lnTo>
                  <a:pt x="3882" y="440"/>
                </a:lnTo>
                <a:lnTo>
                  <a:pt x="3881" y="442"/>
                </a:lnTo>
                <a:lnTo>
                  <a:pt x="3879" y="444"/>
                </a:lnTo>
                <a:lnTo>
                  <a:pt x="3875" y="446"/>
                </a:lnTo>
                <a:lnTo>
                  <a:pt x="3873" y="449"/>
                </a:lnTo>
                <a:lnTo>
                  <a:pt x="3873" y="451"/>
                </a:lnTo>
                <a:lnTo>
                  <a:pt x="3871" y="453"/>
                </a:lnTo>
                <a:lnTo>
                  <a:pt x="3868" y="457"/>
                </a:lnTo>
                <a:lnTo>
                  <a:pt x="3865" y="459"/>
                </a:lnTo>
                <a:lnTo>
                  <a:pt x="3863" y="461"/>
                </a:lnTo>
                <a:lnTo>
                  <a:pt x="3861" y="463"/>
                </a:lnTo>
                <a:lnTo>
                  <a:pt x="3857" y="464"/>
                </a:lnTo>
                <a:lnTo>
                  <a:pt x="3855" y="467"/>
                </a:lnTo>
                <a:lnTo>
                  <a:pt x="3852" y="469"/>
                </a:lnTo>
                <a:lnTo>
                  <a:pt x="3849" y="470"/>
                </a:lnTo>
                <a:lnTo>
                  <a:pt x="3847" y="470"/>
                </a:lnTo>
                <a:lnTo>
                  <a:pt x="3844" y="470"/>
                </a:lnTo>
                <a:lnTo>
                  <a:pt x="3842" y="472"/>
                </a:lnTo>
                <a:lnTo>
                  <a:pt x="3839" y="475"/>
                </a:lnTo>
                <a:lnTo>
                  <a:pt x="3837" y="475"/>
                </a:lnTo>
                <a:lnTo>
                  <a:pt x="3833" y="474"/>
                </a:lnTo>
                <a:lnTo>
                  <a:pt x="3831" y="475"/>
                </a:lnTo>
                <a:lnTo>
                  <a:pt x="3833" y="478"/>
                </a:lnTo>
                <a:lnTo>
                  <a:pt x="3835" y="480"/>
                </a:lnTo>
                <a:lnTo>
                  <a:pt x="3833" y="484"/>
                </a:lnTo>
                <a:lnTo>
                  <a:pt x="3831" y="486"/>
                </a:lnTo>
                <a:lnTo>
                  <a:pt x="3830" y="488"/>
                </a:lnTo>
                <a:lnTo>
                  <a:pt x="3828" y="489"/>
                </a:lnTo>
                <a:lnTo>
                  <a:pt x="3825" y="492"/>
                </a:lnTo>
                <a:lnTo>
                  <a:pt x="3822" y="495"/>
                </a:lnTo>
                <a:lnTo>
                  <a:pt x="3820" y="497"/>
                </a:lnTo>
                <a:lnTo>
                  <a:pt x="3820" y="501"/>
                </a:lnTo>
                <a:lnTo>
                  <a:pt x="3819" y="503"/>
                </a:lnTo>
                <a:lnTo>
                  <a:pt x="3818" y="505"/>
                </a:lnTo>
                <a:lnTo>
                  <a:pt x="3816" y="509"/>
                </a:lnTo>
                <a:lnTo>
                  <a:pt x="3816" y="511"/>
                </a:lnTo>
                <a:lnTo>
                  <a:pt x="3816" y="513"/>
                </a:lnTo>
                <a:lnTo>
                  <a:pt x="3816" y="515"/>
                </a:lnTo>
                <a:lnTo>
                  <a:pt x="3815" y="519"/>
                </a:lnTo>
                <a:lnTo>
                  <a:pt x="3815" y="521"/>
                </a:lnTo>
                <a:lnTo>
                  <a:pt x="3815" y="523"/>
                </a:lnTo>
                <a:lnTo>
                  <a:pt x="3815" y="527"/>
                </a:lnTo>
                <a:lnTo>
                  <a:pt x="3815" y="529"/>
                </a:lnTo>
                <a:lnTo>
                  <a:pt x="3816" y="532"/>
                </a:lnTo>
                <a:lnTo>
                  <a:pt x="3816" y="535"/>
                </a:lnTo>
                <a:lnTo>
                  <a:pt x="3816" y="537"/>
                </a:lnTo>
                <a:lnTo>
                  <a:pt x="3818" y="540"/>
                </a:lnTo>
                <a:lnTo>
                  <a:pt x="3818" y="543"/>
                </a:lnTo>
                <a:lnTo>
                  <a:pt x="3819" y="546"/>
                </a:lnTo>
                <a:lnTo>
                  <a:pt x="3820" y="548"/>
                </a:lnTo>
                <a:lnTo>
                  <a:pt x="3820" y="551"/>
                </a:lnTo>
                <a:lnTo>
                  <a:pt x="3821" y="554"/>
                </a:lnTo>
                <a:lnTo>
                  <a:pt x="3821" y="556"/>
                </a:lnTo>
                <a:lnTo>
                  <a:pt x="3821" y="560"/>
                </a:lnTo>
                <a:lnTo>
                  <a:pt x="3822" y="562"/>
                </a:lnTo>
                <a:lnTo>
                  <a:pt x="3822" y="564"/>
                </a:lnTo>
                <a:lnTo>
                  <a:pt x="3822" y="568"/>
                </a:lnTo>
                <a:lnTo>
                  <a:pt x="3823" y="570"/>
                </a:lnTo>
                <a:lnTo>
                  <a:pt x="3824" y="573"/>
                </a:lnTo>
                <a:lnTo>
                  <a:pt x="3827" y="574"/>
                </a:lnTo>
                <a:lnTo>
                  <a:pt x="3825" y="578"/>
                </a:lnTo>
                <a:lnTo>
                  <a:pt x="3827" y="580"/>
                </a:lnTo>
                <a:lnTo>
                  <a:pt x="3828" y="583"/>
                </a:lnTo>
                <a:lnTo>
                  <a:pt x="3828" y="586"/>
                </a:lnTo>
                <a:lnTo>
                  <a:pt x="3828" y="588"/>
                </a:lnTo>
                <a:lnTo>
                  <a:pt x="3828" y="591"/>
                </a:lnTo>
                <a:lnTo>
                  <a:pt x="3828" y="594"/>
                </a:lnTo>
                <a:lnTo>
                  <a:pt x="3828" y="597"/>
                </a:lnTo>
                <a:lnTo>
                  <a:pt x="3831" y="599"/>
                </a:lnTo>
                <a:lnTo>
                  <a:pt x="3831" y="601"/>
                </a:lnTo>
                <a:lnTo>
                  <a:pt x="3830" y="605"/>
                </a:lnTo>
                <a:lnTo>
                  <a:pt x="3832" y="603"/>
                </a:lnTo>
                <a:lnTo>
                  <a:pt x="3836" y="600"/>
                </a:lnTo>
                <a:lnTo>
                  <a:pt x="3837" y="599"/>
                </a:lnTo>
                <a:lnTo>
                  <a:pt x="3840" y="597"/>
                </a:lnTo>
                <a:lnTo>
                  <a:pt x="3842" y="594"/>
                </a:lnTo>
                <a:lnTo>
                  <a:pt x="3845" y="592"/>
                </a:lnTo>
                <a:lnTo>
                  <a:pt x="3847" y="590"/>
                </a:lnTo>
                <a:lnTo>
                  <a:pt x="3850" y="588"/>
                </a:lnTo>
                <a:lnTo>
                  <a:pt x="3853" y="585"/>
                </a:lnTo>
                <a:lnTo>
                  <a:pt x="3853" y="582"/>
                </a:lnTo>
                <a:lnTo>
                  <a:pt x="3854" y="580"/>
                </a:lnTo>
                <a:lnTo>
                  <a:pt x="3856" y="577"/>
                </a:lnTo>
                <a:lnTo>
                  <a:pt x="3856" y="574"/>
                </a:lnTo>
                <a:lnTo>
                  <a:pt x="3856" y="571"/>
                </a:lnTo>
                <a:lnTo>
                  <a:pt x="3857" y="569"/>
                </a:lnTo>
                <a:lnTo>
                  <a:pt x="3855" y="568"/>
                </a:lnTo>
                <a:lnTo>
                  <a:pt x="3856" y="565"/>
                </a:lnTo>
                <a:lnTo>
                  <a:pt x="3858" y="568"/>
                </a:lnTo>
                <a:lnTo>
                  <a:pt x="3861" y="566"/>
                </a:lnTo>
                <a:lnTo>
                  <a:pt x="3863" y="564"/>
                </a:lnTo>
                <a:lnTo>
                  <a:pt x="3866" y="563"/>
                </a:lnTo>
                <a:lnTo>
                  <a:pt x="3868" y="562"/>
                </a:lnTo>
                <a:lnTo>
                  <a:pt x="3872" y="562"/>
                </a:lnTo>
                <a:lnTo>
                  <a:pt x="3874" y="563"/>
                </a:lnTo>
                <a:lnTo>
                  <a:pt x="3875" y="564"/>
                </a:lnTo>
                <a:lnTo>
                  <a:pt x="3876" y="562"/>
                </a:lnTo>
                <a:lnTo>
                  <a:pt x="3875" y="561"/>
                </a:lnTo>
                <a:lnTo>
                  <a:pt x="3874" y="558"/>
                </a:lnTo>
                <a:lnTo>
                  <a:pt x="3875" y="555"/>
                </a:lnTo>
                <a:lnTo>
                  <a:pt x="3873" y="553"/>
                </a:lnTo>
                <a:lnTo>
                  <a:pt x="3874" y="549"/>
                </a:lnTo>
                <a:lnTo>
                  <a:pt x="3874" y="547"/>
                </a:lnTo>
                <a:lnTo>
                  <a:pt x="3875" y="545"/>
                </a:lnTo>
                <a:lnTo>
                  <a:pt x="3879" y="543"/>
                </a:lnTo>
                <a:lnTo>
                  <a:pt x="3881" y="540"/>
                </a:lnTo>
                <a:lnTo>
                  <a:pt x="3884" y="538"/>
                </a:lnTo>
                <a:lnTo>
                  <a:pt x="3887" y="537"/>
                </a:lnTo>
                <a:lnTo>
                  <a:pt x="3890" y="536"/>
                </a:lnTo>
                <a:lnTo>
                  <a:pt x="3892" y="537"/>
                </a:lnTo>
                <a:lnTo>
                  <a:pt x="3895" y="538"/>
                </a:lnTo>
                <a:lnTo>
                  <a:pt x="3898" y="537"/>
                </a:lnTo>
                <a:lnTo>
                  <a:pt x="3900" y="536"/>
                </a:lnTo>
                <a:lnTo>
                  <a:pt x="3904" y="534"/>
                </a:lnTo>
                <a:lnTo>
                  <a:pt x="3905" y="531"/>
                </a:lnTo>
                <a:lnTo>
                  <a:pt x="3904" y="529"/>
                </a:lnTo>
                <a:lnTo>
                  <a:pt x="3900" y="526"/>
                </a:lnTo>
                <a:lnTo>
                  <a:pt x="3899" y="523"/>
                </a:lnTo>
                <a:lnTo>
                  <a:pt x="3899" y="520"/>
                </a:lnTo>
                <a:lnTo>
                  <a:pt x="3899" y="518"/>
                </a:lnTo>
                <a:lnTo>
                  <a:pt x="3900" y="514"/>
                </a:lnTo>
                <a:lnTo>
                  <a:pt x="3902" y="512"/>
                </a:lnTo>
                <a:lnTo>
                  <a:pt x="3904" y="510"/>
                </a:lnTo>
                <a:lnTo>
                  <a:pt x="3905" y="506"/>
                </a:lnTo>
                <a:lnTo>
                  <a:pt x="3908" y="505"/>
                </a:lnTo>
                <a:lnTo>
                  <a:pt x="3909" y="505"/>
                </a:lnTo>
                <a:lnTo>
                  <a:pt x="3908" y="502"/>
                </a:lnTo>
                <a:lnTo>
                  <a:pt x="3912" y="501"/>
                </a:lnTo>
                <a:lnTo>
                  <a:pt x="3914" y="501"/>
                </a:lnTo>
                <a:lnTo>
                  <a:pt x="3917" y="498"/>
                </a:lnTo>
                <a:lnTo>
                  <a:pt x="3916" y="501"/>
                </a:lnTo>
                <a:lnTo>
                  <a:pt x="3913" y="502"/>
                </a:lnTo>
                <a:lnTo>
                  <a:pt x="3912" y="505"/>
                </a:lnTo>
                <a:lnTo>
                  <a:pt x="3914" y="508"/>
                </a:lnTo>
                <a:lnTo>
                  <a:pt x="3916" y="509"/>
                </a:lnTo>
                <a:lnTo>
                  <a:pt x="3919" y="506"/>
                </a:lnTo>
                <a:lnTo>
                  <a:pt x="3922" y="504"/>
                </a:lnTo>
                <a:lnTo>
                  <a:pt x="3921" y="501"/>
                </a:lnTo>
                <a:lnTo>
                  <a:pt x="3921" y="498"/>
                </a:lnTo>
                <a:lnTo>
                  <a:pt x="3921" y="496"/>
                </a:lnTo>
                <a:lnTo>
                  <a:pt x="3917" y="495"/>
                </a:lnTo>
                <a:lnTo>
                  <a:pt x="3915" y="495"/>
                </a:lnTo>
                <a:lnTo>
                  <a:pt x="3914" y="492"/>
                </a:lnTo>
                <a:lnTo>
                  <a:pt x="3914" y="489"/>
                </a:lnTo>
                <a:lnTo>
                  <a:pt x="3914" y="487"/>
                </a:lnTo>
                <a:lnTo>
                  <a:pt x="3914" y="486"/>
                </a:lnTo>
                <a:lnTo>
                  <a:pt x="3914" y="483"/>
                </a:lnTo>
                <a:lnTo>
                  <a:pt x="3916" y="480"/>
                </a:lnTo>
                <a:lnTo>
                  <a:pt x="3919" y="478"/>
                </a:lnTo>
                <a:lnTo>
                  <a:pt x="3921" y="476"/>
                </a:lnTo>
                <a:lnTo>
                  <a:pt x="3918" y="474"/>
                </a:lnTo>
                <a:lnTo>
                  <a:pt x="3915" y="472"/>
                </a:lnTo>
                <a:lnTo>
                  <a:pt x="3913" y="470"/>
                </a:lnTo>
                <a:lnTo>
                  <a:pt x="3909" y="472"/>
                </a:lnTo>
                <a:lnTo>
                  <a:pt x="3909" y="475"/>
                </a:lnTo>
                <a:lnTo>
                  <a:pt x="3907" y="475"/>
                </a:lnTo>
                <a:lnTo>
                  <a:pt x="3905" y="472"/>
                </a:lnTo>
                <a:lnTo>
                  <a:pt x="3902" y="470"/>
                </a:lnTo>
                <a:lnTo>
                  <a:pt x="3902" y="467"/>
                </a:lnTo>
                <a:lnTo>
                  <a:pt x="3905" y="461"/>
                </a:lnTo>
                <a:lnTo>
                  <a:pt x="3907" y="459"/>
                </a:lnTo>
                <a:lnTo>
                  <a:pt x="3909" y="457"/>
                </a:lnTo>
                <a:lnTo>
                  <a:pt x="3912" y="454"/>
                </a:lnTo>
                <a:lnTo>
                  <a:pt x="3915" y="452"/>
                </a:lnTo>
                <a:lnTo>
                  <a:pt x="3917" y="450"/>
                </a:lnTo>
                <a:lnTo>
                  <a:pt x="3915" y="447"/>
                </a:lnTo>
                <a:lnTo>
                  <a:pt x="3917" y="447"/>
                </a:lnTo>
                <a:lnTo>
                  <a:pt x="3918" y="444"/>
                </a:lnTo>
                <a:lnTo>
                  <a:pt x="3921" y="444"/>
                </a:lnTo>
                <a:lnTo>
                  <a:pt x="3921" y="442"/>
                </a:lnTo>
                <a:lnTo>
                  <a:pt x="3919" y="438"/>
                </a:lnTo>
                <a:lnTo>
                  <a:pt x="3922" y="437"/>
                </a:lnTo>
                <a:lnTo>
                  <a:pt x="3922" y="435"/>
                </a:lnTo>
                <a:lnTo>
                  <a:pt x="3923" y="433"/>
                </a:lnTo>
                <a:lnTo>
                  <a:pt x="3926" y="432"/>
                </a:lnTo>
                <a:lnTo>
                  <a:pt x="3925" y="429"/>
                </a:lnTo>
                <a:lnTo>
                  <a:pt x="3929" y="428"/>
                </a:lnTo>
                <a:lnTo>
                  <a:pt x="3931" y="429"/>
                </a:lnTo>
                <a:lnTo>
                  <a:pt x="3932" y="429"/>
                </a:lnTo>
                <a:lnTo>
                  <a:pt x="3931" y="433"/>
                </a:lnTo>
                <a:lnTo>
                  <a:pt x="3934" y="430"/>
                </a:lnTo>
                <a:lnTo>
                  <a:pt x="3935" y="429"/>
                </a:lnTo>
                <a:lnTo>
                  <a:pt x="3938" y="428"/>
                </a:lnTo>
                <a:lnTo>
                  <a:pt x="3940" y="429"/>
                </a:lnTo>
                <a:lnTo>
                  <a:pt x="3941" y="433"/>
                </a:lnTo>
                <a:lnTo>
                  <a:pt x="3943" y="433"/>
                </a:lnTo>
                <a:lnTo>
                  <a:pt x="3947" y="430"/>
                </a:lnTo>
                <a:lnTo>
                  <a:pt x="3947" y="429"/>
                </a:lnTo>
                <a:lnTo>
                  <a:pt x="3944" y="428"/>
                </a:lnTo>
                <a:lnTo>
                  <a:pt x="3947" y="428"/>
                </a:lnTo>
                <a:lnTo>
                  <a:pt x="3950" y="426"/>
                </a:lnTo>
                <a:lnTo>
                  <a:pt x="3952" y="425"/>
                </a:lnTo>
                <a:lnTo>
                  <a:pt x="3956" y="424"/>
                </a:lnTo>
                <a:lnTo>
                  <a:pt x="3958" y="421"/>
                </a:lnTo>
                <a:lnTo>
                  <a:pt x="3960" y="420"/>
                </a:lnTo>
                <a:lnTo>
                  <a:pt x="3961" y="423"/>
                </a:lnTo>
                <a:lnTo>
                  <a:pt x="3961" y="426"/>
                </a:lnTo>
                <a:lnTo>
                  <a:pt x="3960" y="428"/>
                </a:lnTo>
                <a:lnTo>
                  <a:pt x="3960" y="429"/>
                </a:lnTo>
                <a:lnTo>
                  <a:pt x="3959" y="433"/>
                </a:lnTo>
                <a:lnTo>
                  <a:pt x="3963" y="433"/>
                </a:lnTo>
                <a:lnTo>
                  <a:pt x="3965" y="430"/>
                </a:lnTo>
                <a:lnTo>
                  <a:pt x="3965" y="429"/>
                </a:lnTo>
                <a:lnTo>
                  <a:pt x="3968" y="427"/>
                </a:lnTo>
                <a:lnTo>
                  <a:pt x="3970" y="425"/>
                </a:lnTo>
                <a:lnTo>
                  <a:pt x="3973" y="421"/>
                </a:lnTo>
                <a:lnTo>
                  <a:pt x="3975" y="423"/>
                </a:lnTo>
                <a:lnTo>
                  <a:pt x="3977" y="421"/>
                </a:lnTo>
                <a:lnTo>
                  <a:pt x="3981" y="420"/>
                </a:lnTo>
                <a:lnTo>
                  <a:pt x="3983" y="419"/>
                </a:lnTo>
                <a:lnTo>
                  <a:pt x="3986" y="418"/>
                </a:lnTo>
                <a:lnTo>
                  <a:pt x="3989" y="418"/>
                </a:lnTo>
                <a:lnTo>
                  <a:pt x="3992" y="418"/>
                </a:lnTo>
                <a:lnTo>
                  <a:pt x="3994" y="418"/>
                </a:lnTo>
                <a:lnTo>
                  <a:pt x="3998" y="418"/>
                </a:lnTo>
                <a:lnTo>
                  <a:pt x="4000" y="418"/>
                </a:lnTo>
                <a:lnTo>
                  <a:pt x="4002" y="417"/>
                </a:lnTo>
                <a:lnTo>
                  <a:pt x="4006" y="419"/>
                </a:lnTo>
                <a:lnTo>
                  <a:pt x="4007" y="420"/>
                </a:lnTo>
                <a:lnTo>
                  <a:pt x="4009" y="423"/>
                </a:lnTo>
                <a:lnTo>
                  <a:pt x="4011" y="425"/>
                </a:lnTo>
                <a:lnTo>
                  <a:pt x="4011" y="427"/>
                </a:lnTo>
                <a:lnTo>
                  <a:pt x="4012" y="428"/>
                </a:lnTo>
                <a:lnTo>
                  <a:pt x="4015" y="429"/>
                </a:lnTo>
                <a:lnTo>
                  <a:pt x="4017" y="432"/>
                </a:lnTo>
                <a:lnTo>
                  <a:pt x="4018" y="429"/>
                </a:lnTo>
                <a:lnTo>
                  <a:pt x="4019" y="427"/>
                </a:lnTo>
                <a:lnTo>
                  <a:pt x="4019" y="425"/>
                </a:lnTo>
                <a:lnTo>
                  <a:pt x="4021" y="421"/>
                </a:lnTo>
                <a:lnTo>
                  <a:pt x="4024" y="419"/>
                </a:lnTo>
                <a:lnTo>
                  <a:pt x="4026" y="419"/>
                </a:lnTo>
                <a:lnTo>
                  <a:pt x="4029" y="418"/>
                </a:lnTo>
                <a:lnTo>
                  <a:pt x="4032" y="415"/>
                </a:lnTo>
                <a:lnTo>
                  <a:pt x="4035" y="415"/>
                </a:lnTo>
                <a:lnTo>
                  <a:pt x="4037" y="412"/>
                </a:lnTo>
                <a:lnTo>
                  <a:pt x="4041" y="412"/>
                </a:lnTo>
                <a:lnTo>
                  <a:pt x="4042" y="411"/>
                </a:lnTo>
                <a:lnTo>
                  <a:pt x="4042" y="409"/>
                </a:lnTo>
                <a:lnTo>
                  <a:pt x="4045" y="409"/>
                </a:lnTo>
                <a:lnTo>
                  <a:pt x="4043" y="407"/>
                </a:lnTo>
                <a:lnTo>
                  <a:pt x="4046" y="404"/>
                </a:lnTo>
                <a:lnTo>
                  <a:pt x="4049" y="406"/>
                </a:lnTo>
                <a:lnTo>
                  <a:pt x="4050" y="402"/>
                </a:lnTo>
                <a:lnTo>
                  <a:pt x="4052" y="403"/>
                </a:lnTo>
                <a:lnTo>
                  <a:pt x="4051" y="401"/>
                </a:lnTo>
                <a:lnTo>
                  <a:pt x="4053" y="400"/>
                </a:lnTo>
                <a:lnTo>
                  <a:pt x="4055" y="401"/>
                </a:lnTo>
                <a:lnTo>
                  <a:pt x="4058" y="398"/>
                </a:lnTo>
                <a:lnTo>
                  <a:pt x="4061" y="395"/>
                </a:lnTo>
                <a:lnTo>
                  <a:pt x="4063" y="394"/>
                </a:lnTo>
                <a:lnTo>
                  <a:pt x="4066" y="394"/>
                </a:lnTo>
                <a:lnTo>
                  <a:pt x="4069" y="393"/>
                </a:lnTo>
                <a:lnTo>
                  <a:pt x="4071" y="392"/>
                </a:lnTo>
                <a:lnTo>
                  <a:pt x="4074" y="392"/>
                </a:lnTo>
                <a:lnTo>
                  <a:pt x="4077" y="392"/>
                </a:lnTo>
                <a:lnTo>
                  <a:pt x="4076" y="389"/>
                </a:lnTo>
                <a:lnTo>
                  <a:pt x="4078" y="390"/>
                </a:lnTo>
                <a:lnTo>
                  <a:pt x="4081" y="389"/>
                </a:lnTo>
                <a:lnTo>
                  <a:pt x="4084" y="387"/>
                </a:lnTo>
                <a:lnTo>
                  <a:pt x="4085" y="385"/>
                </a:lnTo>
                <a:lnTo>
                  <a:pt x="4087" y="385"/>
                </a:lnTo>
                <a:lnTo>
                  <a:pt x="4091" y="384"/>
                </a:lnTo>
                <a:lnTo>
                  <a:pt x="4093" y="383"/>
                </a:lnTo>
                <a:lnTo>
                  <a:pt x="4096" y="383"/>
                </a:lnTo>
                <a:lnTo>
                  <a:pt x="4098" y="382"/>
                </a:lnTo>
                <a:lnTo>
                  <a:pt x="4102" y="380"/>
                </a:lnTo>
                <a:lnTo>
                  <a:pt x="4104" y="377"/>
                </a:lnTo>
                <a:lnTo>
                  <a:pt x="4107" y="377"/>
                </a:lnTo>
                <a:lnTo>
                  <a:pt x="4110" y="376"/>
                </a:lnTo>
                <a:lnTo>
                  <a:pt x="4107" y="374"/>
                </a:lnTo>
                <a:lnTo>
                  <a:pt x="4109" y="370"/>
                </a:lnTo>
                <a:lnTo>
                  <a:pt x="4109" y="370"/>
                </a:lnTo>
                <a:lnTo>
                  <a:pt x="4111" y="373"/>
                </a:lnTo>
                <a:lnTo>
                  <a:pt x="4113" y="372"/>
                </a:lnTo>
                <a:lnTo>
                  <a:pt x="4113" y="374"/>
                </a:lnTo>
                <a:lnTo>
                  <a:pt x="4115" y="376"/>
                </a:lnTo>
                <a:lnTo>
                  <a:pt x="4119" y="376"/>
                </a:lnTo>
                <a:lnTo>
                  <a:pt x="4121" y="376"/>
                </a:lnTo>
                <a:lnTo>
                  <a:pt x="4124" y="377"/>
                </a:lnTo>
                <a:lnTo>
                  <a:pt x="4127" y="378"/>
                </a:lnTo>
                <a:lnTo>
                  <a:pt x="4130" y="380"/>
                </a:lnTo>
                <a:lnTo>
                  <a:pt x="4132" y="380"/>
                </a:lnTo>
                <a:lnTo>
                  <a:pt x="4135" y="381"/>
                </a:lnTo>
                <a:lnTo>
                  <a:pt x="4138" y="382"/>
                </a:lnTo>
                <a:lnTo>
                  <a:pt x="4137" y="378"/>
                </a:lnTo>
                <a:lnTo>
                  <a:pt x="4140" y="377"/>
                </a:lnTo>
                <a:lnTo>
                  <a:pt x="4143" y="375"/>
                </a:lnTo>
                <a:lnTo>
                  <a:pt x="4144" y="373"/>
                </a:lnTo>
                <a:lnTo>
                  <a:pt x="4143" y="369"/>
                </a:lnTo>
                <a:lnTo>
                  <a:pt x="4140" y="369"/>
                </a:lnTo>
                <a:lnTo>
                  <a:pt x="4139" y="366"/>
                </a:lnTo>
                <a:lnTo>
                  <a:pt x="4140" y="364"/>
                </a:lnTo>
                <a:lnTo>
                  <a:pt x="4138" y="361"/>
                </a:lnTo>
                <a:lnTo>
                  <a:pt x="4135" y="360"/>
                </a:lnTo>
                <a:lnTo>
                  <a:pt x="4135" y="359"/>
                </a:lnTo>
                <a:lnTo>
                  <a:pt x="4134" y="356"/>
                </a:lnTo>
                <a:lnTo>
                  <a:pt x="4132" y="359"/>
                </a:lnTo>
                <a:lnTo>
                  <a:pt x="4132" y="356"/>
                </a:lnTo>
                <a:lnTo>
                  <a:pt x="4130" y="355"/>
                </a:lnTo>
                <a:lnTo>
                  <a:pt x="4127" y="356"/>
                </a:lnTo>
                <a:lnTo>
                  <a:pt x="4130" y="353"/>
                </a:lnTo>
                <a:lnTo>
                  <a:pt x="4132" y="353"/>
                </a:lnTo>
                <a:lnTo>
                  <a:pt x="4132" y="351"/>
                </a:lnTo>
                <a:lnTo>
                  <a:pt x="4131" y="348"/>
                </a:lnTo>
                <a:lnTo>
                  <a:pt x="4130" y="346"/>
                </a:lnTo>
                <a:lnTo>
                  <a:pt x="4129" y="343"/>
                </a:lnTo>
                <a:lnTo>
                  <a:pt x="4128" y="340"/>
                </a:lnTo>
                <a:lnTo>
                  <a:pt x="4127" y="338"/>
                </a:lnTo>
                <a:lnTo>
                  <a:pt x="4123" y="340"/>
                </a:lnTo>
                <a:lnTo>
                  <a:pt x="4121" y="340"/>
                </a:lnTo>
                <a:lnTo>
                  <a:pt x="4118" y="339"/>
                </a:lnTo>
                <a:lnTo>
                  <a:pt x="4115" y="337"/>
                </a:lnTo>
                <a:lnTo>
                  <a:pt x="4113" y="334"/>
                </a:lnTo>
                <a:lnTo>
                  <a:pt x="4114" y="331"/>
                </a:lnTo>
                <a:lnTo>
                  <a:pt x="4113" y="329"/>
                </a:lnTo>
                <a:lnTo>
                  <a:pt x="4111" y="330"/>
                </a:lnTo>
                <a:lnTo>
                  <a:pt x="4109" y="330"/>
                </a:lnTo>
                <a:lnTo>
                  <a:pt x="4105" y="332"/>
                </a:lnTo>
                <a:lnTo>
                  <a:pt x="4103" y="331"/>
                </a:lnTo>
                <a:lnTo>
                  <a:pt x="4100" y="331"/>
                </a:lnTo>
                <a:lnTo>
                  <a:pt x="4097" y="332"/>
                </a:lnTo>
                <a:lnTo>
                  <a:pt x="4100" y="331"/>
                </a:lnTo>
                <a:lnTo>
                  <a:pt x="4098" y="327"/>
                </a:lnTo>
                <a:lnTo>
                  <a:pt x="4096" y="325"/>
                </a:lnTo>
                <a:lnTo>
                  <a:pt x="4094" y="325"/>
                </a:lnTo>
                <a:lnTo>
                  <a:pt x="4097" y="325"/>
                </a:lnTo>
                <a:lnTo>
                  <a:pt x="4100" y="326"/>
                </a:lnTo>
                <a:lnTo>
                  <a:pt x="4103" y="326"/>
                </a:lnTo>
                <a:lnTo>
                  <a:pt x="4105" y="326"/>
                </a:lnTo>
                <a:lnTo>
                  <a:pt x="4109" y="327"/>
                </a:lnTo>
                <a:lnTo>
                  <a:pt x="4111" y="327"/>
                </a:lnTo>
                <a:lnTo>
                  <a:pt x="4112" y="325"/>
                </a:lnTo>
                <a:lnTo>
                  <a:pt x="4109" y="323"/>
                </a:lnTo>
                <a:lnTo>
                  <a:pt x="4106" y="322"/>
                </a:lnTo>
                <a:lnTo>
                  <a:pt x="4103" y="323"/>
                </a:lnTo>
                <a:lnTo>
                  <a:pt x="4101" y="322"/>
                </a:lnTo>
                <a:lnTo>
                  <a:pt x="4103" y="323"/>
                </a:lnTo>
                <a:lnTo>
                  <a:pt x="4106" y="322"/>
                </a:lnTo>
                <a:lnTo>
                  <a:pt x="4109" y="322"/>
                </a:lnTo>
                <a:lnTo>
                  <a:pt x="4112" y="324"/>
                </a:lnTo>
                <a:lnTo>
                  <a:pt x="4114" y="325"/>
                </a:lnTo>
                <a:lnTo>
                  <a:pt x="4115" y="327"/>
                </a:lnTo>
                <a:lnTo>
                  <a:pt x="4118" y="330"/>
                </a:lnTo>
                <a:lnTo>
                  <a:pt x="4121" y="330"/>
                </a:lnTo>
                <a:lnTo>
                  <a:pt x="4123" y="331"/>
                </a:lnTo>
                <a:lnTo>
                  <a:pt x="4127" y="331"/>
                </a:lnTo>
                <a:lnTo>
                  <a:pt x="4129" y="331"/>
                </a:lnTo>
                <a:lnTo>
                  <a:pt x="4132" y="330"/>
                </a:lnTo>
                <a:lnTo>
                  <a:pt x="4130" y="332"/>
                </a:lnTo>
                <a:lnTo>
                  <a:pt x="4132" y="331"/>
                </a:lnTo>
                <a:lnTo>
                  <a:pt x="4135" y="330"/>
                </a:lnTo>
                <a:lnTo>
                  <a:pt x="4138" y="329"/>
                </a:lnTo>
                <a:lnTo>
                  <a:pt x="4140" y="327"/>
                </a:lnTo>
                <a:lnTo>
                  <a:pt x="4143" y="326"/>
                </a:lnTo>
                <a:lnTo>
                  <a:pt x="4146" y="324"/>
                </a:lnTo>
                <a:lnTo>
                  <a:pt x="4148" y="322"/>
                </a:lnTo>
                <a:lnTo>
                  <a:pt x="4149" y="322"/>
                </a:lnTo>
                <a:lnTo>
                  <a:pt x="4152" y="322"/>
                </a:lnTo>
                <a:lnTo>
                  <a:pt x="4154" y="320"/>
                </a:lnTo>
                <a:lnTo>
                  <a:pt x="4156" y="317"/>
                </a:lnTo>
                <a:lnTo>
                  <a:pt x="4155" y="314"/>
                </a:lnTo>
                <a:lnTo>
                  <a:pt x="4153" y="315"/>
                </a:lnTo>
                <a:lnTo>
                  <a:pt x="4149" y="316"/>
                </a:lnTo>
                <a:lnTo>
                  <a:pt x="4149" y="314"/>
                </a:lnTo>
                <a:lnTo>
                  <a:pt x="4151" y="314"/>
                </a:lnTo>
                <a:lnTo>
                  <a:pt x="4154" y="314"/>
                </a:lnTo>
                <a:lnTo>
                  <a:pt x="4156" y="314"/>
                </a:lnTo>
                <a:lnTo>
                  <a:pt x="4160" y="312"/>
                </a:lnTo>
                <a:lnTo>
                  <a:pt x="4157" y="308"/>
                </a:lnTo>
                <a:lnTo>
                  <a:pt x="4155" y="306"/>
                </a:lnTo>
                <a:lnTo>
                  <a:pt x="4153" y="304"/>
                </a:lnTo>
                <a:lnTo>
                  <a:pt x="4152" y="300"/>
                </a:lnTo>
                <a:lnTo>
                  <a:pt x="4154" y="298"/>
                </a:lnTo>
                <a:lnTo>
                  <a:pt x="4156" y="298"/>
                </a:lnTo>
                <a:lnTo>
                  <a:pt x="4160" y="297"/>
                </a:lnTo>
                <a:lnTo>
                  <a:pt x="4160" y="295"/>
                </a:lnTo>
                <a:lnTo>
                  <a:pt x="4162" y="292"/>
                </a:lnTo>
                <a:lnTo>
                  <a:pt x="4162" y="296"/>
                </a:lnTo>
                <a:lnTo>
                  <a:pt x="4164" y="297"/>
                </a:lnTo>
                <a:lnTo>
                  <a:pt x="4168" y="295"/>
                </a:lnTo>
                <a:lnTo>
                  <a:pt x="4170" y="293"/>
                </a:lnTo>
                <a:lnTo>
                  <a:pt x="4169" y="296"/>
                </a:lnTo>
                <a:lnTo>
                  <a:pt x="4168" y="299"/>
                </a:lnTo>
                <a:lnTo>
                  <a:pt x="4165" y="301"/>
                </a:lnTo>
                <a:lnTo>
                  <a:pt x="4166" y="305"/>
                </a:lnTo>
                <a:lnTo>
                  <a:pt x="4170" y="306"/>
                </a:lnTo>
                <a:lnTo>
                  <a:pt x="4170" y="309"/>
                </a:lnTo>
                <a:lnTo>
                  <a:pt x="4169" y="312"/>
                </a:lnTo>
                <a:lnTo>
                  <a:pt x="4172" y="313"/>
                </a:lnTo>
                <a:lnTo>
                  <a:pt x="4181" y="313"/>
                </a:lnTo>
                <a:lnTo>
                  <a:pt x="4183" y="313"/>
                </a:lnTo>
                <a:lnTo>
                  <a:pt x="4186" y="312"/>
                </a:lnTo>
                <a:lnTo>
                  <a:pt x="4189" y="309"/>
                </a:lnTo>
                <a:lnTo>
                  <a:pt x="4191" y="309"/>
                </a:lnTo>
                <a:lnTo>
                  <a:pt x="4195" y="310"/>
                </a:lnTo>
                <a:lnTo>
                  <a:pt x="4197" y="312"/>
                </a:lnTo>
                <a:lnTo>
                  <a:pt x="4199" y="313"/>
                </a:lnTo>
                <a:lnTo>
                  <a:pt x="4203" y="313"/>
                </a:lnTo>
                <a:lnTo>
                  <a:pt x="4205" y="314"/>
                </a:lnTo>
                <a:lnTo>
                  <a:pt x="4206" y="317"/>
                </a:lnTo>
                <a:lnTo>
                  <a:pt x="4207" y="320"/>
                </a:lnTo>
                <a:lnTo>
                  <a:pt x="4206" y="323"/>
                </a:lnTo>
                <a:lnTo>
                  <a:pt x="4208" y="325"/>
                </a:lnTo>
                <a:lnTo>
                  <a:pt x="4212" y="326"/>
                </a:lnTo>
                <a:lnTo>
                  <a:pt x="4214" y="327"/>
                </a:lnTo>
                <a:lnTo>
                  <a:pt x="4217" y="329"/>
                </a:lnTo>
                <a:lnTo>
                  <a:pt x="4220" y="329"/>
                </a:lnTo>
                <a:lnTo>
                  <a:pt x="4223" y="330"/>
                </a:lnTo>
                <a:lnTo>
                  <a:pt x="4225" y="331"/>
                </a:lnTo>
                <a:lnTo>
                  <a:pt x="4228" y="331"/>
                </a:lnTo>
                <a:lnTo>
                  <a:pt x="4230" y="333"/>
                </a:lnTo>
                <a:lnTo>
                  <a:pt x="4231" y="335"/>
                </a:lnTo>
                <a:lnTo>
                  <a:pt x="4233" y="337"/>
                </a:lnTo>
                <a:lnTo>
                  <a:pt x="4237" y="338"/>
                </a:lnTo>
                <a:lnTo>
                  <a:pt x="4239" y="337"/>
                </a:lnTo>
                <a:lnTo>
                  <a:pt x="4240" y="334"/>
                </a:lnTo>
                <a:lnTo>
                  <a:pt x="4240" y="332"/>
                </a:lnTo>
                <a:lnTo>
                  <a:pt x="4241" y="334"/>
                </a:lnTo>
                <a:lnTo>
                  <a:pt x="4240" y="338"/>
                </a:lnTo>
                <a:lnTo>
                  <a:pt x="4242" y="340"/>
                </a:lnTo>
                <a:lnTo>
                  <a:pt x="4242" y="340"/>
                </a:lnTo>
                <a:lnTo>
                  <a:pt x="4246" y="339"/>
                </a:lnTo>
                <a:lnTo>
                  <a:pt x="4247" y="337"/>
                </a:lnTo>
                <a:lnTo>
                  <a:pt x="4252" y="337"/>
                </a:lnTo>
                <a:lnTo>
                  <a:pt x="4255" y="335"/>
                </a:lnTo>
                <a:lnTo>
                  <a:pt x="4252" y="333"/>
                </a:lnTo>
                <a:lnTo>
                  <a:pt x="4250" y="332"/>
                </a:lnTo>
                <a:lnTo>
                  <a:pt x="4248" y="331"/>
                </a:lnTo>
                <a:lnTo>
                  <a:pt x="4245" y="331"/>
                </a:lnTo>
                <a:lnTo>
                  <a:pt x="4247" y="330"/>
                </a:lnTo>
                <a:lnTo>
                  <a:pt x="4247" y="326"/>
                </a:lnTo>
                <a:lnTo>
                  <a:pt x="4243" y="327"/>
                </a:lnTo>
                <a:lnTo>
                  <a:pt x="4247" y="326"/>
                </a:lnTo>
                <a:lnTo>
                  <a:pt x="4249" y="326"/>
                </a:lnTo>
                <a:lnTo>
                  <a:pt x="4252" y="325"/>
                </a:lnTo>
                <a:lnTo>
                  <a:pt x="4255" y="324"/>
                </a:lnTo>
                <a:lnTo>
                  <a:pt x="4257" y="321"/>
                </a:lnTo>
                <a:lnTo>
                  <a:pt x="4255" y="318"/>
                </a:lnTo>
                <a:lnTo>
                  <a:pt x="4251" y="318"/>
                </a:lnTo>
                <a:lnTo>
                  <a:pt x="4255" y="317"/>
                </a:lnTo>
                <a:lnTo>
                  <a:pt x="4256" y="318"/>
                </a:lnTo>
                <a:lnTo>
                  <a:pt x="4256" y="315"/>
                </a:lnTo>
                <a:lnTo>
                  <a:pt x="4257" y="313"/>
                </a:lnTo>
                <a:lnTo>
                  <a:pt x="4255" y="314"/>
                </a:lnTo>
                <a:lnTo>
                  <a:pt x="4254" y="310"/>
                </a:lnTo>
                <a:lnTo>
                  <a:pt x="4250" y="309"/>
                </a:lnTo>
                <a:lnTo>
                  <a:pt x="4248" y="308"/>
                </a:lnTo>
                <a:lnTo>
                  <a:pt x="4250" y="307"/>
                </a:lnTo>
                <a:lnTo>
                  <a:pt x="4254" y="308"/>
                </a:lnTo>
                <a:lnTo>
                  <a:pt x="4255" y="310"/>
                </a:lnTo>
                <a:lnTo>
                  <a:pt x="4257" y="310"/>
                </a:lnTo>
                <a:lnTo>
                  <a:pt x="4260" y="312"/>
                </a:lnTo>
                <a:lnTo>
                  <a:pt x="4263" y="312"/>
                </a:lnTo>
                <a:lnTo>
                  <a:pt x="4266" y="312"/>
                </a:lnTo>
                <a:lnTo>
                  <a:pt x="4268" y="312"/>
                </a:lnTo>
                <a:lnTo>
                  <a:pt x="4272" y="313"/>
                </a:lnTo>
                <a:lnTo>
                  <a:pt x="4273" y="309"/>
                </a:lnTo>
                <a:lnTo>
                  <a:pt x="4269" y="309"/>
                </a:lnTo>
                <a:lnTo>
                  <a:pt x="4267" y="306"/>
                </a:lnTo>
                <a:lnTo>
                  <a:pt x="4269" y="307"/>
                </a:lnTo>
                <a:lnTo>
                  <a:pt x="4273" y="308"/>
                </a:lnTo>
                <a:lnTo>
                  <a:pt x="4275" y="309"/>
                </a:lnTo>
                <a:lnTo>
                  <a:pt x="4279" y="309"/>
                </a:lnTo>
                <a:lnTo>
                  <a:pt x="4280" y="307"/>
                </a:lnTo>
                <a:lnTo>
                  <a:pt x="4280" y="305"/>
                </a:lnTo>
                <a:lnTo>
                  <a:pt x="4282" y="301"/>
                </a:lnTo>
                <a:lnTo>
                  <a:pt x="4285" y="300"/>
                </a:lnTo>
                <a:lnTo>
                  <a:pt x="4286" y="300"/>
                </a:lnTo>
                <a:lnTo>
                  <a:pt x="4290" y="301"/>
                </a:lnTo>
                <a:lnTo>
                  <a:pt x="4291" y="298"/>
                </a:lnTo>
                <a:lnTo>
                  <a:pt x="4288" y="297"/>
                </a:lnTo>
                <a:close/>
                <a:moveTo>
                  <a:pt x="2110" y="1489"/>
                </a:moveTo>
                <a:lnTo>
                  <a:pt x="2107" y="1487"/>
                </a:lnTo>
                <a:lnTo>
                  <a:pt x="2106" y="1486"/>
                </a:lnTo>
                <a:lnTo>
                  <a:pt x="2103" y="1486"/>
                </a:lnTo>
                <a:lnTo>
                  <a:pt x="2101" y="1484"/>
                </a:lnTo>
                <a:lnTo>
                  <a:pt x="2104" y="1481"/>
                </a:lnTo>
                <a:lnTo>
                  <a:pt x="2103" y="1479"/>
                </a:lnTo>
                <a:lnTo>
                  <a:pt x="2099" y="1477"/>
                </a:lnTo>
                <a:lnTo>
                  <a:pt x="2098" y="1475"/>
                </a:lnTo>
                <a:lnTo>
                  <a:pt x="2098" y="1469"/>
                </a:lnTo>
                <a:lnTo>
                  <a:pt x="2096" y="1467"/>
                </a:lnTo>
                <a:lnTo>
                  <a:pt x="2092" y="1466"/>
                </a:lnTo>
                <a:lnTo>
                  <a:pt x="2089" y="1460"/>
                </a:lnTo>
                <a:lnTo>
                  <a:pt x="2087" y="1454"/>
                </a:lnTo>
                <a:lnTo>
                  <a:pt x="2084" y="1452"/>
                </a:lnTo>
                <a:lnTo>
                  <a:pt x="2084" y="1450"/>
                </a:lnTo>
                <a:lnTo>
                  <a:pt x="2087" y="1447"/>
                </a:lnTo>
                <a:lnTo>
                  <a:pt x="2087" y="1444"/>
                </a:lnTo>
                <a:lnTo>
                  <a:pt x="2084" y="1442"/>
                </a:lnTo>
                <a:lnTo>
                  <a:pt x="2083" y="1439"/>
                </a:lnTo>
                <a:lnTo>
                  <a:pt x="2083" y="1435"/>
                </a:lnTo>
                <a:lnTo>
                  <a:pt x="2083" y="1432"/>
                </a:lnTo>
                <a:lnTo>
                  <a:pt x="2086" y="1426"/>
                </a:lnTo>
                <a:lnTo>
                  <a:pt x="2082" y="1428"/>
                </a:lnTo>
                <a:lnTo>
                  <a:pt x="2083" y="1425"/>
                </a:lnTo>
                <a:lnTo>
                  <a:pt x="2084" y="1417"/>
                </a:lnTo>
                <a:lnTo>
                  <a:pt x="2084" y="1415"/>
                </a:lnTo>
                <a:lnTo>
                  <a:pt x="2086" y="1415"/>
                </a:lnTo>
                <a:lnTo>
                  <a:pt x="2087" y="1417"/>
                </a:lnTo>
                <a:lnTo>
                  <a:pt x="2087" y="1420"/>
                </a:lnTo>
                <a:lnTo>
                  <a:pt x="2091" y="1429"/>
                </a:lnTo>
                <a:lnTo>
                  <a:pt x="2090" y="1435"/>
                </a:lnTo>
                <a:lnTo>
                  <a:pt x="2092" y="1437"/>
                </a:lnTo>
                <a:lnTo>
                  <a:pt x="2092" y="1439"/>
                </a:lnTo>
                <a:lnTo>
                  <a:pt x="2092" y="1442"/>
                </a:lnTo>
                <a:lnTo>
                  <a:pt x="2092" y="1445"/>
                </a:lnTo>
                <a:lnTo>
                  <a:pt x="2095" y="1447"/>
                </a:lnTo>
                <a:lnTo>
                  <a:pt x="2095" y="1450"/>
                </a:lnTo>
                <a:lnTo>
                  <a:pt x="2091" y="1453"/>
                </a:lnTo>
                <a:lnTo>
                  <a:pt x="2092" y="1455"/>
                </a:lnTo>
                <a:lnTo>
                  <a:pt x="2096" y="1458"/>
                </a:lnTo>
                <a:lnTo>
                  <a:pt x="2098" y="1459"/>
                </a:lnTo>
                <a:lnTo>
                  <a:pt x="2103" y="1463"/>
                </a:lnTo>
                <a:lnTo>
                  <a:pt x="2104" y="1469"/>
                </a:lnTo>
                <a:lnTo>
                  <a:pt x="2104" y="1471"/>
                </a:lnTo>
                <a:lnTo>
                  <a:pt x="2108" y="1479"/>
                </a:lnTo>
                <a:lnTo>
                  <a:pt x="2108" y="1481"/>
                </a:lnTo>
                <a:lnTo>
                  <a:pt x="2110" y="1484"/>
                </a:lnTo>
                <a:lnTo>
                  <a:pt x="2112" y="1487"/>
                </a:lnTo>
                <a:lnTo>
                  <a:pt x="2110" y="1489"/>
                </a:lnTo>
                <a:close/>
                <a:moveTo>
                  <a:pt x="2115" y="1336"/>
                </a:moveTo>
                <a:lnTo>
                  <a:pt x="2114" y="1338"/>
                </a:lnTo>
                <a:lnTo>
                  <a:pt x="2115" y="1342"/>
                </a:lnTo>
                <a:lnTo>
                  <a:pt x="2114" y="1344"/>
                </a:lnTo>
                <a:lnTo>
                  <a:pt x="2112" y="1347"/>
                </a:lnTo>
                <a:lnTo>
                  <a:pt x="2108" y="1348"/>
                </a:lnTo>
                <a:lnTo>
                  <a:pt x="2105" y="1353"/>
                </a:lnTo>
                <a:lnTo>
                  <a:pt x="2103" y="1351"/>
                </a:lnTo>
                <a:lnTo>
                  <a:pt x="2103" y="1355"/>
                </a:lnTo>
                <a:lnTo>
                  <a:pt x="2101" y="1352"/>
                </a:lnTo>
                <a:lnTo>
                  <a:pt x="2101" y="1350"/>
                </a:lnTo>
                <a:lnTo>
                  <a:pt x="2104" y="1347"/>
                </a:lnTo>
                <a:lnTo>
                  <a:pt x="2112" y="1340"/>
                </a:lnTo>
                <a:lnTo>
                  <a:pt x="2113" y="1339"/>
                </a:lnTo>
                <a:lnTo>
                  <a:pt x="2114" y="1338"/>
                </a:lnTo>
                <a:lnTo>
                  <a:pt x="2115" y="1335"/>
                </a:lnTo>
                <a:lnTo>
                  <a:pt x="2115" y="1336"/>
                </a:lnTo>
                <a:close/>
                <a:moveTo>
                  <a:pt x="2150" y="1501"/>
                </a:moveTo>
                <a:lnTo>
                  <a:pt x="2152" y="1501"/>
                </a:lnTo>
                <a:lnTo>
                  <a:pt x="2155" y="1502"/>
                </a:lnTo>
                <a:lnTo>
                  <a:pt x="2157" y="1505"/>
                </a:lnTo>
                <a:lnTo>
                  <a:pt x="2157" y="1506"/>
                </a:lnTo>
                <a:lnTo>
                  <a:pt x="2158" y="1506"/>
                </a:lnTo>
                <a:lnTo>
                  <a:pt x="2158" y="1507"/>
                </a:lnTo>
                <a:lnTo>
                  <a:pt x="2158" y="1507"/>
                </a:lnTo>
                <a:lnTo>
                  <a:pt x="2158" y="1513"/>
                </a:lnTo>
                <a:lnTo>
                  <a:pt x="2159" y="1514"/>
                </a:lnTo>
                <a:lnTo>
                  <a:pt x="2159" y="1516"/>
                </a:lnTo>
                <a:lnTo>
                  <a:pt x="2158" y="1520"/>
                </a:lnTo>
                <a:lnTo>
                  <a:pt x="2159" y="1522"/>
                </a:lnTo>
                <a:lnTo>
                  <a:pt x="2163" y="1526"/>
                </a:lnTo>
                <a:lnTo>
                  <a:pt x="2164" y="1528"/>
                </a:lnTo>
                <a:lnTo>
                  <a:pt x="2164" y="1530"/>
                </a:lnTo>
                <a:lnTo>
                  <a:pt x="2163" y="1532"/>
                </a:lnTo>
                <a:lnTo>
                  <a:pt x="2160" y="1536"/>
                </a:lnTo>
                <a:lnTo>
                  <a:pt x="2160" y="1538"/>
                </a:lnTo>
                <a:lnTo>
                  <a:pt x="2160" y="1541"/>
                </a:lnTo>
                <a:lnTo>
                  <a:pt x="2161" y="1544"/>
                </a:lnTo>
                <a:lnTo>
                  <a:pt x="2160" y="1546"/>
                </a:lnTo>
                <a:lnTo>
                  <a:pt x="2161" y="1549"/>
                </a:lnTo>
                <a:lnTo>
                  <a:pt x="2161" y="1552"/>
                </a:lnTo>
                <a:lnTo>
                  <a:pt x="2163" y="1555"/>
                </a:lnTo>
                <a:lnTo>
                  <a:pt x="2164" y="1557"/>
                </a:lnTo>
                <a:lnTo>
                  <a:pt x="2165" y="1560"/>
                </a:lnTo>
                <a:lnTo>
                  <a:pt x="2167" y="1564"/>
                </a:lnTo>
                <a:lnTo>
                  <a:pt x="2167" y="1567"/>
                </a:lnTo>
                <a:lnTo>
                  <a:pt x="2164" y="1564"/>
                </a:lnTo>
                <a:lnTo>
                  <a:pt x="2163" y="1563"/>
                </a:lnTo>
                <a:lnTo>
                  <a:pt x="2160" y="1565"/>
                </a:lnTo>
                <a:lnTo>
                  <a:pt x="2159" y="1565"/>
                </a:lnTo>
                <a:lnTo>
                  <a:pt x="2158" y="1563"/>
                </a:lnTo>
                <a:lnTo>
                  <a:pt x="2158" y="1557"/>
                </a:lnTo>
                <a:lnTo>
                  <a:pt x="2156" y="1555"/>
                </a:lnTo>
                <a:lnTo>
                  <a:pt x="2155" y="1553"/>
                </a:lnTo>
                <a:lnTo>
                  <a:pt x="2155" y="1549"/>
                </a:lnTo>
                <a:lnTo>
                  <a:pt x="2154" y="1544"/>
                </a:lnTo>
                <a:lnTo>
                  <a:pt x="2154" y="1543"/>
                </a:lnTo>
                <a:lnTo>
                  <a:pt x="2152" y="1540"/>
                </a:lnTo>
                <a:lnTo>
                  <a:pt x="2150" y="1537"/>
                </a:lnTo>
                <a:lnTo>
                  <a:pt x="2151" y="1533"/>
                </a:lnTo>
                <a:lnTo>
                  <a:pt x="2155" y="1528"/>
                </a:lnTo>
                <a:lnTo>
                  <a:pt x="2154" y="1522"/>
                </a:lnTo>
                <a:lnTo>
                  <a:pt x="2154" y="1516"/>
                </a:lnTo>
                <a:lnTo>
                  <a:pt x="2152" y="1514"/>
                </a:lnTo>
                <a:lnTo>
                  <a:pt x="2154" y="1511"/>
                </a:lnTo>
                <a:lnTo>
                  <a:pt x="2151" y="1509"/>
                </a:lnTo>
                <a:lnTo>
                  <a:pt x="2150" y="1506"/>
                </a:lnTo>
                <a:lnTo>
                  <a:pt x="2149" y="1502"/>
                </a:lnTo>
                <a:lnTo>
                  <a:pt x="2150" y="1501"/>
                </a:lnTo>
                <a:close/>
                <a:moveTo>
                  <a:pt x="2434" y="776"/>
                </a:moveTo>
                <a:lnTo>
                  <a:pt x="2434" y="776"/>
                </a:lnTo>
                <a:lnTo>
                  <a:pt x="2434" y="777"/>
                </a:lnTo>
                <a:lnTo>
                  <a:pt x="2434" y="777"/>
                </a:lnTo>
                <a:lnTo>
                  <a:pt x="2434" y="777"/>
                </a:lnTo>
                <a:lnTo>
                  <a:pt x="2433" y="777"/>
                </a:lnTo>
                <a:lnTo>
                  <a:pt x="2433" y="777"/>
                </a:lnTo>
                <a:lnTo>
                  <a:pt x="2433" y="777"/>
                </a:lnTo>
                <a:lnTo>
                  <a:pt x="2433" y="778"/>
                </a:lnTo>
                <a:lnTo>
                  <a:pt x="2432" y="778"/>
                </a:lnTo>
                <a:lnTo>
                  <a:pt x="2432" y="778"/>
                </a:lnTo>
                <a:lnTo>
                  <a:pt x="2431" y="778"/>
                </a:lnTo>
                <a:lnTo>
                  <a:pt x="2431" y="778"/>
                </a:lnTo>
                <a:lnTo>
                  <a:pt x="2431" y="778"/>
                </a:lnTo>
                <a:lnTo>
                  <a:pt x="2431" y="778"/>
                </a:lnTo>
                <a:lnTo>
                  <a:pt x="2431" y="778"/>
                </a:lnTo>
                <a:lnTo>
                  <a:pt x="2431" y="777"/>
                </a:lnTo>
                <a:lnTo>
                  <a:pt x="2431" y="777"/>
                </a:lnTo>
                <a:lnTo>
                  <a:pt x="2431" y="777"/>
                </a:lnTo>
                <a:lnTo>
                  <a:pt x="2431" y="777"/>
                </a:lnTo>
                <a:lnTo>
                  <a:pt x="2431" y="777"/>
                </a:lnTo>
                <a:lnTo>
                  <a:pt x="2430" y="777"/>
                </a:lnTo>
                <a:lnTo>
                  <a:pt x="2430" y="777"/>
                </a:lnTo>
                <a:lnTo>
                  <a:pt x="2430" y="777"/>
                </a:lnTo>
                <a:lnTo>
                  <a:pt x="2430" y="777"/>
                </a:lnTo>
                <a:lnTo>
                  <a:pt x="2430" y="776"/>
                </a:lnTo>
                <a:lnTo>
                  <a:pt x="2429" y="776"/>
                </a:lnTo>
                <a:lnTo>
                  <a:pt x="2429" y="776"/>
                </a:lnTo>
                <a:lnTo>
                  <a:pt x="2429" y="776"/>
                </a:lnTo>
                <a:lnTo>
                  <a:pt x="2429" y="776"/>
                </a:lnTo>
                <a:lnTo>
                  <a:pt x="2429" y="776"/>
                </a:lnTo>
                <a:lnTo>
                  <a:pt x="2429" y="777"/>
                </a:lnTo>
                <a:lnTo>
                  <a:pt x="2428" y="777"/>
                </a:lnTo>
                <a:lnTo>
                  <a:pt x="2428" y="777"/>
                </a:lnTo>
                <a:lnTo>
                  <a:pt x="2429" y="777"/>
                </a:lnTo>
                <a:lnTo>
                  <a:pt x="2429" y="778"/>
                </a:lnTo>
                <a:lnTo>
                  <a:pt x="2429" y="778"/>
                </a:lnTo>
                <a:lnTo>
                  <a:pt x="2429" y="778"/>
                </a:lnTo>
                <a:lnTo>
                  <a:pt x="2429" y="778"/>
                </a:lnTo>
                <a:lnTo>
                  <a:pt x="2429" y="779"/>
                </a:lnTo>
                <a:lnTo>
                  <a:pt x="2430" y="779"/>
                </a:lnTo>
                <a:lnTo>
                  <a:pt x="2430" y="779"/>
                </a:lnTo>
                <a:lnTo>
                  <a:pt x="2430" y="779"/>
                </a:lnTo>
                <a:lnTo>
                  <a:pt x="2430" y="780"/>
                </a:lnTo>
                <a:lnTo>
                  <a:pt x="2430" y="780"/>
                </a:lnTo>
                <a:lnTo>
                  <a:pt x="2430" y="780"/>
                </a:lnTo>
                <a:lnTo>
                  <a:pt x="2428" y="780"/>
                </a:lnTo>
                <a:lnTo>
                  <a:pt x="2428" y="780"/>
                </a:lnTo>
                <a:lnTo>
                  <a:pt x="2428" y="780"/>
                </a:lnTo>
                <a:lnTo>
                  <a:pt x="2428" y="779"/>
                </a:lnTo>
                <a:lnTo>
                  <a:pt x="2428" y="779"/>
                </a:lnTo>
                <a:lnTo>
                  <a:pt x="2428" y="779"/>
                </a:lnTo>
                <a:lnTo>
                  <a:pt x="2428" y="779"/>
                </a:lnTo>
                <a:lnTo>
                  <a:pt x="2427" y="779"/>
                </a:lnTo>
                <a:lnTo>
                  <a:pt x="2425" y="779"/>
                </a:lnTo>
                <a:lnTo>
                  <a:pt x="2425" y="779"/>
                </a:lnTo>
                <a:lnTo>
                  <a:pt x="2425" y="779"/>
                </a:lnTo>
                <a:lnTo>
                  <a:pt x="2425" y="780"/>
                </a:lnTo>
                <a:lnTo>
                  <a:pt x="2425" y="780"/>
                </a:lnTo>
                <a:lnTo>
                  <a:pt x="2425" y="780"/>
                </a:lnTo>
                <a:lnTo>
                  <a:pt x="2424" y="780"/>
                </a:lnTo>
                <a:lnTo>
                  <a:pt x="2424" y="780"/>
                </a:lnTo>
                <a:lnTo>
                  <a:pt x="2423" y="780"/>
                </a:lnTo>
                <a:lnTo>
                  <a:pt x="2423" y="780"/>
                </a:lnTo>
                <a:lnTo>
                  <a:pt x="2423" y="780"/>
                </a:lnTo>
                <a:lnTo>
                  <a:pt x="2423" y="780"/>
                </a:lnTo>
                <a:lnTo>
                  <a:pt x="2423" y="780"/>
                </a:lnTo>
                <a:lnTo>
                  <a:pt x="2423" y="782"/>
                </a:lnTo>
                <a:lnTo>
                  <a:pt x="2422" y="782"/>
                </a:lnTo>
                <a:lnTo>
                  <a:pt x="2422" y="780"/>
                </a:lnTo>
                <a:lnTo>
                  <a:pt x="2421" y="780"/>
                </a:lnTo>
                <a:lnTo>
                  <a:pt x="2421" y="782"/>
                </a:lnTo>
                <a:lnTo>
                  <a:pt x="2421" y="782"/>
                </a:lnTo>
                <a:lnTo>
                  <a:pt x="2421" y="780"/>
                </a:lnTo>
                <a:lnTo>
                  <a:pt x="2421" y="780"/>
                </a:lnTo>
                <a:lnTo>
                  <a:pt x="2421" y="780"/>
                </a:lnTo>
                <a:lnTo>
                  <a:pt x="2421" y="779"/>
                </a:lnTo>
                <a:lnTo>
                  <a:pt x="2420" y="779"/>
                </a:lnTo>
                <a:lnTo>
                  <a:pt x="2420" y="779"/>
                </a:lnTo>
                <a:lnTo>
                  <a:pt x="2420" y="779"/>
                </a:lnTo>
                <a:lnTo>
                  <a:pt x="2420" y="778"/>
                </a:lnTo>
                <a:lnTo>
                  <a:pt x="2420" y="778"/>
                </a:lnTo>
                <a:lnTo>
                  <a:pt x="2420" y="778"/>
                </a:lnTo>
                <a:lnTo>
                  <a:pt x="2420" y="778"/>
                </a:lnTo>
                <a:lnTo>
                  <a:pt x="2420" y="778"/>
                </a:lnTo>
                <a:lnTo>
                  <a:pt x="2420" y="778"/>
                </a:lnTo>
                <a:lnTo>
                  <a:pt x="2420" y="777"/>
                </a:lnTo>
                <a:lnTo>
                  <a:pt x="2420" y="777"/>
                </a:lnTo>
                <a:lnTo>
                  <a:pt x="2420" y="777"/>
                </a:lnTo>
                <a:lnTo>
                  <a:pt x="2419" y="777"/>
                </a:lnTo>
                <a:lnTo>
                  <a:pt x="2419" y="777"/>
                </a:lnTo>
                <a:lnTo>
                  <a:pt x="2419" y="777"/>
                </a:lnTo>
                <a:lnTo>
                  <a:pt x="2419" y="777"/>
                </a:lnTo>
                <a:lnTo>
                  <a:pt x="2419" y="778"/>
                </a:lnTo>
                <a:lnTo>
                  <a:pt x="2419" y="778"/>
                </a:lnTo>
                <a:lnTo>
                  <a:pt x="2419" y="778"/>
                </a:lnTo>
                <a:lnTo>
                  <a:pt x="2419" y="778"/>
                </a:lnTo>
                <a:lnTo>
                  <a:pt x="2419" y="779"/>
                </a:lnTo>
                <a:lnTo>
                  <a:pt x="2417" y="779"/>
                </a:lnTo>
                <a:lnTo>
                  <a:pt x="2417" y="779"/>
                </a:lnTo>
                <a:lnTo>
                  <a:pt x="2417" y="779"/>
                </a:lnTo>
                <a:lnTo>
                  <a:pt x="2416" y="779"/>
                </a:lnTo>
                <a:lnTo>
                  <a:pt x="2416" y="779"/>
                </a:lnTo>
                <a:lnTo>
                  <a:pt x="2416" y="778"/>
                </a:lnTo>
                <a:lnTo>
                  <a:pt x="2416" y="778"/>
                </a:lnTo>
                <a:lnTo>
                  <a:pt x="2416" y="778"/>
                </a:lnTo>
                <a:lnTo>
                  <a:pt x="2415" y="778"/>
                </a:lnTo>
                <a:lnTo>
                  <a:pt x="2415" y="778"/>
                </a:lnTo>
                <a:lnTo>
                  <a:pt x="2415" y="778"/>
                </a:lnTo>
                <a:lnTo>
                  <a:pt x="2415" y="778"/>
                </a:lnTo>
                <a:lnTo>
                  <a:pt x="2414" y="778"/>
                </a:lnTo>
                <a:lnTo>
                  <a:pt x="2414" y="778"/>
                </a:lnTo>
                <a:lnTo>
                  <a:pt x="2414" y="778"/>
                </a:lnTo>
                <a:lnTo>
                  <a:pt x="2414" y="778"/>
                </a:lnTo>
                <a:lnTo>
                  <a:pt x="2414" y="778"/>
                </a:lnTo>
                <a:lnTo>
                  <a:pt x="2414" y="778"/>
                </a:lnTo>
                <a:lnTo>
                  <a:pt x="2414" y="778"/>
                </a:lnTo>
                <a:lnTo>
                  <a:pt x="2413" y="778"/>
                </a:lnTo>
                <a:lnTo>
                  <a:pt x="2412" y="778"/>
                </a:lnTo>
                <a:lnTo>
                  <a:pt x="2412" y="778"/>
                </a:lnTo>
                <a:lnTo>
                  <a:pt x="2412" y="778"/>
                </a:lnTo>
                <a:lnTo>
                  <a:pt x="2412" y="778"/>
                </a:lnTo>
                <a:lnTo>
                  <a:pt x="2412" y="777"/>
                </a:lnTo>
                <a:lnTo>
                  <a:pt x="2412" y="777"/>
                </a:lnTo>
                <a:lnTo>
                  <a:pt x="2412" y="777"/>
                </a:lnTo>
                <a:lnTo>
                  <a:pt x="2412" y="777"/>
                </a:lnTo>
                <a:lnTo>
                  <a:pt x="2412" y="777"/>
                </a:lnTo>
                <a:lnTo>
                  <a:pt x="2412" y="777"/>
                </a:lnTo>
                <a:lnTo>
                  <a:pt x="2412" y="777"/>
                </a:lnTo>
                <a:lnTo>
                  <a:pt x="2411" y="777"/>
                </a:lnTo>
                <a:lnTo>
                  <a:pt x="2411" y="776"/>
                </a:lnTo>
                <a:lnTo>
                  <a:pt x="2411" y="776"/>
                </a:lnTo>
                <a:lnTo>
                  <a:pt x="2411" y="776"/>
                </a:lnTo>
                <a:lnTo>
                  <a:pt x="2411" y="775"/>
                </a:lnTo>
                <a:lnTo>
                  <a:pt x="2411" y="775"/>
                </a:lnTo>
                <a:lnTo>
                  <a:pt x="2411" y="775"/>
                </a:lnTo>
                <a:lnTo>
                  <a:pt x="2411" y="775"/>
                </a:lnTo>
                <a:lnTo>
                  <a:pt x="2410" y="774"/>
                </a:lnTo>
                <a:lnTo>
                  <a:pt x="2410" y="775"/>
                </a:lnTo>
                <a:lnTo>
                  <a:pt x="2410" y="775"/>
                </a:lnTo>
                <a:lnTo>
                  <a:pt x="2410" y="776"/>
                </a:lnTo>
                <a:lnTo>
                  <a:pt x="2410" y="776"/>
                </a:lnTo>
                <a:lnTo>
                  <a:pt x="2410" y="777"/>
                </a:lnTo>
                <a:lnTo>
                  <a:pt x="2410" y="777"/>
                </a:lnTo>
                <a:lnTo>
                  <a:pt x="2410" y="777"/>
                </a:lnTo>
                <a:lnTo>
                  <a:pt x="2410" y="778"/>
                </a:lnTo>
                <a:lnTo>
                  <a:pt x="2410" y="779"/>
                </a:lnTo>
                <a:lnTo>
                  <a:pt x="2408" y="779"/>
                </a:lnTo>
                <a:lnTo>
                  <a:pt x="2408" y="779"/>
                </a:lnTo>
                <a:lnTo>
                  <a:pt x="2410" y="779"/>
                </a:lnTo>
                <a:lnTo>
                  <a:pt x="2410" y="780"/>
                </a:lnTo>
                <a:lnTo>
                  <a:pt x="2408" y="780"/>
                </a:lnTo>
                <a:lnTo>
                  <a:pt x="2408" y="780"/>
                </a:lnTo>
                <a:lnTo>
                  <a:pt x="2408" y="782"/>
                </a:lnTo>
                <a:lnTo>
                  <a:pt x="2408" y="782"/>
                </a:lnTo>
                <a:lnTo>
                  <a:pt x="2408" y="782"/>
                </a:lnTo>
                <a:lnTo>
                  <a:pt x="2407" y="782"/>
                </a:lnTo>
                <a:lnTo>
                  <a:pt x="2407" y="783"/>
                </a:lnTo>
                <a:lnTo>
                  <a:pt x="2407" y="783"/>
                </a:lnTo>
                <a:lnTo>
                  <a:pt x="2407" y="783"/>
                </a:lnTo>
                <a:lnTo>
                  <a:pt x="2407" y="784"/>
                </a:lnTo>
                <a:lnTo>
                  <a:pt x="2407" y="784"/>
                </a:lnTo>
                <a:lnTo>
                  <a:pt x="2407" y="785"/>
                </a:lnTo>
                <a:lnTo>
                  <a:pt x="2407" y="785"/>
                </a:lnTo>
                <a:lnTo>
                  <a:pt x="2407" y="785"/>
                </a:lnTo>
                <a:lnTo>
                  <a:pt x="2407" y="786"/>
                </a:lnTo>
                <a:lnTo>
                  <a:pt x="2406" y="786"/>
                </a:lnTo>
                <a:lnTo>
                  <a:pt x="2406" y="786"/>
                </a:lnTo>
                <a:lnTo>
                  <a:pt x="2407" y="786"/>
                </a:lnTo>
                <a:lnTo>
                  <a:pt x="2407" y="787"/>
                </a:lnTo>
                <a:lnTo>
                  <a:pt x="2407" y="787"/>
                </a:lnTo>
                <a:lnTo>
                  <a:pt x="2407" y="787"/>
                </a:lnTo>
                <a:lnTo>
                  <a:pt x="2407" y="787"/>
                </a:lnTo>
                <a:lnTo>
                  <a:pt x="2407" y="788"/>
                </a:lnTo>
                <a:lnTo>
                  <a:pt x="2407" y="788"/>
                </a:lnTo>
                <a:lnTo>
                  <a:pt x="2407" y="788"/>
                </a:lnTo>
                <a:lnTo>
                  <a:pt x="2407" y="789"/>
                </a:lnTo>
                <a:lnTo>
                  <a:pt x="2407" y="789"/>
                </a:lnTo>
                <a:lnTo>
                  <a:pt x="2407" y="789"/>
                </a:lnTo>
                <a:lnTo>
                  <a:pt x="2407" y="791"/>
                </a:lnTo>
                <a:lnTo>
                  <a:pt x="2407" y="791"/>
                </a:lnTo>
                <a:lnTo>
                  <a:pt x="2408" y="791"/>
                </a:lnTo>
                <a:lnTo>
                  <a:pt x="2408" y="792"/>
                </a:lnTo>
                <a:lnTo>
                  <a:pt x="2408" y="792"/>
                </a:lnTo>
                <a:lnTo>
                  <a:pt x="2408" y="792"/>
                </a:lnTo>
                <a:lnTo>
                  <a:pt x="2410" y="792"/>
                </a:lnTo>
                <a:lnTo>
                  <a:pt x="2410" y="792"/>
                </a:lnTo>
                <a:lnTo>
                  <a:pt x="2410" y="792"/>
                </a:lnTo>
                <a:lnTo>
                  <a:pt x="2410" y="793"/>
                </a:lnTo>
                <a:lnTo>
                  <a:pt x="2410" y="793"/>
                </a:lnTo>
                <a:lnTo>
                  <a:pt x="2410" y="793"/>
                </a:lnTo>
                <a:lnTo>
                  <a:pt x="2410" y="793"/>
                </a:lnTo>
                <a:lnTo>
                  <a:pt x="2410" y="793"/>
                </a:lnTo>
                <a:lnTo>
                  <a:pt x="2410" y="792"/>
                </a:lnTo>
                <a:lnTo>
                  <a:pt x="2410" y="792"/>
                </a:lnTo>
                <a:lnTo>
                  <a:pt x="2410" y="792"/>
                </a:lnTo>
                <a:lnTo>
                  <a:pt x="2410" y="791"/>
                </a:lnTo>
                <a:lnTo>
                  <a:pt x="2410" y="791"/>
                </a:lnTo>
                <a:lnTo>
                  <a:pt x="2410" y="791"/>
                </a:lnTo>
                <a:lnTo>
                  <a:pt x="2410" y="791"/>
                </a:lnTo>
                <a:lnTo>
                  <a:pt x="2410" y="791"/>
                </a:lnTo>
                <a:lnTo>
                  <a:pt x="2410" y="791"/>
                </a:lnTo>
                <a:lnTo>
                  <a:pt x="2410" y="791"/>
                </a:lnTo>
                <a:lnTo>
                  <a:pt x="2410" y="791"/>
                </a:lnTo>
                <a:lnTo>
                  <a:pt x="2410" y="792"/>
                </a:lnTo>
                <a:lnTo>
                  <a:pt x="2410" y="791"/>
                </a:lnTo>
                <a:lnTo>
                  <a:pt x="2411" y="792"/>
                </a:lnTo>
                <a:lnTo>
                  <a:pt x="2411" y="792"/>
                </a:lnTo>
                <a:lnTo>
                  <a:pt x="2411" y="791"/>
                </a:lnTo>
                <a:lnTo>
                  <a:pt x="2411" y="791"/>
                </a:lnTo>
                <a:lnTo>
                  <a:pt x="2411" y="792"/>
                </a:lnTo>
                <a:lnTo>
                  <a:pt x="2411" y="791"/>
                </a:lnTo>
                <a:lnTo>
                  <a:pt x="2412" y="791"/>
                </a:lnTo>
                <a:lnTo>
                  <a:pt x="2412" y="792"/>
                </a:lnTo>
                <a:lnTo>
                  <a:pt x="2412" y="792"/>
                </a:lnTo>
                <a:lnTo>
                  <a:pt x="2412" y="792"/>
                </a:lnTo>
                <a:lnTo>
                  <a:pt x="2412" y="792"/>
                </a:lnTo>
                <a:lnTo>
                  <a:pt x="2413" y="792"/>
                </a:lnTo>
                <a:lnTo>
                  <a:pt x="2413" y="791"/>
                </a:lnTo>
                <a:lnTo>
                  <a:pt x="2414" y="791"/>
                </a:lnTo>
                <a:lnTo>
                  <a:pt x="2414" y="792"/>
                </a:lnTo>
                <a:lnTo>
                  <a:pt x="2414" y="792"/>
                </a:lnTo>
                <a:lnTo>
                  <a:pt x="2414" y="792"/>
                </a:lnTo>
                <a:lnTo>
                  <a:pt x="2414" y="792"/>
                </a:lnTo>
                <a:lnTo>
                  <a:pt x="2415" y="792"/>
                </a:lnTo>
                <a:lnTo>
                  <a:pt x="2415" y="792"/>
                </a:lnTo>
                <a:lnTo>
                  <a:pt x="2415" y="792"/>
                </a:lnTo>
                <a:lnTo>
                  <a:pt x="2416" y="792"/>
                </a:lnTo>
                <a:lnTo>
                  <a:pt x="2416" y="792"/>
                </a:lnTo>
                <a:lnTo>
                  <a:pt x="2416" y="792"/>
                </a:lnTo>
                <a:lnTo>
                  <a:pt x="2416" y="792"/>
                </a:lnTo>
                <a:lnTo>
                  <a:pt x="2416" y="792"/>
                </a:lnTo>
                <a:lnTo>
                  <a:pt x="2416" y="792"/>
                </a:lnTo>
                <a:lnTo>
                  <a:pt x="2417" y="792"/>
                </a:lnTo>
                <a:lnTo>
                  <a:pt x="2417" y="792"/>
                </a:lnTo>
                <a:lnTo>
                  <a:pt x="2416" y="792"/>
                </a:lnTo>
                <a:lnTo>
                  <a:pt x="2416" y="792"/>
                </a:lnTo>
                <a:lnTo>
                  <a:pt x="2417" y="792"/>
                </a:lnTo>
                <a:lnTo>
                  <a:pt x="2417" y="792"/>
                </a:lnTo>
                <a:lnTo>
                  <a:pt x="2417" y="793"/>
                </a:lnTo>
                <a:lnTo>
                  <a:pt x="2417" y="793"/>
                </a:lnTo>
                <a:lnTo>
                  <a:pt x="2417" y="793"/>
                </a:lnTo>
                <a:lnTo>
                  <a:pt x="2417" y="794"/>
                </a:lnTo>
                <a:lnTo>
                  <a:pt x="2417" y="794"/>
                </a:lnTo>
                <a:lnTo>
                  <a:pt x="2416" y="794"/>
                </a:lnTo>
                <a:lnTo>
                  <a:pt x="2416" y="794"/>
                </a:lnTo>
                <a:lnTo>
                  <a:pt x="2416" y="794"/>
                </a:lnTo>
                <a:lnTo>
                  <a:pt x="2416" y="794"/>
                </a:lnTo>
                <a:lnTo>
                  <a:pt x="2416" y="795"/>
                </a:lnTo>
                <a:lnTo>
                  <a:pt x="2416" y="795"/>
                </a:lnTo>
                <a:lnTo>
                  <a:pt x="2416" y="795"/>
                </a:lnTo>
                <a:lnTo>
                  <a:pt x="2416" y="795"/>
                </a:lnTo>
                <a:lnTo>
                  <a:pt x="2416" y="796"/>
                </a:lnTo>
                <a:lnTo>
                  <a:pt x="2417" y="796"/>
                </a:lnTo>
                <a:lnTo>
                  <a:pt x="2417" y="796"/>
                </a:lnTo>
                <a:lnTo>
                  <a:pt x="2417" y="796"/>
                </a:lnTo>
                <a:lnTo>
                  <a:pt x="2417" y="796"/>
                </a:lnTo>
                <a:lnTo>
                  <a:pt x="2419" y="796"/>
                </a:lnTo>
                <a:lnTo>
                  <a:pt x="2419" y="796"/>
                </a:lnTo>
                <a:lnTo>
                  <a:pt x="2419" y="796"/>
                </a:lnTo>
                <a:lnTo>
                  <a:pt x="2419" y="796"/>
                </a:lnTo>
                <a:lnTo>
                  <a:pt x="2419" y="796"/>
                </a:lnTo>
                <a:lnTo>
                  <a:pt x="2419" y="797"/>
                </a:lnTo>
                <a:lnTo>
                  <a:pt x="2419" y="796"/>
                </a:lnTo>
                <a:lnTo>
                  <a:pt x="2419" y="797"/>
                </a:lnTo>
                <a:lnTo>
                  <a:pt x="2420" y="797"/>
                </a:lnTo>
                <a:lnTo>
                  <a:pt x="2420" y="797"/>
                </a:lnTo>
                <a:lnTo>
                  <a:pt x="2420" y="797"/>
                </a:lnTo>
                <a:lnTo>
                  <a:pt x="2420" y="797"/>
                </a:lnTo>
                <a:lnTo>
                  <a:pt x="2421" y="797"/>
                </a:lnTo>
                <a:lnTo>
                  <a:pt x="2421" y="799"/>
                </a:lnTo>
                <a:lnTo>
                  <a:pt x="2420" y="799"/>
                </a:lnTo>
                <a:lnTo>
                  <a:pt x="2420" y="797"/>
                </a:lnTo>
                <a:lnTo>
                  <a:pt x="2420" y="799"/>
                </a:lnTo>
                <a:lnTo>
                  <a:pt x="2420" y="799"/>
                </a:lnTo>
                <a:lnTo>
                  <a:pt x="2420" y="799"/>
                </a:lnTo>
                <a:lnTo>
                  <a:pt x="2420" y="799"/>
                </a:lnTo>
                <a:lnTo>
                  <a:pt x="2420" y="799"/>
                </a:lnTo>
                <a:lnTo>
                  <a:pt x="2420" y="799"/>
                </a:lnTo>
                <a:lnTo>
                  <a:pt x="2420" y="799"/>
                </a:lnTo>
                <a:lnTo>
                  <a:pt x="2419" y="799"/>
                </a:lnTo>
                <a:lnTo>
                  <a:pt x="2419" y="799"/>
                </a:lnTo>
                <a:lnTo>
                  <a:pt x="2419" y="799"/>
                </a:lnTo>
                <a:lnTo>
                  <a:pt x="2419" y="799"/>
                </a:lnTo>
                <a:lnTo>
                  <a:pt x="2419" y="799"/>
                </a:lnTo>
                <a:lnTo>
                  <a:pt x="2419" y="800"/>
                </a:lnTo>
                <a:lnTo>
                  <a:pt x="2417" y="799"/>
                </a:lnTo>
                <a:lnTo>
                  <a:pt x="2419" y="799"/>
                </a:lnTo>
                <a:lnTo>
                  <a:pt x="2419" y="799"/>
                </a:lnTo>
                <a:lnTo>
                  <a:pt x="2419" y="799"/>
                </a:lnTo>
                <a:lnTo>
                  <a:pt x="2419" y="797"/>
                </a:lnTo>
                <a:lnTo>
                  <a:pt x="2419" y="797"/>
                </a:lnTo>
                <a:lnTo>
                  <a:pt x="2419" y="797"/>
                </a:lnTo>
                <a:lnTo>
                  <a:pt x="2417" y="797"/>
                </a:lnTo>
                <a:lnTo>
                  <a:pt x="2417" y="797"/>
                </a:lnTo>
                <a:lnTo>
                  <a:pt x="2417" y="797"/>
                </a:lnTo>
                <a:lnTo>
                  <a:pt x="2417" y="797"/>
                </a:lnTo>
                <a:lnTo>
                  <a:pt x="2417" y="797"/>
                </a:lnTo>
                <a:lnTo>
                  <a:pt x="2417" y="797"/>
                </a:lnTo>
                <a:lnTo>
                  <a:pt x="2417" y="797"/>
                </a:lnTo>
                <a:lnTo>
                  <a:pt x="2417" y="799"/>
                </a:lnTo>
                <a:lnTo>
                  <a:pt x="2417" y="797"/>
                </a:lnTo>
                <a:lnTo>
                  <a:pt x="2417" y="797"/>
                </a:lnTo>
                <a:lnTo>
                  <a:pt x="2416" y="799"/>
                </a:lnTo>
                <a:lnTo>
                  <a:pt x="2415" y="799"/>
                </a:lnTo>
                <a:lnTo>
                  <a:pt x="2415" y="799"/>
                </a:lnTo>
                <a:lnTo>
                  <a:pt x="2414" y="799"/>
                </a:lnTo>
                <a:lnTo>
                  <a:pt x="2414" y="797"/>
                </a:lnTo>
                <a:lnTo>
                  <a:pt x="2414" y="797"/>
                </a:lnTo>
                <a:lnTo>
                  <a:pt x="2414" y="797"/>
                </a:lnTo>
                <a:lnTo>
                  <a:pt x="2415" y="797"/>
                </a:lnTo>
                <a:lnTo>
                  <a:pt x="2415" y="796"/>
                </a:lnTo>
                <a:lnTo>
                  <a:pt x="2415" y="796"/>
                </a:lnTo>
                <a:lnTo>
                  <a:pt x="2415" y="796"/>
                </a:lnTo>
                <a:lnTo>
                  <a:pt x="2415" y="796"/>
                </a:lnTo>
                <a:lnTo>
                  <a:pt x="2414" y="796"/>
                </a:lnTo>
                <a:lnTo>
                  <a:pt x="2414" y="796"/>
                </a:lnTo>
                <a:lnTo>
                  <a:pt x="2414" y="797"/>
                </a:lnTo>
                <a:lnTo>
                  <a:pt x="2414" y="797"/>
                </a:lnTo>
                <a:lnTo>
                  <a:pt x="2414" y="797"/>
                </a:lnTo>
                <a:lnTo>
                  <a:pt x="2414" y="797"/>
                </a:lnTo>
                <a:lnTo>
                  <a:pt x="2414" y="799"/>
                </a:lnTo>
                <a:lnTo>
                  <a:pt x="2413" y="799"/>
                </a:lnTo>
                <a:lnTo>
                  <a:pt x="2413" y="799"/>
                </a:lnTo>
                <a:lnTo>
                  <a:pt x="2413" y="799"/>
                </a:lnTo>
                <a:lnTo>
                  <a:pt x="2413" y="800"/>
                </a:lnTo>
                <a:lnTo>
                  <a:pt x="2413" y="800"/>
                </a:lnTo>
                <a:lnTo>
                  <a:pt x="2413" y="800"/>
                </a:lnTo>
                <a:lnTo>
                  <a:pt x="2412" y="800"/>
                </a:lnTo>
                <a:lnTo>
                  <a:pt x="2412" y="801"/>
                </a:lnTo>
                <a:lnTo>
                  <a:pt x="2413" y="801"/>
                </a:lnTo>
                <a:lnTo>
                  <a:pt x="2413" y="802"/>
                </a:lnTo>
                <a:lnTo>
                  <a:pt x="2413" y="802"/>
                </a:lnTo>
                <a:lnTo>
                  <a:pt x="2413" y="803"/>
                </a:lnTo>
                <a:lnTo>
                  <a:pt x="2413" y="803"/>
                </a:lnTo>
                <a:lnTo>
                  <a:pt x="2413" y="802"/>
                </a:lnTo>
                <a:lnTo>
                  <a:pt x="2414" y="802"/>
                </a:lnTo>
                <a:lnTo>
                  <a:pt x="2414" y="802"/>
                </a:lnTo>
                <a:lnTo>
                  <a:pt x="2414" y="802"/>
                </a:lnTo>
                <a:lnTo>
                  <a:pt x="2414" y="801"/>
                </a:lnTo>
                <a:lnTo>
                  <a:pt x="2413" y="801"/>
                </a:lnTo>
                <a:lnTo>
                  <a:pt x="2413" y="801"/>
                </a:lnTo>
                <a:lnTo>
                  <a:pt x="2414" y="801"/>
                </a:lnTo>
                <a:lnTo>
                  <a:pt x="2414" y="801"/>
                </a:lnTo>
                <a:lnTo>
                  <a:pt x="2414" y="801"/>
                </a:lnTo>
                <a:lnTo>
                  <a:pt x="2415" y="801"/>
                </a:lnTo>
                <a:lnTo>
                  <a:pt x="2415" y="801"/>
                </a:lnTo>
                <a:lnTo>
                  <a:pt x="2416" y="801"/>
                </a:lnTo>
                <a:lnTo>
                  <a:pt x="2416" y="802"/>
                </a:lnTo>
                <a:lnTo>
                  <a:pt x="2416" y="802"/>
                </a:lnTo>
                <a:lnTo>
                  <a:pt x="2416" y="802"/>
                </a:lnTo>
                <a:lnTo>
                  <a:pt x="2417" y="802"/>
                </a:lnTo>
                <a:lnTo>
                  <a:pt x="2417" y="802"/>
                </a:lnTo>
                <a:lnTo>
                  <a:pt x="2417" y="802"/>
                </a:lnTo>
                <a:lnTo>
                  <a:pt x="2417" y="802"/>
                </a:lnTo>
                <a:lnTo>
                  <a:pt x="2419" y="802"/>
                </a:lnTo>
                <a:lnTo>
                  <a:pt x="2417" y="802"/>
                </a:lnTo>
                <a:lnTo>
                  <a:pt x="2419" y="802"/>
                </a:lnTo>
                <a:lnTo>
                  <a:pt x="2419" y="803"/>
                </a:lnTo>
                <a:lnTo>
                  <a:pt x="2419" y="803"/>
                </a:lnTo>
                <a:lnTo>
                  <a:pt x="2419" y="803"/>
                </a:lnTo>
                <a:lnTo>
                  <a:pt x="2419" y="803"/>
                </a:lnTo>
                <a:lnTo>
                  <a:pt x="2419" y="803"/>
                </a:lnTo>
                <a:lnTo>
                  <a:pt x="2419" y="803"/>
                </a:lnTo>
                <a:lnTo>
                  <a:pt x="2419" y="803"/>
                </a:lnTo>
                <a:lnTo>
                  <a:pt x="2419" y="803"/>
                </a:lnTo>
                <a:lnTo>
                  <a:pt x="2419" y="804"/>
                </a:lnTo>
                <a:lnTo>
                  <a:pt x="2419" y="804"/>
                </a:lnTo>
                <a:lnTo>
                  <a:pt x="2419" y="803"/>
                </a:lnTo>
                <a:lnTo>
                  <a:pt x="2420" y="803"/>
                </a:lnTo>
                <a:lnTo>
                  <a:pt x="2420" y="804"/>
                </a:lnTo>
                <a:lnTo>
                  <a:pt x="2419" y="804"/>
                </a:lnTo>
                <a:lnTo>
                  <a:pt x="2420" y="804"/>
                </a:lnTo>
                <a:lnTo>
                  <a:pt x="2420" y="804"/>
                </a:lnTo>
                <a:lnTo>
                  <a:pt x="2420" y="804"/>
                </a:lnTo>
                <a:lnTo>
                  <a:pt x="2420" y="805"/>
                </a:lnTo>
                <a:lnTo>
                  <a:pt x="2420" y="805"/>
                </a:lnTo>
                <a:lnTo>
                  <a:pt x="2420" y="805"/>
                </a:lnTo>
                <a:lnTo>
                  <a:pt x="2420" y="805"/>
                </a:lnTo>
                <a:lnTo>
                  <a:pt x="2420" y="805"/>
                </a:lnTo>
                <a:lnTo>
                  <a:pt x="2420" y="804"/>
                </a:lnTo>
                <a:lnTo>
                  <a:pt x="2421" y="804"/>
                </a:lnTo>
                <a:lnTo>
                  <a:pt x="2421" y="804"/>
                </a:lnTo>
                <a:lnTo>
                  <a:pt x="2421" y="804"/>
                </a:lnTo>
                <a:lnTo>
                  <a:pt x="2421" y="804"/>
                </a:lnTo>
                <a:lnTo>
                  <a:pt x="2421" y="804"/>
                </a:lnTo>
                <a:lnTo>
                  <a:pt x="2421" y="806"/>
                </a:lnTo>
                <a:lnTo>
                  <a:pt x="2421" y="806"/>
                </a:lnTo>
                <a:lnTo>
                  <a:pt x="2421" y="806"/>
                </a:lnTo>
                <a:lnTo>
                  <a:pt x="2421" y="806"/>
                </a:lnTo>
                <a:lnTo>
                  <a:pt x="2421" y="806"/>
                </a:lnTo>
                <a:lnTo>
                  <a:pt x="2421" y="806"/>
                </a:lnTo>
                <a:lnTo>
                  <a:pt x="2421" y="806"/>
                </a:lnTo>
                <a:lnTo>
                  <a:pt x="2422" y="806"/>
                </a:lnTo>
                <a:lnTo>
                  <a:pt x="2422" y="806"/>
                </a:lnTo>
                <a:lnTo>
                  <a:pt x="2423" y="806"/>
                </a:lnTo>
                <a:lnTo>
                  <a:pt x="2423" y="806"/>
                </a:lnTo>
                <a:lnTo>
                  <a:pt x="2423" y="806"/>
                </a:lnTo>
                <a:lnTo>
                  <a:pt x="2423" y="808"/>
                </a:lnTo>
                <a:lnTo>
                  <a:pt x="2423" y="808"/>
                </a:lnTo>
                <a:lnTo>
                  <a:pt x="2423" y="808"/>
                </a:lnTo>
                <a:lnTo>
                  <a:pt x="2423" y="808"/>
                </a:lnTo>
                <a:lnTo>
                  <a:pt x="2423" y="808"/>
                </a:lnTo>
                <a:lnTo>
                  <a:pt x="2424" y="809"/>
                </a:lnTo>
                <a:lnTo>
                  <a:pt x="2424" y="809"/>
                </a:lnTo>
                <a:lnTo>
                  <a:pt x="2424" y="809"/>
                </a:lnTo>
                <a:lnTo>
                  <a:pt x="2424" y="809"/>
                </a:lnTo>
                <a:lnTo>
                  <a:pt x="2424" y="809"/>
                </a:lnTo>
                <a:lnTo>
                  <a:pt x="2424" y="809"/>
                </a:lnTo>
                <a:lnTo>
                  <a:pt x="2424" y="809"/>
                </a:lnTo>
                <a:lnTo>
                  <a:pt x="2424" y="809"/>
                </a:lnTo>
                <a:lnTo>
                  <a:pt x="2424" y="809"/>
                </a:lnTo>
                <a:lnTo>
                  <a:pt x="2424" y="809"/>
                </a:lnTo>
                <a:lnTo>
                  <a:pt x="2424" y="810"/>
                </a:lnTo>
                <a:lnTo>
                  <a:pt x="2424" y="810"/>
                </a:lnTo>
                <a:lnTo>
                  <a:pt x="2423" y="810"/>
                </a:lnTo>
                <a:lnTo>
                  <a:pt x="2423" y="811"/>
                </a:lnTo>
                <a:lnTo>
                  <a:pt x="2423" y="811"/>
                </a:lnTo>
                <a:lnTo>
                  <a:pt x="2423" y="812"/>
                </a:lnTo>
                <a:lnTo>
                  <a:pt x="2423" y="812"/>
                </a:lnTo>
                <a:lnTo>
                  <a:pt x="2423" y="812"/>
                </a:lnTo>
                <a:lnTo>
                  <a:pt x="2423" y="812"/>
                </a:lnTo>
                <a:lnTo>
                  <a:pt x="2423" y="813"/>
                </a:lnTo>
                <a:lnTo>
                  <a:pt x="2422" y="813"/>
                </a:lnTo>
                <a:lnTo>
                  <a:pt x="2422" y="814"/>
                </a:lnTo>
                <a:lnTo>
                  <a:pt x="2422" y="814"/>
                </a:lnTo>
                <a:lnTo>
                  <a:pt x="2422" y="816"/>
                </a:lnTo>
                <a:lnTo>
                  <a:pt x="2422" y="816"/>
                </a:lnTo>
                <a:lnTo>
                  <a:pt x="2422" y="817"/>
                </a:lnTo>
                <a:lnTo>
                  <a:pt x="2423" y="817"/>
                </a:lnTo>
                <a:lnTo>
                  <a:pt x="2423" y="818"/>
                </a:lnTo>
                <a:lnTo>
                  <a:pt x="2423" y="818"/>
                </a:lnTo>
                <a:lnTo>
                  <a:pt x="2423" y="818"/>
                </a:lnTo>
                <a:lnTo>
                  <a:pt x="2423" y="820"/>
                </a:lnTo>
                <a:lnTo>
                  <a:pt x="2422" y="821"/>
                </a:lnTo>
                <a:lnTo>
                  <a:pt x="2422" y="821"/>
                </a:lnTo>
                <a:lnTo>
                  <a:pt x="2422" y="821"/>
                </a:lnTo>
                <a:lnTo>
                  <a:pt x="2422" y="822"/>
                </a:lnTo>
                <a:lnTo>
                  <a:pt x="2422" y="822"/>
                </a:lnTo>
                <a:lnTo>
                  <a:pt x="2422" y="826"/>
                </a:lnTo>
                <a:lnTo>
                  <a:pt x="2422" y="826"/>
                </a:lnTo>
                <a:lnTo>
                  <a:pt x="2422" y="827"/>
                </a:lnTo>
                <a:lnTo>
                  <a:pt x="2422" y="828"/>
                </a:lnTo>
                <a:lnTo>
                  <a:pt x="2422" y="829"/>
                </a:lnTo>
                <a:lnTo>
                  <a:pt x="2423" y="829"/>
                </a:lnTo>
                <a:lnTo>
                  <a:pt x="2423" y="830"/>
                </a:lnTo>
                <a:lnTo>
                  <a:pt x="2423" y="830"/>
                </a:lnTo>
                <a:lnTo>
                  <a:pt x="2423" y="830"/>
                </a:lnTo>
                <a:lnTo>
                  <a:pt x="2423" y="831"/>
                </a:lnTo>
                <a:lnTo>
                  <a:pt x="2423" y="834"/>
                </a:lnTo>
                <a:lnTo>
                  <a:pt x="2423" y="834"/>
                </a:lnTo>
                <a:lnTo>
                  <a:pt x="2423" y="835"/>
                </a:lnTo>
                <a:lnTo>
                  <a:pt x="2424" y="835"/>
                </a:lnTo>
                <a:lnTo>
                  <a:pt x="2424" y="835"/>
                </a:lnTo>
                <a:lnTo>
                  <a:pt x="2424" y="836"/>
                </a:lnTo>
                <a:lnTo>
                  <a:pt x="2424" y="837"/>
                </a:lnTo>
                <a:lnTo>
                  <a:pt x="2424" y="837"/>
                </a:lnTo>
                <a:lnTo>
                  <a:pt x="2424" y="838"/>
                </a:lnTo>
                <a:lnTo>
                  <a:pt x="2424" y="838"/>
                </a:lnTo>
                <a:lnTo>
                  <a:pt x="2424" y="838"/>
                </a:lnTo>
                <a:lnTo>
                  <a:pt x="2424" y="838"/>
                </a:lnTo>
                <a:lnTo>
                  <a:pt x="2424" y="839"/>
                </a:lnTo>
                <a:lnTo>
                  <a:pt x="2424" y="839"/>
                </a:lnTo>
                <a:lnTo>
                  <a:pt x="2424" y="839"/>
                </a:lnTo>
                <a:lnTo>
                  <a:pt x="2425" y="839"/>
                </a:lnTo>
                <a:lnTo>
                  <a:pt x="2425" y="842"/>
                </a:lnTo>
                <a:lnTo>
                  <a:pt x="2424" y="842"/>
                </a:lnTo>
                <a:lnTo>
                  <a:pt x="2424" y="842"/>
                </a:lnTo>
                <a:lnTo>
                  <a:pt x="2421" y="842"/>
                </a:lnTo>
                <a:lnTo>
                  <a:pt x="2421" y="842"/>
                </a:lnTo>
                <a:lnTo>
                  <a:pt x="2420" y="842"/>
                </a:lnTo>
                <a:lnTo>
                  <a:pt x="2420" y="842"/>
                </a:lnTo>
                <a:lnTo>
                  <a:pt x="2420" y="842"/>
                </a:lnTo>
                <a:lnTo>
                  <a:pt x="2420" y="842"/>
                </a:lnTo>
                <a:lnTo>
                  <a:pt x="2420" y="840"/>
                </a:lnTo>
                <a:lnTo>
                  <a:pt x="2420" y="840"/>
                </a:lnTo>
                <a:lnTo>
                  <a:pt x="2420" y="840"/>
                </a:lnTo>
                <a:lnTo>
                  <a:pt x="2416" y="840"/>
                </a:lnTo>
                <a:lnTo>
                  <a:pt x="2416" y="840"/>
                </a:lnTo>
                <a:lnTo>
                  <a:pt x="2415" y="840"/>
                </a:lnTo>
                <a:lnTo>
                  <a:pt x="2415" y="842"/>
                </a:lnTo>
                <a:lnTo>
                  <a:pt x="2414" y="842"/>
                </a:lnTo>
                <a:lnTo>
                  <a:pt x="2413" y="842"/>
                </a:lnTo>
                <a:lnTo>
                  <a:pt x="2413" y="842"/>
                </a:lnTo>
                <a:lnTo>
                  <a:pt x="2413" y="842"/>
                </a:lnTo>
                <a:lnTo>
                  <a:pt x="2412" y="842"/>
                </a:lnTo>
                <a:lnTo>
                  <a:pt x="2412" y="842"/>
                </a:lnTo>
                <a:lnTo>
                  <a:pt x="2411" y="842"/>
                </a:lnTo>
                <a:lnTo>
                  <a:pt x="2411" y="843"/>
                </a:lnTo>
                <a:lnTo>
                  <a:pt x="2411" y="843"/>
                </a:lnTo>
                <a:lnTo>
                  <a:pt x="2410" y="843"/>
                </a:lnTo>
                <a:lnTo>
                  <a:pt x="2410" y="843"/>
                </a:lnTo>
                <a:lnTo>
                  <a:pt x="2408" y="843"/>
                </a:lnTo>
                <a:lnTo>
                  <a:pt x="2408" y="843"/>
                </a:lnTo>
                <a:lnTo>
                  <a:pt x="2408" y="843"/>
                </a:lnTo>
                <a:lnTo>
                  <a:pt x="2406" y="843"/>
                </a:lnTo>
                <a:lnTo>
                  <a:pt x="2406" y="844"/>
                </a:lnTo>
                <a:lnTo>
                  <a:pt x="2406" y="844"/>
                </a:lnTo>
                <a:lnTo>
                  <a:pt x="2405" y="844"/>
                </a:lnTo>
                <a:lnTo>
                  <a:pt x="2404" y="844"/>
                </a:lnTo>
                <a:lnTo>
                  <a:pt x="2404" y="844"/>
                </a:lnTo>
                <a:lnTo>
                  <a:pt x="2403" y="844"/>
                </a:lnTo>
                <a:lnTo>
                  <a:pt x="2402" y="844"/>
                </a:lnTo>
                <a:lnTo>
                  <a:pt x="2402" y="844"/>
                </a:lnTo>
                <a:lnTo>
                  <a:pt x="2402" y="844"/>
                </a:lnTo>
                <a:lnTo>
                  <a:pt x="2400" y="844"/>
                </a:lnTo>
                <a:lnTo>
                  <a:pt x="2400" y="845"/>
                </a:lnTo>
                <a:lnTo>
                  <a:pt x="2399" y="845"/>
                </a:lnTo>
                <a:lnTo>
                  <a:pt x="2399" y="845"/>
                </a:lnTo>
                <a:lnTo>
                  <a:pt x="2399" y="845"/>
                </a:lnTo>
                <a:lnTo>
                  <a:pt x="2398" y="845"/>
                </a:lnTo>
                <a:lnTo>
                  <a:pt x="2398" y="845"/>
                </a:lnTo>
                <a:lnTo>
                  <a:pt x="2397" y="845"/>
                </a:lnTo>
                <a:lnTo>
                  <a:pt x="2395" y="845"/>
                </a:lnTo>
                <a:lnTo>
                  <a:pt x="2395" y="845"/>
                </a:lnTo>
                <a:lnTo>
                  <a:pt x="2394" y="845"/>
                </a:lnTo>
                <a:lnTo>
                  <a:pt x="2394" y="845"/>
                </a:lnTo>
                <a:lnTo>
                  <a:pt x="2394" y="845"/>
                </a:lnTo>
                <a:lnTo>
                  <a:pt x="2393" y="845"/>
                </a:lnTo>
                <a:lnTo>
                  <a:pt x="2391" y="845"/>
                </a:lnTo>
                <a:lnTo>
                  <a:pt x="2391" y="844"/>
                </a:lnTo>
                <a:lnTo>
                  <a:pt x="2390" y="844"/>
                </a:lnTo>
                <a:lnTo>
                  <a:pt x="2390" y="844"/>
                </a:lnTo>
                <a:lnTo>
                  <a:pt x="2389" y="844"/>
                </a:lnTo>
                <a:lnTo>
                  <a:pt x="2389" y="844"/>
                </a:lnTo>
                <a:lnTo>
                  <a:pt x="2389" y="844"/>
                </a:lnTo>
                <a:lnTo>
                  <a:pt x="2388" y="844"/>
                </a:lnTo>
                <a:lnTo>
                  <a:pt x="2387" y="844"/>
                </a:lnTo>
                <a:lnTo>
                  <a:pt x="2387" y="844"/>
                </a:lnTo>
                <a:lnTo>
                  <a:pt x="2386" y="844"/>
                </a:lnTo>
                <a:lnTo>
                  <a:pt x="2385" y="843"/>
                </a:lnTo>
                <a:lnTo>
                  <a:pt x="2385" y="843"/>
                </a:lnTo>
                <a:lnTo>
                  <a:pt x="2385" y="843"/>
                </a:lnTo>
                <a:lnTo>
                  <a:pt x="2383" y="843"/>
                </a:lnTo>
                <a:lnTo>
                  <a:pt x="2383" y="843"/>
                </a:lnTo>
                <a:lnTo>
                  <a:pt x="2383" y="843"/>
                </a:lnTo>
                <a:lnTo>
                  <a:pt x="2383" y="843"/>
                </a:lnTo>
                <a:lnTo>
                  <a:pt x="2383" y="843"/>
                </a:lnTo>
                <a:lnTo>
                  <a:pt x="2382" y="842"/>
                </a:lnTo>
                <a:lnTo>
                  <a:pt x="2382" y="842"/>
                </a:lnTo>
                <a:lnTo>
                  <a:pt x="2382" y="842"/>
                </a:lnTo>
                <a:lnTo>
                  <a:pt x="2381" y="842"/>
                </a:lnTo>
                <a:lnTo>
                  <a:pt x="2381" y="842"/>
                </a:lnTo>
                <a:lnTo>
                  <a:pt x="2381" y="842"/>
                </a:lnTo>
                <a:lnTo>
                  <a:pt x="2381" y="840"/>
                </a:lnTo>
                <a:lnTo>
                  <a:pt x="2380" y="840"/>
                </a:lnTo>
                <a:lnTo>
                  <a:pt x="2380" y="840"/>
                </a:lnTo>
                <a:lnTo>
                  <a:pt x="2380" y="840"/>
                </a:lnTo>
                <a:lnTo>
                  <a:pt x="2380" y="840"/>
                </a:lnTo>
                <a:lnTo>
                  <a:pt x="2379" y="840"/>
                </a:lnTo>
                <a:lnTo>
                  <a:pt x="2379" y="839"/>
                </a:lnTo>
                <a:lnTo>
                  <a:pt x="2379" y="839"/>
                </a:lnTo>
                <a:lnTo>
                  <a:pt x="2379" y="839"/>
                </a:lnTo>
                <a:lnTo>
                  <a:pt x="2379" y="839"/>
                </a:lnTo>
                <a:lnTo>
                  <a:pt x="2378" y="839"/>
                </a:lnTo>
                <a:lnTo>
                  <a:pt x="2378" y="839"/>
                </a:lnTo>
                <a:lnTo>
                  <a:pt x="2378" y="839"/>
                </a:lnTo>
                <a:lnTo>
                  <a:pt x="2377" y="838"/>
                </a:lnTo>
                <a:lnTo>
                  <a:pt x="2377" y="838"/>
                </a:lnTo>
                <a:lnTo>
                  <a:pt x="2376" y="838"/>
                </a:lnTo>
                <a:lnTo>
                  <a:pt x="2376" y="838"/>
                </a:lnTo>
                <a:lnTo>
                  <a:pt x="2376" y="838"/>
                </a:lnTo>
                <a:lnTo>
                  <a:pt x="2376" y="837"/>
                </a:lnTo>
                <a:lnTo>
                  <a:pt x="2376" y="837"/>
                </a:lnTo>
                <a:lnTo>
                  <a:pt x="2376" y="837"/>
                </a:lnTo>
                <a:lnTo>
                  <a:pt x="2374" y="837"/>
                </a:lnTo>
                <a:lnTo>
                  <a:pt x="2374" y="837"/>
                </a:lnTo>
                <a:lnTo>
                  <a:pt x="2374" y="837"/>
                </a:lnTo>
                <a:lnTo>
                  <a:pt x="2374" y="836"/>
                </a:lnTo>
                <a:lnTo>
                  <a:pt x="2374" y="836"/>
                </a:lnTo>
                <a:lnTo>
                  <a:pt x="2374" y="836"/>
                </a:lnTo>
                <a:lnTo>
                  <a:pt x="2373" y="836"/>
                </a:lnTo>
                <a:lnTo>
                  <a:pt x="2373" y="835"/>
                </a:lnTo>
                <a:lnTo>
                  <a:pt x="2373" y="835"/>
                </a:lnTo>
                <a:lnTo>
                  <a:pt x="2373" y="835"/>
                </a:lnTo>
                <a:lnTo>
                  <a:pt x="2373" y="835"/>
                </a:lnTo>
                <a:lnTo>
                  <a:pt x="2373" y="835"/>
                </a:lnTo>
                <a:lnTo>
                  <a:pt x="2373" y="834"/>
                </a:lnTo>
                <a:lnTo>
                  <a:pt x="2373" y="833"/>
                </a:lnTo>
                <a:lnTo>
                  <a:pt x="2372" y="833"/>
                </a:lnTo>
                <a:lnTo>
                  <a:pt x="2372" y="833"/>
                </a:lnTo>
                <a:lnTo>
                  <a:pt x="2372" y="833"/>
                </a:lnTo>
                <a:lnTo>
                  <a:pt x="2372" y="833"/>
                </a:lnTo>
                <a:lnTo>
                  <a:pt x="2371" y="833"/>
                </a:lnTo>
                <a:lnTo>
                  <a:pt x="2371" y="833"/>
                </a:lnTo>
                <a:lnTo>
                  <a:pt x="2370" y="833"/>
                </a:lnTo>
                <a:lnTo>
                  <a:pt x="2370" y="831"/>
                </a:lnTo>
                <a:lnTo>
                  <a:pt x="2369" y="831"/>
                </a:lnTo>
                <a:lnTo>
                  <a:pt x="2369" y="831"/>
                </a:lnTo>
                <a:lnTo>
                  <a:pt x="2369" y="831"/>
                </a:lnTo>
                <a:lnTo>
                  <a:pt x="2369" y="831"/>
                </a:lnTo>
                <a:lnTo>
                  <a:pt x="2369" y="831"/>
                </a:lnTo>
                <a:lnTo>
                  <a:pt x="2369" y="831"/>
                </a:lnTo>
                <a:lnTo>
                  <a:pt x="2366" y="831"/>
                </a:lnTo>
                <a:lnTo>
                  <a:pt x="2365" y="831"/>
                </a:lnTo>
                <a:lnTo>
                  <a:pt x="2363" y="831"/>
                </a:lnTo>
                <a:lnTo>
                  <a:pt x="2363" y="831"/>
                </a:lnTo>
                <a:lnTo>
                  <a:pt x="2362" y="831"/>
                </a:lnTo>
                <a:lnTo>
                  <a:pt x="2362" y="830"/>
                </a:lnTo>
                <a:lnTo>
                  <a:pt x="2361" y="830"/>
                </a:lnTo>
                <a:lnTo>
                  <a:pt x="2361" y="830"/>
                </a:lnTo>
                <a:lnTo>
                  <a:pt x="2361" y="830"/>
                </a:lnTo>
                <a:lnTo>
                  <a:pt x="2360" y="830"/>
                </a:lnTo>
                <a:lnTo>
                  <a:pt x="2360" y="830"/>
                </a:lnTo>
                <a:lnTo>
                  <a:pt x="2359" y="830"/>
                </a:lnTo>
                <a:lnTo>
                  <a:pt x="2359" y="829"/>
                </a:lnTo>
                <a:lnTo>
                  <a:pt x="2359" y="829"/>
                </a:lnTo>
                <a:lnTo>
                  <a:pt x="2359" y="829"/>
                </a:lnTo>
                <a:lnTo>
                  <a:pt x="2359" y="829"/>
                </a:lnTo>
                <a:lnTo>
                  <a:pt x="2359" y="829"/>
                </a:lnTo>
                <a:lnTo>
                  <a:pt x="2357" y="829"/>
                </a:lnTo>
                <a:lnTo>
                  <a:pt x="2357" y="829"/>
                </a:lnTo>
                <a:lnTo>
                  <a:pt x="2357" y="829"/>
                </a:lnTo>
                <a:lnTo>
                  <a:pt x="2357" y="828"/>
                </a:lnTo>
                <a:lnTo>
                  <a:pt x="2356" y="828"/>
                </a:lnTo>
                <a:lnTo>
                  <a:pt x="2356" y="828"/>
                </a:lnTo>
                <a:lnTo>
                  <a:pt x="2356" y="827"/>
                </a:lnTo>
                <a:lnTo>
                  <a:pt x="2356" y="827"/>
                </a:lnTo>
                <a:lnTo>
                  <a:pt x="2356" y="827"/>
                </a:lnTo>
                <a:lnTo>
                  <a:pt x="2356" y="826"/>
                </a:lnTo>
                <a:lnTo>
                  <a:pt x="2355" y="826"/>
                </a:lnTo>
                <a:lnTo>
                  <a:pt x="2355" y="825"/>
                </a:lnTo>
                <a:lnTo>
                  <a:pt x="2355" y="825"/>
                </a:lnTo>
                <a:lnTo>
                  <a:pt x="2355" y="823"/>
                </a:lnTo>
                <a:lnTo>
                  <a:pt x="2355" y="823"/>
                </a:lnTo>
                <a:lnTo>
                  <a:pt x="2355" y="822"/>
                </a:lnTo>
                <a:lnTo>
                  <a:pt x="2355" y="822"/>
                </a:lnTo>
                <a:lnTo>
                  <a:pt x="2355" y="821"/>
                </a:lnTo>
                <a:lnTo>
                  <a:pt x="2354" y="821"/>
                </a:lnTo>
                <a:lnTo>
                  <a:pt x="2354" y="819"/>
                </a:lnTo>
                <a:lnTo>
                  <a:pt x="2354" y="819"/>
                </a:lnTo>
                <a:lnTo>
                  <a:pt x="2354" y="817"/>
                </a:lnTo>
                <a:lnTo>
                  <a:pt x="2354" y="817"/>
                </a:lnTo>
                <a:lnTo>
                  <a:pt x="2354" y="816"/>
                </a:lnTo>
                <a:lnTo>
                  <a:pt x="2354" y="816"/>
                </a:lnTo>
                <a:lnTo>
                  <a:pt x="2354" y="816"/>
                </a:lnTo>
                <a:lnTo>
                  <a:pt x="2354" y="816"/>
                </a:lnTo>
                <a:lnTo>
                  <a:pt x="2354" y="816"/>
                </a:lnTo>
                <a:lnTo>
                  <a:pt x="2354" y="814"/>
                </a:lnTo>
                <a:lnTo>
                  <a:pt x="2354" y="811"/>
                </a:lnTo>
                <a:lnTo>
                  <a:pt x="2354" y="811"/>
                </a:lnTo>
                <a:lnTo>
                  <a:pt x="2354" y="810"/>
                </a:lnTo>
                <a:lnTo>
                  <a:pt x="2354" y="810"/>
                </a:lnTo>
                <a:lnTo>
                  <a:pt x="2354" y="809"/>
                </a:lnTo>
                <a:lnTo>
                  <a:pt x="2354" y="809"/>
                </a:lnTo>
                <a:lnTo>
                  <a:pt x="2354" y="809"/>
                </a:lnTo>
                <a:lnTo>
                  <a:pt x="2354" y="809"/>
                </a:lnTo>
                <a:lnTo>
                  <a:pt x="2355" y="809"/>
                </a:lnTo>
                <a:lnTo>
                  <a:pt x="2355" y="809"/>
                </a:lnTo>
                <a:lnTo>
                  <a:pt x="2355" y="809"/>
                </a:lnTo>
                <a:lnTo>
                  <a:pt x="2355" y="808"/>
                </a:lnTo>
                <a:lnTo>
                  <a:pt x="2355" y="808"/>
                </a:lnTo>
                <a:lnTo>
                  <a:pt x="2355" y="806"/>
                </a:lnTo>
                <a:lnTo>
                  <a:pt x="2355" y="806"/>
                </a:lnTo>
                <a:lnTo>
                  <a:pt x="2355" y="805"/>
                </a:lnTo>
                <a:lnTo>
                  <a:pt x="2355" y="805"/>
                </a:lnTo>
                <a:lnTo>
                  <a:pt x="2355" y="804"/>
                </a:lnTo>
                <a:lnTo>
                  <a:pt x="2355" y="804"/>
                </a:lnTo>
                <a:lnTo>
                  <a:pt x="2356" y="804"/>
                </a:lnTo>
                <a:lnTo>
                  <a:pt x="2356" y="804"/>
                </a:lnTo>
                <a:lnTo>
                  <a:pt x="2356" y="804"/>
                </a:lnTo>
                <a:lnTo>
                  <a:pt x="2357" y="804"/>
                </a:lnTo>
                <a:lnTo>
                  <a:pt x="2357" y="805"/>
                </a:lnTo>
                <a:lnTo>
                  <a:pt x="2357" y="805"/>
                </a:lnTo>
                <a:lnTo>
                  <a:pt x="2359" y="805"/>
                </a:lnTo>
                <a:lnTo>
                  <a:pt x="2359" y="806"/>
                </a:lnTo>
                <a:lnTo>
                  <a:pt x="2357" y="806"/>
                </a:lnTo>
                <a:lnTo>
                  <a:pt x="2356" y="806"/>
                </a:lnTo>
                <a:lnTo>
                  <a:pt x="2356" y="808"/>
                </a:lnTo>
                <a:lnTo>
                  <a:pt x="2357" y="808"/>
                </a:lnTo>
                <a:lnTo>
                  <a:pt x="2357" y="808"/>
                </a:lnTo>
                <a:lnTo>
                  <a:pt x="2356" y="808"/>
                </a:lnTo>
                <a:lnTo>
                  <a:pt x="2357" y="808"/>
                </a:lnTo>
                <a:lnTo>
                  <a:pt x="2357" y="808"/>
                </a:lnTo>
                <a:lnTo>
                  <a:pt x="2357" y="808"/>
                </a:lnTo>
                <a:lnTo>
                  <a:pt x="2359" y="808"/>
                </a:lnTo>
                <a:lnTo>
                  <a:pt x="2359" y="808"/>
                </a:lnTo>
                <a:lnTo>
                  <a:pt x="2359" y="806"/>
                </a:lnTo>
                <a:lnTo>
                  <a:pt x="2359" y="806"/>
                </a:lnTo>
                <a:lnTo>
                  <a:pt x="2359" y="805"/>
                </a:lnTo>
                <a:lnTo>
                  <a:pt x="2359" y="805"/>
                </a:lnTo>
                <a:lnTo>
                  <a:pt x="2359" y="805"/>
                </a:lnTo>
                <a:lnTo>
                  <a:pt x="2360" y="804"/>
                </a:lnTo>
                <a:lnTo>
                  <a:pt x="2360" y="802"/>
                </a:lnTo>
                <a:lnTo>
                  <a:pt x="2360" y="802"/>
                </a:lnTo>
                <a:lnTo>
                  <a:pt x="2360" y="802"/>
                </a:lnTo>
                <a:lnTo>
                  <a:pt x="2361" y="802"/>
                </a:lnTo>
                <a:lnTo>
                  <a:pt x="2361" y="802"/>
                </a:lnTo>
                <a:lnTo>
                  <a:pt x="2361" y="802"/>
                </a:lnTo>
                <a:lnTo>
                  <a:pt x="2361" y="802"/>
                </a:lnTo>
                <a:lnTo>
                  <a:pt x="2361" y="802"/>
                </a:lnTo>
                <a:lnTo>
                  <a:pt x="2362" y="802"/>
                </a:lnTo>
                <a:lnTo>
                  <a:pt x="2361" y="802"/>
                </a:lnTo>
                <a:lnTo>
                  <a:pt x="2361" y="802"/>
                </a:lnTo>
                <a:lnTo>
                  <a:pt x="2361" y="802"/>
                </a:lnTo>
                <a:lnTo>
                  <a:pt x="2361" y="802"/>
                </a:lnTo>
                <a:lnTo>
                  <a:pt x="2362" y="802"/>
                </a:lnTo>
                <a:lnTo>
                  <a:pt x="2362" y="801"/>
                </a:lnTo>
                <a:lnTo>
                  <a:pt x="2362" y="801"/>
                </a:lnTo>
                <a:lnTo>
                  <a:pt x="2362" y="801"/>
                </a:lnTo>
                <a:lnTo>
                  <a:pt x="2362" y="801"/>
                </a:lnTo>
                <a:lnTo>
                  <a:pt x="2361" y="801"/>
                </a:lnTo>
                <a:lnTo>
                  <a:pt x="2361" y="800"/>
                </a:lnTo>
                <a:lnTo>
                  <a:pt x="2361" y="800"/>
                </a:lnTo>
                <a:lnTo>
                  <a:pt x="2361" y="800"/>
                </a:lnTo>
                <a:lnTo>
                  <a:pt x="2361" y="800"/>
                </a:lnTo>
                <a:lnTo>
                  <a:pt x="2360" y="800"/>
                </a:lnTo>
                <a:lnTo>
                  <a:pt x="2360" y="800"/>
                </a:lnTo>
                <a:lnTo>
                  <a:pt x="2360" y="800"/>
                </a:lnTo>
                <a:lnTo>
                  <a:pt x="2360" y="799"/>
                </a:lnTo>
                <a:lnTo>
                  <a:pt x="2360" y="799"/>
                </a:lnTo>
                <a:lnTo>
                  <a:pt x="2360" y="797"/>
                </a:lnTo>
                <a:lnTo>
                  <a:pt x="2361" y="797"/>
                </a:lnTo>
                <a:lnTo>
                  <a:pt x="2361" y="797"/>
                </a:lnTo>
                <a:lnTo>
                  <a:pt x="2361" y="796"/>
                </a:lnTo>
                <a:lnTo>
                  <a:pt x="2361" y="796"/>
                </a:lnTo>
                <a:lnTo>
                  <a:pt x="2361" y="796"/>
                </a:lnTo>
                <a:lnTo>
                  <a:pt x="2361" y="796"/>
                </a:lnTo>
                <a:lnTo>
                  <a:pt x="2361" y="796"/>
                </a:lnTo>
                <a:lnTo>
                  <a:pt x="2362" y="796"/>
                </a:lnTo>
                <a:lnTo>
                  <a:pt x="2362" y="795"/>
                </a:lnTo>
                <a:lnTo>
                  <a:pt x="2362" y="795"/>
                </a:lnTo>
                <a:lnTo>
                  <a:pt x="2362" y="794"/>
                </a:lnTo>
                <a:lnTo>
                  <a:pt x="2362" y="794"/>
                </a:lnTo>
                <a:lnTo>
                  <a:pt x="2362" y="794"/>
                </a:lnTo>
                <a:lnTo>
                  <a:pt x="2362" y="793"/>
                </a:lnTo>
                <a:lnTo>
                  <a:pt x="2362" y="793"/>
                </a:lnTo>
                <a:lnTo>
                  <a:pt x="2362" y="793"/>
                </a:lnTo>
                <a:lnTo>
                  <a:pt x="2362" y="793"/>
                </a:lnTo>
                <a:lnTo>
                  <a:pt x="2362" y="793"/>
                </a:lnTo>
                <a:lnTo>
                  <a:pt x="2362" y="792"/>
                </a:lnTo>
                <a:lnTo>
                  <a:pt x="2362" y="792"/>
                </a:lnTo>
                <a:lnTo>
                  <a:pt x="2362" y="792"/>
                </a:lnTo>
                <a:lnTo>
                  <a:pt x="2362" y="792"/>
                </a:lnTo>
                <a:lnTo>
                  <a:pt x="2363" y="792"/>
                </a:lnTo>
                <a:lnTo>
                  <a:pt x="2363" y="791"/>
                </a:lnTo>
                <a:lnTo>
                  <a:pt x="2362" y="791"/>
                </a:lnTo>
                <a:lnTo>
                  <a:pt x="2362" y="791"/>
                </a:lnTo>
                <a:lnTo>
                  <a:pt x="2362" y="791"/>
                </a:lnTo>
                <a:lnTo>
                  <a:pt x="2362" y="789"/>
                </a:lnTo>
                <a:lnTo>
                  <a:pt x="2362" y="789"/>
                </a:lnTo>
                <a:lnTo>
                  <a:pt x="2362" y="789"/>
                </a:lnTo>
                <a:lnTo>
                  <a:pt x="2363" y="789"/>
                </a:lnTo>
                <a:lnTo>
                  <a:pt x="2363" y="788"/>
                </a:lnTo>
                <a:lnTo>
                  <a:pt x="2363" y="788"/>
                </a:lnTo>
                <a:lnTo>
                  <a:pt x="2363" y="788"/>
                </a:lnTo>
                <a:lnTo>
                  <a:pt x="2363" y="788"/>
                </a:lnTo>
                <a:lnTo>
                  <a:pt x="2363" y="787"/>
                </a:lnTo>
                <a:lnTo>
                  <a:pt x="2364" y="787"/>
                </a:lnTo>
                <a:lnTo>
                  <a:pt x="2364" y="787"/>
                </a:lnTo>
                <a:lnTo>
                  <a:pt x="2364" y="787"/>
                </a:lnTo>
                <a:lnTo>
                  <a:pt x="2364" y="787"/>
                </a:lnTo>
                <a:lnTo>
                  <a:pt x="2365" y="787"/>
                </a:lnTo>
                <a:lnTo>
                  <a:pt x="2365" y="787"/>
                </a:lnTo>
                <a:lnTo>
                  <a:pt x="2365" y="787"/>
                </a:lnTo>
                <a:lnTo>
                  <a:pt x="2365" y="787"/>
                </a:lnTo>
                <a:lnTo>
                  <a:pt x="2366" y="787"/>
                </a:lnTo>
                <a:lnTo>
                  <a:pt x="2366" y="786"/>
                </a:lnTo>
                <a:lnTo>
                  <a:pt x="2368" y="786"/>
                </a:lnTo>
                <a:lnTo>
                  <a:pt x="2368" y="786"/>
                </a:lnTo>
                <a:lnTo>
                  <a:pt x="2368" y="786"/>
                </a:lnTo>
                <a:lnTo>
                  <a:pt x="2368" y="786"/>
                </a:lnTo>
                <a:lnTo>
                  <a:pt x="2368" y="785"/>
                </a:lnTo>
                <a:lnTo>
                  <a:pt x="2368" y="785"/>
                </a:lnTo>
                <a:lnTo>
                  <a:pt x="2368" y="785"/>
                </a:lnTo>
                <a:lnTo>
                  <a:pt x="2369" y="785"/>
                </a:lnTo>
                <a:lnTo>
                  <a:pt x="2369" y="785"/>
                </a:lnTo>
                <a:lnTo>
                  <a:pt x="2369" y="785"/>
                </a:lnTo>
                <a:lnTo>
                  <a:pt x="2370" y="786"/>
                </a:lnTo>
                <a:lnTo>
                  <a:pt x="2370" y="786"/>
                </a:lnTo>
                <a:lnTo>
                  <a:pt x="2370" y="786"/>
                </a:lnTo>
                <a:lnTo>
                  <a:pt x="2370" y="786"/>
                </a:lnTo>
                <a:lnTo>
                  <a:pt x="2370" y="786"/>
                </a:lnTo>
                <a:lnTo>
                  <a:pt x="2370" y="785"/>
                </a:lnTo>
                <a:lnTo>
                  <a:pt x="2371" y="785"/>
                </a:lnTo>
                <a:lnTo>
                  <a:pt x="2371" y="786"/>
                </a:lnTo>
                <a:lnTo>
                  <a:pt x="2371" y="786"/>
                </a:lnTo>
                <a:lnTo>
                  <a:pt x="2371" y="785"/>
                </a:lnTo>
                <a:lnTo>
                  <a:pt x="2372" y="785"/>
                </a:lnTo>
                <a:lnTo>
                  <a:pt x="2372" y="786"/>
                </a:lnTo>
                <a:lnTo>
                  <a:pt x="2373" y="786"/>
                </a:lnTo>
                <a:lnTo>
                  <a:pt x="2373" y="786"/>
                </a:lnTo>
                <a:lnTo>
                  <a:pt x="2373" y="786"/>
                </a:lnTo>
                <a:lnTo>
                  <a:pt x="2374" y="786"/>
                </a:lnTo>
                <a:lnTo>
                  <a:pt x="2374" y="786"/>
                </a:lnTo>
                <a:lnTo>
                  <a:pt x="2374" y="786"/>
                </a:lnTo>
                <a:lnTo>
                  <a:pt x="2374" y="786"/>
                </a:lnTo>
                <a:lnTo>
                  <a:pt x="2374" y="787"/>
                </a:lnTo>
                <a:lnTo>
                  <a:pt x="2374" y="787"/>
                </a:lnTo>
                <a:lnTo>
                  <a:pt x="2374" y="787"/>
                </a:lnTo>
                <a:lnTo>
                  <a:pt x="2376" y="787"/>
                </a:lnTo>
                <a:lnTo>
                  <a:pt x="2376" y="787"/>
                </a:lnTo>
                <a:lnTo>
                  <a:pt x="2374" y="787"/>
                </a:lnTo>
                <a:lnTo>
                  <a:pt x="2374" y="785"/>
                </a:lnTo>
                <a:lnTo>
                  <a:pt x="2374" y="785"/>
                </a:lnTo>
                <a:lnTo>
                  <a:pt x="2374" y="785"/>
                </a:lnTo>
                <a:lnTo>
                  <a:pt x="2374" y="785"/>
                </a:lnTo>
                <a:lnTo>
                  <a:pt x="2374" y="784"/>
                </a:lnTo>
                <a:lnTo>
                  <a:pt x="2373" y="784"/>
                </a:lnTo>
                <a:lnTo>
                  <a:pt x="2373" y="784"/>
                </a:lnTo>
                <a:lnTo>
                  <a:pt x="2373" y="784"/>
                </a:lnTo>
                <a:lnTo>
                  <a:pt x="2373" y="784"/>
                </a:lnTo>
                <a:lnTo>
                  <a:pt x="2373" y="784"/>
                </a:lnTo>
                <a:lnTo>
                  <a:pt x="2373" y="783"/>
                </a:lnTo>
                <a:lnTo>
                  <a:pt x="2373" y="783"/>
                </a:lnTo>
                <a:lnTo>
                  <a:pt x="2372" y="783"/>
                </a:lnTo>
                <a:lnTo>
                  <a:pt x="2372" y="783"/>
                </a:lnTo>
                <a:lnTo>
                  <a:pt x="2371" y="783"/>
                </a:lnTo>
                <a:lnTo>
                  <a:pt x="2371" y="783"/>
                </a:lnTo>
                <a:lnTo>
                  <a:pt x="2371" y="783"/>
                </a:lnTo>
                <a:lnTo>
                  <a:pt x="2371" y="783"/>
                </a:lnTo>
                <a:lnTo>
                  <a:pt x="2371" y="782"/>
                </a:lnTo>
                <a:lnTo>
                  <a:pt x="2371" y="782"/>
                </a:lnTo>
                <a:lnTo>
                  <a:pt x="2369" y="782"/>
                </a:lnTo>
                <a:lnTo>
                  <a:pt x="2368" y="782"/>
                </a:lnTo>
                <a:lnTo>
                  <a:pt x="2366" y="782"/>
                </a:lnTo>
                <a:lnTo>
                  <a:pt x="2366" y="782"/>
                </a:lnTo>
                <a:lnTo>
                  <a:pt x="2365" y="782"/>
                </a:lnTo>
                <a:lnTo>
                  <a:pt x="2365" y="782"/>
                </a:lnTo>
                <a:lnTo>
                  <a:pt x="2365" y="782"/>
                </a:lnTo>
                <a:lnTo>
                  <a:pt x="2365" y="782"/>
                </a:lnTo>
                <a:lnTo>
                  <a:pt x="2364" y="782"/>
                </a:lnTo>
                <a:lnTo>
                  <a:pt x="2364" y="780"/>
                </a:lnTo>
                <a:lnTo>
                  <a:pt x="2364" y="780"/>
                </a:lnTo>
                <a:lnTo>
                  <a:pt x="2363" y="780"/>
                </a:lnTo>
                <a:lnTo>
                  <a:pt x="2363" y="780"/>
                </a:lnTo>
                <a:lnTo>
                  <a:pt x="2363" y="780"/>
                </a:lnTo>
                <a:lnTo>
                  <a:pt x="2363" y="779"/>
                </a:lnTo>
                <a:lnTo>
                  <a:pt x="2363" y="779"/>
                </a:lnTo>
                <a:lnTo>
                  <a:pt x="2363" y="778"/>
                </a:lnTo>
                <a:lnTo>
                  <a:pt x="2363" y="778"/>
                </a:lnTo>
                <a:lnTo>
                  <a:pt x="2363" y="778"/>
                </a:lnTo>
                <a:lnTo>
                  <a:pt x="2363" y="778"/>
                </a:lnTo>
                <a:lnTo>
                  <a:pt x="2363" y="778"/>
                </a:lnTo>
                <a:lnTo>
                  <a:pt x="2362" y="778"/>
                </a:lnTo>
                <a:lnTo>
                  <a:pt x="2362" y="777"/>
                </a:lnTo>
                <a:lnTo>
                  <a:pt x="2362" y="777"/>
                </a:lnTo>
                <a:lnTo>
                  <a:pt x="2362" y="777"/>
                </a:lnTo>
                <a:lnTo>
                  <a:pt x="2361" y="777"/>
                </a:lnTo>
                <a:lnTo>
                  <a:pt x="2361" y="777"/>
                </a:lnTo>
                <a:lnTo>
                  <a:pt x="2361" y="777"/>
                </a:lnTo>
                <a:lnTo>
                  <a:pt x="2361" y="776"/>
                </a:lnTo>
                <a:lnTo>
                  <a:pt x="2361" y="776"/>
                </a:lnTo>
                <a:lnTo>
                  <a:pt x="2361" y="776"/>
                </a:lnTo>
                <a:lnTo>
                  <a:pt x="2361" y="776"/>
                </a:lnTo>
                <a:lnTo>
                  <a:pt x="2360" y="776"/>
                </a:lnTo>
                <a:lnTo>
                  <a:pt x="2360" y="776"/>
                </a:lnTo>
                <a:lnTo>
                  <a:pt x="2360" y="776"/>
                </a:lnTo>
                <a:lnTo>
                  <a:pt x="2360" y="775"/>
                </a:lnTo>
                <a:lnTo>
                  <a:pt x="2360" y="775"/>
                </a:lnTo>
                <a:lnTo>
                  <a:pt x="2360" y="775"/>
                </a:lnTo>
                <a:lnTo>
                  <a:pt x="2360" y="775"/>
                </a:lnTo>
                <a:lnTo>
                  <a:pt x="2359" y="775"/>
                </a:lnTo>
                <a:lnTo>
                  <a:pt x="2359" y="775"/>
                </a:lnTo>
                <a:lnTo>
                  <a:pt x="2359" y="774"/>
                </a:lnTo>
                <a:lnTo>
                  <a:pt x="2359" y="774"/>
                </a:lnTo>
                <a:lnTo>
                  <a:pt x="2359" y="774"/>
                </a:lnTo>
                <a:lnTo>
                  <a:pt x="2359" y="772"/>
                </a:lnTo>
                <a:lnTo>
                  <a:pt x="2359" y="772"/>
                </a:lnTo>
                <a:lnTo>
                  <a:pt x="2357" y="769"/>
                </a:lnTo>
                <a:lnTo>
                  <a:pt x="2357" y="769"/>
                </a:lnTo>
                <a:lnTo>
                  <a:pt x="2357" y="769"/>
                </a:lnTo>
                <a:lnTo>
                  <a:pt x="2357" y="769"/>
                </a:lnTo>
                <a:lnTo>
                  <a:pt x="2356" y="768"/>
                </a:lnTo>
                <a:lnTo>
                  <a:pt x="2356" y="768"/>
                </a:lnTo>
                <a:lnTo>
                  <a:pt x="2356" y="768"/>
                </a:lnTo>
                <a:lnTo>
                  <a:pt x="2356" y="768"/>
                </a:lnTo>
                <a:lnTo>
                  <a:pt x="2356" y="768"/>
                </a:lnTo>
                <a:lnTo>
                  <a:pt x="2356" y="768"/>
                </a:lnTo>
                <a:lnTo>
                  <a:pt x="2356" y="768"/>
                </a:lnTo>
                <a:lnTo>
                  <a:pt x="2355" y="768"/>
                </a:lnTo>
                <a:lnTo>
                  <a:pt x="2355" y="767"/>
                </a:lnTo>
                <a:lnTo>
                  <a:pt x="2355" y="767"/>
                </a:lnTo>
                <a:lnTo>
                  <a:pt x="2355" y="767"/>
                </a:lnTo>
                <a:lnTo>
                  <a:pt x="2355" y="767"/>
                </a:lnTo>
                <a:lnTo>
                  <a:pt x="2355" y="767"/>
                </a:lnTo>
                <a:lnTo>
                  <a:pt x="2355" y="767"/>
                </a:lnTo>
                <a:lnTo>
                  <a:pt x="2354" y="766"/>
                </a:lnTo>
                <a:lnTo>
                  <a:pt x="2354" y="766"/>
                </a:lnTo>
                <a:lnTo>
                  <a:pt x="2354" y="766"/>
                </a:lnTo>
                <a:lnTo>
                  <a:pt x="2354" y="766"/>
                </a:lnTo>
                <a:lnTo>
                  <a:pt x="2354" y="766"/>
                </a:lnTo>
                <a:lnTo>
                  <a:pt x="2354" y="765"/>
                </a:lnTo>
                <a:lnTo>
                  <a:pt x="2354" y="765"/>
                </a:lnTo>
                <a:lnTo>
                  <a:pt x="2354" y="765"/>
                </a:lnTo>
                <a:lnTo>
                  <a:pt x="2353" y="765"/>
                </a:lnTo>
                <a:lnTo>
                  <a:pt x="2353" y="763"/>
                </a:lnTo>
                <a:lnTo>
                  <a:pt x="2353" y="763"/>
                </a:lnTo>
                <a:lnTo>
                  <a:pt x="2353" y="763"/>
                </a:lnTo>
                <a:lnTo>
                  <a:pt x="2353" y="763"/>
                </a:lnTo>
                <a:lnTo>
                  <a:pt x="2353" y="763"/>
                </a:lnTo>
                <a:lnTo>
                  <a:pt x="2352" y="761"/>
                </a:lnTo>
                <a:lnTo>
                  <a:pt x="2352" y="761"/>
                </a:lnTo>
                <a:lnTo>
                  <a:pt x="2352" y="761"/>
                </a:lnTo>
                <a:lnTo>
                  <a:pt x="2351" y="761"/>
                </a:lnTo>
                <a:lnTo>
                  <a:pt x="2351" y="761"/>
                </a:lnTo>
                <a:lnTo>
                  <a:pt x="2351" y="761"/>
                </a:lnTo>
                <a:lnTo>
                  <a:pt x="2351" y="761"/>
                </a:lnTo>
                <a:lnTo>
                  <a:pt x="2351" y="761"/>
                </a:lnTo>
                <a:lnTo>
                  <a:pt x="2349" y="761"/>
                </a:lnTo>
                <a:lnTo>
                  <a:pt x="2349" y="760"/>
                </a:lnTo>
                <a:lnTo>
                  <a:pt x="2349" y="760"/>
                </a:lnTo>
                <a:lnTo>
                  <a:pt x="2349" y="760"/>
                </a:lnTo>
                <a:lnTo>
                  <a:pt x="2349" y="760"/>
                </a:lnTo>
                <a:lnTo>
                  <a:pt x="2349" y="760"/>
                </a:lnTo>
                <a:lnTo>
                  <a:pt x="2348" y="760"/>
                </a:lnTo>
                <a:lnTo>
                  <a:pt x="2347" y="759"/>
                </a:lnTo>
                <a:lnTo>
                  <a:pt x="2347" y="759"/>
                </a:lnTo>
                <a:lnTo>
                  <a:pt x="2347" y="759"/>
                </a:lnTo>
                <a:lnTo>
                  <a:pt x="2347" y="759"/>
                </a:lnTo>
                <a:lnTo>
                  <a:pt x="2347" y="758"/>
                </a:lnTo>
                <a:lnTo>
                  <a:pt x="2347" y="758"/>
                </a:lnTo>
                <a:lnTo>
                  <a:pt x="2347" y="757"/>
                </a:lnTo>
                <a:lnTo>
                  <a:pt x="2346" y="757"/>
                </a:lnTo>
                <a:lnTo>
                  <a:pt x="2346" y="757"/>
                </a:lnTo>
                <a:lnTo>
                  <a:pt x="2346" y="757"/>
                </a:lnTo>
                <a:lnTo>
                  <a:pt x="2346" y="757"/>
                </a:lnTo>
                <a:lnTo>
                  <a:pt x="2346" y="757"/>
                </a:lnTo>
                <a:lnTo>
                  <a:pt x="2345" y="757"/>
                </a:lnTo>
                <a:lnTo>
                  <a:pt x="2345" y="756"/>
                </a:lnTo>
                <a:lnTo>
                  <a:pt x="2345" y="756"/>
                </a:lnTo>
                <a:lnTo>
                  <a:pt x="2345" y="756"/>
                </a:lnTo>
                <a:lnTo>
                  <a:pt x="2345" y="756"/>
                </a:lnTo>
                <a:lnTo>
                  <a:pt x="2345" y="754"/>
                </a:lnTo>
                <a:lnTo>
                  <a:pt x="2345" y="754"/>
                </a:lnTo>
                <a:lnTo>
                  <a:pt x="2345" y="754"/>
                </a:lnTo>
                <a:lnTo>
                  <a:pt x="2345" y="754"/>
                </a:lnTo>
                <a:lnTo>
                  <a:pt x="2344" y="753"/>
                </a:lnTo>
                <a:lnTo>
                  <a:pt x="2344" y="753"/>
                </a:lnTo>
                <a:lnTo>
                  <a:pt x="2344" y="753"/>
                </a:lnTo>
                <a:lnTo>
                  <a:pt x="2344" y="753"/>
                </a:lnTo>
                <a:lnTo>
                  <a:pt x="2344" y="753"/>
                </a:lnTo>
                <a:lnTo>
                  <a:pt x="2344" y="752"/>
                </a:lnTo>
                <a:lnTo>
                  <a:pt x="2343" y="752"/>
                </a:lnTo>
                <a:lnTo>
                  <a:pt x="2343" y="752"/>
                </a:lnTo>
                <a:lnTo>
                  <a:pt x="2343" y="752"/>
                </a:lnTo>
                <a:lnTo>
                  <a:pt x="2343" y="752"/>
                </a:lnTo>
                <a:lnTo>
                  <a:pt x="2343" y="752"/>
                </a:lnTo>
                <a:lnTo>
                  <a:pt x="2343" y="752"/>
                </a:lnTo>
                <a:lnTo>
                  <a:pt x="2342" y="751"/>
                </a:lnTo>
                <a:lnTo>
                  <a:pt x="2342" y="751"/>
                </a:lnTo>
                <a:lnTo>
                  <a:pt x="2342" y="751"/>
                </a:lnTo>
                <a:lnTo>
                  <a:pt x="2342" y="751"/>
                </a:lnTo>
                <a:lnTo>
                  <a:pt x="2342" y="751"/>
                </a:lnTo>
                <a:lnTo>
                  <a:pt x="2342" y="751"/>
                </a:lnTo>
                <a:lnTo>
                  <a:pt x="2342" y="750"/>
                </a:lnTo>
                <a:lnTo>
                  <a:pt x="2340" y="750"/>
                </a:lnTo>
                <a:lnTo>
                  <a:pt x="2340" y="750"/>
                </a:lnTo>
                <a:lnTo>
                  <a:pt x="2340" y="749"/>
                </a:lnTo>
                <a:lnTo>
                  <a:pt x="2340" y="749"/>
                </a:lnTo>
                <a:lnTo>
                  <a:pt x="2340" y="749"/>
                </a:lnTo>
                <a:lnTo>
                  <a:pt x="2340" y="749"/>
                </a:lnTo>
                <a:lnTo>
                  <a:pt x="2340" y="749"/>
                </a:lnTo>
                <a:lnTo>
                  <a:pt x="2339" y="749"/>
                </a:lnTo>
                <a:lnTo>
                  <a:pt x="2339" y="748"/>
                </a:lnTo>
                <a:lnTo>
                  <a:pt x="2339" y="748"/>
                </a:lnTo>
                <a:lnTo>
                  <a:pt x="2338" y="748"/>
                </a:lnTo>
                <a:lnTo>
                  <a:pt x="2338" y="748"/>
                </a:lnTo>
                <a:lnTo>
                  <a:pt x="2338" y="748"/>
                </a:lnTo>
                <a:lnTo>
                  <a:pt x="2338" y="746"/>
                </a:lnTo>
                <a:lnTo>
                  <a:pt x="2338" y="746"/>
                </a:lnTo>
                <a:lnTo>
                  <a:pt x="2338" y="746"/>
                </a:lnTo>
                <a:lnTo>
                  <a:pt x="2338" y="745"/>
                </a:lnTo>
                <a:lnTo>
                  <a:pt x="2337" y="744"/>
                </a:lnTo>
                <a:lnTo>
                  <a:pt x="2337" y="744"/>
                </a:lnTo>
                <a:lnTo>
                  <a:pt x="2337" y="744"/>
                </a:lnTo>
                <a:lnTo>
                  <a:pt x="2337" y="744"/>
                </a:lnTo>
                <a:lnTo>
                  <a:pt x="2337" y="744"/>
                </a:lnTo>
                <a:lnTo>
                  <a:pt x="2337" y="743"/>
                </a:lnTo>
                <a:lnTo>
                  <a:pt x="2337" y="743"/>
                </a:lnTo>
                <a:lnTo>
                  <a:pt x="2336" y="743"/>
                </a:lnTo>
                <a:lnTo>
                  <a:pt x="2336" y="742"/>
                </a:lnTo>
                <a:lnTo>
                  <a:pt x="2336" y="742"/>
                </a:lnTo>
                <a:lnTo>
                  <a:pt x="2336" y="742"/>
                </a:lnTo>
                <a:lnTo>
                  <a:pt x="2335" y="742"/>
                </a:lnTo>
                <a:lnTo>
                  <a:pt x="2335" y="742"/>
                </a:lnTo>
                <a:lnTo>
                  <a:pt x="2335" y="741"/>
                </a:lnTo>
                <a:lnTo>
                  <a:pt x="2335" y="740"/>
                </a:lnTo>
                <a:lnTo>
                  <a:pt x="2335" y="737"/>
                </a:lnTo>
                <a:lnTo>
                  <a:pt x="2335" y="735"/>
                </a:lnTo>
                <a:lnTo>
                  <a:pt x="2336" y="732"/>
                </a:lnTo>
                <a:lnTo>
                  <a:pt x="2336" y="729"/>
                </a:lnTo>
                <a:lnTo>
                  <a:pt x="2337" y="727"/>
                </a:lnTo>
                <a:lnTo>
                  <a:pt x="2337" y="727"/>
                </a:lnTo>
                <a:lnTo>
                  <a:pt x="2336" y="728"/>
                </a:lnTo>
                <a:lnTo>
                  <a:pt x="2336" y="729"/>
                </a:lnTo>
                <a:lnTo>
                  <a:pt x="2336" y="729"/>
                </a:lnTo>
                <a:lnTo>
                  <a:pt x="2336" y="731"/>
                </a:lnTo>
                <a:lnTo>
                  <a:pt x="2336" y="731"/>
                </a:lnTo>
                <a:lnTo>
                  <a:pt x="2336" y="731"/>
                </a:lnTo>
                <a:lnTo>
                  <a:pt x="2336" y="731"/>
                </a:lnTo>
                <a:lnTo>
                  <a:pt x="2336" y="731"/>
                </a:lnTo>
                <a:lnTo>
                  <a:pt x="2336" y="731"/>
                </a:lnTo>
                <a:lnTo>
                  <a:pt x="2335" y="731"/>
                </a:lnTo>
                <a:lnTo>
                  <a:pt x="2335" y="732"/>
                </a:lnTo>
                <a:lnTo>
                  <a:pt x="2335" y="733"/>
                </a:lnTo>
                <a:lnTo>
                  <a:pt x="2335" y="734"/>
                </a:lnTo>
                <a:lnTo>
                  <a:pt x="2335" y="734"/>
                </a:lnTo>
                <a:lnTo>
                  <a:pt x="2335" y="734"/>
                </a:lnTo>
                <a:lnTo>
                  <a:pt x="2335" y="734"/>
                </a:lnTo>
                <a:lnTo>
                  <a:pt x="2335" y="734"/>
                </a:lnTo>
                <a:lnTo>
                  <a:pt x="2334" y="734"/>
                </a:lnTo>
                <a:lnTo>
                  <a:pt x="2334" y="733"/>
                </a:lnTo>
                <a:lnTo>
                  <a:pt x="2334" y="733"/>
                </a:lnTo>
                <a:lnTo>
                  <a:pt x="2334" y="733"/>
                </a:lnTo>
                <a:lnTo>
                  <a:pt x="2334" y="732"/>
                </a:lnTo>
                <a:lnTo>
                  <a:pt x="2334" y="732"/>
                </a:lnTo>
                <a:lnTo>
                  <a:pt x="2334" y="732"/>
                </a:lnTo>
                <a:lnTo>
                  <a:pt x="2334" y="732"/>
                </a:lnTo>
                <a:lnTo>
                  <a:pt x="2334" y="732"/>
                </a:lnTo>
                <a:lnTo>
                  <a:pt x="2335" y="732"/>
                </a:lnTo>
                <a:lnTo>
                  <a:pt x="2335" y="731"/>
                </a:lnTo>
                <a:lnTo>
                  <a:pt x="2335" y="731"/>
                </a:lnTo>
                <a:lnTo>
                  <a:pt x="2335" y="731"/>
                </a:lnTo>
                <a:lnTo>
                  <a:pt x="2335" y="731"/>
                </a:lnTo>
                <a:lnTo>
                  <a:pt x="2335" y="729"/>
                </a:lnTo>
                <a:lnTo>
                  <a:pt x="2335" y="729"/>
                </a:lnTo>
                <a:lnTo>
                  <a:pt x="2335" y="729"/>
                </a:lnTo>
                <a:lnTo>
                  <a:pt x="2335" y="728"/>
                </a:lnTo>
                <a:lnTo>
                  <a:pt x="2335" y="728"/>
                </a:lnTo>
                <a:lnTo>
                  <a:pt x="2335" y="728"/>
                </a:lnTo>
                <a:lnTo>
                  <a:pt x="2335" y="728"/>
                </a:lnTo>
                <a:lnTo>
                  <a:pt x="2335" y="728"/>
                </a:lnTo>
                <a:lnTo>
                  <a:pt x="2335" y="728"/>
                </a:lnTo>
                <a:lnTo>
                  <a:pt x="2335" y="727"/>
                </a:lnTo>
                <a:lnTo>
                  <a:pt x="2335" y="727"/>
                </a:lnTo>
                <a:lnTo>
                  <a:pt x="2335" y="727"/>
                </a:lnTo>
                <a:lnTo>
                  <a:pt x="2335" y="726"/>
                </a:lnTo>
                <a:lnTo>
                  <a:pt x="2334" y="726"/>
                </a:lnTo>
                <a:lnTo>
                  <a:pt x="2334" y="726"/>
                </a:lnTo>
                <a:lnTo>
                  <a:pt x="2334" y="726"/>
                </a:lnTo>
                <a:lnTo>
                  <a:pt x="2334" y="726"/>
                </a:lnTo>
                <a:lnTo>
                  <a:pt x="2334" y="725"/>
                </a:lnTo>
                <a:lnTo>
                  <a:pt x="2334" y="725"/>
                </a:lnTo>
                <a:lnTo>
                  <a:pt x="2334" y="725"/>
                </a:lnTo>
                <a:lnTo>
                  <a:pt x="2333" y="725"/>
                </a:lnTo>
                <a:lnTo>
                  <a:pt x="2333" y="724"/>
                </a:lnTo>
                <a:lnTo>
                  <a:pt x="2333" y="724"/>
                </a:lnTo>
                <a:lnTo>
                  <a:pt x="2333" y="724"/>
                </a:lnTo>
                <a:lnTo>
                  <a:pt x="2333" y="723"/>
                </a:lnTo>
                <a:lnTo>
                  <a:pt x="2333" y="723"/>
                </a:lnTo>
                <a:lnTo>
                  <a:pt x="2333" y="723"/>
                </a:lnTo>
                <a:lnTo>
                  <a:pt x="2331" y="722"/>
                </a:lnTo>
                <a:lnTo>
                  <a:pt x="2331" y="722"/>
                </a:lnTo>
                <a:lnTo>
                  <a:pt x="2331" y="722"/>
                </a:lnTo>
                <a:lnTo>
                  <a:pt x="2331" y="722"/>
                </a:lnTo>
                <a:lnTo>
                  <a:pt x="2331" y="722"/>
                </a:lnTo>
                <a:lnTo>
                  <a:pt x="2330" y="722"/>
                </a:lnTo>
                <a:lnTo>
                  <a:pt x="2330" y="722"/>
                </a:lnTo>
                <a:lnTo>
                  <a:pt x="2330" y="722"/>
                </a:lnTo>
                <a:lnTo>
                  <a:pt x="2330" y="722"/>
                </a:lnTo>
                <a:lnTo>
                  <a:pt x="2330" y="722"/>
                </a:lnTo>
                <a:lnTo>
                  <a:pt x="2330" y="722"/>
                </a:lnTo>
                <a:lnTo>
                  <a:pt x="2329" y="722"/>
                </a:lnTo>
                <a:lnTo>
                  <a:pt x="2329" y="720"/>
                </a:lnTo>
                <a:lnTo>
                  <a:pt x="2329" y="720"/>
                </a:lnTo>
                <a:lnTo>
                  <a:pt x="2328" y="719"/>
                </a:lnTo>
                <a:lnTo>
                  <a:pt x="2328" y="719"/>
                </a:lnTo>
                <a:lnTo>
                  <a:pt x="2328" y="719"/>
                </a:lnTo>
                <a:lnTo>
                  <a:pt x="2327" y="719"/>
                </a:lnTo>
                <a:lnTo>
                  <a:pt x="2327" y="718"/>
                </a:lnTo>
                <a:lnTo>
                  <a:pt x="2326" y="718"/>
                </a:lnTo>
                <a:lnTo>
                  <a:pt x="2326" y="719"/>
                </a:lnTo>
                <a:lnTo>
                  <a:pt x="2326" y="719"/>
                </a:lnTo>
                <a:lnTo>
                  <a:pt x="2326" y="718"/>
                </a:lnTo>
                <a:lnTo>
                  <a:pt x="2326" y="718"/>
                </a:lnTo>
                <a:lnTo>
                  <a:pt x="2325" y="718"/>
                </a:lnTo>
                <a:lnTo>
                  <a:pt x="2325" y="718"/>
                </a:lnTo>
                <a:lnTo>
                  <a:pt x="2325" y="718"/>
                </a:lnTo>
                <a:lnTo>
                  <a:pt x="2325" y="717"/>
                </a:lnTo>
                <a:lnTo>
                  <a:pt x="2325" y="717"/>
                </a:lnTo>
                <a:lnTo>
                  <a:pt x="2325" y="717"/>
                </a:lnTo>
                <a:lnTo>
                  <a:pt x="2323" y="717"/>
                </a:lnTo>
                <a:lnTo>
                  <a:pt x="2325" y="716"/>
                </a:lnTo>
                <a:lnTo>
                  <a:pt x="2325" y="716"/>
                </a:lnTo>
                <a:lnTo>
                  <a:pt x="2325" y="716"/>
                </a:lnTo>
                <a:lnTo>
                  <a:pt x="2325" y="716"/>
                </a:lnTo>
                <a:lnTo>
                  <a:pt x="2325" y="716"/>
                </a:lnTo>
                <a:lnTo>
                  <a:pt x="2325" y="716"/>
                </a:lnTo>
                <a:lnTo>
                  <a:pt x="2325" y="716"/>
                </a:lnTo>
                <a:lnTo>
                  <a:pt x="2325" y="716"/>
                </a:lnTo>
                <a:lnTo>
                  <a:pt x="2325" y="715"/>
                </a:lnTo>
                <a:lnTo>
                  <a:pt x="2326" y="715"/>
                </a:lnTo>
                <a:lnTo>
                  <a:pt x="2326" y="714"/>
                </a:lnTo>
                <a:lnTo>
                  <a:pt x="2326" y="714"/>
                </a:lnTo>
                <a:lnTo>
                  <a:pt x="2327" y="714"/>
                </a:lnTo>
                <a:lnTo>
                  <a:pt x="2327" y="714"/>
                </a:lnTo>
                <a:lnTo>
                  <a:pt x="2327" y="712"/>
                </a:lnTo>
                <a:lnTo>
                  <a:pt x="2327" y="712"/>
                </a:lnTo>
                <a:lnTo>
                  <a:pt x="2327" y="712"/>
                </a:lnTo>
                <a:lnTo>
                  <a:pt x="2328" y="712"/>
                </a:lnTo>
                <a:lnTo>
                  <a:pt x="2328" y="712"/>
                </a:lnTo>
                <a:lnTo>
                  <a:pt x="2328" y="712"/>
                </a:lnTo>
                <a:lnTo>
                  <a:pt x="2328" y="712"/>
                </a:lnTo>
                <a:lnTo>
                  <a:pt x="2328" y="712"/>
                </a:lnTo>
                <a:lnTo>
                  <a:pt x="2328" y="711"/>
                </a:lnTo>
                <a:lnTo>
                  <a:pt x="2329" y="711"/>
                </a:lnTo>
                <a:lnTo>
                  <a:pt x="2328" y="711"/>
                </a:lnTo>
                <a:lnTo>
                  <a:pt x="2328" y="710"/>
                </a:lnTo>
                <a:lnTo>
                  <a:pt x="2329" y="710"/>
                </a:lnTo>
                <a:lnTo>
                  <a:pt x="2329" y="711"/>
                </a:lnTo>
                <a:lnTo>
                  <a:pt x="2329" y="711"/>
                </a:lnTo>
                <a:lnTo>
                  <a:pt x="2329" y="711"/>
                </a:lnTo>
                <a:lnTo>
                  <a:pt x="2329" y="711"/>
                </a:lnTo>
                <a:lnTo>
                  <a:pt x="2329" y="711"/>
                </a:lnTo>
                <a:lnTo>
                  <a:pt x="2329" y="712"/>
                </a:lnTo>
                <a:lnTo>
                  <a:pt x="2329" y="712"/>
                </a:lnTo>
                <a:lnTo>
                  <a:pt x="2330" y="711"/>
                </a:lnTo>
                <a:lnTo>
                  <a:pt x="2330" y="711"/>
                </a:lnTo>
                <a:lnTo>
                  <a:pt x="2330" y="711"/>
                </a:lnTo>
                <a:lnTo>
                  <a:pt x="2330" y="709"/>
                </a:lnTo>
                <a:lnTo>
                  <a:pt x="2330" y="709"/>
                </a:lnTo>
                <a:lnTo>
                  <a:pt x="2330" y="709"/>
                </a:lnTo>
                <a:lnTo>
                  <a:pt x="2330" y="709"/>
                </a:lnTo>
                <a:lnTo>
                  <a:pt x="2330" y="709"/>
                </a:lnTo>
                <a:lnTo>
                  <a:pt x="2330" y="709"/>
                </a:lnTo>
                <a:lnTo>
                  <a:pt x="2331" y="709"/>
                </a:lnTo>
                <a:lnTo>
                  <a:pt x="2331" y="709"/>
                </a:lnTo>
                <a:lnTo>
                  <a:pt x="2331" y="709"/>
                </a:lnTo>
                <a:lnTo>
                  <a:pt x="2331" y="709"/>
                </a:lnTo>
                <a:lnTo>
                  <a:pt x="2331" y="709"/>
                </a:lnTo>
                <a:lnTo>
                  <a:pt x="2331" y="708"/>
                </a:lnTo>
                <a:lnTo>
                  <a:pt x="2333" y="708"/>
                </a:lnTo>
                <a:lnTo>
                  <a:pt x="2333" y="707"/>
                </a:lnTo>
                <a:lnTo>
                  <a:pt x="2333" y="707"/>
                </a:lnTo>
                <a:lnTo>
                  <a:pt x="2333" y="707"/>
                </a:lnTo>
                <a:lnTo>
                  <a:pt x="2333" y="707"/>
                </a:lnTo>
                <a:lnTo>
                  <a:pt x="2333" y="706"/>
                </a:lnTo>
                <a:lnTo>
                  <a:pt x="2334" y="706"/>
                </a:lnTo>
                <a:lnTo>
                  <a:pt x="2334" y="706"/>
                </a:lnTo>
                <a:lnTo>
                  <a:pt x="2334" y="706"/>
                </a:lnTo>
                <a:lnTo>
                  <a:pt x="2334" y="703"/>
                </a:lnTo>
                <a:lnTo>
                  <a:pt x="2334" y="703"/>
                </a:lnTo>
                <a:lnTo>
                  <a:pt x="2334" y="703"/>
                </a:lnTo>
                <a:lnTo>
                  <a:pt x="2335" y="703"/>
                </a:lnTo>
                <a:lnTo>
                  <a:pt x="2335" y="702"/>
                </a:lnTo>
                <a:lnTo>
                  <a:pt x="2335" y="702"/>
                </a:lnTo>
                <a:lnTo>
                  <a:pt x="2335" y="702"/>
                </a:lnTo>
                <a:lnTo>
                  <a:pt x="2335" y="702"/>
                </a:lnTo>
                <a:lnTo>
                  <a:pt x="2335" y="701"/>
                </a:lnTo>
                <a:lnTo>
                  <a:pt x="2335" y="702"/>
                </a:lnTo>
                <a:lnTo>
                  <a:pt x="2334" y="702"/>
                </a:lnTo>
                <a:lnTo>
                  <a:pt x="2334" y="701"/>
                </a:lnTo>
                <a:lnTo>
                  <a:pt x="2334" y="701"/>
                </a:lnTo>
                <a:lnTo>
                  <a:pt x="2334" y="701"/>
                </a:lnTo>
                <a:lnTo>
                  <a:pt x="2336" y="701"/>
                </a:lnTo>
                <a:lnTo>
                  <a:pt x="2336" y="700"/>
                </a:lnTo>
                <a:lnTo>
                  <a:pt x="2336" y="700"/>
                </a:lnTo>
                <a:lnTo>
                  <a:pt x="2336" y="700"/>
                </a:lnTo>
                <a:lnTo>
                  <a:pt x="2336" y="700"/>
                </a:lnTo>
                <a:lnTo>
                  <a:pt x="2336" y="700"/>
                </a:lnTo>
                <a:lnTo>
                  <a:pt x="2336" y="700"/>
                </a:lnTo>
                <a:lnTo>
                  <a:pt x="2336" y="699"/>
                </a:lnTo>
                <a:lnTo>
                  <a:pt x="2336" y="699"/>
                </a:lnTo>
                <a:lnTo>
                  <a:pt x="2336" y="699"/>
                </a:lnTo>
                <a:lnTo>
                  <a:pt x="2335" y="699"/>
                </a:lnTo>
                <a:lnTo>
                  <a:pt x="2336" y="699"/>
                </a:lnTo>
                <a:lnTo>
                  <a:pt x="2335" y="698"/>
                </a:lnTo>
                <a:lnTo>
                  <a:pt x="2335" y="697"/>
                </a:lnTo>
                <a:lnTo>
                  <a:pt x="2335" y="697"/>
                </a:lnTo>
                <a:lnTo>
                  <a:pt x="2335" y="697"/>
                </a:lnTo>
                <a:lnTo>
                  <a:pt x="2335" y="697"/>
                </a:lnTo>
                <a:lnTo>
                  <a:pt x="2334" y="697"/>
                </a:lnTo>
                <a:lnTo>
                  <a:pt x="2334" y="697"/>
                </a:lnTo>
                <a:lnTo>
                  <a:pt x="2334" y="695"/>
                </a:lnTo>
                <a:lnTo>
                  <a:pt x="2334" y="695"/>
                </a:lnTo>
                <a:lnTo>
                  <a:pt x="2334" y="695"/>
                </a:lnTo>
                <a:lnTo>
                  <a:pt x="2334" y="695"/>
                </a:lnTo>
                <a:lnTo>
                  <a:pt x="2335" y="695"/>
                </a:lnTo>
                <a:lnTo>
                  <a:pt x="2335" y="695"/>
                </a:lnTo>
                <a:lnTo>
                  <a:pt x="2336" y="697"/>
                </a:lnTo>
                <a:lnTo>
                  <a:pt x="2336" y="697"/>
                </a:lnTo>
                <a:lnTo>
                  <a:pt x="2336" y="697"/>
                </a:lnTo>
                <a:lnTo>
                  <a:pt x="2336" y="694"/>
                </a:lnTo>
                <a:lnTo>
                  <a:pt x="2337" y="695"/>
                </a:lnTo>
                <a:lnTo>
                  <a:pt x="2337" y="695"/>
                </a:lnTo>
                <a:lnTo>
                  <a:pt x="2337" y="695"/>
                </a:lnTo>
                <a:lnTo>
                  <a:pt x="2337" y="695"/>
                </a:lnTo>
                <a:lnTo>
                  <a:pt x="2337" y="695"/>
                </a:lnTo>
                <a:lnTo>
                  <a:pt x="2337" y="695"/>
                </a:lnTo>
                <a:lnTo>
                  <a:pt x="2337" y="697"/>
                </a:lnTo>
                <a:lnTo>
                  <a:pt x="2338" y="697"/>
                </a:lnTo>
                <a:lnTo>
                  <a:pt x="2338" y="697"/>
                </a:lnTo>
                <a:lnTo>
                  <a:pt x="2339" y="697"/>
                </a:lnTo>
                <a:lnTo>
                  <a:pt x="2339" y="698"/>
                </a:lnTo>
                <a:lnTo>
                  <a:pt x="2339" y="698"/>
                </a:lnTo>
                <a:lnTo>
                  <a:pt x="2339" y="698"/>
                </a:lnTo>
                <a:lnTo>
                  <a:pt x="2339" y="698"/>
                </a:lnTo>
                <a:lnTo>
                  <a:pt x="2340" y="698"/>
                </a:lnTo>
                <a:lnTo>
                  <a:pt x="2340" y="698"/>
                </a:lnTo>
                <a:lnTo>
                  <a:pt x="2340" y="698"/>
                </a:lnTo>
                <a:lnTo>
                  <a:pt x="2340" y="698"/>
                </a:lnTo>
                <a:lnTo>
                  <a:pt x="2340" y="698"/>
                </a:lnTo>
                <a:lnTo>
                  <a:pt x="2340" y="697"/>
                </a:lnTo>
                <a:lnTo>
                  <a:pt x="2340" y="697"/>
                </a:lnTo>
                <a:lnTo>
                  <a:pt x="2340" y="697"/>
                </a:lnTo>
                <a:lnTo>
                  <a:pt x="2340" y="697"/>
                </a:lnTo>
                <a:lnTo>
                  <a:pt x="2340" y="697"/>
                </a:lnTo>
                <a:lnTo>
                  <a:pt x="2340" y="697"/>
                </a:lnTo>
                <a:lnTo>
                  <a:pt x="2342" y="697"/>
                </a:lnTo>
                <a:lnTo>
                  <a:pt x="2342" y="697"/>
                </a:lnTo>
                <a:lnTo>
                  <a:pt x="2342" y="695"/>
                </a:lnTo>
                <a:lnTo>
                  <a:pt x="2342" y="695"/>
                </a:lnTo>
                <a:lnTo>
                  <a:pt x="2342" y="697"/>
                </a:lnTo>
                <a:lnTo>
                  <a:pt x="2343" y="697"/>
                </a:lnTo>
                <a:lnTo>
                  <a:pt x="2343" y="697"/>
                </a:lnTo>
                <a:lnTo>
                  <a:pt x="2343" y="697"/>
                </a:lnTo>
                <a:lnTo>
                  <a:pt x="2343" y="697"/>
                </a:lnTo>
                <a:lnTo>
                  <a:pt x="2343" y="695"/>
                </a:lnTo>
                <a:lnTo>
                  <a:pt x="2344" y="695"/>
                </a:lnTo>
                <a:lnTo>
                  <a:pt x="2344" y="695"/>
                </a:lnTo>
                <a:lnTo>
                  <a:pt x="2344" y="695"/>
                </a:lnTo>
                <a:lnTo>
                  <a:pt x="2344" y="697"/>
                </a:lnTo>
                <a:lnTo>
                  <a:pt x="2344" y="695"/>
                </a:lnTo>
                <a:lnTo>
                  <a:pt x="2345" y="695"/>
                </a:lnTo>
                <a:lnTo>
                  <a:pt x="2345" y="697"/>
                </a:lnTo>
                <a:lnTo>
                  <a:pt x="2345" y="697"/>
                </a:lnTo>
                <a:lnTo>
                  <a:pt x="2345" y="695"/>
                </a:lnTo>
                <a:lnTo>
                  <a:pt x="2345" y="695"/>
                </a:lnTo>
                <a:lnTo>
                  <a:pt x="2345" y="695"/>
                </a:lnTo>
                <a:lnTo>
                  <a:pt x="2346" y="695"/>
                </a:lnTo>
                <a:lnTo>
                  <a:pt x="2346" y="695"/>
                </a:lnTo>
                <a:lnTo>
                  <a:pt x="2346" y="694"/>
                </a:lnTo>
                <a:lnTo>
                  <a:pt x="2346" y="694"/>
                </a:lnTo>
                <a:lnTo>
                  <a:pt x="2346" y="694"/>
                </a:lnTo>
                <a:lnTo>
                  <a:pt x="2346" y="694"/>
                </a:lnTo>
                <a:lnTo>
                  <a:pt x="2347" y="694"/>
                </a:lnTo>
                <a:lnTo>
                  <a:pt x="2347" y="694"/>
                </a:lnTo>
                <a:lnTo>
                  <a:pt x="2348" y="694"/>
                </a:lnTo>
                <a:lnTo>
                  <a:pt x="2348" y="694"/>
                </a:lnTo>
                <a:lnTo>
                  <a:pt x="2347" y="694"/>
                </a:lnTo>
                <a:lnTo>
                  <a:pt x="2347" y="694"/>
                </a:lnTo>
                <a:lnTo>
                  <a:pt x="2347" y="694"/>
                </a:lnTo>
                <a:lnTo>
                  <a:pt x="2347" y="693"/>
                </a:lnTo>
                <a:lnTo>
                  <a:pt x="2348" y="693"/>
                </a:lnTo>
                <a:lnTo>
                  <a:pt x="2348" y="693"/>
                </a:lnTo>
                <a:lnTo>
                  <a:pt x="2348" y="693"/>
                </a:lnTo>
                <a:lnTo>
                  <a:pt x="2348" y="693"/>
                </a:lnTo>
                <a:lnTo>
                  <a:pt x="2348" y="693"/>
                </a:lnTo>
                <a:lnTo>
                  <a:pt x="2348" y="692"/>
                </a:lnTo>
                <a:lnTo>
                  <a:pt x="2349" y="692"/>
                </a:lnTo>
                <a:lnTo>
                  <a:pt x="2349" y="692"/>
                </a:lnTo>
                <a:lnTo>
                  <a:pt x="2349" y="692"/>
                </a:lnTo>
                <a:lnTo>
                  <a:pt x="2349" y="692"/>
                </a:lnTo>
                <a:lnTo>
                  <a:pt x="2349" y="692"/>
                </a:lnTo>
                <a:lnTo>
                  <a:pt x="2351" y="692"/>
                </a:lnTo>
                <a:lnTo>
                  <a:pt x="2351" y="692"/>
                </a:lnTo>
                <a:lnTo>
                  <a:pt x="2351" y="692"/>
                </a:lnTo>
                <a:lnTo>
                  <a:pt x="2351" y="693"/>
                </a:lnTo>
                <a:lnTo>
                  <a:pt x="2351" y="693"/>
                </a:lnTo>
                <a:lnTo>
                  <a:pt x="2351" y="693"/>
                </a:lnTo>
                <a:lnTo>
                  <a:pt x="2352" y="693"/>
                </a:lnTo>
                <a:lnTo>
                  <a:pt x="2352" y="693"/>
                </a:lnTo>
                <a:lnTo>
                  <a:pt x="2352" y="693"/>
                </a:lnTo>
                <a:lnTo>
                  <a:pt x="2352" y="692"/>
                </a:lnTo>
                <a:lnTo>
                  <a:pt x="2352" y="692"/>
                </a:lnTo>
                <a:lnTo>
                  <a:pt x="2352" y="692"/>
                </a:lnTo>
                <a:lnTo>
                  <a:pt x="2351" y="692"/>
                </a:lnTo>
                <a:lnTo>
                  <a:pt x="2351" y="692"/>
                </a:lnTo>
                <a:lnTo>
                  <a:pt x="2352" y="692"/>
                </a:lnTo>
                <a:lnTo>
                  <a:pt x="2352" y="692"/>
                </a:lnTo>
                <a:lnTo>
                  <a:pt x="2352" y="692"/>
                </a:lnTo>
                <a:lnTo>
                  <a:pt x="2352" y="691"/>
                </a:lnTo>
                <a:lnTo>
                  <a:pt x="2352" y="691"/>
                </a:lnTo>
                <a:lnTo>
                  <a:pt x="2352" y="691"/>
                </a:lnTo>
                <a:lnTo>
                  <a:pt x="2352" y="691"/>
                </a:lnTo>
                <a:lnTo>
                  <a:pt x="2352" y="691"/>
                </a:lnTo>
                <a:lnTo>
                  <a:pt x="2351" y="690"/>
                </a:lnTo>
                <a:lnTo>
                  <a:pt x="2351" y="690"/>
                </a:lnTo>
                <a:lnTo>
                  <a:pt x="2351" y="690"/>
                </a:lnTo>
                <a:lnTo>
                  <a:pt x="2351" y="690"/>
                </a:lnTo>
                <a:lnTo>
                  <a:pt x="2352" y="690"/>
                </a:lnTo>
                <a:lnTo>
                  <a:pt x="2352" y="690"/>
                </a:lnTo>
                <a:lnTo>
                  <a:pt x="2352" y="690"/>
                </a:lnTo>
                <a:lnTo>
                  <a:pt x="2352" y="690"/>
                </a:lnTo>
                <a:lnTo>
                  <a:pt x="2352" y="690"/>
                </a:lnTo>
                <a:lnTo>
                  <a:pt x="2352" y="690"/>
                </a:lnTo>
                <a:lnTo>
                  <a:pt x="2353" y="690"/>
                </a:lnTo>
                <a:lnTo>
                  <a:pt x="2353" y="690"/>
                </a:lnTo>
                <a:lnTo>
                  <a:pt x="2353" y="690"/>
                </a:lnTo>
                <a:lnTo>
                  <a:pt x="2353" y="690"/>
                </a:lnTo>
                <a:lnTo>
                  <a:pt x="2353" y="690"/>
                </a:lnTo>
                <a:lnTo>
                  <a:pt x="2353" y="691"/>
                </a:lnTo>
                <a:lnTo>
                  <a:pt x="2354" y="691"/>
                </a:lnTo>
                <a:lnTo>
                  <a:pt x="2354" y="691"/>
                </a:lnTo>
                <a:lnTo>
                  <a:pt x="2354" y="690"/>
                </a:lnTo>
                <a:lnTo>
                  <a:pt x="2354" y="690"/>
                </a:lnTo>
                <a:lnTo>
                  <a:pt x="2353" y="690"/>
                </a:lnTo>
                <a:lnTo>
                  <a:pt x="2353" y="690"/>
                </a:lnTo>
                <a:lnTo>
                  <a:pt x="2354" y="690"/>
                </a:lnTo>
                <a:lnTo>
                  <a:pt x="2354" y="690"/>
                </a:lnTo>
                <a:lnTo>
                  <a:pt x="2354" y="690"/>
                </a:lnTo>
                <a:lnTo>
                  <a:pt x="2354" y="690"/>
                </a:lnTo>
                <a:lnTo>
                  <a:pt x="2354" y="690"/>
                </a:lnTo>
                <a:lnTo>
                  <a:pt x="2354" y="690"/>
                </a:lnTo>
                <a:lnTo>
                  <a:pt x="2354" y="690"/>
                </a:lnTo>
                <a:lnTo>
                  <a:pt x="2354" y="690"/>
                </a:lnTo>
                <a:lnTo>
                  <a:pt x="2354" y="690"/>
                </a:lnTo>
                <a:lnTo>
                  <a:pt x="2354" y="689"/>
                </a:lnTo>
                <a:lnTo>
                  <a:pt x="2354" y="689"/>
                </a:lnTo>
                <a:lnTo>
                  <a:pt x="2354" y="690"/>
                </a:lnTo>
                <a:lnTo>
                  <a:pt x="2354" y="690"/>
                </a:lnTo>
                <a:lnTo>
                  <a:pt x="2354" y="689"/>
                </a:lnTo>
                <a:lnTo>
                  <a:pt x="2354" y="689"/>
                </a:lnTo>
                <a:lnTo>
                  <a:pt x="2354" y="689"/>
                </a:lnTo>
                <a:lnTo>
                  <a:pt x="2355" y="689"/>
                </a:lnTo>
                <a:lnTo>
                  <a:pt x="2355" y="690"/>
                </a:lnTo>
                <a:lnTo>
                  <a:pt x="2355" y="690"/>
                </a:lnTo>
                <a:lnTo>
                  <a:pt x="2355" y="690"/>
                </a:lnTo>
                <a:lnTo>
                  <a:pt x="2355" y="690"/>
                </a:lnTo>
                <a:lnTo>
                  <a:pt x="2355" y="690"/>
                </a:lnTo>
                <a:lnTo>
                  <a:pt x="2355" y="690"/>
                </a:lnTo>
                <a:lnTo>
                  <a:pt x="2355" y="689"/>
                </a:lnTo>
                <a:lnTo>
                  <a:pt x="2355" y="689"/>
                </a:lnTo>
                <a:lnTo>
                  <a:pt x="2355" y="689"/>
                </a:lnTo>
                <a:lnTo>
                  <a:pt x="2355" y="689"/>
                </a:lnTo>
                <a:lnTo>
                  <a:pt x="2355" y="689"/>
                </a:lnTo>
                <a:lnTo>
                  <a:pt x="2356" y="689"/>
                </a:lnTo>
                <a:lnTo>
                  <a:pt x="2356" y="688"/>
                </a:lnTo>
                <a:lnTo>
                  <a:pt x="2356" y="688"/>
                </a:lnTo>
                <a:lnTo>
                  <a:pt x="2356" y="689"/>
                </a:lnTo>
                <a:lnTo>
                  <a:pt x="2357" y="689"/>
                </a:lnTo>
                <a:lnTo>
                  <a:pt x="2357" y="689"/>
                </a:lnTo>
                <a:lnTo>
                  <a:pt x="2357" y="689"/>
                </a:lnTo>
                <a:lnTo>
                  <a:pt x="2357" y="689"/>
                </a:lnTo>
                <a:lnTo>
                  <a:pt x="2357" y="689"/>
                </a:lnTo>
                <a:lnTo>
                  <a:pt x="2357" y="689"/>
                </a:lnTo>
                <a:lnTo>
                  <a:pt x="2357" y="688"/>
                </a:lnTo>
                <a:lnTo>
                  <a:pt x="2356" y="688"/>
                </a:lnTo>
                <a:lnTo>
                  <a:pt x="2357" y="686"/>
                </a:lnTo>
                <a:lnTo>
                  <a:pt x="2357" y="686"/>
                </a:lnTo>
                <a:lnTo>
                  <a:pt x="2357" y="686"/>
                </a:lnTo>
                <a:lnTo>
                  <a:pt x="2357" y="686"/>
                </a:lnTo>
                <a:lnTo>
                  <a:pt x="2357" y="686"/>
                </a:lnTo>
                <a:lnTo>
                  <a:pt x="2357" y="686"/>
                </a:lnTo>
                <a:lnTo>
                  <a:pt x="2357" y="686"/>
                </a:lnTo>
                <a:lnTo>
                  <a:pt x="2357" y="685"/>
                </a:lnTo>
                <a:lnTo>
                  <a:pt x="2359" y="685"/>
                </a:lnTo>
                <a:lnTo>
                  <a:pt x="2359" y="684"/>
                </a:lnTo>
                <a:lnTo>
                  <a:pt x="2359" y="684"/>
                </a:lnTo>
                <a:lnTo>
                  <a:pt x="2359" y="683"/>
                </a:lnTo>
                <a:lnTo>
                  <a:pt x="2359" y="683"/>
                </a:lnTo>
                <a:lnTo>
                  <a:pt x="2359" y="683"/>
                </a:lnTo>
                <a:lnTo>
                  <a:pt x="2360" y="683"/>
                </a:lnTo>
                <a:lnTo>
                  <a:pt x="2360" y="683"/>
                </a:lnTo>
                <a:lnTo>
                  <a:pt x="2360" y="683"/>
                </a:lnTo>
                <a:lnTo>
                  <a:pt x="2361" y="683"/>
                </a:lnTo>
                <a:lnTo>
                  <a:pt x="2362" y="683"/>
                </a:lnTo>
                <a:lnTo>
                  <a:pt x="2361" y="683"/>
                </a:lnTo>
                <a:lnTo>
                  <a:pt x="2361" y="683"/>
                </a:lnTo>
                <a:lnTo>
                  <a:pt x="2361" y="683"/>
                </a:lnTo>
                <a:lnTo>
                  <a:pt x="2361" y="683"/>
                </a:lnTo>
                <a:lnTo>
                  <a:pt x="2361" y="682"/>
                </a:lnTo>
                <a:lnTo>
                  <a:pt x="2361" y="682"/>
                </a:lnTo>
                <a:lnTo>
                  <a:pt x="2360" y="682"/>
                </a:lnTo>
                <a:lnTo>
                  <a:pt x="2360" y="682"/>
                </a:lnTo>
                <a:lnTo>
                  <a:pt x="2361" y="682"/>
                </a:lnTo>
                <a:lnTo>
                  <a:pt x="2361" y="682"/>
                </a:lnTo>
                <a:lnTo>
                  <a:pt x="2361" y="682"/>
                </a:lnTo>
                <a:lnTo>
                  <a:pt x="2361" y="682"/>
                </a:lnTo>
                <a:lnTo>
                  <a:pt x="2362" y="682"/>
                </a:lnTo>
                <a:lnTo>
                  <a:pt x="2362" y="683"/>
                </a:lnTo>
                <a:lnTo>
                  <a:pt x="2362" y="683"/>
                </a:lnTo>
                <a:lnTo>
                  <a:pt x="2362" y="682"/>
                </a:lnTo>
                <a:lnTo>
                  <a:pt x="2362" y="682"/>
                </a:lnTo>
                <a:lnTo>
                  <a:pt x="2362" y="682"/>
                </a:lnTo>
                <a:lnTo>
                  <a:pt x="2362" y="683"/>
                </a:lnTo>
                <a:lnTo>
                  <a:pt x="2362" y="683"/>
                </a:lnTo>
                <a:lnTo>
                  <a:pt x="2363" y="683"/>
                </a:lnTo>
                <a:lnTo>
                  <a:pt x="2363" y="683"/>
                </a:lnTo>
                <a:lnTo>
                  <a:pt x="2363" y="682"/>
                </a:lnTo>
                <a:lnTo>
                  <a:pt x="2363" y="682"/>
                </a:lnTo>
                <a:lnTo>
                  <a:pt x="2363" y="682"/>
                </a:lnTo>
                <a:lnTo>
                  <a:pt x="2363" y="682"/>
                </a:lnTo>
                <a:lnTo>
                  <a:pt x="2363" y="682"/>
                </a:lnTo>
                <a:lnTo>
                  <a:pt x="2363" y="682"/>
                </a:lnTo>
                <a:lnTo>
                  <a:pt x="2364" y="682"/>
                </a:lnTo>
                <a:lnTo>
                  <a:pt x="2364" y="682"/>
                </a:lnTo>
                <a:lnTo>
                  <a:pt x="2364" y="682"/>
                </a:lnTo>
                <a:lnTo>
                  <a:pt x="2364" y="682"/>
                </a:lnTo>
                <a:lnTo>
                  <a:pt x="2365" y="682"/>
                </a:lnTo>
                <a:lnTo>
                  <a:pt x="2365" y="682"/>
                </a:lnTo>
                <a:lnTo>
                  <a:pt x="2365" y="682"/>
                </a:lnTo>
                <a:lnTo>
                  <a:pt x="2365" y="682"/>
                </a:lnTo>
                <a:lnTo>
                  <a:pt x="2365" y="682"/>
                </a:lnTo>
                <a:lnTo>
                  <a:pt x="2366" y="682"/>
                </a:lnTo>
                <a:lnTo>
                  <a:pt x="2366" y="682"/>
                </a:lnTo>
                <a:lnTo>
                  <a:pt x="2366" y="682"/>
                </a:lnTo>
                <a:lnTo>
                  <a:pt x="2366" y="682"/>
                </a:lnTo>
                <a:lnTo>
                  <a:pt x="2366" y="683"/>
                </a:lnTo>
                <a:lnTo>
                  <a:pt x="2366" y="683"/>
                </a:lnTo>
                <a:lnTo>
                  <a:pt x="2368" y="682"/>
                </a:lnTo>
                <a:lnTo>
                  <a:pt x="2368" y="682"/>
                </a:lnTo>
                <a:lnTo>
                  <a:pt x="2368" y="682"/>
                </a:lnTo>
                <a:lnTo>
                  <a:pt x="2368" y="682"/>
                </a:lnTo>
                <a:lnTo>
                  <a:pt x="2369" y="682"/>
                </a:lnTo>
                <a:lnTo>
                  <a:pt x="2369" y="681"/>
                </a:lnTo>
                <a:lnTo>
                  <a:pt x="2369" y="681"/>
                </a:lnTo>
                <a:lnTo>
                  <a:pt x="2369" y="681"/>
                </a:lnTo>
                <a:lnTo>
                  <a:pt x="2370" y="681"/>
                </a:lnTo>
                <a:lnTo>
                  <a:pt x="2370" y="681"/>
                </a:lnTo>
                <a:lnTo>
                  <a:pt x="2370" y="681"/>
                </a:lnTo>
                <a:lnTo>
                  <a:pt x="2371" y="681"/>
                </a:lnTo>
                <a:lnTo>
                  <a:pt x="2371" y="680"/>
                </a:lnTo>
                <a:lnTo>
                  <a:pt x="2371" y="680"/>
                </a:lnTo>
                <a:lnTo>
                  <a:pt x="2371" y="680"/>
                </a:lnTo>
                <a:lnTo>
                  <a:pt x="2371" y="680"/>
                </a:lnTo>
                <a:lnTo>
                  <a:pt x="2371" y="680"/>
                </a:lnTo>
                <a:lnTo>
                  <a:pt x="2371" y="678"/>
                </a:lnTo>
                <a:lnTo>
                  <a:pt x="2372" y="678"/>
                </a:lnTo>
                <a:lnTo>
                  <a:pt x="2372" y="678"/>
                </a:lnTo>
                <a:lnTo>
                  <a:pt x="2372" y="678"/>
                </a:lnTo>
                <a:lnTo>
                  <a:pt x="2372" y="678"/>
                </a:lnTo>
                <a:lnTo>
                  <a:pt x="2372" y="678"/>
                </a:lnTo>
                <a:lnTo>
                  <a:pt x="2372" y="680"/>
                </a:lnTo>
                <a:lnTo>
                  <a:pt x="2372" y="680"/>
                </a:lnTo>
                <a:lnTo>
                  <a:pt x="2373" y="680"/>
                </a:lnTo>
                <a:lnTo>
                  <a:pt x="2373" y="678"/>
                </a:lnTo>
                <a:lnTo>
                  <a:pt x="2373" y="678"/>
                </a:lnTo>
                <a:lnTo>
                  <a:pt x="2373" y="678"/>
                </a:lnTo>
                <a:lnTo>
                  <a:pt x="2373" y="678"/>
                </a:lnTo>
                <a:lnTo>
                  <a:pt x="2373" y="678"/>
                </a:lnTo>
                <a:lnTo>
                  <a:pt x="2373" y="677"/>
                </a:lnTo>
                <a:lnTo>
                  <a:pt x="2374" y="677"/>
                </a:lnTo>
                <a:lnTo>
                  <a:pt x="2374" y="677"/>
                </a:lnTo>
                <a:lnTo>
                  <a:pt x="2374" y="677"/>
                </a:lnTo>
                <a:lnTo>
                  <a:pt x="2374" y="677"/>
                </a:lnTo>
                <a:lnTo>
                  <a:pt x="2374" y="677"/>
                </a:lnTo>
                <a:lnTo>
                  <a:pt x="2376" y="677"/>
                </a:lnTo>
                <a:lnTo>
                  <a:pt x="2376" y="677"/>
                </a:lnTo>
                <a:lnTo>
                  <a:pt x="2376" y="677"/>
                </a:lnTo>
                <a:lnTo>
                  <a:pt x="2376" y="677"/>
                </a:lnTo>
                <a:lnTo>
                  <a:pt x="2376" y="676"/>
                </a:lnTo>
                <a:lnTo>
                  <a:pt x="2376" y="676"/>
                </a:lnTo>
                <a:lnTo>
                  <a:pt x="2376" y="676"/>
                </a:lnTo>
                <a:lnTo>
                  <a:pt x="2376" y="676"/>
                </a:lnTo>
                <a:lnTo>
                  <a:pt x="2376" y="676"/>
                </a:lnTo>
                <a:lnTo>
                  <a:pt x="2377" y="676"/>
                </a:lnTo>
                <a:lnTo>
                  <a:pt x="2377" y="676"/>
                </a:lnTo>
                <a:lnTo>
                  <a:pt x="2378" y="676"/>
                </a:lnTo>
                <a:lnTo>
                  <a:pt x="2378" y="676"/>
                </a:lnTo>
                <a:lnTo>
                  <a:pt x="2378" y="675"/>
                </a:lnTo>
                <a:lnTo>
                  <a:pt x="2379" y="675"/>
                </a:lnTo>
                <a:lnTo>
                  <a:pt x="2379" y="675"/>
                </a:lnTo>
                <a:lnTo>
                  <a:pt x="2380" y="675"/>
                </a:lnTo>
                <a:lnTo>
                  <a:pt x="2380" y="675"/>
                </a:lnTo>
                <a:lnTo>
                  <a:pt x="2380" y="675"/>
                </a:lnTo>
                <a:lnTo>
                  <a:pt x="2380" y="675"/>
                </a:lnTo>
                <a:lnTo>
                  <a:pt x="2380" y="675"/>
                </a:lnTo>
                <a:lnTo>
                  <a:pt x="2380" y="675"/>
                </a:lnTo>
                <a:lnTo>
                  <a:pt x="2381" y="675"/>
                </a:lnTo>
                <a:lnTo>
                  <a:pt x="2381" y="674"/>
                </a:lnTo>
                <a:lnTo>
                  <a:pt x="2381" y="674"/>
                </a:lnTo>
                <a:lnTo>
                  <a:pt x="2381" y="674"/>
                </a:lnTo>
                <a:lnTo>
                  <a:pt x="2381" y="674"/>
                </a:lnTo>
                <a:lnTo>
                  <a:pt x="2381" y="674"/>
                </a:lnTo>
                <a:lnTo>
                  <a:pt x="2381" y="674"/>
                </a:lnTo>
                <a:lnTo>
                  <a:pt x="2381" y="674"/>
                </a:lnTo>
                <a:lnTo>
                  <a:pt x="2382" y="674"/>
                </a:lnTo>
                <a:lnTo>
                  <a:pt x="2382" y="674"/>
                </a:lnTo>
                <a:lnTo>
                  <a:pt x="2382" y="674"/>
                </a:lnTo>
                <a:lnTo>
                  <a:pt x="2382" y="674"/>
                </a:lnTo>
                <a:lnTo>
                  <a:pt x="2382" y="674"/>
                </a:lnTo>
                <a:lnTo>
                  <a:pt x="2382" y="674"/>
                </a:lnTo>
                <a:lnTo>
                  <a:pt x="2383" y="674"/>
                </a:lnTo>
                <a:lnTo>
                  <a:pt x="2383" y="673"/>
                </a:lnTo>
                <a:lnTo>
                  <a:pt x="2385" y="673"/>
                </a:lnTo>
                <a:lnTo>
                  <a:pt x="2385" y="673"/>
                </a:lnTo>
                <a:lnTo>
                  <a:pt x="2386" y="673"/>
                </a:lnTo>
                <a:lnTo>
                  <a:pt x="2386" y="673"/>
                </a:lnTo>
                <a:lnTo>
                  <a:pt x="2386" y="673"/>
                </a:lnTo>
                <a:lnTo>
                  <a:pt x="2387" y="673"/>
                </a:lnTo>
                <a:lnTo>
                  <a:pt x="2387" y="673"/>
                </a:lnTo>
                <a:lnTo>
                  <a:pt x="2388" y="673"/>
                </a:lnTo>
                <a:lnTo>
                  <a:pt x="2388" y="673"/>
                </a:lnTo>
                <a:lnTo>
                  <a:pt x="2389" y="673"/>
                </a:lnTo>
                <a:lnTo>
                  <a:pt x="2389" y="673"/>
                </a:lnTo>
                <a:lnTo>
                  <a:pt x="2389" y="673"/>
                </a:lnTo>
                <a:lnTo>
                  <a:pt x="2389" y="674"/>
                </a:lnTo>
                <a:lnTo>
                  <a:pt x="2390" y="674"/>
                </a:lnTo>
                <a:lnTo>
                  <a:pt x="2390" y="674"/>
                </a:lnTo>
                <a:lnTo>
                  <a:pt x="2391" y="674"/>
                </a:lnTo>
                <a:lnTo>
                  <a:pt x="2391" y="674"/>
                </a:lnTo>
                <a:lnTo>
                  <a:pt x="2391" y="675"/>
                </a:lnTo>
                <a:lnTo>
                  <a:pt x="2391" y="675"/>
                </a:lnTo>
                <a:lnTo>
                  <a:pt x="2391" y="674"/>
                </a:lnTo>
                <a:lnTo>
                  <a:pt x="2393" y="674"/>
                </a:lnTo>
                <a:lnTo>
                  <a:pt x="2393" y="674"/>
                </a:lnTo>
                <a:lnTo>
                  <a:pt x="2393" y="674"/>
                </a:lnTo>
                <a:lnTo>
                  <a:pt x="2393" y="674"/>
                </a:lnTo>
                <a:lnTo>
                  <a:pt x="2393" y="674"/>
                </a:lnTo>
                <a:lnTo>
                  <a:pt x="2393" y="675"/>
                </a:lnTo>
                <a:lnTo>
                  <a:pt x="2393" y="675"/>
                </a:lnTo>
                <a:lnTo>
                  <a:pt x="2394" y="675"/>
                </a:lnTo>
                <a:lnTo>
                  <a:pt x="2394" y="675"/>
                </a:lnTo>
                <a:lnTo>
                  <a:pt x="2394" y="676"/>
                </a:lnTo>
                <a:lnTo>
                  <a:pt x="2394" y="676"/>
                </a:lnTo>
                <a:lnTo>
                  <a:pt x="2394" y="676"/>
                </a:lnTo>
                <a:lnTo>
                  <a:pt x="2394" y="676"/>
                </a:lnTo>
                <a:lnTo>
                  <a:pt x="2395" y="676"/>
                </a:lnTo>
                <a:lnTo>
                  <a:pt x="2395" y="676"/>
                </a:lnTo>
                <a:lnTo>
                  <a:pt x="2395" y="676"/>
                </a:lnTo>
                <a:lnTo>
                  <a:pt x="2395" y="675"/>
                </a:lnTo>
                <a:lnTo>
                  <a:pt x="2396" y="675"/>
                </a:lnTo>
                <a:lnTo>
                  <a:pt x="2396" y="676"/>
                </a:lnTo>
                <a:lnTo>
                  <a:pt x="2395" y="676"/>
                </a:lnTo>
                <a:lnTo>
                  <a:pt x="2395" y="676"/>
                </a:lnTo>
                <a:lnTo>
                  <a:pt x="2396" y="676"/>
                </a:lnTo>
                <a:lnTo>
                  <a:pt x="2396" y="676"/>
                </a:lnTo>
                <a:lnTo>
                  <a:pt x="2396" y="676"/>
                </a:lnTo>
                <a:lnTo>
                  <a:pt x="2396" y="676"/>
                </a:lnTo>
                <a:lnTo>
                  <a:pt x="2397" y="676"/>
                </a:lnTo>
                <a:lnTo>
                  <a:pt x="2397" y="676"/>
                </a:lnTo>
                <a:lnTo>
                  <a:pt x="2397" y="676"/>
                </a:lnTo>
                <a:lnTo>
                  <a:pt x="2397" y="675"/>
                </a:lnTo>
                <a:lnTo>
                  <a:pt x="2397" y="675"/>
                </a:lnTo>
                <a:lnTo>
                  <a:pt x="2397" y="676"/>
                </a:lnTo>
                <a:lnTo>
                  <a:pt x="2397" y="676"/>
                </a:lnTo>
                <a:lnTo>
                  <a:pt x="2397" y="676"/>
                </a:lnTo>
                <a:lnTo>
                  <a:pt x="2397" y="676"/>
                </a:lnTo>
                <a:lnTo>
                  <a:pt x="2397" y="677"/>
                </a:lnTo>
                <a:lnTo>
                  <a:pt x="2398" y="677"/>
                </a:lnTo>
                <a:lnTo>
                  <a:pt x="2398" y="677"/>
                </a:lnTo>
                <a:lnTo>
                  <a:pt x="2398" y="677"/>
                </a:lnTo>
                <a:lnTo>
                  <a:pt x="2398" y="677"/>
                </a:lnTo>
                <a:lnTo>
                  <a:pt x="2399" y="677"/>
                </a:lnTo>
                <a:lnTo>
                  <a:pt x="2400" y="677"/>
                </a:lnTo>
                <a:lnTo>
                  <a:pt x="2400" y="677"/>
                </a:lnTo>
                <a:lnTo>
                  <a:pt x="2400" y="677"/>
                </a:lnTo>
                <a:lnTo>
                  <a:pt x="2400" y="677"/>
                </a:lnTo>
                <a:lnTo>
                  <a:pt x="2399" y="677"/>
                </a:lnTo>
                <a:lnTo>
                  <a:pt x="2399" y="676"/>
                </a:lnTo>
                <a:lnTo>
                  <a:pt x="2402" y="676"/>
                </a:lnTo>
                <a:lnTo>
                  <a:pt x="2402" y="676"/>
                </a:lnTo>
                <a:lnTo>
                  <a:pt x="2402" y="676"/>
                </a:lnTo>
                <a:lnTo>
                  <a:pt x="2402" y="676"/>
                </a:lnTo>
                <a:lnTo>
                  <a:pt x="2403" y="676"/>
                </a:lnTo>
                <a:lnTo>
                  <a:pt x="2403" y="676"/>
                </a:lnTo>
                <a:lnTo>
                  <a:pt x="2403" y="675"/>
                </a:lnTo>
                <a:lnTo>
                  <a:pt x="2403" y="675"/>
                </a:lnTo>
                <a:lnTo>
                  <a:pt x="2403" y="675"/>
                </a:lnTo>
                <a:lnTo>
                  <a:pt x="2403" y="675"/>
                </a:lnTo>
                <a:lnTo>
                  <a:pt x="2403" y="675"/>
                </a:lnTo>
                <a:lnTo>
                  <a:pt x="2403" y="674"/>
                </a:lnTo>
                <a:lnTo>
                  <a:pt x="2404" y="674"/>
                </a:lnTo>
                <a:lnTo>
                  <a:pt x="2404" y="675"/>
                </a:lnTo>
                <a:lnTo>
                  <a:pt x="2405" y="675"/>
                </a:lnTo>
                <a:lnTo>
                  <a:pt x="2405" y="675"/>
                </a:lnTo>
                <a:lnTo>
                  <a:pt x="2405" y="675"/>
                </a:lnTo>
                <a:lnTo>
                  <a:pt x="2407" y="675"/>
                </a:lnTo>
                <a:lnTo>
                  <a:pt x="2407" y="675"/>
                </a:lnTo>
                <a:lnTo>
                  <a:pt x="2408" y="675"/>
                </a:lnTo>
                <a:lnTo>
                  <a:pt x="2408" y="675"/>
                </a:lnTo>
                <a:lnTo>
                  <a:pt x="2408" y="675"/>
                </a:lnTo>
                <a:lnTo>
                  <a:pt x="2410" y="675"/>
                </a:lnTo>
                <a:lnTo>
                  <a:pt x="2410" y="675"/>
                </a:lnTo>
                <a:lnTo>
                  <a:pt x="2410" y="676"/>
                </a:lnTo>
                <a:lnTo>
                  <a:pt x="2411" y="676"/>
                </a:lnTo>
                <a:lnTo>
                  <a:pt x="2411" y="676"/>
                </a:lnTo>
                <a:lnTo>
                  <a:pt x="2412" y="677"/>
                </a:lnTo>
                <a:lnTo>
                  <a:pt x="2412" y="677"/>
                </a:lnTo>
                <a:lnTo>
                  <a:pt x="2412" y="677"/>
                </a:lnTo>
                <a:lnTo>
                  <a:pt x="2412" y="678"/>
                </a:lnTo>
                <a:lnTo>
                  <a:pt x="2412" y="678"/>
                </a:lnTo>
                <a:lnTo>
                  <a:pt x="2412" y="680"/>
                </a:lnTo>
                <a:lnTo>
                  <a:pt x="2412" y="680"/>
                </a:lnTo>
                <a:lnTo>
                  <a:pt x="2413" y="681"/>
                </a:lnTo>
                <a:lnTo>
                  <a:pt x="2413" y="681"/>
                </a:lnTo>
                <a:lnTo>
                  <a:pt x="2413" y="682"/>
                </a:lnTo>
                <a:lnTo>
                  <a:pt x="2413" y="682"/>
                </a:lnTo>
                <a:lnTo>
                  <a:pt x="2414" y="683"/>
                </a:lnTo>
                <a:lnTo>
                  <a:pt x="2414" y="683"/>
                </a:lnTo>
                <a:lnTo>
                  <a:pt x="2414" y="684"/>
                </a:lnTo>
                <a:lnTo>
                  <a:pt x="2414" y="684"/>
                </a:lnTo>
                <a:lnTo>
                  <a:pt x="2414" y="684"/>
                </a:lnTo>
                <a:lnTo>
                  <a:pt x="2414" y="685"/>
                </a:lnTo>
                <a:lnTo>
                  <a:pt x="2415" y="686"/>
                </a:lnTo>
                <a:lnTo>
                  <a:pt x="2415" y="686"/>
                </a:lnTo>
                <a:lnTo>
                  <a:pt x="2415" y="688"/>
                </a:lnTo>
                <a:lnTo>
                  <a:pt x="2415" y="688"/>
                </a:lnTo>
                <a:lnTo>
                  <a:pt x="2415" y="689"/>
                </a:lnTo>
                <a:lnTo>
                  <a:pt x="2414" y="690"/>
                </a:lnTo>
                <a:lnTo>
                  <a:pt x="2414" y="690"/>
                </a:lnTo>
                <a:lnTo>
                  <a:pt x="2414" y="691"/>
                </a:lnTo>
                <a:lnTo>
                  <a:pt x="2414" y="691"/>
                </a:lnTo>
                <a:lnTo>
                  <a:pt x="2414" y="691"/>
                </a:lnTo>
                <a:lnTo>
                  <a:pt x="2414" y="692"/>
                </a:lnTo>
                <a:lnTo>
                  <a:pt x="2413" y="693"/>
                </a:lnTo>
                <a:lnTo>
                  <a:pt x="2413" y="693"/>
                </a:lnTo>
                <a:lnTo>
                  <a:pt x="2413" y="694"/>
                </a:lnTo>
                <a:lnTo>
                  <a:pt x="2412" y="694"/>
                </a:lnTo>
                <a:lnTo>
                  <a:pt x="2412" y="694"/>
                </a:lnTo>
                <a:lnTo>
                  <a:pt x="2412" y="695"/>
                </a:lnTo>
                <a:lnTo>
                  <a:pt x="2412" y="697"/>
                </a:lnTo>
                <a:lnTo>
                  <a:pt x="2412" y="697"/>
                </a:lnTo>
                <a:lnTo>
                  <a:pt x="2412" y="698"/>
                </a:lnTo>
                <a:lnTo>
                  <a:pt x="2411" y="698"/>
                </a:lnTo>
                <a:lnTo>
                  <a:pt x="2411" y="698"/>
                </a:lnTo>
                <a:lnTo>
                  <a:pt x="2411" y="698"/>
                </a:lnTo>
                <a:lnTo>
                  <a:pt x="2411" y="699"/>
                </a:lnTo>
                <a:lnTo>
                  <a:pt x="2411" y="699"/>
                </a:lnTo>
                <a:lnTo>
                  <a:pt x="2412" y="699"/>
                </a:lnTo>
                <a:lnTo>
                  <a:pt x="2412" y="699"/>
                </a:lnTo>
                <a:lnTo>
                  <a:pt x="2412" y="700"/>
                </a:lnTo>
                <a:lnTo>
                  <a:pt x="2412" y="700"/>
                </a:lnTo>
                <a:lnTo>
                  <a:pt x="2412" y="701"/>
                </a:lnTo>
                <a:lnTo>
                  <a:pt x="2413" y="701"/>
                </a:lnTo>
                <a:lnTo>
                  <a:pt x="2413" y="702"/>
                </a:lnTo>
                <a:lnTo>
                  <a:pt x="2413" y="702"/>
                </a:lnTo>
                <a:lnTo>
                  <a:pt x="2414" y="702"/>
                </a:lnTo>
                <a:lnTo>
                  <a:pt x="2414" y="702"/>
                </a:lnTo>
                <a:lnTo>
                  <a:pt x="2415" y="702"/>
                </a:lnTo>
                <a:lnTo>
                  <a:pt x="2415" y="702"/>
                </a:lnTo>
                <a:lnTo>
                  <a:pt x="2415" y="702"/>
                </a:lnTo>
                <a:lnTo>
                  <a:pt x="2415" y="702"/>
                </a:lnTo>
                <a:lnTo>
                  <a:pt x="2416" y="703"/>
                </a:lnTo>
                <a:lnTo>
                  <a:pt x="2416" y="703"/>
                </a:lnTo>
                <a:lnTo>
                  <a:pt x="2417" y="703"/>
                </a:lnTo>
                <a:lnTo>
                  <a:pt x="2419" y="703"/>
                </a:lnTo>
                <a:lnTo>
                  <a:pt x="2421" y="703"/>
                </a:lnTo>
                <a:lnTo>
                  <a:pt x="2422" y="702"/>
                </a:lnTo>
                <a:lnTo>
                  <a:pt x="2422" y="702"/>
                </a:lnTo>
                <a:lnTo>
                  <a:pt x="2423" y="702"/>
                </a:lnTo>
                <a:lnTo>
                  <a:pt x="2423" y="702"/>
                </a:lnTo>
                <a:lnTo>
                  <a:pt x="2423" y="701"/>
                </a:lnTo>
                <a:lnTo>
                  <a:pt x="2424" y="701"/>
                </a:lnTo>
                <a:lnTo>
                  <a:pt x="2424" y="701"/>
                </a:lnTo>
                <a:lnTo>
                  <a:pt x="2424" y="700"/>
                </a:lnTo>
                <a:lnTo>
                  <a:pt x="2424" y="700"/>
                </a:lnTo>
                <a:lnTo>
                  <a:pt x="2424" y="700"/>
                </a:lnTo>
                <a:lnTo>
                  <a:pt x="2425" y="700"/>
                </a:lnTo>
                <a:lnTo>
                  <a:pt x="2425" y="700"/>
                </a:lnTo>
                <a:lnTo>
                  <a:pt x="2427" y="700"/>
                </a:lnTo>
                <a:lnTo>
                  <a:pt x="2428" y="701"/>
                </a:lnTo>
                <a:lnTo>
                  <a:pt x="2428" y="701"/>
                </a:lnTo>
                <a:lnTo>
                  <a:pt x="2428" y="701"/>
                </a:lnTo>
                <a:lnTo>
                  <a:pt x="2428" y="701"/>
                </a:lnTo>
                <a:lnTo>
                  <a:pt x="2428" y="702"/>
                </a:lnTo>
                <a:lnTo>
                  <a:pt x="2427" y="702"/>
                </a:lnTo>
                <a:lnTo>
                  <a:pt x="2427" y="702"/>
                </a:lnTo>
                <a:lnTo>
                  <a:pt x="2427" y="702"/>
                </a:lnTo>
                <a:lnTo>
                  <a:pt x="2427" y="703"/>
                </a:lnTo>
                <a:lnTo>
                  <a:pt x="2427" y="703"/>
                </a:lnTo>
                <a:lnTo>
                  <a:pt x="2427" y="705"/>
                </a:lnTo>
                <a:lnTo>
                  <a:pt x="2428" y="705"/>
                </a:lnTo>
                <a:lnTo>
                  <a:pt x="2428" y="705"/>
                </a:lnTo>
                <a:lnTo>
                  <a:pt x="2428" y="706"/>
                </a:lnTo>
                <a:lnTo>
                  <a:pt x="2429" y="706"/>
                </a:lnTo>
                <a:lnTo>
                  <a:pt x="2429" y="706"/>
                </a:lnTo>
                <a:lnTo>
                  <a:pt x="2429" y="707"/>
                </a:lnTo>
                <a:lnTo>
                  <a:pt x="2429" y="707"/>
                </a:lnTo>
                <a:lnTo>
                  <a:pt x="2429" y="707"/>
                </a:lnTo>
                <a:lnTo>
                  <a:pt x="2430" y="708"/>
                </a:lnTo>
                <a:lnTo>
                  <a:pt x="2429" y="708"/>
                </a:lnTo>
                <a:lnTo>
                  <a:pt x="2429" y="709"/>
                </a:lnTo>
                <a:lnTo>
                  <a:pt x="2429" y="709"/>
                </a:lnTo>
                <a:lnTo>
                  <a:pt x="2429" y="709"/>
                </a:lnTo>
                <a:lnTo>
                  <a:pt x="2429" y="709"/>
                </a:lnTo>
                <a:lnTo>
                  <a:pt x="2429" y="709"/>
                </a:lnTo>
                <a:lnTo>
                  <a:pt x="2428" y="709"/>
                </a:lnTo>
                <a:lnTo>
                  <a:pt x="2428" y="709"/>
                </a:lnTo>
                <a:lnTo>
                  <a:pt x="2427" y="709"/>
                </a:lnTo>
                <a:lnTo>
                  <a:pt x="2425" y="709"/>
                </a:lnTo>
                <a:lnTo>
                  <a:pt x="2424" y="709"/>
                </a:lnTo>
                <a:lnTo>
                  <a:pt x="2424" y="709"/>
                </a:lnTo>
                <a:lnTo>
                  <a:pt x="2424" y="709"/>
                </a:lnTo>
                <a:lnTo>
                  <a:pt x="2421" y="709"/>
                </a:lnTo>
                <a:lnTo>
                  <a:pt x="2420" y="709"/>
                </a:lnTo>
                <a:lnTo>
                  <a:pt x="2420" y="710"/>
                </a:lnTo>
                <a:lnTo>
                  <a:pt x="2420" y="710"/>
                </a:lnTo>
                <a:lnTo>
                  <a:pt x="2420" y="710"/>
                </a:lnTo>
                <a:lnTo>
                  <a:pt x="2419" y="711"/>
                </a:lnTo>
                <a:lnTo>
                  <a:pt x="2419" y="711"/>
                </a:lnTo>
                <a:lnTo>
                  <a:pt x="2417" y="711"/>
                </a:lnTo>
                <a:lnTo>
                  <a:pt x="2417" y="712"/>
                </a:lnTo>
                <a:lnTo>
                  <a:pt x="2417" y="714"/>
                </a:lnTo>
                <a:lnTo>
                  <a:pt x="2417" y="714"/>
                </a:lnTo>
                <a:lnTo>
                  <a:pt x="2417" y="714"/>
                </a:lnTo>
                <a:lnTo>
                  <a:pt x="2417" y="715"/>
                </a:lnTo>
                <a:lnTo>
                  <a:pt x="2416" y="715"/>
                </a:lnTo>
                <a:lnTo>
                  <a:pt x="2416" y="716"/>
                </a:lnTo>
                <a:lnTo>
                  <a:pt x="2416" y="716"/>
                </a:lnTo>
                <a:lnTo>
                  <a:pt x="2416" y="717"/>
                </a:lnTo>
                <a:lnTo>
                  <a:pt x="2415" y="717"/>
                </a:lnTo>
                <a:lnTo>
                  <a:pt x="2415" y="717"/>
                </a:lnTo>
                <a:lnTo>
                  <a:pt x="2415" y="718"/>
                </a:lnTo>
                <a:lnTo>
                  <a:pt x="2415" y="718"/>
                </a:lnTo>
                <a:lnTo>
                  <a:pt x="2415" y="718"/>
                </a:lnTo>
                <a:lnTo>
                  <a:pt x="2414" y="718"/>
                </a:lnTo>
                <a:lnTo>
                  <a:pt x="2414" y="718"/>
                </a:lnTo>
                <a:lnTo>
                  <a:pt x="2414" y="718"/>
                </a:lnTo>
                <a:lnTo>
                  <a:pt x="2414" y="718"/>
                </a:lnTo>
                <a:lnTo>
                  <a:pt x="2413" y="718"/>
                </a:lnTo>
                <a:lnTo>
                  <a:pt x="2413" y="717"/>
                </a:lnTo>
                <a:lnTo>
                  <a:pt x="2413" y="717"/>
                </a:lnTo>
                <a:lnTo>
                  <a:pt x="2413" y="717"/>
                </a:lnTo>
                <a:lnTo>
                  <a:pt x="2414" y="717"/>
                </a:lnTo>
                <a:lnTo>
                  <a:pt x="2414" y="716"/>
                </a:lnTo>
                <a:lnTo>
                  <a:pt x="2414" y="716"/>
                </a:lnTo>
                <a:lnTo>
                  <a:pt x="2414" y="715"/>
                </a:lnTo>
                <a:lnTo>
                  <a:pt x="2415" y="715"/>
                </a:lnTo>
                <a:lnTo>
                  <a:pt x="2415" y="714"/>
                </a:lnTo>
                <a:lnTo>
                  <a:pt x="2415" y="714"/>
                </a:lnTo>
                <a:lnTo>
                  <a:pt x="2415" y="712"/>
                </a:lnTo>
                <a:lnTo>
                  <a:pt x="2416" y="712"/>
                </a:lnTo>
                <a:lnTo>
                  <a:pt x="2416" y="712"/>
                </a:lnTo>
                <a:lnTo>
                  <a:pt x="2416" y="711"/>
                </a:lnTo>
                <a:lnTo>
                  <a:pt x="2416" y="711"/>
                </a:lnTo>
                <a:lnTo>
                  <a:pt x="2417" y="710"/>
                </a:lnTo>
                <a:lnTo>
                  <a:pt x="2417" y="710"/>
                </a:lnTo>
                <a:lnTo>
                  <a:pt x="2417" y="710"/>
                </a:lnTo>
                <a:lnTo>
                  <a:pt x="2419" y="709"/>
                </a:lnTo>
                <a:lnTo>
                  <a:pt x="2419" y="709"/>
                </a:lnTo>
                <a:lnTo>
                  <a:pt x="2419" y="709"/>
                </a:lnTo>
                <a:lnTo>
                  <a:pt x="2420" y="709"/>
                </a:lnTo>
                <a:lnTo>
                  <a:pt x="2420" y="709"/>
                </a:lnTo>
                <a:lnTo>
                  <a:pt x="2420" y="708"/>
                </a:lnTo>
                <a:lnTo>
                  <a:pt x="2422" y="708"/>
                </a:lnTo>
                <a:lnTo>
                  <a:pt x="2423" y="708"/>
                </a:lnTo>
                <a:lnTo>
                  <a:pt x="2423" y="708"/>
                </a:lnTo>
                <a:lnTo>
                  <a:pt x="2424" y="708"/>
                </a:lnTo>
                <a:lnTo>
                  <a:pt x="2424" y="708"/>
                </a:lnTo>
                <a:lnTo>
                  <a:pt x="2425" y="707"/>
                </a:lnTo>
                <a:lnTo>
                  <a:pt x="2425" y="707"/>
                </a:lnTo>
                <a:lnTo>
                  <a:pt x="2425" y="706"/>
                </a:lnTo>
                <a:lnTo>
                  <a:pt x="2425" y="706"/>
                </a:lnTo>
                <a:lnTo>
                  <a:pt x="2425" y="705"/>
                </a:lnTo>
                <a:lnTo>
                  <a:pt x="2424" y="705"/>
                </a:lnTo>
                <a:lnTo>
                  <a:pt x="2424" y="705"/>
                </a:lnTo>
                <a:lnTo>
                  <a:pt x="2423" y="705"/>
                </a:lnTo>
                <a:lnTo>
                  <a:pt x="2423" y="705"/>
                </a:lnTo>
                <a:lnTo>
                  <a:pt x="2423" y="705"/>
                </a:lnTo>
                <a:lnTo>
                  <a:pt x="2422" y="705"/>
                </a:lnTo>
                <a:lnTo>
                  <a:pt x="2422" y="705"/>
                </a:lnTo>
                <a:lnTo>
                  <a:pt x="2421" y="705"/>
                </a:lnTo>
                <a:lnTo>
                  <a:pt x="2421" y="705"/>
                </a:lnTo>
                <a:lnTo>
                  <a:pt x="2420" y="706"/>
                </a:lnTo>
                <a:lnTo>
                  <a:pt x="2420" y="706"/>
                </a:lnTo>
                <a:lnTo>
                  <a:pt x="2420" y="706"/>
                </a:lnTo>
                <a:lnTo>
                  <a:pt x="2419" y="706"/>
                </a:lnTo>
                <a:lnTo>
                  <a:pt x="2419" y="705"/>
                </a:lnTo>
                <a:lnTo>
                  <a:pt x="2417" y="705"/>
                </a:lnTo>
                <a:lnTo>
                  <a:pt x="2416" y="705"/>
                </a:lnTo>
                <a:lnTo>
                  <a:pt x="2413" y="705"/>
                </a:lnTo>
                <a:lnTo>
                  <a:pt x="2412" y="705"/>
                </a:lnTo>
                <a:lnTo>
                  <a:pt x="2408" y="705"/>
                </a:lnTo>
                <a:lnTo>
                  <a:pt x="2407" y="705"/>
                </a:lnTo>
                <a:lnTo>
                  <a:pt x="2407" y="703"/>
                </a:lnTo>
                <a:lnTo>
                  <a:pt x="2406" y="703"/>
                </a:lnTo>
                <a:lnTo>
                  <a:pt x="2405" y="703"/>
                </a:lnTo>
                <a:lnTo>
                  <a:pt x="2405" y="703"/>
                </a:lnTo>
                <a:lnTo>
                  <a:pt x="2403" y="703"/>
                </a:lnTo>
                <a:lnTo>
                  <a:pt x="2403" y="703"/>
                </a:lnTo>
                <a:lnTo>
                  <a:pt x="2399" y="703"/>
                </a:lnTo>
                <a:lnTo>
                  <a:pt x="2398" y="702"/>
                </a:lnTo>
                <a:lnTo>
                  <a:pt x="2398" y="702"/>
                </a:lnTo>
                <a:lnTo>
                  <a:pt x="2398" y="702"/>
                </a:lnTo>
                <a:lnTo>
                  <a:pt x="2398" y="702"/>
                </a:lnTo>
                <a:lnTo>
                  <a:pt x="2397" y="702"/>
                </a:lnTo>
                <a:lnTo>
                  <a:pt x="2397" y="702"/>
                </a:lnTo>
                <a:lnTo>
                  <a:pt x="2396" y="702"/>
                </a:lnTo>
                <a:lnTo>
                  <a:pt x="2396" y="702"/>
                </a:lnTo>
                <a:lnTo>
                  <a:pt x="2396" y="702"/>
                </a:lnTo>
                <a:lnTo>
                  <a:pt x="2396" y="702"/>
                </a:lnTo>
                <a:lnTo>
                  <a:pt x="2394" y="702"/>
                </a:lnTo>
                <a:lnTo>
                  <a:pt x="2394" y="701"/>
                </a:lnTo>
                <a:lnTo>
                  <a:pt x="2394" y="701"/>
                </a:lnTo>
                <a:lnTo>
                  <a:pt x="2394" y="701"/>
                </a:lnTo>
                <a:lnTo>
                  <a:pt x="2394" y="701"/>
                </a:lnTo>
                <a:lnTo>
                  <a:pt x="2394" y="701"/>
                </a:lnTo>
                <a:lnTo>
                  <a:pt x="2394" y="701"/>
                </a:lnTo>
                <a:lnTo>
                  <a:pt x="2394" y="702"/>
                </a:lnTo>
                <a:lnTo>
                  <a:pt x="2393" y="702"/>
                </a:lnTo>
                <a:lnTo>
                  <a:pt x="2393" y="702"/>
                </a:lnTo>
                <a:lnTo>
                  <a:pt x="2393" y="702"/>
                </a:lnTo>
                <a:lnTo>
                  <a:pt x="2393" y="702"/>
                </a:lnTo>
                <a:lnTo>
                  <a:pt x="2391" y="702"/>
                </a:lnTo>
                <a:lnTo>
                  <a:pt x="2391" y="703"/>
                </a:lnTo>
                <a:lnTo>
                  <a:pt x="2390" y="703"/>
                </a:lnTo>
                <a:lnTo>
                  <a:pt x="2389" y="702"/>
                </a:lnTo>
                <a:lnTo>
                  <a:pt x="2389" y="702"/>
                </a:lnTo>
                <a:lnTo>
                  <a:pt x="2389" y="702"/>
                </a:lnTo>
                <a:lnTo>
                  <a:pt x="2389" y="703"/>
                </a:lnTo>
                <a:lnTo>
                  <a:pt x="2389" y="703"/>
                </a:lnTo>
                <a:lnTo>
                  <a:pt x="2388" y="703"/>
                </a:lnTo>
                <a:lnTo>
                  <a:pt x="2388" y="703"/>
                </a:lnTo>
                <a:lnTo>
                  <a:pt x="2388" y="703"/>
                </a:lnTo>
                <a:lnTo>
                  <a:pt x="2388" y="705"/>
                </a:lnTo>
                <a:lnTo>
                  <a:pt x="2388" y="705"/>
                </a:lnTo>
                <a:lnTo>
                  <a:pt x="2388" y="705"/>
                </a:lnTo>
                <a:lnTo>
                  <a:pt x="2388" y="705"/>
                </a:lnTo>
                <a:lnTo>
                  <a:pt x="2388" y="705"/>
                </a:lnTo>
                <a:lnTo>
                  <a:pt x="2387" y="705"/>
                </a:lnTo>
                <a:lnTo>
                  <a:pt x="2387" y="705"/>
                </a:lnTo>
                <a:lnTo>
                  <a:pt x="2387" y="706"/>
                </a:lnTo>
                <a:lnTo>
                  <a:pt x="2387" y="706"/>
                </a:lnTo>
                <a:lnTo>
                  <a:pt x="2387" y="706"/>
                </a:lnTo>
                <a:lnTo>
                  <a:pt x="2387" y="706"/>
                </a:lnTo>
                <a:lnTo>
                  <a:pt x="2387" y="706"/>
                </a:lnTo>
                <a:lnTo>
                  <a:pt x="2387" y="707"/>
                </a:lnTo>
                <a:lnTo>
                  <a:pt x="2387" y="707"/>
                </a:lnTo>
                <a:lnTo>
                  <a:pt x="2387" y="707"/>
                </a:lnTo>
                <a:lnTo>
                  <a:pt x="2387" y="708"/>
                </a:lnTo>
                <a:lnTo>
                  <a:pt x="2387" y="708"/>
                </a:lnTo>
                <a:lnTo>
                  <a:pt x="2387" y="708"/>
                </a:lnTo>
                <a:lnTo>
                  <a:pt x="2387" y="708"/>
                </a:lnTo>
                <a:lnTo>
                  <a:pt x="2386" y="708"/>
                </a:lnTo>
                <a:lnTo>
                  <a:pt x="2386" y="708"/>
                </a:lnTo>
                <a:lnTo>
                  <a:pt x="2386" y="708"/>
                </a:lnTo>
                <a:lnTo>
                  <a:pt x="2386" y="708"/>
                </a:lnTo>
                <a:lnTo>
                  <a:pt x="2385" y="708"/>
                </a:lnTo>
                <a:lnTo>
                  <a:pt x="2385" y="708"/>
                </a:lnTo>
                <a:lnTo>
                  <a:pt x="2385" y="709"/>
                </a:lnTo>
                <a:lnTo>
                  <a:pt x="2385" y="709"/>
                </a:lnTo>
                <a:lnTo>
                  <a:pt x="2385" y="709"/>
                </a:lnTo>
                <a:lnTo>
                  <a:pt x="2383" y="709"/>
                </a:lnTo>
                <a:lnTo>
                  <a:pt x="2383" y="709"/>
                </a:lnTo>
                <a:lnTo>
                  <a:pt x="2383" y="709"/>
                </a:lnTo>
                <a:lnTo>
                  <a:pt x="2383" y="709"/>
                </a:lnTo>
                <a:lnTo>
                  <a:pt x="2383" y="709"/>
                </a:lnTo>
                <a:lnTo>
                  <a:pt x="2383" y="709"/>
                </a:lnTo>
                <a:lnTo>
                  <a:pt x="2383" y="709"/>
                </a:lnTo>
                <a:lnTo>
                  <a:pt x="2383" y="709"/>
                </a:lnTo>
                <a:lnTo>
                  <a:pt x="2383" y="710"/>
                </a:lnTo>
                <a:lnTo>
                  <a:pt x="2383" y="710"/>
                </a:lnTo>
                <a:lnTo>
                  <a:pt x="2383" y="710"/>
                </a:lnTo>
                <a:lnTo>
                  <a:pt x="2386" y="711"/>
                </a:lnTo>
                <a:lnTo>
                  <a:pt x="2386" y="712"/>
                </a:lnTo>
                <a:lnTo>
                  <a:pt x="2387" y="712"/>
                </a:lnTo>
                <a:lnTo>
                  <a:pt x="2387" y="714"/>
                </a:lnTo>
                <a:lnTo>
                  <a:pt x="2387" y="714"/>
                </a:lnTo>
                <a:lnTo>
                  <a:pt x="2387" y="714"/>
                </a:lnTo>
                <a:lnTo>
                  <a:pt x="2387" y="714"/>
                </a:lnTo>
                <a:lnTo>
                  <a:pt x="2387" y="714"/>
                </a:lnTo>
                <a:lnTo>
                  <a:pt x="2387" y="714"/>
                </a:lnTo>
                <a:lnTo>
                  <a:pt x="2387" y="715"/>
                </a:lnTo>
                <a:lnTo>
                  <a:pt x="2387" y="715"/>
                </a:lnTo>
                <a:lnTo>
                  <a:pt x="2387" y="715"/>
                </a:lnTo>
                <a:lnTo>
                  <a:pt x="2389" y="715"/>
                </a:lnTo>
                <a:lnTo>
                  <a:pt x="2389" y="715"/>
                </a:lnTo>
                <a:lnTo>
                  <a:pt x="2390" y="716"/>
                </a:lnTo>
                <a:lnTo>
                  <a:pt x="2390" y="716"/>
                </a:lnTo>
                <a:lnTo>
                  <a:pt x="2390" y="716"/>
                </a:lnTo>
                <a:lnTo>
                  <a:pt x="2390" y="716"/>
                </a:lnTo>
                <a:lnTo>
                  <a:pt x="2391" y="716"/>
                </a:lnTo>
                <a:lnTo>
                  <a:pt x="2391" y="717"/>
                </a:lnTo>
                <a:lnTo>
                  <a:pt x="2391" y="717"/>
                </a:lnTo>
                <a:lnTo>
                  <a:pt x="2390" y="717"/>
                </a:lnTo>
                <a:lnTo>
                  <a:pt x="2390" y="717"/>
                </a:lnTo>
                <a:lnTo>
                  <a:pt x="2389" y="717"/>
                </a:lnTo>
                <a:lnTo>
                  <a:pt x="2389" y="717"/>
                </a:lnTo>
                <a:lnTo>
                  <a:pt x="2389" y="717"/>
                </a:lnTo>
                <a:lnTo>
                  <a:pt x="2389" y="717"/>
                </a:lnTo>
                <a:lnTo>
                  <a:pt x="2389" y="717"/>
                </a:lnTo>
                <a:lnTo>
                  <a:pt x="2388" y="717"/>
                </a:lnTo>
                <a:lnTo>
                  <a:pt x="2389" y="716"/>
                </a:lnTo>
                <a:lnTo>
                  <a:pt x="2389" y="716"/>
                </a:lnTo>
                <a:lnTo>
                  <a:pt x="2388" y="716"/>
                </a:lnTo>
                <a:lnTo>
                  <a:pt x="2388" y="716"/>
                </a:lnTo>
                <a:lnTo>
                  <a:pt x="2387" y="716"/>
                </a:lnTo>
                <a:lnTo>
                  <a:pt x="2387" y="717"/>
                </a:lnTo>
                <a:lnTo>
                  <a:pt x="2387" y="717"/>
                </a:lnTo>
                <a:lnTo>
                  <a:pt x="2387" y="717"/>
                </a:lnTo>
                <a:lnTo>
                  <a:pt x="2387" y="717"/>
                </a:lnTo>
                <a:lnTo>
                  <a:pt x="2387" y="717"/>
                </a:lnTo>
                <a:lnTo>
                  <a:pt x="2387" y="717"/>
                </a:lnTo>
                <a:lnTo>
                  <a:pt x="2386" y="717"/>
                </a:lnTo>
                <a:lnTo>
                  <a:pt x="2385" y="717"/>
                </a:lnTo>
                <a:lnTo>
                  <a:pt x="2385" y="717"/>
                </a:lnTo>
                <a:lnTo>
                  <a:pt x="2385" y="717"/>
                </a:lnTo>
                <a:lnTo>
                  <a:pt x="2385" y="717"/>
                </a:lnTo>
                <a:lnTo>
                  <a:pt x="2383" y="717"/>
                </a:lnTo>
                <a:lnTo>
                  <a:pt x="2383" y="717"/>
                </a:lnTo>
                <a:lnTo>
                  <a:pt x="2383" y="717"/>
                </a:lnTo>
                <a:lnTo>
                  <a:pt x="2383" y="716"/>
                </a:lnTo>
                <a:lnTo>
                  <a:pt x="2383" y="716"/>
                </a:lnTo>
                <a:lnTo>
                  <a:pt x="2383" y="716"/>
                </a:lnTo>
                <a:lnTo>
                  <a:pt x="2382" y="716"/>
                </a:lnTo>
                <a:lnTo>
                  <a:pt x="2382" y="716"/>
                </a:lnTo>
                <a:lnTo>
                  <a:pt x="2382" y="716"/>
                </a:lnTo>
                <a:lnTo>
                  <a:pt x="2382" y="716"/>
                </a:lnTo>
                <a:lnTo>
                  <a:pt x="2382" y="716"/>
                </a:lnTo>
                <a:lnTo>
                  <a:pt x="2382" y="715"/>
                </a:lnTo>
                <a:lnTo>
                  <a:pt x="2382" y="715"/>
                </a:lnTo>
                <a:lnTo>
                  <a:pt x="2382" y="715"/>
                </a:lnTo>
                <a:lnTo>
                  <a:pt x="2381" y="715"/>
                </a:lnTo>
                <a:lnTo>
                  <a:pt x="2381" y="715"/>
                </a:lnTo>
                <a:lnTo>
                  <a:pt x="2380" y="715"/>
                </a:lnTo>
                <a:lnTo>
                  <a:pt x="2380" y="715"/>
                </a:lnTo>
                <a:lnTo>
                  <a:pt x="2380" y="715"/>
                </a:lnTo>
                <a:lnTo>
                  <a:pt x="2380" y="715"/>
                </a:lnTo>
                <a:lnTo>
                  <a:pt x="2380" y="715"/>
                </a:lnTo>
                <a:lnTo>
                  <a:pt x="2379" y="715"/>
                </a:lnTo>
                <a:lnTo>
                  <a:pt x="2379" y="715"/>
                </a:lnTo>
                <a:lnTo>
                  <a:pt x="2379" y="715"/>
                </a:lnTo>
                <a:lnTo>
                  <a:pt x="2379" y="715"/>
                </a:lnTo>
                <a:lnTo>
                  <a:pt x="2379" y="715"/>
                </a:lnTo>
                <a:lnTo>
                  <a:pt x="2378" y="715"/>
                </a:lnTo>
                <a:lnTo>
                  <a:pt x="2378" y="715"/>
                </a:lnTo>
                <a:lnTo>
                  <a:pt x="2378" y="715"/>
                </a:lnTo>
                <a:lnTo>
                  <a:pt x="2378" y="715"/>
                </a:lnTo>
                <a:lnTo>
                  <a:pt x="2377" y="715"/>
                </a:lnTo>
                <a:lnTo>
                  <a:pt x="2377" y="715"/>
                </a:lnTo>
                <a:lnTo>
                  <a:pt x="2376" y="715"/>
                </a:lnTo>
                <a:lnTo>
                  <a:pt x="2376" y="715"/>
                </a:lnTo>
                <a:lnTo>
                  <a:pt x="2376" y="715"/>
                </a:lnTo>
                <a:lnTo>
                  <a:pt x="2376" y="715"/>
                </a:lnTo>
                <a:lnTo>
                  <a:pt x="2374" y="715"/>
                </a:lnTo>
                <a:lnTo>
                  <a:pt x="2374" y="715"/>
                </a:lnTo>
                <a:lnTo>
                  <a:pt x="2373" y="715"/>
                </a:lnTo>
                <a:lnTo>
                  <a:pt x="2373" y="715"/>
                </a:lnTo>
                <a:lnTo>
                  <a:pt x="2373" y="715"/>
                </a:lnTo>
                <a:lnTo>
                  <a:pt x="2373" y="716"/>
                </a:lnTo>
                <a:lnTo>
                  <a:pt x="2373" y="716"/>
                </a:lnTo>
                <a:lnTo>
                  <a:pt x="2373" y="716"/>
                </a:lnTo>
                <a:lnTo>
                  <a:pt x="2373" y="716"/>
                </a:lnTo>
                <a:lnTo>
                  <a:pt x="2373" y="716"/>
                </a:lnTo>
                <a:lnTo>
                  <a:pt x="2373" y="716"/>
                </a:lnTo>
                <a:lnTo>
                  <a:pt x="2373" y="719"/>
                </a:lnTo>
                <a:lnTo>
                  <a:pt x="2373" y="719"/>
                </a:lnTo>
                <a:lnTo>
                  <a:pt x="2373" y="719"/>
                </a:lnTo>
                <a:lnTo>
                  <a:pt x="2373" y="720"/>
                </a:lnTo>
                <a:lnTo>
                  <a:pt x="2374" y="720"/>
                </a:lnTo>
                <a:lnTo>
                  <a:pt x="2374" y="720"/>
                </a:lnTo>
                <a:lnTo>
                  <a:pt x="2376" y="720"/>
                </a:lnTo>
                <a:lnTo>
                  <a:pt x="2376" y="720"/>
                </a:lnTo>
                <a:lnTo>
                  <a:pt x="2377" y="720"/>
                </a:lnTo>
                <a:lnTo>
                  <a:pt x="2378" y="720"/>
                </a:lnTo>
                <a:lnTo>
                  <a:pt x="2379" y="720"/>
                </a:lnTo>
                <a:lnTo>
                  <a:pt x="2379" y="722"/>
                </a:lnTo>
                <a:lnTo>
                  <a:pt x="2380" y="722"/>
                </a:lnTo>
                <a:lnTo>
                  <a:pt x="2380" y="722"/>
                </a:lnTo>
                <a:lnTo>
                  <a:pt x="2380" y="722"/>
                </a:lnTo>
                <a:lnTo>
                  <a:pt x="2381" y="722"/>
                </a:lnTo>
                <a:lnTo>
                  <a:pt x="2381" y="722"/>
                </a:lnTo>
                <a:lnTo>
                  <a:pt x="2381" y="722"/>
                </a:lnTo>
                <a:lnTo>
                  <a:pt x="2381" y="723"/>
                </a:lnTo>
                <a:lnTo>
                  <a:pt x="2381" y="725"/>
                </a:lnTo>
                <a:lnTo>
                  <a:pt x="2381" y="725"/>
                </a:lnTo>
                <a:lnTo>
                  <a:pt x="2381" y="725"/>
                </a:lnTo>
                <a:lnTo>
                  <a:pt x="2382" y="725"/>
                </a:lnTo>
                <a:lnTo>
                  <a:pt x="2382" y="726"/>
                </a:lnTo>
                <a:lnTo>
                  <a:pt x="2382" y="726"/>
                </a:lnTo>
                <a:lnTo>
                  <a:pt x="2382" y="726"/>
                </a:lnTo>
                <a:lnTo>
                  <a:pt x="2383" y="726"/>
                </a:lnTo>
                <a:lnTo>
                  <a:pt x="2383" y="727"/>
                </a:lnTo>
                <a:lnTo>
                  <a:pt x="2383" y="727"/>
                </a:lnTo>
                <a:lnTo>
                  <a:pt x="2383" y="727"/>
                </a:lnTo>
                <a:lnTo>
                  <a:pt x="2383" y="728"/>
                </a:lnTo>
                <a:lnTo>
                  <a:pt x="2383" y="728"/>
                </a:lnTo>
                <a:lnTo>
                  <a:pt x="2383" y="729"/>
                </a:lnTo>
                <a:lnTo>
                  <a:pt x="2385" y="729"/>
                </a:lnTo>
                <a:lnTo>
                  <a:pt x="2385" y="729"/>
                </a:lnTo>
                <a:lnTo>
                  <a:pt x="2385" y="729"/>
                </a:lnTo>
                <a:lnTo>
                  <a:pt x="2385" y="729"/>
                </a:lnTo>
                <a:lnTo>
                  <a:pt x="2385" y="731"/>
                </a:lnTo>
                <a:lnTo>
                  <a:pt x="2385" y="731"/>
                </a:lnTo>
                <a:lnTo>
                  <a:pt x="2385" y="731"/>
                </a:lnTo>
                <a:lnTo>
                  <a:pt x="2385" y="731"/>
                </a:lnTo>
                <a:lnTo>
                  <a:pt x="2385" y="732"/>
                </a:lnTo>
                <a:lnTo>
                  <a:pt x="2386" y="732"/>
                </a:lnTo>
                <a:lnTo>
                  <a:pt x="2386" y="732"/>
                </a:lnTo>
                <a:lnTo>
                  <a:pt x="2386" y="732"/>
                </a:lnTo>
                <a:lnTo>
                  <a:pt x="2386" y="732"/>
                </a:lnTo>
                <a:lnTo>
                  <a:pt x="2387" y="732"/>
                </a:lnTo>
                <a:lnTo>
                  <a:pt x="2387" y="733"/>
                </a:lnTo>
                <a:lnTo>
                  <a:pt x="2387" y="733"/>
                </a:lnTo>
                <a:lnTo>
                  <a:pt x="2387" y="733"/>
                </a:lnTo>
                <a:lnTo>
                  <a:pt x="2387" y="733"/>
                </a:lnTo>
                <a:lnTo>
                  <a:pt x="2387" y="734"/>
                </a:lnTo>
                <a:lnTo>
                  <a:pt x="2388" y="734"/>
                </a:lnTo>
                <a:lnTo>
                  <a:pt x="2388" y="734"/>
                </a:lnTo>
                <a:lnTo>
                  <a:pt x="2388" y="735"/>
                </a:lnTo>
                <a:lnTo>
                  <a:pt x="2388" y="737"/>
                </a:lnTo>
                <a:lnTo>
                  <a:pt x="2388" y="737"/>
                </a:lnTo>
                <a:lnTo>
                  <a:pt x="2388" y="739"/>
                </a:lnTo>
                <a:lnTo>
                  <a:pt x="2387" y="739"/>
                </a:lnTo>
                <a:lnTo>
                  <a:pt x="2387" y="739"/>
                </a:lnTo>
                <a:lnTo>
                  <a:pt x="2387" y="739"/>
                </a:lnTo>
                <a:lnTo>
                  <a:pt x="2387" y="740"/>
                </a:lnTo>
                <a:lnTo>
                  <a:pt x="2388" y="740"/>
                </a:lnTo>
                <a:lnTo>
                  <a:pt x="2388" y="740"/>
                </a:lnTo>
                <a:lnTo>
                  <a:pt x="2390" y="740"/>
                </a:lnTo>
                <a:lnTo>
                  <a:pt x="2390" y="740"/>
                </a:lnTo>
                <a:lnTo>
                  <a:pt x="2390" y="740"/>
                </a:lnTo>
                <a:lnTo>
                  <a:pt x="2390" y="739"/>
                </a:lnTo>
                <a:lnTo>
                  <a:pt x="2393" y="739"/>
                </a:lnTo>
                <a:lnTo>
                  <a:pt x="2393" y="739"/>
                </a:lnTo>
                <a:lnTo>
                  <a:pt x="2393" y="739"/>
                </a:lnTo>
                <a:lnTo>
                  <a:pt x="2393" y="739"/>
                </a:lnTo>
                <a:lnTo>
                  <a:pt x="2393" y="739"/>
                </a:lnTo>
                <a:lnTo>
                  <a:pt x="2393" y="740"/>
                </a:lnTo>
                <a:lnTo>
                  <a:pt x="2393" y="740"/>
                </a:lnTo>
                <a:lnTo>
                  <a:pt x="2393" y="740"/>
                </a:lnTo>
                <a:lnTo>
                  <a:pt x="2393" y="740"/>
                </a:lnTo>
                <a:lnTo>
                  <a:pt x="2393" y="741"/>
                </a:lnTo>
                <a:lnTo>
                  <a:pt x="2394" y="741"/>
                </a:lnTo>
                <a:lnTo>
                  <a:pt x="2394" y="741"/>
                </a:lnTo>
                <a:lnTo>
                  <a:pt x="2394" y="742"/>
                </a:lnTo>
                <a:lnTo>
                  <a:pt x="2394" y="742"/>
                </a:lnTo>
                <a:lnTo>
                  <a:pt x="2394" y="743"/>
                </a:lnTo>
                <a:lnTo>
                  <a:pt x="2395" y="743"/>
                </a:lnTo>
                <a:lnTo>
                  <a:pt x="2395" y="743"/>
                </a:lnTo>
                <a:lnTo>
                  <a:pt x="2395" y="744"/>
                </a:lnTo>
                <a:lnTo>
                  <a:pt x="2395" y="744"/>
                </a:lnTo>
                <a:lnTo>
                  <a:pt x="2395" y="744"/>
                </a:lnTo>
                <a:lnTo>
                  <a:pt x="2395" y="744"/>
                </a:lnTo>
                <a:lnTo>
                  <a:pt x="2396" y="744"/>
                </a:lnTo>
                <a:lnTo>
                  <a:pt x="2396" y="744"/>
                </a:lnTo>
                <a:lnTo>
                  <a:pt x="2397" y="744"/>
                </a:lnTo>
                <a:lnTo>
                  <a:pt x="2397" y="744"/>
                </a:lnTo>
                <a:lnTo>
                  <a:pt x="2397" y="744"/>
                </a:lnTo>
                <a:lnTo>
                  <a:pt x="2398" y="744"/>
                </a:lnTo>
                <a:lnTo>
                  <a:pt x="2398" y="744"/>
                </a:lnTo>
                <a:lnTo>
                  <a:pt x="2398" y="744"/>
                </a:lnTo>
                <a:lnTo>
                  <a:pt x="2399" y="744"/>
                </a:lnTo>
                <a:lnTo>
                  <a:pt x="2399" y="744"/>
                </a:lnTo>
                <a:lnTo>
                  <a:pt x="2400" y="744"/>
                </a:lnTo>
                <a:lnTo>
                  <a:pt x="2400" y="744"/>
                </a:lnTo>
                <a:lnTo>
                  <a:pt x="2400" y="745"/>
                </a:lnTo>
                <a:lnTo>
                  <a:pt x="2400" y="745"/>
                </a:lnTo>
                <a:lnTo>
                  <a:pt x="2400" y="745"/>
                </a:lnTo>
                <a:lnTo>
                  <a:pt x="2400" y="745"/>
                </a:lnTo>
                <a:lnTo>
                  <a:pt x="2402" y="745"/>
                </a:lnTo>
                <a:lnTo>
                  <a:pt x="2402" y="745"/>
                </a:lnTo>
                <a:lnTo>
                  <a:pt x="2402" y="745"/>
                </a:lnTo>
                <a:lnTo>
                  <a:pt x="2402" y="745"/>
                </a:lnTo>
                <a:lnTo>
                  <a:pt x="2403" y="744"/>
                </a:lnTo>
                <a:lnTo>
                  <a:pt x="2403" y="744"/>
                </a:lnTo>
                <a:lnTo>
                  <a:pt x="2403" y="745"/>
                </a:lnTo>
                <a:lnTo>
                  <a:pt x="2404" y="745"/>
                </a:lnTo>
                <a:lnTo>
                  <a:pt x="2404" y="745"/>
                </a:lnTo>
                <a:lnTo>
                  <a:pt x="2405" y="745"/>
                </a:lnTo>
                <a:lnTo>
                  <a:pt x="2405" y="745"/>
                </a:lnTo>
                <a:lnTo>
                  <a:pt x="2405" y="745"/>
                </a:lnTo>
                <a:lnTo>
                  <a:pt x="2406" y="745"/>
                </a:lnTo>
                <a:lnTo>
                  <a:pt x="2406" y="745"/>
                </a:lnTo>
                <a:lnTo>
                  <a:pt x="2406" y="746"/>
                </a:lnTo>
                <a:lnTo>
                  <a:pt x="2406" y="746"/>
                </a:lnTo>
                <a:lnTo>
                  <a:pt x="2406" y="746"/>
                </a:lnTo>
                <a:lnTo>
                  <a:pt x="2407" y="746"/>
                </a:lnTo>
                <a:lnTo>
                  <a:pt x="2407" y="746"/>
                </a:lnTo>
                <a:lnTo>
                  <a:pt x="2407" y="748"/>
                </a:lnTo>
                <a:lnTo>
                  <a:pt x="2407" y="749"/>
                </a:lnTo>
                <a:lnTo>
                  <a:pt x="2407" y="749"/>
                </a:lnTo>
                <a:lnTo>
                  <a:pt x="2406" y="749"/>
                </a:lnTo>
                <a:lnTo>
                  <a:pt x="2406" y="749"/>
                </a:lnTo>
                <a:lnTo>
                  <a:pt x="2406" y="749"/>
                </a:lnTo>
                <a:lnTo>
                  <a:pt x="2406" y="748"/>
                </a:lnTo>
                <a:lnTo>
                  <a:pt x="2406" y="748"/>
                </a:lnTo>
                <a:lnTo>
                  <a:pt x="2406" y="748"/>
                </a:lnTo>
                <a:lnTo>
                  <a:pt x="2406" y="748"/>
                </a:lnTo>
                <a:lnTo>
                  <a:pt x="2406" y="748"/>
                </a:lnTo>
                <a:lnTo>
                  <a:pt x="2406" y="748"/>
                </a:lnTo>
                <a:lnTo>
                  <a:pt x="2406" y="748"/>
                </a:lnTo>
                <a:lnTo>
                  <a:pt x="2406" y="749"/>
                </a:lnTo>
                <a:lnTo>
                  <a:pt x="2406" y="749"/>
                </a:lnTo>
                <a:lnTo>
                  <a:pt x="2406" y="751"/>
                </a:lnTo>
                <a:lnTo>
                  <a:pt x="2406" y="751"/>
                </a:lnTo>
                <a:lnTo>
                  <a:pt x="2406" y="751"/>
                </a:lnTo>
                <a:lnTo>
                  <a:pt x="2406" y="751"/>
                </a:lnTo>
                <a:lnTo>
                  <a:pt x="2406" y="752"/>
                </a:lnTo>
                <a:lnTo>
                  <a:pt x="2406" y="752"/>
                </a:lnTo>
                <a:lnTo>
                  <a:pt x="2405" y="752"/>
                </a:lnTo>
                <a:lnTo>
                  <a:pt x="2405" y="753"/>
                </a:lnTo>
                <a:lnTo>
                  <a:pt x="2405" y="753"/>
                </a:lnTo>
                <a:lnTo>
                  <a:pt x="2405" y="753"/>
                </a:lnTo>
                <a:lnTo>
                  <a:pt x="2405" y="753"/>
                </a:lnTo>
                <a:lnTo>
                  <a:pt x="2405" y="753"/>
                </a:lnTo>
                <a:lnTo>
                  <a:pt x="2405" y="754"/>
                </a:lnTo>
                <a:lnTo>
                  <a:pt x="2405" y="754"/>
                </a:lnTo>
                <a:lnTo>
                  <a:pt x="2404" y="754"/>
                </a:lnTo>
                <a:lnTo>
                  <a:pt x="2404" y="754"/>
                </a:lnTo>
                <a:lnTo>
                  <a:pt x="2404" y="754"/>
                </a:lnTo>
                <a:lnTo>
                  <a:pt x="2404" y="754"/>
                </a:lnTo>
                <a:lnTo>
                  <a:pt x="2404" y="756"/>
                </a:lnTo>
                <a:lnTo>
                  <a:pt x="2404" y="756"/>
                </a:lnTo>
                <a:lnTo>
                  <a:pt x="2404" y="756"/>
                </a:lnTo>
                <a:lnTo>
                  <a:pt x="2404" y="756"/>
                </a:lnTo>
                <a:lnTo>
                  <a:pt x="2403" y="756"/>
                </a:lnTo>
                <a:lnTo>
                  <a:pt x="2403" y="757"/>
                </a:lnTo>
                <a:lnTo>
                  <a:pt x="2403" y="757"/>
                </a:lnTo>
                <a:lnTo>
                  <a:pt x="2403" y="757"/>
                </a:lnTo>
                <a:lnTo>
                  <a:pt x="2403" y="757"/>
                </a:lnTo>
                <a:lnTo>
                  <a:pt x="2403" y="758"/>
                </a:lnTo>
                <a:lnTo>
                  <a:pt x="2403" y="758"/>
                </a:lnTo>
                <a:lnTo>
                  <a:pt x="2404" y="759"/>
                </a:lnTo>
                <a:lnTo>
                  <a:pt x="2404" y="759"/>
                </a:lnTo>
                <a:lnTo>
                  <a:pt x="2404" y="759"/>
                </a:lnTo>
                <a:lnTo>
                  <a:pt x="2404" y="759"/>
                </a:lnTo>
                <a:lnTo>
                  <a:pt x="2404" y="760"/>
                </a:lnTo>
                <a:lnTo>
                  <a:pt x="2404" y="760"/>
                </a:lnTo>
                <a:lnTo>
                  <a:pt x="2404" y="760"/>
                </a:lnTo>
                <a:lnTo>
                  <a:pt x="2404" y="761"/>
                </a:lnTo>
                <a:lnTo>
                  <a:pt x="2404" y="761"/>
                </a:lnTo>
                <a:lnTo>
                  <a:pt x="2404" y="761"/>
                </a:lnTo>
                <a:lnTo>
                  <a:pt x="2403" y="761"/>
                </a:lnTo>
                <a:lnTo>
                  <a:pt x="2403" y="762"/>
                </a:lnTo>
                <a:lnTo>
                  <a:pt x="2404" y="762"/>
                </a:lnTo>
                <a:lnTo>
                  <a:pt x="2404" y="763"/>
                </a:lnTo>
                <a:lnTo>
                  <a:pt x="2404" y="763"/>
                </a:lnTo>
                <a:lnTo>
                  <a:pt x="2404" y="763"/>
                </a:lnTo>
                <a:lnTo>
                  <a:pt x="2405" y="763"/>
                </a:lnTo>
                <a:lnTo>
                  <a:pt x="2405" y="763"/>
                </a:lnTo>
                <a:lnTo>
                  <a:pt x="2405" y="763"/>
                </a:lnTo>
                <a:lnTo>
                  <a:pt x="2405" y="765"/>
                </a:lnTo>
                <a:lnTo>
                  <a:pt x="2405" y="765"/>
                </a:lnTo>
                <a:lnTo>
                  <a:pt x="2405" y="765"/>
                </a:lnTo>
                <a:lnTo>
                  <a:pt x="2405" y="765"/>
                </a:lnTo>
                <a:lnTo>
                  <a:pt x="2405" y="766"/>
                </a:lnTo>
                <a:lnTo>
                  <a:pt x="2406" y="768"/>
                </a:lnTo>
                <a:lnTo>
                  <a:pt x="2407" y="768"/>
                </a:lnTo>
                <a:lnTo>
                  <a:pt x="2407" y="768"/>
                </a:lnTo>
                <a:lnTo>
                  <a:pt x="2407" y="768"/>
                </a:lnTo>
                <a:lnTo>
                  <a:pt x="2407" y="769"/>
                </a:lnTo>
                <a:lnTo>
                  <a:pt x="2407" y="769"/>
                </a:lnTo>
                <a:lnTo>
                  <a:pt x="2407" y="769"/>
                </a:lnTo>
                <a:lnTo>
                  <a:pt x="2407" y="769"/>
                </a:lnTo>
                <a:lnTo>
                  <a:pt x="2407" y="769"/>
                </a:lnTo>
                <a:lnTo>
                  <a:pt x="2408" y="770"/>
                </a:lnTo>
                <a:lnTo>
                  <a:pt x="2408" y="770"/>
                </a:lnTo>
                <a:lnTo>
                  <a:pt x="2408" y="770"/>
                </a:lnTo>
                <a:lnTo>
                  <a:pt x="2408" y="771"/>
                </a:lnTo>
                <a:lnTo>
                  <a:pt x="2408" y="771"/>
                </a:lnTo>
                <a:lnTo>
                  <a:pt x="2408" y="772"/>
                </a:lnTo>
                <a:lnTo>
                  <a:pt x="2408" y="772"/>
                </a:lnTo>
                <a:lnTo>
                  <a:pt x="2410" y="774"/>
                </a:lnTo>
                <a:lnTo>
                  <a:pt x="2410" y="774"/>
                </a:lnTo>
                <a:lnTo>
                  <a:pt x="2410" y="774"/>
                </a:lnTo>
                <a:lnTo>
                  <a:pt x="2410" y="774"/>
                </a:lnTo>
                <a:lnTo>
                  <a:pt x="2410" y="774"/>
                </a:lnTo>
                <a:lnTo>
                  <a:pt x="2410" y="772"/>
                </a:lnTo>
                <a:lnTo>
                  <a:pt x="2410" y="772"/>
                </a:lnTo>
                <a:lnTo>
                  <a:pt x="2410" y="772"/>
                </a:lnTo>
                <a:lnTo>
                  <a:pt x="2410" y="772"/>
                </a:lnTo>
                <a:lnTo>
                  <a:pt x="2410" y="771"/>
                </a:lnTo>
                <a:lnTo>
                  <a:pt x="2408" y="771"/>
                </a:lnTo>
                <a:lnTo>
                  <a:pt x="2408" y="771"/>
                </a:lnTo>
                <a:lnTo>
                  <a:pt x="2408" y="771"/>
                </a:lnTo>
                <a:lnTo>
                  <a:pt x="2408" y="769"/>
                </a:lnTo>
                <a:lnTo>
                  <a:pt x="2408" y="769"/>
                </a:lnTo>
                <a:lnTo>
                  <a:pt x="2408" y="768"/>
                </a:lnTo>
                <a:lnTo>
                  <a:pt x="2408" y="768"/>
                </a:lnTo>
                <a:lnTo>
                  <a:pt x="2408" y="768"/>
                </a:lnTo>
                <a:lnTo>
                  <a:pt x="2408" y="768"/>
                </a:lnTo>
                <a:lnTo>
                  <a:pt x="2408" y="767"/>
                </a:lnTo>
                <a:lnTo>
                  <a:pt x="2410" y="767"/>
                </a:lnTo>
                <a:lnTo>
                  <a:pt x="2410" y="766"/>
                </a:lnTo>
                <a:lnTo>
                  <a:pt x="2410" y="766"/>
                </a:lnTo>
                <a:lnTo>
                  <a:pt x="2410" y="766"/>
                </a:lnTo>
                <a:lnTo>
                  <a:pt x="2410" y="766"/>
                </a:lnTo>
                <a:lnTo>
                  <a:pt x="2410" y="766"/>
                </a:lnTo>
                <a:lnTo>
                  <a:pt x="2410" y="765"/>
                </a:lnTo>
                <a:lnTo>
                  <a:pt x="2410" y="765"/>
                </a:lnTo>
                <a:lnTo>
                  <a:pt x="2410" y="763"/>
                </a:lnTo>
                <a:lnTo>
                  <a:pt x="2410" y="763"/>
                </a:lnTo>
                <a:lnTo>
                  <a:pt x="2410" y="763"/>
                </a:lnTo>
                <a:lnTo>
                  <a:pt x="2408" y="763"/>
                </a:lnTo>
                <a:lnTo>
                  <a:pt x="2408" y="763"/>
                </a:lnTo>
                <a:lnTo>
                  <a:pt x="2408" y="765"/>
                </a:lnTo>
                <a:lnTo>
                  <a:pt x="2407" y="765"/>
                </a:lnTo>
                <a:lnTo>
                  <a:pt x="2407" y="763"/>
                </a:lnTo>
                <a:lnTo>
                  <a:pt x="2408" y="762"/>
                </a:lnTo>
                <a:lnTo>
                  <a:pt x="2408" y="762"/>
                </a:lnTo>
                <a:lnTo>
                  <a:pt x="2408" y="762"/>
                </a:lnTo>
                <a:lnTo>
                  <a:pt x="2408" y="762"/>
                </a:lnTo>
                <a:lnTo>
                  <a:pt x="2408" y="761"/>
                </a:lnTo>
                <a:lnTo>
                  <a:pt x="2408" y="761"/>
                </a:lnTo>
                <a:lnTo>
                  <a:pt x="2410" y="761"/>
                </a:lnTo>
                <a:lnTo>
                  <a:pt x="2410" y="761"/>
                </a:lnTo>
                <a:lnTo>
                  <a:pt x="2410" y="761"/>
                </a:lnTo>
                <a:lnTo>
                  <a:pt x="2410" y="760"/>
                </a:lnTo>
                <a:lnTo>
                  <a:pt x="2410" y="760"/>
                </a:lnTo>
                <a:lnTo>
                  <a:pt x="2410" y="760"/>
                </a:lnTo>
                <a:lnTo>
                  <a:pt x="2410" y="760"/>
                </a:lnTo>
                <a:lnTo>
                  <a:pt x="2410" y="760"/>
                </a:lnTo>
                <a:lnTo>
                  <a:pt x="2411" y="759"/>
                </a:lnTo>
                <a:lnTo>
                  <a:pt x="2411" y="759"/>
                </a:lnTo>
                <a:lnTo>
                  <a:pt x="2411" y="759"/>
                </a:lnTo>
                <a:lnTo>
                  <a:pt x="2411" y="759"/>
                </a:lnTo>
                <a:lnTo>
                  <a:pt x="2411" y="759"/>
                </a:lnTo>
                <a:lnTo>
                  <a:pt x="2411" y="758"/>
                </a:lnTo>
                <a:lnTo>
                  <a:pt x="2412" y="758"/>
                </a:lnTo>
                <a:lnTo>
                  <a:pt x="2412" y="758"/>
                </a:lnTo>
                <a:lnTo>
                  <a:pt x="2412" y="758"/>
                </a:lnTo>
                <a:lnTo>
                  <a:pt x="2412" y="758"/>
                </a:lnTo>
                <a:lnTo>
                  <a:pt x="2412" y="758"/>
                </a:lnTo>
                <a:lnTo>
                  <a:pt x="2412" y="757"/>
                </a:lnTo>
                <a:lnTo>
                  <a:pt x="2413" y="757"/>
                </a:lnTo>
                <a:lnTo>
                  <a:pt x="2413" y="757"/>
                </a:lnTo>
                <a:lnTo>
                  <a:pt x="2413" y="757"/>
                </a:lnTo>
                <a:lnTo>
                  <a:pt x="2414" y="757"/>
                </a:lnTo>
                <a:lnTo>
                  <a:pt x="2414" y="757"/>
                </a:lnTo>
                <a:lnTo>
                  <a:pt x="2414" y="758"/>
                </a:lnTo>
                <a:lnTo>
                  <a:pt x="2415" y="758"/>
                </a:lnTo>
                <a:lnTo>
                  <a:pt x="2415" y="757"/>
                </a:lnTo>
                <a:lnTo>
                  <a:pt x="2416" y="757"/>
                </a:lnTo>
                <a:lnTo>
                  <a:pt x="2416" y="757"/>
                </a:lnTo>
                <a:lnTo>
                  <a:pt x="2419" y="757"/>
                </a:lnTo>
                <a:lnTo>
                  <a:pt x="2419" y="757"/>
                </a:lnTo>
                <a:lnTo>
                  <a:pt x="2419" y="757"/>
                </a:lnTo>
                <a:lnTo>
                  <a:pt x="2420" y="757"/>
                </a:lnTo>
                <a:lnTo>
                  <a:pt x="2420" y="757"/>
                </a:lnTo>
                <a:lnTo>
                  <a:pt x="2420" y="757"/>
                </a:lnTo>
                <a:lnTo>
                  <a:pt x="2422" y="757"/>
                </a:lnTo>
                <a:lnTo>
                  <a:pt x="2422" y="757"/>
                </a:lnTo>
                <a:lnTo>
                  <a:pt x="2422" y="757"/>
                </a:lnTo>
                <a:lnTo>
                  <a:pt x="2422" y="757"/>
                </a:lnTo>
                <a:lnTo>
                  <a:pt x="2423" y="757"/>
                </a:lnTo>
                <a:lnTo>
                  <a:pt x="2423" y="757"/>
                </a:lnTo>
                <a:lnTo>
                  <a:pt x="2423" y="757"/>
                </a:lnTo>
                <a:lnTo>
                  <a:pt x="2423" y="758"/>
                </a:lnTo>
                <a:lnTo>
                  <a:pt x="2423" y="758"/>
                </a:lnTo>
                <a:lnTo>
                  <a:pt x="2423" y="758"/>
                </a:lnTo>
                <a:lnTo>
                  <a:pt x="2423" y="759"/>
                </a:lnTo>
                <a:lnTo>
                  <a:pt x="2423" y="759"/>
                </a:lnTo>
                <a:lnTo>
                  <a:pt x="2423" y="760"/>
                </a:lnTo>
                <a:lnTo>
                  <a:pt x="2423" y="760"/>
                </a:lnTo>
                <a:lnTo>
                  <a:pt x="2424" y="761"/>
                </a:lnTo>
                <a:lnTo>
                  <a:pt x="2424" y="761"/>
                </a:lnTo>
                <a:lnTo>
                  <a:pt x="2424" y="761"/>
                </a:lnTo>
                <a:lnTo>
                  <a:pt x="2424" y="761"/>
                </a:lnTo>
                <a:lnTo>
                  <a:pt x="2424" y="762"/>
                </a:lnTo>
                <a:lnTo>
                  <a:pt x="2424" y="762"/>
                </a:lnTo>
                <a:lnTo>
                  <a:pt x="2424" y="762"/>
                </a:lnTo>
                <a:lnTo>
                  <a:pt x="2424" y="766"/>
                </a:lnTo>
                <a:lnTo>
                  <a:pt x="2425" y="766"/>
                </a:lnTo>
                <a:lnTo>
                  <a:pt x="2425" y="767"/>
                </a:lnTo>
                <a:lnTo>
                  <a:pt x="2425" y="767"/>
                </a:lnTo>
                <a:lnTo>
                  <a:pt x="2425" y="767"/>
                </a:lnTo>
                <a:lnTo>
                  <a:pt x="2425" y="767"/>
                </a:lnTo>
                <a:lnTo>
                  <a:pt x="2425" y="767"/>
                </a:lnTo>
                <a:lnTo>
                  <a:pt x="2425" y="767"/>
                </a:lnTo>
                <a:lnTo>
                  <a:pt x="2427" y="768"/>
                </a:lnTo>
                <a:lnTo>
                  <a:pt x="2427" y="768"/>
                </a:lnTo>
                <a:lnTo>
                  <a:pt x="2427" y="768"/>
                </a:lnTo>
                <a:lnTo>
                  <a:pt x="2427" y="768"/>
                </a:lnTo>
                <a:lnTo>
                  <a:pt x="2428" y="768"/>
                </a:lnTo>
                <a:lnTo>
                  <a:pt x="2428" y="768"/>
                </a:lnTo>
                <a:lnTo>
                  <a:pt x="2428" y="769"/>
                </a:lnTo>
                <a:lnTo>
                  <a:pt x="2428" y="769"/>
                </a:lnTo>
                <a:lnTo>
                  <a:pt x="2428" y="769"/>
                </a:lnTo>
                <a:lnTo>
                  <a:pt x="2428" y="769"/>
                </a:lnTo>
                <a:lnTo>
                  <a:pt x="2429" y="769"/>
                </a:lnTo>
                <a:lnTo>
                  <a:pt x="2429" y="769"/>
                </a:lnTo>
                <a:lnTo>
                  <a:pt x="2429" y="769"/>
                </a:lnTo>
                <a:lnTo>
                  <a:pt x="2429" y="770"/>
                </a:lnTo>
                <a:lnTo>
                  <a:pt x="2430" y="770"/>
                </a:lnTo>
                <a:lnTo>
                  <a:pt x="2430" y="770"/>
                </a:lnTo>
                <a:lnTo>
                  <a:pt x="2430" y="770"/>
                </a:lnTo>
                <a:lnTo>
                  <a:pt x="2431" y="770"/>
                </a:lnTo>
                <a:lnTo>
                  <a:pt x="2431" y="770"/>
                </a:lnTo>
                <a:lnTo>
                  <a:pt x="2431" y="770"/>
                </a:lnTo>
                <a:lnTo>
                  <a:pt x="2432" y="771"/>
                </a:lnTo>
                <a:lnTo>
                  <a:pt x="2432" y="771"/>
                </a:lnTo>
                <a:lnTo>
                  <a:pt x="2432" y="771"/>
                </a:lnTo>
                <a:lnTo>
                  <a:pt x="2432" y="771"/>
                </a:lnTo>
                <a:lnTo>
                  <a:pt x="2432" y="771"/>
                </a:lnTo>
                <a:lnTo>
                  <a:pt x="2432" y="772"/>
                </a:lnTo>
                <a:lnTo>
                  <a:pt x="2433" y="772"/>
                </a:lnTo>
                <a:lnTo>
                  <a:pt x="2433" y="772"/>
                </a:lnTo>
                <a:lnTo>
                  <a:pt x="2433" y="772"/>
                </a:lnTo>
                <a:lnTo>
                  <a:pt x="2433" y="772"/>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5"/>
                </a:lnTo>
                <a:lnTo>
                  <a:pt x="2434" y="775"/>
                </a:lnTo>
                <a:lnTo>
                  <a:pt x="2434" y="775"/>
                </a:lnTo>
                <a:lnTo>
                  <a:pt x="2434" y="775"/>
                </a:lnTo>
                <a:lnTo>
                  <a:pt x="2434" y="776"/>
                </a:lnTo>
                <a:close/>
                <a:moveTo>
                  <a:pt x="2516" y="714"/>
                </a:moveTo>
                <a:lnTo>
                  <a:pt x="2516" y="714"/>
                </a:lnTo>
                <a:lnTo>
                  <a:pt x="2516" y="714"/>
                </a:lnTo>
                <a:lnTo>
                  <a:pt x="2516" y="714"/>
                </a:lnTo>
                <a:lnTo>
                  <a:pt x="2515" y="715"/>
                </a:lnTo>
                <a:lnTo>
                  <a:pt x="2515" y="715"/>
                </a:lnTo>
                <a:lnTo>
                  <a:pt x="2514" y="715"/>
                </a:lnTo>
                <a:lnTo>
                  <a:pt x="2514" y="715"/>
                </a:lnTo>
                <a:lnTo>
                  <a:pt x="2514" y="716"/>
                </a:lnTo>
                <a:lnTo>
                  <a:pt x="2514" y="716"/>
                </a:lnTo>
                <a:lnTo>
                  <a:pt x="2514" y="717"/>
                </a:lnTo>
                <a:lnTo>
                  <a:pt x="2514" y="718"/>
                </a:lnTo>
                <a:lnTo>
                  <a:pt x="2514" y="718"/>
                </a:lnTo>
                <a:lnTo>
                  <a:pt x="2513" y="718"/>
                </a:lnTo>
                <a:lnTo>
                  <a:pt x="2513" y="719"/>
                </a:lnTo>
                <a:lnTo>
                  <a:pt x="2511" y="719"/>
                </a:lnTo>
                <a:lnTo>
                  <a:pt x="2510" y="719"/>
                </a:lnTo>
                <a:lnTo>
                  <a:pt x="2510" y="719"/>
                </a:lnTo>
                <a:lnTo>
                  <a:pt x="2510" y="720"/>
                </a:lnTo>
                <a:lnTo>
                  <a:pt x="2510" y="720"/>
                </a:lnTo>
                <a:lnTo>
                  <a:pt x="2510" y="722"/>
                </a:lnTo>
                <a:lnTo>
                  <a:pt x="2509" y="723"/>
                </a:lnTo>
                <a:lnTo>
                  <a:pt x="2509" y="723"/>
                </a:lnTo>
                <a:lnTo>
                  <a:pt x="2508" y="723"/>
                </a:lnTo>
                <a:lnTo>
                  <a:pt x="2508" y="724"/>
                </a:lnTo>
                <a:lnTo>
                  <a:pt x="2507" y="724"/>
                </a:lnTo>
                <a:lnTo>
                  <a:pt x="2506" y="724"/>
                </a:lnTo>
                <a:lnTo>
                  <a:pt x="2505" y="724"/>
                </a:lnTo>
                <a:lnTo>
                  <a:pt x="2504" y="724"/>
                </a:lnTo>
                <a:lnTo>
                  <a:pt x="2504" y="724"/>
                </a:lnTo>
                <a:lnTo>
                  <a:pt x="2502" y="724"/>
                </a:lnTo>
                <a:lnTo>
                  <a:pt x="2502" y="724"/>
                </a:lnTo>
                <a:lnTo>
                  <a:pt x="2500" y="724"/>
                </a:lnTo>
                <a:lnTo>
                  <a:pt x="2500" y="724"/>
                </a:lnTo>
                <a:lnTo>
                  <a:pt x="2500" y="724"/>
                </a:lnTo>
                <a:lnTo>
                  <a:pt x="2499" y="724"/>
                </a:lnTo>
                <a:lnTo>
                  <a:pt x="2499" y="724"/>
                </a:lnTo>
                <a:lnTo>
                  <a:pt x="2497" y="724"/>
                </a:lnTo>
                <a:lnTo>
                  <a:pt x="2496" y="724"/>
                </a:lnTo>
                <a:lnTo>
                  <a:pt x="2496" y="724"/>
                </a:lnTo>
                <a:lnTo>
                  <a:pt x="2496" y="725"/>
                </a:lnTo>
                <a:lnTo>
                  <a:pt x="2496" y="725"/>
                </a:lnTo>
                <a:lnTo>
                  <a:pt x="2496" y="726"/>
                </a:lnTo>
                <a:lnTo>
                  <a:pt x="2494" y="725"/>
                </a:lnTo>
                <a:lnTo>
                  <a:pt x="2494" y="724"/>
                </a:lnTo>
                <a:lnTo>
                  <a:pt x="2496" y="724"/>
                </a:lnTo>
                <a:lnTo>
                  <a:pt x="2494" y="724"/>
                </a:lnTo>
                <a:lnTo>
                  <a:pt x="2494" y="724"/>
                </a:lnTo>
                <a:lnTo>
                  <a:pt x="2494" y="723"/>
                </a:lnTo>
                <a:lnTo>
                  <a:pt x="2493" y="723"/>
                </a:lnTo>
                <a:lnTo>
                  <a:pt x="2493" y="723"/>
                </a:lnTo>
                <a:lnTo>
                  <a:pt x="2493" y="722"/>
                </a:lnTo>
                <a:lnTo>
                  <a:pt x="2493" y="720"/>
                </a:lnTo>
                <a:lnTo>
                  <a:pt x="2493" y="720"/>
                </a:lnTo>
                <a:lnTo>
                  <a:pt x="2493" y="719"/>
                </a:lnTo>
                <a:lnTo>
                  <a:pt x="2492" y="719"/>
                </a:lnTo>
                <a:lnTo>
                  <a:pt x="2492" y="719"/>
                </a:lnTo>
                <a:lnTo>
                  <a:pt x="2491" y="719"/>
                </a:lnTo>
                <a:lnTo>
                  <a:pt x="2491" y="719"/>
                </a:lnTo>
                <a:lnTo>
                  <a:pt x="2490" y="720"/>
                </a:lnTo>
                <a:lnTo>
                  <a:pt x="2488" y="720"/>
                </a:lnTo>
                <a:lnTo>
                  <a:pt x="2487" y="719"/>
                </a:lnTo>
                <a:lnTo>
                  <a:pt x="2485" y="719"/>
                </a:lnTo>
                <a:lnTo>
                  <a:pt x="2484" y="719"/>
                </a:lnTo>
                <a:lnTo>
                  <a:pt x="2483" y="719"/>
                </a:lnTo>
                <a:lnTo>
                  <a:pt x="2483" y="719"/>
                </a:lnTo>
                <a:lnTo>
                  <a:pt x="2483" y="718"/>
                </a:lnTo>
                <a:lnTo>
                  <a:pt x="2482" y="718"/>
                </a:lnTo>
                <a:lnTo>
                  <a:pt x="2482" y="716"/>
                </a:lnTo>
                <a:lnTo>
                  <a:pt x="2483" y="715"/>
                </a:lnTo>
                <a:lnTo>
                  <a:pt x="2483" y="715"/>
                </a:lnTo>
                <a:lnTo>
                  <a:pt x="2483" y="715"/>
                </a:lnTo>
                <a:lnTo>
                  <a:pt x="2483" y="715"/>
                </a:lnTo>
                <a:lnTo>
                  <a:pt x="2483" y="714"/>
                </a:lnTo>
                <a:lnTo>
                  <a:pt x="2483" y="714"/>
                </a:lnTo>
                <a:lnTo>
                  <a:pt x="2483" y="712"/>
                </a:lnTo>
                <a:lnTo>
                  <a:pt x="2482" y="712"/>
                </a:lnTo>
                <a:lnTo>
                  <a:pt x="2482" y="711"/>
                </a:lnTo>
                <a:lnTo>
                  <a:pt x="2482" y="710"/>
                </a:lnTo>
                <a:lnTo>
                  <a:pt x="2482" y="710"/>
                </a:lnTo>
                <a:lnTo>
                  <a:pt x="2482" y="709"/>
                </a:lnTo>
                <a:lnTo>
                  <a:pt x="2483" y="709"/>
                </a:lnTo>
                <a:lnTo>
                  <a:pt x="2483" y="708"/>
                </a:lnTo>
                <a:lnTo>
                  <a:pt x="2483" y="708"/>
                </a:lnTo>
                <a:lnTo>
                  <a:pt x="2483" y="707"/>
                </a:lnTo>
                <a:lnTo>
                  <a:pt x="2483" y="707"/>
                </a:lnTo>
                <a:lnTo>
                  <a:pt x="2483" y="706"/>
                </a:lnTo>
                <a:lnTo>
                  <a:pt x="2484" y="706"/>
                </a:lnTo>
                <a:lnTo>
                  <a:pt x="2484" y="705"/>
                </a:lnTo>
                <a:lnTo>
                  <a:pt x="2484" y="705"/>
                </a:lnTo>
                <a:lnTo>
                  <a:pt x="2484" y="703"/>
                </a:lnTo>
                <a:lnTo>
                  <a:pt x="2484" y="703"/>
                </a:lnTo>
                <a:lnTo>
                  <a:pt x="2484" y="703"/>
                </a:lnTo>
                <a:lnTo>
                  <a:pt x="2485" y="702"/>
                </a:lnTo>
                <a:lnTo>
                  <a:pt x="2485" y="702"/>
                </a:lnTo>
                <a:lnTo>
                  <a:pt x="2485" y="701"/>
                </a:lnTo>
                <a:lnTo>
                  <a:pt x="2487" y="701"/>
                </a:lnTo>
                <a:lnTo>
                  <a:pt x="2487" y="701"/>
                </a:lnTo>
                <a:lnTo>
                  <a:pt x="2487" y="700"/>
                </a:lnTo>
                <a:lnTo>
                  <a:pt x="2487" y="700"/>
                </a:lnTo>
                <a:lnTo>
                  <a:pt x="2487" y="700"/>
                </a:lnTo>
                <a:lnTo>
                  <a:pt x="2487" y="699"/>
                </a:lnTo>
                <a:lnTo>
                  <a:pt x="2487" y="699"/>
                </a:lnTo>
                <a:lnTo>
                  <a:pt x="2487" y="699"/>
                </a:lnTo>
                <a:lnTo>
                  <a:pt x="2488" y="698"/>
                </a:lnTo>
                <a:lnTo>
                  <a:pt x="2488" y="698"/>
                </a:lnTo>
                <a:lnTo>
                  <a:pt x="2488" y="697"/>
                </a:lnTo>
                <a:lnTo>
                  <a:pt x="2488" y="695"/>
                </a:lnTo>
                <a:lnTo>
                  <a:pt x="2488" y="694"/>
                </a:lnTo>
                <a:lnTo>
                  <a:pt x="2488" y="694"/>
                </a:lnTo>
                <a:lnTo>
                  <a:pt x="2489" y="693"/>
                </a:lnTo>
                <a:lnTo>
                  <a:pt x="2489" y="693"/>
                </a:lnTo>
                <a:lnTo>
                  <a:pt x="2490" y="693"/>
                </a:lnTo>
                <a:lnTo>
                  <a:pt x="2490" y="692"/>
                </a:lnTo>
                <a:lnTo>
                  <a:pt x="2491" y="692"/>
                </a:lnTo>
                <a:lnTo>
                  <a:pt x="2491" y="693"/>
                </a:lnTo>
                <a:lnTo>
                  <a:pt x="2492" y="693"/>
                </a:lnTo>
                <a:lnTo>
                  <a:pt x="2492" y="692"/>
                </a:lnTo>
                <a:lnTo>
                  <a:pt x="2492" y="692"/>
                </a:lnTo>
                <a:lnTo>
                  <a:pt x="2492" y="692"/>
                </a:lnTo>
                <a:lnTo>
                  <a:pt x="2492" y="692"/>
                </a:lnTo>
                <a:lnTo>
                  <a:pt x="2496" y="692"/>
                </a:lnTo>
                <a:lnTo>
                  <a:pt x="2496" y="692"/>
                </a:lnTo>
                <a:lnTo>
                  <a:pt x="2496" y="691"/>
                </a:lnTo>
                <a:lnTo>
                  <a:pt x="2497" y="691"/>
                </a:lnTo>
                <a:lnTo>
                  <a:pt x="2497" y="692"/>
                </a:lnTo>
                <a:lnTo>
                  <a:pt x="2497" y="692"/>
                </a:lnTo>
                <a:lnTo>
                  <a:pt x="2497" y="693"/>
                </a:lnTo>
                <a:lnTo>
                  <a:pt x="2497" y="693"/>
                </a:lnTo>
                <a:lnTo>
                  <a:pt x="2496" y="693"/>
                </a:lnTo>
                <a:lnTo>
                  <a:pt x="2496" y="693"/>
                </a:lnTo>
                <a:lnTo>
                  <a:pt x="2496" y="694"/>
                </a:lnTo>
                <a:lnTo>
                  <a:pt x="2496" y="695"/>
                </a:lnTo>
                <a:lnTo>
                  <a:pt x="2496" y="695"/>
                </a:lnTo>
                <a:lnTo>
                  <a:pt x="2497" y="695"/>
                </a:lnTo>
                <a:lnTo>
                  <a:pt x="2497" y="695"/>
                </a:lnTo>
                <a:lnTo>
                  <a:pt x="2499" y="695"/>
                </a:lnTo>
                <a:lnTo>
                  <a:pt x="2499" y="695"/>
                </a:lnTo>
                <a:lnTo>
                  <a:pt x="2499" y="695"/>
                </a:lnTo>
                <a:lnTo>
                  <a:pt x="2499" y="695"/>
                </a:lnTo>
                <a:lnTo>
                  <a:pt x="2499" y="695"/>
                </a:lnTo>
                <a:lnTo>
                  <a:pt x="2500" y="695"/>
                </a:lnTo>
                <a:lnTo>
                  <a:pt x="2500" y="694"/>
                </a:lnTo>
                <a:lnTo>
                  <a:pt x="2500" y="694"/>
                </a:lnTo>
                <a:lnTo>
                  <a:pt x="2500" y="695"/>
                </a:lnTo>
                <a:lnTo>
                  <a:pt x="2500" y="695"/>
                </a:lnTo>
                <a:lnTo>
                  <a:pt x="2500" y="695"/>
                </a:lnTo>
                <a:lnTo>
                  <a:pt x="2500" y="694"/>
                </a:lnTo>
                <a:lnTo>
                  <a:pt x="2500" y="694"/>
                </a:lnTo>
                <a:lnTo>
                  <a:pt x="2501" y="694"/>
                </a:lnTo>
                <a:lnTo>
                  <a:pt x="2501" y="693"/>
                </a:lnTo>
                <a:lnTo>
                  <a:pt x="2501" y="693"/>
                </a:lnTo>
                <a:lnTo>
                  <a:pt x="2501" y="692"/>
                </a:lnTo>
                <a:lnTo>
                  <a:pt x="2501" y="692"/>
                </a:lnTo>
                <a:lnTo>
                  <a:pt x="2502" y="691"/>
                </a:lnTo>
                <a:lnTo>
                  <a:pt x="2501" y="691"/>
                </a:lnTo>
                <a:lnTo>
                  <a:pt x="2501" y="691"/>
                </a:lnTo>
                <a:lnTo>
                  <a:pt x="2502" y="690"/>
                </a:lnTo>
                <a:lnTo>
                  <a:pt x="2501" y="690"/>
                </a:lnTo>
                <a:lnTo>
                  <a:pt x="2501" y="689"/>
                </a:lnTo>
                <a:lnTo>
                  <a:pt x="2500" y="688"/>
                </a:lnTo>
                <a:lnTo>
                  <a:pt x="2500" y="686"/>
                </a:lnTo>
                <a:lnTo>
                  <a:pt x="2499" y="686"/>
                </a:lnTo>
                <a:lnTo>
                  <a:pt x="2499" y="686"/>
                </a:lnTo>
                <a:lnTo>
                  <a:pt x="2500" y="685"/>
                </a:lnTo>
                <a:lnTo>
                  <a:pt x="2500" y="686"/>
                </a:lnTo>
                <a:lnTo>
                  <a:pt x="2501" y="686"/>
                </a:lnTo>
                <a:lnTo>
                  <a:pt x="2502" y="686"/>
                </a:lnTo>
                <a:lnTo>
                  <a:pt x="2502" y="686"/>
                </a:lnTo>
                <a:lnTo>
                  <a:pt x="2504" y="686"/>
                </a:lnTo>
                <a:lnTo>
                  <a:pt x="2504" y="688"/>
                </a:lnTo>
                <a:lnTo>
                  <a:pt x="2504" y="688"/>
                </a:lnTo>
                <a:lnTo>
                  <a:pt x="2504" y="689"/>
                </a:lnTo>
                <a:lnTo>
                  <a:pt x="2504" y="689"/>
                </a:lnTo>
                <a:lnTo>
                  <a:pt x="2504" y="690"/>
                </a:lnTo>
                <a:lnTo>
                  <a:pt x="2504" y="690"/>
                </a:lnTo>
                <a:lnTo>
                  <a:pt x="2504" y="690"/>
                </a:lnTo>
                <a:lnTo>
                  <a:pt x="2504" y="691"/>
                </a:lnTo>
                <a:lnTo>
                  <a:pt x="2504" y="691"/>
                </a:lnTo>
                <a:lnTo>
                  <a:pt x="2505" y="690"/>
                </a:lnTo>
                <a:lnTo>
                  <a:pt x="2505" y="690"/>
                </a:lnTo>
                <a:lnTo>
                  <a:pt x="2506" y="690"/>
                </a:lnTo>
                <a:lnTo>
                  <a:pt x="2506" y="690"/>
                </a:lnTo>
                <a:lnTo>
                  <a:pt x="2507" y="690"/>
                </a:lnTo>
                <a:lnTo>
                  <a:pt x="2507" y="689"/>
                </a:lnTo>
                <a:lnTo>
                  <a:pt x="2508" y="689"/>
                </a:lnTo>
                <a:lnTo>
                  <a:pt x="2509" y="690"/>
                </a:lnTo>
                <a:lnTo>
                  <a:pt x="2509" y="690"/>
                </a:lnTo>
                <a:lnTo>
                  <a:pt x="2510" y="690"/>
                </a:lnTo>
                <a:lnTo>
                  <a:pt x="2510" y="690"/>
                </a:lnTo>
                <a:lnTo>
                  <a:pt x="2510" y="690"/>
                </a:lnTo>
                <a:lnTo>
                  <a:pt x="2510" y="691"/>
                </a:lnTo>
                <a:lnTo>
                  <a:pt x="2510" y="691"/>
                </a:lnTo>
                <a:lnTo>
                  <a:pt x="2510" y="691"/>
                </a:lnTo>
                <a:lnTo>
                  <a:pt x="2510" y="691"/>
                </a:lnTo>
                <a:lnTo>
                  <a:pt x="2509" y="691"/>
                </a:lnTo>
                <a:lnTo>
                  <a:pt x="2509" y="691"/>
                </a:lnTo>
                <a:lnTo>
                  <a:pt x="2509" y="692"/>
                </a:lnTo>
                <a:lnTo>
                  <a:pt x="2507" y="692"/>
                </a:lnTo>
                <a:lnTo>
                  <a:pt x="2507" y="692"/>
                </a:lnTo>
                <a:lnTo>
                  <a:pt x="2507" y="692"/>
                </a:lnTo>
                <a:lnTo>
                  <a:pt x="2508" y="692"/>
                </a:lnTo>
                <a:lnTo>
                  <a:pt x="2508" y="692"/>
                </a:lnTo>
                <a:lnTo>
                  <a:pt x="2510" y="692"/>
                </a:lnTo>
                <a:lnTo>
                  <a:pt x="2510" y="693"/>
                </a:lnTo>
                <a:lnTo>
                  <a:pt x="2510" y="693"/>
                </a:lnTo>
                <a:lnTo>
                  <a:pt x="2511" y="693"/>
                </a:lnTo>
                <a:lnTo>
                  <a:pt x="2510" y="693"/>
                </a:lnTo>
                <a:lnTo>
                  <a:pt x="2509" y="693"/>
                </a:lnTo>
                <a:lnTo>
                  <a:pt x="2509" y="693"/>
                </a:lnTo>
                <a:lnTo>
                  <a:pt x="2509" y="693"/>
                </a:lnTo>
                <a:lnTo>
                  <a:pt x="2508" y="693"/>
                </a:lnTo>
                <a:lnTo>
                  <a:pt x="2508" y="693"/>
                </a:lnTo>
                <a:lnTo>
                  <a:pt x="2508" y="694"/>
                </a:lnTo>
                <a:lnTo>
                  <a:pt x="2509" y="694"/>
                </a:lnTo>
                <a:lnTo>
                  <a:pt x="2509" y="694"/>
                </a:lnTo>
                <a:lnTo>
                  <a:pt x="2509" y="694"/>
                </a:lnTo>
                <a:lnTo>
                  <a:pt x="2510" y="694"/>
                </a:lnTo>
                <a:lnTo>
                  <a:pt x="2510" y="695"/>
                </a:lnTo>
                <a:lnTo>
                  <a:pt x="2510" y="695"/>
                </a:lnTo>
                <a:lnTo>
                  <a:pt x="2510" y="695"/>
                </a:lnTo>
                <a:lnTo>
                  <a:pt x="2511" y="695"/>
                </a:lnTo>
                <a:lnTo>
                  <a:pt x="2511" y="697"/>
                </a:lnTo>
                <a:lnTo>
                  <a:pt x="2510" y="697"/>
                </a:lnTo>
                <a:lnTo>
                  <a:pt x="2510" y="697"/>
                </a:lnTo>
                <a:lnTo>
                  <a:pt x="2509" y="697"/>
                </a:lnTo>
                <a:lnTo>
                  <a:pt x="2509" y="697"/>
                </a:lnTo>
                <a:lnTo>
                  <a:pt x="2508" y="697"/>
                </a:lnTo>
                <a:lnTo>
                  <a:pt x="2508" y="695"/>
                </a:lnTo>
                <a:lnTo>
                  <a:pt x="2506" y="695"/>
                </a:lnTo>
                <a:lnTo>
                  <a:pt x="2505" y="697"/>
                </a:lnTo>
                <a:lnTo>
                  <a:pt x="2505" y="697"/>
                </a:lnTo>
                <a:lnTo>
                  <a:pt x="2502" y="697"/>
                </a:lnTo>
                <a:lnTo>
                  <a:pt x="2502" y="698"/>
                </a:lnTo>
                <a:lnTo>
                  <a:pt x="2504" y="698"/>
                </a:lnTo>
                <a:lnTo>
                  <a:pt x="2504" y="699"/>
                </a:lnTo>
                <a:lnTo>
                  <a:pt x="2505" y="699"/>
                </a:lnTo>
                <a:lnTo>
                  <a:pt x="2506" y="698"/>
                </a:lnTo>
                <a:lnTo>
                  <a:pt x="2507" y="698"/>
                </a:lnTo>
                <a:lnTo>
                  <a:pt x="2507" y="698"/>
                </a:lnTo>
                <a:lnTo>
                  <a:pt x="2508" y="698"/>
                </a:lnTo>
                <a:lnTo>
                  <a:pt x="2509" y="698"/>
                </a:lnTo>
                <a:lnTo>
                  <a:pt x="2509" y="698"/>
                </a:lnTo>
                <a:lnTo>
                  <a:pt x="2510" y="698"/>
                </a:lnTo>
                <a:lnTo>
                  <a:pt x="2511" y="698"/>
                </a:lnTo>
                <a:lnTo>
                  <a:pt x="2511" y="698"/>
                </a:lnTo>
                <a:lnTo>
                  <a:pt x="2511" y="699"/>
                </a:lnTo>
                <a:lnTo>
                  <a:pt x="2513" y="699"/>
                </a:lnTo>
                <a:lnTo>
                  <a:pt x="2513" y="699"/>
                </a:lnTo>
                <a:lnTo>
                  <a:pt x="2513" y="699"/>
                </a:lnTo>
                <a:lnTo>
                  <a:pt x="2511" y="700"/>
                </a:lnTo>
                <a:lnTo>
                  <a:pt x="2511" y="699"/>
                </a:lnTo>
                <a:lnTo>
                  <a:pt x="2511" y="700"/>
                </a:lnTo>
                <a:lnTo>
                  <a:pt x="2511" y="701"/>
                </a:lnTo>
                <a:lnTo>
                  <a:pt x="2513" y="701"/>
                </a:lnTo>
                <a:lnTo>
                  <a:pt x="2513" y="702"/>
                </a:lnTo>
                <a:lnTo>
                  <a:pt x="2513" y="702"/>
                </a:lnTo>
                <a:lnTo>
                  <a:pt x="2513" y="705"/>
                </a:lnTo>
                <a:lnTo>
                  <a:pt x="2513" y="705"/>
                </a:lnTo>
                <a:lnTo>
                  <a:pt x="2511" y="706"/>
                </a:lnTo>
                <a:lnTo>
                  <a:pt x="2511" y="707"/>
                </a:lnTo>
                <a:lnTo>
                  <a:pt x="2513" y="708"/>
                </a:lnTo>
                <a:lnTo>
                  <a:pt x="2514" y="709"/>
                </a:lnTo>
                <a:lnTo>
                  <a:pt x="2514" y="709"/>
                </a:lnTo>
                <a:lnTo>
                  <a:pt x="2514" y="709"/>
                </a:lnTo>
                <a:lnTo>
                  <a:pt x="2514" y="710"/>
                </a:lnTo>
                <a:lnTo>
                  <a:pt x="2515" y="711"/>
                </a:lnTo>
                <a:lnTo>
                  <a:pt x="2516" y="711"/>
                </a:lnTo>
                <a:lnTo>
                  <a:pt x="2516" y="712"/>
                </a:lnTo>
                <a:lnTo>
                  <a:pt x="2516" y="714"/>
                </a:lnTo>
                <a:close/>
                <a:moveTo>
                  <a:pt x="2524" y="685"/>
                </a:moveTo>
                <a:lnTo>
                  <a:pt x="2524" y="686"/>
                </a:lnTo>
                <a:lnTo>
                  <a:pt x="2523" y="686"/>
                </a:lnTo>
                <a:lnTo>
                  <a:pt x="2523" y="688"/>
                </a:lnTo>
                <a:lnTo>
                  <a:pt x="2522" y="688"/>
                </a:lnTo>
                <a:lnTo>
                  <a:pt x="2522" y="688"/>
                </a:lnTo>
                <a:lnTo>
                  <a:pt x="2522" y="688"/>
                </a:lnTo>
                <a:lnTo>
                  <a:pt x="2521" y="688"/>
                </a:lnTo>
                <a:lnTo>
                  <a:pt x="2519" y="689"/>
                </a:lnTo>
                <a:lnTo>
                  <a:pt x="2519" y="689"/>
                </a:lnTo>
                <a:lnTo>
                  <a:pt x="2518" y="689"/>
                </a:lnTo>
                <a:lnTo>
                  <a:pt x="2518" y="689"/>
                </a:lnTo>
                <a:lnTo>
                  <a:pt x="2517" y="689"/>
                </a:lnTo>
                <a:lnTo>
                  <a:pt x="2517" y="689"/>
                </a:lnTo>
                <a:lnTo>
                  <a:pt x="2517" y="689"/>
                </a:lnTo>
                <a:lnTo>
                  <a:pt x="2517" y="689"/>
                </a:lnTo>
                <a:lnTo>
                  <a:pt x="2517" y="688"/>
                </a:lnTo>
                <a:lnTo>
                  <a:pt x="2517" y="686"/>
                </a:lnTo>
                <a:lnTo>
                  <a:pt x="2517" y="686"/>
                </a:lnTo>
                <a:lnTo>
                  <a:pt x="2517" y="685"/>
                </a:lnTo>
                <a:lnTo>
                  <a:pt x="2517" y="685"/>
                </a:lnTo>
                <a:lnTo>
                  <a:pt x="2516" y="684"/>
                </a:lnTo>
                <a:lnTo>
                  <a:pt x="2516" y="684"/>
                </a:lnTo>
                <a:lnTo>
                  <a:pt x="2516" y="685"/>
                </a:lnTo>
                <a:lnTo>
                  <a:pt x="2516" y="685"/>
                </a:lnTo>
                <a:lnTo>
                  <a:pt x="2515" y="685"/>
                </a:lnTo>
                <a:lnTo>
                  <a:pt x="2515" y="685"/>
                </a:lnTo>
                <a:lnTo>
                  <a:pt x="2514" y="685"/>
                </a:lnTo>
                <a:lnTo>
                  <a:pt x="2514" y="685"/>
                </a:lnTo>
                <a:lnTo>
                  <a:pt x="2513" y="685"/>
                </a:lnTo>
                <a:lnTo>
                  <a:pt x="2513" y="685"/>
                </a:lnTo>
                <a:lnTo>
                  <a:pt x="2511" y="684"/>
                </a:lnTo>
                <a:lnTo>
                  <a:pt x="2511" y="684"/>
                </a:lnTo>
                <a:lnTo>
                  <a:pt x="2510" y="684"/>
                </a:lnTo>
                <a:lnTo>
                  <a:pt x="2510" y="684"/>
                </a:lnTo>
                <a:lnTo>
                  <a:pt x="2510" y="684"/>
                </a:lnTo>
                <a:lnTo>
                  <a:pt x="2509" y="684"/>
                </a:lnTo>
                <a:lnTo>
                  <a:pt x="2508" y="684"/>
                </a:lnTo>
                <a:lnTo>
                  <a:pt x="2507" y="684"/>
                </a:lnTo>
                <a:lnTo>
                  <a:pt x="2507" y="684"/>
                </a:lnTo>
                <a:lnTo>
                  <a:pt x="2506" y="683"/>
                </a:lnTo>
                <a:lnTo>
                  <a:pt x="2506" y="683"/>
                </a:lnTo>
                <a:lnTo>
                  <a:pt x="2506" y="682"/>
                </a:lnTo>
                <a:lnTo>
                  <a:pt x="2506" y="681"/>
                </a:lnTo>
                <a:lnTo>
                  <a:pt x="2507" y="681"/>
                </a:lnTo>
                <a:lnTo>
                  <a:pt x="2507" y="681"/>
                </a:lnTo>
                <a:lnTo>
                  <a:pt x="2508" y="680"/>
                </a:lnTo>
                <a:lnTo>
                  <a:pt x="2509" y="680"/>
                </a:lnTo>
                <a:lnTo>
                  <a:pt x="2509" y="680"/>
                </a:lnTo>
                <a:lnTo>
                  <a:pt x="2510" y="680"/>
                </a:lnTo>
                <a:lnTo>
                  <a:pt x="2511" y="680"/>
                </a:lnTo>
                <a:lnTo>
                  <a:pt x="2511" y="680"/>
                </a:lnTo>
                <a:lnTo>
                  <a:pt x="2511" y="681"/>
                </a:lnTo>
                <a:lnTo>
                  <a:pt x="2511" y="682"/>
                </a:lnTo>
                <a:lnTo>
                  <a:pt x="2511" y="682"/>
                </a:lnTo>
                <a:lnTo>
                  <a:pt x="2511" y="683"/>
                </a:lnTo>
                <a:lnTo>
                  <a:pt x="2513" y="683"/>
                </a:lnTo>
                <a:lnTo>
                  <a:pt x="2513" y="682"/>
                </a:lnTo>
                <a:lnTo>
                  <a:pt x="2513" y="682"/>
                </a:lnTo>
                <a:lnTo>
                  <a:pt x="2513" y="681"/>
                </a:lnTo>
                <a:lnTo>
                  <a:pt x="2513" y="681"/>
                </a:lnTo>
                <a:lnTo>
                  <a:pt x="2514" y="681"/>
                </a:lnTo>
                <a:lnTo>
                  <a:pt x="2514" y="682"/>
                </a:lnTo>
                <a:lnTo>
                  <a:pt x="2515" y="681"/>
                </a:lnTo>
                <a:lnTo>
                  <a:pt x="2515" y="681"/>
                </a:lnTo>
                <a:lnTo>
                  <a:pt x="2516" y="681"/>
                </a:lnTo>
                <a:lnTo>
                  <a:pt x="2517" y="680"/>
                </a:lnTo>
                <a:lnTo>
                  <a:pt x="2517" y="680"/>
                </a:lnTo>
                <a:lnTo>
                  <a:pt x="2516" y="680"/>
                </a:lnTo>
                <a:lnTo>
                  <a:pt x="2515" y="678"/>
                </a:lnTo>
                <a:lnTo>
                  <a:pt x="2514" y="678"/>
                </a:lnTo>
                <a:lnTo>
                  <a:pt x="2514" y="677"/>
                </a:lnTo>
                <a:lnTo>
                  <a:pt x="2515" y="677"/>
                </a:lnTo>
                <a:lnTo>
                  <a:pt x="2516" y="678"/>
                </a:lnTo>
                <a:lnTo>
                  <a:pt x="2516" y="678"/>
                </a:lnTo>
                <a:lnTo>
                  <a:pt x="2517" y="678"/>
                </a:lnTo>
                <a:lnTo>
                  <a:pt x="2517" y="678"/>
                </a:lnTo>
                <a:lnTo>
                  <a:pt x="2517" y="680"/>
                </a:lnTo>
                <a:lnTo>
                  <a:pt x="2517" y="680"/>
                </a:lnTo>
                <a:lnTo>
                  <a:pt x="2517" y="682"/>
                </a:lnTo>
                <a:lnTo>
                  <a:pt x="2517" y="682"/>
                </a:lnTo>
                <a:lnTo>
                  <a:pt x="2518" y="683"/>
                </a:lnTo>
                <a:lnTo>
                  <a:pt x="2518" y="683"/>
                </a:lnTo>
                <a:lnTo>
                  <a:pt x="2518" y="683"/>
                </a:lnTo>
                <a:lnTo>
                  <a:pt x="2519" y="683"/>
                </a:lnTo>
                <a:lnTo>
                  <a:pt x="2521" y="683"/>
                </a:lnTo>
                <a:lnTo>
                  <a:pt x="2522" y="683"/>
                </a:lnTo>
                <a:lnTo>
                  <a:pt x="2522" y="683"/>
                </a:lnTo>
                <a:lnTo>
                  <a:pt x="2523" y="683"/>
                </a:lnTo>
                <a:lnTo>
                  <a:pt x="2523" y="683"/>
                </a:lnTo>
                <a:lnTo>
                  <a:pt x="2524" y="683"/>
                </a:lnTo>
                <a:lnTo>
                  <a:pt x="2524" y="683"/>
                </a:lnTo>
                <a:lnTo>
                  <a:pt x="2524" y="683"/>
                </a:lnTo>
                <a:lnTo>
                  <a:pt x="2524" y="685"/>
                </a:lnTo>
                <a:close/>
                <a:moveTo>
                  <a:pt x="2767" y="680"/>
                </a:moveTo>
                <a:lnTo>
                  <a:pt x="2767" y="682"/>
                </a:lnTo>
                <a:lnTo>
                  <a:pt x="2765" y="684"/>
                </a:lnTo>
                <a:lnTo>
                  <a:pt x="2760" y="683"/>
                </a:lnTo>
                <a:lnTo>
                  <a:pt x="2754" y="685"/>
                </a:lnTo>
                <a:lnTo>
                  <a:pt x="2752" y="683"/>
                </a:lnTo>
                <a:lnTo>
                  <a:pt x="2749" y="683"/>
                </a:lnTo>
                <a:lnTo>
                  <a:pt x="2744" y="682"/>
                </a:lnTo>
                <a:lnTo>
                  <a:pt x="2739" y="683"/>
                </a:lnTo>
                <a:lnTo>
                  <a:pt x="2737" y="682"/>
                </a:lnTo>
                <a:lnTo>
                  <a:pt x="2731" y="681"/>
                </a:lnTo>
                <a:lnTo>
                  <a:pt x="2722" y="682"/>
                </a:lnTo>
                <a:lnTo>
                  <a:pt x="2719" y="683"/>
                </a:lnTo>
                <a:lnTo>
                  <a:pt x="2718" y="680"/>
                </a:lnTo>
                <a:lnTo>
                  <a:pt x="2717" y="683"/>
                </a:lnTo>
                <a:lnTo>
                  <a:pt x="2712" y="684"/>
                </a:lnTo>
                <a:lnTo>
                  <a:pt x="2710" y="684"/>
                </a:lnTo>
                <a:lnTo>
                  <a:pt x="2710" y="686"/>
                </a:lnTo>
                <a:lnTo>
                  <a:pt x="2706" y="690"/>
                </a:lnTo>
                <a:lnTo>
                  <a:pt x="2704" y="690"/>
                </a:lnTo>
                <a:lnTo>
                  <a:pt x="2702" y="692"/>
                </a:lnTo>
                <a:lnTo>
                  <a:pt x="2702" y="697"/>
                </a:lnTo>
                <a:lnTo>
                  <a:pt x="2698" y="699"/>
                </a:lnTo>
                <a:lnTo>
                  <a:pt x="2698" y="701"/>
                </a:lnTo>
                <a:lnTo>
                  <a:pt x="2701" y="702"/>
                </a:lnTo>
                <a:lnTo>
                  <a:pt x="2700" y="708"/>
                </a:lnTo>
                <a:lnTo>
                  <a:pt x="2698" y="708"/>
                </a:lnTo>
                <a:lnTo>
                  <a:pt x="2698" y="707"/>
                </a:lnTo>
                <a:lnTo>
                  <a:pt x="2697" y="703"/>
                </a:lnTo>
                <a:lnTo>
                  <a:pt x="2693" y="699"/>
                </a:lnTo>
                <a:lnTo>
                  <a:pt x="2692" y="695"/>
                </a:lnTo>
                <a:lnTo>
                  <a:pt x="2693" y="693"/>
                </a:lnTo>
                <a:lnTo>
                  <a:pt x="2694" y="691"/>
                </a:lnTo>
                <a:lnTo>
                  <a:pt x="2693" y="688"/>
                </a:lnTo>
                <a:lnTo>
                  <a:pt x="2695" y="686"/>
                </a:lnTo>
                <a:lnTo>
                  <a:pt x="2697" y="685"/>
                </a:lnTo>
                <a:lnTo>
                  <a:pt x="2700" y="683"/>
                </a:lnTo>
                <a:lnTo>
                  <a:pt x="2702" y="682"/>
                </a:lnTo>
                <a:lnTo>
                  <a:pt x="2705" y="681"/>
                </a:lnTo>
                <a:lnTo>
                  <a:pt x="2706" y="677"/>
                </a:lnTo>
                <a:lnTo>
                  <a:pt x="2711" y="676"/>
                </a:lnTo>
                <a:lnTo>
                  <a:pt x="2712" y="677"/>
                </a:lnTo>
                <a:lnTo>
                  <a:pt x="2717" y="678"/>
                </a:lnTo>
                <a:lnTo>
                  <a:pt x="2722" y="677"/>
                </a:lnTo>
                <a:lnTo>
                  <a:pt x="2726" y="677"/>
                </a:lnTo>
                <a:lnTo>
                  <a:pt x="2728" y="676"/>
                </a:lnTo>
                <a:lnTo>
                  <a:pt x="2730" y="680"/>
                </a:lnTo>
                <a:lnTo>
                  <a:pt x="2738" y="680"/>
                </a:lnTo>
                <a:lnTo>
                  <a:pt x="2741" y="681"/>
                </a:lnTo>
                <a:lnTo>
                  <a:pt x="2744" y="680"/>
                </a:lnTo>
                <a:lnTo>
                  <a:pt x="2750" y="678"/>
                </a:lnTo>
                <a:lnTo>
                  <a:pt x="2756" y="682"/>
                </a:lnTo>
                <a:lnTo>
                  <a:pt x="2762" y="677"/>
                </a:lnTo>
                <a:lnTo>
                  <a:pt x="2764" y="680"/>
                </a:lnTo>
                <a:lnTo>
                  <a:pt x="2765" y="677"/>
                </a:lnTo>
                <a:lnTo>
                  <a:pt x="2769" y="676"/>
                </a:lnTo>
                <a:lnTo>
                  <a:pt x="2770" y="680"/>
                </a:lnTo>
                <a:lnTo>
                  <a:pt x="2767" y="680"/>
                </a:lnTo>
                <a:close/>
                <a:moveTo>
                  <a:pt x="3189" y="518"/>
                </a:moveTo>
                <a:lnTo>
                  <a:pt x="3189" y="520"/>
                </a:lnTo>
                <a:lnTo>
                  <a:pt x="3188" y="526"/>
                </a:lnTo>
                <a:lnTo>
                  <a:pt x="3188" y="528"/>
                </a:lnTo>
                <a:lnTo>
                  <a:pt x="3185" y="534"/>
                </a:lnTo>
                <a:lnTo>
                  <a:pt x="3184" y="537"/>
                </a:lnTo>
                <a:lnTo>
                  <a:pt x="3184" y="541"/>
                </a:lnTo>
                <a:lnTo>
                  <a:pt x="3185" y="545"/>
                </a:lnTo>
                <a:lnTo>
                  <a:pt x="3183" y="547"/>
                </a:lnTo>
                <a:lnTo>
                  <a:pt x="3181" y="549"/>
                </a:lnTo>
                <a:lnTo>
                  <a:pt x="3180" y="553"/>
                </a:lnTo>
                <a:lnTo>
                  <a:pt x="3178" y="554"/>
                </a:lnTo>
                <a:lnTo>
                  <a:pt x="3178" y="552"/>
                </a:lnTo>
                <a:lnTo>
                  <a:pt x="3175" y="551"/>
                </a:lnTo>
                <a:lnTo>
                  <a:pt x="3171" y="556"/>
                </a:lnTo>
                <a:lnTo>
                  <a:pt x="3174" y="555"/>
                </a:lnTo>
                <a:lnTo>
                  <a:pt x="3176" y="556"/>
                </a:lnTo>
                <a:lnTo>
                  <a:pt x="3178" y="558"/>
                </a:lnTo>
                <a:lnTo>
                  <a:pt x="3174" y="561"/>
                </a:lnTo>
                <a:lnTo>
                  <a:pt x="3172" y="561"/>
                </a:lnTo>
                <a:lnTo>
                  <a:pt x="3168" y="563"/>
                </a:lnTo>
                <a:lnTo>
                  <a:pt x="3167" y="566"/>
                </a:lnTo>
                <a:lnTo>
                  <a:pt x="3163" y="570"/>
                </a:lnTo>
                <a:lnTo>
                  <a:pt x="3159" y="571"/>
                </a:lnTo>
                <a:lnTo>
                  <a:pt x="3157" y="572"/>
                </a:lnTo>
                <a:lnTo>
                  <a:pt x="3151" y="574"/>
                </a:lnTo>
                <a:lnTo>
                  <a:pt x="3149" y="575"/>
                </a:lnTo>
                <a:lnTo>
                  <a:pt x="3147" y="579"/>
                </a:lnTo>
                <a:lnTo>
                  <a:pt x="3145" y="578"/>
                </a:lnTo>
                <a:lnTo>
                  <a:pt x="3141" y="578"/>
                </a:lnTo>
                <a:lnTo>
                  <a:pt x="3140" y="579"/>
                </a:lnTo>
                <a:lnTo>
                  <a:pt x="3140" y="580"/>
                </a:lnTo>
                <a:lnTo>
                  <a:pt x="3140" y="581"/>
                </a:lnTo>
                <a:lnTo>
                  <a:pt x="3137" y="587"/>
                </a:lnTo>
                <a:lnTo>
                  <a:pt x="3134" y="589"/>
                </a:lnTo>
                <a:lnTo>
                  <a:pt x="3122" y="592"/>
                </a:lnTo>
                <a:lnTo>
                  <a:pt x="3120" y="594"/>
                </a:lnTo>
                <a:lnTo>
                  <a:pt x="3115" y="594"/>
                </a:lnTo>
                <a:lnTo>
                  <a:pt x="3107" y="591"/>
                </a:lnTo>
                <a:lnTo>
                  <a:pt x="3110" y="589"/>
                </a:lnTo>
                <a:lnTo>
                  <a:pt x="3115" y="588"/>
                </a:lnTo>
                <a:lnTo>
                  <a:pt x="3117" y="588"/>
                </a:lnTo>
                <a:lnTo>
                  <a:pt x="3120" y="587"/>
                </a:lnTo>
                <a:lnTo>
                  <a:pt x="3122" y="587"/>
                </a:lnTo>
                <a:lnTo>
                  <a:pt x="3125" y="586"/>
                </a:lnTo>
                <a:lnTo>
                  <a:pt x="3131" y="582"/>
                </a:lnTo>
                <a:lnTo>
                  <a:pt x="3134" y="577"/>
                </a:lnTo>
                <a:lnTo>
                  <a:pt x="3137" y="574"/>
                </a:lnTo>
                <a:lnTo>
                  <a:pt x="3142" y="572"/>
                </a:lnTo>
                <a:lnTo>
                  <a:pt x="3145" y="570"/>
                </a:lnTo>
                <a:lnTo>
                  <a:pt x="3148" y="566"/>
                </a:lnTo>
                <a:lnTo>
                  <a:pt x="3148" y="564"/>
                </a:lnTo>
                <a:lnTo>
                  <a:pt x="3150" y="562"/>
                </a:lnTo>
                <a:lnTo>
                  <a:pt x="3156" y="558"/>
                </a:lnTo>
                <a:lnTo>
                  <a:pt x="3161" y="553"/>
                </a:lnTo>
                <a:lnTo>
                  <a:pt x="3165" y="549"/>
                </a:lnTo>
                <a:lnTo>
                  <a:pt x="3168" y="544"/>
                </a:lnTo>
                <a:lnTo>
                  <a:pt x="3171" y="541"/>
                </a:lnTo>
                <a:lnTo>
                  <a:pt x="3171" y="539"/>
                </a:lnTo>
                <a:lnTo>
                  <a:pt x="3173" y="537"/>
                </a:lnTo>
                <a:lnTo>
                  <a:pt x="3174" y="535"/>
                </a:lnTo>
                <a:lnTo>
                  <a:pt x="3176" y="529"/>
                </a:lnTo>
                <a:lnTo>
                  <a:pt x="3180" y="526"/>
                </a:lnTo>
                <a:lnTo>
                  <a:pt x="3180" y="523"/>
                </a:lnTo>
                <a:lnTo>
                  <a:pt x="3180" y="520"/>
                </a:lnTo>
                <a:lnTo>
                  <a:pt x="3181" y="518"/>
                </a:lnTo>
                <a:lnTo>
                  <a:pt x="3185" y="513"/>
                </a:lnTo>
                <a:lnTo>
                  <a:pt x="3189" y="514"/>
                </a:lnTo>
                <a:lnTo>
                  <a:pt x="3185" y="513"/>
                </a:lnTo>
                <a:lnTo>
                  <a:pt x="3189" y="513"/>
                </a:lnTo>
                <a:lnTo>
                  <a:pt x="3190" y="514"/>
                </a:lnTo>
                <a:lnTo>
                  <a:pt x="3189" y="518"/>
                </a:lnTo>
                <a:close/>
              </a:path>
            </a:pathLst>
          </a:custGeom>
          <a:solidFill>
            <a:srgbClr val="D1CCBD"/>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0" name="Chart Placeholder 269">
            <a:extLst>
              <a:ext uri="{FF2B5EF4-FFF2-40B4-BE49-F238E27FC236}">
                <a16:creationId xmlns:a16="http://schemas.microsoft.com/office/drawing/2014/main" id="{BE404576-A498-491E-8702-D63A8C69D08A}"/>
              </a:ext>
            </a:extLst>
          </p:cNvPr>
          <p:cNvSpPr>
            <a:spLocks noGrp="1"/>
          </p:cNvSpPr>
          <p:nvPr>
            <p:ph type="chart" sz="quarter" idx="22" hasCustomPrompt="1"/>
          </p:nvPr>
        </p:nvSpPr>
        <p:spPr>
          <a:xfrm>
            <a:off x="8074274" y="2795865"/>
            <a:ext cx="3505150" cy="2969727"/>
          </a:xfrm>
          <a:prstGeom prst="rect">
            <a:avLst/>
          </a:prstGeom>
        </p:spPr>
        <p:txBody>
          <a:bodyPr/>
          <a:lstStyle>
            <a:lvl1pPr marL="0" indent="0">
              <a:buNone/>
              <a:defRPr sz="1100">
                <a:latin typeface="Gill Sans Infant Std" panose="020B0502020104020203" pitchFamily="34" charset="0"/>
              </a:defRPr>
            </a:lvl1pPr>
          </a:lstStyle>
          <a:p>
            <a:r>
              <a:rPr lang="en-GB" dirty="0"/>
              <a:t>Click to add chart</a:t>
            </a:r>
          </a:p>
        </p:txBody>
      </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8669446"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THE SIZE OF THE PROBLEM</a:t>
            </a: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flipH="1">
            <a:off x="664948" y="3372761"/>
            <a:ext cx="2863153"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3481729" y="330871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4720475" y="3508274"/>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3</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4720475" y="3841062"/>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592363" y="3074688"/>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1</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92363" y="3407476"/>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690196" y="4240494"/>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2</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690196" y="4573282"/>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cxnSp>
        <p:nvCxnSpPr>
          <p:cNvPr id="264" name="Straight Connector 263">
            <a:extLst>
              <a:ext uri="{FF2B5EF4-FFF2-40B4-BE49-F238E27FC236}">
                <a16:creationId xmlns:a16="http://schemas.microsoft.com/office/drawing/2014/main" id="{31CC761B-6B0F-4FBD-82FE-75D8F8F0ED2D}"/>
              </a:ext>
            </a:extLst>
          </p:cNvPr>
          <p:cNvCxnSpPr>
            <a:cxnSpLocks/>
          </p:cNvCxnSpPr>
          <p:nvPr userDrawn="1"/>
        </p:nvCxnSpPr>
        <p:spPr>
          <a:xfrm flipH="1">
            <a:off x="788291" y="4544653"/>
            <a:ext cx="3636000"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42349655-16C2-4422-804B-57EDE44B2D53}"/>
              </a:ext>
            </a:extLst>
          </p:cNvPr>
          <p:cNvSpPr/>
          <p:nvPr userDrawn="1"/>
        </p:nvSpPr>
        <p:spPr>
          <a:xfrm>
            <a:off x="4378794" y="4490659"/>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6" name="Straight Connector 265">
            <a:extLst>
              <a:ext uri="{FF2B5EF4-FFF2-40B4-BE49-F238E27FC236}">
                <a16:creationId xmlns:a16="http://schemas.microsoft.com/office/drawing/2014/main" id="{62D62DDB-B767-4FA1-B4EC-7D07F1BFD3A3}"/>
              </a:ext>
            </a:extLst>
          </p:cNvPr>
          <p:cNvCxnSpPr>
            <a:cxnSpLocks/>
          </p:cNvCxnSpPr>
          <p:nvPr userDrawn="1"/>
        </p:nvCxnSpPr>
        <p:spPr>
          <a:xfrm flipH="1">
            <a:off x="4559099" y="3808151"/>
            <a:ext cx="2853755"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D59BF91D-7B38-4E11-978C-749C7CC1A1ED}"/>
              </a:ext>
            </a:extLst>
          </p:cNvPr>
          <p:cNvSpPr/>
          <p:nvPr userDrawn="1"/>
        </p:nvSpPr>
        <p:spPr>
          <a:xfrm>
            <a:off x="4457710" y="374010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510" name="Text Placeholder 509">
            <a:extLst>
              <a:ext uri="{FF2B5EF4-FFF2-40B4-BE49-F238E27FC236}">
                <a16:creationId xmlns:a16="http://schemas.microsoft.com/office/drawing/2014/main" id="{97C0E5D5-4634-4EFF-86D3-7D026775E95C}"/>
              </a:ext>
            </a:extLst>
          </p:cNvPr>
          <p:cNvSpPr>
            <a:spLocks noGrp="1"/>
          </p:cNvSpPr>
          <p:nvPr>
            <p:ph type="body" sz="quarter" idx="23" hasCustomPrompt="1"/>
          </p:nvPr>
        </p:nvSpPr>
        <p:spPr>
          <a:xfrm>
            <a:off x="8070257" y="1547813"/>
            <a:ext cx="3505149" cy="1057275"/>
          </a:xfrm>
          <a:prstGeom prst="rect">
            <a:avLst/>
          </a:prstGeom>
        </p:spPr>
        <p:txBody>
          <a:bodyPr/>
          <a:lstStyle>
            <a:lvl1pPr marL="0" indent="0">
              <a:buNone/>
              <a:defRPr sz="1100">
                <a:latin typeface="Gill Sans Infant Std" panose="020B0502020104020203" pitchFamily="34" charset="0"/>
              </a:defRPr>
            </a:lvl1pPr>
          </a:lstStyle>
          <a:p>
            <a:pPr fontAlgn="ctr"/>
            <a:r>
              <a:rPr lang="en-GB" sz="1100" dirty="0">
                <a:latin typeface="Gill Sans MT" panose="020B0502020104020203" pitchFamily="34" charset="0"/>
              </a:rPr>
              <a:t>What is the size of the problem your idea is aiming to solve?</a:t>
            </a:r>
          </a:p>
        </p:txBody>
      </p:sp>
      <p:sp>
        <p:nvSpPr>
          <p:cNvPr id="23" name="Rectangle 22">
            <a:extLst>
              <a:ext uri="{FF2B5EF4-FFF2-40B4-BE49-F238E27FC236}">
                <a16:creationId xmlns:a16="http://schemas.microsoft.com/office/drawing/2014/main" id="{B16275B4-BB15-4935-A275-2146D0000B82}"/>
              </a:ext>
            </a:extLst>
          </p:cNvPr>
          <p:cNvSpPr/>
          <p:nvPr userDrawn="1"/>
        </p:nvSpPr>
        <p:spPr>
          <a:xfrm>
            <a:off x="10554860" y="1172123"/>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From idea submission</a:t>
            </a:r>
          </a:p>
        </p:txBody>
      </p:sp>
    </p:spTree>
    <p:extLst>
      <p:ext uri="{BB962C8B-B14F-4D97-AF65-F5344CB8AC3E}">
        <p14:creationId xmlns:p14="http://schemas.microsoft.com/office/powerpoint/2010/main" val="197931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87" name="Rectangle 86">
            <a:extLst>
              <a:ext uri="{FF2B5EF4-FFF2-40B4-BE49-F238E27FC236}">
                <a16:creationId xmlns:a16="http://schemas.microsoft.com/office/drawing/2014/main" id="{BC1AEACF-53A8-48B2-8962-CE9752CA5B73}"/>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grpSp>
        <p:nvGrpSpPr>
          <p:cNvPr id="21" name="Group 20">
            <a:extLst>
              <a:ext uri="{FF2B5EF4-FFF2-40B4-BE49-F238E27FC236}">
                <a16:creationId xmlns:a16="http://schemas.microsoft.com/office/drawing/2014/main" id="{294DA813-8F49-4BB8-9D9E-98C8D49A9D30}"/>
              </a:ext>
            </a:extLst>
          </p:cNvPr>
          <p:cNvGrpSpPr/>
          <p:nvPr userDrawn="1"/>
        </p:nvGrpSpPr>
        <p:grpSpPr>
          <a:xfrm>
            <a:off x="-13938398" y="-2640704"/>
            <a:ext cx="23642626" cy="10650477"/>
            <a:chOff x="-13911504" y="-2721386"/>
            <a:chExt cx="23642626" cy="10650477"/>
          </a:xfrm>
          <a:solidFill>
            <a:srgbClr val="D1CCBD"/>
          </a:solidFill>
        </p:grpSpPr>
        <p:grpSp>
          <p:nvGrpSpPr>
            <p:cNvPr id="23" name="Group 22">
              <a:extLst>
                <a:ext uri="{FF2B5EF4-FFF2-40B4-BE49-F238E27FC236}">
                  <a16:creationId xmlns:a16="http://schemas.microsoft.com/office/drawing/2014/main" id="{F911D84D-8E53-4452-9CEB-EB7014CC156A}"/>
                </a:ext>
              </a:extLst>
            </p:cNvPr>
            <p:cNvGrpSpPr/>
            <p:nvPr/>
          </p:nvGrpSpPr>
          <p:grpSpPr>
            <a:xfrm>
              <a:off x="1389259" y="259424"/>
              <a:ext cx="5570426" cy="7669667"/>
              <a:chOff x="1389259" y="259424"/>
              <a:chExt cx="5570426" cy="7669667"/>
            </a:xfrm>
            <a:grpFill/>
          </p:grpSpPr>
          <p:sp>
            <p:nvSpPr>
              <p:cNvPr id="25" name="Freeform 139">
                <a:extLst>
                  <a:ext uri="{FF2B5EF4-FFF2-40B4-BE49-F238E27FC236}">
                    <a16:creationId xmlns:a16="http://schemas.microsoft.com/office/drawing/2014/main" id="{315CD165-2ECE-44C2-8DCB-2620611D8557}"/>
                  </a:ext>
                </a:extLst>
              </p:cNvPr>
              <p:cNvSpPr>
                <a:spLocks/>
              </p:cNvSpPr>
              <p:nvPr/>
            </p:nvSpPr>
            <p:spPr bwMode="auto">
              <a:xfrm>
                <a:off x="3240558" y="4849102"/>
                <a:ext cx="16529" cy="11020"/>
              </a:xfrm>
              <a:custGeom>
                <a:avLst/>
                <a:gdLst>
                  <a:gd name="T0" fmla="*/ 2 w 3"/>
                  <a:gd name="T1" fmla="*/ 0 h 2"/>
                  <a:gd name="T2" fmla="*/ 0 w 3"/>
                  <a:gd name="T3" fmla="*/ 0 h 2"/>
                  <a:gd name="T4" fmla="*/ 0 w 3"/>
                  <a:gd name="T5" fmla="*/ 2 h 2"/>
                  <a:gd name="T6" fmla="*/ 3 w 3"/>
                  <a:gd name="T7" fmla="*/ 2 h 2"/>
                  <a:gd name="T8" fmla="*/ 2 w 3"/>
                  <a:gd name="T9" fmla="*/ 0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0" y="0"/>
                    </a:lnTo>
                    <a:lnTo>
                      <a:pt x="0" y="2"/>
                    </a:lnTo>
                    <a:lnTo>
                      <a:pt x="3"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6" name="Freeform 140">
                <a:extLst>
                  <a:ext uri="{FF2B5EF4-FFF2-40B4-BE49-F238E27FC236}">
                    <a16:creationId xmlns:a16="http://schemas.microsoft.com/office/drawing/2014/main" id="{A927BFBC-BFB7-4DBC-835F-AC982C97B990}"/>
                  </a:ext>
                </a:extLst>
              </p:cNvPr>
              <p:cNvSpPr>
                <a:spLocks/>
              </p:cNvSpPr>
              <p:nvPr/>
            </p:nvSpPr>
            <p:spPr bwMode="auto">
              <a:xfrm>
                <a:off x="3251577" y="4816043"/>
                <a:ext cx="44079" cy="27549"/>
              </a:xfrm>
              <a:custGeom>
                <a:avLst/>
                <a:gdLst>
                  <a:gd name="T0" fmla="*/ 2 w 8"/>
                  <a:gd name="T1" fmla="*/ 0 h 5"/>
                  <a:gd name="T2" fmla="*/ 1 w 8"/>
                  <a:gd name="T3" fmla="*/ 0 h 5"/>
                  <a:gd name="T4" fmla="*/ 0 w 8"/>
                  <a:gd name="T5" fmla="*/ 4 h 5"/>
                  <a:gd name="T6" fmla="*/ 5 w 8"/>
                  <a:gd name="T7" fmla="*/ 5 h 5"/>
                  <a:gd name="T8" fmla="*/ 8 w 8"/>
                  <a:gd name="T9" fmla="*/ 5 h 5"/>
                  <a:gd name="T10" fmla="*/ 5 w 8"/>
                  <a:gd name="T11" fmla="*/ 4 h 5"/>
                  <a:gd name="T12" fmla="*/ 2 w 8"/>
                  <a:gd name="T13" fmla="*/ 0 h 5"/>
                  <a:gd name="T14" fmla="*/ 2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0"/>
                    </a:moveTo>
                    <a:lnTo>
                      <a:pt x="1" y="0"/>
                    </a:lnTo>
                    <a:lnTo>
                      <a:pt x="0" y="4"/>
                    </a:lnTo>
                    <a:lnTo>
                      <a:pt x="5" y="5"/>
                    </a:lnTo>
                    <a:lnTo>
                      <a:pt x="8" y="5"/>
                    </a:lnTo>
                    <a:lnTo>
                      <a:pt x="5"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 name="Freeform 141">
                <a:extLst>
                  <a:ext uri="{FF2B5EF4-FFF2-40B4-BE49-F238E27FC236}">
                    <a16:creationId xmlns:a16="http://schemas.microsoft.com/office/drawing/2014/main" id="{F27D0A6F-0641-4DF8-A36A-FEC5F17A2B0D}"/>
                  </a:ext>
                </a:extLst>
              </p:cNvPr>
              <p:cNvSpPr>
                <a:spLocks/>
              </p:cNvSpPr>
              <p:nvPr/>
            </p:nvSpPr>
            <p:spPr bwMode="auto">
              <a:xfrm>
                <a:off x="3306675" y="4937259"/>
                <a:ext cx="115706" cy="115706"/>
              </a:xfrm>
              <a:custGeom>
                <a:avLst/>
                <a:gdLst>
                  <a:gd name="T0" fmla="*/ 3 w 21"/>
                  <a:gd name="T1" fmla="*/ 2 h 21"/>
                  <a:gd name="T2" fmla="*/ 0 w 21"/>
                  <a:gd name="T3" fmla="*/ 5 h 21"/>
                  <a:gd name="T4" fmla="*/ 2 w 21"/>
                  <a:gd name="T5" fmla="*/ 8 h 21"/>
                  <a:gd name="T6" fmla="*/ 7 w 21"/>
                  <a:gd name="T7" fmla="*/ 8 h 21"/>
                  <a:gd name="T8" fmla="*/ 11 w 21"/>
                  <a:gd name="T9" fmla="*/ 13 h 21"/>
                  <a:gd name="T10" fmla="*/ 11 w 21"/>
                  <a:gd name="T11" fmla="*/ 16 h 21"/>
                  <a:gd name="T12" fmla="*/ 13 w 21"/>
                  <a:gd name="T13" fmla="*/ 18 h 21"/>
                  <a:gd name="T14" fmla="*/ 19 w 21"/>
                  <a:gd name="T15" fmla="*/ 20 h 21"/>
                  <a:gd name="T16" fmla="*/ 21 w 21"/>
                  <a:gd name="T17" fmla="*/ 21 h 21"/>
                  <a:gd name="T18" fmla="*/ 20 w 21"/>
                  <a:gd name="T19" fmla="*/ 18 h 21"/>
                  <a:gd name="T20" fmla="*/ 21 w 21"/>
                  <a:gd name="T21" fmla="*/ 16 h 21"/>
                  <a:gd name="T22" fmla="*/ 19 w 21"/>
                  <a:gd name="T23" fmla="*/ 13 h 21"/>
                  <a:gd name="T24" fmla="*/ 15 w 21"/>
                  <a:gd name="T25" fmla="*/ 12 h 21"/>
                  <a:gd name="T26" fmla="*/ 14 w 21"/>
                  <a:gd name="T27" fmla="*/ 9 h 21"/>
                  <a:gd name="T28" fmla="*/ 13 w 21"/>
                  <a:gd name="T29" fmla="*/ 4 h 21"/>
                  <a:gd name="T30" fmla="*/ 12 w 21"/>
                  <a:gd name="T31" fmla="*/ 1 h 21"/>
                  <a:gd name="T32" fmla="*/ 8 w 21"/>
                  <a:gd name="T33" fmla="*/ 0 h 21"/>
                  <a:gd name="T34" fmla="*/ 8 w 21"/>
                  <a:gd name="T35" fmla="*/ 2 h 21"/>
                  <a:gd name="T36" fmla="*/ 5 w 21"/>
                  <a:gd name="T37" fmla="*/ 0 h 21"/>
                  <a:gd name="T38" fmla="*/ 3 w 21"/>
                  <a:gd name="T39" fmla="*/ 1 h 21"/>
                  <a:gd name="T40" fmla="*/ 3 w 21"/>
                  <a:gd name="T41" fmla="*/ 2 h 21"/>
                  <a:gd name="T42" fmla="*/ 3 w 21"/>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3" y="2"/>
                    </a:moveTo>
                    <a:lnTo>
                      <a:pt x="0" y="5"/>
                    </a:lnTo>
                    <a:lnTo>
                      <a:pt x="2" y="8"/>
                    </a:lnTo>
                    <a:lnTo>
                      <a:pt x="7" y="8"/>
                    </a:lnTo>
                    <a:lnTo>
                      <a:pt x="11" y="13"/>
                    </a:lnTo>
                    <a:lnTo>
                      <a:pt x="11" y="16"/>
                    </a:lnTo>
                    <a:lnTo>
                      <a:pt x="13" y="18"/>
                    </a:lnTo>
                    <a:lnTo>
                      <a:pt x="19" y="20"/>
                    </a:lnTo>
                    <a:lnTo>
                      <a:pt x="21" y="21"/>
                    </a:lnTo>
                    <a:lnTo>
                      <a:pt x="20" y="18"/>
                    </a:lnTo>
                    <a:lnTo>
                      <a:pt x="21" y="16"/>
                    </a:lnTo>
                    <a:lnTo>
                      <a:pt x="19" y="13"/>
                    </a:lnTo>
                    <a:lnTo>
                      <a:pt x="15" y="12"/>
                    </a:lnTo>
                    <a:lnTo>
                      <a:pt x="14" y="9"/>
                    </a:lnTo>
                    <a:lnTo>
                      <a:pt x="13" y="4"/>
                    </a:lnTo>
                    <a:lnTo>
                      <a:pt x="12" y="1"/>
                    </a:lnTo>
                    <a:lnTo>
                      <a:pt x="8" y="0"/>
                    </a:lnTo>
                    <a:lnTo>
                      <a:pt x="8" y="2"/>
                    </a:lnTo>
                    <a:lnTo>
                      <a:pt x="5" y="0"/>
                    </a:lnTo>
                    <a:lnTo>
                      <a:pt x="3" y="1"/>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 name="Freeform 142">
                <a:extLst>
                  <a:ext uri="{FF2B5EF4-FFF2-40B4-BE49-F238E27FC236}">
                    <a16:creationId xmlns:a16="http://schemas.microsoft.com/office/drawing/2014/main" id="{6C348131-35B9-40CF-9EA4-51A3C7C38F35}"/>
                  </a:ext>
                </a:extLst>
              </p:cNvPr>
              <p:cNvSpPr>
                <a:spLocks/>
              </p:cNvSpPr>
              <p:nvPr/>
            </p:nvSpPr>
            <p:spPr bwMode="auto">
              <a:xfrm>
                <a:off x="3323205" y="5267848"/>
                <a:ext cx="688727" cy="214883"/>
              </a:xfrm>
              <a:custGeom>
                <a:avLst/>
                <a:gdLst>
                  <a:gd name="T0" fmla="*/ 47 w 125"/>
                  <a:gd name="T1" fmla="*/ 25 h 39"/>
                  <a:gd name="T2" fmla="*/ 47 w 125"/>
                  <a:gd name="T3" fmla="*/ 25 h 39"/>
                  <a:gd name="T4" fmla="*/ 52 w 125"/>
                  <a:gd name="T5" fmla="*/ 25 h 39"/>
                  <a:gd name="T6" fmla="*/ 69 w 125"/>
                  <a:gd name="T7" fmla="*/ 30 h 39"/>
                  <a:gd name="T8" fmla="*/ 81 w 125"/>
                  <a:gd name="T9" fmla="*/ 33 h 39"/>
                  <a:gd name="T10" fmla="*/ 87 w 125"/>
                  <a:gd name="T11" fmla="*/ 33 h 39"/>
                  <a:gd name="T12" fmla="*/ 100 w 125"/>
                  <a:gd name="T13" fmla="*/ 35 h 39"/>
                  <a:gd name="T14" fmla="*/ 105 w 125"/>
                  <a:gd name="T15" fmla="*/ 33 h 39"/>
                  <a:gd name="T16" fmla="*/ 111 w 125"/>
                  <a:gd name="T17" fmla="*/ 35 h 39"/>
                  <a:gd name="T18" fmla="*/ 119 w 125"/>
                  <a:gd name="T19" fmla="*/ 37 h 39"/>
                  <a:gd name="T20" fmla="*/ 123 w 125"/>
                  <a:gd name="T21" fmla="*/ 39 h 39"/>
                  <a:gd name="T22" fmla="*/ 123 w 125"/>
                  <a:gd name="T23" fmla="*/ 36 h 39"/>
                  <a:gd name="T24" fmla="*/ 124 w 125"/>
                  <a:gd name="T25" fmla="*/ 26 h 39"/>
                  <a:gd name="T26" fmla="*/ 113 w 125"/>
                  <a:gd name="T27" fmla="*/ 25 h 39"/>
                  <a:gd name="T28" fmla="*/ 108 w 125"/>
                  <a:gd name="T29" fmla="*/ 26 h 39"/>
                  <a:gd name="T30" fmla="*/ 102 w 125"/>
                  <a:gd name="T31" fmla="*/ 19 h 39"/>
                  <a:gd name="T32" fmla="*/ 99 w 125"/>
                  <a:gd name="T33" fmla="*/ 16 h 39"/>
                  <a:gd name="T34" fmla="*/ 94 w 125"/>
                  <a:gd name="T35" fmla="*/ 13 h 39"/>
                  <a:gd name="T36" fmla="*/ 84 w 125"/>
                  <a:gd name="T37" fmla="*/ 10 h 39"/>
                  <a:gd name="T38" fmla="*/ 79 w 125"/>
                  <a:gd name="T39" fmla="*/ 10 h 39"/>
                  <a:gd name="T40" fmla="*/ 74 w 125"/>
                  <a:gd name="T41" fmla="*/ 6 h 39"/>
                  <a:gd name="T42" fmla="*/ 71 w 125"/>
                  <a:gd name="T43" fmla="*/ 12 h 39"/>
                  <a:gd name="T44" fmla="*/ 65 w 125"/>
                  <a:gd name="T45" fmla="*/ 13 h 39"/>
                  <a:gd name="T46" fmla="*/ 57 w 125"/>
                  <a:gd name="T47" fmla="*/ 12 h 39"/>
                  <a:gd name="T48" fmla="*/ 50 w 125"/>
                  <a:gd name="T49" fmla="*/ 12 h 39"/>
                  <a:gd name="T50" fmla="*/ 45 w 125"/>
                  <a:gd name="T51" fmla="*/ 12 h 39"/>
                  <a:gd name="T52" fmla="*/ 39 w 125"/>
                  <a:gd name="T53" fmla="*/ 4 h 39"/>
                  <a:gd name="T54" fmla="*/ 34 w 125"/>
                  <a:gd name="T55" fmla="*/ 4 h 39"/>
                  <a:gd name="T56" fmla="*/ 28 w 125"/>
                  <a:gd name="T57" fmla="*/ 3 h 39"/>
                  <a:gd name="T58" fmla="*/ 22 w 125"/>
                  <a:gd name="T59" fmla="*/ 0 h 39"/>
                  <a:gd name="T60" fmla="*/ 19 w 125"/>
                  <a:gd name="T61" fmla="*/ 2 h 39"/>
                  <a:gd name="T62" fmla="*/ 8 w 125"/>
                  <a:gd name="T63" fmla="*/ 1 h 39"/>
                  <a:gd name="T64" fmla="*/ 5 w 125"/>
                  <a:gd name="T65" fmla="*/ 6 h 39"/>
                  <a:gd name="T66" fmla="*/ 2 w 125"/>
                  <a:gd name="T67" fmla="*/ 10 h 39"/>
                  <a:gd name="T68" fmla="*/ 2 w 125"/>
                  <a:gd name="T69" fmla="*/ 13 h 39"/>
                  <a:gd name="T70" fmla="*/ 10 w 125"/>
                  <a:gd name="T71" fmla="*/ 13 h 39"/>
                  <a:gd name="T72" fmla="*/ 16 w 125"/>
                  <a:gd name="T73" fmla="*/ 14 h 39"/>
                  <a:gd name="T74" fmla="*/ 27 w 125"/>
                  <a:gd name="T75" fmla="*/ 21 h 39"/>
                  <a:gd name="T76" fmla="*/ 34 w 125"/>
                  <a:gd name="T77" fmla="*/ 25 h 39"/>
                  <a:gd name="T78" fmla="*/ 43 w 125"/>
                  <a:gd name="T79" fmla="*/ 26 h 39"/>
                  <a:gd name="T80" fmla="*/ 47 w 125"/>
                  <a:gd name="T8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39">
                    <a:moveTo>
                      <a:pt x="47" y="25"/>
                    </a:moveTo>
                    <a:lnTo>
                      <a:pt x="47" y="25"/>
                    </a:lnTo>
                    <a:lnTo>
                      <a:pt x="50" y="26"/>
                    </a:lnTo>
                    <a:lnTo>
                      <a:pt x="47" y="25"/>
                    </a:lnTo>
                    <a:lnTo>
                      <a:pt x="50" y="25"/>
                    </a:lnTo>
                    <a:lnTo>
                      <a:pt x="52" y="25"/>
                    </a:lnTo>
                    <a:lnTo>
                      <a:pt x="63" y="27"/>
                    </a:lnTo>
                    <a:lnTo>
                      <a:pt x="69" y="30"/>
                    </a:lnTo>
                    <a:lnTo>
                      <a:pt x="74" y="31"/>
                    </a:lnTo>
                    <a:lnTo>
                      <a:pt x="81" y="33"/>
                    </a:lnTo>
                    <a:lnTo>
                      <a:pt x="84" y="33"/>
                    </a:lnTo>
                    <a:lnTo>
                      <a:pt x="87" y="33"/>
                    </a:lnTo>
                    <a:lnTo>
                      <a:pt x="93" y="33"/>
                    </a:lnTo>
                    <a:lnTo>
                      <a:pt x="100" y="35"/>
                    </a:lnTo>
                    <a:lnTo>
                      <a:pt x="103" y="34"/>
                    </a:lnTo>
                    <a:lnTo>
                      <a:pt x="105" y="33"/>
                    </a:lnTo>
                    <a:lnTo>
                      <a:pt x="108" y="33"/>
                    </a:lnTo>
                    <a:lnTo>
                      <a:pt x="111" y="35"/>
                    </a:lnTo>
                    <a:lnTo>
                      <a:pt x="116" y="36"/>
                    </a:lnTo>
                    <a:lnTo>
                      <a:pt x="119" y="37"/>
                    </a:lnTo>
                    <a:lnTo>
                      <a:pt x="122" y="37"/>
                    </a:lnTo>
                    <a:lnTo>
                      <a:pt x="123" y="39"/>
                    </a:lnTo>
                    <a:lnTo>
                      <a:pt x="125" y="39"/>
                    </a:lnTo>
                    <a:lnTo>
                      <a:pt x="123" y="36"/>
                    </a:lnTo>
                    <a:lnTo>
                      <a:pt x="123" y="34"/>
                    </a:lnTo>
                    <a:lnTo>
                      <a:pt x="124" y="26"/>
                    </a:lnTo>
                    <a:lnTo>
                      <a:pt x="119" y="23"/>
                    </a:lnTo>
                    <a:lnTo>
                      <a:pt x="113" y="25"/>
                    </a:lnTo>
                    <a:lnTo>
                      <a:pt x="111" y="25"/>
                    </a:lnTo>
                    <a:lnTo>
                      <a:pt x="108" y="26"/>
                    </a:lnTo>
                    <a:lnTo>
                      <a:pt x="100" y="22"/>
                    </a:lnTo>
                    <a:lnTo>
                      <a:pt x="102" y="19"/>
                    </a:lnTo>
                    <a:lnTo>
                      <a:pt x="99" y="18"/>
                    </a:lnTo>
                    <a:lnTo>
                      <a:pt x="99" y="16"/>
                    </a:lnTo>
                    <a:lnTo>
                      <a:pt x="96" y="13"/>
                    </a:lnTo>
                    <a:lnTo>
                      <a:pt x="94" y="13"/>
                    </a:lnTo>
                    <a:lnTo>
                      <a:pt x="88" y="12"/>
                    </a:lnTo>
                    <a:lnTo>
                      <a:pt x="84" y="10"/>
                    </a:lnTo>
                    <a:lnTo>
                      <a:pt x="80" y="11"/>
                    </a:lnTo>
                    <a:lnTo>
                      <a:pt x="79" y="10"/>
                    </a:lnTo>
                    <a:lnTo>
                      <a:pt x="78" y="8"/>
                    </a:lnTo>
                    <a:lnTo>
                      <a:pt x="74" y="6"/>
                    </a:lnTo>
                    <a:lnTo>
                      <a:pt x="72" y="8"/>
                    </a:lnTo>
                    <a:lnTo>
                      <a:pt x="71" y="12"/>
                    </a:lnTo>
                    <a:lnTo>
                      <a:pt x="69" y="14"/>
                    </a:lnTo>
                    <a:lnTo>
                      <a:pt x="65" y="13"/>
                    </a:lnTo>
                    <a:lnTo>
                      <a:pt x="63" y="13"/>
                    </a:lnTo>
                    <a:lnTo>
                      <a:pt x="57" y="12"/>
                    </a:lnTo>
                    <a:lnTo>
                      <a:pt x="52" y="13"/>
                    </a:lnTo>
                    <a:lnTo>
                      <a:pt x="50" y="12"/>
                    </a:lnTo>
                    <a:lnTo>
                      <a:pt x="48" y="12"/>
                    </a:lnTo>
                    <a:lnTo>
                      <a:pt x="45" y="12"/>
                    </a:lnTo>
                    <a:lnTo>
                      <a:pt x="42" y="6"/>
                    </a:lnTo>
                    <a:lnTo>
                      <a:pt x="39" y="4"/>
                    </a:lnTo>
                    <a:lnTo>
                      <a:pt x="36" y="5"/>
                    </a:lnTo>
                    <a:lnTo>
                      <a:pt x="34" y="4"/>
                    </a:lnTo>
                    <a:lnTo>
                      <a:pt x="31" y="4"/>
                    </a:lnTo>
                    <a:lnTo>
                      <a:pt x="28" y="3"/>
                    </a:lnTo>
                    <a:lnTo>
                      <a:pt x="26" y="0"/>
                    </a:lnTo>
                    <a:lnTo>
                      <a:pt x="22" y="0"/>
                    </a:lnTo>
                    <a:lnTo>
                      <a:pt x="22" y="2"/>
                    </a:lnTo>
                    <a:lnTo>
                      <a:pt x="19" y="2"/>
                    </a:lnTo>
                    <a:lnTo>
                      <a:pt x="13" y="1"/>
                    </a:lnTo>
                    <a:lnTo>
                      <a:pt x="8" y="1"/>
                    </a:lnTo>
                    <a:lnTo>
                      <a:pt x="5" y="4"/>
                    </a:lnTo>
                    <a:lnTo>
                      <a:pt x="5" y="6"/>
                    </a:lnTo>
                    <a:lnTo>
                      <a:pt x="3" y="8"/>
                    </a:lnTo>
                    <a:lnTo>
                      <a:pt x="2" y="10"/>
                    </a:lnTo>
                    <a:lnTo>
                      <a:pt x="0" y="10"/>
                    </a:lnTo>
                    <a:lnTo>
                      <a:pt x="2" y="13"/>
                    </a:lnTo>
                    <a:lnTo>
                      <a:pt x="8" y="12"/>
                    </a:lnTo>
                    <a:lnTo>
                      <a:pt x="10" y="13"/>
                    </a:lnTo>
                    <a:lnTo>
                      <a:pt x="13" y="14"/>
                    </a:lnTo>
                    <a:lnTo>
                      <a:pt x="16" y="14"/>
                    </a:lnTo>
                    <a:lnTo>
                      <a:pt x="14" y="20"/>
                    </a:lnTo>
                    <a:lnTo>
                      <a:pt x="27" y="21"/>
                    </a:lnTo>
                    <a:lnTo>
                      <a:pt x="30" y="22"/>
                    </a:lnTo>
                    <a:lnTo>
                      <a:pt x="34" y="25"/>
                    </a:lnTo>
                    <a:lnTo>
                      <a:pt x="37" y="26"/>
                    </a:lnTo>
                    <a:lnTo>
                      <a:pt x="43" y="26"/>
                    </a:lnTo>
                    <a:lnTo>
                      <a:pt x="45" y="23"/>
                    </a:lnTo>
                    <a:lnTo>
                      <a:pt x="47" y="25"/>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 name="Freeform 143">
                <a:extLst>
                  <a:ext uri="{FF2B5EF4-FFF2-40B4-BE49-F238E27FC236}">
                    <a16:creationId xmlns:a16="http://schemas.microsoft.com/office/drawing/2014/main" id="{302F93D9-5F11-428B-BCBB-1CE5D1227F90}"/>
                  </a:ext>
                </a:extLst>
              </p:cNvPr>
              <p:cNvSpPr>
                <a:spLocks/>
              </p:cNvSpPr>
              <p:nvPr/>
            </p:nvSpPr>
            <p:spPr bwMode="auto">
              <a:xfrm>
                <a:off x="3488499" y="5008886"/>
                <a:ext cx="49588" cy="55098"/>
              </a:xfrm>
              <a:custGeom>
                <a:avLst/>
                <a:gdLst>
                  <a:gd name="T0" fmla="*/ 1 w 9"/>
                  <a:gd name="T1" fmla="*/ 0 h 10"/>
                  <a:gd name="T2" fmla="*/ 0 w 9"/>
                  <a:gd name="T3" fmla="*/ 4 h 10"/>
                  <a:gd name="T4" fmla="*/ 0 w 9"/>
                  <a:gd name="T5" fmla="*/ 8 h 10"/>
                  <a:gd name="T6" fmla="*/ 4 w 9"/>
                  <a:gd name="T7" fmla="*/ 9 h 10"/>
                  <a:gd name="T8" fmla="*/ 6 w 9"/>
                  <a:gd name="T9" fmla="*/ 10 h 10"/>
                  <a:gd name="T10" fmla="*/ 8 w 9"/>
                  <a:gd name="T11" fmla="*/ 7 h 10"/>
                  <a:gd name="T12" fmla="*/ 9 w 9"/>
                  <a:gd name="T13" fmla="*/ 5 h 10"/>
                  <a:gd name="T14" fmla="*/ 7 w 9"/>
                  <a:gd name="T15" fmla="*/ 1 h 10"/>
                  <a:gd name="T16" fmla="*/ 3 w 9"/>
                  <a:gd name="T17" fmla="*/ 0 h 10"/>
                  <a:gd name="T18" fmla="*/ 1 w 9"/>
                  <a:gd name="T19" fmla="*/ 0 h 10"/>
                  <a:gd name="T20" fmla="*/ 1 w 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1" y="0"/>
                    </a:moveTo>
                    <a:lnTo>
                      <a:pt x="0" y="4"/>
                    </a:lnTo>
                    <a:lnTo>
                      <a:pt x="0" y="8"/>
                    </a:lnTo>
                    <a:lnTo>
                      <a:pt x="4" y="9"/>
                    </a:lnTo>
                    <a:lnTo>
                      <a:pt x="6" y="10"/>
                    </a:lnTo>
                    <a:lnTo>
                      <a:pt x="8" y="7"/>
                    </a:lnTo>
                    <a:lnTo>
                      <a:pt x="9" y="5"/>
                    </a:lnTo>
                    <a:lnTo>
                      <a:pt x="7" y="1"/>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 name="Freeform 144">
                <a:extLst>
                  <a:ext uri="{FF2B5EF4-FFF2-40B4-BE49-F238E27FC236}">
                    <a16:creationId xmlns:a16="http://schemas.microsoft.com/office/drawing/2014/main" id="{24F7C767-A1ED-4D31-ACBD-D483902134AB}"/>
                  </a:ext>
                </a:extLst>
              </p:cNvPr>
              <p:cNvSpPr>
                <a:spLocks/>
              </p:cNvSpPr>
              <p:nvPr/>
            </p:nvSpPr>
            <p:spPr bwMode="auto">
              <a:xfrm>
                <a:off x="3565637" y="3289823"/>
                <a:ext cx="181824" cy="143255"/>
              </a:xfrm>
              <a:custGeom>
                <a:avLst/>
                <a:gdLst>
                  <a:gd name="T0" fmla="*/ 21 w 33"/>
                  <a:gd name="T1" fmla="*/ 0 h 26"/>
                  <a:gd name="T2" fmla="*/ 21 w 33"/>
                  <a:gd name="T3" fmla="*/ 1 h 26"/>
                  <a:gd name="T4" fmla="*/ 19 w 33"/>
                  <a:gd name="T5" fmla="*/ 2 h 26"/>
                  <a:gd name="T6" fmla="*/ 18 w 33"/>
                  <a:gd name="T7" fmla="*/ 1 h 26"/>
                  <a:gd name="T8" fmla="*/ 15 w 33"/>
                  <a:gd name="T9" fmla="*/ 0 h 26"/>
                  <a:gd name="T10" fmla="*/ 12 w 33"/>
                  <a:gd name="T11" fmla="*/ 2 h 26"/>
                  <a:gd name="T12" fmla="*/ 9 w 33"/>
                  <a:gd name="T13" fmla="*/ 2 h 26"/>
                  <a:gd name="T14" fmla="*/ 9 w 33"/>
                  <a:gd name="T15" fmla="*/ 4 h 26"/>
                  <a:gd name="T16" fmla="*/ 6 w 33"/>
                  <a:gd name="T17" fmla="*/ 5 h 26"/>
                  <a:gd name="T18" fmla="*/ 0 w 33"/>
                  <a:gd name="T19" fmla="*/ 11 h 26"/>
                  <a:gd name="T20" fmla="*/ 0 w 33"/>
                  <a:gd name="T21" fmla="*/ 16 h 26"/>
                  <a:gd name="T22" fmla="*/ 1 w 33"/>
                  <a:gd name="T23" fmla="*/ 19 h 26"/>
                  <a:gd name="T24" fmla="*/ 1 w 33"/>
                  <a:gd name="T25" fmla="*/ 21 h 26"/>
                  <a:gd name="T26" fmla="*/ 2 w 33"/>
                  <a:gd name="T27" fmla="*/ 21 h 26"/>
                  <a:gd name="T28" fmla="*/ 6 w 33"/>
                  <a:gd name="T29" fmla="*/ 23 h 26"/>
                  <a:gd name="T30" fmla="*/ 7 w 33"/>
                  <a:gd name="T31" fmla="*/ 23 h 26"/>
                  <a:gd name="T32" fmla="*/ 12 w 33"/>
                  <a:gd name="T33" fmla="*/ 25 h 26"/>
                  <a:gd name="T34" fmla="*/ 12 w 33"/>
                  <a:gd name="T35" fmla="*/ 26 h 26"/>
                  <a:gd name="T36" fmla="*/ 15 w 33"/>
                  <a:gd name="T37" fmla="*/ 26 h 26"/>
                  <a:gd name="T38" fmla="*/ 16 w 33"/>
                  <a:gd name="T39" fmla="*/ 23 h 26"/>
                  <a:gd name="T40" fmla="*/ 19 w 33"/>
                  <a:gd name="T41" fmla="*/ 22 h 26"/>
                  <a:gd name="T42" fmla="*/ 19 w 33"/>
                  <a:gd name="T43" fmla="*/ 23 h 26"/>
                  <a:gd name="T44" fmla="*/ 21 w 33"/>
                  <a:gd name="T45" fmla="*/ 20 h 26"/>
                  <a:gd name="T46" fmla="*/ 26 w 33"/>
                  <a:gd name="T47" fmla="*/ 18 h 26"/>
                  <a:gd name="T48" fmla="*/ 26 w 33"/>
                  <a:gd name="T49" fmla="*/ 12 h 26"/>
                  <a:gd name="T50" fmla="*/ 27 w 33"/>
                  <a:gd name="T51" fmla="*/ 12 h 26"/>
                  <a:gd name="T52" fmla="*/ 28 w 33"/>
                  <a:gd name="T53" fmla="*/ 9 h 26"/>
                  <a:gd name="T54" fmla="*/ 30 w 33"/>
                  <a:gd name="T55" fmla="*/ 6 h 26"/>
                  <a:gd name="T56" fmla="*/ 33 w 33"/>
                  <a:gd name="T57" fmla="*/ 5 h 26"/>
                  <a:gd name="T58" fmla="*/ 33 w 33"/>
                  <a:gd name="T59" fmla="*/ 3 h 26"/>
                  <a:gd name="T60" fmla="*/ 32 w 33"/>
                  <a:gd name="T61" fmla="*/ 0 h 26"/>
                  <a:gd name="T62" fmla="*/ 25 w 33"/>
                  <a:gd name="T63" fmla="*/ 0 h 26"/>
                  <a:gd name="T64" fmla="*/ 25 w 33"/>
                  <a:gd name="T65" fmla="*/ 2 h 26"/>
                  <a:gd name="T66" fmla="*/ 24 w 33"/>
                  <a:gd name="T67" fmla="*/ 0 h 26"/>
                  <a:gd name="T68" fmla="*/ 23 w 33"/>
                  <a:gd name="T69" fmla="*/ 0 h 26"/>
                  <a:gd name="T70" fmla="*/ 21 w 33"/>
                  <a:gd name="T71" fmla="*/ 0 h 26"/>
                  <a:gd name="T72" fmla="*/ 21 w 33"/>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26">
                    <a:moveTo>
                      <a:pt x="21" y="0"/>
                    </a:moveTo>
                    <a:lnTo>
                      <a:pt x="21" y="1"/>
                    </a:lnTo>
                    <a:lnTo>
                      <a:pt x="19" y="2"/>
                    </a:lnTo>
                    <a:lnTo>
                      <a:pt x="18" y="1"/>
                    </a:lnTo>
                    <a:lnTo>
                      <a:pt x="15" y="0"/>
                    </a:lnTo>
                    <a:lnTo>
                      <a:pt x="12" y="2"/>
                    </a:lnTo>
                    <a:lnTo>
                      <a:pt x="9" y="2"/>
                    </a:lnTo>
                    <a:lnTo>
                      <a:pt x="9" y="4"/>
                    </a:lnTo>
                    <a:lnTo>
                      <a:pt x="6" y="5"/>
                    </a:lnTo>
                    <a:lnTo>
                      <a:pt x="0" y="11"/>
                    </a:lnTo>
                    <a:lnTo>
                      <a:pt x="0" y="16"/>
                    </a:lnTo>
                    <a:lnTo>
                      <a:pt x="1" y="19"/>
                    </a:lnTo>
                    <a:lnTo>
                      <a:pt x="1" y="21"/>
                    </a:lnTo>
                    <a:lnTo>
                      <a:pt x="2" y="21"/>
                    </a:lnTo>
                    <a:lnTo>
                      <a:pt x="6" y="23"/>
                    </a:lnTo>
                    <a:lnTo>
                      <a:pt x="7" y="23"/>
                    </a:lnTo>
                    <a:lnTo>
                      <a:pt x="12" y="25"/>
                    </a:lnTo>
                    <a:lnTo>
                      <a:pt x="12" y="26"/>
                    </a:lnTo>
                    <a:lnTo>
                      <a:pt x="15" y="26"/>
                    </a:lnTo>
                    <a:lnTo>
                      <a:pt x="16" y="23"/>
                    </a:lnTo>
                    <a:lnTo>
                      <a:pt x="19" y="22"/>
                    </a:lnTo>
                    <a:lnTo>
                      <a:pt x="19" y="23"/>
                    </a:lnTo>
                    <a:lnTo>
                      <a:pt x="21" y="20"/>
                    </a:lnTo>
                    <a:lnTo>
                      <a:pt x="26" y="18"/>
                    </a:lnTo>
                    <a:lnTo>
                      <a:pt x="26" y="12"/>
                    </a:lnTo>
                    <a:lnTo>
                      <a:pt x="27" y="12"/>
                    </a:lnTo>
                    <a:lnTo>
                      <a:pt x="28" y="9"/>
                    </a:lnTo>
                    <a:lnTo>
                      <a:pt x="30" y="6"/>
                    </a:lnTo>
                    <a:lnTo>
                      <a:pt x="33" y="5"/>
                    </a:lnTo>
                    <a:lnTo>
                      <a:pt x="33" y="3"/>
                    </a:lnTo>
                    <a:lnTo>
                      <a:pt x="32" y="0"/>
                    </a:lnTo>
                    <a:lnTo>
                      <a:pt x="25" y="0"/>
                    </a:lnTo>
                    <a:lnTo>
                      <a:pt x="25" y="2"/>
                    </a:lnTo>
                    <a:lnTo>
                      <a:pt x="24" y="0"/>
                    </a:lnTo>
                    <a:lnTo>
                      <a:pt x="23"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 name="Freeform 146">
                <a:extLst>
                  <a:ext uri="{FF2B5EF4-FFF2-40B4-BE49-F238E27FC236}">
                    <a16:creationId xmlns:a16="http://schemas.microsoft.com/office/drawing/2014/main" id="{E6E2D70A-0346-4026-9536-95E1F002794B}"/>
                  </a:ext>
                </a:extLst>
              </p:cNvPr>
              <p:cNvSpPr>
                <a:spLocks/>
              </p:cNvSpPr>
              <p:nvPr/>
            </p:nvSpPr>
            <p:spPr bwMode="auto">
              <a:xfrm>
                <a:off x="4006422" y="5427633"/>
                <a:ext cx="93667" cy="60608"/>
              </a:xfrm>
              <a:custGeom>
                <a:avLst/>
                <a:gdLst>
                  <a:gd name="T0" fmla="*/ 0 w 17"/>
                  <a:gd name="T1" fmla="*/ 1 h 11"/>
                  <a:gd name="T2" fmla="*/ 0 w 17"/>
                  <a:gd name="T3" fmla="*/ 4 h 11"/>
                  <a:gd name="T4" fmla="*/ 6 w 17"/>
                  <a:gd name="T5" fmla="*/ 6 h 11"/>
                  <a:gd name="T6" fmla="*/ 8 w 17"/>
                  <a:gd name="T7" fmla="*/ 8 h 11"/>
                  <a:gd name="T8" fmla="*/ 9 w 17"/>
                  <a:gd name="T9" fmla="*/ 11 h 11"/>
                  <a:gd name="T10" fmla="*/ 10 w 17"/>
                  <a:gd name="T11" fmla="*/ 11 h 11"/>
                  <a:gd name="T12" fmla="*/ 12 w 17"/>
                  <a:gd name="T13" fmla="*/ 8 h 11"/>
                  <a:gd name="T14" fmla="*/ 17 w 17"/>
                  <a:gd name="T15" fmla="*/ 6 h 11"/>
                  <a:gd name="T16" fmla="*/ 15 w 17"/>
                  <a:gd name="T17" fmla="*/ 2 h 11"/>
                  <a:gd name="T18" fmla="*/ 13 w 17"/>
                  <a:gd name="T19" fmla="*/ 1 h 11"/>
                  <a:gd name="T20" fmla="*/ 10 w 17"/>
                  <a:gd name="T21" fmla="*/ 0 h 11"/>
                  <a:gd name="T22" fmla="*/ 7 w 17"/>
                  <a:gd name="T23" fmla="*/ 2 h 11"/>
                  <a:gd name="T24" fmla="*/ 0 w 17"/>
                  <a:gd name="T25" fmla="*/ 1 h 11"/>
                  <a:gd name="T26" fmla="*/ 0 w 1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0" y="1"/>
                    </a:moveTo>
                    <a:lnTo>
                      <a:pt x="0" y="4"/>
                    </a:lnTo>
                    <a:lnTo>
                      <a:pt x="6" y="6"/>
                    </a:lnTo>
                    <a:lnTo>
                      <a:pt x="8" y="8"/>
                    </a:lnTo>
                    <a:lnTo>
                      <a:pt x="9" y="11"/>
                    </a:lnTo>
                    <a:lnTo>
                      <a:pt x="10" y="11"/>
                    </a:lnTo>
                    <a:lnTo>
                      <a:pt x="12" y="8"/>
                    </a:lnTo>
                    <a:lnTo>
                      <a:pt x="17" y="6"/>
                    </a:lnTo>
                    <a:lnTo>
                      <a:pt x="15" y="2"/>
                    </a:lnTo>
                    <a:lnTo>
                      <a:pt x="13" y="1"/>
                    </a:lnTo>
                    <a:lnTo>
                      <a:pt x="10" y="0"/>
                    </a:lnTo>
                    <a:lnTo>
                      <a:pt x="7"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 name="Freeform 147">
                <a:extLst>
                  <a:ext uri="{FF2B5EF4-FFF2-40B4-BE49-F238E27FC236}">
                    <a16:creationId xmlns:a16="http://schemas.microsoft.com/office/drawing/2014/main" id="{848A562F-1315-4DD3-85B8-327A18E34B29}"/>
                  </a:ext>
                </a:extLst>
              </p:cNvPr>
              <p:cNvSpPr>
                <a:spLocks/>
              </p:cNvSpPr>
              <p:nvPr/>
            </p:nvSpPr>
            <p:spPr bwMode="auto">
              <a:xfrm>
                <a:off x="4116618" y="5438652"/>
                <a:ext cx="60608" cy="49588"/>
              </a:xfrm>
              <a:custGeom>
                <a:avLst/>
                <a:gdLst>
                  <a:gd name="T0" fmla="*/ 5 w 11"/>
                  <a:gd name="T1" fmla="*/ 0 h 9"/>
                  <a:gd name="T2" fmla="*/ 3 w 11"/>
                  <a:gd name="T3" fmla="*/ 3 h 9"/>
                  <a:gd name="T4" fmla="*/ 2 w 11"/>
                  <a:gd name="T5" fmla="*/ 5 h 9"/>
                  <a:gd name="T6" fmla="*/ 2 w 11"/>
                  <a:gd name="T7" fmla="*/ 8 h 9"/>
                  <a:gd name="T8" fmla="*/ 0 w 11"/>
                  <a:gd name="T9" fmla="*/ 7 h 9"/>
                  <a:gd name="T10" fmla="*/ 2 w 11"/>
                  <a:gd name="T11" fmla="*/ 9 h 9"/>
                  <a:gd name="T12" fmla="*/ 5 w 11"/>
                  <a:gd name="T13" fmla="*/ 9 h 9"/>
                  <a:gd name="T14" fmla="*/ 7 w 11"/>
                  <a:gd name="T15" fmla="*/ 8 h 9"/>
                  <a:gd name="T16" fmla="*/ 10 w 11"/>
                  <a:gd name="T17" fmla="*/ 6 h 9"/>
                  <a:gd name="T18" fmla="*/ 11 w 11"/>
                  <a:gd name="T19" fmla="*/ 4 h 9"/>
                  <a:gd name="T20" fmla="*/ 9 w 11"/>
                  <a:gd name="T21" fmla="*/ 0 h 9"/>
                  <a:gd name="T22" fmla="*/ 5 w 11"/>
                  <a:gd name="T23" fmla="*/ 0 h 9"/>
                  <a:gd name="T24" fmla="*/ 5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5" y="0"/>
                    </a:moveTo>
                    <a:lnTo>
                      <a:pt x="3" y="3"/>
                    </a:lnTo>
                    <a:lnTo>
                      <a:pt x="2" y="5"/>
                    </a:lnTo>
                    <a:lnTo>
                      <a:pt x="2" y="8"/>
                    </a:lnTo>
                    <a:lnTo>
                      <a:pt x="0" y="7"/>
                    </a:lnTo>
                    <a:lnTo>
                      <a:pt x="2" y="9"/>
                    </a:lnTo>
                    <a:lnTo>
                      <a:pt x="5" y="9"/>
                    </a:lnTo>
                    <a:lnTo>
                      <a:pt x="7" y="8"/>
                    </a:lnTo>
                    <a:lnTo>
                      <a:pt x="10" y="6"/>
                    </a:lnTo>
                    <a:lnTo>
                      <a:pt x="11" y="4"/>
                    </a:lnTo>
                    <a:lnTo>
                      <a:pt x="9"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 name="Freeform 148">
                <a:extLst>
                  <a:ext uri="{FF2B5EF4-FFF2-40B4-BE49-F238E27FC236}">
                    <a16:creationId xmlns:a16="http://schemas.microsoft.com/office/drawing/2014/main" id="{0A640888-8373-4E0B-B3E4-C22BDD7A8A08}"/>
                  </a:ext>
                </a:extLst>
              </p:cNvPr>
              <p:cNvSpPr>
                <a:spLocks/>
              </p:cNvSpPr>
              <p:nvPr/>
            </p:nvSpPr>
            <p:spPr bwMode="auto">
              <a:xfrm>
                <a:off x="4182736" y="5433142"/>
                <a:ext cx="176314" cy="77137"/>
              </a:xfrm>
              <a:custGeom>
                <a:avLst/>
                <a:gdLst>
                  <a:gd name="T0" fmla="*/ 15 w 32"/>
                  <a:gd name="T1" fmla="*/ 12 h 14"/>
                  <a:gd name="T2" fmla="*/ 20 w 32"/>
                  <a:gd name="T3" fmla="*/ 8 h 14"/>
                  <a:gd name="T4" fmla="*/ 24 w 32"/>
                  <a:gd name="T5" fmla="*/ 10 h 14"/>
                  <a:gd name="T6" fmla="*/ 26 w 32"/>
                  <a:gd name="T7" fmla="*/ 9 h 14"/>
                  <a:gd name="T8" fmla="*/ 28 w 32"/>
                  <a:gd name="T9" fmla="*/ 10 h 14"/>
                  <a:gd name="T10" fmla="*/ 32 w 32"/>
                  <a:gd name="T11" fmla="*/ 9 h 14"/>
                  <a:gd name="T12" fmla="*/ 31 w 32"/>
                  <a:gd name="T13" fmla="*/ 4 h 14"/>
                  <a:gd name="T14" fmla="*/ 27 w 32"/>
                  <a:gd name="T15" fmla="*/ 3 h 14"/>
                  <a:gd name="T16" fmla="*/ 26 w 32"/>
                  <a:gd name="T17" fmla="*/ 5 h 14"/>
                  <a:gd name="T18" fmla="*/ 26 w 32"/>
                  <a:gd name="T19" fmla="*/ 3 h 14"/>
                  <a:gd name="T20" fmla="*/ 23 w 32"/>
                  <a:gd name="T21" fmla="*/ 1 h 14"/>
                  <a:gd name="T22" fmla="*/ 20 w 32"/>
                  <a:gd name="T23" fmla="*/ 4 h 14"/>
                  <a:gd name="T24" fmla="*/ 19 w 32"/>
                  <a:gd name="T25" fmla="*/ 0 h 14"/>
                  <a:gd name="T26" fmla="*/ 16 w 32"/>
                  <a:gd name="T27" fmla="*/ 0 h 14"/>
                  <a:gd name="T28" fmla="*/ 14 w 32"/>
                  <a:gd name="T29" fmla="*/ 0 h 14"/>
                  <a:gd name="T30" fmla="*/ 14 w 32"/>
                  <a:gd name="T31" fmla="*/ 4 h 14"/>
                  <a:gd name="T32" fmla="*/ 19 w 32"/>
                  <a:gd name="T33" fmla="*/ 6 h 14"/>
                  <a:gd name="T34" fmla="*/ 17 w 32"/>
                  <a:gd name="T35" fmla="*/ 8 h 14"/>
                  <a:gd name="T36" fmla="*/ 14 w 32"/>
                  <a:gd name="T37" fmla="*/ 8 h 14"/>
                  <a:gd name="T38" fmla="*/ 11 w 32"/>
                  <a:gd name="T39" fmla="*/ 6 h 14"/>
                  <a:gd name="T40" fmla="*/ 6 w 32"/>
                  <a:gd name="T41" fmla="*/ 4 h 14"/>
                  <a:gd name="T42" fmla="*/ 1 w 32"/>
                  <a:gd name="T43" fmla="*/ 6 h 14"/>
                  <a:gd name="T44" fmla="*/ 0 w 32"/>
                  <a:gd name="T45" fmla="*/ 10 h 14"/>
                  <a:gd name="T46" fmla="*/ 2 w 32"/>
                  <a:gd name="T47" fmla="*/ 13 h 14"/>
                  <a:gd name="T48" fmla="*/ 5 w 32"/>
                  <a:gd name="T49" fmla="*/ 14 h 14"/>
                  <a:gd name="T50" fmla="*/ 10 w 32"/>
                  <a:gd name="T51" fmla="*/ 13 h 14"/>
                  <a:gd name="T52" fmla="*/ 12 w 32"/>
                  <a:gd name="T53" fmla="*/ 12 h 14"/>
                  <a:gd name="T54" fmla="*/ 15 w 32"/>
                  <a:gd name="T55" fmla="*/ 12 h 14"/>
                  <a:gd name="T56" fmla="*/ 15 w 32"/>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4">
                    <a:moveTo>
                      <a:pt x="15" y="12"/>
                    </a:moveTo>
                    <a:lnTo>
                      <a:pt x="20" y="8"/>
                    </a:lnTo>
                    <a:lnTo>
                      <a:pt x="24" y="10"/>
                    </a:lnTo>
                    <a:lnTo>
                      <a:pt x="26" y="9"/>
                    </a:lnTo>
                    <a:lnTo>
                      <a:pt x="28" y="10"/>
                    </a:lnTo>
                    <a:lnTo>
                      <a:pt x="32" y="9"/>
                    </a:lnTo>
                    <a:lnTo>
                      <a:pt x="31" y="4"/>
                    </a:lnTo>
                    <a:lnTo>
                      <a:pt x="27" y="3"/>
                    </a:lnTo>
                    <a:lnTo>
                      <a:pt x="26" y="5"/>
                    </a:lnTo>
                    <a:lnTo>
                      <a:pt x="26" y="3"/>
                    </a:lnTo>
                    <a:lnTo>
                      <a:pt x="23" y="1"/>
                    </a:lnTo>
                    <a:lnTo>
                      <a:pt x="20" y="4"/>
                    </a:lnTo>
                    <a:lnTo>
                      <a:pt x="19" y="0"/>
                    </a:lnTo>
                    <a:lnTo>
                      <a:pt x="16" y="0"/>
                    </a:lnTo>
                    <a:lnTo>
                      <a:pt x="14" y="0"/>
                    </a:lnTo>
                    <a:lnTo>
                      <a:pt x="14" y="4"/>
                    </a:lnTo>
                    <a:lnTo>
                      <a:pt x="19" y="6"/>
                    </a:lnTo>
                    <a:lnTo>
                      <a:pt x="17" y="8"/>
                    </a:lnTo>
                    <a:lnTo>
                      <a:pt x="14" y="8"/>
                    </a:lnTo>
                    <a:lnTo>
                      <a:pt x="11" y="6"/>
                    </a:lnTo>
                    <a:lnTo>
                      <a:pt x="6" y="4"/>
                    </a:lnTo>
                    <a:lnTo>
                      <a:pt x="1" y="6"/>
                    </a:lnTo>
                    <a:lnTo>
                      <a:pt x="0" y="10"/>
                    </a:lnTo>
                    <a:lnTo>
                      <a:pt x="2" y="13"/>
                    </a:lnTo>
                    <a:lnTo>
                      <a:pt x="5" y="14"/>
                    </a:lnTo>
                    <a:lnTo>
                      <a:pt x="10" y="13"/>
                    </a:lnTo>
                    <a:lnTo>
                      <a:pt x="12" y="12"/>
                    </a:lnTo>
                    <a:lnTo>
                      <a:pt x="15" y="12"/>
                    </a:lnTo>
                    <a:lnTo>
                      <a:pt x="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 name="Freeform 149">
                <a:extLst>
                  <a:ext uri="{FF2B5EF4-FFF2-40B4-BE49-F238E27FC236}">
                    <a16:creationId xmlns:a16="http://schemas.microsoft.com/office/drawing/2014/main" id="{90FE756B-C821-4629-9E3A-6263F86A220E}"/>
                  </a:ext>
                </a:extLst>
              </p:cNvPr>
              <p:cNvSpPr>
                <a:spLocks/>
              </p:cNvSpPr>
              <p:nvPr/>
            </p:nvSpPr>
            <p:spPr bwMode="auto">
              <a:xfrm>
                <a:off x="4215795" y="3962021"/>
                <a:ext cx="187334" cy="225903"/>
              </a:xfrm>
              <a:custGeom>
                <a:avLst/>
                <a:gdLst>
                  <a:gd name="T0" fmla="*/ 21 w 34"/>
                  <a:gd name="T1" fmla="*/ 23 h 41"/>
                  <a:gd name="T2" fmla="*/ 21 w 34"/>
                  <a:gd name="T3" fmla="*/ 19 h 41"/>
                  <a:gd name="T4" fmla="*/ 22 w 34"/>
                  <a:gd name="T5" fmla="*/ 18 h 41"/>
                  <a:gd name="T6" fmla="*/ 26 w 34"/>
                  <a:gd name="T7" fmla="*/ 18 h 41"/>
                  <a:gd name="T8" fmla="*/ 28 w 34"/>
                  <a:gd name="T9" fmla="*/ 15 h 41"/>
                  <a:gd name="T10" fmla="*/ 30 w 34"/>
                  <a:gd name="T11" fmla="*/ 14 h 41"/>
                  <a:gd name="T12" fmla="*/ 31 w 34"/>
                  <a:gd name="T13" fmla="*/ 14 h 41"/>
                  <a:gd name="T14" fmla="*/ 34 w 34"/>
                  <a:gd name="T15" fmla="*/ 10 h 41"/>
                  <a:gd name="T16" fmla="*/ 31 w 34"/>
                  <a:gd name="T17" fmla="*/ 6 h 41"/>
                  <a:gd name="T18" fmla="*/ 31 w 34"/>
                  <a:gd name="T19" fmla="*/ 0 h 41"/>
                  <a:gd name="T20" fmla="*/ 29 w 34"/>
                  <a:gd name="T21" fmla="*/ 6 h 41"/>
                  <a:gd name="T22" fmla="*/ 30 w 34"/>
                  <a:gd name="T23" fmla="*/ 8 h 41"/>
                  <a:gd name="T24" fmla="*/ 28 w 34"/>
                  <a:gd name="T25" fmla="*/ 6 h 41"/>
                  <a:gd name="T26" fmla="*/ 29 w 34"/>
                  <a:gd name="T27" fmla="*/ 8 h 41"/>
                  <a:gd name="T28" fmla="*/ 28 w 34"/>
                  <a:gd name="T29" fmla="*/ 10 h 41"/>
                  <a:gd name="T30" fmla="*/ 26 w 34"/>
                  <a:gd name="T31" fmla="*/ 11 h 41"/>
                  <a:gd name="T32" fmla="*/ 23 w 34"/>
                  <a:gd name="T33" fmla="*/ 15 h 41"/>
                  <a:gd name="T34" fmla="*/ 21 w 34"/>
                  <a:gd name="T35" fmla="*/ 16 h 41"/>
                  <a:gd name="T36" fmla="*/ 19 w 34"/>
                  <a:gd name="T37" fmla="*/ 18 h 41"/>
                  <a:gd name="T38" fmla="*/ 18 w 34"/>
                  <a:gd name="T39" fmla="*/ 20 h 41"/>
                  <a:gd name="T40" fmla="*/ 16 w 34"/>
                  <a:gd name="T41" fmla="*/ 23 h 41"/>
                  <a:gd name="T42" fmla="*/ 11 w 34"/>
                  <a:gd name="T43" fmla="*/ 28 h 41"/>
                  <a:gd name="T44" fmla="*/ 9 w 34"/>
                  <a:gd name="T45" fmla="*/ 29 h 41"/>
                  <a:gd name="T46" fmla="*/ 5 w 34"/>
                  <a:gd name="T47" fmla="*/ 31 h 41"/>
                  <a:gd name="T48" fmla="*/ 1 w 34"/>
                  <a:gd name="T49" fmla="*/ 37 h 41"/>
                  <a:gd name="T50" fmla="*/ 0 w 34"/>
                  <a:gd name="T51" fmla="*/ 41 h 41"/>
                  <a:gd name="T52" fmla="*/ 2 w 34"/>
                  <a:gd name="T53" fmla="*/ 40 h 41"/>
                  <a:gd name="T54" fmla="*/ 5 w 34"/>
                  <a:gd name="T55" fmla="*/ 36 h 41"/>
                  <a:gd name="T56" fmla="*/ 8 w 34"/>
                  <a:gd name="T57" fmla="*/ 36 h 41"/>
                  <a:gd name="T58" fmla="*/ 10 w 34"/>
                  <a:gd name="T59" fmla="*/ 34 h 41"/>
                  <a:gd name="T60" fmla="*/ 12 w 34"/>
                  <a:gd name="T61" fmla="*/ 32 h 41"/>
                  <a:gd name="T62" fmla="*/ 18 w 34"/>
                  <a:gd name="T63" fmla="*/ 28 h 41"/>
                  <a:gd name="T64" fmla="*/ 21 w 34"/>
                  <a:gd name="T65" fmla="*/ 23 h 41"/>
                  <a:gd name="T66" fmla="*/ 21 w 34"/>
                  <a:gd name="T6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1">
                    <a:moveTo>
                      <a:pt x="21" y="23"/>
                    </a:moveTo>
                    <a:lnTo>
                      <a:pt x="21" y="19"/>
                    </a:lnTo>
                    <a:lnTo>
                      <a:pt x="22" y="18"/>
                    </a:lnTo>
                    <a:lnTo>
                      <a:pt x="26" y="18"/>
                    </a:lnTo>
                    <a:lnTo>
                      <a:pt x="28" y="15"/>
                    </a:lnTo>
                    <a:lnTo>
                      <a:pt x="30" y="14"/>
                    </a:lnTo>
                    <a:lnTo>
                      <a:pt x="31" y="14"/>
                    </a:lnTo>
                    <a:lnTo>
                      <a:pt x="34" y="10"/>
                    </a:lnTo>
                    <a:lnTo>
                      <a:pt x="31" y="6"/>
                    </a:lnTo>
                    <a:lnTo>
                      <a:pt x="31" y="0"/>
                    </a:lnTo>
                    <a:lnTo>
                      <a:pt x="29" y="6"/>
                    </a:lnTo>
                    <a:lnTo>
                      <a:pt x="30" y="8"/>
                    </a:lnTo>
                    <a:lnTo>
                      <a:pt x="28" y="6"/>
                    </a:lnTo>
                    <a:lnTo>
                      <a:pt x="29" y="8"/>
                    </a:lnTo>
                    <a:lnTo>
                      <a:pt x="28" y="10"/>
                    </a:lnTo>
                    <a:lnTo>
                      <a:pt x="26" y="11"/>
                    </a:lnTo>
                    <a:lnTo>
                      <a:pt x="23" y="15"/>
                    </a:lnTo>
                    <a:lnTo>
                      <a:pt x="21" y="16"/>
                    </a:lnTo>
                    <a:lnTo>
                      <a:pt x="19" y="18"/>
                    </a:lnTo>
                    <a:lnTo>
                      <a:pt x="18" y="20"/>
                    </a:lnTo>
                    <a:lnTo>
                      <a:pt x="16" y="23"/>
                    </a:lnTo>
                    <a:lnTo>
                      <a:pt x="11" y="28"/>
                    </a:lnTo>
                    <a:lnTo>
                      <a:pt x="9" y="29"/>
                    </a:lnTo>
                    <a:lnTo>
                      <a:pt x="5" y="31"/>
                    </a:lnTo>
                    <a:lnTo>
                      <a:pt x="1" y="37"/>
                    </a:lnTo>
                    <a:lnTo>
                      <a:pt x="0" y="41"/>
                    </a:lnTo>
                    <a:lnTo>
                      <a:pt x="2" y="40"/>
                    </a:lnTo>
                    <a:lnTo>
                      <a:pt x="5" y="36"/>
                    </a:lnTo>
                    <a:lnTo>
                      <a:pt x="8" y="36"/>
                    </a:lnTo>
                    <a:lnTo>
                      <a:pt x="10" y="34"/>
                    </a:lnTo>
                    <a:lnTo>
                      <a:pt x="12" y="32"/>
                    </a:lnTo>
                    <a:lnTo>
                      <a:pt x="18" y="28"/>
                    </a:lnTo>
                    <a:lnTo>
                      <a:pt x="21" y="23"/>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 name="Freeform 150">
                <a:extLst>
                  <a:ext uri="{FF2B5EF4-FFF2-40B4-BE49-F238E27FC236}">
                    <a16:creationId xmlns:a16="http://schemas.microsoft.com/office/drawing/2014/main" id="{49186776-02C9-4EF2-8412-02CA2C860E21}"/>
                  </a:ext>
                </a:extLst>
              </p:cNvPr>
              <p:cNvSpPr>
                <a:spLocks/>
              </p:cNvSpPr>
              <p:nvPr/>
            </p:nvSpPr>
            <p:spPr bwMode="auto">
              <a:xfrm>
                <a:off x="4232325" y="5433142"/>
                <a:ext cx="16529" cy="22039"/>
              </a:xfrm>
              <a:custGeom>
                <a:avLst/>
                <a:gdLst>
                  <a:gd name="T0" fmla="*/ 1 w 3"/>
                  <a:gd name="T1" fmla="*/ 4 h 4"/>
                  <a:gd name="T2" fmla="*/ 3 w 3"/>
                  <a:gd name="T3" fmla="*/ 0 h 4"/>
                  <a:gd name="T4" fmla="*/ 0 w 3"/>
                  <a:gd name="T5" fmla="*/ 1 h 4"/>
                  <a:gd name="T6" fmla="*/ 1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lnTo>
                      <a:pt x="3"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 name="Freeform 151">
                <a:extLst>
                  <a:ext uri="{FF2B5EF4-FFF2-40B4-BE49-F238E27FC236}">
                    <a16:creationId xmlns:a16="http://schemas.microsoft.com/office/drawing/2014/main" id="{D004136A-D3C4-439D-920E-2C299F1583E9}"/>
                  </a:ext>
                </a:extLst>
              </p:cNvPr>
              <p:cNvSpPr>
                <a:spLocks/>
              </p:cNvSpPr>
              <p:nvPr/>
            </p:nvSpPr>
            <p:spPr bwMode="auto">
              <a:xfrm>
                <a:off x="4331501" y="4689317"/>
                <a:ext cx="490374" cy="556492"/>
              </a:xfrm>
              <a:custGeom>
                <a:avLst/>
                <a:gdLst>
                  <a:gd name="T0" fmla="*/ 29 w 89"/>
                  <a:gd name="T1" fmla="*/ 61 h 101"/>
                  <a:gd name="T2" fmla="*/ 31 w 89"/>
                  <a:gd name="T3" fmla="*/ 68 h 101"/>
                  <a:gd name="T4" fmla="*/ 36 w 89"/>
                  <a:gd name="T5" fmla="*/ 79 h 101"/>
                  <a:gd name="T6" fmla="*/ 38 w 89"/>
                  <a:gd name="T7" fmla="*/ 87 h 101"/>
                  <a:gd name="T8" fmla="*/ 44 w 89"/>
                  <a:gd name="T9" fmla="*/ 88 h 101"/>
                  <a:gd name="T10" fmla="*/ 55 w 89"/>
                  <a:gd name="T11" fmla="*/ 84 h 101"/>
                  <a:gd name="T12" fmla="*/ 56 w 89"/>
                  <a:gd name="T13" fmla="*/ 80 h 101"/>
                  <a:gd name="T14" fmla="*/ 49 w 89"/>
                  <a:gd name="T15" fmla="*/ 74 h 101"/>
                  <a:gd name="T16" fmla="*/ 50 w 89"/>
                  <a:gd name="T17" fmla="*/ 71 h 101"/>
                  <a:gd name="T18" fmla="*/ 49 w 89"/>
                  <a:gd name="T19" fmla="*/ 65 h 101"/>
                  <a:gd name="T20" fmla="*/ 35 w 89"/>
                  <a:gd name="T21" fmla="*/ 51 h 101"/>
                  <a:gd name="T22" fmla="*/ 41 w 89"/>
                  <a:gd name="T23" fmla="*/ 49 h 101"/>
                  <a:gd name="T24" fmla="*/ 51 w 89"/>
                  <a:gd name="T25" fmla="*/ 42 h 101"/>
                  <a:gd name="T26" fmla="*/ 62 w 89"/>
                  <a:gd name="T27" fmla="*/ 38 h 101"/>
                  <a:gd name="T28" fmla="*/ 60 w 89"/>
                  <a:gd name="T29" fmla="*/ 31 h 101"/>
                  <a:gd name="T30" fmla="*/ 47 w 89"/>
                  <a:gd name="T31" fmla="*/ 34 h 101"/>
                  <a:gd name="T32" fmla="*/ 39 w 89"/>
                  <a:gd name="T33" fmla="*/ 34 h 101"/>
                  <a:gd name="T34" fmla="*/ 32 w 89"/>
                  <a:gd name="T35" fmla="*/ 44 h 101"/>
                  <a:gd name="T36" fmla="*/ 25 w 89"/>
                  <a:gd name="T37" fmla="*/ 39 h 101"/>
                  <a:gd name="T38" fmla="*/ 18 w 89"/>
                  <a:gd name="T39" fmla="*/ 32 h 101"/>
                  <a:gd name="T40" fmla="*/ 22 w 89"/>
                  <a:gd name="T41" fmla="*/ 17 h 101"/>
                  <a:gd name="T42" fmla="*/ 30 w 89"/>
                  <a:gd name="T43" fmla="*/ 17 h 101"/>
                  <a:gd name="T44" fmla="*/ 35 w 89"/>
                  <a:gd name="T45" fmla="*/ 17 h 101"/>
                  <a:gd name="T46" fmla="*/ 43 w 89"/>
                  <a:gd name="T47" fmla="*/ 17 h 101"/>
                  <a:gd name="T48" fmla="*/ 61 w 89"/>
                  <a:gd name="T49" fmla="*/ 20 h 101"/>
                  <a:gd name="T50" fmla="*/ 78 w 89"/>
                  <a:gd name="T51" fmla="*/ 16 h 101"/>
                  <a:gd name="T52" fmla="*/ 86 w 89"/>
                  <a:gd name="T53" fmla="*/ 6 h 101"/>
                  <a:gd name="T54" fmla="*/ 84 w 89"/>
                  <a:gd name="T55" fmla="*/ 0 h 101"/>
                  <a:gd name="T56" fmla="*/ 79 w 89"/>
                  <a:gd name="T57" fmla="*/ 7 h 101"/>
                  <a:gd name="T58" fmla="*/ 68 w 89"/>
                  <a:gd name="T59" fmla="*/ 12 h 101"/>
                  <a:gd name="T60" fmla="*/ 58 w 89"/>
                  <a:gd name="T61" fmla="*/ 11 h 101"/>
                  <a:gd name="T62" fmla="*/ 43 w 89"/>
                  <a:gd name="T63" fmla="*/ 8 h 101"/>
                  <a:gd name="T64" fmla="*/ 34 w 89"/>
                  <a:gd name="T65" fmla="*/ 6 h 101"/>
                  <a:gd name="T66" fmla="*/ 27 w 89"/>
                  <a:gd name="T67" fmla="*/ 10 h 101"/>
                  <a:gd name="T68" fmla="*/ 17 w 89"/>
                  <a:gd name="T69" fmla="*/ 14 h 101"/>
                  <a:gd name="T70" fmla="*/ 14 w 89"/>
                  <a:gd name="T71" fmla="*/ 21 h 101"/>
                  <a:gd name="T72" fmla="*/ 14 w 89"/>
                  <a:gd name="T73" fmla="*/ 28 h 101"/>
                  <a:gd name="T74" fmla="*/ 15 w 89"/>
                  <a:gd name="T75" fmla="*/ 36 h 101"/>
                  <a:gd name="T76" fmla="*/ 7 w 89"/>
                  <a:gd name="T77" fmla="*/ 44 h 101"/>
                  <a:gd name="T78" fmla="*/ 5 w 89"/>
                  <a:gd name="T79" fmla="*/ 54 h 101"/>
                  <a:gd name="T80" fmla="*/ 0 w 89"/>
                  <a:gd name="T81" fmla="*/ 62 h 101"/>
                  <a:gd name="T82" fmla="*/ 1 w 89"/>
                  <a:gd name="T83" fmla="*/ 72 h 101"/>
                  <a:gd name="T84" fmla="*/ 10 w 89"/>
                  <a:gd name="T85" fmla="*/ 72 h 101"/>
                  <a:gd name="T86" fmla="*/ 12 w 89"/>
                  <a:gd name="T87" fmla="*/ 84 h 101"/>
                  <a:gd name="T88" fmla="*/ 8 w 89"/>
                  <a:gd name="T89" fmla="*/ 94 h 101"/>
                  <a:gd name="T90" fmla="*/ 12 w 89"/>
                  <a:gd name="T91" fmla="*/ 100 h 101"/>
                  <a:gd name="T92" fmla="*/ 23 w 89"/>
                  <a:gd name="T93" fmla="*/ 99 h 101"/>
                  <a:gd name="T94" fmla="*/ 22 w 89"/>
                  <a:gd name="T95" fmla="*/ 91 h 101"/>
                  <a:gd name="T96" fmla="*/ 23 w 89"/>
                  <a:gd name="T97" fmla="*/ 74 h 101"/>
                  <a:gd name="T98" fmla="*/ 21 w 89"/>
                  <a:gd name="T99"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01">
                    <a:moveTo>
                      <a:pt x="21" y="64"/>
                    </a:moveTo>
                    <a:lnTo>
                      <a:pt x="26" y="61"/>
                    </a:lnTo>
                    <a:lnTo>
                      <a:pt x="29" y="61"/>
                    </a:lnTo>
                    <a:lnTo>
                      <a:pt x="31" y="61"/>
                    </a:lnTo>
                    <a:lnTo>
                      <a:pt x="32" y="64"/>
                    </a:lnTo>
                    <a:lnTo>
                      <a:pt x="31" y="68"/>
                    </a:lnTo>
                    <a:lnTo>
                      <a:pt x="29" y="71"/>
                    </a:lnTo>
                    <a:lnTo>
                      <a:pt x="31" y="74"/>
                    </a:lnTo>
                    <a:lnTo>
                      <a:pt x="36" y="79"/>
                    </a:lnTo>
                    <a:lnTo>
                      <a:pt x="39" y="79"/>
                    </a:lnTo>
                    <a:lnTo>
                      <a:pt x="39" y="81"/>
                    </a:lnTo>
                    <a:lnTo>
                      <a:pt x="38" y="87"/>
                    </a:lnTo>
                    <a:lnTo>
                      <a:pt x="40" y="89"/>
                    </a:lnTo>
                    <a:lnTo>
                      <a:pt x="42" y="90"/>
                    </a:lnTo>
                    <a:lnTo>
                      <a:pt x="44" y="88"/>
                    </a:lnTo>
                    <a:lnTo>
                      <a:pt x="47" y="85"/>
                    </a:lnTo>
                    <a:lnTo>
                      <a:pt x="52" y="84"/>
                    </a:lnTo>
                    <a:lnTo>
                      <a:pt x="55" y="84"/>
                    </a:lnTo>
                    <a:lnTo>
                      <a:pt x="53" y="83"/>
                    </a:lnTo>
                    <a:lnTo>
                      <a:pt x="57" y="82"/>
                    </a:lnTo>
                    <a:lnTo>
                      <a:pt x="56" y="80"/>
                    </a:lnTo>
                    <a:lnTo>
                      <a:pt x="53" y="79"/>
                    </a:lnTo>
                    <a:lnTo>
                      <a:pt x="51" y="76"/>
                    </a:lnTo>
                    <a:lnTo>
                      <a:pt x="49" y="74"/>
                    </a:lnTo>
                    <a:lnTo>
                      <a:pt x="48" y="72"/>
                    </a:lnTo>
                    <a:lnTo>
                      <a:pt x="49" y="71"/>
                    </a:lnTo>
                    <a:lnTo>
                      <a:pt x="50" y="71"/>
                    </a:lnTo>
                    <a:lnTo>
                      <a:pt x="49" y="68"/>
                    </a:lnTo>
                    <a:lnTo>
                      <a:pt x="51" y="67"/>
                    </a:lnTo>
                    <a:lnTo>
                      <a:pt x="49" y="65"/>
                    </a:lnTo>
                    <a:lnTo>
                      <a:pt x="41" y="54"/>
                    </a:lnTo>
                    <a:lnTo>
                      <a:pt x="38" y="51"/>
                    </a:lnTo>
                    <a:lnTo>
                      <a:pt x="35" y="51"/>
                    </a:lnTo>
                    <a:lnTo>
                      <a:pt x="35" y="48"/>
                    </a:lnTo>
                    <a:lnTo>
                      <a:pt x="38" y="50"/>
                    </a:lnTo>
                    <a:lnTo>
                      <a:pt x="41" y="49"/>
                    </a:lnTo>
                    <a:lnTo>
                      <a:pt x="43" y="47"/>
                    </a:lnTo>
                    <a:lnTo>
                      <a:pt x="48" y="45"/>
                    </a:lnTo>
                    <a:lnTo>
                      <a:pt x="51" y="42"/>
                    </a:lnTo>
                    <a:lnTo>
                      <a:pt x="55" y="38"/>
                    </a:lnTo>
                    <a:lnTo>
                      <a:pt x="58" y="36"/>
                    </a:lnTo>
                    <a:lnTo>
                      <a:pt x="62" y="38"/>
                    </a:lnTo>
                    <a:lnTo>
                      <a:pt x="65" y="36"/>
                    </a:lnTo>
                    <a:lnTo>
                      <a:pt x="64" y="32"/>
                    </a:lnTo>
                    <a:lnTo>
                      <a:pt x="60" y="31"/>
                    </a:lnTo>
                    <a:lnTo>
                      <a:pt x="58" y="32"/>
                    </a:lnTo>
                    <a:lnTo>
                      <a:pt x="56" y="34"/>
                    </a:lnTo>
                    <a:lnTo>
                      <a:pt x="47" y="34"/>
                    </a:lnTo>
                    <a:lnTo>
                      <a:pt x="44" y="37"/>
                    </a:lnTo>
                    <a:lnTo>
                      <a:pt x="41" y="37"/>
                    </a:lnTo>
                    <a:lnTo>
                      <a:pt x="39" y="34"/>
                    </a:lnTo>
                    <a:lnTo>
                      <a:pt x="36" y="37"/>
                    </a:lnTo>
                    <a:lnTo>
                      <a:pt x="33" y="40"/>
                    </a:lnTo>
                    <a:lnTo>
                      <a:pt x="32" y="44"/>
                    </a:lnTo>
                    <a:lnTo>
                      <a:pt x="27" y="42"/>
                    </a:lnTo>
                    <a:lnTo>
                      <a:pt x="25" y="41"/>
                    </a:lnTo>
                    <a:lnTo>
                      <a:pt x="25" y="39"/>
                    </a:lnTo>
                    <a:lnTo>
                      <a:pt x="23" y="36"/>
                    </a:lnTo>
                    <a:lnTo>
                      <a:pt x="19" y="36"/>
                    </a:lnTo>
                    <a:lnTo>
                      <a:pt x="18" y="32"/>
                    </a:lnTo>
                    <a:lnTo>
                      <a:pt x="17" y="27"/>
                    </a:lnTo>
                    <a:lnTo>
                      <a:pt x="19" y="21"/>
                    </a:lnTo>
                    <a:lnTo>
                      <a:pt x="22" y="17"/>
                    </a:lnTo>
                    <a:lnTo>
                      <a:pt x="24" y="16"/>
                    </a:lnTo>
                    <a:lnTo>
                      <a:pt x="26" y="16"/>
                    </a:lnTo>
                    <a:lnTo>
                      <a:pt x="30" y="17"/>
                    </a:lnTo>
                    <a:lnTo>
                      <a:pt x="32" y="17"/>
                    </a:lnTo>
                    <a:lnTo>
                      <a:pt x="34" y="17"/>
                    </a:lnTo>
                    <a:lnTo>
                      <a:pt x="35" y="17"/>
                    </a:lnTo>
                    <a:lnTo>
                      <a:pt x="38" y="16"/>
                    </a:lnTo>
                    <a:lnTo>
                      <a:pt x="40" y="16"/>
                    </a:lnTo>
                    <a:lnTo>
                      <a:pt x="43" y="17"/>
                    </a:lnTo>
                    <a:lnTo>
                      <a:pt x="45" y="17"/>
                    </a:lnTo>
                    <a:lnTo>
                      <a:pt x="59" y="16"/>
                    </a:lnTo>
                    <a:lnTo>
                      <a:pt x="61" y="20"/>
                    </a:lnTo>
                    <a:lnTo>
                      <a:pt x="67" y="20"/>
                    </a:lnTo>
                    <a:lnTo>
                      <a:pt x="76" y="19"/>
                    </a:lnTo>
                    <a:lnTo>
                      <a:pt x="78" y="16"/>
                    </a:lnTo>
                    <a:lnTo>
                      <a:pt x="79" y="14"/>
                    </a:lnTo>
                    <a:lnTo>
                      <a:pt x="85" y="8"/>
                    </a:lnTo>
                    <a:lnTo>
                      <a:pt x="86" y="6"/>
                    </a:lnTo>
                    <a:lnTo>
                      <a:pt x="89" y="4"/>
                    </a:lnTo>
                    <a:lnTo>
                      <a:pt x="87" y="0"/>
                    </a:lnTo>
                    <a:lnTo>
                      <a:pt x="84" y="0"/>
                    </a:lnTo>
                    <a:lnTo>
                      <a:pt x="83" y="4"/>
                    </a:lnTo>
                    <a:lnTo>
                      <a:pt x="79" y="5"/>
                    </a:lnTo>
                    <a:lnTo>
                      <a:pt x="79" y="7"/>
                    </a:lnTo>
                    <a:lnTo>
                      <a:pt x="76" y="8"/>
                    </a:lnTo>
                    <a:lnTo>
                      <a:pt x="74" y="11"/>
                    </a:lnTo>
                    <a:lnTo>
                      <a:pt x="68" y="12"/>
                    </a:lnTo>
                    <a:lnTo>
                      <a:pt x="64" y="11"/>
                    </a:lnTo>
                    <a:lnTo>
                      <a:pt x="60" y="11"/>
                    </a:lnTo>
                    <a:lnTo>
                      <a:pt x="58" y="11"/>
                    </a:lnTo>
                    <a:lnTo>
                      <a:pt x="56" y="12"/>
                    </a:lnTo>
                    <a:lnTo>
                      <a:pt x="50" y="10"/>
                    </a:lnTo>
                    <a:lnTo>
                      <a:pt x="43" y="8"/>
                    </a:lnTo>
                    <a:lnTo>
                      <a:pt x="38" y="10"/>
                    </a:lnTo>
                    <a:lnTo>
                      <a:pt x="36" y="6"/>
                    </a:lnTo>
                    <a:lnTo>
                      <a:pt x="34" y="6"/>
                    </a:lnTo>
                    <a:lnTo>
                      <a:pt x="31" y="5"/>
                    </a:lnTo>
                    <a:lnTo>
                      <a:pt x="29" y="7"/>
                    </a:lnTo>
                    <a:lnTo>
                      <a:pt x="27" y="10"/>
                    </a:lnTo>
                    <a:lnTo>
                      <a:pt x="25" y="12"/>
                    </a:lnTo>
                    <a:lnTo>
                      <a:pt x="19" y="13"/>
                    </a:lnTo>
                    <a:lnTo>
                      <a:pt x="17" y="14"/>
                    </a:lnTo>
                    <a:lnTo>
                      <a:pt x="17" y="16"/>
                    </a:lnTo>
                    <a:lnTo>
                      <a:pt x="15" y="19"/>
                    </a:lnTo>
                    <a:lnTo>
                      <a:pt x="14" y="21"/>
                    </a:lnTo>
                    <a:lnTo>
                      <a:pt x="15" y="23"/>
                    </a:lnTo>
                    <a:lnTo>
                      <a:pt x="12" y="23"/>
                    </a:lnTo>
                    <a:lnTo>
                      <a:pt x="14" y="28"/>
                    </a:lnTo>
                    <a:lnTo>
                      <a:pt x="14" y="30"/>
                    </a:lnTo>
                    <a:lnTo>
                      <a:pt x="15" y="33"/>
                    </a:lnTo>
                    <a:lnTo>
                      <a:pt x="15" y="36"/>
                    </a:lnTo>
                    <a:lnTo>
                      <a:pt x="14" y="32"/>
                    </a:lnTo>
                    <a:lnTo>
                      <a:pt x="8" y="40"/>
                    </a:lnTo>
                    <a:lnTo>
                      <a:pt x="7" y="44"/>
                    </a:lnTo>
                    <a:lnTo>
                      <a:pt x="8" y="48"/>
                    </a:lnTo>
                    <a:lnTo>
                      <a:pt x="6" y="51"/>
                    </a:lnTo>
                    <a:lnTo>
                      <a:pt x="5" y="54"/>
                    </a:lnTo>
                    <a:lnTo>
                      <a:pt x="5" y="57"/>
                    </a:lnTo>
                    <a:lnTo>
                      <a:pt x="2" y="59"/>
                    </a:lnTo>
                    <a:lnTo>
                      <a:pt x="0" y="62"/>
                    </a:lnTo>
                    <a:lnTo>
                      <a:pt x="1" y="64"/>
                    </a:lnTo>
                    <a:lnTo>
                      <a:pt x="0" y="66"/>
                    </a:lnTo>
                    <a:lnTo>
                      <a:pt x="1" y="72"/>
                    </a:lnTo>
                    <a:lnTo>
                      <a:pt x="5" y="72"/>
                    </a:lnTo>
                    <a:lnTo>
                      <a:pt x="7" y="71"/>
                    </a:lnTo>
                    <a:lnTo>
                      <a:pt x="10" y="72"/>
                    </a:lnTo>
                    <a:lnTo>
                      <a:pt x="9" y="74"/>
                    </a:lnTo>
                    <a:lnTo>
                      <a:pt x="12" y="79"/>
                    </a:lnTo>
                    <a:lnTo>
                      <a:pt x="12" y="84"/>
                    </a:lnTo>
                    <a:lnTo>
                      <a:pt x="10" y="90"/>
                    </a:lnTo>
                    <a:lnTo>
                      <a:pt x="9" y="92"/>
                    </a:lnTo>
                    <a:lnTo>
                      <a:pt x="8" y="94"/>
                    </a:lnTo>
                    <a:lnTo>
                      <a:pt x="8" y="96"/>
                    </a:lnTo>
                    <a:lnTo>
                      <a:pt x="9" y="99"/>
                    </a:lnTo>
                    <a:lnTo>
                      <a:pt x="12" y="100"/>
                    </a:lnTo>
                    <a:lnTo>
                      <a:pt x="14" y="101"/>
                    </a:lnTo>
                    <a:lnTo>
                      <a:pt x="17" y="100"/>
                    </a:lnTo>
                    <a:lnTo>
                      <a:pt x="23" y="99"/>
                    </a:lnTo>
                    <a:lnTo>
                      <a:pt x="22" y="97"/>
                    </a:lnTo>
                    <a:lnTo>
                      <a:pt x="21" y="93"/>
                    </a:lnTo>
                    <a:lnTo>
                      <a:pt x="22" y="91"/>
                    </a:lnTo>
                    <a:lnTo>
                      <a:pt x="23" y="89"/>
                    </a:lnTo>
                    <a:lnTo>
                      <a:pt x="22" y="77"/>
                    </a:lnTo>
                    <a:lnTo>
                      <a:pt x="23" y="74"/>
                    </a:lnTo>
                    <a:lnTo>
                      <a:pt x="23" y="70"/>
                    </a:lnTo>
                    <a:lnTo>
                      <a:pt x="21" y="66"/>
                    </a:lnTo>
                    <a:lnTo>
                      <a:pt x="21" y="64"/>
                    </a:lnTo>
                    <a:lnTo>
                      <a:pt x="2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 name="Freeform 152">
                <a:extLst>
                  <a:ext uri="{FF2B5EF4-FFF2-40B4-BE49-F238E27FC236}">
                    <a16:creationId xmlns:a16="http://schemas.microsoft.com/office/drawing/2014/main" id="{A9DF37CC-2284-480B-B7E2-908FD6FBCA98}"/>
                  </a:ext>
                </a:extLst>
              </p:cNvPr>
              <p:cNvSpPr>
                <a:spLocks/>
              </p:cNvSpPr>
              <p:nvPr/>
            </p:nvSpPr>
            <p:spPr bwMode="auto">
              <a:xfrm>
                <a:off x="4342521" y="5526809"/>
                <a:ext cx="148765" cy="71628"/>
              </a:xfrm>
              <a:custGeom>
                <a:avLst/>
                <a:gdLst>
                  <a:gd name="T0" fmla="*/ 27 w 27"/>
                  <a:gd name="T1" fmla="*/ 9 h 13"/>
                  <a:gd name="T2" fmla="*/ 23 w 27"/>
                  <a:gd name="T3" fmla="*/ 7 h 13"/>
                  <a:gd name="T4" fmla="*/ 21 w 27"/>
                  <a:gd name="T5" fmla="*/ 4 h 13"/>
                  <a:gd name="T6" fmla="*/ 19 w 27"/>
                  <a:gd name="T7" fmla="*/ 5 h 13"/>
                  <a:gd name="T8" fmla="*/ 15 w 27"/>
                  <a:gd name="T9" fmla="*/ 0 h 13"/>
                  <a:gd name="T10" fmla="*/ 12 w 27"/>
                  <a:gd name="T11" fmla="*/ 0 h 13"/>
                  <a:gd name="T12" fmla="*/ 10 w 27"/>
                  <a:gd name="T13" fmla="*/ 0 h 13"/>
                  <a:gd name="T14" fmla="*/ 4 w 27"/>
                  <a:gd name="T15" fmla="*/ 0 h 13"/>
                  <a:gd name="T16" fmla="*/ 2 w 27"/>
                  <a:gd name="T17" fmla="*/ 1 h 13"/>
                  <a:gd name="T18" fmla="*/ 0 w 27"/>
                  <a:gd name="T19" fmla="*/ 3 h 13"/>
                  <a:gd name="T20" fmla="*/ 2 w 27"/>
                  <a:gd name="T21" fmla="*/ 5 h 13"/>
                  <a:gd name="T22" fmla="*/ 3 w 27"/>
                  <a:gd name="T23" fmla="*/ 5 h 13"/>
                  <a:gd name="T24" fmla="*/ 8 w 27"/>
                  <a:gd name="T25" fmla="*/ 6 h 13"/>
                  <a:gd name="T26" fmla="*/ 15 w 27"/>
                  <a:gd name="T27" fmla="*/ 9 h 13"/>
                  <a:gd name="T28" fmla="*/ 17 w 27"/>
                  <a:gd name="T29" fmla="*/ 12 h 13"/>
                  <a:gd name="T30" fmla="*/ 20 w 27"/>
                  <a:gd name="T31" fmla="*/ 13 h 13"/>
                  <a:gd name="T32" fmla="*/ 25 w 27"/>
                  <a:gd name="T33" fmla="*/ 12 h 13"/>
                  <a:gd name="T34" fmla="*/ 27 w 27"/>
                  <a:gd name="T35" fmla="*/ 9 h 13"/>
                  <a:gd name="T36" fmla="*/ 27 w 27"/>
                  <a:gd name="T3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3">
                    <a:moveTo>
                      <a:pt x="27" y="9"/>
                    </a:moveTo>
                    <a:lnTo>
                      <a:pt x="23" y="7"/>
                    </a:lnTo>
                    <a:lnTo>
                      <a:pt x="21" y="4"/>
                    </a:lnTo>
                    <a:lnTo>
                      <a:pt x="19" y="5"/>
                    </a:lnTo>
                    <a:lnTo>
                      <a:pt x="15" y="0"/>
                    </a:lnTo>
                    <a:lnTo>
                      <a:pt x="12" y="0"/>
                    </a:lnTo>
                    <a:lnTo>
                      <a:pt x="10" y="0"/>
                    </a:lnTo>
                    <a:lnTo>
                      <a:pt x="4" y="0"/>
                    </a:lnTo>
                    <a:lnTo>
                      <a:pt x="2" y="1"/>
                    </a:lnTo>
                    <a:lnTo>
                      <a:pt x="0" y="3"/>
                    </a:lnTo>
                    <a:lnTo>
                      <a:pt x="2" y="5"/>
                    </a:lnTo>
                    <a:lnTo>
                      <a:pt x="3" y="5"/>
                    </a:lnTo>
                    <a:lnTo>
                      <a:pt x="8" y="6"/>
                    </a:lnTo>
                    <a:lnTo>
                      <a:pt x="15" y="9"/>
                    </a:lnTo>
                    <a:lnTo>
                      <a:pt x="17" y="12"/>
                    </a:lnTo>
                    <a:lnTo>
                      <a:pt x="20" y="13"/>
                    </a:lnTo>
                    <a:lnTo>
                      <a:pt x="25" y="12"/>
                    </a:lnTo>
                    <a:lnTo>
                      <a:pt x="27" y="9"/>
                    </a:ln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 name="Freeform 153">
                <a:extLst>
                  <a:ext uri="{FF2B5EF4-FFF2-40B4-BE49-F238E27FC236}">
                    <a16:creationId xmlns:a16="http://schemas.microsoft.com/office/drawing/2014/main" id="{46907E89-9CCA-48FB-B9EC-ADE92237D4E1}"/>
                  </a:ext>
                </a:extLst>
              </p:cNvPr>
              <p:cNvSpPr>
                <a:spLocks/>
              </p:cNvSpPr>
              <p:nvPr/>
            </p:nvSpPr>
            <p:spPr bwMode="auto">
              <a:xfrm>
                <a:off x="4408639" y="3400020"/>
                <a:ext cx="330589" cy="462825"/>
              </a:xfrm>
              <a:custGeom>
                <a:avLst/>
                <a:gdLst>
                  <a:gd name="T0" fmla="*/ 9 w 60"/>
                  <a:gd name="T1" fmla="*/ 22 h 84"/>
                  <a:gd name="T2" fmla="*/ 8 w 60"/>
                  <a:gd name="T3" fmla="*/ 31 h 84"/>
                  <a:gd name="T4" fmla="*/ 8 w 60"/>
                  <a:gd name="T5" fmla="*/ 35 h 84"/>
                  <a:gd name="T6" fmla="*/ 2 w 60"/>
                  <a:gd name="T7" fmla="*/ 33 h 84"/>
                  <a:gd name="T8" fmla="*/ 0 w 60"/>
                  <a:gd name="T9" fmla="*/ 35 h 84"/>
                  <a:gd name="T10" fmla="*/ 1 w 60"/>
                  <a:gd name="T11" fmla="*/ 40 h 84"/>
                  <a:gd name="T12" fmla="*/ 2 w 60"/>
                  <a:gd name="T13" fmla="*/ 41 h 84"/>
                  <a:gd name="T14" fmla="*/ 3 w 60"/>
                  <a:gd name="T15" fmla="*/ 48 h 84"/>
                  <a:gd name="T16" fmla="*/ 7 w 60"/>
                  <a:gd name="T17" fmla="*/ 53 h 84"/>
                  <a:gd name="T18" fmla="*/ 8 w 60"/>
                  <a:gd name="T19" fmla="*/ 58 h 84"/>
                  <a:gd name="T20" fmla="*/ 11 w 60"/>
                  <a:gd name="T21" fmla="*/ 56 h 84"/>
                  <a:gd name="T22" fmla="*/ 12 w 60"/>
                  <a:gd name="T23" fmla="*/ 54 h 84"/>
                  <a:gd name="T24" fmla="*/ 16 w 60"/>
                  <a:gd name="T25" fmla="*/ 56 h 84"/>
                  <a:gd name="T26" fmla="*/ 16 w 60"/>
                  <a:gd name="T27" fmla="*/ 58 h 84"/>
                  <a:gd name="T28" fmla="*/ 11 w 60"/>
                  <a:gd name="T29" fmla="*/ 63 h 84"/>
                  <a:gd name="T30" fmla="*/ 16 w 60"/>
                  <a:gd name="T31" fmla="*/ 66 h 84"/>
                  <a:gd name="T32" fmla="*/ 18 w 60"/>
                  <a:gd name="T33" fmla="*/ 70 h 84"/>
                  <a:gd name="T34" fmla="*/ 22 w 60"/>
                  <a:gd name="T35" fmla="*/ 67 h 84"/>
                  <a:gd name="T36" fmla="*/ 26 w 60"/>
                  <a:gd name="T37" fmla="*/ 66 h 84"/>
                  <a:gd name="T38" fmla="*/ 31 w 60"/>
                  <a:gd name="T39" fmla="*/ 68 h 84"/>
                  <a:gd name="T40" fmla="*/ 37 w 60"/>
                  <a:gd name="T41" fmla="*/ 73 h 84"/>
                  <a:gd name="T42" fmla="*/ 39 w 60"/>
                  <a:gd name="T43" fmla="*/ 76 h 84"/>
                  <a:gd name="T44" fmla="*/ 37 w 60"/>
                  <a:gd name="T45" fmla="*/ 70 h 84"/>
                  <a:gd name="T46" fmla="*/ 36 w 60"/>
                  <a:gd name="T47" fmla="*/ 66 h 84"/>
                  <a:gd name="T48" fmla="*/ 41 w 60"/>
                  <a:gd name="T49" fmla="*/ 68 h 84"/>
                  <a:gd name="T50" fmla="*/ 46 w 60"/>
                  <a:gd name="T51" fmla="*/ 73 h 84"/>
                  <a:gd name="T52" fmla="*/ 48 w 60"/>
                  <a:gd name="T53" fmla="*/ 78 h 84"/>
                  <a:gd name="T54" fmla="*/ 58 w 60"/>
                  <a:gd name="T55" fmla="*/ 80 h 84"/>
                  <a:gd name="T56" fmla="*/ 56 w 60"/>
                  <a:gd name="T57" fmla="*/ 84 h 84"/>
                  <a:gd name="T58" fmla="*/ 60 w 60"/>
                  <a:gd name="T59" fmla="*/ 78 h 84"/>
                  <a:gd name="T60" fmla="*/ 54 w 60"/>
                  <a:gd name="T61" fmla="*/ 74 h 84"/>
                  <a:gd name="T62" fmla="*/ 52 w 60"/>
                  <a:gd name="T63" fmla="*/ 71 h 84"/>
                  <a:gd name="T64" fmla="*/ 56 w 60"/>
                  <a:gd name="T65" fmla="*/ 68 h 84"/>
                  <a:gd name="T66" fmla="*/ 51 w 60"/>
                  <a:gd name="T67" fmla="*/ 66 h 84"/>
                  <a:gd name="T68" fmla="*/ 48 w 60"/>
                  <a:gd name="T69" fmla="*/ 67 h 84"/>
                  <a:gd name="T70" fmla="*/ 46 w 60"/>
                  <a:gd name="T71" fmla="*/ 69 h 84"/>
                  <a:gd name="T72" fmla="*/ 45 w 60"/>
                  <a:gd name="T73" fmla="*/ 65 h 84"/>
                  <a:gd name="T74" fmla="*/ 42 w 60"/>
                  <a:gd name="T75" fmla="*/ 61 h 84"/>
                  <a:gd name="T76" fmla="*/ 35 w 60"/>
                  <a:gd name="T77" fmla="*/ 63 h 84"/>
                  <a:gd name="T78" fmla="*/ 35 w 60"/>
                  <a:gd name="T79" fmla="*/ 65 h 84"/>
                  <a:gd name="T80" fmla="*/ 29 w 60"/>
                  <a:gd name="T81" fmla="*/ 65 h 84"/>
                  <a:gd name="T82" fmla="*/ 26 w 60"/>
                  <a:gd name="T83" fmla="*/ 60 h 84"/>
                  <a:gd name="T84" fmla="*/ 25 w 60"/>
                  <a:gd name="T85" fmla="*/ 57 h 84"/>
                  <a:gd name="T86" fmla="*/ 25 w 60"/>
                  <a:gd name="T87" fmla="*/ 53 h 84"/>
                  <a:gd name="T88" fmla="*/ 22 w 60"/>
                  <a:gd name="T89" fmla="*/ 48 h 84"/>
                  <a:gd name="T90" fmla="*/ 25 w 60"/>
                  <a:gd name="T91" fmla="*/ 42 h 84"/>
                  <a:gd name="T92" fmla="*/ 26 w 60"/>
                  <a:gd name="T93" fmla="*/ 36 h 84"/>
                  <a:gd name="T94" fmla="*/ 31 w 60"/>
                  <a:gd name="T95" fmla="*/ 35 h 84"/>
                  <a:gd name="T96" fmla="*/ 34 w 60"/>
                  <a:gd name="T97" fmla="*/ 33 h 84"/>
                  <a:gd name="T98" fmla="*/ 34 w 60"/>
                  <a:gd name="T99" fmla="*/ 30 h 84"/>
                  <a:gd name="T100" fmla="*/ 36 w 60"/>
                  <a:gd name="T101" fmla="*/ 25 h 84"/>
                  <a:gd name="T102" fmla="*/ 37 w 60"/>
                  <a:gd name="T103" fmla="*/ 20 h 84"/>
                  <a:gd name="T104" fmla="*/ 34 w 60"/>
                  <a:gd name="T105" fmla="*/ 17 h 84"/>
                  <a:gd name="T106" fmla="*/ 33 w 60"/>
                  <a:gd name="T107" fmla="*/ 7 h 84"/>
                  <a:gd name="T108" fmla="*/ 35 w 60"/>
                  <a:gd name="T109" fmla="*/ 3 h 84"/>
                  <a:gd name="T110" fmla="*/ 31 w 60"/>
                  <a:gd name="T111" fmla="*/ 3 h 84"/>
                  <a:gd name="T112" fmla="*/ 26 w 60"/>
                  <a:gd name="T113" fmla="*/ 5 h 84"/>
                  <a:gd name="T114" fmla="*/ 26 w 60"/>
                  <a:gd name="T115" fmla="*/ 6 h 84"/>
                  <a:gd name="T116" fmla="*/ 19 w 60"/>
                  <a:gd name="T117" fmla="*/ 0 h 84"/>
                  <a:gd name="T118" fmla="*/ 11 w 60"/>
                  <a:gd name="T119" fmla="*/ 5 h 84"/>
                  <a:gd name="T120" fmla="*/ 9 w 60"/>
                  <a:gd name="T121"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84">
                    <a:moveTo>
                      <a:pt x="9" y="16"/>
                    </a:moveTo>
                    <a:lnTo>
                      <a:pt x="9" y="22"/>
                    </a:lnTo>
                    <a:lnTo>
                      <a:pt x="8" y="30"/>
                    </a:lnTo>
                    <a:lnTo>
                      <a:pt x="8" y="31"/>
                    </a:lnTo>
                    <a:lnTo>
                      <a:pt x="9" y="34"/>
                    </a:lnTo>
                    <a:lnTo>
                      <a:pt x="8" y="35"/>
                    </a:lnTo>
                    <a:lnTo>
                      <a:pt x="5" y="36"/>
                    </a:lnTo>
                    <a:lnTo>
                      <a:pt x="2" y="33"/>
                    </a:lnTo>
                    <a:lnTo>
                      <a:pt x="0" y="32"/>
                    </a:lnTo>
                    <a:lnTo>
                      <a:pt x="0" y="35"/>
                    </a:lnTo>
                    <a:lnTo>
                      <a:pt x="0" y="37"/>
                    </a:lnTo>
                    <a:lnTo>
                      <a:pt x="1" y="40"/>
                    </a:lnTo>
                    <a:lnTo>
                      <a:pt x="1" y="41"/>
                    </a:lnTo>
                    <a:lnTo>
                      <a:pt x="2" y="41"/>
                    </a:lnTo>
                    <a:lnTo>
                      <a:pt x="2" y="44"/>
                    </a:lnTo>
                    <a:lnTo>
                      <a:pt x="3" y="48"/>
                    </a:lnTo>
                    <a:lnTo>
                      <a:pt x="4" y="53"/>
                    </a:lnTo>
                    <a:lnTo>
                      <a:pt x="7" y="53"/>
                    </a:lnTo>
                    <a:lnTo>
                      <a:pt x="7" y="56"/>
                    </a:lnTo>
                    <a:lnTo>
                      <a:pt x="8" y="58"/>
                    </a:lnTo>
                    <a:lnTo>
                      <a:pt x="11" y="59"/>
                    </a:lnTo>
                    <a:lnTo>
                      <a:pt x="11" y="56"/>
                    </a:lnTo>
                    <a:lnTo>
                      <a:pt x="10" y="53"/>
                    </a:lnTo>
                    <a:lnTo>
                      <a:pt x="12" y="54"/>
                    </a:lnTo>
                    <a:lnTo>
                      <a:pt x="13" y="54"/>
                    </a:lnTo>
                    <a:lnTo>
                      <a:pt x="16" y="56"/>
                    </a:lnTo>
                    <a:lnTo>
                      <a:pt x="17" y="58"/>
                    </a:lnTo>
                    <a:lnTo>
                      <a:pt x="16" y="58"/>
                    </a:lnTo>
                    <a:lnTo>
                      <a:pt x="11" y="61"/>
                    </a:lnTo>
                    <a:lnTo>
                      <a:pt x="11" y="63"/>
                    </a:lnTo>
                    <a:lnTo>
                      <a:pt x="12" y="66"/>
                    </a:lnTo>
                    <a:lnTo>
                      <a:pt x="16" y="66"/>
                    </a:lnTo>
                    <a:lnTo>
                      <a:pt x="16" y="69"/>
                    </a:lnTo>
                    <a:lnTo>
                      <a:pt x="18" y="70"/>
                    </a:lnTo>
                    <a:lnTo>
                      <a:pt x="21" y="70"/>
                    </a:lnTo>
                    <a:lnTo>
                      <a:pt x="22" y="67"/>
                    </a:lnTo>
                    <a:lnTo>
                      <a:pt x="25" y="67"/>
                    </a:lnTo>
                    <a:lnTo>
                      <a:pt x="26" y="66"/>
                    </a:lnTo>
                    <a:lnTo>
                      <a:pt x="28" y="66"/>
                    </a:lnTo>
                    <a:lnTo>
                      <a:pt x="31" y="68"/>
                    </a:lnTo>
                    <a:lnTo>
                      <a:pt x="35" y="70"/>
                    </a:lnTo>
                    <a:lnTo>
                      <a:pt x="37" y="73"/>
                    </a:lnTo>
                    <a:lnTo>
                      <a:pt x="37" y="76"/>
                    </a:lnTo>
                    <a:lnTo>
                      <a:pt x="39" y="76"/>
                    </a:lnTo>
                    <a:lnTo>
                      <a:pt x="39" y="74"/>
                    </a:lnTo>
                    <a:lnTo>
                      <a:pt x="37" y="70"/>
                    </a:lnTo>
                    <a:lnTo>
                      <a:pt x="37" y="68"/>
                    </a:lnTo>
                    <a:lnTo>
                      <a:pt x="36" y="66"/>
                    </a:lnTo>
                    <a:lnTo>
                      <a:pt x="38" y="66"/>
                    </a:lnTo>
                    <a:lnTo>
                      <a:pt x="41" y="68"/>
                    </a:lnTo>
                    <a:lnTo>
                      <a:pt x="42" y="70"/>
                    </a:lnTo>
                    <a:lnTo>
                      <a:pt x="46" y="73"/>
                    </a:lnTo>
                    <a:lnTo>
                      <a:pt x="48" y="75"/>
                    </a:lnTo>
                    <a:lnTo>
                      <a:pt x="48" y="78"/>
                    </a:lnTo>
                    <a:lnTo>
                      <a:pt x="55" y="80"/>
                    </a:lnTo>
                    <a:lnTo>
                      <a:pt x="58" y="80"/>
                    </a:lnTo>
                    <a:lnTo>
                      <a:pt x="55" y="82"/>
                    </a:lnTo>
                    <a:lnTo>
                      <a:pt x="56" y="84"/>
                    </a:lnTo>
                    <a:lnTo>
                      <a:pt x="60" y="83"/>
                    </a:lnTo>
                    <a:lnTo>
                      <a:pt x="60" y="78"/>
                    </a:lnTo>
                    <a:lnTo>
                      <a:pt x="54" y="77"/>
                    </a:lnTo>
                    <a:lnTo>
                      <a:pt x="54" y="74"/>
                    </a:lnTo>
                    <a:lnTo>
                      <a:pt x="52" y="71"/>
                    </a:lnTo>
                    <a:lnTo>
                      <a:pt x="52" y="71"/>
                    </a:lnTo>
                    <a:lnTo>
                      <a:pt x="53" y="69"/>
                    </a:lnTo>
                    <a:lnTo>
                      <a:pt x="56" y="68"/>
                    </a:lnTo>
                    <a:lnTo>
                      <a:pt x="55" y="67"/>
                    </a:lnTo>
                    <a:lnTo>
                      <a:pt x="51" y="66"/>
                    </a:lnTo>
                    <a:lnTo>
                      <a:pt x="48" y="63"/>
                    </a:lnTo>
                    <a:lnTo>
                      <a:pt x="48" y="67"/>
                    </a:lnTo>
                    <a:lnTo>
                      <a:pt x="47" y="69"/>
                    </a:lnTo>
                    <a:lnTo>
                      <a:pt x="46" y="69"/>
                    </a:lnTo>
                    <a:lnTo>
                      <a:pt x="45" y="67"/>
                    </a:lnTo>
                    <a:lnTo>
                      <a:pt x="45" y="65"/>
                    </a:lnTo>
                    <a:lnTo>
                      <a:pt x="44" y="63"/>
                    </a:lnTo>
                    <a:lnTo>
                      <a:pt x="42" y="61"/>
                    </a:lnTo>
                    <a:lnTo>
                      <a:pt x="36" y="60"/>
                    </a:lnTo>
                    <a:lnTo>
                      <a:pt x="35" y="63"/>
                    </a:lnTo>
                    <a:lnTo>
                      <a:pt x="33" y="62"/>
                    </a:lnTo>
                    <a:lnTo>
                      <a:pt x="35" y="65"/>
                    </a:lnTo>
                    <a:lnTo>
                      <a:pt x="33" y="66"/>
                    </a:lnTo>
                    <a:lnTo>
                      <a:pt x="29" y="65"/>
                    </a:lnTo>
                    <a:lnTo>
                      <a:pt x="27" y="62"/>
                    </a:lnTo>
                    <a:lnTo>
                      <a:pt x="26" y="60"/>
                    </a:lnTo>
                    <a:lnTo>
                      <a:pt x="26" y="59"/>
                    </a:lnTo>
                    <a:lnTo>
                      <a:pt x="25" y="57"/>
                    </a:lnTo>
                    <a:lnTo>
                      <a:pt x="26" y="54"/>
                    </a:lnTo>
                    <a:lnTo>
                      <a:pt x="25" y="53"/>
                    </a:lnTo>
                    <a:lnTo>
                      <a:pt x="25" y="51"/>
                    </a:lnTo>
                    <a:lnTo>
                      <a:pt x="22" y="48"/>
                    </a:lnTo>
                    <a:lnTo>
                      <a:pt x="24" y="45"/>
                    </a:lnTo>
                    <a:lnTo>
                      <a:pt x="25" y="42"/>
                    </a:lnTo>
                    <a:lnTo>
                      <a:pt x="25" y="40"/>
                    </a:lnTo>
                    <a:lnTo>
                      <a:pt x="26" y="36"/>
                    </a:lnTo>
                    <a:lnTo>
                      <a:pt x="28" y="35"/>
                    </a:lnTo>
                    <a:lnTo>
                      <a:pt x="31" y="35"/>
                    </a:lnTo>
                    <a:lnTo>
                      <a:pt x="31" y="35"/>
                    </a:lnTo>
                    <a:lnTo>
                      <a:pt x="34" y="33"/>
                    </a:lnTo>
                    <a:lnTo>
                      <a:pt x="33" y="32"/>
                    </a:lnTo>
                    <a:lnTo>
                      <a:pt x="34" y="30"/>
                    </a:lnTo>
                    <a:lnTo>
                      <a:pt x="35" y="28"/>
                    </a:lnTo>
                    <a:lnTo>
                      <a:pt x="36" y="25"/>
                    </a:lnTo>
                    <a:lnTo>
                      <a:pt x="37" y="22"/>
                    </a:lnTo>
                    <a:lnTo>
                      <a:pt x="37" y="20"/>
                    </a:lnTo>
                    <a:lnTo>
                      <a:pt x="37" y="20"/>
                    </a:lnTo>
                    <a:lnTo>
                      <a:pt x="34" y="17"/>
                    </a:lnTo>
                    <a:lnTo>
                      <a:pt x="33" y="13"/>
                    </a:lnTo>
                    <a:lnTo>
                      <a:pt x="33" y="7"/>
                    </a:lnTo>
                    <a:lnTo>
                      <a:pt x="35" y="5"/>
                    </a:lnTo>
                    <a:lnTo>
                      <a:pt x="35" y="3"/>
                    </a:lnTo>
                    <a:lnTo>
                      <a:pt x="33" y="2"/>
                    </a:lnTo>
                    <a:lnTo>
                      <a:pt x="31" y="3"/>
                    </a:lnTo>
                    <a:lnTo>
                      <a:pt x="28" y="5"/>
                    </a:lnTo>
                    <a:lnTo>
                      <a:pt x="26" y="5"/>
                    </a:lnTo>
                    <a:lnTo>
                      <a:pt x="26" y="7"/>
                    </a:lnTo>
                    <a:lnTo>
                      <a:pt x="26" y="6"/>
                    </a:lnTo>
                    <a:lnTo>
                      <a:pt x="25" y="3"/>
                    </a:lnTo>
                    <a:lnTo>
                      <a:pt x="19" y="0"/>
                    </a:lnTo>
                    <a:lnTo>
                      <a:pt x="11" y="1"/>
                    </a:lnTo>
                    <a:lnTo>
                      <a:pt x="11" y="5"/>
                    </a:lnTo>
                    <a:lnTo>
                      <a:pt x="9" y="10"/>
                    </a:lnTo>
                    <a:lnTo>
                      <a:pt x="9" y="16"/>
                    </a:ln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 name="Freeform 154">
                <a:extLst>
                  <a:ext uri="{FF2B5EF4-FFF2-40B4-BE49-F238E27FC236}">
                    <a16:creationId xmlns:a16="http://schemas.microsoft.com/office/drawing/2014/main" id="{20708659-00D5-424F-A47E-2B466DA9ECE0}"/>
                  </a:ext>
                </a:extLst>
              </p:cNvPr>
              <p:cNvSpPr>
                <a:spLocks/>
              </p:cNvSpPr>
              <p:nvPr/>
            </p:nvSpPr>
            <p:spPr bwMode="auto">
              <a:xfrm>
                <a:off x="4408639" y="5433142"/>
                <a:ext cx="242432" cy="66118"/>
              </a:xfrm>
              <a:custGeom>
                <a:avLst/>
                <a:gdLst>
                  <a:gd name="T0" fmla="*/ 3 w 44"/>
                  <a:gd name="T1" fmla="*/ 9 h 12"/>
                  <a:gd name="T2" fmla="*/ 4 w 44"/>
                  <a:gd name="T3" fmla="*/ 9 h 12"/>
                  <a:gd name="T4" fmla="*/ 8 w 44"/>
                  <a:gd name="T5" fmla="*/ 9 h 12"/>
                  <a:gd name="T6" fmla="*/ 10 w 44"/>
                  <a:gd name="T7" fmla="*/ 9 h 12"/>
                  <a:gd name="T8" fmla="*/ 16 w 44"/>
                  <a:gd name="T9" fmla="*/ 12 h 12"/>
                  <a:gd name="T10" fmla="*/ 21 w 44"/>
                  <a:gd name="T11" fmla="*/ 12 h 12"/>
                  <a:gd name="T12" fmla="*/ 24 w 44"/>
                  <a:gd name="T13" fmla="*/ 9 h 12"/>
                  <a:gd name="T14" fmla="*/ 26 w 44"/>
                  <a:gd name="T15" fmla="*/ 10 h 12"/>
                  <a:gd name="T16" fmla="*/ 29 w 44"/>
                  <a:gd name="T17" fmla="*/ 9 h 12"/>
                  <a:gd name="T18" fmla="*/ 31 w 44"/>
                  <a:gd name="T19" fmla="*/ 8 h 12"/>
                  <a:gd name="T20" fmla="*/ 37 w 44"/>
                  <a:gd name="T21" fmla="*/ 8 h 12"/>
                  <a:gd name="T22" fmla="*/ 41 w 44"/>
                  <a:gd name="T23" fmla="*/ 7 h 12"/>
                  <a:gd name="T24" fmla="*/ 42 w 44"/>
                  <a:gd name="T25" fmla="*/ 5 h 12"/>
                  <a:gd name="T26" fmla="*/ 44 w 44"/>
                  <a:gd name="T27" fmla="*/ 3 h 12"/>
                  <a:gd name="T28" fmla="*/ 44 w 44"/>
                  <a:gd name="T29" fmla="*/ 0 h 12"/>
                  <a:gd name="T30" fmla="*/ 41 w 44"/>
                  <a:gd name="T31" fmla="*/ 0 h 12"/>
                  <a:gd name="T32" fmla="*/ 41 w 44"/>
                  <a:gd name="T33" fmla="*/ 4 h 12"/>
                  <a:gd name="T34" fmla="*/ 38 w 44"/>
                  <a:gd name="T35" fmla="*/ 4 h 12"/>
                  <a:gd name="T36" fmla="*/ 37 w 44"/>
                  <a:gd name="T37" fmla="*/ 7 h 12"/>
                  <a:gd name="T38" fmla="*/ 34 w 44"/>
                  <a:gd name="T39" fmla="*/ 7 h 12"/>
                  <a:gd name="T40" fmla="*/ 30 w 44"/>
                  <a:gd name="T41" fmla="*/ 5 h 12"/>
                  <a:gd name="T42" fmla="*/ 27 w 44"/>
                  <a:gd name="T43" fmla="*/ 5 h 12"/>
                  <a:gd name="T44" fmla="*/ 25 w 44"/>
                  <a:gd name="T45" fmla="*/ 6 h 12"/>
                  <a:gd name="T46" fmla="*/ 21 w 44"/>
                  <a:gd name="T47" fmla="*/ 6 h 12"/>
                  <a:gd name="T48" fmla="*/ 17 w 44"/>
                  <a:gd name="T49" fmla="*/ 4 h 12"/>
                  <a:gd name="T50" fmla="*/ 8 w 44"/>
                  <a:gd name="T51" fmla="*/ 3 h 12"/>
                  <a:gd name="T52" fmla="*/ 5 w 44"/>
                  <a:gd name="T53" fmla="*/ 3 h 12"/>
                  <a:gd name="T54" fmla="*/ 0 w 44"/>
                  <a:gd name="T55" fmla="*/ 6 h 12"/>
                  <a:gd name="T56" fmla="*/ 0 w 44"/>
                  <a:gd name="T57" fmla="*/ 9 h 12"/>
                  <a:gd name="T58" fmla="*/ 3 w 44"/>
                  <a:gd name="T59" fmla="*/ 9 h 12"/>
                  <a:gd name="T60" fmla="*/ 3 w 44"/>
                  <a:gd name="T6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12">
                    <a:moveTo>
                      <a:pt x="3" y="9"/>
                    </a:moveTo>
                    <a:lnTo>
                      <a:pt x="4" y="9"/>
                    </a:lnTo>
                    <a:lnTo>
                      <a:pt x="8" y="9"/>
                    </a:lnTo>
                    <a:lnTo>
                      <a:pt x="10" y="9"/>
                    </a:lnTo>
                    <a:lnTo>
                      <a:pt x="16" y="12"/>
                    </a:lnTo>
                    <a:lnTo>
                      <a:pt x="21" y="12"/>
                    </a:lnTo>
                    <a:lnTo>
                      <a:pt x="24" y="9"/>
                    </a:lnTo>
                    <a:lnTo>
                      <a:pt x="26" y="10"/>
                    </a:lnTo>
                    <a:lnTo>
                      <a:pt x="29" y="9"/>
                    </a:lnTo>
                    <a:lnTo>
                      <a:pt x="31" y="8"/>
                    </a:lnTo>
                    <a:lnTo>
                      <a:pt x="37" y="8"/>
                    </a:lnTo>
                    <a:lnTo>
                      <a:pt x="41" y="7"/>
                    </a:lnTo>
                    <a:lnTo>
                      <a:pt x="42" y="5"/>
                    </a:lnTo>
                    <a:lnTo>
                      <a:pt x="44" y="3"/>
                    </a:lnTo>
                    <a:lnTo>
                      <a:pt x="44" y="0"/>
                    </a:lnTo>
                    <a:lnTo>
                      <a:pt x="41" y="0"/>
                    </a:lnTo>
                    <a:lnTo>
                      <a:pt x="41" y="4"/>
                    </a:lnTo>
                    <a:lnTo>
                      <a:pt x="38" y="4"/>
                    </a:lnTo>
                    <a:lnTo>
                      <a:pt x="37" y="7"/>
                    </a:lnTo>
                    <a:lnTo>
                      <a:pt x="34" y="7"/>
                    </a:lnTo>
                    <a:lnTo>
                      <a:pt x="30" y="5"/>
                    </a:lnTo>
                    <a:lnTo>
                      <a:pt x="27" y="5"/>
                    </a:lnTo>
                    <a:lnTo>
                      <a:pt x="25" y="6"/>
                    </a:lnTo>
                    <a:lnTo>
                      <a:pt x="21" y="6"/>
                    </a:lnTo>
                    <a:lnTo>
                      <a:pt x="17" y="4"/>
                    </a:lnTo>
                    <a:lnTo>
                      <a:pt x="8" y="3"/>
                    </a:lnTo>
                    <a:lnTo>
                      <a:pt x="5" y="3"/>
                    </a:lnTo>
                    <a:lnTo>
                      <a:pt x="0" y="6"/>
                    </a:lnTo>
                    <a:lnTo>
                      <a:pt x="0" y="9"/>
                    </a:lnTo>
                    <a:lnTo>
                      <a:pt x="3" y="9"/>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 name="Freeform 155">
                <a:extLst>
                  <a:ext uri="{FF2B5EF4-FFF2-40B4-BE49-F238E27FC236}">
                    <a16:creationId xmlns:a16="http://schemas.microsoft.com/office/drawing/2014/main" id="{D1215470-11EE-4432-8885-DA47905F6982}"/>
                  </a:ext>
                </a:extLst>
              </p:cNvPr>
              <p:cNvSpPr>
                <a:spLocks/>
              </p:cNvSpPr>
              <p:nvPr/>
            </p:nvSpPr>
            <p:spPr bwMode="auto">
              <a:xfrm>
                <a:off x="4430678" y="2871077"/>
                <a:ext cx="137745" cy="269981"/>
              </a:xfrm>
              <a:custGeom>
                <a:avLst/>
                <a:gdLst>
                  <a:gd name="T0" fmla="*/ 23 w 25"/>
                  <a:gd name="T1" fmla="*/ 15 h 49"/>
                  <a:gd name="T2" fmla="*/ 24 w 25"/>
                  <a:gd name="T3" fmla="*/ 12 h 49"/>
                  <a:gd name="T4" fmla="*/ 24 w 25"/>
                  <a:gd name="T5" fmla="*/ 5 h 49"/>
                  <a:gd name="T6" fmla="*/ 25 w 25"/>
                  <a:gd name="T7" fmla="*/ 4 h 49"/>
                  <a:gd name="T8" fmla="*/ 23 w 25"/>
                  <a:gd name="T9" fmla="*/ 2 h 49"/>
                  <a:gd name="T10" fmla="*/ 20 w 25"/>
                  <a:gd name="T11" fmla="*/ 0 h 49"/>
                  <a:gd name="T12" fmla="*/ 16 w 25"/>
                  <a:gd name="T13" fmla="*/ 2 h 49"/>
                  <a:gd name="T14" fmla="*/ 14 w 25"/>
                  <a:gd name="T15" fmla="*/ 3 h 49"/>
                  <a:gd name="T16" fmla="*/ 13 w 25"/>
                  <a:gd name="T17" fmla="*/ 5 h 49"/>
                  <a:gd name="T18" fmla="*/ 11 w 25"/>
                  <a:gd name="T19" fmla="*/ 9 h 49"/>
                  <a:gd name="T20" fmla="*/ 7 w 25"/>
                  <a:gd name="T21" fmla="*/ 12 h 49"/>
                  <a:gd name="T22" fmla="*/ 0 w 25"/>
                  <a:gd name="T23" fmla="*/ 24 h 49"/>
                  <a:gd name="T24" fmla="*/ 0 w 25"/>
                  <a:gd name="T25" fmla="*/ 29 h 49"/>
                  <a:gd name="T26" fmla="*/ 0 w 25"/>
                  <a:gd name="T27" fmla="*/ 32 h 49"/>
                  <a:gd name="T28" fmla="*/ 4 w 25"/>
                  <a:gd name="T29" fmla="*/ 41 h 49"/>
                  <a:gd name="T30" fmla="*/ 7 w 25"/>
                  <a:gd name="T31" fmla="*/ 43 h 49"/>
                  <a:gd name="T32" fmla="*/ 8 w 25"/>
                  <a:gd name="T33" fmla="*/ 49 h 49"/>
                  <a:gd name="T34" fmla="*/ 11 w 25"/>
                  <a:gd name="T35" fmla="*/ 46 h 49"/>
                  <a:gd name="T36" fmla="*/ 12 w 25"/>
                  <a:gd name="T37" fmla="*/ 42 h 49"/>
                  <a:gd name="T38" fmla="*/ 13 w 25"/>
                  <a:gd name="T39" fmla="*/ 38 h 49"/>
                  <a:gd name="T40" fmla="*/ 17 w 25"/>
                  <a:gd name="T41" fmla="*/ 34 h 49"/>
                  <a:gd name="T42" fmla="*/ 18 w 25"/>
                  <a:gd name="T43" fmla="*/ 32 h 49"/>
                  <a:gd name="T44" fmla="*/ 22 w 25"/>
                  <a:gd name="T45" fmla="*/ 17 h 49"/>
                  <a:gd name="T46" fmla="*/ 23 w 25"/>
                  <a:gd name="T47" fmla="*/ 15 h 49"/>
                  <a:gd name="T48" fmla="*/ 23 w 25"/>
                  <a:gd name="T49"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9">
                    <a:moveTo>
                      <a:pt x="23" y="15"/>
                    </a:moveTo>
                    <a:lnTo>
                      <a:pt x="24" y="12"/>
                    </a:lnTo>
                    <a:lnTo>
                      <a:pt x="24" y="5"/>
                    </a:lnTo>
                    <a:lnTo>
                      <a:pt x="25" y="4"/>
                    </a:lnTo>
                    <a:lnTo>
                      <a:pt x="23" y="2"/>
                    </a:lnTo>
                    <a:lnTo>
                      <a:pt x="20" y="0"/>
                    </a:lnTo>
                    <a:lnTo>
                      <a:pt x="16" y="2"/>
                    </a:lnTo>
                    <a:lnTo>
                      <a:pt x="14" y="3"/>
                    </a:lnTo>
                    <a:lnTo>
                      <a:pt x="13" y="5"/>
                    </a:lnTo>
                    <a:lnTo>
                      <a:pt x="11" y="9"/>
                    </a:lnTo>
                    <a:lnTo>
                      <a:pt x="7" y="12"/>
                    </a:lnTo>
                    <a:lnTo>
                      <a:pt x="0" y="24"/>
                    </a:lnTo>
                    <a:lnTo>
                      <a:pt x="0" y="29"/>
                    </a:lnTo>
                    <a:lnTo>
                      <a:pt x="0" y="32"/>
                    </a:lnTo>
                    <a:lnTo>
                      <a:pt x="4" y="41"/>
                    </a:lnTo>
                    <a:lnTo>
                      <a:pt x="7" y="43"/>
                    </a:lnTo>
                    <a:lnTo>
                      <a:pt x="8" y="49"/>
                    </a:lnTo>
                    <a:lnTo>
                      <a:pt x="11" y="46"/>
                    </a:lnTo>
                    <a:lnTo>
                      <a:pt x="12" y="42"/>
                    </a:lnTo>
                    <a:lnTo>
                      <a:pt x="13" y="38"/>
                    </a:lnTo>
                    <a:lnTo>
                      <a:pt x="17" y="34"/>
                    </a:lnTo>
                    <a:lnTo>
                      <a:pt x="18" y="32"/>
                    </a:lnTo>
                    <a:lnTo>
                      <a:pt x="22" y="17"/>
                    </a:lnTo>
                    <a:lnTo>
                      <a:pt x="23" y="15"/>
                    </a:lnTo>
                    <a:lnTo>
                      <a:pt x="2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 name="Freeform 156">
                <a:extLst>
                  <a:ext uri="{FF2B5EF4-FFF2-40B4-BE49-F238E27FC236}">
                    <a16:creationId xmlns:a16="http://schemas.microsoft.com/office/drawing/2014/main" id="{05AAB822-3B25-4C2B-905D-D9719179896A}"/>
                  </a:ext>
                </a:extLst>
              </p:cNvPr>
              <p:cNvSpPr>
                <a:spLocks/>
              </p:cNvSpPr>
              <p:nvPr/>
            </p:nvSpPr>
            <p:spPr bwMode="auto">
              <a:xfrm>
                <a:off x="4452717" y="3791217"/>
                <a:ext cx="93667" cy="104687"/>
              </a:xfrm>
              <a:custGeom>
                <a:avLst/>
                <a:gdLst>
                  <a:gd name="T0" fmla="*/ 14 w 17"/>
                  <a:gd name="T1" fmla="*/ 15 h 19"/>
                  <a:gd name="T2" fmla="*/ 17 w 17"/>
                  <a:gd name="T3" fmla="*/ 12 h 19"/>
                  <a:gd name="T4" fmla="*/ 16 w 17"/>
                  <a:gd name="T5" fmla="*/ 11 h 19"/>
                  <a:gd name="T6" fmla="*/ 16 w 17"/>
                  <a:gd name="T7" fmla="*/ 6 h 19"/>
                  <a:gd name="T8" fmla="*/ 13 w 17"/>
                  <a:gd name="T9" fmla="*/ 4 h 19"/>
                  <a:gd name="T10" fmla="*/ 8 w 17"/>
                  <a:gd name="T11" fmla="*/ 0 h 19"/>
                  <a:gd name="T12" fmla="*/ 4 w 17"/>
                  <a:gd name="T13" fmla="*/ 2 h 19"/>
                  <a:gd name="T14" fmla="*/ 2 w 17"/>
                  <a:gd name="T15" fmla="*/ 0 h 19"/>
                  <a:gd name="T16" fmla="*/ 0 w 17"/>
                  <a:gd name="T17" fmla="*/ 2 h 19"/>
                  <a:gd name="T18" fmla="*/ 1 w 17"/>
                  <a:gd name="T19" fmla="*/ 2 h 19"/>
                  <a:gd name="T20" fmla="*/ 3 w 17"/>
                  <a:gd name="T21" fmla="*/ 5 h 19"/>
                  <a:gd name="T22" fmla="*/ 4 w 17"/>
                  <a:gd name="T23" fmla="*/ 6 h 19"/>
                  <a:gd name="T24" fmla="*/ 5 w 17"/>
                  <a:gd name="T25" fmla="*/ 8 h 19"/>
                  <a:gd name="T26" fmla="*/ 5 w 17"/>
                  <a:gd name="T27" fmla="*/ 12 h 19"/>
                  <a:gd name="T28" fmla="*/ 7 w 17"/>
                  <a:gd name="T29" fmla="*/ 12 h 19"/>
                  <a:gd name="T30" fmla="*/ 8 w 17"/>
                  <a:gd name="T31" fmla="*/ 15 h 19"/>
                  <a:gd name="T32" fmla="*/ 10 w 17"/>
                  <a:gd name="T33" fmla="*/ 17 h 19"/>
                  <a:gd name="T34" fmla="*/ 12 w 17"/>
                  <a:gd name="T35" fmla="*/ 19 h 19"/>
                  <a:gd name="T36" fmla="*/ 13 w 17"/>
                  <a:gd name="T37" fmla="*/ 17 h 19"/>
                  <a:gd name="T38" fmla="*/ 14 w 17"/>
                  <a:gd name="T39" fmla="*/ 17 h 19"/>
                  <a:gd name="T40" fmla="*/ 14 w 17"/>
                  <a:gd name="T41" fmla="*/ 15 h 19"/>
                  <a:gd name="T42" fmla="*/ 14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4" y="15"/>
                    </a:moveTo>
                    <a:lnTo>
                      <a:pt x="17" y="12"/>
                    </a:lnTo>
                    <a:lnTo>
                      <a:pt x="16" y="11"/>
                    </a:lnTo>
                    <a:lnTo>
                      <a:pt x="16" y="6"/>
                    </a:lnTo>
                    <a:lnTo>
                      <a:pt x="13" y="4"/>
                    </a:lnTo>
                    <a:lnTo>
                      <a:pt x="8" y="0"/>
                    </a:lnTo>
                    <a:lnTo>
                      <a:pt x="4" y="2"/>
                    </a:lnTo>
                    <a:lnTo>
                      <a:pt x="2" y="0"/>
                    </a:lnTo>
                    <a:lnTo>
                      <a:pt x="0" y="2"/>
                    </a:lnTo>
                    <a:lnTo>
                      <a:pt x="1" y="2"/>
                    </a:lnTo>
                    <a:lnTo>
                      <a:pt x="3" y="5"/>
                    </a:lnTo>
                    <a:lnTo>
                      <a:pt x="4" y="6"/>
                    </a:lnTo>
                    <a:lnTo>
                      <a:pt x="5" y="8"/>
                    </a:lnTo>
                    <a:lnTo>
                      <a:pt x="5" y="12"/>
                    </a:lnTo>
                    <a:lnTo>
                      <a:pt x="7" y="12"/>
                    </a:lnTo>
                    <a:lnTo>
                      <a:pt x="8" y="15"/>
                    </a:lnTo>
                    <a:lnTo>
                      <a:pt x="10" y="17"/>
                    </a:lnTo>
                    <a:lnTo>
                      <a:pt x="12" y="19"/>
                    </a:lnTo>
                    <a:lnTo>
                      <a:pt x="13" y="17"/>
                    </a:lnTo>
                    <a:lnTo>
                      <a:pt x="14" y="17"/>
                    </a:lnTo>
                    <a:lnTo>
                      <a:pt x="14" y="15"/>
                    </a:lnTo>
                    <a:lnTo>
                      <a:pt x="1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 name="Freeform 157">
                <a:extLst>
                  <a:ext uri="{FF2B5EF4-FFF2-40B4-BE49-F238E27FC236}">
                    <a16:creationId xmlns:a16="http://schemas.microsoft.com/office/drawing/2014/main" id="{AE9DB557-A56A-4FB8-B596-8A8B0D19496F}"/>
                  </a:ext>
                </a:extLst>
              </p:cNvPr>
              <p:cNvSpPr>
                <a:spLocks/>
              </p:cNvSpPr>
              <p:nvPr/>
            </p:nvSpPr>
            <p:spPr bwMode="auto">
              <a:xfrm>
                <a:off x="4562914" y="3912433"/>
                <a:ext cx="99177" cy="115706"/>
              </a:xfrm>
              <a:custGeom>
                <a:avLst/>
                <a:gdLst>
                  <a:gd name="T0" fmla="*/ 10 w 18"/>
                  <a:gd name="T1" fmla="*/ 6 h 21"/>
                  <a:gd name="T2" fmla="*/ 7 w 18"/>
                  <a:gd name="T3" fmla="*/ 3 h 21"/>
                  <a:gd name="T4" fmla="*/ 2 w 18"/>
                  <a:gd name="T5" fmla="*/ 0 h 21"/>
                  <a:gd name="T6" fmla="*/ 0 w 18"/>
                  <a:gd name="T7" fmla="*/ 2 h 21"/>
                  <a:gd name="T8" fmla="*/ 3 w 18"/>
                  <a:gd name="T9" fmla="*/ 3 h 21"/>
                  <a:gd name="T10" fmla="*/ 3 w 18"/>
                  <a:gd name="T11" fmla="*/ 6 h 21"/>
                  <a:gd name="T12" fmla="*/ 2 w 18"/>
                  <a:gd name="T13" fmla="*/ 14 h 21"/>
                  <a:gd name="T14" fmla="*/ 1 w 18"/>
                  <a:gd name="T15" fmla="*/ 16 h 21"/>
                  <a:gd name="T16" fmla="*/ 2 w 18"/>
                  <a:gd name="T17" fmla="*/ 21 h 21"/>
                  <a:gd name="T18" fmla="*/ 6 w 18"/>
                  <a:gd name="T19" fmla="*/ 18 h 21"/>
                  <a:gd name="T20" fmla="*/ 10 w 18"/>
                  <a:gd name="T21" fmla="*/ 18 h 21"/>
                  <a:gd name="T22" fmla="*/ 14 w 18"/>
                  <a:gd name="T23" fmla="*/ 14 h 21"/>
                  <a:gd name="T24" fmla="*/ 15 w 18"/>
                  <a:gd name="T25" fmla="*/ 14 h 21"/>
                  <a:gd name="T26" fmla="*/ 17 w 18"/>
                  <a:gd name="T27" fmla="*/ 10 h 21"/>
                  <a:gd name="T28" fmla="*/ 18 w 18"/>
                  <a:gd name="T29" fmla="*/ 7 h 21"/>
                  <a:gd name="T30" fmla="*/ 17 w 18"/>
                  <a:gd name="T31" fmla="*/ 6 h 21"/>
                  <a:gd name="T32" fmla="*/ 15 w 18"/>
                  <a:gd name="T33" fmla="*/ 8 h 21"/>
                  <a:gd name="T34" fmla="*/ 15 w 18"/>
                  <a:gd name="T35" fmla="*/ 6 h 21"/>
                  <a:gd name="T36" fmla="*/ 10 w 18"/>
                  <a:gd name="T37" fmla="*/ 6 h 21"/>
                  <a:gd name="T38" fmla="*/ 10 w 18"/>
                  <a:gd name="T3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0" y="6"/>
                    </a:moveTo>
                    <a:lnTo>
                      <a:pt x="7" y="3"/>
                    </a:lnTo>
                    <a:lnTo>
                      <a:pt x="2" y="0"/>
                    </a:lnTo>
                    <a:lnTo>
                      <a:pt x="0" y="2"/>
                    </a:lnTo>
                    <a:lnTo>
                      <a:pt x="3" y="3"/>
                    </a:lnTo>
                    <a:lnTo>
                      <a:pt x="3" y="6"/>
                    </a:lnTo>
                    <a:lnTo>
                      <a:pt x="2" y="14"/>
                    </a:lnTo>
                    <a:lnTo>
                      <a:pt x="1" y="16"/>
                    </a:lnTo>
                    <a:lnTo>
                      <a:pt x="2" y="21"/>
                    </a:lnTo>
                    <a:lnTo>
                      <a:pt x="6" y="18"/>
                    </a:lnTo>
                    <a:lnTo>
                      <a:pt x="10" y="18"/>
                    </a:lnTo>
                    <a:lnTo>
                      <a:pt x="14" y="14"/>
                    </a:lnTo>
                    <a:lnTo>
                      <a:pt x="15" y="14"/>
                    </a:lnTo>
                    <a:lnTo>
                      <a:pt x="17" y="10"/>
                    </a:lnTo>
                    <a:lnTo>
                      <a:pt x="18" y="7"/>
                    </a:lnTo>
                    <a:lnTo>
                      <a:pt x="17" y="6"/>
                    </a:lnTo>
                    <a:lnTo>
                      <a:pt x="15" y="8"/>
                    </a:lnTo>
                    <a:lnTo>
                      <a:pt x="15" y="6"/>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 name="Freeform 158">
                <a:extLst>
                  <a:ext uri="{FF2B5EF4-FFF2-40B4-BE49-F238E27FC236}">
                    <a16:creationId xmlns:a16="http://schemas.microsoft.com/office/drawing/2014/main" id="{B718A230-F894-4CFF-82F9-F387371E18FF}"/>
                  </a:ext>
                </a:extLst>
              </p:cNvPr>
              <p:cNvSpPr>
                <a:spLocks/>
              </p:cNvSpPr>
              <p:nvPr/>
            </p:nvSpPr>
            <p:spPr bwMode="auto">
              <a:xfrm>
                <a:off x="4568423" y="4088747"/>
                <a:ext cx="352628" cy="308550"/>
              </a:xfrm>
              <a:custGeom>
                <a:avLst/>
                <a:gdLst>
                  <a:gd name="T0" fmla="*/ 2 w 64"/>
                  <a:gd name="T1" fmla="*/ 27 h 56"/>
                  <a:gd name="T2" fmla="*/ 0 w 64"/>
                  <a:gd name="T3" fmla="*/ 35 h 56"/>
                  <a:gd name="T4" fmla="*/ 4 w 64"/>
                  <a:gd name="T5" fmla="*/ 37 h 56"/>
                  <a:gd name="T6" fmla="*/ 7 w 64"/>
                  <a:gd name="T7" fmla="*/ 31 h 56"/>
                  <a:gd name="T8" fmla="*/ 9 w 64"/>
                  <a:gd name="T9" fmla="*/ 26 h 56"/>
                  <a:gd name="T10" fmla="*/ 13 w 64"/>
                  <a:gd name="T11" fmla="*/ 28 h 56"/>
                  <a:gd name="T12" fmla="*/ 15 w 64"/>
                  <a:gd name="T13" fmla="*/ 29 h 56"/>
                  <a:gd name="T14" fmla="*/ 18 w 64"/>
                  <a:gd name="T15" fmla="*/ 29 h 56"/>
                  <a:gd name="T16" fmla="*/ 22 w 64"/>
                  <a:gd name="T17" fmla="*/ 28 h 56"/>
                  <a:gd name="T18" fmla="*/ 24 w 64"/>
                  <a:gd name="T19" fmla="*/ 26 h 56"/>
                  <a:gd name="T20" fmla="*/ 31 w 64"/>
                  <a:gd name="T21" fmla="*/ 31 h 56"/>
                  <a:gd name="T22" fmla="*/ 31 w 64"/>
                  <a:gd name="T23" fmla="*/ 34 h 56"/>
                  <a:gd name="T24" fmla="*/ 29 w 64"/>
                  <a:gd name="T25" fmla="*/ 37 h 56"/>
                  <a:gd name="T26" fmla="*/ 30 w 64"/>
                  <a:gd name="T27" fmla="*/ 44 h 56"/>
                  <a:gd name="T28" fmla="*/ 35 w 64"/>
                  <a:gd name="T29" fmla="*/ 49 h 56"/>
                  <a:gd name="T30" fmla="*/ 43 w 64"/>
                  <a:gd name="T31" fmla="*/ 52 h 56"/>
                  <a:gd name="T32" fmla="*/ 47 w 64"/>
                  <a:gd name="T33" fmla="*/ 49 h 56"/>
                  <a:gd name="T34" fmla="*/ 46 w 64"/>
                  <a:gd name="T35" fmla="*/ 54 h 56"/>
                  <a:gd name="T36" fmla="*/ 48 w 64"/>
                  <a:gd name="T37" fmla="*/ 56 h 56"/>
                  <a:gd name="T38" fmla="*/ 52 w 64"/>
                  <a:gd name="T39" fmla="*/ 48 h 56"/>
                  <a:gd name="T40" fmla="*/ 48 w 64"/>
                  <a:gd name="T41" fmla="*/ 40 h 56"/>
                  <a:gd name="T42" fmla="*/ 51 w 64"/>
                  <a:gd name="T43" fmla="*/ 36 h 56"/>
                  <a:gd name="T44" fmla="*/ 53 w 64"/>
                  <a:gd name="T45" fmla="*/ 34 h 56"/>
                  <a:gd name="T46" fmla="*/ 58 w 64"/>
                  <a:gd name="T47" fmla="*/ 44 h 56"/>
                  <a:gd name="T48" fmla="*/ 59 w 64"/>
                  <a:gd name="T49" fmla="*/ 46 h 56"/>
                  <a:gd name="T50" fmla="*/ 60 w 64"/>
                  <a:gd name="T51" fmla="*/ 37 h 56"/>
                  <a:gd name="T52" fmla="*/ 64 w 64"/>
                  <a:gd name="T53" fmla="*/ 32 h 56"/>
                  <a:gd name="T54" fmla="*/ 64 w 64"/>
                  <a:gd name="T55" fmla="*/ 28 h 56"/>
                  <a:gd name="T56" fmla="*/ 61 w 64"/>
                  <a:gd name="T57" fmla="*/ 25 h 56"/>
                  <a:gd name="T58" fmla="*/ 63 w 64"/>
                  <a:gd name="T59" fmla="*/ 20 h 56"/>
                  <a:gd name="T60" fmla="*/ 60 w 64"/>
                  <a:gd name="T61" fmla="*/ 18 h 56"/>
                  <a:gd name="T62" fmla="*/ 57 w 64"/>
                  <a:gd name="T63" fmla="*/ 14 h 56"/>
                  <a:gd name="T64" fmla="*/ 58 w 64"/>
                  <a:gd name="T65" fmla="*/ 8 h 56"/>
                  <a:gd name="T66" fmla="*/ 57 w 64"/>
                  <a:gd name="T67" fmla="*/ 5 h 56"/>
                  <a:gd name="T68" fmla="*/ 55 w 64"/>
                  <a:gd name="T69" fmla="*/ 2 h 56"/>
                  <a:gd name="T70" fmla="*/ 48 w 64"/>
                  <a:gd name="T71" fmla="*/ 1 h 56"/>
                  <a:gd name="T72" fmla="*/ 50 w 64"/>
                  <a:gd name="T73" fmla="*/ 9 h 56"/>
                  <a:gd name="T74" fmla="*/ 46 w 64"/>
                  <a:gd name="T75" fmla="*/ 8 h 56"/>
                  <a:gd name="T76" fmla="*/ 42 w 64"/>
                  <a:gd name="T77" fmla="*/ 10 h 56"/>
                  <a:gd name="T78" fmla="*/ 39 w 64"/>
                  <a:gd name="T79" fmla="*/ 16 h 56"/>
                  <a:gd name="T80" fmla="*/ 35 w 64"/>
                  <a:gd name="T81" fmla="*/ 14 h 56"/>
                  <a:gd name="T82" fmla="*/ 32 w 64"/>
                  <a:gd name="T83" fmla="*/ 19 h 56"/>
                  <a:gd name="T84" fmla="*/ 29 w 64"/>
                  <a:gd name="T85" fmla="*/ 20 h 56"/>
                  <a:gd name="T86" fmla="*/ 24 w 64"/>
                  <a:gd name="T87" fmla="*/ 23 h 56"/>
                  <a:gd name="T88" fmla="*/ 25 w 64"/>
                  <a:gd name="T89" fmla="*/ 22 h 56"/>
                  <a:gd name="T90" fmla="*/ 26 w 64"/>
                  <a:gd name="T91" fmla="*/ 17 h 56"/>
                  <a:gd name="T92" fmla="*/ 21 w 64"/>
                  <a:gd name="T93" fmla="*/ 14 h 56"/>
                  <a:gd name="T94" fmla="*/ 15 w 64"/>
                  <a:gd name="T95" fmla="*/ 18 h 56"/>
                  <a:gd name="T96" fmla="*/ 13 w 64"/>
                  <a:gd name="T97" fmla="*/ 21 h 56"/>
                  <a:gd name="T98" fmla="*/ 5 w 64"/>
                  <a:gd name="T9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56">
                    <a:moveTo>
                      <a:pt x="5" y="22"/>
                    </a:moveTo>
                    <a:lnTo>
                      <a:pt x="2" y="27"/>
                    </a:lnTo>
                    <a:lnTo>
                      <a:pt x="2" y="29"/>
                    </a:lnTo>
                    <a:lnTo>
                      <a:pt x="0" y="35"/>
                    </a:lnTo>
                    <a:lnTo>
                      <a:pt x="1" y="37"/>
                    </a:lnTo>
                    <a:lnTo>
                      <a:pt x="4" y="37"/>
                    </a:lnTo>
                    <a:lnTo>
                      <a:pt x="5" y="34"/>
                    </a:lnTo>
                    <a:lnTo>
                      <a:pt x="7" y="31"/>
                    </a:lnTo>
                    <a:lnTo>
                      <a:pt x="7" y="29"/>
                    </a:lnTo>
                    <a:lnTo>
                      <a:pt x="9" y="26"/>
                    </a:lnTo>
                    <a:lnTo>
                      <a:pt x="13" y="27"/>
                    </a:lnTo>
                    <a:lnTo>
                      <a:pt x="13" y="28"/>
                    </a:lnTo>
                    <a:lnTo>
                      <a:pt x="13" y="30"/>
                    </a:lnTo>
                    <a:lnTo>
                      <a:pt x="15" y="29"/>
                    </a:lnTo>
                    <a:lnTo>
                      <a:pt x="17" y="27"/>
                    </a:lnTo>
                    <a:lnTo>
                      <a:pt x="18" y="29"/>
                    </a:lnTo>
                    <a:lnTo>
                      <a:pt x="22" y="30"/>
                    </a:lnTo>
                    <a:lnTo>
                      <a:pt x="22" y="28"/>
                    </a:lnTo>
                    <a:lnTo>
                      <a:pt x="22" y="26"/>
                    </a:lnTo>
                    <a:lnTo>
                      <a:pt x="24" y="26"/>
                    </a:lnTo>
                    <a:lnTo>
                      <a:pt x="30" y="28"/>
                    </a:lnTo>
                    <a:lnTo>
                      <a:pt x="31" y="31"/>
                    </a:lnTo>
                    <a:lnTo>
                      <a:pt x="32" y="34"/>
                    </a:lnTo>
                    <a:lnTo>
                      <a:pt x="31" y="34"/>
                    </a:lnTo>
                    <a:lnTo>
                      <a:pt x="30" y="35"/>
                    </a:lnTo>
                    <a:lnTo>
                      <a:pt x="29" y="37"/>
                    </a:lnTo>
                    <a:lnTo>
                      <a:pt x="30" y="39"/>
                    </a:lnTo>
                    <a:lnTo>
                      <a:pt x="30" y="44"/>
                    </a:lnTo>
                    <a:lnTo>
                      <a:pt x="31" y="47"/>
                    </a:lnTo>
                    <a:lnTo>
                      <a:pt x="35" y="49"/>
                    </a:lnTo>
                    <a:lnTo>
                      <a:pt x="41" y="52"/>
                    </a:lnTo>
                    <a:lnTo>
                      <a:pt x="43" y="52"/>
                    </a:lnTo>
                    <a:lnTo>
                      <a:pt x="46" y="49"/>
                    </a:lnTo>
                    <a:lnTo>
                      <a:pt x="47" y="49"/>
                    </a:lnTo>
                    <a:lnTo>
                      <a:pt x="46" y="53"/>
                    </a:lnTo>
                    <a:lnTo>
                      <a:pt x="46" y="54"/>
                    </a:lnTo>
                    <a:lnTo>
                      <a:pt x="47" y="56"/>
                    </a:lnTo>
                    <a:lnTo>
                      <a:pt x="48" y="56"/>
                    </a:lnTo>
                    <a:lnTo>
                      <a:pt x="52" y="51"/>
                    </a:lnTo>
                    <a:lnTo>
                      <a:pt x="52" y="48"/>
                    </a:lnTo>
                    <a:lnTo>
                      <a:pt x="50" y="44"/>
                    </a:lnTo>
                    <a:lnTo>
                      <a:pt x="48" y="40"/>
                    </a:lnTo>
                    <a:lnTo>
                      <a:pt x="49" y="39"/>
                    </a:lnTo>
                    <a:lnTo>
                      <a:pt x="51" y="36"/>
                    </a:lnTo>
                    <a:lnTo>
                      <a:pt x="52" y="32"/>
                    </a:lnTo>
                    <a:lnTo>
                      <a:pt x="53" y="34"/>
                    </a:lnTo>
                    <a:lnTo>
                      <a:pt x="57" y="38"/>
                    </a:lnTo>
                    <a:lnTo>
                      <a:pt x="58" y="44"/>
                    </a:lnTo>
                    <a:lnTo>
                      <a:pt x="59" y="46"/>
                    </a:lnTo>
                    <a:lnTo>
                      <a:pt x="59" y="46"/>
                    </a:lnTo>
                    <a:lnTo>
                      <a:pt x="59" y="39"/>
                    </a:lnTo>
                    <a:lnTo>
                      <a:pt x="60" y="37"/>
                    </a:lnTo>
                    <a:lnTo>
                      <a:pt x="63" y="35"/>
                    </a:lnTo>
                    <a:lnTo>
                      <a:pt x="64" y="32"/>
                    </a:lnTo>
                    <a:lnTo>
                      <a:pt x="64" y="31"/>
                    </a:lnTo>
                    <a:lnTo>
                      <a:pt x="64" y="28"/>
                    </a:lnTo>
                    <a:lnTo>
                      <a:pt x="63" y="26"/>
                    </a:lnTo>
                    <a:lnTo>
                      <a:pt x="61" y="25"/>
                    </a:lnTo>
                    <a:lnTo>
                      <a:pt x="61" y="22"/>
                    </a:lnTo>
                    <a:lnTo>
                      <a:pt x="63" y="20"/>
                    </a:lnTo>
                    <a:lnTo>
                      <a:pt x="60" y="20"/>
                    </a:lnTo>
                    <a:lnTo>
                      <a:pt x="60" y="18"/>
                    </a:lnTo>
                    <a:lnTo>
                      <a:pt x="60" y="16"/>
                    </a:lnTo>
                    <a:lnTo>
                      <a:pt x="57" y="14"/>
                    </a:lnTo>
                    <a:lnTo>
                      <a:pt x="60" y="12"/>
                    </a:lnTo>
                    <a:lnTo>
                      <a:pt x="58" y="8"/>
                    </a:lnTo>
                    <a:lnTo>
                      <a:pt x="59" y="5"/>
                    </a:lnTo>
                    <a:lnTo>
                      <a:pt x="57" y="5"/>
                    </a:lnTo>
                    <a:lnTo>
                      <a:pt x="56" y="5"/>
                    </a:lnTo>
                    <a:lnTo>
                      <a:pt x="55" y="2"/>
                    </a:lnTo>
                    <a:lnTo>
                      <a:pt x="50" y="0"/>
                    </a:lnTo>
                    <a:lnTo>
                      <a:pt x="48" y="1"/>
                    </a:lnTo>
                    <a:lnTo>
                      <a:pt x="50" y="6"/>
                    </a:lnTo>
                    <a:lnTo>
                      <a:pt x="50" y="9"/>
                    </a:lnTo>
                    <a:lnTo>
                      <a:pt x="48" y="9"/>
                    </a:lnTo>
                    <a:lnTo>
                      <a:pt x="46" y="8"/>
                    </a:lnTo>
                    <a:lnTo>
                      <a:pt x="44" y="11"/>
                    </a:lnTo>
                    <a:lnTo>
                      <a:pt x="42" y="10"/>
                    </a:lnTo>
                    <a:lnTo>
                      <a:pt x="40" y="10"/>
                    </a:lnTo>
                    <a:lnTo>
                      <a:pt x="39" y="16"/>
                    </a:lnTo>
                    <a:lnTo>
                      <a:pt x="38" y="16"/>
                    </a:lnTo>
                    <a:lnTo>
                      <a:pt x="35" y="14"/>
                    </a:lnTo>
                    <a:lnTo>
                      <a:pt x="33" y="16"/>
                    </a:lnTo>
                    <a:lnTo>
                      <a:pt x="32" y="19"/>
                    </a:lnTo>
                    <a:lnTo>
                      <a:pt x="31" y="20"/>
                    </a:lnTo>
                    <a:lnTo>
                      <a:pt x="29" y="20"/>
                    </a:lnTo>
                    <a:lnTo>
                      <a:pt x="26" y="22"/>
                    </a:lnTo>
                    <a:lnTo>
                      <a:pt x="24" y="23"/>
                    </a:lnTo>
                    <a:lnTo>
                      <a:pt x="24" y="23"/>
                    </a:lnTo>
                    <a:lnTo>
                      <a:pt x="25" y="22"/>
                    </a:lnTo>
                    <a:lnTo>
                      <a:pt x="27" y="19"/>
                    </a:lnTo>
                    <a:lnTo>
                      <a:pt x="26" y="17"/>
                    </a:lnTo>
                    <a:lnTo>
                      <a:pt x="24" y="14"/>
                    </a:lnTo>
                    <a:lnTo>
                      <a:pt x="21" y="14"/>
                    </a:lnTo>
                    <a:lnTo>
                      <a:pt x="17" y="16"/>
                    </a:lnTo>
                    <a:lnTo>
                      <a:pt x="15" y="18"/>
                    </a:lnTo>
                    <a:lnTo>
                      <a:pt x="15" y="20"/>
                    </a:lnTo>
                    <a:lnTo>
                      <a:pt x="13" y="21"/>
                    </a:lnTo>
                    <a:lnTo>
                      <a:pt x="8" y="22"/>
                    </a:lnTo>
                    <a:lnTo>
                      <a:pt x="5" y="22"/>
                    </a:lnTo>
                    <a:lnTo>
                      <a:pt x="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 name="Freeform 159">
                <a:extLst>
                  <a:ext uri="{FF2B5EF4-FFF2-40B4-BE49-F238E27FC236}">
                    <a16:creationId xmlns:a16="http://schemas.microsoft.com/office/drawing/2014/main" id="{3F752DA1-EE41-4093-81CE-1FA038B73872}"/>
                  </a:ext>
                </a:extLst>
              </p:cNvPr>
              <p:cNvSpPr>
                <a:spLocks/>
              </p:cNvSpPr>
              <p:nvPr/>
            </p:nvSpPr>
            <p:spPr bwMode="auto">
              <a:xfrm>
                <a:off x="4573933" y="3747138"/>
                <a:ext cx="16529" cy="11020"/>
              </a:xfrm>
              <a:custGeom>
                <a:avLst/>
                <a:gdLst>
                  <a:gd name="T0" fmla="*/ 3 w 3"/>
                  <a:gd name="T1" fmla="*/ 2 h 2"/>
                  <a:gd name="T2" fmla="*/ 3 w 3"/>
                  <a:gd name="T3" fmla="*/ 2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3" y="2"/>
                    </a:lnTo>
                    <a:lnTo>
                      <a:pt x="0" y="0"/>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 name="Freeform 160">
                <a:extLst>
                  <a:ext uri="{FF2B5EF4-FFF2-40B4-BE49-F238E27FC236}">
                    <a16:creationId xmlns:a16="http://schemas.microsoft.com/office/drawing/2014/main" id="{16C3519B-F3F6-4A04-98E8-A97839333A09}"/>
                  </a:ext>
                </a:extLst>
              </p:cNvPr>
              <p:cNvSpPr>
                <a:spLocks/>
              </p:cNvSpPr>
              <p:nvPr/>
            </p:nvSpPr>
            <p:spPr bwMode="auto">
              <a:xfrm>
                <a:off x="4595973" y="5168671"/>
                <a:ext cx="38569" cy="60608"/>
              </a:xfrm>
              <a:custGeom>
                <a:avLst/>
                <a:gdLst>
                  <a:gd name="T0" fmla="*/ 7 w 7"/>
                  <a:gd name="T1" fmla="*/ 0 h 11"/>
                  <a:gd name="T2" fmla="*/ 3 w 7"/>
                  <a:gd name="T3" fmla="*/ 2 h 11"/>
                  <a:gd name="T4" fmla="*/ 1 w 7"/>
                  <a:gd name="T5" fmla="*/ 4 h 11"/>
                  <a:gd name="T6" fmla="*/ 0 w 7"/>
                  <a:gd name="T7" fmla="*/ 10 h 11"/>
                  <a:gd name="T8" fmla="*/ 4 w 7"/>
                  <a:gd name="T9" fmla="*/ 11 h 11"/>
                  <a:gd name="T10" fmla="*/ 7 w 7"/>
                  <a:gd name="T11" fmla="*/ 3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3" y="2"/>
                    </a:lnTo>
                    <a:lnTo>
                      <a:pt x="1" y="4"/>
                    </a:lnTo>
                    <a:lnTo>
                      <a:pt x="0" y="10"/>
                    </a:lnTo>
                    <a:lnTo>
                      <a:pt x="4" y="11"/>
                    </a:lnTo>
                    <a:lnTo>
                      <a:pt x="7"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 name="Freeform 161">
                <a:extLst>
                  <a:ext uri="{FF2B5EF4-FFF2-40B4-BE49-F238E27FC236}">
                    <a16:creationId xmlns:a16="http://schemas.microsoft.com/office/drawing/2014/main" id="{86633DA6-4902-42ED-AA72-E51574ECB746}"/>
                  </a:ext>
                </a:extLst>
              </p:cNvPr>
              <p:cNvSpPr>
                <a:spLocks/>
              </p:cNvSpPr>
              <p:nvPr/>
            </p:nvSpPr>
            <p:spPr bwMode="auto">
              <a:xfrm>
                <a:off x="4606992" y="3989570"/>
                <a:ext cx="88157" cy="148765"/>
              </a:xfrm>
              <a:custGeom>
                <a:avLst/>
                <a:gdLst>
                  <a:gd name="T0" fmla="*/ 2 w 16"/>
                  <a:gd name="T1" fmla="*/ 21 h 27"/>
                  <a:gd name="T2" fmla="*/ 7 w 16"/>
                  <a:gd name="T3" fmla="*/ 23 h 27"/>
                  <a:gd name="T4" fmla="*/ 8 w 16"/>
                  <a:gd name="T5" fmla="*/ 27 h 27"/>
                  <a:gd name="T6" fmla="*/ 9 w 16"/>
                  <a:gd name="T7" fmla="*/ 27 h 27"/>
                  <a:gd name="T8" fmla="*/ 12 w 16"/>
                  <a:gd name="T9" fmla="*/ 24 h 27"/>
                  <a:gd name="T10" fmla="*/ 11 w 16"/>
                  <a:gd name="T11" fmla="*/ 21 h 27"/>
                  <a:gd name="T12" fmla="*/ 10 w 16"/>
                  <a:gd name="T13" fmla="*/ 19 h 27"/>
                  <a:gd name="T14" fmla="*/ 10 w 16"/>
                  <a:gd name="T15" fmla="*/ 17 h 27"/>
                  <a:gd name="T16" fmla="*/ 12 w 16"/>
                  <a:gd name="T17" fmla="*/ 11 h 27"/>
                  <a:gd name="T18" fmla="*/ 12 w 16"/>
                  <a:gd name="T19" fmla="*/ 7 h 27"/>
                  <a:gd name="T20" fmla="*/ 15 w 16"/>
                  <a:gd name="T21" fmla="*/ 5 h 27"/>
                  <a:gd name="T22" fmla="*/ 16 w 16"/>
                  <a:gd name="T23" fmla="*/ 3 h 27"/>
                  <a:gd name="T24" fmla="*/ 14 w 16"/>
                  <a:gd name="T25" fmla="*/ 1 h 27"/>
                  <a:gd name="T26" fmla="*/ 11 w 16"/>
                  <a:gd name="T27" fmla="*/ 0 h 27"/>
                  <a:gd name="T28" fmla="*/ 8 w 16"/>
                  <a:gd name="T29" fmla="*/ 1 h 27"/>
                  <a:gd name="T30" fmla="*/ 7 w 16"/>
                  <a:gd name="T31" fmla="*/ 2 h 27"/>
                  <a:gd name="T32" fmla="*/ 8 w 16"/>
                  <a:gd name="T33" fmla="*/ 3 h 27"/>
                  <a:gd name="T34" fmla="*/ 6 w 16"/>
                  <a:gd name="T35" fmla="*/ 5 h 27"/>
                  <a:gd name="T36" fmla="*/ 6 w 16"/>
                  <a:gd name="T37" fmla="*/ 10 h 27"/>
                  <a:gd name="T38" fmla="*/ 5 w 16"/>
                  <a:gd name="T39" fmla="*/ 13 h 27"/>
                  <a:gd name="T40" fmla="*/ 2 w 16"/>
                  <a:gd name="T41" fmla="*/ 14 h 27"/>
                  <a:gd name="T42" fmla="*/ 0 w 16"/>
                  <a:gd name="T43" fmla="*/ 15 h 27"/>
                  <a:gd name="T44" fmla="*/ 0 w 16"/>
                  <a:gd name="T45" fmla="*/ 19 h 27"/>
                  <a:gd name="T46" fmla="*/ 2 w 16"/>
                  <a:gd name="T47" fmla="*/ 21 h 27"/>
                  <a:gd name="T48" fmla="*/ 2 w 16"/>
                  <a:gd name="T4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2" y="21"/>
                    </a:moveTo>
                    <a:lnTo>
                      <a:pt x="7" y="23"/>
                    </a:lnTo>
                    <a:lnTo>
                      <a:pt x="8" y="27"/>
                    </a:lnTo>
                    <a:lnTo>
                      <a:pt x="9" y="27"/>
                    </a:lnTo>
                    <a:lnTo>
                      <a:pt x="12" y="24"/>
                    </a:lnTo>
                    <a:lnTo>
                      <a:pt x="11" y="21"/>
                    </a:lnTo>
                    <a:lnTo>
                      <a:pt x="10" y="19"/>
                    </a:lnTo>
                    <a:lnTo>
                      <a:pt x="10" y="17"/>
                    </a:lnTo>
                    <a:lnTo>
                      <a:pt x="12" y="11"/>
                    </a:lnTo>
                    <a:lnTo>
                      <a:pt x="12" y="7"/>
                    </a:lnTo>
                    <a:lnTo>
                      <a:pt x="15" y="5"/>
                    </a:lnTo>
                    <a:lnTo>
                      <a:pt x="16" y="3"/>
                    </a:lnTo>
                    <a:lnTo>
                      <a:pt x="14" y="1"/>
                    </a:lnTo>
                    <a:lnTo>
                      <a:pt x="11" y="0"/>
                    </a:lnTo>
                    <a:lnTo>
                      <a:pt x="8" y="1"/>
                    </a:lnTo>
                    <a:lnTo>
                      <a:pt x="7" y="2"/>
                    </a:lnTo>
                    <a:lnTo>
                      <a:pt x="8" y="3"/>
                    </a:lnTo>
                    <a:lnTo>
                      <a:pt x="6" y="5"/>
                    </a:lnTo>
                    <a:lnTo>
                      <a:pt x="6" y="10"/>
                    </a:lnTo>
                    <a:lnTo>
                      <a:pt x="5" y="13"/>
                    </a:lnTo>
                    <a:lnTo>
                      <a:pt x="2" y="14"/>
                    </a:lnTo>
                    <a:lnTo>
                      <a:pt x="0" y="15"/>
                    </a:lnTo>
                    <a:lnTo>
                      <a:pt x="0" y="19"/>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1" name="Freeform 162">
                <a:extLst>
                  <a:ext uri="{FF2B5EF4-FFF2-40B4-BE49-F238E27FC236}">
                    <a16:creationId xmlns:a16="http://schemas.microsoft.com/office/drawing/2014/main" id="{F2426FE5-4B8F-4008-B560-1919788DD96E}"/>
                  </a:ext>
                </a:extLst>
              </p:cNvPr>
              <p:cNvSpPr>
                <a:spLocks/>
              </p:cNvSpPr>
              <p:nvPr/>
            </p:nvSpPr>
            <p:spPr bwMode="auto">
              <a:xfrm>
                <a:off x="4618012" y="5152142"/>
                <a:ext cx="49588" cy="93667"/>
              </a:xfrm>
              <a:custGeom>
                <a:avLst/>
                <a:gdLst>
                  <a:gd name="T0" fmla="*/ 7 w 9"/>
                  <a:gd name="T1" fmla="*/ 0 h 17"/>
                  <a:gd name="T2" fmla="*/ 5 w 9"/>
                  <a:gd name="T3" fmla="*/ 1 h 17"/>
                  <a:gd name="T4" fmla="*/ 4 w 9"/>
                  <a:gd name="T5" fmla="*/ 7 h 17"/>
                  <a:gd name="T6" fmla="*/ 3 w 9"/>
                  <a:gd name="T7" fmla="*/ 10 h 17"/>
                  <a:gd name="T8" fmla="*/ 0 w 9"/>
                  <a:gd name="T9" fmla="*/ 15 h 17"/>
                  <a:gd name="T10" fmla="*/ 3 w 9"/>
                  <a:gd name="T11" fmla="*/ 17 h 17"/>
                  <a:gd name="T12" fmla="*/ 5 w 9"/>
                  <a:gd name="T13" fmla="*/ 14 h 17"/>
                  <a:gd name="T14" fmla="*/ 7 w 9"/>
                  <a:gd name="T15" fmla="*/ 14 h 17"/>
                  <a:gd name="T16" fmla="*/ 7 w 9"/>
                  <a:gd name="T17" fmla="*/ 12 h 17"/>
                  <a:gd name="T18" fmla="*/ 6 w 9"/>
                  <a:gd name="T19" fmla="*/ 8 h 17"/>
                  <a:gd name="T20" fmla="*/ 6 w 9"/>
                  <a:gd name="T21" fmla="*/ 6 h 17"/>
                  <a:gd name="T22" fmla="*/ 9 w 9"/>
                  <a:gd name="T23" fmla="*/ 3 h 17"/>
                  <a:gd name="T24" fmla="*/ 7 w 9"/>
                  <a:gd name="T25" fmla="*/ 0 h 17"/>
                  <a:gd name="T26" fmla="*/ 7 w 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7">
                    <a:moveTo>
                      <a:pt x="7" y="0"/>
                    </a:moveTo>
                    <a:lnTo>
                      <a:pt x="5" y="1"/>
                    </a:lnTo>
                    <a:lnTo>
                      <a:pt x="4" y="7"/>
                    </a:lnTo>
                    <a:lnTo>
                      <a:pt x="3" y="10"/>
                    </a:lnTo>
                    <a:lnTo>
                      <a:pt x="0" y="15"/>
                    </a:lnTo>
                    <a:lnTo>
                      <a:pt x="3" y="17"/>
                    </a:lnTo>
                    <a:lnTo>
                      <a:pt x="5" y="14"/>
                    </a:lnTo>
                    <a:lnTo>
                      <a:pt x="7" y="14"/>
                    </a:lnTo>
                    <a:lnTo>
                      <a:pt x="7" y="12"/>
                    </a:lnTo>
                    <a:lnTo>
                      <a:pt x="6" y="8"/>
                    </a:lnTo>
                    <a:lnTo>
                      <a:pt x="6" y="6"/>
                    </a:lnTo>
                    <a:lnTo>
                      <a:pt x="9"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2" name="Freeform 163">
                <a:extLst>
                  <a:ext uri="{FF2B5EF4-FFF2-40B4-BE49-F238E27FC236}">
                    <a16:creationId xmlns:a16="http://schemas.microsoft.com/office/drawing/2014/main" id="{C6476125-2ADD-4E5A-833F-778652C49E1F}"/>
                  </a:ext>
                </a:extLst>
              </p:cNvPr>
              <p:cNvSpPr>
                <a:spLocks/>
              </p:cNvSpPr>
              <p:nvPr/>
            </p:nvSpPr>
            <p:spPr bwMode="auto">
              <a:xfrm>
                <a:off x="4645561" y="5460692"/>
                <a:ext cx="11020" cy="11020"/>
              </a:xfrm>
              <a:custGeom>
                <a:avLst/>
                <a:gdLst>
                  <a:gd name="T0" fmla="*/ 0 w 2"/>
                  <a:gd name="T1" fmla="*/ 1 h 2"/>
                  <a:gd name="T2" fmla="*/ 0 w 2"/>
                  <a:gd name="T3" fmla="*/ 2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3" name="Freeform 164">
                <a:extLst>
                  <a:ext uri="{FF2B5EF4-FFF2-40B4-BE49-F238E27FC236}">
                    <a16:creationId xmlns:a16="http://schemas.microsoft.com/office/drawing/2014/main" id="{9C42FE96-270C-4E89-A4BD-3D7FEBE73649}"/>
                  </a:ext>
                </a:extLst>
              </p:cNvPr>
              <p:cNvSpPr>
                <a:spLocks/>
              </p:cNvSpPr>
              <p:nvPr/>
            </p:nvSpPr>
            <p:spPr bwMode="auto">
              <a:xfrm>
                <a:off x="4651071" y="5124593"/>
                <a:ext cx="16529" cy="16529"/>
              </a:xfrm>
              <a:custGeom>
                <a:avLst/>
                <a:gdLst>
                  <a:gd name="T0" fmla="*/ 1 w 3"/>
                  <a:gd name="T1" fmla="*/ 0 h 3"/>
                  <a:gd name="T2" fmla="*/ 0 w 3"/>
                  <a:gd name="T3" fmla="*/ 1 h 3"/>
                  <a:gd name="T4" fmla="*/ 2 w 3"/>
                  <a:gd name="T5" fmla="*/ 3 h 3"/>
                  <a:gd name="T6" fmla="*/ 3 w 3"/>
                  <a:gd name="T7" fmla="*/ 0 h 3"/>
                  <a:gd name="T8" fmla="*/ 1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0" y="1"/>
                    </a:lnTo>
                    <a:lnTo>
                      <a:pt x="2" y="3"/>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4" name="Freeform 165">
                <a:extLst>
                  <a:ext uri="{FF2B5EF4-FFF2-40B4-BE49-F238E27FC236}">
                    <a16:creationId xmlns:a16="http://schemas.microsoft.com/office/drawing/2014/main" id="{8E992A00-B642-4AC4-B7C8-429EBADE6575}"/>
                  </a:ext>
                </a:extLst>
              </p:cNvPr>
              <p:cNvSpPr>
                <a:spLocks/>
              </p:cNvSpPr>
              <p:nvPr/>
            </p:nvSpPr>
            <p:spPr bwMode="auto">
              <a:xfrm>
                <a:off x="4656581" y="5438652"/>
                <a:ext cx="11020" cy="16529"/>
              </a:xfrm>
              <a:custGeom>
                <a:avLst/>
                <a:gdLst>
                  <a:gd name="T0" fmla="*/ 0 w 2"/>
                  <a:gd name="T1" fmla="*/ 2 h 3"/>
                  <a:gd name="T2" fmla="*/ 0 w 2"/>
                  <a:gd name="T3" fmla="*/ 3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3"/>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5" name="Freeform 166">
                <a:extLst>
                  <a:ext uri="{FF2B5EF4-FFF2-40B4-BE49-F238E27FC236}">
                    <a16:creationId xmlns:a16="http://schemas.microsoft.com/office/drawing/2014/main" id="{EC1906D3-A855-4BC2-87EA-7FA95D9F0E26}"/>
                  </a:ext>
                </a:extLst>
              </p:cNvPr>
              <p:cNvSpPr>
                <a:spLocks/>
              </p:cNvSpPr>
              <p:nvPr/>
            </p:nvSpPr>
            <p:spPr bwMode="auto">
              <a:xfrm>
                <a:off x="4662090" y="3873864"/>
                <a:ext cx="71628" cy="49588"/>
              </a:xfrm>
              <a:custGeom>
                <a:avLst/>
                <a:gdLst>
                  <a:gd name="T0" fmla="*/ 2 w 13"/>
                  <a:gd name="T1" fmla="*/ 0 h 9"/>
                  <a:gd name="T2" fmla="*/ 1 w 13"/>
                  <a:gd name="T3" fmla="*/ 0 h 9"/>
                  <a:gd name="T4" fmla="*/ 1 w 13"/>
                  <a:gd name="T5" fmla="*/ 4 h 9"/>
                  <a:gd name="T6" fmla="*/ 0 w 13"/>
                  <a:gd name="T7" fmla="*/ 7 h 9"/>
                  <a:gd name="T8" fmla="*/ 1 w 13"/>
                  <a:gd name="T9" fmla="*/ 7 h 9"/>
                  <a:gd name="T10" fmla="*/ 4 w 13"/>
                  <a:gd name="T11" fmla="*/ 4 h 9"/>
                  <a:gd name="T12" fmla="*/ 6 w 13"/>
                  <a:gd name="T13" fmla="*/ 4 h 9"/>
                  <a:gd name="T14" fmla="*/ 8 w 13"/>
                  <a:gd name="T15" fmla="*/ 8 h 9"/>
                  <a:gd name="T16" fmla="*/ 12 w 13"/>
                  <a:gd name="T17" fmla="*/ 9 h 9"/>
                  <a:gd name="T18" fmla="*/ 12 w 13"/>
                  <a:gd name="T19" fmla="*/ 7 h 9"/>
                  <a:gd name="T20" fmla="*/ 13 w 13"/>
                  <a:gd name="T21" fmla="*/ 7 h 9"/>
                  <a:gd name="T22" fmla="*/ 12 w 13"/>
                  <a:gd name="T23" fmla="*/ 6 h 9"/>
                  <a:gd name="T24" fmla="*/ 9 w 13"/>
                  <a:gd name="T25" fmla="*/ 4 h 9"/>
                  <a:gd name="T26" fmla="*/ 7 w 13"/>
                  <a:gd name="T27" fmla="*/ 1 h 9"/>
                  <a:gd name="T28" fmla="*/ 5 w 13"/>
                  <a:gd name="T29" fmla="*/ 0 h 9"/>
                  <a:gd name="T30" fmla="*/ 2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1" y="0"/>
                    </a:lnTo>
                    <a:lnTo>
                      <a:pt x="1" y="4"/>
                    </a:lnTo>
                    <a:lnTo>
                      <a:pt x="0" y="7"/>
                    </a:lnTo>
                    <a:lnTo>
                      <a:pt x="1" y="7"/>
                    </a:lnTo>
                    <a:lnTo>
                      <a:pt x="4" y="4"/>
                    </a:lnTo>
                    <a:lnTo>
                      <a:pt x="6" y="4"/>
                    </a:lnTo>
                    <a:lnTo>
                      <a:pt x="8" y="8"/>
                    </a:lnTo>
                    <a:lnTo>
                      <a:pt x="12" y="9"/>
                    </a:lnTo>
                    <a:lnTo>
                      <a:pt x="12" y="7"/>
                    </a:lnTo>
                    <a:lnTo>
                      <a:pt x="13" y="7"/>
                    </a:lnTo>
                    <a:lnTo>
                      <a:pt x="12" y="6"/>
                    </a:lnTo>
                    <a:lnTo>
                      <a:pt x="9" y="4"/>
                    </a:lnTo>
                    <a:lnTo>
                      <a:pt x="7" y="1"/>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6" name="Freeform 167">
                <a:extLst>
                  <a:ext uri="{FF2B5EF4-FFF2-40B4-BE49-F238E27FC236}">
                    <a16:creationId xmlns:a16="http://schemas.microsoft.com/office/drawing/2014/main" id="{DF40CAC7-DA41-431F-B8A4-113D800D10BE}"/>
                  </a:ext>
                </a:extLst>
              </p:cNvPr>
              <p:cNvSpPr>
                <a:spLocks/>
              </p:cNvSpPr>
              <p:nvPr/>
            </p:nvSpPr>
            <p:spPr bwMode="auto">
              <a:xfrm>
                <a:off x="4673110" y="5438652"/>
                <a:ext cx="44079" cy="27549"/>
              </a:xfrm>
              <a:custGeom>
                <a:avLst/>
                <a:gdLst>
                  <a:gd name="T0" fmla="*/ 2 w 8"/>
                  <a:gd name="T1" fmla="*/ 2 h 5"/>
                  <a:gd name="T2" fmla="*/ 0 w 8"/>
                  <a:gd name="T3" fmla="*/ 4 h 5"/>
                  <a:gd name="T4" fmla="*/ 3 w 8"/>
                  <a:gd name="T5" fmla="*/ 5 h 5"/>
                  <a:gd name="T6" fmla="*/ 5 w 8"/>
                  <a:gd name="T7" fmla="*/ 4 h 5"/>
                  <a:gd name="T8" fmla="*/ 8 w 8"/>
                  <a:gd name="T9" fmla="*/ 2 h 5"/>
                  <a:gd name="T10" fmla="*/ 5 w 8"/>
                  <a:gd name="T11" fmla="*/ 0 h 5"/>
                  <a:gd name="T12" fmla="*/ 2 w 8"/>
                  <a:gd name="T13" fmla="*/ 2 h 5"/>
                  <a:gd name="T14" fmla="*/ 2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2"/>
                    </a:moveTo>
                    <a:lnTo>
                      <a:pt x="0" y="4"/>
                    </a:lnTo>
                    <a:lnTo>
                      <a:pt x="3" y="5"/>
                    </a:lnTo>
                    <a:lnTo>
                      <a:pt x="5" y="4"/>
                    </a:lnTo>
                    <a:lnTo>
                      <a:pt x="8" y="2"/>
                    </a:lnTo>
                    <a:lnTo>
                      <a:pt x="5"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7" name="Freeform 168">
                <a:extLst>
                  <a:ext uri="{FF2B5EF4-FFF2-40B4-BE49-F238E27FC236}">
                    <a16:creationId xmlns:a16="http://schemas.microsoft.com/office/drawing/2014/main" id="{2AE9274A-2EC3-4B58-805D-3C0C72E18251}"/>
                  </a:ext>
                </a:extLst>
              </p:cNvPr>
              <p:cNvSpPr>
                <a:spLocks/>
              </p:cNvSpPr>
              <p:nvPr/>
            </p:nvSpPr>
            <p:spPr bwMode="auto">
              <a:xfrm>
                <a:off x="4673110" y="3967531"/>
                <a:ext cx="60608" cy="137745"/>
              </a:xfrm>
              <a:custGeom>
                <a:avLst/>
                <a:gdLst>
                  <a:gd name="T0" fmla="*/ 5 w 11"/>
                  <a:gd name="T1" fmla="*/ 17 h 25"/>
                  <a:gd name="T2" fmla="*/ 5 w 11"/>
                  <a:gd name="T3" fmla="*/ 16 h 25"/>
                  <a:gd name="T4" fmla="*/ 8 w 11"/>
                  <a:gd name="T5" fmla="*/ 14 h 25"/>
                  <a:gd name="T6" fmla="*/ 10 w 11"/>
                  <a:gd name="T7" fmla="*/ 11 h 25"/>
                  <a:gd name="T8" fmla="*/ 11 w 11"/>
                  <a:gd name="T9" fmla="*/ 2 h 25"/>
                  <a:gd name="T10" fmla="*/ 11 w 11"/>
                  <a:gd name="T11" fmla="*/ 0 h 25"/>
                  <a:gd name="T12" fmla="*/ 8 w 11"/>
                  <a:gd name="T13" fmla="*/ 2 h 25"/>
                  <a:gd name="T14" fmla="*/ 8 w 11"/>
                  <a:gd name="T15" fmla="*/ 6 h 25"/>
                  <a:gd name="T16" fmla="*/ 4 w 11"/>
                  <a:gd name="T17" fmla="*/ 13 h 25"/>
                  <a:gd name="T18" fmla="*/ 3 w 11"/>
                  <a:gd name="T19" fmla="*/ 16 h 25"/>
                  <a:gd name="T20" fmla="*/ 2 w 11"/>
                  <a:gd name="T21" fmla="*/ 16 h 25"/>
                  <a:gd name="T22" fmla="*/ 0 w 11"/>
                  <a:gd name="T23" fmla="*/ 19 h 25"/>
                  <a:gd name="T24" fmla="*/ 0 w 11"/>
                  <a:gd name="T25" fmla="*/ 25 h 25"/>
                  <a:gd name="T26" fmla="*/ 3 w 11"/>
                  <a:gd name="T27" fmla="*/ 23 h 25"/>
                  <a:gd name="T28" fmla="*/ 5 w 11"/>
                  <a:gd name="T29" fmla="*/ 17 h 25"/>
                  <a:gd name="T30" fmla="*/ 5 w 11"/>
                  <a:gd name="T3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5">
                    <a:moveTo>
                      <a:pt x="5" y="17"/>
                    </a:moveTo>
                    <a:lnTo>
                      <a:pt x="5" y="16"/>
                    </a:lnTo>
                    <a:lnTo>
                      <a:pt x="8" y="14"/>
                    </a:lnTo>
                    <a:lnTo>
                      <a:pt x="10" y="11"/>
                    </a:lnTo>
                    <a:lnTo>
                      <a:pt x="11" y="2"/>
                    </a:lnTo>
                    <a:lnTo>
                      <a:pt x="11" y="0"/>
                    </a:lnTo>
                    <a:lnTo>
                      <a:pt x="8" y="2"/>
                    </a:lnTo>
                    <a:lnTo>
                      <a:pt x="8" y="6"/>
                    </a:lnTo>
                    <a:lnTo>
                      <a:pt x="4" y="13"/>
                    </a:lnTo>
                    <a:lnTo>
                      <a:pt x="3" y="16"/>
                    </a:lnTo>
                    <a:lnTo>
                      <a:pt x="2" y="16"/>
                    </a:lnTo>
                    <a:lnTo>
                      <a:pt x="0" y="19"/>
                    </a:lnTo>
                    <a:lnTo>
                      <a:pt x="0" y="25"/>
                    </a:lnTo>
                    <a:lnTo>
                      <a:pt x="3" y="23"/>
                    </a:lnTo>
                    <a:lnTo>
                      <a:pt x="5" y="17"/>
                    </a:ln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8" name="Freeform 169">
                <a:extLst>
                  <a:ext uri="{FF2B5EF4-FFF2-40B4-BE49-F238E27FC236}">
                    <a16:creationId xmlns:a16="http://schemas.microsoft.com/office/drawing/2014/main" id="{34288838-ED9F-48A1-8C39-0262520C38F2}"/>
                  </a:ext>
                </a:extLst>
              </p:cNvPr>
              <p:cNvSpPr>
                <a:spLocks/>
              </p:cNvSpPr>
              <p:nvPr/>
            </p:nvSpPr>
            <p:spPr bwMode="auto">
              <a:xfrm>
                <a:off x="4695149" y="5455182"/>
                <a:ext cx="281001" cy="148765"/>
              </a:xfrm>
              <a:custGeom>
                <a:avLst/>
                <a:gdLst>
                  <a:gd name="T0" fmla="*/ 0 w 51"/>
                  <a:gd name="T1" fmla="*/ 22 h 27"/>
                  <a:gd name="T2" fmla="*/ 0 w 51"/>
                  <a:gd name="T3" fmla="*/ 27 h 27"/>
                  <a:gd name="T4" fmla="*/ 3 w 51"/>
                  <a:gd name="T5" fmla="*/ 27 h 27"/>
                  <a:gd name="T6" fmla="*/ 8 w 51"/>
                  <a:gd name="T7" fmla="*/ 25 h 27"/>
                  <a:gd name="T8" fmla="*/ 11 w 51"/>
                  <a:gd name="T9" fmla="*/ 25 h 27"/>
                  <a:gd name="T10" fmla="*/ 19 w 51"/>
                  <a:gd name="T11" fmla="*/ 18 h 27"/>
                  <a:gd name="T12" fmla="*/ 20 w 51"/>
                  <a:gd name="T13" fmla="*/ 14 h 27"/>
                  <a:gd name="T14" fmla="*/ 25 w 51"/>
                  <a:gd name="T15" fmla="*/ 12 h 27"/>
                  <a:gd name="T16" fmla="*/ 33 w 51"/>
                  <a:gd name="T17" fmla="*/ 10 h 27"/>
                  <a:gd name="T18" fmla="*/ 35 w 51"/>
                  <a:gd name="T19" fmla="*/ 9 h 27"/>
                  <a:gd name="T20" fmla="*/ 37 w 51"/>
                  <a:gd name="T21" fmla="*/ 8 h 27"/>
                  <a:gd name="T22" fmla="*/ 43 w 51"/>
                  <a:gd name="T23" fmla="*/ 5 h 27"/>
                  <a:gd name="T24" fmla="*/ 45 w 51"/>
                  <a:gd name="T25" fmla="*/ 4 h 27"/>
                  <a:gd name="T26" fmla="*/ 49 w 51"/>
                  <a:gd name="T27" fmla="*/ 2 h 27"/>
                  <a:gd name="T28" fmla="*/ 51 w 51"/>
                  <a:gd name="T29" fmla="*/ 0 h 27"/>
                  <a:gd name="T30" fmla="*/ 45 w 51"/>
                  <a:gd name="T31" fmla="*/ 0 h 27"/>
                  <a:gd name="T32" fmla="*/ 43 w 51"/>
                  <a:gd name="T33" fmla="*/ 1 h 27"/>
                  <a:gd name="T34" fmla="*/ 37 w 51"/>
                  <a:gd name="T35" fmla="*/ 1 h 27"/>
                  <a:gd name="T36" fmla="*/ 34 w 51"/>
                  <a:gd name="T37" fmla="*/ 2 h 27"/>
                  <a:gd name="T38" fmla="*/ 32 w 51"/>
                  <a:gd name="T39" fmla="*/ 1 h 27"/>
                  <a:gd name="T40" fmla="*/ 21 w 51"/>
                  <a:gd name="T41" fmla="*/ 3 h 27"/>
                  <a:gd name="T42" fmla="*/ 19 w 51"/>
                  <a:gd name="T43" fmla="*/ 8 h 27"/>
                  <a:gd name="T44" fmla="*/ 15 w 51"/>
                  <a:gd name="T45" fmla="*/ 10 h 27"/>
                  <a:gd name="T46" fmla="*/ 9 w 51"/>
                  <a:gd name="T47" fmla="*/ 11 h 27"/>
                  <a:gd name="T48" fmla="*/ 4 w 51"/>
                  <a:gd name="T49" fmla="*/ 14 h 27"/>
                  <a:gd name="T50" fmla="*/ 1 w 51"/>
                  <a:gd name="T51" fmla="*/ 17 h 27"/>
                  <a:gd name="T52" fmla="*/ 0 w 51"/>
                  <a:gd name="T53" fmla="*/ 22 h 27"/>
                  <a:gd name="T54" fmla="*/ 0 w 51"/>
                  <a:gd name="T5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27">
                    <a:moveTo>
                      <a:pt x="0" y="22"/>
                    </a:moveTo>
                    <a:lnTo>
                      <a:pt x="0" y="27"/>
                    </a:lnTo>
                    <a:lnTo>
                      <a:pt x="3" y="27"/>
                    </a:lnTo>
                    <a:lnTo>
                      <a:pt x="8" y="25"/>
                    </a:lnTo>
                    <a:lnTo>
                      <a:pt x="11" y="25"/>
                    </a:lnTo>
                    <a:lnTo>
                      <a:pt x="19" y="18"/>
                    </a:lnTo>
                    <a:lnTo>
                      <a:pt x="20" y="14"/>
                    </a:lnTo>
                    <a:lnTo>
                      <a:pt x="25" y="12"/>
                    </a:lnTo>
                    <a:lnTo>
                      <a:pt x="33" y="10"/>
                    </a:lnTo>
                    <a:lnTo>
                      <a:pt x="35" y="9"/>
                    </a:lnTo>
                    <a:lnTo>
                      <a:pt x="37" y="8"/>
                    </a:lnTo>
                    <a:lnTo>
                      <a:pt x="43" y="5"/>
                    </a:lnTo>
                    <a:lnTo>
                      <a:pt x="45" y="4"/>
                    </a:lnTo>
                    <a:lnTo>
                      <a:pt x="49" y="2"/>
                    </a:lnTo>
                    <a:lnTo>
                      <a:pt x="51" y="0"/>
                    </a:lnTo>
                    <a:lnTo>
                      <a:pt x="45" y="0"/>
                    </a:lnTo>
                    <a:lnTo>
                      <a:pt x="43" y="1"/>
                    </a:lnTo>
                    <a:lnTo>
                      <a:pt x="37" y="1"/>
                    </a:lnTo>
                    <a:lnTo>
                      <a:pt x="34" y="2"/>
                    </a:lnTo>
                    <a:lnTo>
                      <a:pt x="32" y="1"/>
                    </a:lnTo>
                    <a:lnTo>
                      <a:pt x="21" y="3"/>
                    </a:lnTo>
                    <a:lnTo>
                      <a:pt x="19" y="8"/>
                    </a:lnTo>
                    <a:lnTo>
                      <a:pt x="15" y="10"/>
                    </a:lnTo>
                    <a:lnTo>
                      <a:pt x="9" y="11"/>
                    </a:lnTo>
                    <a:lnTo>
                      <a:pt x="4" y="14"/>
                    </a:lnTo>
                    <a:lnTo>
                      <a:pt x="1" y="17"/>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9" name="Freeform 170">
                <a:extLst>
                  <a:ext uri="{FF2B5EF4-FFF2-40B4-BE49-F238E27FC236}">
                    <a16:creationId xmlns:a16="http://schemas.microsoft.com/office/drawing/2014/main" id="{D33A4B55-2289-4FBD-BC34-55C3BA77D7F7}"/>
                  </a:ext>
                </a:extLst>
              </p:cNvPr>
              <p:cNvSpPr>
                <a:spLocks/>
              </p:cNvSpPr>
              <p:nvPr/>
            </p:nvSpPr>
            <p:spPr bwMode="auto">
              <a:xfrm>
                <a:off x="4711679" y="4050178"/>
                <a:ext cx="55098" cy="44079"/>
              </a:xfrm>
              <a:custGeom>
                <a:avLst/>
                <a:gdLst>
                  <a:gd name="T0" fmla="*/ 1 w 10"/>
                  <a:gd name="T1" fmla="*/ 8 h 8"/>
                  <a:gd name="T2" fmla="*/ 6 w 10"/>
                  <a:gd name="T3" fmla="*/ 8 h 8"/>
                  <a:gd name="T4" fmla="*/ 8 w 10"/>
                  <a:gd name="T5" fmla="*/ 8 h 8"/>
                  <a:gd name="T6" fmla="*/ 10 w 10"/>
                  <a:gd name="T7" fmla="*/ 6 h 8"/>
                  <a:gd name="T8" fmla="*/ 10 w 10"/>
                  <a:gd name="T9" fmla="*/ 2 h 8"/>
                  <a:gd name="T10" fmla="*/ 8 w 10"/>
                  <a:gd name="T11" fmla="*/ 0 h 8"/>
                  <a:gd name="T12" fmla="*/ 5 w 10"/>
                  <a:gd name="T13" fmla="*/ 0 h 8"/>
                  <a:gd name="T14" fmla="*/ 4 w 10"/>
                  <a:gd name="T15" fmla="*/ 1 h 8"/>
                  <a:gd name="T16" fmla="*/ 4 w 10"/>
                  <a:gd name="T17" fmla="*/ 2 h 8"/>
                  <a:gd name="T18" fmla="*/ 0 w 10"/>
                  <a:gd name="T19" fmla="*/ 3 h 8"/>
                  <a:gd name="T20" fmla="*/ 1 w 10"/>
                  <a:gd name="T21" fmla="*/ 8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lnTo>
                      <a:pt x="6" y="8"/>
                    </a:lnTo>
                    <a:lnTo>
                      <a:pt x="8" y="8"/>
                    </a:lnTo>
                    <a:lnTo>
                      <a:pt x="10" y="6"/>
                    </a:lnTo>
                    <a:lnTo>
                      <a:pt x="10" y="2"/>
                    </a:lnTo>
                    <a:lnTo>
                      <a:pt x="8" y="0"/>
                    </a:lnTo>
                    <a:lnTo>
                      <a:pt x="5" y="0"/>
                    </a:lnTo>
                    <a:lnTo>
                      <a:pt x="4" y="1"/>
                    </a:lnTo>
                    <a:lnTo>
                      <a:pt x="4" y="2"/>
                    </a:lnTo>
                    <a:lnTo>
                      <a:pt x="0" y="3"/>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0" name="Freeform 171">
                <a:extLst>
                  <a:ext uri="{FF2B5EF4-FFF2-40B4-BE49-F238E27FC236}">
                    <a16:creationId xmlns:a16="http://schemas.microsoft.com/office/drawing/2014/main" id="{7B7B6A7D-B25B-4C8A-A8C6-1EE42A29BE69}"/>
                  </a:ext>
                </a:extLst>
              </p:cNvPr>
              <p:cNvSpPr>
                <a:spLocks/>
              </p:cNvSpPr>
              <p:nvPr/>
            </p:nvSpPr>
            <p:spPr bwMode="auto">
              <a:xfrm>
                <a:off x="4728208" y="5449672"/>
                <a:ext cx="11020" cy="11020"/>
              </a:xfrm>
              <a:custGeom>
                <a:avLst/>
                <a:gdLst>
                  <a:gd name="T0" fmla="*/ 0 w 2"/>
                  <a:gd name="T1" fmla="*/ 1 h 2"/>
                  <a:gd name="T2" fmla="*/ 0 w 2"/>
                  <a:gd name="T3" fmla="*/ 2 h 2"/>
                  <a:gd name="T4" fmla="*/ 2 w 2"/>
                  <a:gd name="T5" fmla="*/ 2 h 2"/>
                  <a:gd name="T6" fmla="*/ 2 w 2"/>
                  <a:gd name="T7" fmla="*/ 0 h 2"/>
                  <a:gd name="T8" fmla="*/ 0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1" name="Freeform 172">
                <a:extLst>
                  <a:ext uri="{FF2B5EF4-FFF2-40B4-BE49-F238E27FC236}">
                    <a16:creationId xmlns:a16="http://schemas.microsoft.com/office/drawing/2014/main" id="{DF93BF11-2429-41D4-A669-43D3912929EE}"/>
                  </a:ext>
                </a:extLst>
              </p:cNvPr>
              <p:cNvSpPr>
                <a:spLocks/>
              </p:cNvSpPr>
              <p:nvPr/>
            </p:nvSpPr>
            <p:spPr bwMode="auto">
              <a:xfrm>
                <a:off x="4733718" y="3758158"/>
                <a:ext cx="22039" cy="33059"/>
              </a:xfrm>
              <a:custGeom>
                <a:avLst/>
                <a:gdLst>
                  <a:gd name="T0" fmla="*/ 2 w 4"/>
                  <a:gd name="T1" fmla="*/ 6 h 6"/>
                  <a:gd name="T2" fmla="*/ 4 w 4"/>
                  <a:gd name="T3" fmla="*/ 4 h 6"/>
                  <a:gd name="T4" fmla="*/ 4 w 4"/>
                  <a:gd name="T5" fmla="*/ 2 h 6"/>
                  <a:gd name="T6" fmla="*/ 2 w 4"/>
                  <a:gd name="T7" fmla="*/ 0 h 6"/>
                  <a:gd name="T8" fmla="*/ 0 w 4"/>
                  <a:gd name="T9" fmla="*/ 4 h 6"/>
                  <a:gd name="T10" fmla="*/ 2 w 4"/>
                  <a:gd name="T11" fmla="*/ 6 h 6"/>
                  <a:gd name="T12" fmla="*/ 2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6"/>
                    </a:moveTo>
                    <a:lnTo>
                      <a:pt x="4" y="4"/>
                    </a:lnTo>
                    <a:lnTo>
                      <a:pt x="4" y="2"/>
                    </a:lnTo>
                    <a:lnTo>
                      <a:pt x="2" y="0"/>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2" name="Freeform 173">
                <a:extLst>
                  <a:ext uri="{FF2B5EF4-FFF2-40B4-BE49-F238E27FC236}">
                    <a16:creationId xmlns:a16="http://schemas.microsoft.com/office/drawing/2014/main" id="{F6067FD3-0BAC-45B5-883F-6B4EF3FC694F}"/>
                  </a:ext>
                </a:extLst>
              </p:cNvPr>
              <p:cNvSpPr>
                <a:spLocks/>
              </p:cNvSpPr>
              <p:nvPr/>
            </p:nvSpPr>
            <p:spPr bwMode="auto">
              <a:xfrm>
                <a:off x="4744738" y="3868354"/>
                <a:ext cx="110196" cy="110196"/>
              </a:xfrm>
              <a:custGeom>
                <a:avLst/>
                <a:gdLst>
                  <a:gd name="T0" fmla="*/ 14 w 20"/>
                  <a:gd name="T1" fmla="*/ 1 h 20"/>
                  <a:gd name="T2" fmla="*/ 11 w 20"/>
                  <a:gd name="T3" fmla="*/ 0 h 20"/>
                  <a:gd name="T4" fmla="*/ 9 w 20"/>
                  <a:gd name="T5" fmla="*/ 0 h 20"/>
                  <a:gd name="T6" fmla="*/ 9 w 20"/>
                  <a:gd name="T7" fmla="*/ 0 h 20"/>
                  <a:gd name="T8" fmla="*/ 6 w 20"/>
                  <a:gd name="T9" fmla="*/ 1 h 20"/>
                  <a:gd name="T10" fmla="*/ 3 w 20"/>
                  <a:gd name="T11" fmla="*/ 0 h 20"/>
                  <a:gd name="T12" fmla="*/ 0 w 20"/>
                  <a:gd name="T13" fmla="*/ 1 h 20"/>
                  <a:gd name="T14" fmla="*/ 1 w 20"/>
                  <a:gd name="T15" fmla="*/ 3 h 20"/>
                  <a:gd name="T16" fmla="*/ 3 w 20"/>
                  <a:gd name="T17" fmla="*/ 6 h 20"/>
                  <a:gd name="T18" fmla="*/ 6 w 20"/>
                  <a:gd name="T19" fmla="*/ 7 h 20"/>
                  <a:gd name="T20" fmla="*/ 7 w 20"/>
                  <a:gd name="T21" fmla="*/ 8 h 20"/>
                  <a:gd name="T22" fmla="*/ 9 w 20"/>
                  <a:gd name="T23" fmla="*/ 11 h 20"/>
                  <a:gd name="T24" fmla="*/ 9 w 20"/>
                  <a:gd name="T25" fmla="*/ 14 h 20"/>
                  <a:gd name="T26" fmla="*/ 10 w 20"/>
                  <a:gd name="T27" fmla="*/ 16 h 20"/>
                  <a:gd name="T28" fmla="*/ 12 w 20"/>
                  <a:gd name="T29" fmla="*/ 18 h 20"/>
                  <a:gd name="T30" fmla="*/ 14 w 20"/>
                  <a:gd name="T31" fmla="*/ 20 h 20"/>
                  <a:gd name="T32" fmla="*/ 20 w 20"/>
                  <a:gd name="T33" fmla="*/ 19 h 20"/>
                  <a:gd name="T34" fmla="*/ 19 w 20"/>
                  <a:gd name="T35" fmla="*/ 16 h 20"/>
                  <a:gd name="T36" fmla="*/ 18 w 20"/>
                  <a:gd name="T37" fmla="*/ 16 h 20"/>
                  <a:gd name="T38" fmla="*/ 17 w 20"/>
                  <a:gd name="T39" fmla="*/ 14 h 20"/>
                  <a:gd name="T40" fmla="*/ 17 w 20"/>
                  <a:gd name="T41" fmla="*/ 9 h 20"/>
                  <a:gd name="T42" fmla="*/ 17 w 20"/>
                  <a:gd name="T43" fmla="*/ 7 h 20"/>
                  <a:gd name="T44" fmla="*/ 17 w 20"/>
                  <a:gd name="T45" fmla="*/ 6 h 20"/>
                  <a:gd name="T46" fmla="*/ 17 w 20"/>
                  <a:gd name="T47" fmla="*/ 6 h 20"/>
                  <a:gd name="T48" fmla="*/ 17 w 20"/>
                  <a:gd name="T49" fmla="*/ 5 h 20"/>
                  <a:gd name="T50" fmla="*/ 15 w 20"/>
                  <a:gd name="T51" fmla="*/ 3 h 20"/>
                  <a:gd name="T52" fmla="*/ 14 w 20"/>
                  <a:gd name="T53" fmla="*/ 1 h 20"/>
                  <a:gd name="T54" fmla="*/ 14 w 20"/>
                  <a:gd name="T5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0">
                    <a:moveTo>
                      <a:pt x="14" y="1"/>
                    </a:moveTo>
                    <a:lnTo>
                      <a:pt x="11" y="0"/>
                    </a:lnTo>
                    <a:lnTo>
                      <a:pt x="9" y="0"/>
                    </a:lnTo>
                    <a:lnTo>
                      <a:pt x="9" y="0"/>
                    </a:lnTo>
                    <a:lnTo>
                      <a:pt x="6" y="1"/>
                    </a:lnTo>
                    <a:lnTo>
                      <a:pt x="3" y="0"/>
                    </a:lnTo>
                    <a:lnTo>
                      <a:pt x="0" y="1"/>
                    </a:lnTo>
                    <a:lnTo>
                      <a:pt x="1" y="3"/>
                    </a:lnTo>
                    <a:lnTo>
                      <a:pt x="3" y="6"/>
                    </a:lnTo>
                    <a:lnTo>
                      <a:pt x="6" y="7"/>
                    </a:lnTo>
                    <a:lnTo>
                      <a:pt x="7" y="8"/>
                    </a:lnTo>
                    <a:lnTo>
                      <a:pt x="9" y="11"/>
                    </a:lnTo>
                    <a:lnTo>
                      <a:pt x="9" y="14"/>
                    </a:lnTo>
                    <a:lnTo>
                      <a:pt x="10" y="16"/>
                    </a:lnTo>
                    <a:lnTo>
                      <a:pt x="12" y="18"/>
                    </a:lnTo>
                    <a:lnTo>
                      <a:pt x="14" y="20"/>
                    </a:lnTo>
                    <a:lnTo>
                      <a:pt x="20" y="19"/>
                    </a:lnTo>
                    <a:lnTo>
                      <a:pt x="19" y="16"/>
                    </a:lnTo>
                    <a:lnTo>
                      <a:pt x="18" y="16"/>
                    </a:lnTo>
                    <a:lnTo>
                      <a:pt x="17" y="14"/>
                    </a:lnTo>
                    <a:lnTo>
                      <a:pt x="17" y="9"/>
                    </a:lnTo>
                    <a:lnTo>
                      <a:pt x="17" y="7"/>
                    </a:lnTo>
                    <a:lnTo>
                      <a:pt x="17" y="6"/>
                    </a:lnTo>
                    <a:lnTo>
                      <a:pt x="17" y="6"/>
                    </a:lnTo>
                    <a:lnTo>
                      <a:pt x="17" y="5"/>
                    </a:lnTo>
                    <a:lnTo>
                      <a:pt x="15" y="3"/>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3" name="Freeform 174">
                <a:extLst>
                  <a:ext uri="{FF2B5EF4-FFF2-40B4-BE49-F238E27FC236}">
                    <a16:creationId xmlns:a16="http://schemas.microsoft.com/office/drawing/2014/main" id="{86B828C6-221C-4B4A-8F78-AE056848B5AF}"/>
                  </a:ext>
                </a:extLst>
              </p:cNvPr>
              <p:cNvSpPr>
                <a:spLocks/>
              </p:cNvSpPr>
              <p:nvPr/>
            </p:nvSpPr>
            <p:spPr bwMode="auto">
              <a:xfrm>
                <a:off x="4750247" y="3934472"/>
                <a:ext cx="16529" cy="16529"/>
              </a:xfrm>
              <a:custGeom>
                <a:avLst/>
                <a:gdLst>
                  <a:gd name="T0" fmla="*/ 2 w 3"/>
                  <a:gd name="T1" fmla="*/ 3 h 3"/>
                  <a:gd name="T2" fmla="*/ 3 w 3"/>
                  <a:gd name="T3" fmla="*/ 0 h 3"/>
                  <a:gd name="T4" fmla="*/ 0 w 3"/>
                  <a:gd name="T5" fmla="*/ 0 h 3"/>
                  <a:gd name="T6" fmla="*/ 2 w 3"/>
                  <a:gd name="T7" fmla="*/ 3 h 3"/>
                  <a:gd name="T8" fmla="*/ 2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lnTo>
                      <a:pt x="3" y="0"/>
                    </a:lnTo>
                    <a:lnTo>
                      <a:pt x="0" y="0"/>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4" name="Freeform 175">
                <a:extLst>
                  <a:ext uri="{FF2B5EF4-FFF2-40B4-BE49-F238E27FC236}">
                    <a16:creationId xmlns:a16="http://schemas.microsoft.com/office/drawing/2014/main" id="{9E6CE858-D731-4CF0-B68A-30966BD869BF}"/>
                  </a:ext>
                </a:extLst>
              </p:cNvPr>
              <p:cNvSpPr>
                <a:spLocks/>
              </p:cNvSpPr>
              <p:nvPr/>
            </p:nvSpPr>
            <p:spPr bwMode="auto">
              <a:xfrm>
                <a:off x="4750247" y="5433142"/>
                <a:ext cx="60608" cy="27549"/>
              </a:xfrm>
              <a:custGeom>
                <a:avLst/>
                <a:gdLst>
                  <a:gd name="T0" fmla="*/ 2 w 11"/>
                  <a:gd name="T1" fmla="*/ 0 h 5"/>
                  <a:gd name="T2" fmla="*/ 2 w 11"/>
                  <a:gd name="T3" fmla="*/ 1 h 5"/>
                  <a:gd name="T4" fmla="*/ 0 w 11"/>
                  <a:gd name="T5" fmla="*/ 5 h 5"/>
                  <a:gd name="T6" fmla="*/ 3 w 11"/>
                  <a:gd name="T7" fmla="*/ 5 h 5"/>
                  <a:gd name="T8" fmla="*/ 11 w 11"/>
                  <a:gd name="T9" fmla="*/ 4 h 5"/>
                  <a:gd name="T10" fmla="*/ 10 w 11"/>
                  <a:gd name="T11" fmla="*/ 0 h 5"/>
                  <a:gd name="T12" fmla="*/ 5 w 11"/>
                  <a:gd name="T13" fmla="*/ 0 h 5"/>
                  <a:gd name="T14" fmla="*/ 2 w 11"/>
                  <a:gd name="T15" fmla="*/ 0 h 5"/>
                  <a:gd name="T16" fmla="*/ 2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0"/>
                    </a:moveTo>
                    <a:lnTo>
                      <a:pt x="2" y="1"/>
                    </a:lnTo>
                    <a:lnTo>
                      <a:pt x="0" y="5"/>
                    </a:lnTo>
                    <a:lnTo>
                      <a:pt x="3" y="5"/>
                    </a:lnTo>
                    <a:lnTo>
                      <a:pt x="11" y="4"/>
                    </a:lnTo>
                    <a:lnTo>
                      <a:pt x="10" y="0"/>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5" name="Freeform 176">
                <a:extLst>
                  <a:ext uri="{FF2B5EF4-FFF2-40B4-BE49-F238E27FC236}">
                    <a16:creationId xmlns:a16="http://schemas.microsoft.com/office/drawing/2014/main" id="{B6119832-0DED-47A3-A78A-7FA6081F3CE7}"/>
                  </a:ext>
                </a:extLst>
              </p:cNvPr>
              <p:cNvSpPr>
                <a:spLocks/>
              </p:cNvSpPr>
              <p:nvPr/>
            </p:nvSpPr>
            <p:spPr bwMode="auto">
              <a:xfrm>
                <a:off x="4755757" y="3951001"/>
                <a:ext cx="55098" cy="110196"/>
              </a:xfrm>
              <a:custGeom>
                <a:avLst/>
                <a:gdLst>
                  <a:gd name="T0" fmla="*/ 5 w 10"/>
                  <a:gd name="T1" fmla="*/ 18 h 20"/>
                  <a:gd name="T2" fmla="*/ 8 w 10"/>
                  <a:gd name="T3" fmla="*/ 20 h 20"/>
                  <a:gd name="T4" fmla="*/ 8 w 10"/>
                  <a:gd name="T5" fmla="*/ 17 h 20"/>
                  <a:gd name="T6" fmla="*/ 10 w 10"/>
                  <a:gd name="T7" fmla="*/ 17 h 20"/>
                  <a:gd name="T8" fmla="*/ 10 w 10"/>
                  <a:gd name="T9" fmla="*/ 12 h 20"/>
                  <a:gd name="T10" fmla="*/ 9 w 10"/>
                  <a:gd name="T11" fmla="*/ 10 h 20"/>
                  <a:gd name="T12" fmla="*/ 9 w 10"/>
                  <a:gd name="T13" fmla="*/ 4 h 20"/>
                  <a:gd name="T14" fmla="*/ 8 w 10"/>
                  <a:gd name="T15" fmla="*/ 2 h 20"/>
                  <a:gd name="T16" fmla="*/ 6 w 10"/>
                  <a:gd name="T17" fmla="*/ 1 h 20"/>
                  <a:gd name="T18" fmla="*/ 2 w 10"/>
                  <a:gd name="T19" fmla="*/ 2 h 20"/>
                  <a:gd name="T20" fmla="*/ 0 w 10"/>
                  <a:gd name="T21" fmla="*/ 0 h 20"/>
                  <a:gd name="T22" fmla="*/ 0 w 10"/>
                  <a:gd name="T23" fmla="*/ 5 h 20"/>
                  <a:gd name="T24" fmla="*/ 0 w 10"/>
                  <a:gd name="T25" fmla="*/ 8 h 20"/>
                  <a:gd name="T26" fmla="*/ 4 w 10"/>
                  <a:gd name="T27" fmla="*/ 7 h 20"/>
                  <a:gd name="T28" fmla="*/ 6 w 10"/>
                  <a:gd name="T29" fmla="*/ 10 h 20"/>
                  <a:gd name="T30" fmla="*/ 6 w 10"/>
                  <a:gd name="T31" fmla="*/ 11 h 20"/>
                  <a:gd name="T32" fmla="*/ 5 w 10"/>
                  <a:gd name="T33" fmla="*/ 13 h 20"/>
                  <a:gd name="T34" fmla="*/ 6 w 10"/>
                  <a:gd name="T35" fmla="*/ 16 h 20"/>
                  <a:gd name="T36" fmla="*/ 5 w 10"/>
                  <a:gd name="T37" fmla="*/ 18 h 20"/>
                  <a:gd name="T38" fmla="*/ 5 w 1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0">
                    <a:moveTo>
                      <a:pt x="5" y="18"/>
                    </a:moveTo>
                    <a:lnTo>
                      <a:pt x="8" y="20"/>
                    </a:lnTo>
                    <a:lnTo>
                      <a:pt x="8" y="17"/>
                    </a:lnTo>
                    <a:lnTo>
                      <a:pt x="10" y="17"/>
                    </a:lnTo>
                    <a:lnTo>
                      <a:pt x="10" y="12"/>
                    </a:lnTo>
                    <a:lnTo>
                      <a:pt x="9" y="10"/>
                    </a:lnTo>
                    <a:lnTo>
                      <a:pt x="9" y="4"/>
                    </a:lnTo>
                    <a:lnTo>
                      <a:pt x="8" y="2"/>
                    </a:lnTo>
                    <a:lnTo>
                      <a:pt x="6" y="1"/>
                    </a:lnTo>
                    <a:lnTo>
                      <a:pt x="2" y="2"/>
                    </a:lnTo>
                    <a:lnTo>
                      <a:pt x="0" y="0"/>
                    </a:lnTo>
                    <a:lnTo>
                      <a:pt x="0" y="5"/>
                    </a:lnTo>
                    <a:lnTo>
                      <a:pt x="0" y="8"/>
                    </a:lnTo>
                    <a:lnTo>
                      <a:pt x="4" y="7"/>
                    </a:lnTo>
                    <a:lnTo>
                      <a:pt x="6" y="10"/>
                    </a:lnTo>
                    <a:lnTo>
                      <a:pt x="6" y="11"/>
                    </a:lnTo>
                    <a:lnTo>
                      <a:pt x="5" y="13"/>
                    </a:lnTo>
                    <a:lnTo>
                      <a:pt x="6" y="16"/>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6" name="Freeform 177">
                <a:extLst>
                  <a:ext uri="{FF2B5EF4-FFF2-40B4-BE49-F238E27FC236}">
                    <a16:creationId xmlns:a16="http://schemas.microsoft.com/office/drawing/2014/main" id="{EFC4ECCD-2F8B-4329-AFC4-3093786F685C}"/>
                  </a:ext>
                </a:extLst>
              </p:cNvPr>
              <p:cNvSpPr>
                <a:spLocks/>
              </p:cNvSpPr>
              <p:nvPr/>
            </p:nvSpPr>
            <p:spPr bwMode="auto">
              <a:xfrm>
                <a:off x="4860444" y="5389064"/>
                <a:ext cx="77137" cy="38569"/>
              </a:xfrm>
              <a:custGeom>
                <a:avLst/>
                <a:gdLst>
                  <a:gd name="T0" fmla="*/ 3 w 14"/>
                  <a:gd name="T1" fmla="*/ 1 h 7"/>
                  <a:gd name="T2" fmla="*/ 0 w 14"/>
                  <a:gd name="T3" fmla="*/ 4 h 7"/>
                  <a:gd name="T4" fmla="*/ 0 w 14"/>
                  <a:gd name="T5" fmla="*/ 7 h 7"/>
                  <a:gd name="T6" fmla="*/ 3 w 14"/>
                  <a:gd name="T7" fmla="*/ 5 h 7"/>
                  <a:gd name="T8" fmla="*/ 8 w 14"/>
                  <a:gd name="T9" fmla="*/ 6 h 7"/>
                  <a:gd name="T10" fmla="*/ 11 w 14"/>
                  <a:gd name="T11" fmla="*/ 4 h 7"/>
                  <a:gd name="T12" fmla="*/ 14 w 14"/>
                  <a:gd name="T13" fmla="*/ 3 h 7"/>
                  <a:gd name="T14" fmla="*/ 11 w 14"/>
                  <a:gd name="T15" fmla="*/ 0 h 7"/>
                  <a:gd name="T16" fmla="*/ 8 w 14"/>
                  <a:gd name="T17" fmla="*/ 1 h 7"/>
                  <a:gd name="T18" fmla="*/ 5 w 14"/>
                  <a:gd name="T19" fmla="*/ 3 h 7"/>
                  <a:gd name="T20" fmla="*/ 3 w 14"/>
                  <a:gd name="T21" fmla="*/ 1 h 7"/>
                  <a:gd name="T22" fmla="*/ 3 w 14"/>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3" y="1"/>
                    </a:moveTo>
                    <a:lnTo>
                      <a:pt x="0" y="4"/>
                    </a:lnTo>
                    <a:lnTo>
                      <a:pt x="0" y="7"/>
                    </a:lnTo>
                    <a:lnTo>
                      <a:pt x="3" y="5"/>
                    </a:lnTo>
                    <a:lnTo>
                      <a:pt x="8" y="6"/>
                    </a:lnTo>
                    <a:lnTo>
                      <a:pt x="11" y="4"/>
                    </a:lnTo>
                    <a:lnTo>
                      <a:pt x="14" y="3"/>
                    </a:lnTo>
                    <a:lnTo>
                      <a:pt x="11" y="0"/>
                    </a:lnTo>
                    <a:lnTo>
                      <a:pt x="8" y="1"/>
                    </a:lnTo>
                    <a:lnTo>
                      <a:pt x="5" y="3"/>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7" name="Freeform 178">
                <a:extLst>
                  <a:ext uri="{FF2B5EF4-FFF2-40B4-BE49-F238E27FC236}">
                    <a16:creationId xmlns:a16="http://schemas.microsoft.com/office/drawing/2014/main" id="{4C3B633B-69BC-416D-9026-47780ADE271A}"/>
                  </a:ext>
                </a:extLst>
              </p:cNvPr>
              <p:cNvSpPr>
                <a:spLocks/>
              </p:cNvSpPr>
              <p:nvPr/>
            </p:nvSpPr>
            <p:spPr bwMode="auto">
              <a:xfrm>
                <a:off x="4882483" y="5052965"/>
                <a:ext cx="88157" cy="55098"/>
              </a:xfrm>
              <a:custGeom>
                <a:avLst/>
                <a:gdLst>
                  <a:gd name="T0" fmla="*/ 9 w 16"/>
                  <a:gd name="T1" fmla="*/ 10 h 10"/>
                  <a:gd name="T2" fmla="*/ 11 w 16"/>
                  <a:gd name="T3" fmla="*/ 9 h 10"/>
                  <a:gd name="T4" fmla="*/ 13 w 16"/>
                  <a:gd name="T5" fmla="*/ 8 h 10"/>
                  <a:gd name="T6" fmla="*/ 16 w 16"/>
                  <a:gd name="T7" fmla="*/ 5 h 10"/>
                  <a:gd name="T8" fmla="*/ 11 w 16"/>
                  <a:gd name="T9" fmla="*/ 0 h 10"/>
                  <a:gd name="T10" fmla="*/ 9 w 16"/>
                  <a:gd name="T11" fmla="*/ 0 h 10"/>
                  <a:gd name="T12" fmla="*/ 0 w 16"/>
                  <a:gd name="T13" fmla="*/ 0 h 10"/>
                  <a:gd name="T14" fmla="*/ 0 w 16"/>
                  <a:gd name="T15" fmla="*/ 2 h 10"/>
                  <a:gd name="T16" fmla="*/ 1 w 16"/>
                  <a:gd name="T17" fmla="*/ 6 h 10"/>
                  <a:gd name="T18" fmla="*/ 3 w 16"/>
                  <a:gd name="T19" fmla="*/ 8 h 10"/>
                  <a:gd name="T20" fmla="*/ 9 w 16"/>
                  <a:gd name="T21" fmla="*/ 10 h 10"/>
                  <a:gd name="T22" fmla="*/ 9 w 1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9" y="10"/>
                    </a:moveTo>
                    <a:lnTo>
                      <a:pt x="11" y="9"/>
                    </a:lnTo>
                    <a:lnTo>
                      <a:pt x="13" y="8"/>
                    </a:lnTo>
                    <a:lnTo>
                      <a:pt x="16" y="5"/>
                    </a:lnTo>
                    <a:lnTo>
                      <a:pt x="11" y="0"/>
                    </a:lnTo>
                    <a:lnTo>
                      <a:pt x="9" y="0"/>
                    </a:lnTo>
                    <a:lnTo>
                      <a:pt x="0" y="0"/>
                    </a:lnTo>
                    <a:lnTo>
                      <a:pt x="0" y="2"/>
                    </a:lnTo>
                    <a:lnTo>
                      <a:pt x="1" y="6"/>
                    </a:lnTo>
                    <a:lnTo>
                      <a:pt x="3" y="8"/>
                    </a:lnTo>
                    <a:lnTo>
                      <a:pt x="9" y="10"/>
                    </a:lnTo>
                    <a:lnTo>
                      <a:pt x="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8" name="Freeform 179">
                <a:extLst>
                  <a:ext uri="{FF2B5EF4-FFF2-40B4-BE49-F238E27FC236}">
                    <a16:creationId xmlns:a16="http://schemas.microsoft.com/office/drawing/2014/main" id="{0290ADE7-3493-4ECF-A5C6-A45168C53928}"/>
                  </a:ext>
                </a:extLst>
              </p:cNvPr>
              <p:cNvSpPr>
                <a:spLocks/>
              </p:cNvSpPr>
              <p:nvPr/>
            </p:nvSpPr>
            <p:spPr bwMode="auto">
              <a:xfrm>
                <a:off x="4981660" y="4656258"/>
                <a:ext cx="110196" cy="220393"/>
              </a:xfrm>
              <a:custGeom>
                <a:avLst/>
                <a:gdLst>
                  <a:gd name="T0" fmla="*/ 5 w 20"/>
                  <a:gd name="T1" fmla="*/ 29 h 40"/>
                  <a:gd name="T2" fmla="*/ 5 w 20"/>
                  <a:gd name="T3" fmla="*/ 31 h 40"/>
                  <a:gd name="T4" fmla="*/ 10 w 20"/>
                  <a:gd name="T5" fmla="*/ 39 h 40"/>
                  <a:gd name="T6" fmla="*/ 12 w 20"/>
                  <a:gd name="T7" fmla="*/ 40 h 40"/>
                  <a:gd name="T8" fmla="*/ 9 w 20"/>
                  <a:gd name="T9" fmla="*/ 35 h 40"/>
                  <a:gd name="T10" fmla="*/ 7 w 20"/>
                  <a:gd name="T11" fmla="*/ 29 h 40"/>
                  <a:gd name="T12" fmla="*/ 8 w 20"/>
                  <a:gd name="T13" fmla="*/ 28 h 40"/>
                  <a:gd name="T14" fmla="*/ 7 w 20"/>
                  <a:gd name="T15" fmla="*/ 25 h 40"/>
                  <a:gd name="T16" fmla="*/ 10 w 20"/>
                  <a:gd name="T17" fmla="*/ 23 h 40"/>
                  <a:gd name="T18" fmla="*/ 20 w 20"/>
                  <a:gd name="T19" fmla="*/ 26 h 40"/>
                  <a:gd name="T20" fmla="*/ 18 w 20"/>
                  <a:gd name="T21" fmla="*/ 25 h 40"/>
                  <a:gd name="T22" fmla="*/ 18 w 20"/>
                  <a:gd name="T23" fmla="*/ 22 h 40"/>
                  <a:gd name="T24" fmla="*/ 15 w 20"/>
                  <a:gd name="T25" fmla="*/ 21 h 40"/>
                  <a:gd name="T26" fmla="*/ 12 w 20"/>
                  <a:gd name="T27" fmla="*/ 20 h 40"/>
                  <a:gd name="T28" fmla="*/ 14 w 20"/>
                  <a:gd name="T29" fmla="*/ 17 h 40"/>
                  <a:gd name="T30" fmla="*/ 16 w 20"/>
                  <a:gd name="T31" fmla="*/ 16 h 40"/>
                  <a:gd name="T32" fmla="*/ 18 w 20"/>
                  <a:gd name="T33" fmla="*/ 13 h 40"/>
                  <a:gd name="T34" fmla="*/ 18 w 20"/>
                  <a:gd name="T35" fmla="*/ 11 h 40"/>
                  <a:gd name="T36" fmla="*/ 16 w 20"/>
                  <a:gd name="T37" fmla="*/ 8 h 40"/>
                  <a:gd name="T38" fmla="*/ 14 w 20"/>
                  <a:gd name="T39" fmla="*/ 10 h 40"/>
                  <a:gd name="T40" fmla="*/ 10 w 20"/>
                  <a:gd name="T41" fmla="*/ 11 h 40"/>
                  <a:gd name="T42" fmla="*/ 10 w 20"/>
                  <a:gd name="T43" fmla="*/ 14 h 40"/>
                  <a:gd name="T44" fmla="*/ 8 w 20"/>
                  <a:gd name="T45" fmla="*/ 16 h 40"/>
                  <a:gd name="T46" fmla="*/ 7 w 20"/>
                  <a:gd name="T47" fmla="*/ 18 h 40"/>
                  <a:gd name="T48" fmla="*/ 5 w 20"/>
                  <a:gd name="T49" fmla="*/ 18 h 40"/>
                  <a:gd name="T50" fmla="*/ 5 w 20"/>
                  <a:gd name="T51" fmla="*/ 16 h 40"/>
                  <a:gd name="T52" fmla="*/ 7 w 20"/>
                  <a:gd name="T53" fmla="*/ 13 h 40"/>
                  <a:gd name="T54" fmla="*/ 9 w 20"/>
                  <a:gd name="T55" fmla="*/ 11 h 40"/>
                  <a:gd name="T56" fmla="*/ 9 w 20"/>
                  <a:gd name="T57" fmla="*/ 8 h 40"/>
                  <a:gd name="T58" fmla="*/ 7 w 20"/>
                  <a:gd name="T59" fmla="*/ 0 h 40"/>
                  <a:gd name="T60" fmla="*/ 3 w 20"/>
                  <a:gd name="T61" fmla="*/ 5 h 40"/>
                  <a:gd name="T62" fmla="*/ 1 w 20"/>
                  <a:gd name="T63" fmla="*/ 11 h 40"/>
                  <a:gd name="T64" fmla="*/ 0 w 20"/>
                  <a:gd name="T65" fmla="*/ 13 h 40"/>
                  <a:gd name="T66" fmla="*/ 2 w 20"/>
                  <a:gd name="T67" fmla="*/ 16 h 40"/>
                  <a:gd name="T68" fmla="*/ 3 w 20"/>
                  <a:gd name="T69" fmla="*/ 19 h 40"/>
                  <a:gd name="T70" fmla="*/ 2 w 20"/>
                  <a:gd name="T71" fmla="*/ 21 h 40"/>
                  <a:gd name="T72" fmla="*/ 5 w 20"/>
                  <a:gd name="T73" fmla="*/ 27 h 40"/>
                  <a:gd name="T74" fmla="*/ 5 w 20"/>
                  <a:gd name="T75" fmla="*/ 29 h 40"/>
                  <a:gd name="T76" fmla="*/ 5 w 20"/>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40">
                    <a:moveTo>
                      <a:pt x="5" y="29"/>
                    </a:moveTo>
                    <a:lnTo>
                      <a:pt x="5" y="31"/>
                    </a:lnTo>
                    <a:lnTo>
                      <a:pt x="10" y="39"/>
                    </a:lnTo>
                    <a:lnTo>
                      <a:pt x="12" y="40"/>
                    </a:lnTo>
                    <a:lnTo>
                      <a:pt x="9" y="35"/>
                    </a:lnTo>
                    <a:lnTo>
                      <a:pt x="7" y="29"/>
                    </a:lnTo>
                    <a:lnTo>
                      <a:pt x="8" y="28"/>
                    </a:lnTo>
                    <a:lnTo>
                      <a:pt x="7" y="25"/>
                    </a:lnTo>
                    <a:lnTo>
                      <a:pt x="10" y="23"/>
                    </a:lnTo>
                    <a:lnTo>
                      <a:pt x="20" y="26"/>
                    </a:lnTo>
                    <a:lnTo>
                      <a:pt x="18" y="25"/>
                    </a:lnTo>
                    <a:lnTo>
                      <a:pt x="18" y="22"/>
                    </a:lnTo>
                    <a:lnTo>
                      <a:pt x="15" y="21"/>
                    </a:lnTo>
                    <a:lnTo>
                      <a:pt x="12" y="20"/>
                    </a:lnTo>
                    <a:lnTo>
                      <a:pt x="14" y="17"/>
                    </a:lnTo>
                    <a:lnTo>
                      <a:pt x="16" y="16"/>
                    </a:lnTo>
                    <a:lnTo>
                      <a:pt x="18" y="13"/>
                    </a:lnTo>
                    <a:lnTo>
                      <a:pt x="18" y="11"/>
                    </a:lnTo>
                    <a:lnTo>
                      <a:pt x="16" y="8"/>
                    </a:lnTo>
                    <a:lnTo>
                      <a:pt x="14" y="10"/>
                    </a:lnTo>
                    <a:lnTo>
                      <a:pt x="10" y="11"/>
                    </a:lnTo>
                    <a:lnTo>
                      <a:pt x="10" y="14"/>
                    </a:lnTo>
                    <a:lnTo>
                      <a:pt x="8" y="16"/>
                    </a:lnTo>
                    <a:lnTo>
                      <a:pt x="7" y="18"/>
                    </a:lnTo>
                    <a:lnTo>
                      <a:pt x="5" y="18"/>
                    </a:lnTo>
                    <a:lnTo>
                      <a:pt x="5" y="16"/>
                    </a:lnTo>
                    <a:lnTo>
                      <a:pt x="7" y="13"/>
                    </a:lnTo>
                    <a:lnTo>
                      <a:pt x="9" y="11"/>
                    </a:lnTo>
                    <a:lnTo>
                      <a:pt x="9" y="8"/>
                    </a:lnTo>
                    <a:lnTo>
                      <a:pt x="7" y="0"/>
                    </a:lnTo>
                    <a:lnTo>
                      <a:pt x="3" y="5"/>
                    </a:lnTo>
                    <a:lnTo>
                      <a:pt x="1" y="11"/>
                    </a:lnTo>
                    <a:lnTo>
                      <a:pt x="0" y="13"/>
                    </a:lnTo>
                    <a:lnTo>
                      <a:pt x="2" y="16"/>
                    </a:lnTo>
                    <a:lnTo>
                      <a:pt x="3" y="19"/>
                    </a:lnTo>
                    <a:lnTo>
                      <a:pt x="2" y="21"/>
                    </a:lnTo>
                    <a:lnTo>
                      <a:pt x="5" y="27"/>
                    </a:lnTo>
                    <a:lnTo>
                      <a:pt x="5" y="29"/>
                    </a:lnTo>
                    <a:lnTo>
                      <a:pt x="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9" name="Freeform 180">
                <a:extLst>
                  <a:ext uri="{FF2B5EF4-FFF2-40B4-BE49-F238E27FC236}">
                    <a16:creationId xmlns:a16="http://schemas.microsoft.com/office/drawing/2014/main" id="{85B51DC3-6937-4C15-8B9E-9278D9F2E2AE}"/>
                  </a:ext>
                </a:extLst>
              </p:cNvPr>
              <p:cNvSpPr>
                <a:spLocks/>
              </p:cNvSpPr>
              <p:nvPr/>
            </p:nvSpPr>
            <p:spPr bwMode="auto">
              <a:xfrm>
                <a:off x="5025738" y="5030926"/>
                <a:ext cx="220393" cy="77137"/>
              </a:xfrm>
              <a:custGeom>
                <a:avLst/>
                <a:gdLst>
                  <a:gd name="T0" fmla="*/ 28 w 40"/>
                  <a:gd name="T1" fmla="*/ 9 h 14"/>
                  <a:gd name="T2" fmla="*/ 34 w 40"/>
                  <a:gd name="T3" fmla="*/ 12 h 14"/>
                  <a:gd name="T4" fmla="*/ 36 w 40"/>
                  <a:gd name="T5" fmla="*/ 13 h 14"/>
                  <a:gd name="T6" fmla="*/ 40 w 40"/>
                  <a:gd name="T7" fmla="*/ 14 h 14"/>
                  <a:gd name="T8" fmla="*/ 40 w 40"/>
                  <a:gd name="T9" fmla="*/ 9 h 14"/>
                  <a:gd name="T10" fmla="*/ 36 w 40"/>
                  <a:gd name="T11" fmla="*/ 8 h 14"/>
                  <a:gd name="T12" fmla="*/ 36 w 40"/>
                  <a:gd name="T13" fmla="*/ 4 h 14"/>
                  <a:gd name="T14" fmla="*/ 33 w 40"/>
                  <a:gd name="T15" fmla="*/ 3 h 14"/>
                  <a:gd name="T16" fmla="*/ 28 w 40"/>
                  <a:gd name="T17" fmla="*/ 3 h 14"/>
                  <a:gd name="T18" fmla="*/ 26 w 40"/>
                  <a:gd name="T19" fmla="*/ 2 h 14"/>
                  <a:gd name="T20" fmla="*/ 21 w 40"/>
                  <a:gd name="T21" fmla="*/ 0 h 14"/>
                  <a:gd name="T22" fmla="*/ 16 w 40"/>
                  <a:gd name="T23" fmla="*/ 2 h 14"/>
                  <a:gd name="T24" fmla="*/ 14 w 40"/>
                  <a:gd name="T25" fmla="*/ 1 h 14"/>
                  <a:gd name="T26" fmla="*/ 8 w 40"/>
                  <a:gd name="T27" fmla="*/ 1 h 14"/>
                  <a:gd name="T28" fmla="*/ 4 w 40"/>
                  <a:gd name="T29" fmla="*/ 1 h 14"/>
                  <a:gd name="T30" fmla="*/ 2 w 40"/>
                  <a:gd name="T31" fmla="*/ 2 h 14"/>
                  <a:gd name="T32" fmla="*/ 0 w 40"/>
                  <a:gd name="T33" fmla="*/ 4 h 14"/>
                  <a:gd name="T34" fmla="*/ 0 w 40"/>
                  <a:gd name="T35" fmla="*/ 10 h 14"/>
                  <a:gd name="T36" fmla="*/ 1 w 40"/>
                  <a:gd name="T37" fmla="*/ 8 h 14"/>
                  <a:gd name="T38" fmla="*/ 2 w 40"/>
                  <a:gd name="T39" fmla="*/ 4 h 14"/>
                  <a:gd name="T40" fmla="*/ 4 w 40"/>
                  <a:gd name="T41" fmla="*/ 6 h 14"/>
                  <a:gd name="T42" fmla="*/ 7 w 40"/>
                  <a:gd name="T43" fmla="*/ 9 h 14"/>
                  <a:gd name="T44" fmla="*/ 9 w 40"/>
                  <a:gd name="T45" fmla="*/ 9 h 14"/>
                  <a:gd name="T46" fmla="*/ 11 w 40"/>
                  <a:gd name="T47" fmla="*/ 6 h 14"/>
                  <a:gd name="T48" fmla="*/ 15 w 40"/>
                  <a:gd name="T49" fmla="*/ 8 h 14"/>
                  <a:gd name="T50" fmla="*/ 20 w 40"/>
                  <a:gd name="T51" fmla="*/ 9 h 14"/>
                  <a:gd name="T52" fmla="*/ 23 w 40"/>
                  <a:gd name="T53" fmla="*/ 8 h 14"/>
                  <a:gd name="T54" fmla="*/ 25 w 40"/>
                  <a:gd name="T55" fmla="*/ 8 h 14"/>
                  <a:gd name="T56" fmla="*/ 28 w 40"/>
                  <a:gd name="T57" fmla="*/ 9 h 14"/>
                  <a:gd name="T58" fmla="*/ 28 w 40"/>
                  <a:gd name="T5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
                    <a:moveTo>
                      <a:pt x="28" y="9"/>
                    </a:moveTo>
                    <a:lnTo>
                      <a:pt x="34" y="12"/>
                    </a:lnTo>
                    <a:lnTo>
                      <a:pt x="36" y="13"/>
                    </a:lnTo>
                    <a:lnTo>
                      <a:pt x="40" y="14"/>
                    </a:lnTo>
                    <a:lnTo>
                      <a:pt x="40" y="9"/>
                    </a:lnTo>
                    <a:lnTo>
                      <a:pt x="36" y="8"/>
                    </a:lnTo>
                    <a:lnTo>
                      <a:pt x="36" y="4"/>
                    </a:lnTo>
                    <a:lnTo>
                      <a:pt x="33" y="3"/>
                    </a:lnTo>
                    <a:lnTo>
                      <a:pt x="28" y="3"/>
                    </a:lnTo>
                    <a:lnTo>
                      <a:pt x="26" y="2"/>
                    </a:lnTo>
                    <a:lnTo>
                      <a:pt x="21" y="0"/>
                    </a:lnTo>
                    <a:lnTo>
                      <a:pt x="16" y="2"/>
                    </a:lnTo>
                    <a:lnTo>
                      <a:pt x="14" y="1"/>
                    </a:lnTo>
                    <a:lnTo>
                      <a:pt x="8" y="1"/>
                    </a:lnTo>
                    <a:lnTo>
                      <a:pt x="4" y="1"/>
                    </a:lnTo>
                    <a:lnTo>
                      <a:pt x="2" y="2"/>
                    </a:lnTo>
                    <a:lnTo>
                      <a:pt x="0" y="4"/>
                    </a:lnTo>
                    <a:lnTo>
                      <a:pt x="0" y="10"/>
                    </a:lnTo>
                    <a:lnTo>
                      <a:pt x="1" y="8"/>
                    </a:lnTo>
                    <a:lnTo>
                      <a:pt x="2" y="4"/>
                    </a:lnTo>
                    <a:lnTo>
                      <a:pt x="4" y="6"/>
                    </a:lnTo>
                    <a:lnTo>
                      <a:pt x="7" y="9"/>
                    </a:lnTo>
                    <a:lnTo>
                      <a:pt x="9" y="9"/>
                    </a:lnTo>
                    <a:lnTo>
                      <a:pt x="11" y="6"/>
                    </a:lnTo>
                    <a:lnTo>
                      <a:pt x="15" y="8"/>
                    </a:lnTo>
                    <a:lnTo>
                      <a:pt x="20" y="9"/>
                    </a:lnTo>
                    <a:lnTo>
                      <a:pt x="23" y="8"/>
                    </a:lnTo>
                    <a:lnTo>
                      <a:pt x="25" y="8"/>
                    </a:lnTo>
                    <a:lnTo>
                      <a:pt x="28" y="9"/>
                    </a:ln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0" name="Freeform 181">
                <a:extLst>
                  <a:ext uri="{FF2B5EF4-FFF2-40B4-BE49-F238E27FC236}">
                    <a16:creationId xmlns:a16="http://schemas.microsoft.com/office/drawing/2014/main" id="{64BD6FD3-C7B4-4C07-A850-02BE61DA482D}"/>
                  </a:ext>
                </a:extLst>
              </p:cNvPr>
              <p:cNvSpPr>
                <a:spLocks/>
              </p:cNvSpPr>
              <p:nvPr/>
            </p:nvSpPr>
            <p:spPr bwMode="auto">
              <a:xfrm>
                <a:off x="5042268" y="4623199"/>
                <a:ext cx="38569" cy="44079"/>
              </a:xfrm>
              <a:custGeom>
                <a:avLst/>
                <a:gdLst>
                  <a:gd name="T0" fmla="*/ 1 w 7"/>
                  <a:gd name="T1" fmla="*/ 8 h 8"/>
                  <a:gd name="T2" fmla="*/ 3 w 7"/>
                  <a:gd name="T3" fmla="*/ 8 h 8"/>
                  <a:gd name="T4" fmla="*/ 6 w 7"/>
                  <a:gd name="T5" fmla="*/ 6 h 8"/>
                  <a:gd name="T6" fmla="*/ 7 w 7"/>
                  <a:gd name="T7" fmla="*/ 3 h 8"/>
                  <a:gd name="T8" fmla="*/ 7 w 7"/>
                  <a:gd name="T9" fmla="*/ 1 h 8"/>
                  <a:gd name="T10" fmla="*/ 5 w 7"/>
                  <a:gd name="T11" fmla="*/ 0 h 8"/>
                  <a:gd name="T12" fmla="*/ 1 w 7"/>
                  <a:gd name="T13" fmla="*/ 2 h 8"/>
                  <a:gd name="T14" fmla="*/ 0 w 7"/>
                  <a:gd name="T15" fmla="*/ 6 h 8"/>
                  <a:gd name="T16" fmla="*/ 1 w 7"/>
                  <a:gd name="T17" fmla="*/ 8 h 8"/>
                  <a:gd name="T18" fmla="*/ 1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8"/>
                    </a:moveTo>
                    <a:lnTo>
                      <a:pt x="3" y="8"/>
                    </a:lnTo>
                    <a:lnTo>
                      <a:pt x="6" y="6"/>
                    </a:lnTo>
                    <a:lnTo>
                      <a:pt x="7" y="3"/>
                    </a:lnTo>
                    <a:lnTo>
                      <a:pt x="7" y="1"/>
                    </a:lnTo>
                    <a:lnTo>
                      <a:pt x="5" y="0"/>
                    </a:lnTo>
                    <a:lnTo>
                      <a:pt x="1" y="2"/>
                    </a:lnTo>
                    <a:lnTo>
                      <a:pt x="0" y="6"/>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1" name="Freeform 182">
                <a:extLst>
                  <a:ext uri="{FF2B5EF4-FFF2-40B4-BE49-F238E27FC236}">
                    <a16:creationId xmlns:a16="http://schemas.microsoft.com/office/drawing/2014/main" id="{DA341FAA-B948-4C5F-AAB0-707F567780B5}"/>
                  </a:ext>
                </a:extLst>
              </p:cNvPr>
              <p:cNvSpPr>
                <a:spLocks/>
              </p:cNvSpPr>
              <p:nvPr/>
            </p:nvSpPr>
            <p:spPr bwMode="auto">
              <a:xfrm>
                <a:off x="5152464" y="1499133"/>
                <a:ext cx="931159" cy="903610"/>
              </a:xfrm>
              <a:custGeom>
                <a:avLst/>
                <a:gdLst>
                  <a:gd name="T0" fmla="*/ 23 w 169"/>
                  <a:gd name="T1" fmla="*/ 119 h 164"/>
                  <a:gd name="T2" fmla="*/ 35 w 169"/>
                  <a:gd name="T3" fmla="*/ 119 h 164"/>
                  <a:gd name="T4" fmla="*/ 41 w 169"/>
                  <a:gd name="T5" fmla="*/ 115 h 164"/>
                  <a:gd name="T6" fmla="*/ 48 w 169"/>
                  <a:gd name="T7" fmla="*/ 114 h 164"/>
                  <a:gd name="T8" fmla="*/ 60 w 169"/>
                  <a:gd name="T9" fmla="*/ 111 h 164"/>
                  <a:gd name="T10" fmla="*/ 77 w 169"/>
                  <a:gd name="T11" fmla="*/ 108 h 164"/>
                  <a:gd name="T12" fmla="*/ 74 w 169"/>
                  <a:gd name="T13" fmla="*/ 114 h 164"/>
                  <a:gd name="T14" fmla="*/ 79 w 169"/>
                  <a:gd name="T15" fmla="*/ 123 h 164"/>
                  <a:gd name="T16" fmla="*/ 88 w 169"/>
                  <a:gd name="T17" fmla="*/ 121 h 164"/>
                  <a:gd name="T18" fmla="*/ 99 w 169"/>
                  <a:gd name="T19" fmla="*/ 113 h 164"/>
                  <a:gd name="T20" fmla="*/ 97 w 169"/>
                  <a:gd name="T21" fmla="*/ 103 h 164"/>
                  <a:gd name="T22" fmla="*/ 100 w 169"/>
                  <a:gd name="T23" fmla="*/ 105 h 164"/>
                  <a:gd name="T24" fmla="*/ 116 w 169"/>
                  <a:gd name="T25" fmla="*/ 110 h 164"/>
                  <a:gd name="T26" fmla="*/ 125 w 169"/>
                  <a:gd name="T27" fmla="*/ 104 h 164"/>
                  <a:gd name="T28" fmla="*/ 130 w 169"/>
                  <a:gd name="T29" fmla="*/ 102 h 164"/>
                  <a:gd name="T30" fmla="*/ 137 w 169"/>
                  <a:gd name="T31" fmla="*/ 98 h 164"/>
                  <a:gd name="T32" fmla="*/ 140 w 169"/>
                  <a:gd name="T33" fmla="*/ 99 h 164"/>
                  <a:gd name="T34" fmla="*/ 151 w 169"/>
                  <a:gd name="T35" fmla="*/ 93 h 164"/>
                  <a:gd name="T36" fmla="*/ 150 w 169"/>
                  <a:gd name="T37" fmla="*/ 85 h 164"/>
                  <a:gd name="T38" fmla="*/ 156 w 169"/>
                  <a:gd name="T39" fmla="*/ 65 h 164"/>
                  <a:gd name="T40" fmla="*/ 157 w 169"/>
                  <a:gd name="T41" fmla="*/ 51 h 164"/>
                  <a:gd name="T42" fmla="*/ 164 w 169"/>
                  <a:gd name="T43" fmla="*/ 40 h 164"/>
                  <a:gd name="T44" fmla="*/ 169 w 169"/>
                  <a:gd name="T45" fmla="*/ 33 h 164"/>
                  <a:gd name="T46" fmla="*/ 162 w 169"/>
                  <a:gd name="T47" fmla="*/ 14 h 164"/>
                  <a:gd name="T48" fmla="*/ 157 w 169"/>
                  <a:gd name="T49" fmla="*/ 0 h 164"/>
                  <a:gd name="T50" fmla="*/ 159 w 169"/>
                  <a:gd name="T51" fmla="*/ 4 h 164"/>
                  <a:gd name="T52" fmla="*/ 152 w 169"/>
                  <a:gd name="T53" fmla="*/ 11 h 164"/>
                  <a:gd name="T54" fmla="*/ 146 w 169"/>
                  <a:gd name="T55" fmla="*/ 6 h 164"/>
                  <a:gd name="T56" fmla="*/ 140 w 169"/>
                  <a:gd name="T57" fmla="*/ 14 h 164"/>
                  <a:gd name="T58" fmla="*/ 139 w 169"/>
                  <a:gd name="T59" fmla="*/ 27 h 164"/>
                  <a:gd name="T60" fmla="*/ 142 w 169"/>
                  <a:gd name="T61" fmla="*/ 35 h 164"/>
                  <a:gd name="T62" fmla="*/ 134 w 169"/>
                  <a:gd name="T63" fmla="*/ 51 h 164"/>
                  <a:gd name="T64" fmla="*/ 126 w 169"/>
                  <a:gd name="T65" fmla="*/ 59 h 164"/>
                  <a:gd name="T66" fmla="*/ 117 w 169"/>
                  <a:gd name="T67" fmla="*/ 70 h 164"/>
                  <a:gd name="T68" fmla="*/ 102 w 169"/>
                  <a:gd name="T69" fmla="*/ 72 h 164"/>
                  <a:gd name="T70" fmla="*/ 105 w 169"/>
                  <a:gd name="T71" fmla="*/ 64 h 164"/>
                  <a:gd name="T72" fmla="*/ 97 w 169"/>
                  <a:gd name="T73" fmla="*/ 76 h 164"/>
                  <a:gd name="T74" fmla="*/ 88 w 169"/>
                  <a:gd name="T75" fmla="*/ 90 h 164"/>
                  <a:gd name="T76" fmla="*/ 79 w 169"/>
                  <a:gd name="T77" fmla="*/ 96 h 164"/>
                  <a:gd name="T78" fmla="*/ 64 w 169"/>
                  <a:gd name="T79" fmla="*/ 94 h 164"/>
                  <a:gd name="T80" fmla="*/ 48 w 169"/>
                  <a:gd name="T81" fmla="*/ 95 h 164"/>
                  <a:gd name="T82" fmla="*/ 30 w 169"/>
                  <a:gd name="T83" fmla="*/ 107 h 164"/>
                  <a:gd name="T84" fmla="*/ 20 w 169"/>
                  <a:gd name="T85" fmla="*/ 112 h 164"/>
                  <a:gd name="T86" fmla="*/ 12 w 169"/>
                  <a:gd name="T87" fmla="*/ 121 h 164"/>
                  <a:gd name="T88" fmla="*/ 5 w 169"/>
                  <a:gd name="T89" fmla="*/ 128 h 164"/>
                  <a:gd name="T90" fmla="*/ 0 w 169"/>
                  <a:gd name="T91" fmla="*/ 130 h 164"/>
                  <a:gd name="T92" fmla="*/ 2 w 169"/>
                  <a:gd name="T93" fmla="*/ 136 h 164"/>
                  <a:gd name="T94" fmla="*/ 5 w 169"/>
                  <a:gd name="T95" fmla="*/ 138 h 164"/>
                  <a:gd name="T96" fmla="*/ 10 w 169"/>
                  <a:gd name="T97" fmla="*/ 132 h 164"/>
                  <a:gd name="T98" fmla="*/ 13 w 169"/>
                  <a:gd name="T99" fmla="*/ 139 h 164"/>
                  <a:gd name="T100" fmla="*/ 10 w 169"/>
                  <a:gd name="T101" fmla="*/ 155 h 164"/>
                  <a:gd name="T102" fmla="*/ 12 w 169"/>
                  <a:gd name="T103" fmla="*/ 156 h 164"/>
                  <a:gd name="T104" fmla="*/ 15 w 169"/>
                  <a:gd name="T105" fmla="*/ 158 h 164"/>
                  <a:gd name="T106" fmla="*/ 20 w 169"/>
                  <a:gd name="T107" fmla="*/ 160 h 164"/>
                  <a:gd name="T108" fmla="*/ 23 w 169"/>
                  <a:gd name="T109" fmla="*/ 156 h 164"/>
                  <a:gd name="T110" fmla="*/ 28 w 169"/>
                  <a:gd name="T111" fmla="*/ 141 h 164"/>
                  <a:gd name="T112" fmla="*/ 32 w 169"/>
                  <a:gd name="T113" fmla="*/ 132 h 164"/>
                  <a:gd name="T114" fmla="*/ 28 w 169"/>
                  <a:gd name="T115" fmla="*/ 124 h 164"/>
                  <a:gd name="T116" fmla="*/ 19 w 169"/>
                  <a:gd name="T117" fmla="*/ 122 h 164"/>
                  <a:gd name="T118" fmla="*/ 18 w 169"/>
                  <a:gd name="T119" fmla="*/ 1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64">
                    <a:moveTo>
                      <a:pt x="18" y="120"/>
                    </a:moveTo>
                    <a:lnTo>
                      <a:pt x="19" y="119"/>
                    </a:lnTo>
                    <a:lnTo>
                      <a:pt x="21" y="120"/>
                    </a:lnTo>
                    <a:lnTo>
                      <a:pt x="23" y="119"/>
                    </a:lnTo>
                    <a:lnTo>
                      <a:pt x="27" y="119"/>
                    </a:lnTo>
                    <a:lnTo>
                      <a:pt x="29" y="117"/>
                    </a:lnTo>
                    <a:lnTo>
                      <a:pt x="35" y="121"/>
                    </a:lnTo>
                    <a:lnTo>
                      <a:pt x="35" y="119"/>
                    </a:lnTo>
                    <a:lnTo>
                      <a:pt x="36" y="115"/>
                    </a:lnTo>
                    <a:lnTo>
                      <a:pt x="37" y="113"/>
                    </a:lnTo>
                    <a:lnTo>
                      <a:pt x="39" y="115"/>
                    </a:lnTo>
                    <a:lnTo>
                      <a:pt x="41" y="115"/>
                    </a:lnTo>
                    <a:lnTo>
                      <a:pt x="47" y="113"/>
                    </a:lnTo>
                    <a:lnTo>
                      <a:pt x="48" y="113"/>
                    </a:lnTo>
                    <a:lnTo>
                      <a:pt x="47" y="114"/>
                    </a:lnTo>
                    <a:lnTo>
                      <a:pt x="48" y="114"/>
                    </a:lnTo>
                    <a:lnTo>
                      <a:pt x="49" y="112"/>
                    </a:lnTo>
                    <a:lnTo>
                      <a:pt x="52" y="112"/>
                    </a:lnTo>
                    <a:lnTo>
                      <a:pt x="54" y="112"/>
                    </a:lnTo>
                    <a:lnTo>
                      <a:pt x="60" y="111"/>
                    </a:lnTo>
                    <a:lnTo>
                      <a:pt x="64" y="107"/>
                    </a:lnTo>
                    <a:lnTo>
                      <a:pt x="69" y="106"/>
                    </a:lnTo>
                    <a:lnTo>
                      <a:pt x="74" y="110"/>
                    </a:lnTo>
                    <a:lnTo>
                      <a:pt x="77" y="108"/>
                    </a:lnTo>
                    <a:lnTo>
                      <a:pt x="79" y="108"/>
                    </a:lnTo>
                    <a:lnTo>
                      <a:pt x="80" y="110"/>
                    </a:lnTo>
                    <a:lnTo>
                      <a:pt x="78" y="113"/>
                    </a:lnTo>
                    <a:lnTo>
                      <a:pt x="74" y="114"/>
                    </a:lnTo>
                    <a:lnTo>
                      <a:pt x="75" y="116"/>
                    </a:lnTo>
                    <a:lnTo>
                      <a:pt x="74" y="119"/>
                    </a:lnTo>
                    <a:lnTo>
                      <a:pt x="75" y="122"/>
                    </a:lnTo>
                    <a:lnTo>
                      <a:pt x="79" y="123"/>
                    </a:lnTo>
                    <a:lnTo>
                      <a:pt x="80" y="125"/>
                    </a:lnTo>
                    <a:lnTo>
                      <a:pt x="82" y="127"/>
                    </a:lnTo>
                    <a:lnTo>
                      <a:pt x="86" y="127"/>
                    </a:lnTo>
                    <a:lnTo>
                      <a:pt x="88" y="121"/>
                    </a:lnTo>
                    <a:lnTo>
                      <a:pt x="91" y="119"/>
                    </a:lnTo>
                    <a:lnTo>
                      <a:pt x="91" y="116"/>
                    </a:lnTo>
                    <a:lnTo>
                      <a:pt x="94" y="115"/>
                    </a:lnTo>
                    <a:lnTo>
                      <a:pt x="99" y="113"/>
                    </a:lnTo>
                    <a:lnTo>
                      <a:pt x="97" y="111"/>
                    </a:lnTo>
                    <a:lnTo>
                      <a:pt x="95" y="110"/>
                    </a:lnTo>
                    <a:lnTo>
                      <a:pt x="95" y="108"/>
                    </a:lnTo>
                    <a:lnTo>
                      <a:pt x="97" y="103"/>
                    </a:lnTo>
                    <a:lnTo>
                      <a:pt x="99" y="102"/>
                    </a:lnTo>
                    <a:lnTo>
                      <a:pt x="98" y="105"/>
                    </a:lnTo>
                    <a:lnTo>
                      <a:pt x="100" y="107"/>
                    </a:lnTo>
                    <a:lnTo>
                      <a:pt x="100" y="105"/>
                    </a:lnTo>
                    <a:lnTo>
                      <a:pt x="104" y="108"/>
                    </a:lnTo>
                    <a:lnTo>
                      <a:pt x="102" y="110"/>
                    </a:lnTo>
                    <a:lnTo>
                      <a:pt x="108" y="108"/>
                    </a:lnTo>
                    <a:lnTo>
                      <a:pt x="116" y="110"/>
                    </a:lnTo>
                    <a:lnTo>
                      <a:pt x="119" y="107"/>
                    </a:lnTo>
                    <a:lnTo>
                      <a:pt x="120" y="104"/>
                    </a:lnTo>
                    <a:lnTo>
                      <a:pt x="122" y="102"/>
                    </a:lnTo>
                    <a:lnTo>
                      <a:pt x="125" y="104"/>
                    </a:lnTo>
                    <a:lnTo>
                      <a:pt x="125" y="106"/>
                    </a:lnTo>
                    <a:lnTo>
                      <a:pt x="126" y="110"/>
                    </a:lnTo>
                    <a:lnTo>
                      <a:pt x="129" y="106"/>
                    </a:lnTo>
                    <a:lnTo>
                      <a:pt x="130" y="102"/>
                    </a:lnTo>
                    <a:lnTo>
                      <a:pt x="132" y="99"/>
                    </a:lnTo>
                    <a:lnTo>
                      <a:pt x="134" y="98"/>
                    </a:lnTo>
                    <a:lnTo>
                      <a:pt x="138" y="100"/>
                    </a:lnTo>
                    <a:lnTo>
                      <a:pt x="137" y="98"/>
                    </a:lnTo>
                    <a:lnTo>
                      <a:pt x="140" y="94"/>
                    </a:lnTo>
                    <a:lnTo>
                      <a:pt x="142" y="94"/>
                    </a:lnTo>
                    <a:lnTo>
                      <a:pt x="142" y="96"/>
                    </a:lnTo>
                    <a:lnTo>
                      <a:pt x="140" y="99"/>
                    </a:lnTo>
                    <a:lnTo>
                      <a:pt x="139" y="104"/>
                    </a:lnTo>
                    <a:lnTo>
                      <a:pt x="147" y="100"/>
                    </a:lnTo>
                    <a:lnTo>
                      <a:pt x="148" y="95"/>
                    </a:lnTo>
                    <a:lnTo>
                      <a:pt x="151" y="93"/>
                    </a:lnTo>
                    <a:lnTo>
                      <a:pt x="154" y="91"/>
                    </a:lnTo>
                    <a:lnTo>
                      <a:pt x="152" y="90"/>
                    </a:lnTo>
                    <a:lnTo>
                      <a:pt x="151" y="88"/>
                    </a:lnTo>
                    <a:lnTo>
                      <a:pt x="150" y="85"/>
                    </a:lnTo>
                    <a:lnTo>
                      <a:pt x="150" y="80"/>
                    </a:lnTo>
                    <a:lnTo>
                      <a:pt x="152" y="74"/>
                    </a:lnTo>
                    <a:lnTo>
                      <a:pt x="155" y="71"/>
                    </a:lnTo>
                    <a:lnTo>
                      <a:pt x="156" y="65"/>
                    </a:lnTo>
                    <a:lnTo>
                      <a:pt x="156" y="61"/>
                    </a:lnTo>
                    <a:lnTo>
                      <a:pt x="155" y="57"/>
                    </a:lnTo>
                    <a:lnTo>
                      <a:pt x="155" y="53"/>
                    </a:lnTo>
                    <a:lnTo>
                      <a:pt x="157" y="51"/>
                    </a:lnTo>
                    <a:lnTo>
                      <a:pt x="160" y="50"/>
                    </a:lnTo>
                    <a:lnTo>
                      <a:pt x="163" y="52"/>
                    </a:lnTo>
                    <a:lnTo>
                      <a:pt x="163" y="48"/>
                    </a:lnTo>
                    <a:lnTo>
                      <a:pt x="164" y="40"/>
                    </a:lnTo>
                    <a:lnTo>
                      <a:pt x="166" y="40"/>
                    </a:lnTo>
                    <a:lnTo>
                      <a:pt x="168" y="37"/>
                    </a:lnTo>
                    <a:lnTo>
                      <a:pt x="168" y="35"/>
                    </a:lnTo>
                    <a:lnTo>
                      <a:pt x="169" y="33"/>
                    </a:lnTo>
                    <a:lnTo>
                      <a:pt x="168" y="25"/>
                    </a:lnTo>
                    <a:lnTo>
                      <a:pt x="166" y="19"/>
                    </a:lnTo>
                    <a:lnTo>
                      <a:pt x="165" y="17"/>
                    </a:lnTo>
                    <a:lnTo>
                      <a:pt x="162" y="14"/>
                    </a:lnTo>
                    <a:lnTo>
                      <a:pt x="162" y="12"/>
                    </a:lnTo>
                    <a:lnTo>
                      <a:pt x="160" y="5"/>
                    </a:lnTo>
                    <a:lnTo>
                      <a:pt x="159" y="2"/>
                    </a:lnTo>
                    <a:lnTo>
                      <a:pt x="157" y="0"/>
                    </a:lnTo>
                    <a:lnTo>
                      <a:pt x="154" y="0"/>
                    </a:lnTo>
                    <a:lnTo>
                      <a:pt x="152" y="3"/>
                    </a:lnTo>
                    <a:lnTo>
                      <a:pt x="154" y="5"/>
                    </a:lnTo>
                    <a:lnTo>
                      <a:pt x="159" y="4"/>
                    </a:lnTo>
                    <a:lnTo>
                      <a:pt x="159" y="6"/>
                    </a:lnTo>
                    <a:lnTo>
                      <a:pt x="156" y="10"/>
                    </a:lnTo>
                    <a:lnTo>
                      <a:pt x="154" y="8"/>
                    </a:lnTo>
                    <a:lnTo>
                      <a:pt x="152" y="11"/>
                    </a:lnTo>
                    <a:lnTo>
                      <a:pt x="151" y="10"/>
                    </a:lnTo>
                    <a:lnTo>
                      <a:pt x="149" y="4"/>
                    </a:lnTo>
                    <a:lnTo>
                      <a:pt x="147" y="4"/>
                    </a:lnTo>
                    <a:lnTo>
                      <a:pt x="146" y="6"/>
                    </a:lnTo>
                    <a:lnTo>
                      <a:pt x="146" y="9"/>
                    </a:lnTo>
                    <a:lnTo>
                      <a:pt x="145" y="12"/>
                    </a:lnTo>
                    <a:lnTo>
                      <a:pt x="142" y="12"/>
                    </a:lnTo>
                    <a:lnTo>
                      <a:pt x="140" y="14"/>
                    </a:lnTo>
                    <a:lnTo>
                      <a:pt x="141" y="18"/>
                    </a:lnTo>
                    <a:lnTo>
                      <a:pt x="142" y="18"/>
                    </a:lnTo>
                    <a:lnTo>
                      <a:pt x="142" y="21"/>
                    </a:lnTo>
                    <a:lnTo>
                      <a:pt x="139" y="27"/>
                    </a:lnTo>
                    <a:lnTo>
                      <a:pt x="142" y="27"/>
                    </a:lnTo>
                    <a:lnTo>
                      <a:pt x="142" y="28"/>
                    </a:lnTo>
                    <a:lnTo>
                      <a:pt x="143" y="31"/>
                    </a:lnTo>
                    <a:lnTo>
                      <a:pt x="142" y="35"/>
                    </a:lnTo>
                    <a:lnTo>
                      <a:pt x="141" y="36"/>
                    </a:lnTo>
                    <a:lnTo>
                      <a:pt x="139" y="42"/>
                    </a:lnTo>
                    <a:lnTo>
                      <a:pt x="136" y="47"/>
                    </a:lnTo>
                    <a:lnTo>
                      <a:pt x="134" y="51"/>
                    </a:lnTo>
                    <a:lnTo>
                      <a:pt x="134" y="53"/>
                    </a:lnTo>
                    <a:lnTo>
                      <a:pt x="132" y="56"/>
                    </a:lnTo>
                    <a:lnTo>
                      <a:pt x="129" y="57"/>
                    </a:lnTo>
                    <a:lnTo>
                      <a:pt x="126" y="59"/>
                    </a:lnTo>
                    <a:lnTo>
                      <a:pt x="125" y="62"/>
                    </a:lnTo>
                    <a:lnTo>
                      <a:pt x="123" y="65"/>
                    </a:lnTo>
                    <a:lnTo>
                      <a:pt x="120" y="68"/>
                    </a:lnTo>
                    <a:lnTo>
                      <a:pt x="117" y="70"/>
                    </a:lnTo>
                    <a:lnTo>
                      <a:pt x="107" y="73"/>
                    </a:lnTo>
                    <a:lnTo>
                      <a:pt x="104" y="76"/>
                    </a:lnTo>
                    <a:lnTo>
                      <a:pt x="102" y="76"/>
                    </a:lnTo>
                    <a:lnTo>
                      <a:pt x="102" y="72"/>
                    </a:lnTo>
                    <a:lnTo>
                      <a:pt x="99" y="70"/>
                    </a:lnTo>
                    <a:lnTo>
                      <a:pt x="102" y="69"/>
                    </a:lnTo>
                    <a:lnTo>
                      <a:pt x="104" y="67"/>
                    </a:lnTo>
                    <a:lnTo>
                      <a:pt x="105" y="64"/>
                    </a:lnTo>
                    <a:lnTo>
                      <a:pt x="103" y="64"/>
                    </a:lnTo>
                    <a:lnTo>
                      <a:pt x="97" y="68"/>
                    </a:lnTo>
                    <a:lnTo>
                      <a:pt x="97" y="73"/>
                    </a:lnTo>
                    <a:lnTo>
                      <a:pt x="97" y="76"/>
                    </a:lnTo>
                    <a:lnTo>
                      <a:pt x="94" y="81"/>
                    </a:lnTo>
                    <a:lnTo>
                      <a:pt x="89" y="85"/>
                    </a:lnTo>
                    <a:lnTo>
                      <a:pt x="87" y="88"/>
                    </a:lnTo>
                    <a:lnTo>
                      <a:pt x="88" y="90"/>
                    </a:lnTo>
                    <a:lnTo>
                      <a:pt x="88" y="93"/>
                    </a:lnTo>
                    <a:lnTo>
                      <a:pt x="82" y="95"/>
                    </a:lnTo>
                    <a:lnTo>
                      <a:pt x="80" y="95"/>
                    </a:lnTo>
                    <a:lnTo>
                      <a:pt x="79" y="96"/>
                    </a:lnTo>
                    <a:lnTo>
                      <a:pt x="77" y="95"/>
                    </a:lnTo>
                    <a:lnTo>
                      <a:pt x="77" y="91"/>
                    </a:lnTo>
                    <a:lnTo>
                      <a:pt x="72" y="93"/>
                    </a:lnTo>
                    <a:lnTo>
                      <a:pt x="64" y="94"/>
                    </a:lnTo>
                    <a:lnTo>
                      <a:pt x="63" y="95"/>
                    </a:lnTo>
                    <a:lnTo>
                      <a:pt x="57" y="96"/>
                    </a:lnTo>
                    <a:lnTo>
                      <a:pt x="52" y="96"/>
                    </a:lnTo>
                    <a:lnTo>
                      <a:pt x="48" y="95"/>
                    </a:lnTo>
                    <a:lnTo>
                      <a:pt x="43" y="96"/>
                    </a:lnTo>
                    <a:lnTo>
                      <a:pt x="40" y="99"/>
                    </a:lnTo>
                    <a:lnTo>
                      <a:pt x="38" y="100"/>
                    </a:lnTo>
                    <a:lnTo>
                      <a:pt x="30" y="107"/>
                    </a:lnTo>
                    <a:lnTo>
                      <a:pt x="28" y="108"/>
                    </a:lnTo>
                    <a:lnTo>
                      <a:pt x="24" y="111"/>
                    </a:lnTo>
                    <a:lnTo>
                      <a:pt x="22" y="112"/>
                    </a:lnTo>
                    <a:lnTo>
                      <a:pt x="20" y="112"/>
                    </a:lnTo>
                    <a:lnTo>
                      <a:pt x="17" y="114"/>
                    </a:lnTo>
                    <a:lnTo>
                      <a:pt x="17" y="117"/>
                    </a:lnTo>
                    <a:lnTo>
                      <a:pt x="18" y="120"/>
                    </a:lnTo>
                    <a:lnTo>
                      <a:pt x="12" y="121"/>
                    </a:lnTo>
                    <a:lnTo>
                      <a:pt x="11" y="123"/>
                    </a:lnTo>
                    <a:lnTo>
                      <a:pt x="9" y="124"/>
                    </a:lnTo>
                    <a:lnTo>
                      <a:pt x="5" y="127"/>
                    </a:lnTo>
                    <a:lnTo>
                      <a:pt x="5" y="128"/>
                    </a:lnTo>
                    <a:lnTo>
                      <a:pt x="3" y="127"/>
                    </a:lnTo>
                    <a:lnTo>
                      <a:pt x="2" y="129"/>
                    </a:lnTo>
                    <a:lnTo>
                      <a:pt x="2" y="129"/>
                    </a:lnTo>
                    <a:lnTo>
                      <a:pt x="0" y="130"/>
                    </a:lnTo>
                    <a:lnTo>
                      <a:pt x="1" y="132"/>
                    </a:lnTo>
                    <a:lnTo>
                      <a:pt x="4" y="133"/>
                    </a:lnTo>
                    <a:lnTo>
                      <a:pt x="5" y="137"/>
                    </a:lnTo>
                    <a:lnTo>
                      <a:pt x="2" y="136"/>
                    </a:lnTo>
                    <a:lnTo>
                      <a:pt x="2" y="133"/>
                    </a:lnTo>
                    <a:lnTo>
                      <a:pt x="1" y="136"/>
                    </a:lnTo>
                    <a:lnTo>
                      <a:pt x="3" y="139"/>
                    </a:lnTo>
                    <a:lnTo>
                      <a:pt x="5" y="138"/>
                    </a:lnTo>
                    <a:lnTo>
                      <a:pt x="8" y="138"/>
                    </a:lnTo>
                    <a:lnTo>
                      <a:pt x="8" y="134"/>
                    </a:lnTo>
                    <a:lnTo>
                      <a:pt x="6" y="132"/>
                    </a:lnTo>
                    <a:lnTo>
                      <a:pt x="10" y="132"/>
                    </a:lnTo>
                    <a:lnTo>
                      <a:pt x="11" y="134"/>
                    </a:lnTo>
                    <a:lnTo>
                      <a:pt x="13" y="137"/>
                    </a:lnTo>
                    <a:lnTo>
                      <a:pt x="11" y="139"/>
                    </a:lnTo>
                    <a:lnTo>
                      <a:pt x="13" y="139"/>
                    </a:lnTo>
                    <a:lnTo>
                      <a:pt x="13" y="141"/>
                    </a:lnTo>
                    <a:lnTo>
                      <a:pt x="10" y="147"/>
                    </a:lnTo>
                    <a:lnTo>
                      <a:pt x="8" y="149"/>
                    </a:lnTo>
                    <a:lnTo>
                      <a:pt x="10" y="155"/>
                    </a:lnTo>
                    <a:lnTo>
                      <a:pt x="9" y="157"/>
                    </a:lnTo>
                    <a:lnTo>
                      <a:pt x="8" y="160"/>
                    </a:lnTo>
                    <a:lnTo>
                      <a:pt x="13" y="162"/>
                    </a:lnTo>
                    <a:lnTo>
                      <a:pt x="12" y="156"/>
                    </a:lnTo>
                    <a:lnTo>
                      <a:pt x="13" y="154"/>
                    </a:lnTo>
                    <a:lnTo>
                      <a:pt x="15" y="154"/>
                    </a:lnTo>
                    <a:lnTo>
                      <a:pt x="13" y="156"/>
                    </a:lnTo>
                    <a:lnTo>
                      <a:pt x="15" y="158"/>
                    </a:lnTo>
                    <a:lnTo>
                      <a:pt x="15" y="160"/>
                    </a:lnTo>
                    <a:lnTo>
                      <a:pt x="14" y="164"/>
                    </a:lnTo>
                    <a:lnTo>
                      <a:pt x="17" y="163"/>
                    </a:lnTo>
                    <a:lnTo>
                      <a:pt x="20" y="160"/>
                    </a:lnTo>
                    <a:lnTo>
                      <a:pt x="19" y="158"/>
                    </a:lnTo>
                    <a:lnTo>
                      <a:pt x="21" y="157"/>
                    </a:lnTo>
                    <a:lnTo>
                      <a:pt x="23" y="158"/>
                    </a:lnTo>
                    <a:lnTo>
                      <a:pt x="23" y="156"/>
                    </a:lnTo>
                    <a:lnTo>
                      <a:pt x="24" y="154"/>
                    </a:lnTo>
                    <a:lnTo>
                      <a:pt x="24" y="150"/>
                    </a:lnTo>
                    <a:lnTo>
                      <a:pt x="26" y="147"/>
                    </a:lnTo>
                    <a:lnTo>
                      <a:pt x="28" y="141"/>
                    </a:lnTo>
                    <a:lnTo>
                      <a:pt x="28" y="140"/>
                    </a:lnTo>
                    <a:lnTo>
                      <a:pt x="30" y="138"/>
                    </a:lnTo>
                    <a:lnTo>
                      <a:pt x="32" y="136"/>
                    </a:lnTo>
                    <a:lnTo>
                      <a:pt x="32" y="132"/>
                    </a:lnTo>
                    <a:lnTo>
                      <a:pt x="31" y="130"/>
                    </a:lnTo>
                    <a:lnTo>
                      <a:pt x="26" y="130"/>
                    </a:lnTo>
                    <a:lnTo>
                      <a:pt x="28" y="128"/>
                    </a:lnTo>
                    <a:lnTo>
                      <a:pt x="28" y="124"/>
                    </a:lnTo>
                    <a:lnTo>
                      <a:pt x="26" y="124"/>
                    </a:lnTo>
                    <a:lnTo>
                      <a:pt x="23" y="125"/>
                    </a:lnTo>
                    <a:lnTo>
                      <a:pt x="21" y="124"/>
                    </a:lnTo>
                    <a:lnTo>
                      <a:pt x="19" y="122"/>
                    </a:lnTo>
                    <a:lnTo>
                      <a:pt x="18" y="121"/>
                    </a:lnTo>
                    <a:lnTo>
                      <a:pt x="18" y="120"/>
                    </a:lnTo>
                    <a:lnTo>
                      <a:pt x="18" y="120"/>
                    </a:lnTo>
                    <a:lnTo>
                      <a:pt x="1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2" name="Freeform 183">
                <a:extLst>
                  <a:ext uri="{FF2B5EF4-FFF2-40B4-BE49-F238E27FC236}">
                    <a16:creationId xmlns:a16="http://schemas.microsoft.com/office/drawing/2014/main" id="{C433A779-FC20-4174-A9F1-6E1704B82D13}"/>
                  </a:ext>
                </a:extLst>
              </p:cNvPr>
              <p:cNvSpPr>
                <a:spLocks/>
              </p:cNvSpPr>
              <p:nvPr/>
            </p:nvSpPr>
            <p:spPr bwMode="auto">
              <a:xfrm>
                <a:off x="5339798" y="2121742"/>
                <a:ext cx="192844" cy="137745"/>
              </a:xfrm>
              <a:custGeom>
                <a:avLst/>
                <a:gdLst>
                  <a:gd name="T0" fmla="*/ 20 w 35"/>
                  <a:gd name="T1" fmla="*/ 6 h 25"/>
                  <a:gd name="T2" fmla="*/ 14 w 35"/>
                  <a:gd name="T3" fmla="*/ 7 h 25"/>
                  <a:gd name="T4" fmla="*/ 12 w 35"/>
                  <a:gd name="T5" fmla="*/ 4 h 25"/>
                  <a:gd name="T6" fmla="*/ 9 w 35"/>
                  <a:gd name="T7" fmla="*/ 6 h 25"/>
                  <a:gd name="T8" fmla="*/ 9 w 35"/>
                  <a:gd name="T9" fmla="*/ 8 h 25"/>
                  <a:gd name="T10" fmla="*/ 7 w 35"/>
                  <a:gd name="T11" fmla="*/ 10 h 25"/>
                  <a:gd name="T12" fmla="*/ 3 w 35"/>
                  <a:gd name="T13" fmla="*/ 14 h 25"/>
                  <a:gd name="T14" fmla="*/ 0 w 35"/>
                  <a:gd name="T15" fmla="*/ 15 h 25"/>
                  <a:gd name="T16" fmla="*/ 3 w 35"/>
                  <a:gd name="T17" fmla="*/ 14 h 25"/>
                  <a:gd name="T18" fmla="*/ 5 w 35"/>
                  <a:gd name="T19" fmla="*/ 17 h 25"/>
                  <a:gd name="T20" fmla="*/ 5 w 35"/>
                  <a:gd name="T21" fmla="*/ 21 h 25"/>
                  <a:gd name="T22" fmla="*/ 7 w 35"/>
                  <a:gd name="T23" fmla="*/ 23 h 25"/>
                  <a:gd name="T24" fmla="*/ 10 w 35"/>
                  <a:gd name="T25" fmla="*/ 25 h 25"/>
                  <a:gd name="T26" fmla="*/ 18 w 35"/>
                  <a:gd name="T27" fmla="*/ 15 h 25"/>
                  <a:gd name="T28" fmla="*/ 21 w 35"/>
                  <a:gd name="T29" fmla="*/ 14 h 25"/>
                  <a:gd name="T30" fmla="*/ 23 w 35"/>
                  <a:gd name="T31" fmla="*/ 14 h 25"/>
                  <a:gd name="T32" fmla="*/ 27 w 35"/>
                  <a:gd name="T33" fmla="*/ 16 h 25"/>
                  <a:gd name="T34" fmla="*/ 29 w 35"/>
                  <a:gd name="T35" fmla="*/ 15 h 25"/>
                  <a:gd name="T36" fmla="*/ 31 w 35"/>
                  <a:gd name="T37" fmla="*/ 11 h 25"/>
                  <a:gd name="T38" fmla="*/ 35 w 35"/>
                  <a:gd name="T39" fmla="*/ 9 h 25"/>
                  <a:gd name="T40" fmla="*/ 35 w 35"/>
                  <a:gd name="T41" fmla="*/ 7 h 25"/>
                  <a:gd name="T42" fmla="*/ 35 w 35"/>
                  <a:gd name="T43" fmla="*/ 3 h 25"/>
                  <a:gd name="T44" fmla="*/ 35 w 35"/>
                  <a:gd name="T45" fmla="*/ 2 h 25"/>
                  <a:gd name="T46" fmla="*/ 31 w 35"/>
                  <a:gd name="T47" fmla="*/ 2 h 25"/>
                  <a:gd name="T48" fmla="*/ 29 w 35"/>
                  <a:gd name="T49" fmla="*/ 0 h 25"/>
                  <a:gd name="T50" fmla="*/ 27 w 35"/>
                  <a:gd name="T51" fmla="*/ 0 h 25"/>
                  <a:gd name="T52" fmla="*/ 23 w 35"/>
                  <a:gd name="T53" fmla="*/ 1 h 25"/>
                  <a:gd name="T54" fmla="*/ 21 w 35"/>
                  <a:gd name="T55" fmla="*/ 2 h 25"/>
                  <a:gd name="T56" fmla="*/ 20 w 35"/>
                  <a:gd name="T57" fmla="*/ 6 h 25"/>
                  <a:gd name="T58" fmla="*/ 20 w 35"/>
                  <a:gd name="T5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5">
                    <a:moveTo>
                      <a:pt x="20" y="6"/>
                    </a:moveTo>
                    <a:lnTo>
                      <a:pt x="14" y="7"/>
                    </a:lnTo>
                    <a:lnTo>
                      <a:pt x="12" y="4"/>
                    </a:lnTo>
                    <a:lnTo>
                      <a:pt x="9" y="6"/>
                    </a:lnTo>
                    <a:lnTo>
                      <a:pt x="9" y="8"/>
                    </a:lnTo>
                    <a:lnTo>
                      <a:pt x="7" y="10"/>
                    </a:lnTo>
                    <a:lnTo>
                      <a:pt x="3" y="14"/>
                    </a:lnTo>
                    <a:lnTo>
                      <a:pt x="0" y="15"/>
                    </a:lnTo>
                    <a:lnTo>
                      <a:pt x="3" y="14"/>
                    </a:lnTo>
                    <a:lnTo>
                      <a:pt x="5" y="17"/>
                    </a:lnTo>
                    <a:lnTo>
                      <a:pt x="5" y="21"/>
                    </a:lnTo>
                    <a:lnTo>
                      <a:pt x="7" y="23"/>
                    </a:lnTo>
                    <a:lnTo>
                      <a:pt x="10" y="25"/>
                    </a:lnTo>
                    <a:lnTo>
                      <a:pt x="18" y="15"/>
                    </a:lnTo>
                    <a:lnTo>
                      <a:pt x="21" y="14"/>
                    </a:lnTo>
                    <a:lnTo>
                      <a:pt x="23" y="14"/>
                    </a:lnTo>
                    <a:lnTo>
                      <a:pt x="27" y="16"/>
                    </a:lnTo>
                    <a:lnTo>
                      <a:pt x="29" y="15"/>
                    </a:lnTo>
                    <a:lnTo>
                      <a:pt x="31" y="11"/>
                    </a:lnTo>
                    <a:lnTo>
                      <a:pt x="35" y="9"/>
                    </a:lnTo>
                    <a:lnTo>
                      <a:pt x="35" y="7"/>
                    </a:lnTo>
                    <a:lnTo>
                      <a:pt x="35" y="3"/>
                    </a:lnTo>
                    <a:lnTo>
                      <a:pt x="35" y="2"/>
                    </a:lnTo>
                    <a:lnTo>
                      <a:pt x="31" y="2"/>
                    </a:lnTo>
                    <a:lnTo>
                      <a:pt x="29" y="0"/>
                    </a:lnTo>
                    <a:lnTo>
                      <a:pt x="27" y="0"/>
                    </a:lnTo>
                    <a:lnTo>
                      <a:pt x="23" y="1"/>
                    </a:lnTo>
                    <a:lnTo>
                      <a:pt x="21" y="2"/>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3" name="Freeform 184">
                <a:extLst>
                  <a:ext uri="{FF2B5EF4-FFF2-40B4-BE49-F238E27FC236}">
                    <a16:creationId xmlns:a16="http://schemas.microsoft.com/office/drawing/2014/main" id="{550DF842-D457-449A-97B6-CE2E8D6AA535}"/>
                  </a:ext>
                </a:extLst>
              </p:cNvPr>
              <p:cNvSpPr>
                <a:spLocks/>
              </p:cNvSpPr>
              <p:nvPr/>
            </p:nvSpPr>
            <p:spPr bwMode="auto">
              <a:xfrm>
                <a:off x="5532642" y="2105213"/>
                <a:ext cx="22039" cy="27549"/>
              </a:xfrm>
              <a:custGeom>
                <a:avLst/>
                <a:gdLst>
                  <a:gd name="T0" fmla="*/ 4 w 4"/>
                  <a:gd name="T1" fmla="*/ 1 h 5"/>
                  <a:gd name="T2" fmla="*/ 4 w 4"/>
                  <a:gd name="T3" fmla="*/ 0 h 5"/>
                  <a:gd name="T4" fmla="*/ 2 w 4"/>
                  <a:gd name="T5" fmla="*/ 2 h 5"/>
                  <a:gd name="T6" fmla="*/ 0 w 4"/>
                  <a:gd name="T7" fmla="*/ 4 h 5"/>
                  <a:gd name="T8" fmla="*/ 0 w 4"/>
                  <a:gd name="T9" fmla="*/ 5 h 5"/>
                  <a:gd name="T10" fmla="*/ 3 w 4"/>
                  <a:gd name="T11" fmla="*/ 5 h 5"/>
                  <a:gd name="T12" fmla="*/ 3 w 4"/>
                  <a:gd name="T13" fmla="*/ 3 h 5"/>
                  <a:gd name="T14" fmla="*/ 4 w 4"/>
                  <a:gd name="T15" fmla="*/ 1 h 5"/>
                  <a:gd name="T16" fmla="*/ 4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1"/>
                    </a:moveTo>
                    <a:lnTo>
                      <a:pt x="4" y="0"/>
                    </a:lnTo>
                    <a:lnTo>
                      <a:pt x="2" y="2"/>
                    </a:lnTo>
                    <a:lnTo>
                      <a:pt x="0" y="4"/>
                    </a:lnTo>
                    <a:lnTo>
                      <a:pt x="0" y="5"/>
                    </a:lnTo>
                    <a:lnTo>
                      <a:pt x="3" y="5"/>
                    </a:lnTo>
                    <a:lnTo>
                      <a:pt x="3" y="3"/>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4" name="Freeform 185">
                <a:extLst>
                  <a:ext uri="{FF2B5EF4-FFF2-40B4-BE49-F238E27FC236}">
                    <a16:creationId xmlns:a16="http://schemas.microsoft.com/office/drawing/2014/main" id="{93411BE3-1BE1-4ADE-A776-DCD21D8AB5A7}"/>
                  </a:ext>
                </a:extLst>
              </p:cNvPr>
              <p:cNvSpPr>
                <a:spLocks/>
              </p:cNvSpPr>
              <p:nvPr/>
            </p:nvSpPr>
            <p:spPr bwMode="auto">
              <a:xfrm>
                <a:off x="5753034" y="5378044"/>
                <a:ext cx="110196" cy="77137"/>
              </a:xfrm>
              <a:custGeom>
                <a:avLst/>
                <a:gdLst>
                  <a:gd name="T0" fmla="*/ 13 w 20"/>
                  <a:gd name="T1" fmla="*/ 0 h 14"/>
                  <a:gd name="T2" fmla="*/ 7 w 20"/>
                  <a:gd name="T3" fmla="*/ 1 h 14"/>
                  <a:gd name="T4" fmla="*/ 5 w 20"/>
                  <a:gd name="T5" fmla="*/ 5 h 14"/>
                  <a:gd name="T6" fmla="*/ 4 w 20"/>
                  <a:gd name="T7" fmla="*/ 6 h 14"/>
                  <a:gd name="T8" fmla="*/ 0 w 20"/>
                  <a:gd name="T9" fmla="*/ 14 h 14"/>
                  <a:gd name="T10" fmla="*/ 12 w 20"/>
                  <a:gd name="T11" fmla="*/ 14 h 14"/>
                  <a:gd name="T12" fmla="*/ 14 w 20"/>
                  <a:gd name="T13" fmla="*/ 11 h 14"/>
                  <a:gd name="T14" fmla="*/ 15 w 20"/>
                  <a:gd name="T15" fmla="*/ 14 h 14"/>
                  <a:gd name="T16" fmla="*/ 17 w 20"/>
                  <a:gd name="T17" fmla="*/ 14 h 14"/>
                  <a:gd name="T18" fmla="*/ 16 w 20"/>
                  <a:gd name="T19" fmla="*/ 10 h 14"/>
                  <a:gd name="T20" fmla="*/ 14 w 20"/>
                  <a:gd name="T21" fmla="*/ 11 h 14"/>
                  <a:gd name="T22" fmla="*/ 16 w 20"/>
                  <a:gd name="T23" fmla="*/ 10 h 14"/>
                  <a:gd name="T24" fmla="*/ 17 w 20"/>
                  <a:gd name="T25" fmla="*/ 7 h 14"/>
                  <a:gd name="T26" fmla="*/ 20 w 20"/>
                  <a:gd name="T27" fmla="*/ 5 h 14"/>
                  <a:gd name="T28" fmla="*/ 17 w 20"/>
                  <a:gd name="T29" fmla="*/ 1 h 14"/>
                  <a:gd name="T30" fmla="*/ 15 w 20"/>
                  <a:gd name="T31" fmla="*/ 0 h 14"/>
                  <a:gd name="T32" fmla="*/ 13 w 20"/>
                  <a:gd name="T33" fmla="*/ 0 h 14"/>
                  <a:gd name="T34" fmla="*/ 13 w 2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3" y="0"/>
                    </a:moveTo>
                    <a:lnTo>
                      <a:pt x="7" y="1"/>
                    </a:lnTo>
                    <a:lnTo>
                      <a:pt x="5" y="5"/>
                    </a:lnTo>
                    <a:lnTo>
                      <a:pt x="4" y="6"/>
                    </a:lnTo>
                    <a:lnTo>
                      <a:pt x="0" y="14"/>
                    </a:lnTo>
                    <a:lnTo>
                      <a:pt x="12" y="14"/>
                    </a:lnTo>
                    <a:lnTo>
                      <a:pt x="14" y="11"/>
                    </a:lnTo>
                    <a:lnTo>
                      <a:pt x="15" y="14"/>
                    </a:lnTo>
                    <a:lnTo>
                      <a:pt x="17" y="14"/>
                    </a:lnTo>
                    <a:lnTo>
                      <a:pt x="16" y="10"/>
                    </a:lnTo>
                    <a:lnTo>
                      <a:pt x="14" y="11"/>
                    </a:lnTo>
                    <a:lnTo>
                      <a:pt x="16" y="10"/>
                    </a:lnTo>
                    <a:lnTo>
                      <a:pt x="17" y="7"/>
                    </a:lnTo>
                    <a:lnTo>
                      <a:pt x="20" y="5"/>
                    </a:lnTo>
                    <a:lnTo>
                      <a:pt x="17" y="1"/>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5" name="Freeform 186">
                <a:extLst>
                  <a:ext uri="{FF2B5EF4-FFF2-40B4-BE49-F238E27FC236}">
                    <a16:creationId xmlns:a16="http://schemas.microsoft.com/office/drawing/2014/main" id="{45C95EAC-0E73-444D-8846-7D9606F2660D}"/>
                  </a:ext>
                </a:extLst>
              </p:cNvPr>
              <p:cNvSpPr>
                <a:spLocks/>
              </p:cNvSpPr>
              <p:nvPr/>
            </p:nvSpPr>
            <p:spPr bwMode="auto">
              <a:xfrm>
                <a:off x="5918329" y="1135485"/>
                <a:ext cx="446295" cy="369158"/>
              </a:xfrm>
              <a:custGeom>
                <a:avLst/>
                <a:gdLst>
                  <a:gd name="T0" fmla="*/ 3 w 81"/>
                  <a:gd name="T1" fmla="*/ 66 h 67"/>
                  <a:gd name="T2" fmla="*/ 6 w 81"/>
                  <a:gd name="T3" fmla="*/ 67 h 67"/>
                  <a:gd name="T4" fmla="*/ 10 w 81"/>
                  <a:gd name="T5" fmla="*/ 62 h 67"/>
                  <a:gd name="T6" fmla="*/ 17 w 81"/>
                  <a:gd name="T7" fmla="*/ 62 h 67"/>
                  <a:gd name="T8" fmla="*/ 12 w 81"/>
                  <a:gd name="T9" fmla="*/ 56 h 67"/>
                  <a:gd name="T10" fmla="*/ 7 w 81"/>
                  <a:gd name="T11" fmla="*/ 52 h 67"/>
                  <a:gd name="T12" fmla="*/ 11 w 81"/>
                  <a:gd name="T13" fmla="*/ 49 h 67"/>
                  <a:gd name="T14" fmla="*/ 16 w 81"/>
                  <a:gd name="T15" fmla="*/ 52 h 67"/>
                  <a:gd name="T16" fmla="*/ 24 w 81"/>
                  <a:gd name="T17" fmla="*/ 48 h 67"/>
                  <a:gd name="T18" fmla="*/ 29 w 81"/>
                  <a:gd name="T19" fmla="*/ 49 h 67"/>
                  <a:gd name="T20" fmla="*/ 40 w 81"/>
                  <a:gd name="T21" fmla="*/ 54 h 67"/>
                  <a:gd name="T22" fmla="*/ 47 w 81"/>
                  <a:gd name="T23" fmla="*/ 58 h 67"/>
                  <a:gd name="T24" fmla="*/ 51 w 81"/>
                  <a:gd name="T25" fmla="*/ 50 h 67"/>
                  <a:gd name="T26" fmla="*/ 57 w 81"/>
                  <a:gd name="T27" fmla="*/ 43 h 67"/>
                  <a:gd name="T28" fmla="*/ 61 w 81"/>
                  <a:gd name="T29" fmla="*/ 41 h 67"/>
                  <a:gd name="T30" fmla="*/ 74 w 81"/>
                  <a:gd name="T31" fmla="*/ 40 h 67"/>
                  <a:gd name="T32" fmla="*/ 78 w 81"/>
                  <a:gd name="T33" fmla="*/ 37 h 67"/>
                  <a:gd name="T34" fmla="*/ 79 w 81"/>
                  <a:gd name="T35" fmla="*/ 36 h 67"/>
                  <a:gd name="T36" fmla="*/ 78 w 81"/>
                  <a:gd name="T37" fmla="*/ 37 h 67"/>
                  <a:gd name="T38" fmla="*/ 75 w 81"/>
                  <a:gd name="T39" fmla="*/ 34 h 67"/>
                  <a:gd name="T40" fmla="*/ 72 w 81"/>
                  <a:gd name="T41" fmla="*/ 29 h 67"/>
                  <a:gd name="T42" fmla="*/ 76 w 81"/>
                  <a:gd name="T43" fmla="*/ 22 h 67"/>
                  <a:gd name="T44" fmla="*/ 74 w 81"/>
                  <a:gd name="T45" fmla="*/ 22 h 67"/>
                  <a:gd name="T46" fmla="*/ 62 w 81"/>
                  <a:gd name="T47" fmla="*/ 25 h 67"/>
                  <a:gd name="T48" fmla="*/ 59 w 81"/>
                  <a:gd name="T49" fmla="*/ 23 h 67"/>
                  <a:gd name="T50" fmla="*/ 53 w 81"/>
                  <a:gd name="T51" fmla="*/ 20 h 67"/>
                  <a:gd name="T52" fmla="*/ 44 w 81"/>
                  <a:gd name="T53" fmla="*/ 15 h 67"/>
                  <a:gd name="T54" fmla="*/ 34 w 81"/>
                  <a:gd name="T55" fmla="*/ 3 h 67"/>
                  <a:gd name="T56" fmla="*/ 28 w 81"/>
                  <a:gd name="T57" fmla="*/ 0 h 67"/>
                  <a:gd name="T58" fmla="*/ 25 w 81"/>
                  <a:gd name="T59" fmla="*/ 6 h 67"/>
                  <a:gd name="T60" fmla="*/ 27 w 81"/>
                  <a:gd name="T61" fmla="*/ 15 h 67"/>
                  <a:gd name="T62" fmla="*/ 26 w 81"/>
                  <a:gd name="T63" fmla="*/ 19 h 67"/>
                  <a:gd name="T64" fmla="*/ 24 w 81"/>
                  <a:gd name="T65" fmla="*/ 27 h 67"/>
                  <a:gd name="T66" fmla="*/ 23 w 81"/>
                  <a:gd name="T67" fmla="*/ 34 h 67"/>
                  <a:gd name="T68" fmla="*/ 20 w 81"/>
                  <a:gd name="T69" fmla="*/ 39 h 67"/>
                  <a:gd name="T70" fmla="*/ 12 w 81"/>
                  <a:gd name="T71" fmla="*/ 37 h 67"/>
                  <a:gd name="T72" fmla="*/ 8 w 81"/>
                  <a:gd name="T73" fmla="*/ 37 h 67"/>
                  <a:gd name="T74" fmla="*/ 8 w 81"/>
                  <a:gd name="T75" fmla="*/ 43 h 67"/>
                  <a:gd name="T76" fmla="*/ 1 w 81"/>
                  <a:gd name="T77" fmla="*/ 49 h 67"/>
                  <a:gd name="T78" fmla="*/ 3 w 81"/>
                  <a:gd name="T79" fmla="*/ 56 h 67"/>
                  <a:gd name="T80" fmla="*/ 3 w 81"/>
                  <a:gd name="T8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67">
                    <a:moveTo>
                      <a:pt x="3" y="63"/>
                    </a:moveTo>
                    <a:lnTo>
                      <a:pt x="3" y="66"/>
                    </a:lnTo>
                    <a:lnTo>
                      <a:pt x="3" y="67"/>
                    </a:lnTo>
                    <a:lnTo>
                      <a:pt x="6" y="67"/>
                    </a:lnTo>
                    <a:lnTo>
                      <a:pt x="9" y="66"/>
                    </a:lnTo>
                    <a:lnTo>
                      <a:pt x="10" y="62"/>
                    </a:lnTo>
                    <a:lnTo>
                      <a:pt x="12" y="61"/>
                    </a:lnTo>
                    <a:lnTo>
                      <a:pt x="17" y="62"/>
                    </a:lnTo>
                    <a:lnTo>
                      <a:pt x="17" y="59"/>
                    </a:lnTo>
                    <a:lnTo>
                      <a:pt x="12" y="56"/>
                    </a:lnTo>
                    <a:lnTo>
                      <a:pt x="9" y="54"/>
                    </a:lnTo>
                    <a:lnTo>
                      <a:pt x="7" y="52"/>
                    </a:lnTo>
                    <a:lnTo>
                      <a:pt x="8" y="49"/>
                    </a:lnTo>
                    <a:lnTo>
                      <a:pt x="11" y="49"/>
                    </a:lnTo>
                    <a:lnTo>
                      <a:pt x="13" y="49"/>
                    </a:lnTo>
                    <a:lnTo>
                      <a:pt x="16" y="52"/>
                    </a:lnTo>
                    <a:lnTo>
                      <a:pt x="18" y="51"/>
                    </a:lnTo>
                    <a:lnTo>
                      <a:pt x="24" y="48"/>
                    </a:lnTo>
                    <a:lnTo>
                      <a:pt x="26" y="48"/>
                    </a:lnTo>
                    <a:lnTo>
                      <a:pt x="29" y="49"/>
                    </a:lnTo>
                    <a:lnTo>
                      <a:pt x="34" y="52"/>
                    </a:lnTo>
                    <a:lnTo>
                      <a:pt x="40" y="54"/>
                    </a:lnTo>
                    <a:lnTo>
                      <a:pt x="45" y="57"/>
                    </a:lnTo>
                    <a:lnTo>
                      <a:pt x="47" y="58"/>
                    </a:lnTo>
                    <a:lnTo>
                      <a:pt x="49" y="52"/>
                    </a:lnTo>
                    <a:lnTo>
                      <a:pt x="51" y="50"/>
                    </a:lnTo>
                    <a:lnTo>
                      <a:pt x="52" y="46"/>
                    </a:lnTo>
                    <a:lnTo>
                      <a:pt x="57" y="43"/>
                    </a:lnTo>
                    <a:lnTo>
                      <a:pt x="59" y="42"/>
                    </a:lnTo>
                    <a:lnTo>
                      <a:pt x="61" y="41"/>
                    </a:lnTo>
                    <a:lnTo>
                      <a:pt x="68" y="42"/>
                    </a:lnTo>
                    <a:lnTo>
                      <a:pt x="74" y="40"/>
                    </a:lnTo>
                    <a:lnTo>
                      <a:pt x="76" y="39"/>
                    </a:lnTo>
                    <a:lnTo>
                      <a:pt x="78" y="37"/>
                    </a:lnTo>
                    <a:lnTo>
                      <a:pt x="81" y="36"/>
                    </a:lnTo>
                    <a:lnTo>
                      <a:pt x="79" y="36"/>
                    </a:lnTo>
                    <a:lnTo>
                      <a:pt x="78" y="36"/>
                    </a:lnTo>
                    <a:lnTo>
                      <a:pt x="78" y="37"/>
                    </a:lnTo>
                    <a:lnTo>
                      <a:pt x="76" y="36"/>
                    </a:lnTo>
                    <a:lnTo>
                      <a:pt x="75" y="34"/>
                    </a:lnTo>
                    <a:lnTo>
                      <a:pt x="76" y="32"/>
                    </a:lnTo>
                    <a:lnTo>
                      <a:pt x="72" y="29"/>
                    </a:lnTo>
                    <a:lnTo>
                      <a:pt x="72" y="27"/>
                    </a:lnTo>
                    <a:lnTo>
                      <a:pt x="76" y="22"/>
                    </a:lnTo>
                    <a:lnTo>
                      <a:pt x="76" y="18"/>
                    </a:lnTo>
                    <a:lnTo>
                      <a:pt x="74" y="22"/>
                    </a:lnTo>
                    <a:lnTo>
                      <a:pt x="68" y="26"/>
                    </a:lnTo>
                    <a:lnTo>
                      <a:pt x="62" y="25"/>
                    </a:lnTo>
                    <a:lnTo>
                      <a:pt x="61" y="23"/>
                    </a:lnTo>
                    <a:lnTo>
                      <a:pt x="59" y="23"/>
                    </a:lnTo>
                    <a:lnTo>
                      <a:pt x="55" y="23"/>
                    </a:lnTo>
                    <a:lnTo>
                      <a:pt x="53" y="20"/>
                    </a:lnTo>
                    <a:lnTo>
                      <a:pt x="50" y="19"/>
                    </a:lnTo>
                    <a:lnTo>
                      <a:pt x="44" y="15"/>
                    </a:lnTo>
                    <a:lnTo>
                      <a:pt x="41" y="11"/>
                    </a:lnTo>
                    <a:lnTo>
                      <a:pt x="34" y="3"/>
                    </a:lnTo>
                    <a:lnTo>
                      <a:pt x="30" y="1"/>
                    </a:lnTo>
                    <a:lnTo>
                      <a:pt x="28" y="0"/>
                    </a:lnTo>
                    <a:lnTo>
                      <a:pt x="26" y="0"/>
                    </a:lnTo>
                    <a:lnTo>
                      <a:pt x="25" y="6"/>
                    </a:lnTo>
                    <a:lnTo>
                      <a:pt x="27" y="9"/>
                    </a:lnTo>
                    <a:lnTo>
                      <a:pt x="27" y="15"/>
                    </a:lnTo>
                    <a:lnTo>
                      <a:pt x="27" y="17"/>
                    </a:lnTo>
                    <a:lnTo>
                      <a:pt x="26" y="19"/>
                    </a:lnTo>
                    <a:lnTo>
                      <a:pt x="26" y="25"/>
                    </a:lnTo>
                    <a:lnTo>
                      <a:pt x="24" y="27"/>
                    </a:lnTo>
                    <a:lnTo>
                      <a:pt x="21" y="28"/>
                    </a:lnTo>
                    <a:lnTo>
                      <a:pt x="23" y="34"/>
                    </a:lnTo>
                    <a:lnTo>
                      <a:pt x="21" y="37"/>
                    </a:lnTo>
                    <a:lnTo>
                      <a:pt x="20" y="39"/>
                    </a:lnTo>
                    <a:lnTo>
                      <a:pt x="18" y="39"/>
                    </a:lnTo>
                    <a:lnTo>
                      <a:pt x="12" y="37"/>
                    </a:lnTo>
                    <a:lnTo>
                      <a:pt x="10" y="35"/>
                    </a:lnTo>
                    <a:lnTo>
                      <a:pt x="8" y="37"/>
                    </a:lnTo>
                    <a:lnTo>
                      <a:pt x="9" y="40"/>
                    </a:lnTo>
                    <a:lnTo>
                      <a:pt x="8" y="43"/>
                    </a:lnTo>
                    <a:lnTo>
                      <a:pt x="6" y="44"/>
                    </a:lnTo>
                    <a:lnTo>
                      <a:pt x="1" y="49"/>
                    </a:lnTo>
                    <a:lnTo>
                      <a:pt x="0" y="53"/>
                    </a:lnTo>
                    <a:lnTo>
                      <a:pt x="3" y="56"/>
                    </a:lnTo>
                    <a:lnTo>
                      <a:pt x="4" y="58"/>
                    </a:lnTo>
                    <a:lnTo>
                      <a:pt x="3" y="63"/>
                    </a:lnTo>
                    <a:lnTo>
                      <a:pt x="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6" name="Freeform 187">
                <a:extLst>
                  <a:ext uri="{FF2B5EF4-FFF2-40B4-BE49-F238E27FC236}">
                    <a16:creationId xmlns:a16="http://schemas.microsoft.com/office/drawing/2014/main" id="{8762A2CB-1C8E-406A-8FB2-81B247E6E255}"/>
                  </a:ext>
                </a:extLst>
              </p:cNvPr>
              <p:cNvSpPr>
                <a:spLocks/>
              </p:cNvSpPr>
              <p:nvPr/>
            </p:nvSpPr>
            <p:spPr bwMode="auto">
              <a:xfrm>
                <a:off x="5152464" y="2160311"/>
                <a:ext cx="176314" cy="242432"/>
              </a:xfrm>
              <a:custGeom>
                <a:avLst/>
                <a:gdLst>
                  <a:gd name="T0" fmla="*/ 18 w 32"/>
                  <a:gd name="T1" fmla="*/ 0 h 44"/>
                  <a:gd name="T2" fmla="*/ 19 w 32"/>
                  <a:gd name="T3" fmla="*/ 2 h 44"/>
                  <a:gd name="T4" fmla="*/ 23 w 32"/>
                  <a:gd name="T5" fmla="*/ 5 h 44"/>
                  <a:gd name="T6" fmla="*/ 28 w 32"/>
                  <a:gd name="T7" fmla="*/ 4 h 44"/>
                  <a:gd name="T8" fmla="*/ 26 w 32"/>
                  <a:gd name="T9" fmla="*/ 10 h 44"/>
                  <a:gd name="T10" fmla="*/ 32 w 32"/>
                  <a:gd name="T11" fmla="*/ 12 h 44"/>
                  <a:gd name="T12" fmla="*/ 30 w 32"/>
                  <a:gd name="T13" fmla="*/ 18 h 44"/>
                  <a:gd name="T14" fmla="*/ 28 w 32"/>
                  <a:gd name="T15" fmla="*/ 21 h 44"/>
                  <a:gd name="T16" fmla="*/ 24 w 32"/>
                  <a:gd name="T17" fmla="*/ 30 h 44"/>
                  <a:gd name="T18" fmla="*/ 23 w 32"/>
                  <a:gd name="T19" fmla="*/ 36 h 44"/>
                  <a:gd name="T20" fmla="*/ 21 w 32"/>
                  <a:gd name="T21" fmla="*/ 37 h 44"/>
                  <a:gd name="T22" fmla="*/ 20 w 32"/>
                  <a:gd name="T23" fmla="*/ 40 h 44"/>
                  <a:gd name="T24" fmla="*/ 14 w 32"/>
                  <a:gd name="T25" fmla="*/ 44 h 44"/>
                  <a:gd name="T26" fmla="*/ 15 w 32"/>
                  <a:gd name="T27" fmla="*/ 38 h 44"/>
                  <a:gd name="T28" fmla="*/ 15 w 32"/>
                  <a:gd name="T29" fmla="*/ 34 h 44"/>
                  <a:gd name="T30" fmla="*/ 12 w 32"/>
                  <a:gd name="T31" fmla="*/ 36 h 44"/>
                  <a:gd name="T32" fmla="*/ 8 w 32"/>
                  <a:gd name="T33" fmla="*/ 40 h 44"/>
                  <a:gd name="T34" fmla="*/ 10 w 32"/>
                  <a:gd name="T35" fmla="*/ 35 h 44"/>
                  <a:gd name="T36" fmla="*/ 10 w 32"/>
                  <a:gd name="T37" fmla="*/ 27 h 44"/>
                  <a:gd name="T38" fmla="*/ 13 w 32"/>
                  <a:gd name="T39" fmla="*/ 19 h 44"/>
                  <a:gd name="T40" fmla="*/ 13 w 32"/>
                  <a:gd name="T41" fmla="*/ 17 h 44"/>
                  <a:gd name="T42" fmla="*/ 10 w 32"/>
                  <a:gd name="T43" fmla="*/ 12 h 44"/>
                  <a:gd name="T44" fmla="*/ 8 w 32"/>
                  <a:gd name="T45" fmla="*/ 14 h 44"/>
                  <a:gd name="T46" fmla="*/ 5 w 32"/>
                  <a:gd name="T47" fmla="*/ 18 h 44"/>
                  <a:gd name="T48" fmla="*/ 1 w 32"/>
                  <a:gd name="T49" fmla="*/ 16 h 44"/>
                  <a:gd name="T50" fmla="*/ 2 w 32"/>
                  <a:gd name="T51" fmla="*/ 16 h 44"/>
                  <a:gd name="T52" fmla="*/ 4 w 32"/>
                  <a:gd name="T53" fmla="*/ 13 h 44"/>
                  <a:gd name="T54" fmla="*/ 0 w 32"/>
                  <a:gd name="T55" fmla="*/ 10 h 44"/>
                  <a:gd name="T56" fmla="*/ 2 w 32"/>
                  <a:gd name="T57" fmla="*/ 9 h 44"/>
                  <a:gd name="T58" fmla="*/ 5 w 32"/>
                  <a:gd name="T59" fmla="*/ 8 h 44"/>
                  <a:gd name="T60" fmla="*/ 9 w 32"/>
                  <a:gd name="T61" fmla="*/ 4 h 44"/>
                  <a:gd name="T62" fmla="*/ 12 w 32"/>
                  <a:gd name="T63" fmla="*/ 1 h 44"/>
                  <a:gd name="T64" fmla="*/ 18 w 3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44">
                    <a:moveTo>
                      <a:pt x="18" y="0"/>
                    </a:moveTo>
                    <a:lnTo>
                      <a:pt x="18" y="0"/>
                    </a:lnTo>
                    <a:lnTo>
                      <a:pt x="18" y="1"/>
                    </a:lnTo>
                    <a:lnTo>
                      <a:pt x="19" y="2"/>
                    </a:lnTo>
                    <a:lnTo>
                      <a:pt x="21" y="4"/>
                    </a:lnTo>
                    <a:lnTo>
                      <a:pt x="23" y="5"/>
                    </a:lnTo>
                    <a:lnTo>
                      <a:pt x="26" y="4"/>
                    </a:lnTo>
                    <a:lnTo>
                      <a:pt x="28" y="4"/>
                    </a:lnTo>
                    <a:lnTo>
                      <a:pt x="28" y="8"/>
                    </a:lnTo>
                    <a:lnTo>
                      <a:pt x="26" y="10"/>
                    </a:lnTo>
                    <a:lnTo>
                      <a:pt x="31" y="10"/>
                    </a:lnTo>
                    <a:lnTo>
                      <a:pt x="32" y="12"/>
                    </a:lnTo>
                    <a:lnTo>
                      <a:pt x="32" y="16"/>
                    </a:lnTo>
                    <a:lnTo>
                      <a:pt x="30" y="18"/>
                    </a:lnTo>
                    <a:lnTo>
                      <a:pt x="28" y="20"/>
                    </a:lnTo>
                    <a:lnTo>
                      <a:pt x="28" y="21"/>
                    </a:lnTo>
                    <a:lnTo>
                      <a:pt x="26" y="27"/>
                    </a:lnTo>
                    <a:lnTo>
                      <a:pt x="24" y="30"/>
                    </a:lnTo>
                    <a:lnTo>
                      <a:pt x="24" y="34"/>
                    </a:lnTo>
                    <a:lnTo>
                      <a:pt x="23" y="36"/>
                    </a:lnTo>
                    <a:lnTo>
                      <a:pt x="23" y="38"/>
                    </a:lnTo>
                    <a:lnTo>
                      <a:pt x="21" y="37"/>
                    </a:lnTo>
                    <a:lnTo>
                      <a:pt x="19" y="38"/>
                    </a:lnTo>
                    <a:lnTo>
                      <a:pt x="20" y="40"/>
                    </a:lnTo>
                    <a:lnTo>
                      <a:pt x="17" y="43"/>
                    </a:lnTo>
                    <a:lnTo>
                      <a:pt x="14" y="44"/>
                    </a:lnTo>
                    <a:lnTo>
                      <a:pt x="15" y="40"/>
                    </a:lnTo>
                    <a:lnTo>
                      <a:pt x="15" y="38"/>
                    </a:lnTo>
                    <a:lnTo>
                      <a:pt x="13" y="36"/>
                    </a:lnTo>
                    <a:lnTo>
                      <a:pt x="15" y="34"/>
                    </a:lnTo>
                    <a:lnTo>
                      <a:pt x="13" y="34"/>
                    </a:lnTo>
                    <a:lnTo>
                      <a:pt x="12" y="36"/>
                    </a:lnTo>
                    <a:lnTo>
                      <a:pt x="13" y="42"/>
                    </a:lnTo>
                    <a:lnTo>
                      <a:pt x="8" y="40"/>
                    </a:lnTo>
                    <a:lnTo>
                      <a:pt x="9" y="37"/>
                    </a:lnTo>
                    <a:lnTo>
                      <a:pt x="10" y="35"/>
                    </a:lnTo>
                    <a:lnTo>
                      <a:pt x="8" y="29"/>
                    </a:lnTo>
                    <a:lnTo>
                      <a:pt x="10" y="27"/>
                    </a:lnTo>
                    <a:lnTo>
                      <a:pt x="13" y="21"/>
                    </a:lnTo>
                    <a:lnTo>
                      <a:pt x="13" y="19"/>
                    </a:lnTo>
                    <a:lnTo>
                      <a:pt x="11" y="19"/>
                    </a:lnTo>
                    <a:lnTo>
                      <a:pt x="13" y="17"/>
                    </a:lnTo>
                    <a:lnTo>
                      <a:pt x="11" y="14"/>
                    </a:lnTo>
                    <a:lnTo>
                      <a:pt x="10" y="12"/>
                    </a:lnTo>
                    <a:lnTo>
                      <a:pt x="6" y="12"/>
                    </a:lnTo>
                    <a:lnTo>
                      <a:pt x="8" y="14"/>
                    </a:lnTo>
                    <a:lnTo>
                      <a:pt x="8" y="18"/>
                    </a:lnTo>
                    <a:lnTo>
                      <a:pt x="5" y="18"/>
                    </a:lnTo>
                    <a:lnTo>
                      <a:pt x="3" y="19"/>
                    </a:lnTo>
                    <a:lnTo>
                      <a:pt x="1" y="16"/>
                    </a:lnTo>
                    <a:lnTo>
                      <a:pt x="2" y="13"/>
                    </a:lnTo>
                    <a:lnTo>
                      <a:pt x="2" y="16"/>
                    </a:lnTo>
                    <a:lnTo>
                      <a:pt x="5" y="17"/>
                    </a:lnTo>
                    <a:lnTo>
                      <a:pt x="4" y="13"/>
                    </a:lnTo>
                    <a:lnTo>
                      <a:pt x="1" y="12"/>
                    </a:lnTo>
                    <a:lnTo>
                      <a:pt x="0" y="10"/>
                    </a:lnTo>
                    <a:lnTo>
                      <a:pt x="2" y="9"/>
                    </a:lnTo>
                    <a:lnTo>
                      <a:pt x="2" y="9"/>
                    </a:lnTo>
                    <a:lnTo>
                      <a:pt x="3" y="7"/>
                    </a:lnTo>
                    <a:lnTo>
                      <a:pt x="5" y="8"/>
                    </a:lnTo>
                    <a:lnTo>
                      <a:pt x="5" y="7"/>
                    </a:lnTo>
                    <a:lnTo>
                      <a:pt x="9" y="4"/>
                    </a:lnTo>
                    <a:lnTo>
                      <a:pt x="11" y="3"/>
                    </a:lnTo>
                    <a:lnTo>
                      <a:pt x="12"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7" name="Freeform 192">
                <a:extLst>
                  <a:ext uri="{FF2B5EF4-FFF2-40B4-BE49-F238E27FC236}">
                    <a16:creationId xmlns:a16="http://schemas.microsoft.com/office/drawing/2014/main" id="{D0DA7083-19C5-4173-8A88-7EA2B9971822}"/>
                  </a:ext>
                </a:extLst>
              </p:cNvPr>
              <p:cNvSpPr>
                <a:spLocks/>
              </p:cNvSpPr>
              <p:nvPr/>
            </p:nvSpPr>
            <p:spPr bwMode="auto">
              <a:xfrm>
                <a:off x="6562977" y="5135612"/>
                <a:ext cx="308550" cy="154275"/>
              </a:xfrm>
              <a:custGeom>
                <a:avLst/>
                <a:gdLst>
                  <a:gd name="T0" fmla="*/ 34 w 56"/>
                  <a:gd name="T1" fmla="*/ 27 h 28"/>
                  <a:gd name="T2" fmla="*/ 35 w 56"/>
                  <a:gd name="T3" fmla="*/ 26 h 28"/>
                  <a:gd name="T4" fmla="*/ 38 w 56"/>
                  <a:gd name="T5" fmla="*/ 25 h 28"/>
                  <a:gd name="T6" fmla="*/ 40 w 56"/>
                  <a:gd name="T7" fmla="*/ 23 h 28"/>
                  <a:gd name="T8" fmla="*/ 43 w 56"/>
                  <a:gd name="T9" fmla="*/ 21 h 28"/>
                  <a:gd name="T10" fmla="*/ 44 w 56"/>
                  <a:gd name="T11" fmla="*/ 19 h 28"/>
                  <a:gd name="T12" fmla="*/ 49 w 56"/>
                  <a:gd name="T13" fmla="*/ 19 h 28"/>
                  <a:gd name="T14" fmla="*/ 52 w 56"/>
                  <a:gd name="T15" fmla="*/ 17 h 28"/>
                  <a:gd name="T16" fmla="*/ 51 w 56"/>
                  <a:gd name="T17" fmla="*/ 13 h 28"/>
                  <a:gd name="T18" fmla="*/ 52 w 56"/>
                  <a:gd name="T19" fmla="*/ 11 h 28"/>
                  <a:gd name="T20" fmla="*/ 54 w 56"/>
                  <a:gd name="T21" fmla="*/ 10 h 28"/>
                  <a:gd name="T22" fmla="*/ 56 w 56"/>
                  <a:gd name="T23" fmla="*/ 7 h 28"/>
                  <a:gd name="T24" fmla="*/ 55 w 56"/>
                  <a:gd name="T25" fmla="*/ 4 h 28"/>
                  <a:gd name="T26" fmla="*/ 55 w 56"/>
                  <a:gd name="T27" fmla="*/ 2 h 28"/>
                  <a:gd name="T28" fmla="*/ 52 w 56"/>
                  <a:gd name="T29" fmla="*/ 0 h 28"/>
                  <a:gd name="T30" fmla="*/ 49 w 56"/>
                  <a:gd name="T31" fmla="*/ 2 h 28"/>
                  <a:gd name="T32" fmla="*/ 47 w 56"/>
                  <a:gd name="T33" fmla="*/ 0 h 28"/>
                  <a:gd name="T34" fmla="*/ 44 w 56"/>
                  <a:gd name="T35" fmla="*/ 2 h 28"/>
                  <a:gd name="T36" fmla="*/ 46 w 56"/>
                  <a:gd name="T37" fmla="*/ 8 h 28"/>
                  <a:gd name="T38" fmla="*/ 45 w 56"/>
                  <a:gd name="T39" fmla="*/ 10 h 28"/>
                  <a:gd name="T40" fmla="*/ 41 w 56"/>
                  <a:gd name="T41" fmla="*/ 10 h 28"/>
                  <a:gd name="T42" fmla="*/ 39 w 56"/>
                  <a:gd name="T43" fmla="*/ 12 h 28"/>
                  <a:gd name="T44" fmla="*/ 35 w 56"/>
                  <a:gd name="T45" fmla="*/ 18 h 28"/>
                  <a:gd name="T46" fmla="*/ 32 w 56"/>
                  <a:gd name="T47" fmla="*/ 19 h 28"/>
                  <a:gd name="T48" fmla="*/ 30 w 56"/>
                  <a:gd name="T49" fmla="*/ 17 h 28"/>
                  <a:gd name="T50" fmla="*/ 27 w 56"/>
                  <a:gd name="T51" fmla="*/ 19 h 28"/>
                  <a:gd name="T52" fmla="*/ 24 w 56"/>
                  <a:gd name="T53" fmla="*/ 17 h 28"/>
                  <a:gd name="T54" fmla="*/ 23 w 56"/>
                  <a:gd name="T55" fmla="*/ 12 h 28"/>
                  <a:gd name="T56" fmla="*/ 22 w 56"/>
                  <a:gd name="T57" fmla="*/ 15 h 28"/>
                  <a:gd name="T58" fmla="*/ 22 w 56"/>
                  <a:gd name="T59" fmla="*/ 16 h 28"/>
                  <a:gd name="T60" fmla="*/ 21 w 56"/>
                  <a:gd name="T61" fmla="*/ 18 h 28"/>
                  <a:gd name="T62" fmla="*/ 19 w 56"/>
                  <a:gd name="T63" fmla="*/ 19 h 28"/>
                  <a:gd name="T64" fmla="*/ 17 w 56"/>
                  <a:gd name="T65" fmla="*/ 19 h 28"/>
                  <a:gd name="T66" fmla="*/ 17 w 56"/>
                  <a:gd name="T67" fmla="*/ 19 h 28"/>
                  <a:gd name="T68" fmla="*/ 13 w 56"/>
                  <a:gd name="T69" fmla="*/ 19 h 28"/>
                  <a:gd name="T70" fmla="*/ 11 w 56"/>
                  <a:gd name="T71" fmla="*/ 18 h 28"/>
                  <a:gd name="T72" fmla="*/ 5 w 56"/>
                  <a:gd name="T73" fmla="*/ 18 h 28"/>
                  <a:gd name="T74" fmla="*/ 0 w 56"/>
                  <a:gd name="T75" fmla="*/ 19 h 28"/>
                  <a:gd name="T76" fmla="*/ 2 w 56"/>
                  <a:gd name="T77" fmla="*/ 23 h 28"/>
                  <a:gd name="T78" fmla="*/ 5 w 56"/>
                  <a:gd name="T79" fmla="*/ 23 h 28"/>
                  <a:gd name="T80" fmla="*/ 10 w 56"/>
                  <a:gd name="T81" fmla="*/ 26 h 28"/>
                  <a:gd name="T82" fmla="*/ 12 w 56"/>
                  <a:gd name="T83" fmla="*/ 26 h 28"/>
                  <a:gd name="T84" fmla="*/ 15 w 56"/>
                  <a:gd name="T85" fmla="*/ 26 h 28"/>
                  <a:gd name="T86" fmla="*/ 18 w 56"/>
                  <a:gd name="T87" fmla="*/ 28 h 28"/>
                  <a:gd name="T88" fmla="*/ 28 w 56"/>
                  <a:gd name="T89" fmla="*/ 28 h 28"/>
                  <a:gd name="T90" fmla="*/ 30 w 56"/>
                  <a:gd name="T91" fmla="*/ 27 h 28"/>
                  <a:gd name="T92" fmla="*/ 34 w 56"/>
                  <a:gd name="T93" fmla="*/ 27 h 28"/>
                  <a:gd name="T94" fmla="*/ 34 w 56"/>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8">
                    <a:moveTo>
                      <a:pt x="34" y="27"/>
                    </a:moveTo>
                    <a:lnTo>
                      <a:pt x="35" y="26"/>
                    </a:lnTo>
                    <a:lnTo>
                      <a:pt x="38" y="25"/>
                    </a:lnTo>
                    <a:lnTo>
                      <a:pt x="40" y="23"/>
                    </a:lnTo>
                    <a:lnTo>
                      <a:pt x="43" y="21"/>
                    </a:lnTo>
                    <a:lnTo>
                      <a:pt x="44" y="19"/>
                    </a:lnTo>
                    <a:lnTo>
                      <a:pt x="49" y="19"/>
                    </a:lnTo>
                    <a:lnTo>
                      <a:pt x="52" y="17"/>
                    </a:lnTo>
                    <a:lnTo>
                      <a:pt x="51" y="13"/>
                    </a:lnTo>
                    <a:lnTo>
                      <a:pt x="52" y="11"/>
                    </a:lnTo>
                    <a:lnTo>
                      <a:pt x="54" y="10"/>
                    </a:lnTo>
                    <a:lnTo>
                      <a:pt x="56" y="7"/>
                    </a:lnTo>
                    <a:lnTo>
                      <a:pt x="55" y="4"/>
                    </a:lnTo>
                    <a:lnTo>
                      <a:pt x="55" y="2"/>
                    </a:lnTo>
                    <a:lnTo>
                      <a:pt x="52" y="0"/>
                    </a:lnTo>
                    <a:lnTo>
                      <a:pt x="49" y="2"/>
                    </a:lnTo>
                    <a:lnTo>
                      <a:pt x="47" y="0"/>
                    </a:lnTo>
                    <a:lnTo>
                      <a:pt x="44" y="2"/>
                    </a:lnTo>
                    <a:lnTo>
                      <a:pt x="46" y="8"/>
                    </a:lnTo>
                    <a:lnTo>
                      <a:pt x="45" y="10"/>
                    </a:lnTo>
                    <a:lnTo>
                      <a:pt x="41" y="10"/>
                    </a:lnTo>
                    <a:lnTo>
                      <a:pt x="39" y="12"/>
                    </a:lnTo>
                    <a:lnTo>
                      <a:pt x="35" y="18"/>
                    </a:lnTo>
                    <a:lnTo>
                      <a:pt x="32" y="19"/>
                    </a:lnTo>
                    <a:lnTo>
                      <a:pt x="30" y="17"/>
                    </a:lnTo>
                    <a:lnTo>
                      <a:pt x="27" y="19"/>
                    </a:lnTo>
                    <a:lnTo>
                      <a:pt x="24" y="17"/>
                    </a:lnTo>
                    <a:lnTo>
                      <a:pt x="23" y="12"/>
                    </a:lnTo>
                    <a:lnTo>
                      <a:pt x="22" y="15"/>
                    </a:lnTo>
                    <a:lnTo>
                      <a:pt x="22" y="16"/>
                    </a:lnTo>
                    <a:lnTo>
                      <a:pt x="21" y="18"/>
                    </a:lnTo>
                    <a:lnTo>
                      <a:pt x="19" y="19"/>
                    </a:lnTo>
                    <a:lnTo>
                      <a:pt x="17" y="19"/>
                    </a:lnTo>
                    <a:lnTo>
                      <a:pt x="17" y="19"/>
                    </a:lnTo>
                    <a:lnTo>
                      <a:pt x="13" y="19"/>
                    </a:lnTo>
                    <a:lnTo>
                      <a:pt x="11" y="18"/>
                    </a:lnTo>
                    <a:lnTo>
                      <a:pt x="5" y="18"/>
                    </a:lnTo>
                    <a:lnTo>
                      <a:pt x="0" y="19"/>
                    </a:lnTo>
                    <a:lnTo>
                      <a:pt x="2" y="23"/>
                    </a:lnTo>
                    <a:lnTo>
                      <a:pt x="5" y="23"/>
                    </a:lnTo>
                    <a:lnTo>
                      <a:pt x="10" y="26"/>
                    </a:lnTo>
                    <a:lnTo>
                      <a:pt x="12" y="26"/>
                    </a:lnTo>
                    <a:lnTo>
                      <a:pt x="15" y="26"/>
                    </a:lnTo>
                    <a:lnTo>
                      <a:pt x="18" y="28"/>
                    </a:lnTo>
                    <a:lnTo>
                      <a:pt x="28" y="28"/>
                    </a:lnTo>
                    <a:lnTo>
                      <a:pt x="30" y="27"/>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8" name="Freeform 193">
                <a:extLst>
                  <a:ext uri="{FF2B5EF4-FFF2-40B4-BE49-F238E27FC236}">
                    <a16:creationId xmlns:a16="http://schemas.microsoft.com/office/drawing/2014/main" id="{E8FDFB30-026B-46C1-8807-86E39A25E4D5}"/>
                  </a:ext>
                </a:extLst>
              </p:cNvPr>
              <p:cNvSpPr>
                <a:spLocks/>
              </p:cNvSpPr>
              <p:nvPr/>
            </p:nvSpPr>
            <p:spPr bwMode="auto">
              <a:xfrm>
                <a:off x="6739291" y="5025416"/>
                <a:ext cx="181824" cy="154275"/>
              </a:xfrm>
              <a:custGeom>
                <a:avLst/>
                <a:gdLst>
                  <a:gd name="T0" fmla="*/ 28 w 33"/>
                  <a:gd name="T1" fmla="*/ 15 h 28"/>
                  <a:gd name="T2" fmla="*/ 25 w 33"/>
                  <a:gd name="T3" fmla="*/ 13 h 28"/>
                  <a:gd name="T4" fmla="*/ 20 w 33"/>
                  <a:gd name="T5" fmla="*/ 9 h 28"/>
                  <a:gd name="T6" fmla="*/ 17 w 33"/>
                  <a:gd name="T7" fmla="*/ 6 h 28"/>
                  <a:gd name="T8" fmla="*/ 14 w 33"/>
                  <a:gd name="T9" fmla="*/ 5 h 28"/>
                  <a:gd name="T10" fmla="*/ 12 w 33"/>
                  <a:gd name="T11" fmla="*/ 3 h 28"/>
                  <a:gd name="T12" fmla="*/ 4 w 33"/>
                  <a:gd name="T13" fmla="*/ 0 h 28"/>
                  <a:gd name="T14" fmla="*/ 0 w 33"/>
                  <a:gd name="T15" fmla="*/ 0 h 28"/>
                  <a:gd name="T16" fmla="*/ 4 w 33"/>
                  <a:gd name="T17" fmla="*/ 1 h 28"/>
                  <a:gd name="T18" fmla="*/ 6 w 33"/>
                  <a:gd name="T19" fmla="*/ 2 h 28"/>
                  <a:gd name="T20" fmla="*/ 17 w 33"/>
                  <a:gd name="T21" fmla="*/ 10 h 28"/>
                  <a:gd name="T22" fmla="*/ 20 w 33"/>
                  <a:gd name="T23" fmla="*/ 11 h 28"/>
                  <a:gd name="T24" fmla="*/ 22 w 33"/>
                  <a:gd name="T25" fmla="*/ 12 h 28"/>
                  <a:gd name="T26" fmla="*/ 26 w 33"/>
                  <a:gd name="T27" fmla="*/ 18 h 28"/>
                  <a:gd name="T28" fmla="*/ 28 w 33"/>
                  <a:gd name="T29" fmla="*/ 20 h 28"/>
                  <a:gd name="T30" fmla="*/ 28 w 33"/>
                  <a:gd name="T31" fmla="*/ 26 h 28"/>
                  <a:gd name="T32" fmla="*/ 30 w 33"/>
                  <a:gd name="T33" fmla="*/ 28 h 28"/>
                  <a:gd name="T34" fmla="*/ 32 w 33"/>
                  <a:gd name="T35" fmla="*/ 27 h 28"/>
                  <a:gd name="T36" fmla="*/ 33 w 33"/>
                  <a:gd name="T37" fmla="*/ 21 h 28"/>
                  <a:gd name="T38" fmla="*/ 31 w 33"/>
                  <a:gd name="T39" fmla="*/ 18 h 28"/>
                  <a:gd name="T40" fmla="*/ 29 w 33"/>
                  <a:gd name="T41" fmla="*/ 16 h 28"/>
                  <a:gd name="T42" fmla="*/ 28 w 33"/>
                  <a:gd name="T43" fmla="*/ 15 h 28"/>
                  <a:gd name="T44" fmla="*/ 28 w 33"/>
                  <a:gd name="T4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8">
                    <a:moveTo>
                      <a:pt x="28" y="15"/>
                    </a:moveTo>
                    <a:lnTo>
                      <a:pt x="25" y="13"/>
                    </a:lnTo>
                    <a:lnTo>
                      <a:pt x="20" y="9"/>
                    </a:lnTo>
                    <a:lnTo>
                      <a:pt x="17" y="6"/>
                    </a:lnTo>
                    <a:lnTo>
                      <a:pt x="14" y="5"/>
                    </a:lnTo>
                    <a:lnTo>
                      <a:pt x="12" y="3"/>
                    </a:lnTo>
                    <a:lnTo>
                      <a:pt x="4" y="0"/>
                    </a:lnTo>
                    <a:lnTo>
                      <a:pt x="0" y="0"/>
                    </a:lnTo>
                    <a:lnTo>
                      <a:pt x="4" y="1"/>
                    </a:lnTo>
                    <a:lnTo>
                      <a:pt x="6" y="2"/>
                    </a:lnTo>
                    <a:lnTo>
                      <a:pt x="17" y="10"/>
                    </a:lnTo>
                    <a:lnTo>
                      <a:pt x="20" y="11"/>
                    </a:lnTo>
                    <a:lnTo>
                      <a:pt x="22" y="12"/>
                    </a:lnTo>
                    <a:lnTo>
                      <a:pt x="26" y="18"/>
                    </a:lnTo>
                    <a:lnTo>
                      <a:pt x="28" y="20"/>
                    </a:lnTo>
                    <a:lnTo>
                      <a:pt x="28" y="26"/>
                    </a:lnTo>
                    <a:lnTo>
                      <a:pt x="30" y="28"/>
                    </a:lnTo>
                    <a:lnTo>
                      <a:pt x="32" y="27"/>
                    </a:lnTo>
                    <a:lnTo>
                      <a:pt x="33" y="21"/>
                    </a:lnTo>
                    <a:lnTo>
                      <a:pt x="31" y="18"/>
                    </a:lnTo>
                    <a:lnTo>
                      <a:pt x="29" y="16"/>
                    </a:lnTo>
                    <a:lnTo>
                      <a:pt x="28" y="15"/>
                    </a:lnTo>
                    <a:lnTo>
                      <a:pt x="2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9" name="Freeform 197">
                <a:extLst>
                  <a:ext uri="{FF2B5EF4-FFF2-40B4-BE49-F238E27FC236}">
                    <a16:creationId xmlns:a16="http://schemas.microsoft.com/office/drawing/2014/main" id="{B1107D49-5CC4-4651-9E82-B719CA7DB6F1}"/>
                  </a:ext>
                </a:extLst>
              </p:cNvPr>
              <p:cNvSpPr>
                <a:spLocks/>
              </p:cNvSpPr>
              <p:nvPr/>
            </p:nvSpPr>
            <p:spPr bwMode="auto">
              <a:xfrm>
                <a:off x="5830172" y="5433142"/>
                <a:ext cx="16529" cy="22039"/>
              </a:xfrm>
              <a:custGeom>
                <a:avLst/>
                <a:gdLst>
                  <a:gd name="T0" fmla="*/ 0 w 3"/>
                  <a:gd name="T1" fmla="*/ 1 h 4"/>
                  <a:gd name="T2" fmla="*/ 2 w 3"/>
                  <a:gd name="T3" fmla="*/ 0 h 4"/>
                  <a:gd name="T4" fmla="*/ 3 w 3"/>
                  <a:gd name="T5" fmla="*/ 4 h 4"/>
                  <a:gd name="T6" fmla="*/ 1 w 3"/>
                  <a:gd name="T7" fmla="*/ 4 h 4"/>
                  <a:gd name="T8" fmla="*/ 0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2" y="0"/>
                    </a:lnTo>
                    <a:lnTo>
                      <a:pt x="3"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0" name="Freeform 198">
                <a:extLst>
                  <a:ext uri="{FF2B5EF4-FFF2-40B4-BE49-F238E27FC236}">
                    <a16:creationId xmlns:a16="http://schemas.microsoft.com/office/drawing/2014/main" id="{F2EE8DCC-B968-41F8-A4BE-2CD09B4C2652}"/>
                  </a:ext>
                </a:extLst>
              </p:cNvPr>
              <p:cNvSpPr>
                <a:spLocks/>
              </p:cNvSpPr>
              <p:nvPr/>
            </p:nvSpPr>
            <p:spPr bwMode="auto">
              <a:xfrm>
                <a:off x="6061584" y="259424"/>
                <a:ext cx="225903" cy="831982"/>
              </a:xfrm>
              <a:custGeom>
                <a:avLst/>
                <a:gdLst>
                  <a:gd name="T0" fmla="*/ 0 w 41"/>
                  <a:gd name="T1" fmla="*/ 36 h 151"/>
                  <a:gd name="T2" fmla="*/ 0 w 41"/>
                  <a:gd name="T3" fmla="*/ 45 h 151"/>
                  <a:gd name="T4" fmla="*/ 2 w 41"/>
                  <a:gd name="T5" fmla="*/ 50 h 151"/>
                  <a:gd name="T6" fmla="*/ 8 w 41"/>
                  <a:gd name="T7" fmla="*/ 58 h 151"/>
                  <a:gd name="T8" fmla="*/ 6 w 41"/>
                  <a:gd name="T9" fmla="*/ 64 h 151"/>
                  <a:gd name="T10" fmla="*/ 7 w 41"/>
                  <a:gd name="T11" fmla="*/ 77 h 151"/>
                  <a:gd name="T12" fmla="*/ 4 w 41"/>
                  <a:gd name="T13" fmla="*/ 97 h 151"/>
                  <a:gd name="T14" fmla="*/ 3 w 41"/>
                  <a:gd name="T15" fmla="*/ 106 h 151"/>
                  <a:gd name="T16" fmla="*/ 7 w 41"/>
                  <a:gd name="T17" fmla="*/ 114 h 151"/>
                  <a:gd name="T18" fmla="*/ 4 w 41"/>
                  <a:gd name="T19" fmla="*/ 122 h 151"/>
                  <a:gd name="T20" fmla="*/ 4 w 41"/>
                  <a:gd name="T21" fmla="*/ 127 h 151"/>
                  <a:gd name="T22" fmla="*/ 4 w 41"/>
                  <a:gd name="T23" fmla="*/ 132 h 151"/>
                  <a:gd name="T24" fmla="*/ 2 w 41"/>
                  <a:gd name="T25" fmla="*/ 141 h 151"/>
                  <a:gd name="T26" fmla="*/ 4 w 41"/>
                  <a:gd name="T27" fmla="*/ 151 h 151"/>
                  <a:gd name="T28" fmla="*/ 8 w 41"/>
                  <a:gd name="T29" fmla="*/ 145 h 151"/>
                  <a:gd name="T30" fmla="*/ 12 w 41"/>
                  <a:gd name="T31" fmla="*/ 137 h 151"/>
                  <a:gd name="T32" fmla="*/ 20 w 41"/>
                  <a:gd name="T33" fmla="*/ 140 h 151"/>
                  <a:gd name="T34" fmla="*/ 24 w 41"/>
                  <a:gd name="T35" fmla="*/ 148 h 151"/>
                  <a:gd name="T36" fmla="*/ 26 w 41"/>
                  <a:gd name="T37" fmla="*/ 142 h 151"/>
                  <a:gd name="T38" fmla="*/ 23 w 41"/>
                  <a:gd name="T39" fmla="*/ 136 h 151"/>
                  <a:gd name="T40" fmla="*/ 18 w 41"/>
                  <a:gd name="T41" fmla="*/ 128 h 151"/>
                  <a:gd name="T42" fmla="*/ 11 w 41"/>
                  <a:gd name="T43" fmla="*/ 119 h 151"/>
                  <a:gd name="T44" fmla="*/ 17 w 41"/>
                  <a:gd name="T45" fmla="*/ 100 h 151"/>
                  <a:gd name="T46" fmla="*/ 19 w 41"/>
                  <a:gd name="T47" fmla="*/ 93 h 151"/>
                  <a:gd name="T48" fmla="*/ 23 w 41"/>
                  <a:gd name="T49" fmla="*/ 92 h 151"/>
                  <a:gd name="T50" fmla="*/ 32 w 41"/>
                  <a:gd name="T51" fmla="*/ 92 h 151"/>
                  <a:gd name="T52" fmla="*/ 40 w 41"/>
                  <a:gd name="T53" fmla="*/ 99 h 151"/>
                  <a:gd name="T54" fmla="*/ 41 w 41"/>
                  <a:gd name="T55" fmla="*/ 99 h 151"/>
                  <a:gd name="T56" fmla="*/ 36 w 41"/>
                  <a:gd name="T57" fmla="*/ 94 h 151"/>
                  <a:gd name="T58" fmla="*/ 28 w 41"/>
                  <a:gd name="T59" fmla="*/ 74 h 151"/>
                  <a:gd name="T60" fmla="*/ 23 w 41"/>
                  <a:gd name="T61" fmla="*/ 56 h 151"/>
                  <a:gd name="T62" fmla="*/ 21 w 41"/>
                  <a:gd name="T63" fmla="*/ 47 h 151"/>
                  <a:gd name="T64" fmla="*/ 19 w 41"/>
                  <a:gd name="T65" fmla="*/ 41 h 151"/>
                  <a:gd name="T66" fmla="*/ 20 w 41"/>
                  <a:gd name="T67" fmla="*/ 36 h 151"/>
                  <a:gd name="T68" fmla="*/ 21 w 41"/>
                  <a:gd name="T69" fmla="*/ 36 h 151"/>
                  <a:gd name="T70" fmla="*/ 21 w 41"/>
                  <a:gd name="T71" fmla="*/ 28 h 151"/>
                  <a:gd name="T72" fmla="*/ 19 w 41"/>
                  <a:gd name="T73" fmla="*/ 19 h 151"/>
                  <a:gd name="T74" fmla="*/ 23 w 41"/>
                  <a:gd name="T75" fmla="*/ 28 h 151"/>
                  <a:gd name="T76" fmla="*/ 21 w 41"/>
                  <a:gd name="T77" fmla="*/ 20 h 151"/>
                  <a:gd name="T78" fmla="*/ 17 w 41"/>
                  <a:gd name="T79" fmla="*/ 8 h 151"/>
                  <a:gd name="T80" fmla="*/ 16 w 41"/>
                  <a:gd name="T81" fmla="*/ 0 h 151"/>
                  <a:gd name="T82" fmla="*/ 10 w 41"/>
                  <a:gd name="T83" fmla="*/ 2 h 151"/>
                  <a:gd name="T84" fmla="*/ 12 w 41"/>
                  <a:gd name="T85" fmla="*/ 6 h 151"/>
                  <a:gd name="T86" fmla="*/ 11 w 41"/>
                  <a:gd name="T87" fmla="*/ 14 h 151"/>
                  <a:gd name="T88" fmla="*/ 9 w 41"/>
                  <a:gd name="T89" fmla="*/ 19 h 151"/>
                  <a:gd name="T90" fmla="*/ 2 w 41"/>
                  <a:gd name="T91" fmla="*/ 17 h 151"/>
                  <a:gd name="T92" fmla="*/ 3 w 41"/>
                  <a:gd name="T93" fmla="*/ 25 h 151"/>
                  <a:gd name="T94" fmla="*/ 2 w 41"/>
                  <a:gd name="T95" fmla="*/ 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151">
                    <a:moveTo>
                      <a:pt x="2" y="33"/>
                    </a:moveTo>
                    <a:lnTo>
                      <a:pt x="0" y="36"/>
                    </a:lnTo>
                    <a:lnTo>
                      <a:pt x="0" y="39"/>
                    </a:lnTo>
                    <a:lnTo>
                      <a:pt x="0" y="45"/>
                    </a:lnTo>
                    <a:lnTo>
                      <a:pt x="2" y="48"/>
                    </a:lnTo>
                    <a:lnTo>
                      <a:pt x="2" y="50"/>
                    </a:lnTo>
                    <a:lnTo>
                      <a:pt x="4" y="53"/>
                    </a:lnTo>
                    <a:lnTo>
                      <a:pt x="8" y="58"/>
                    </a:lnTo>
                    <a:lnTo>
                      <a:pt x="8" y="60"/>
                    </a:lnTo>
                    <a:lnTo>
                      <a:pt x="6" y="64"/>
                    </a:lnTo>
                    <a:lnTo>
                      <a:pt x="4" y="68"/>
                    </a:lnTo>
                    <a:lnTo>
                      <a:pt x="7" y="77"/>
                    </a:lnTo>
                    <a:lnTo>
                      <a:pt x="6" y="88"/>
                    </a:lnTo>
                    <a:lnTo>
                      <a:pt x="4" y="97"/>
                    </a:lnTo>
                    <a:lnTo>
                      <a:pt x="2" y="102"/>
                    </a:lnTo>
                    <a:lnTo>
                      <a:pt x="3" y="106"/>
                    </a:lnTo>
                    <a:lnTo>
                      <a:pt x="6" y="108"/>
                    </a:lnTo>
                    <a:lnTo>
                      <a:pt x="7" y="114"/>
                    </a:lnTo>
                    <a:lnTo>
                      <a:pt x="7" y="116"/>
                    </a:lnTo>
                    <a:lnTo>
                      <a:pt x="4" y="122"/>
                    </a:lnTo>
                    <a:lnTo>
                      <a:pt x="3" y="124"/>
                    </a:lnTo>
                    <a:lnTo>
                      <a:pt x="4" y="127"/>
                    </a:lnTo>
                    <a:lnTo>
                      <a:pt x="4" y="130"/>
                    </a:lnTo>
                    <a:lnTo>
                      <a:pt x="4" y="132"/>
                    </a:lnTo>
                    <a:lnTo>
                      <a:pt x="2" y="137"/>
                    </a:lnTo>
                    <a:lnTo>
                      <a:pt x="2" y="141"/>
                    </a:lnTo>
                    <a:lnTo>
                      <a:pt x="3" y="149"/>
                    </a:lnTo>
                    <a:lnTo>
                      <a:pt x="4" y="151"/>
                    </a:lnTo>
                    <a:lnTo>
                      <a:pt x="7" y="148"/>
                    </a:lnTo>
                    <a:lnTo>
                      <a:pt x="8" y="145"/>
                    </a:lnTo>
                    <a:lnTo>
                      <a:pt x="10" y="140"/>
                    </a:lnTo>
                    <a:lnTo>
                      <a:pt x="12" y="137"/>
                    </a:lnTo>
                    <a:lnTo>
                      <a:pt x="16" y="139"/>
                    </a:lnTo>
                    <a:lnTo>
                      <a:pt x="20" y="140"/>
                    </a:lnTo>
                    <a:lnTo>
                      <a:pt x="23" y="142"/>
                    </a:lnTo>
                    <a:lnTo>
                      <a:pt x="24" y="148"/>
                    </a:lnTo>
                    <a:lnTo>
                      <a:pt x="25" y="145"/>
                    </a:lnTo>
                    <a:lnTo>
                      <a:pt x="26" y="142"/>
                    </a:lnTo>
                    <a:lnTo>
                      <a:pt x="25" y="136"/>
                    </a:lnTo>
                    <a:lnTo>
                      <a:pt x="23" y="136"/>
                    </a:lnTo>
                    <a:lnTo>
                      <a:pt x="19" y="136"/>
                    </a:lnTo>
                    <a:lnTo>
                      <a:pt x="18" y="128"/>
                    </a:lnTo>
                    <a:lnTo>
                      <a:pt x="12" y="123"/>
                    </a:lnTo>
                    <a:lnTo>
                      <a:pt x="11" y="119"/>
                    </a:lnTo>
                    <a:lnTo>
                      <a:pt x="12" y="114"/>
                    </a:lnTo>
                    <a:lnTo>
                      <a:pt x="17" y="100"/>
                    </a:lnTo>
                    <a:lnTo>
                      <a:pt x="18" y="94"/>
                    </a:lnTo>
                    <a:lnTo>
                      <a:pt x="19" y="93"/>
                    </a:lnTo>
                    <a:lnTo>
                      <a:pt x="26" y="91"/>
                    </a:lnTo>
                    <a:lnTo>
                      <a:pt x="23" y="92"/>
                    </a:lnTo>
                    <a:lnTo>
                      <a:pt x="26" y="91"/>
                    </a:lnTo>
                    <a:lnTo>
                      <a:pt x="32" y="92"/>
                    </a:lnTo>
                    <a:lnTo>
                      <a:pt x="34" y="94"/>
                    </a:lnTo>
                    <a:lnTo>
                      <a:pt x="40" y="99"/>
                    </a:lnTo>
                    <a:lnTo>
                      <a:pt x="41" y="102"/>
                    </a:lnTo>
                    <a:lnTo>
                      <a:pt x="41" y="99"/>
                    </a:lnTo>
                    <a:lnTo>
                      <a:pt x="38" y="98"/>
                    </a:lnTo>
                    <a:lnTo>
                      <a:pt x="36" y="94"/>
                    </a:lnTo>
                    <a:lnTo>
                      <a:pt x="32" y="80"/>
                    </a:lnTo>
                    <a:lnTo>
                      <a:pt x="28" y="74"/>
                    </a:lnTo>
                    <a:lnTo>
                      <a:pt x="26" y="58"/>
                    </a:lnTo>
                    <a:lnTo>
                      <a:pt x="23" y="56"/>
                    </a:lnTo>
                    <a:lnTo>
                      <a:pt x="24" y="53"/>
                    </a:lnTo>
                    <a:lnTo>
                      <a:pt x="21" y="47"/>
                    </a:lnTo>
                    <a:lnTo>
                      <a:pt x="20" y="46"/>
                    </a:lnTo>
                    <a:lnTo>
                      <a:pt x="19" y="41"/>
                    </a:lnTo>
                    <a:lnTo>
                      <a:pt x="20" y="38"/>
                    </a:lnTo>
                    <a:lnTo>
                      <a:pt x="20" y="36"/>
                    </a:lnTo>
                    <a:lnTo>
                      <a:pt x="21" y="32"/>
                    </a:lnTo>
                    <a:lnTo>
                      <a:pt x="21" y="36"/>
                    </a:lnTo>
                    <a:lnTo>
                      <a:pt x="23" y="30"/>
                    </a:lnTo>
                    <a:lnTo>
                      <a:pt x="21" y="28"/>
                    </a:lnTo>
                    <a:lnTo>
                      <a:pt x="19" y="24"/>
                    </a:lnTo>
                    <a:lnTo>
                      <a:pt x="19" y="19"/>
                    </a:lnTo>
                    <a:lnTo>
                      <a:pt x="21" y="22"/>
                    </a:lnTo>
                    <a:lnTo>
                      <a:pt x="23" y="28"/>
                    </a:lnTo>
                    <a:lnTo>
                      <a:pt x="21" y="22"/>
                    </a:lnTo>
                    <a:lnTo>
                      <a:pt x="21" y="20"/>
                    </a:lnTo>
                    <a:lnTo>
                      <a:pt x="18" y="14"/>
                    </a:lnTo>
                    <a:lnTo>
                      <a:pt x="17" y="8"/>
                    </a:lnTo>
                    <a:lnTo>
                      <a:pt x="17" y="3"/>
                    </a:lnTo>
                    <a:lnTo>
                      <a:pt x="16" y="0"/>
                    </a:lnTo>
                    <a:lnTo>
                      <a:pt x="12" y="0"/>
                    </a:lnTo>
                    <a:lnTo>
                      <a:pt x="10" y="2"/>
                    </a:lnTo>
                    <a:lnTo>
                      <a:pt x="11" y="4"/>
                    </a:lnTo>
                    <a:lnTo>
                      <a:pt x="12" y="6"/>
                    </a:lnTo>
                    <a:lnTo>
                      <a:pt x="14" y="10"/>
                    </a:lnTo>
                    <a:lnTo>
                      <a:pt x="11" y="14"/>
                    </a:lnTo>
                    <a:lnTo>
                      <a:pt x="11" y="17"/>
                    </a:lnTo>
                    <a:lnTo>
                      <a:pt x="9" y="19"/>
                    </a:lnTo>
                    <a:lnTo>
                      <a:pt x="8" y="15"/>
                    </a:lnTo>
                    <a:lnTo>
                      <a:pt x="2" y="17"/>
                    </a:lnTo>
                    <a:lnTo>
                      <a:pt x="2" y="22"/>
                    </a:lnTo>
                    <a:lnTo>
                      <a:pt x="3" y="25"/>
                    </a:lnTo>
                    <a:lnTo>
                      <a:pt x="2" y="28"/>
                    </a:lnTo>
                    <a:lnTo>
                      <a:pt x="2" y="33"/>
                    </a:ln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1" name="Freeform 204">
                <a:extLst>
                  <a:ext uri="{FF2B5EF4-FFF2-40B4-BE49-F238E27FC236}">
                    <a16:creationId xmlns:a16="http://schemas.microsoft.com/office/drawing/2014/main" id="{A80578CD-27BA-4944-8C18-EFB67C0CF9B7}"/>
                  </a:ext>
                </a:extLst>
              </p:cNvPr>
              <p:cNvSpPr>
                <a:spLocks/>
              </p:cNvSpPr>
              <p:nvPr/>
            </p:nvSpPr>
            <p:spPr bwMode="auto">
              <a:xfrm>
                <a:off x="1389259" y="4072217"/>
                <a:ext cx="159785" cy="303040"/>
              </a:xfrm>
              <a:custGeom>
                <a:avLst/>
                <a:gdLst>
                  <a:gd name="T0" fmla="*/ 11 w 29"/>
                  <a:gd name="T1" fmla="*/ 55 h 55"/>
                  <a:gd name="T2" fmla="*/ 14 w 29"/>
                  <a:gd name="T3" fmla="*/ 52 h 55"/>
                  <a:gd name="T4" fmla="*/ 18 w 29"/>
                  <a:gd name="T5" fmla="*/ 51 h 55"/>
                  <a:gd name="T6" fmla="*/ 21 w 29"/>
                  <a:gd name="T7" fmla="*/ 51 h 55"/>
                  <a:gd name="T8" fmla="*/ 27 w 29"/>
                  <a:gd name="T9" fmla="*/ 47 h 55"/>
                  <a:gd name="T10" fmla="*/ 29 w 29"/>
                  <a:gd name="T11" fmla="*/ 41 h 55"/>
                  <a:gd name="T12" fmla="*/ 29 w 29"/>
                  <a:gd name="T13" fmla="*/ 35 h 55"/>
                  <a:gd name="T14" fmla="*/ 28 w 29"/>
                  <a:gd name="T15" fmla="*/ 33 h 55"/>
                  <a:gd name="T16" fmla="*/ 28 w 29"/>
                  <a:gd name="T17" fmla="*/ 33 h 55"/>
                  <a:gd name="T18" fmla="*/ 27 w 29"/>
                  <a:gd name="T19" fmla="*/ 30 h 55"/>
                  <a:gd name="T20" fmla="*/ 24 w 29"/>
                  <a:gd name="T21" fmla="*/ 26 h 55"/>
                  <a:gd name="T22" fmla="*/ 22 w 29"/>
                  <a:gd name="T23" fmla="*/ 22 h 55"/>
                  <a:gd name="T24" fmla="*/ 20 w 29"/>
                  <a:gd name="T25" fmla="*/ 19 h 55"/>
                  <a:gd name="T26" fmla="*/ 18 w 29"/>
                  <a:gd name="T27" fmla="*/ 13 h 55"/>
                  <a:gd name="T28" fmla="*/ 15 w 29"/>
                  <a:gd name="T29" fmla="*/ 11 h 55"/>
                  <a:gd name="T30" fmla="*/ 12 w 29"/>
                  <a:gd name="T31" fmla="*/ 6 h 55"/>
                  <a:gd name="T32" fmla="*/ 4 w 29"/>
                  <a:gd name="T33" fmla="*/ 0 h 55"/>
                  <a:gd name="T34" fmla="*/ 3 w 29"/>
                  <a:gd name="T35" fmla="*/ 3 h 55"/>
                  <a:gd name="T36" fmla="*/ 6 w 29"/>
                  <a:gd name="T37" fmla="*/ 4 h 55"/>
                  <a:gd name="T38" fmla="*/ 9 w 29"/>
                  <a:gd name="T39" fmla="*/ 5 h 55"/>
                  <a:gd name="T40" fmla="*/ 9 w 29"/>
                  <a:gd name="T41" fmla="*/ 5 h 55"/>
                  <a:gd name="T42" fmla="*/ 6 w 29"/>
                  <a:gd name="T43" fmla="*/ 5 h 55"/>
                  <a:gd name="T44" fmla="*/ 4 w 29"/>
                  <a:gd name="T45" fmla="*/ 7 h 55"/>
                  <a:gd name="T46" fmla="*/ 4 w 29"/>
                  <a:gd name="T47" fmla="*/ 9 h 55"/>
                  <a:gd name="T48" fmla="*/ 2 w 29"/>
                  <a:gd name="T49" fmla="*/ 13 h 55"/>
                  <a:gd name="T50" fmla="*/ 3 w 29"/>
                  <a:gd name="T51" fmla="*/ 15 h 55"/>
                  <a:gd name="T52" fmla="*/ 2 w 29"/>
                  <a:gd name="T53" fmla="*/ 20 h 55"/>
                  <a:gd name="T54" fmla="*/ 1 w 29"/>
                  <a:gd name="T55" fmla="*/ 23 h 55"/>
                  <a:gd name="T56" fmla="*/ 1 w 29"/>
                  <a:gd name="T57" fmla="*/ 26 h 55"/>
                  <a:gd name="T58" fmla="*/ 0 w 29"/>
                  <a:gd name="T59" fmla="*/ 23 h 55"/>
                  <a:gd name="T60" fmla="*/ 0 w 29"/>
                  <a:gd name="T61" fmla="*/ 29 h 55"/>
                  <a:gd name="T62" fmla="*/ 1 w 29"/>
                  <a:gd name="T63" fmla="*/ 33 h 55"/>
                  <a:gd name="T64" fmla="*/ 1 w 29"/>
                  <a:gd name="T65" fmla="*/ 38 h 55"/>
                  <a:gd name="T66" fmla="*/ 1 w 29"/>
                  <a:gd name="T67" fmla="*/ 41 h 55"/>
                  <a:gd name="T68" fmla="*/ 3 w 29"/>
                  <a:gd name="T69" fmla="*/ 46 h 55"/>
                  <a:gd name="T70" fmla="*/ 3 w 29"/>
                  <a:gd name="T71" fmla="*/ 48 h 55"/>
                  <a:gd name="T72" fmla="*/ 5 w 29"/>
                  <a:gd name="T73" fmla="*/ 52 h 55"/>
                  <a:gd name="T74" fmla="*/ 9 w 29"/>
                  <a:gd name="T7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5">
                    <a:moveTo>
                      <a:pt x="9" y="54"/>
                    </a:moveTo>
                    <a:lnTo>
                      <a:pt x="11" y="55"/>
                    </a:lnTo>
                    <a:lnTo>
                      <a:pt x="13" y="54"/>
                    </a:lnTo>
                    <a:lnTo>
                      <a:pt x="14" y="52"/>
                    </a:lnTo>
                    <a:lnTo>
                      <a:pt x="17" y="51"/>
                    </a:lnTo>
                    <a:lnTo>
                      <a:pt x="18" y="51"/>
                    </a:lnTo>
                    <a:lnTo>
                      <a:pt x="21" y="51"/>
                    </a:lnTo>
                    <a:lnTo>
                      <a:pt x="21" y="51"/>
                    </a:lnTo>
                    <a:lnTo>
                      <a:pt x="27" y="47"/>
                    </a:lnTo>
                    <a:lnTo>
                      <a:pt x="27" y="47"/>
                    </a:lnTo>
                    <a:lnTo>
                      <a:pt x="28" y="43"/>
                    </a:lnTo>
                    <a:lnTo>
                      <a:pt x="29" y="41"/>
                    </a:lnTo>
                    <a:lnTo>
                      <a:pt x="29" y="39"/>
                    </a:lnTo>
                    <a:lnTo>
                      <a:pt x="29" y="35"/>
                    </a:lnTo>
                    <a:lnTo>
                      <a:pt x="28" y="33"/>
                    </a:lnTo>
                    <a:lnTo>
                      <a:pt x="28" y="33"/>
                    </a:lnTo>
                    <a:lnTo>
                      <a:pt x="28" y="33"/>
                    </a:lnTo>
                    <a:lnTo>
                      <a:pt x="28" y="33"/>
                    </a:lnTo>
                    <a:lnTo>
                      <a:pt x="28" y="32"/>
                    </a:lnTo>
                    <a:lnTo>
                      <a:pt x="27" y="30"/>
                    </a:lnTo>
                    <a:lnTo>
                      <a:pt x="27" y="30"/>
                    </a:lnTo>
                    <a:lnTo>
                      <a:pt x="24" y="26"/>
                    </a:lnTo>
                    <a:lnTo>
                      <a:pt x="23" y="25"/>
                    </a:lnTo>
                    <a:lnTo>
                      <a:pt x="22" y="22"/>
                    </a:lnTo>
                    <a:lnTo>
                      <a:pt x="20" y="20"/>
                    </a:lnTo>
                    <a:lnTo>
                      <a:pt x="20" y="19"/>
                    </a:lnTo>
                    <a:lnTo>
                      <a:pt x="19" y="16"/>
                    </a:lnTo>
                    <a:lnTo>
                      <a:pt x="18" y="13"/>
                    </a:lnTo>
                    <a:lnTo>
                      <a:pt x="15" y="13"/>
                    </a:lnTo>
                    <a:lnTo>
                      <a:pt x="15" y="11"/>
                    </a:lnTo>
                    <a:lnTo>
                      <a:pt x="14" y="8"/>
                    </a:lnTo>
                    <a:lnTo>
                      <a:pt x="12" y="6"/>
                    </a:lnTo>
                    <a:lnTo>
                      <a:pt x="6" y="3"/>
                    </a:lnTo>
                    <a:lnTo>
                      <a:pt x="4" y="0"/>
                    </a:lnTo>
                    <a:lnTo>
                      <a:pt x="3" y="0"/>
                    </a:lnTo>
                    <a:lnTo>
                      <a:pt x="3" y="3"/>
                    </a:lnTo>
                    <a:lnTo>
                      <a:pt x="6" y="4"/>
                    </a:lnTo>
                    <a:lnTo>
                      <a:pt x="6" y="4"/>
                    </a:lnTo>
                    <a:lnTo>
                      <a:pt x="9" y="5"/>
                    </a:lnTo>
                    <a:lnTo>
                      <a:pt x="9" y="5"/>
                    </a:lnTo>
                    <a:lnTo>
                      <a:pt x="10" y="5"/>
                    </a:lnTo>
                    <a:lnTo>
                      <a:pt x="9" y="5"/>
                    </a:lnTo>
                    <a:lnTo>
                      <a:pt x="9" y="5"/>
                    </a:lnTo>
                    <a:lnTo>
                      <a:pt x="6" y="5"/>
                    </a:lnTo>
                    <a:lnTo>
                      <a:pt x="4" y="4"/>
                    </a:lnTo>
                    <a:lnTo>
                      <a:pt x="4" y="7"/>
                    </a:lnTo>
                    <a:lnTo>
                      <a:pt x="5" y="9"/>
                    </a:lnTo>
                    <a:lnTo>
                      <a:pt x="4" y="9"/>
                    </a:lnTo>
                    <a:lnTo>
                      <a:pt x="3" y="12"/>
                    </a:lnTo>
                    <a:lnTo>
                      <a:pt x="2" y="13"/>
                    </a:lnTo>
                    <a:lnTo>
                      <a:pt x="2" y="15"/>
                    </a:lnTo>
                    <a:lnTo>
                      <a:pt x="3" y="15"/>
                    </a:lnTo>
                    <a:lnTo>
                      <a:pt x="2" y="19"/>
                    </a:lnTo>
                    <a:lnTo>
                      <a:pt x="2" y="20"/>
                    </a:lnTo>
                    <a:lnTo>
                      <a:pt x="1" y="22"/>
                    </a:lnTo>
                    <a:lnTo>
                      <a:pt x="1" y="23"/>
                    </a:lnTo>
                    <a:lnTo>
                      <a:pt x="1" y="25"/>
                    </a:lnTo>
                    <a:lnTo>
                      <a:pt x="1" y="26"/>
                    </a:lnTo>
                    <a:lnTo>
                      <a:pt x="0" y="26"/>
                    </a:lnTo>
                    <a:lnTo>
                      <a:pt x="0" y="23"/>
                    </a:lnTo>
                    <a:lnTo>
                      <a:pt x="0" y="26"/>
                    </a:lnTo>
                    <a:lnTo>
                      <a:pt x="0" y="29"/>
                    </a:lnTo>
                    <a:lnTo>
                      <a:pt x="1" y="31"/>
                    </a:lnTo>
                    <a:lnTo>
                      <a:pt x="1" y="33"/>
                    </a:lnTo>
                    <a:lnTo>
                      <a:pt x="1" y="35"/>
                    </a:lnTo>
                    <a:lnTo>
                      <a:pt x="1" y="38"/>
                    </a:lnTo>
                    <a:lnTo>
                      <a:pt x="2" y="40"/>
                    </a:lnTo>
                    <a:lnTo>
                      <a:pt x="1" y="41"/>
                    </a:lnTo>
                    <a:lnTo>
                      <a:pt x="2" y="43"/>
                    </a:lnTo>
                    <a:lnTo>
                      <a:pt x="3" y="46"/>
                    </a:lnTo>
                    <a:lnTo>
                      <a:pt x="3" y="47"/>
                    </a:lnTo>
                    <a:lnTo>
                      <a:pt x="3" y="48"/>
                    </a:lnTo>
                    <a:lnTo>
                      <a:pt x="4" y="50"/>
                    </a:lnTo>
                    <a:lnTo>
                      <a:pt x="5" y="52"/>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2" name="Freeform 222">
                <a:extLst>
                  <a:ext uri="{FF2B5EF4-FFF2-40B4-BE49-F238E27FC236}">
                    <a16:creationId xmlns:a16="http://schemas.microsoft.com/office/drawing/2014/main" id="{76B12CE3-025B-4778-8591-8084BA6278AD}"/>
                  </a:ext>
                </a:extLst>
              </p:cNvPr>
              <p:cNvSpPr>
                <a:spLocks/>
              </p:cNvSpPr>
              <p:nvPr/>
            </p:nvSpPr>
            <p:spPr bwMode="auto">
              <a:xfrm>
                <a:off x="5257154" y="4849102"/>
                <a:ext cx="1498670" cy="776886"/>
              </a:xfrm>
              <a:custGeom>
                <a:avLst/>
                <a:gdLst>
                  <a:gd name="T0" fmla="*/ 254 w 272"/>
                  <a:gd name="T1" fmla="*/ 137 h 141"/>
                  <a:gd name="T2" fmla="*/ 234 w 272"/>
                  <a:gd name="T3" fmla="*/ 133 h 141"/>
                  <a:gd name="T4" fmla="*/ 223 w 272"/>
                  <a:gd name="T5" fmla="*/ 126 h 141"/>
                  <a:gd name="T6" fmla="*/ 215 w 272"/>
                  <a:gd name="T7" fmla="*/ 119 h 141"/>
                  <a:gd name="T8" fmla="*/ 207 w 272"/>
                  <a:gd name="T9" fmla="*/ 107 h 141"/>
                  <a:gd name="T10" fmla="*/ 191 w 272"/>
                  <a:gd name="T11" fmla="*/ 102 h 141"/>
                  <a:gd name="T12" fmla="*/ 184 w 272"/>
                  <a:gd name="T13" fmla="*/ 97 h 141"/>
                  <a:gd name="T14" fmla="*/ 180 w 272"/>
                  <a:gd name="T15" fmla="*/ 102 h 141"/>
                  <a:gd name="T16" fmla="*/ 175 w 272"/>
                  <a:gd name="T17" fmla="*/ 102 h 141"/>
                  <a:gd name="T18" fmla="*/ 170 w 272"/>
                  <a:gd name="T19" fmla="*/ 103 h 141"/>
                  <a:gd name="T20" fmla="*/ 163 w 272"/>
                  <a:gd name="T21" fmla="*/ 109 h 141"/>
                  <a:gd name="T22" fmla="*/ 155 w 272"/>
                  <a:gd name="T23" fmla="*/ 107 h 141"/>
                  <a:gd name="T24" fmla="*/ 170 w 272"/>
                  <a:gd name="T25" fmla="*/ 116 h 141"/>
                  <a:gd name="T26" fmla="*/ 156 w 272"/>
                  <a:gd name="T27" fmla="*/ 121 h 141"/>
                  <a:gd name="T28" fmla="*/ 139 w 272"/>
                  <a:gd name="T29" fmla="*/ 121 h 141"/>
                  <a:gd name="T30" fmla="*/ 126 w 272"/>
                  <a:gd name="T31" fmla="*/ 110 h 141"/>
                  <a:gd name="T32" fmla="*/ 120 w 272"/>
                  <a:gd name="T33" fmla="*/ 106 h 141"/>
                  <a:gd name="T34" fmla="*/ 107 w 272"/>
                  <a:gd name="T35" fmla="*/ 104 h 141"/>
                  <a:gd name="T36" fmla="*/ 111 w 272"/>
                  <a:gd name="T37" fmla="*/ 94 h 141"/>
                  <a:gd name="T38" fmla="*/ 110 w 272"/>
                  <a:gd name="T39" fmla="*/ 89 h 141"/>
                  <a:gd name="T40" fmla="*/ 101 w 272"/>
                  <a:gd name="T41" fmla="*/ 80 h 141"/>
                  <a:gd name="T42" fmla="*/ 97 w 272"/>
                  <a:gd name="T43" fmla="*/ 73 h 141"/>
                  <a:gd name="T44" fmla="*/ 88 w 272"/>
                  <a:gd name="T45" fmla="*/ 64 h 141"/>
                  <a:gd name="T46" fmla="*/ 78 w 272"/>
                  <a:gd name="T47" fmla="*/ 62 h 141"/>
                  <a:gd name="T48" fmla="*/ 64 w 272"/>
                  <a:gd name="T49" fmla="*/ 56 h 141"/>
                  <a:gd name="T50" fmla="*/ 52 w 272"/>
                  <a:gd name="T51" fmla="*/ 53 h 141"/>
                  <a:gd name="T52" fmla="*/ 45 w 272"/>
                  <a:gd name="T53" fmla="*/ 50 h 141"/>
                  <a:gd name="T54" fmla="*/ 36 w 272"/>
                  <a:gd name="T55" fmla="*/ 39 h 141"/>
                  <a:gd name="T56" fmla="*/ 33 w 272"/>
                  <a:gd name="T57" fmla="*/ 47 h 141"/>
                  <a:gd name="T58" fmla="*/ 25 w 272"/>
                  <a:gd name="T59" fmla="*/ 42 h 141"/>
                  <a:gd name="T60" fmla="*/ 17 w 272"/>
                  <a:gd name="T61" fmla="*/ 32 h 141"/>
                  <a:gd name="T62" fmla="*/ 33 w 272"/>
                  <a:gd name="T63" fmla="*/ 29 h 141"/>
                  <a:gd name="T64" fmla="*/ 35 w 272"/>
                  <a:gd name="T65" fmla="*/ 25 h 141"/>
                  <a:gd name="T66" fmla="*/ 19 w 272"/>
                  <a:gd name="T67" fmla="*/ 25 h 141"/>
                  <a:gd name="T68" fmla="*/ 11 w 272"/>
                  <a:gd name="T69" fmla="*/ 17 h 141"/>
                  <a:gd name="T70" fmla="*/ 3 w 272"/>
                  <a:gd name="T71" fmla="*/ 10 h 141"/>
                  <a:gd name="T72" fmla="*/ 15 w 272"/>
                  <a:gd name="T73" fmla="*/ 2 h 141"/>
                  <a:gd name="T74" fmla="*/ 29 w 272"/>
                  <a:gd name="T75" fmla="*/ 2 h 141"/>
                  <a:gd name="T76" fmla="*/ 42 w 272"/>
                  <a:gd name="T77" fmla="*/ 8 h 141"/>
                  <a:gd name="T78" fmla="*/ 43 w 272"/>
                  <a:gd name="T79" fmla="*/ 25 h 141"/>
                  <a:gd name="T80" fmla="*/ 51 w 272"/>
                  <a:gd name="T81" fmla="*/ 35 h 141"/>
                  <a:gd name="T82" fmla="*/ 64 w 272"/>
                  <a:gd name="T83" fmla="*/ 38 h 141"/>
                  <a:gd name="T84" fmla="*/ 76 w 272"/>
                  <a:gd name="T85" fmla="*/ 25 h 141"/>
                  <a:gd name="T86" fmla="*/ 87 w 272"/>
                  <a:gd name="T87" fmla="*/ 18 h 141"/>
                  <a:gd name="T88" fmla="*/ 102 w 272"/>
                  <a:gd name="T89" fmla="*/ 19 h 141"/>
                  <a:gd name="T90" fmla="*/ 121 w 272"/>
                  <a:gd name="T91" fmla="*/ 27 h 141"/>
                  <a:gd name="T92" fmla="*/ 136 w 272"/>
                  <a:gd name="T93" fmla="*/ 30 h 141"/>
                  <a:gd name="T94" fmla="*/ 154 w 272"/>
                  <a:gd name="T95" fmla="*/ 37 h 141"/>
                  <a:gd name="T96" fmla="*/ 171 w 272"/>
                  <a:gd name="T97" fmla="*/ 42 h 141"/>
                  <a:gd name="T98" fmla="*/ 186 w 272"/>
                  <a:gd name="T99" fmla="*/ 50 h 141"/>
                  <a:gd name="T100" fmla="*/ 195 w 272"/>
                  <a:gd name="T101" fmla="*/ 54 h 141"/>
                  <a:gd name="T102" fmla="*/ 203 w 272"/>
                  <a:gd name="T103" fmla="*/ 70 h 141"/>
                  <a:gd name="T104" fmla="*/ 217 w 272"/>
                  <a:gd name="T105" fmla="*/ 75 h 141"/>
                  <a:gd name="T106" fmla="*/ 230 w 272"/>
                  <a:gd name="T107" fmla="*/ 85 h 141"/>
                  <a:gd name="T108" fmla="*/ 218 w 272"/>
                  <a:gd name="T109" fmla="*/ 89 h 141"/>
                  <a:gd name="T110" fmla="*/ 230 w 272"/>
                  <a:gd name="T111" fmla="*/ 104 h 141"/>
                  <a:gd name="T112" fmla="*/ 239 w 272"/>
                  <a:gd name="T113" fmla="*/ 114 h 141"/>
                  <a:gd name="T114" fmla="*/ 249 w 272"/>
                  <a:gd name="T115" fmla="*/ 122 h 141"/>
                  <a:gd name="T116" fmla="*/ 259 w 272"/>
                  <a:gd name="T117" fmla="*/ 128 h 141"/>
                  <a:gd name="T118" fmla="*/ 264 w 272"/>
                  <a:gd name="T119" fmla="*/ 135 h 141"/>
                  <a:gd name="T120" fmla="*/ 268 w 272"/>
                  <a:gd name="T12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41">
                    <a:moveTo>
                      <a:pt x="259" y="139"/>
                    </a:moveTo>
                    <a:lnTo>
                      <a:pt x="260" y="138"/>
                    </a:lnTo>
                    <a:lnTo>
                      <a:pt x="259" y="138"/>
                    </a:lnTo>
                    <a:lnTo>
                      <a:pt x="258" y="138"/>
                    </a:lnTo>
                    <a:lnTo>
                      <a:pt x="256" y="137"/>
                    </a:lnTo>
                    <a:lnTo>
                      <a:pt x="254" y="137"/>
                    </a:lnTo>
                    <a:lnTo>
                      <a:pt x="248" y="136"/>
                    </a:lnTo>
                    <a:lnTo>
                      <a:pt x="246" y="136"/>
                    </a:lnTo>
                    <a:lnTo>
                      <a:pt x="242" y="133"/>
                    </a:lnTo>
                    <a:lnTo>
                      <a:pt x="240" y="135"/>
                    </a:lnTo>
                    <a:lnTo>
                      <a:pt x="237" y="135"/>
                    </a:lnTo>
                    <a:lnTo>
                      <a:pt x="234" y="133"/>
                    </a:lnTo>
                    <a:lnTo>
                      <a:pt x="232" y="135"/>
                    </a:lnTo>
                    <a:lnTo>
                      <a:pt x="230" y="132"/>
                    </a:lnTo>
                    <a:lnTo>
                      <a:pt x="228" y="132"/>
                    </a:lnTo>
                    <a:lnTo>
                      <a:pt x="226" y="131"/>
                    </a:lnTo>
                    <a:lnTo>
                      <a:pt x="225" y="128"/>
                    </a:lnTo>
                    <a:lnTo>
                      <a:pt x="223" y="126"/>
                    </a:lnTo>
                    <a:lnTo>
                      <a:pt x="220" y="124"/>
                    </a:lnTo>
                    <a:lnTo>
                      <a:pt x="220" y="124"/>
                    </a:lnTo>
                    <a:lnTo>
                      <a:pt x="217" y="122"/>
                    </a:lnTo>
                    <a:lnTo>
                      <a:pt x="218" y="119"/>
                    </a:lnTo>
                    <a:lnTo>
                      <a:pt x="218" y="119"/>
                    </a:lnTo>
                    <a:lnTo>
                      <a:pt x="215" y="119"/>
                    </a:lnTo>
                    <a:lnTo>
                      <a:pt x="213" y="118"/>
                    </a:lnTo>
                    <a:lnTo>
                      <a:pt x="213" y="115"/>
                    </a:lnTo>
                    <a:lnTo>
                      <a:pt x="211" y="113"/>
                    </a:lnTo>
                    <a:lnTo>
                      <a:pt x="211" y="112"/>
                    </a:lnTo>
                    <a:lnTo>
                      <a:pt x="208" y="110"/>
                    </a:lnTo>
                    <a:lnTo>
                      <a:pt x="207" y="107"/>
                    </a:lnTo>
                    <a:lnTo>
                      <a:pt x="205" y="105"/>
                    </a:lnTo>
                    <a:lnTo>
                      <a:pt x="201" y="103"/>
                    </a:lnTo>
                    <a:lnTo>
                      <a:pt x="199" y="104"/>
                    </a:lnTo>
                    <a:lnTo>
                      <a:pt x="196" y="103"/>
                    </a:lnTo>
                    <a:lnTo>
                      <a:pt x="194" y="102"/>
                    </a:lnTo>
                    <a:lnTo>
                      <a:pt x="191" y="102"/>
                    </a:lnTo>
                    <a:lnTo>
                      <a:pt x="189" y="102"/>
                    </a:lnTo>
                    <a:lnTo>
                      <a:pt x="189" y="98"/>
                    </a:lnTo>
                    <a:lnTo>
                      <a:pt x="188" y="99"/>
                    </a:lnTo>
                    <a:lnTo>
                      <a:pt x="187" y="98"/>
                    </a:lnTo>
                    <a:lnTo>
                      <a:pt x="187" y="98"/>
                    </a:lnTo>
                    <a:lnTo>
                      <a:pt x="184" y="97"/>
                    </a:lnTo>
                    <a:lnTo>
                      <a:pt x="183" y="97"/>
                    </a:lnTo>
                    <a:lnTo>
                      <a:pt x="183" y="99"/>
                    </a:lnTo>
                    <a:lnTo>
                      <a:pt x="182" y="99"/>
                    </a:lnTo>
                    <a:lnTo>
                      <a:pt x="181" y="99"/>
                    </a:lnTo>
                    <a:lnTo>
                      <a:pt x="181" y="101"/>
                    </a:lnTo>
                    <a:lnTo>
                      <a:pt x="180" y="102"/>
                    </a:lnTo>
                    <a:lnTo>
                      <a:pt x="179" y="101"/>
                    </a:lnTo>
                    <a:lnTo>
                      <a:pt x="175" y="99"/>
                    </a:lnTo>
                    <a:lnTo>
                      <a:pt x="173" y="97"/>
                    </a:lnTo>
                    <a:lnTo>
                      <a:pt x="173" y="97"/>
                    </a:lnTo>
                    <a:lnTo>
                      <a:pt x="174" y="98"/>
                    </a:lnTo>
                    <a:lnTo>
                      <a:pt x="175" y="102"/>
                    </a:lnTo>
                    <a:lnTo>
                      <a:pt x="177" y="104"/>
                    </a:lnTo>
                    <a:lnTo>
                      <a:pt x="174" y="105"/>
                    </a:lnTo>
                    <a:lnTo>
                      <a:pt x="172" y="104"/>
                    </a:lnTo>
                    <a:lnTo>
                      <a:pt x="169" y="103"/>
                    </a:lnTo>
                    <a:lnTo>
                      <a:pt x="169" y="103"/>
                    </a:lnTo>
                    <a:lnTo>
                      <a:pt x="170" y="103"/>
                    </a:lnTo>
                    <a:lnTo>
                      <a:pt x="170" y="104"/>
                    </a:lnTo>
                    <a:lnTo>
                      <a:pt x="172" y="106"/>
                    </a:lnTo>
                    <a:lnTo>
                      <a:pt x="171" y="107"/>
                    </a:lnTo>
                    <a:lnTo>
                      <a:pt x="169" y="109"/>
                    </a:lnTo>
                    <a:lnTo>
                      <a:pt x="165" y="109"/>
                    </a:lnTo>
                    <a:lnTo>
                      <a:pt x="163" y="109"/>
                    </a:lnTo>
                    <a:lnTo>
                      <a:pt x="161" y="109"/>
                    </a:lnTo>
                    <a:lnTo>
                      <a:pt x="157" y="109"/>
                    </a:lnTo>
                    <a:lnTo>
                      <a:pt x="155" y="106"/>
                    </a:lnTo>
                    <a:lnTo>
                      <a:pt x="152" y="107"/>
                    </a:lnTo>
                    <a:lnTo>
                      <a:pt x="153" y="107"/>
                    </a:lnTo>
                    <a:lnTo>
                      <a:pt x="155" y="107"/>
                    </a:lnTo>
                    <a:lnTo>
                      <a:pt x="157" y="110"/>
                    </a:lnTo>
                    <a:lnTo>
                      <a:pt x="161" y="109"/>
                    </a:lnTo>
                    <a:lnTo>
                      <a:pt x="163" y="111"/>
                    </a:lnTo>
                    <a:lnTo>
                      <a:pt x="165" y="111"/>
                    </a:lnTo>
                    <a:lnTo>
                      <a:pt x="169" y="114"/>
                    </a:lnTo>
                    <a:lnTo>
                      <a:pt x="170" y="116"/>
                    </a:lnTo>
                    <a:lnTo>
                      <a:pt x="167" y="119"/>
                    </a:lnTo>
                    <a:lnTo>
                      <a:pt x="164" y="120"/>
                    </a:lnTo>
                    <a:lnTo>
                      <a:pt x="162" y="121"/>
                    </a:lnTo>
                    <a:lnTo>
                      <a:pt x="158" y="123"/>
                    </a:lnTo>
                    <a:lnTo>
                      <a:pt x="158" y="123"/>
                    </a:lnTo>
                    <a:lnTo>
                      <a:pt x="156" y="121"/>
                    </a:lnTo>
                    <a:lnTo>
                      <a:pt x="153" y="120"/>
                    </a:lnTo>
                    <a:lnTo>
                      <a:pt x="150" y="121"/>
                    </a:lnTo>
                    <a:lnTo>
                      <a:pt x="147" y="121"/>
                    </a:lnTo>
                    <a:lnTo>
                      <a:pt x="145" y="121"/>
                    </a:lnTo>
                    <a:lnTo>
                      <a:pt x="143" y="120"/>
                    </a:lnTo>
                    <a:lnTo>
                      <a:pt x="139" y="121"/>
                    </a:lnTo>
                    <a:lnTo>
                      <a:pt x="137" y="120"/>
                    </a:lnTo>
                    <a:lnTo>
                      <a:pt x="133" y="119"/>
                    </a:lnTo>
                    <a:lnTo>
                      <a:pt x="131" y="115"/>
                    </a:lnTo>
                    <a:lnTo>
                      <a:pt x="129" y="113"/>
                    </a:lnTo>
                    <a:lnTo>
                      <a:pt x="128" y="111"/>
                    </a:lnTo>
                    <a:lnTo>
                      <a:pt x="126" y="110"/>
                    </a:lnTo>
                    <a:lnTo>
                      <a:pt x="123" y="107"/>
                    </a:lnTo>
                    <a:lnTo>
                      <a:pt x="123" y="107"/>
                    </a:lnTo>
                    <a:lnTo>
                      <a:pt x="123" y="106"/>
                    </a:lnTo>
                    <a:lnTo>
                      <a:pt x="124" y="103"/>
                    </a:lnTo>
                    <a:lnTo>
                      <a:pt x="123" y="105"/>
                    </a:lnTo>
                    <a:lnTo>
                      <a:pt x="120" y="106"/>
                    </a:lnTo>
                    <a:lnTo>
                      <a:pt x="118" y="106"/>
                    </a:lnTo>
                    <a:lnTo>
                      <a:pt x="115" y="107"/>
                    </a:lnTo>
                    <a:lnTo>
                      <a:pt x="112" y="104"/>
                    </a:lnTo>
                    <a:lnTo>
                      <a:pt x="110" y="106"/>
                    </a:lnTo>
                    <a:lnTo>
                      <a:pt x="107" y="107"/>
                    </a:lnTo>
                    <a:lnTo>
                      <a:pt x="107" y="104"/>
                    </a:lnTo>
                    <a:lnTo>
                      <a:pt x="110" y="102"/>
                    </a:lnTo>
                    <a:lnTo>
                      <a:pt x="111" y="98"/>
                    </a:lnTo>
                    <a:lnTo>
                      <a:pt x="107" y="96"/>
                    </a:lnTo>
                    <a:lnTo>
                      <a:pt x="105" y="94"/>
                    </a:lnTo>
                    <a:lnTo>
                      <a:pt x="109" y="94"/>
                    </a:lnTo>
                    <a:lnTo>
                      <a:pt x="111" y="94"/>
                    </a:lnTo>
                    <a:lnTo>
                      <a:pt x="112" y="93"/>
                    </a:lnTo>
                    <a:lnTo>
                      <a:pt x="110" y="94"/>
                    </a:lnTo>
                    <a:lnTo>
                      <a:pt x="107" y="93"/>
                    </a:lnTo>
                    <a:lnTo>
                      <a:pt x="104" y="90"/>
                    </a:lnTo>
                    <a:lnTo>
                      <a:pt x="107" y="89"/>
                    </a:lnTo>
                    <a:lnTo>
                      <a:pt x="110" y="89"/>
                    </a:lnTo>
                    <a:lnTo>
                      <a:pt x="112" y="90"/>
                    </a:lnTo>
                    <a:lnTo>
                      <a:pt x="109" y="89"/>
                    </a:lnTo>
                    <a:lnTo>
                      <a:pt x="106" y="88"/>
                    </a:lnTo>
                    <a:lnTo>
                      <a:pt x="105" y="85"/>
                    </a:lnTo>
                    <a:lnTo>
                      <a:pt x="102" y="82"/>
                    </a:lnTo>
                    <a:lnTo>
                      <a:pt x="101" y="80"/>
                    </a:lnTo>
                    <a:lnTo>
                      <a:pt x="100" y="77"/>
                    </a:lnTo>
                    <a:lnTo>
                      <a:pt x="100" y="77"/>
                    </a:lnTo>
                    <a:lnTo>
                      <a:pt x="101" y="75"/>
                    </a:lnTo>
                    <a:lnTo>
                      <a:pt x="98" y="75"/>
                    </a:lnTo>
                    <a:lnTo>
                      <a:pt x="101" y="72"/>
                    </a:lnTo>
                    <a:lnTo>
                      <a:pt x="97" y="73"/>
                    </a:lnTo>
                    <a:lnTo>
                      <a:pt x="97" y="73"/>
                    </a:lnTo>
                    <a:lnTo>
                      <a:pt x="96" y="72"/>
                    </a:lnTo>
                    <a:lnTo>
                      <a:pt x="96" y="69"/>
                    </a:lnTo>
                    <a:lnTo>
                      <a:pt x="94" y="68"/>
                    </a:lnTo>
                    <a:lnTo>
                      <a:pt x="90" y="67"/>
                    </a:lnTo>
                    <a:lnTo>
                      <a:pt x="88" y="64"/>
                    </a:lnTo>
                    <a:lnTo>
                      <a:pt x="88" y="64"/>
                    </a:lnTo>
                    <a:lnTo>
                      <a:pt x="85" y="63"/>
                    </a:lnTo>
                    <a:lnTo>
                      <a:pt x="83" y="62"/>
                    </a:lnTo>
                    <a:lnTo>
                      <a:pt x="80" y="62"/>
                    </a:lnTo>
                    <a:lnTo>
                      <a:pt x="79" y="62"/>
                    </a:lnTo>
                    <a:lnTo>
                      <a:pt x="78" y="62"/>
                    </a:lnTo>
                    <a:lnTo>
                      <a:pt x="78" y="62"/>
                    </a:lnTo>
                    <a:lnTo>
                      <a:pt x="76" y="60"/>
                    </a:lnTo>
                    <a:lnTo>
                      <a:pt x="72" y="59"/>
                    </a:lnTo>
                    <a:lnTo>
                      <a:pt x="70" y="58"/>
                    </a:lnTo>
                    <a:lnTo>
                      <a:pt x="68" y="56"/>
                    </a:lnTo>
                    <a:lnTo>
                      <a:pt x="64" y="56"/>
                    </a:lnTo>
                    <a:lnTo>
                      <a:pt x="63" y="56"/>
                    </a:lnTo>
                    <a:lnTo>
                      <a:pt x="60" y="55"/>
                    </a:lnTo>
                    <a:lnTo>
                      <a:pt x="58" y="55"/>
                    </a:lnTo>
                    <a:lnTo>
                      <a:pt x="54" y="54"/>
                    </a:lnTo>
                    <a:lnTo>
                      <a:pt x="52" y="53"/>
                    </a:lnTo>
                    <a:lnTo>
                      <a:pt x="52" y="53"/>
                    </a:lnTo>
                    <a:lnTo>
                      <a:pt x="51" y="52"/>
                    </a:lnTo>
                    <a:lnTo>
                      <a:pt x="50" y="50"/>
                    </a:lnTo>
                    <a:lnTo>
                      <a:pt x="53" y="48"/>
                    </a:lnTo>
                    <a:lnTo>
                      <a:pt x="50" y="48"/>
                    </a:lnTo>
                    <a:lnTo>
                      <a:pt x="47" y="50"/>
                    </a:lnTo>
                    <a:lnTo>
                      <a:pt x="45" y="50"/>
                    </a:lnTo>
                    <a:lnTo>
                      <a:pt x="43" y="46"/>
                    </a:lnTo>
                    <a:lnTo>
                      <a:pt x="41" y="47"/>
                    </a:lnTo>
                    <a:lnTo>
                      <a:pt x="39" y="46"/>
                    </a:lnTo>
                    <a:lnTo>
                      <a:pt x="37" y="45"/>
                    </a:lnTo>
                    <a:lnTo>
                      <a:pt x="36" y="42"/>
                    </a:lnTo>
                    <a:lnTo>
                      <a:pt x="36" y="39"/>
                    </a:lnTo>
                    <a:lnTo>
                      <a:pt x="38" y="37"/>
                    </a:lnTo>
                    <a:lnTo>
                      <a:pt x="36" y="37"/>
                    </a:lnTo>
                    <a:lnTo>
                      <a:pt x="36" y="41"/>
                    </a:lnTo>
                    <a:lnTo>
                      <a:pt x="35" y="43"/>
                    </a:lnTo>
                    <a:lnTo>
                      <a:pt x="33" y="45"/>
                    </a:lnTo>
                    <a:lnTo>
                      <a:pt x="33" y="47"/>
                    </a:lnTo>
                    <a:lnTo>
                      <a:pt x="30" y="51"/>
                    </a:lnTo>
                    <a:lnTo>
                      <a:pt x="28" y="50"/>
                    </a:lnTo>
                    <a:lnTo>
                      <a:pt x="25" y="50"/>
                    </a:lnTo>
                    <a:lnTo>
                      <a:pt x="24" y="47"/>
                    </a:lnTo>
                    <a:lnTo>
                      <a:pt x="26" y="44"/>
                    </a:lnTo>
                    <a:lnTo>
                      <a:pt x="25" y="42"/>
                    </a:lnTo>
                    <a:lnTo>
                      <a:pt x="22" y="39"/>
                    </a:lnTo>
                    <a:lnTo>
                      <a:pt x="20" y="37"/>
                    </a:lnTo>
                    <a:lnTo>
                      <a:pt x="18" y="35"/>
                    </a:lnTo>
                    <a:lnTo>
                      <a:pt x="15" y="35"/>
                    </a:lnTo>
                    <a:lnTo>
                      <a:pt x="15" y="33"/>
                    </a:lnTo>
                    <a:lnTo>
                      <a:pt x="17" y="32"/>
                    </a:lnTo>
                    <a:lnTo>
                      <a:pt x="20" y="33"/>
                    </a:lnTo>
                    <a:lnTo>
                      <a:pt x="22" y="33"/>
                    </a:lnTo>
                    <a:lnTo>
                      <a:pt x="25" y="33"/>
                    </a:lnTo>
                    <a:lnTo>
                      <a:pt x="27" y="29"/>
                    </a:lnTo>
                    <a:lnTo>
                      <a:pt x="29" y="28"/>
                    </a:lnTo>
                    <a:lnTo>
                      <a:pt x="33" y="29"/>
                    </a:lnTo>
                    <a:lnTo>
                      <a:pt x="37" y="30"/>
                    </a:lnTo>
                    <a:lnTo>
                      <a:pt x="37" y="28"/>
                    </a:lnTo>
                    <a:lnTo>
                      <a:pt x="41" y="28"/>
                    </a:lnTo>
                    <a:lnTo>
                      <a:pt x="41" y="25"/>
                    </a:lnTo>
                    <a:lnTo>
                      <a:pt x="37" y="25"/>
                    </a:lnTo>
                    <a:lnTo>
                      <a:pt x="35" y="25"/>
                    </a:lnTo>
                    <a:lnTo>
                      <a:pt x="29" y="25"/>
                    </a:lnTo>
                    <a:lnTo>
                      <a:pt x="27" y="26"/>
                    </a:lnTo>
                    <a:lnTo>
                      <a:pt x="26" y="26"/>
                    </a:lnTo>
                    <a:lnTo>
                      <a:pt x="24" y="26"/>
                    </a:lnTo>
                    <a:lnTo>
                      <a:pt x="22" y="26"/>
                    </a:lnTo>
                    <a:lnTo>
                      <a:pt x="19" y="25"/>
                    </a:lnTo>
                    <a:lnTo>
                      <a:pt x="17" y="25"/>
                    </a:lnTo>
                    <a:lnTo>
                      <a:pt x="15" y="24"/>
                    </a:lnTo>
                    <a:lnTo>
                      <a:pt x="12" y="20"/>
                    </a:lnTo>
                    <a:lnTo>
                      <a:pt x="13" y="18"/>
                    </a:lnTo>
                    <a:lnTo>
                      <a:pt x="13" y="18"/>
                    </a:lnTo>
                    <a:lnTo>
                      <a:pt x="11" y="17"/>
                    </a:lnTo>
                    <a:lnTo>
                      <a:pt x="8" y="15"/>
                    </a:lnTo>
                    <a:lnTo>
                      <a:pt x="5" y="15"/>
                    </a:lnTo>
                    <a:lnTo>
                      <a:pt x="2" y="16"/>
                    </a:lnTo>
                    <a:lnTo>
                      <a:pt x="0" y="15"/>
                    </a:lnTo>
                    <a:lnTo>
                      <a:pt x="0" y="12"/>
                    </a:lnTo>
                    <a:lnTo>
                      <a:pt x="3" y="10"/>
                    </a:lnTo>
                    <a:lnTo>
                      <a:pt x="3" y="9"/>
                    </a:lnTo>
                    <a:lnTo>
                      <a:pt x="3" y="5"/>
                    </a:lnTo>
                    <a:lnTo>
                      <a:pt x="7" y="4"/>
                    </a:lnTo>
                    <a:lnTo>
                      <a:pt x="9" y="4"/>
                    </a:lnTo>
                    <a:lnTo>
                      <a:pt x="11" y="4"/>
                    </a:lnTo>
                    <a:lnTo>
                      <a:pt x="15" y="2"/>
                    </a:lnTo>
                    <a:lnTo>
                      <a:pt x="17" y="0"/>
                    </a:lnTo>
                    <a:lnTo>
                      <a:pt x="19" y="0"/>
                    </a:lnTo>
                    <a:lnTo>
                      <a:pt x="21" y="0"/>
                    </a:lnTo>
                    <a:lnTo>
                      <a:pt x="24" y="0"/>
                    </a:lnTo>
                    <a:lnTo>
                      <a:pt x="27" y="1"/>
                    </a:lnTo>
                    <a:lnTo>
                      <a:pt x="29" y="2"/>
                    </a:lnTo>
                    <a:lnTo>
                      <a:pt x="33" y="4"/>
                    </a:lnTo>
                    <a:lnTo>
                      <a:pt x="35" y="5"/>
                    </a:lnTo>
                    <a:lnTo>
                      <a:pt x="37" y="4"/>
                    </a:lnTo>
                    <a:lnTo>
                      <a:pt x="38" y="5"/>
                    </a:lnTo>
                    <a:lnTo>
                      <a:pt x="42" y="5"/>
                    </a:lnTo>
                    <a:lnTo>
                      <a:pt x="42" y="8"/>
                    </a:lnTo>
                    <a:lnTo>
                      <a:pt x="43" y="11"/>
                    </a:lnTo>
                    <a:lnTo>
                      <a:pt x="44" y="13"/>
                    </a:lnTo>
                    <a:lnTo>
                      <a:pt x="43" y="16"/>
                    </a:lnTo>
                    <a:lnTo>
                      <a:pt x="42" y="19"/>
                    </a:lnTo>
                    <a:lnTo>
                      <a:pt x="43" y="21"/>
                    </a:lnTo>
                    <a:lnTo>
                      <a:pt x="43" y="25"/>
                    </a:lnTo>
                    <a:lnTo>
                      <a:pt x="43" y="27"/>
                    </a:lnTo>
                    <a:lnTo>
                      <a:pt x="45" y="29"/>
                    </a:lnTo>
                    <a:lnTo>
                      <a:pt x="46" y="33"/>
                    </a:lnTo>
                    <a:lnTo>
                      <a:pt x="47" y="29"/>
                    </a:lnTo>
                    <a:lnTo>
                      <a:pt x="50" y="33"/>
                    </a:lnTo>
                    <a:lnTo>
                      <a:pt x="51" y="35"/>
                    </a:lnTo>
                    <a:lnTo>
                      <a:pt x="52" y="37"/>
                    </a:lnTo>
                    <a:lnTo>
                      <a:pt x="54" y="41"/>
                    </a:lnTo>
                    <a:lnTo>
                      <a:pt x="56" y="41"/>
                    </a:lnTo>
                    <a:lnTo>
                      <a:pt x="59" y="41"/>
                    </a:lnTo>
                    <a:lnTo>
                      <a:pt x="62" y="41"/>
                    </a:lnTo>
                    <a:lnTo>
                      <a:pt x="64" y="38"/>
                    </a:lnTo>
                    <a:lnTo>
                      <a:pt x="67" y="36"/>
                    </a:lnTo>
                    <a:lnTo>
                      <a:pt x="68" y="34"/>
                    </a:lnTo>
                    <a:lnTo>
                      <a:pt x="69" y="32"/>
                    </a:lnTo>
                    <a:lnTo>
                      <a:pt x="71" y="29"/>
                    </a:lnTo>
                    <a:lnTo>
                      <a:pt x="72" y="27"/>
                    </a:lnTo>
                    <a:lnTo>
                      <a:pt x="76" y="25"/>
                    </a:lnTo>
                    <a:lnTo>
                      <a:pt x="78" y="26"/>
                    </a:lnTo>
                    <a:lnTo>
                      <a:pt x="80" y="25"/>
                    </a:lnTo>
                    <a:lnTo>
                      <a:pt x="84" y="24"/>
                    </a:lnTo>
                    <a:lnTo>
                      <a:pt x="85" y="21"/>
                    </a:lnTo>
                    <a:lnTo>
                      <a:pt x="85" y="19"/>
                    </a:lnTo>
                    <a:lnTo>
                      <a:pt x="87" y="18"/>
                    </a:lnTo>
                    <a:lnTo>
                      <a:pt x="90" y="16"/>
                    </a:lnTo>
                    <a:lnTo>
                      <a:pt x="93" y="15"/>
                    </a:lnTo>
                    <a:lnTo>
                      <a:pt x="94" y="15"/>
                    </a:lnTo>
                    <a:lnTo>
                      <a:pt x="97" y="17"/>
                    </a:lnTo>
                    <a:lnTo>
                      <a:pt x="100" y="18"/>
                    </a:lnTo>
                    <a:lnTo>
                      <a:pt x="102" y="19"/>
                    </a:lnTo>
                    <a:lnTo>
                      <a:pt x="105" y="19"/>
                    </a:lnTo>
                    <a:lnTo>
                      <a:pt x="107" y="21"/>
                    </a:lnTo>
                    <a:lnTo>
                      <a:pt x="111" y="22"/>
                    </a:lnTo>
                    <a:lnTo>
                      <a:pt x="113" y="24"/>
                    </a:lnTo>
                    <a:lnTo>
                      <a:pt x="115" y="25"/>
                    </a:lnTo>
                    <a:lnTo>
                      <a:pt x="121" y="27"/>
                    </a:lnTo>
                    <a:lnTo>
                      <a:pt x="123" y="27"/>
                    </a:lnTo>
                    <a:lnTo>
                      <a:pt x="126" y="27"/>
                    </a:lnTo>
                    <a:lnTo>
                      <a:pt x="128" y="28"/>
                    </a:lnTo>
                    <a:lnTo>
                      <a:pt x="131" y="28"/>
                    </a:lnTo>
                    <a:lnTo>
                      <a:pt x="132" y="30"/>
                    </a:lnTo>
                    <a:lnTo>
                      <a:pt x="136" y="30"/>
                    </a:lnTo>
                    <a:lnTo>
                      <a:pt x="137" y="30"/>
                    </a:lnTo>
                    <a:lnTo>
                      <a:pt x="138" y="30"/>
                    </a:lnTo>
                    <a:lnTo>
                      <a:pt x="141" y="32"/>
                    </a:lnTo>
                    <a:lnTo>
                      <a:pt x="144" y="33"/>
                    </a:lnTo>
                    <a:lnTo>
                      <a:pt x="152" y="37"/>
                    </a:lnTo>
                    <a:lnTo>
                      <a:pt x="154" y="37"/>
                    </a:lnTo>
                    <a:lnTo>
                      <a:pt x="157" y="38"/>
                    </a:lnTo>
                    <a:lnTo>
                      <a:pt x="163" y="41"/>
                    </a:lnTo>
                    <a:lnTo>
                      <a:pt x="165" y="41"/>
                    </a:lnTo>
                    <a:lnTo>
                      <a:pt x="167" y="41"/>
                    </a:lnTo>
                    <a:lnTo>
                      <a:pt x="169" y="41"/>
                    </a:lnTo>
                    <a:lnTo>
                      <a:pt x="171" y="42"/>
                    </a:lnTo>
                    <a:lnTo>
                      <a:pt x="173" y="43"/>
                    </a:lnTo>
                    <a:lnTo>
                      <a:pt x="177" y="45"/>
                    </a:lnTo>
                    <a:lnTo>
                      <a:pt x="179" y="46"/>
                    </a:lnTo>
                    <a:lnTo>
                      <a:pt x="182" y="46"/>
                    </a:lnTo>
                    <a:lnTo>
                      <a:pt x="184" y="47"/>
                    </a:lnTo>
                    <a:lnTo>
                      <a:pt x="186" y="50"/>
                    </a:lnTo>
                    <a:lnTo>
                      <a:pt x="187" y="50"/>
                    </a:lnTo>
                    <a:lnTo>
                      <a:pt x="187" y="50"/>
                    </a:lnTo>
                    <a:lnTo>
                      <a:pt x="189" y="51"/>
                    </a:lnTo>
                    <a:lnTo>
                      <a:pt x="191" y="54"/>
                    </a:lnTo>
                    <a:lnTo>
                      <a:pt x="192" y="54"/>
                    </a:lnTo>
                    <a:lnTo>
                      <a:pt x="195" y="54"/>
                    </a:lnTo>
                    <a:lnTo>
                      <a:pt x="198" y="56"/>
                    </a:lnTo>
                    <a:lnTo>
                      <a:pt x="199" y="59"/>
                    </a:lnTo>
                    <a:lnTo>
                      <a:pt x="203" y="62"/>
                    </a:lnTo>
                    <a:lnTo>
                      <a:pt x="203" y="64"/>
                    </a:lnTo>
                    <a:lnTo>
                      <a:pt x="201" y="67"/>
                    </a:lnTo>
                    <a:lnTo>
                      <a:pt x="203" y="70"/>
                    </a:lnTo>
                    <a:lnTo>
                      <a:pt x="205" y="70"/>
                    </a:lnTo>
                    <a:lnTo>
                      <a:pt x="208" y="71"/>
                    </a:lnTo>
                    <a:lnTo>
                      <a:pt x="211" y="71"/>
                    </a:lnTo>
                    <a:lnTo>
                      <a:pt x="213" y="72"/>
                    </a:lnTo>
                    <a:lnTo>
                      <a:pt x="216" y="75"/>
                    </a:lnTo>
                    <a:lnTo>
                      <a:pt x="217" y="75"/>
                    </a:lnTo>
                    <a:lnTo>
                      <a:pt x="220" y="77"/>
                    </a:lnTo>
                    <a:lnTo>
                      <a:pt x="223" y="76"/>
                    </a:lnTo>
                    <a:lnTo>
                      <a:pt x="225" y="77"/>
                    </a:lnTo>
                    <a:lnTo>
                      <a:pt x="228" y="79"/>
                    </a:lnTo>
                    <a:lnTo>
                      <a:pt x="230" y="81"/>
                    </a:lnTo>
                    <a:lnTo>
                      <a:pt x="230" y="85"/>
                    </a:lnTo>
                    <a:lnTo>
                      <a:pt x="229" y="87"/>
                    </a:lnTo>
                    <a:lnTo>
                      <a:pt x="226" y="87"/>
                    </a:lnTo>
                    <a:lnTo>
                      <a:pt x="224" y="87"/>
                    </a:lnTo>
                    <a:lnTo>
                      <a:pt x="221" y="87"/>
                    </a:lnTo>
                    <a:lnTo>
                      <a:pt x="218" y="87"/>
                    </a:lnTo>
                    <a:lnTo>
                      <a:pt x="218" y="89"/>
                    </a:lnTo>
                    <a:lnTo>
                      <a:pt x="220" y="92"/>
                    </a:lnTo>
                    <a:lnTo>
                      <a:pt x="221" y="94"/>
                    </a:lnTo>
                    <a:lnTo>
                      <a:pt x="222" y="97"/>
                    </a:lnTo>
                    <a:lnTo>
                      <a:pt x="224" y="98"/>
                    </a:lnTo>
                    <a:lnTo>
                      <a:pt x="226" y="101"/>
                    </a:lnTo>
                    <a:lnTo>
                      <a:pt x="230" y="104"/>
                    </a:lnTo>
                    <a:lnTo>
                      <a:pt x="232" y="104"/>
                    </a:lnTo>
                    <a:lnTo>
                      <a:pt x="233" y="105"/>
                    </a:lnTo>
                    <a:lnTo>
                      <a:pt x="234" y="106"/>
                    </a:lnTo>
                    <a:lnTo>
                      <a:pt x="234" y="107"/>
                    </a:lnTo>
                    <a:lnTo>
                      <a:pt x="235" y="112"/>
                    </a:lnTo>
                    <a:lnTo>
                      <a:pt x="239" y="114"/>
                    </a:lnTo>
                    <a:lnTo>
                      <a:pt x="240" y="116"/>
                    </a:lnTo>
                    <a:lnTo>
                      <a:pt x="242" y="120"/>
                    </a:lnTo>
                    <a:lnTo>
                      <a:pt x="245" y="119"/>
                    </a:lnTo>
                    <a:lnTo>
                      <a:pt x="248" y="119"/>
                    </a:lnTo>
                    <a:lnTo>
                      <a:pt x="250" y="120"/>
                    </a:lnTo>
                    <a:lnTo>
                      <a:pt x="249" y="122"/>
                    </a:lnTo>
                    <a:lnTo>
                      <a:pt x="250" y="126"/>
                    </a:lnTo>
                    <a:lnTo>
                      <a:pt x="252" y="127"/>
                    </a:lnTo>
                    <a:lnTo>
                      <a:pt x="255" y="127"/>
                    </a:lnTo>
                    <a:lnTo>
                      <a:pt x="257" y="127"/>
                    </a:lnTo>
                    <a:lnTo>
                      <a:pt x="259" y="127"/>
                    </a:lnTo>
                    <a:lnTo>
                      <a:pt x="259" y="128"/>
                    </a:lnTo>
                    <a:lnTo>
                      <a:pt x="259" y="129"/>
                    </a:lnTo>
                    <a:lnTo>
                      <a:pt x="256" y="129"/>
                    </a:lnTo>
                    <a:lnTo>
                      <a:pt x="258" y="132"/>
                    </a:lnTo>
                    <a:lnTo>
                      <a:pt x="259" y="133"/>
                    </a:lnTo>
                    <a:lnTo>
                      <a:pt x="260" y="133"/>
                    </a:lnTo>
                    <a:lnTo>
                      <a:pt x="264" y="135"/>
                    </a:lnTo>
                    <a:lnTo>
                      <a:pt x="266" y="135"/>
                    </a:lnTo>
                    <a:lnTo>
                      <a:pt x="268" y="136"/>
                    </a:lnTo>
                    <a:lnTo>
                      <a:pt x="272" y="136"/>
                    </a:lnTo>
                    <a:lnTo>
                      <a:pt x="268" y="137"/>
                    </a:lnTo>
                    <a:lnTo>
                      <a:pt x="266" y="138"/>
                    </a:lnTo>
                    <a:lnTo>
                      <a:pt x="268" y="140"/>
                    </a:lnTo>
                    <a:lnTo>
                      <a:pt x="265" y="141"/>
                    </a:lnTo>
                    <a:lnTo>
                      <a:pt x="263" y="141"/>
                    </a:lnTo>
                    <a:lnTo>
                      <a:pt x="259" y="140"/>
                    </a:lnTo>
                    <a:lnTo>
                      <a:pt x="259" y="139"/>
                    </a:lnTo>
                    <a:lnTo>
                      <a:pt x="25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3" name="Freeform 223">
                <a:extLst>
                  <a:ext uri="{FF2B5EF4-FFF2-40B4-BE49-F238E27FC236}">
                    <a16:creationId xmlns:a16="http://schemas.microsoft.com/office/drawing/2014/main" id="{57F8B3EB-7038-422E-89DE-26925464ECAC}"/>
                  </a:ext>
                </a:extLst>
              </p:cNvPr>
              <p:cNvSpPr>
                <a:spLocks/>
              </p:cNvSpPr>
              <p:nvPr/>
            </p:nvSpPr>
            <p:spPr bwMode="auto">
              <a:xfrm>
                <a:off x="3587677" y="4292609"/>
                <a:ext cx="782394" cy="837492"/>
              </a:xfrm>
              <a:custGeom>
                <a:avLst/>
                <a:gdLst>
                  <a:gd name="T0" fmla="*/ 19 w 142"/>
                  <a:gd name="T1" fmla="*/ 135 h 152"/>
                  <a:gd name="T2" fmla="*/ 15 w 142"/>
                  <a:gd name="T3" fmla="*/ 121 h 152"/>
                  <a:gd name="T4" fmla="*/ 14 w 142"/>
                  <a:gd name="T5" fmla="*/ 111 h 152"/>
                  <a:gd name="T6" fmla="*/ 8 w 142"/>
                  <a:gd name="T7" fmla="*/ 105 h 152"/>
                  <a:gd name="T8" fmla="*/ 3 w 142"/>
                  <a:gd name="T9" fmla="*/ 93 h 152"/>
                  <a:gd name="T10" fmla="*/ 0 w 142"/>
                  <a:gd name="T11" fmla="*/ 82 h 152"/>
                  <a:gd name="T12" fmla="*/ 3 w 142"/>
                  <a:gd name="T13" fmla="*/ 76 h 152"/>
                  <a:gd name="T14" fmla="*/ 11 w 142"/>
                  <a:gd name="T15" fmla="*/ 68 h 152"/>
                  <a:gd name="T16" fmla="*/ 22 w 142"/>
                  <a:gd name="T17" fmla="*/ 72 h 152"/>
                  <a:gd name="T18" fmla="*/ 30 w 142"/>
                  <a:gd name="T19" fmla="*/ 77 h 152"/>
                  <a:gd name="T20" fmla="*/ 29 w 142"/>
                  <a:gd name="T21" fmla="*/ 74 h 152"/>
                  <a:gd name="T22" fmla="*/ 34 w 142"/>
                  <a:gd name="T23" fmla="*/ 66 h 152"/>
                  <a:gd name="T24" fmla="*/ 34 w 142"/>
                  <a:gd name="T25" fmla="*/ 61 h 152"/>
                  <a:gd name="T26" fmla="*/ 46 w 142"/>
                  <a:gd name="T27" fmla="*/ 56 h 152"/>
                  <a:gd name="T28" fmla="*/ 57 w 142"/>
                  <a:gd name="T29" fmla="*/ 52 h 152"/>
                  <a:gd name="T30" fmla="*/ 67 w 142"/>
                  <a:gd name="T31" fmla="*/ 40 h 152"/>
                  <a:gd name="T32" fmla="*/ 75 w 142"/>
                  <a:gd name="T33" fmla="*/ 33 h 152"/>
                  <a:gd name="T34" fmla="*/ 84 w 142"/>
                  <a:gd name="T35" fmla="*/ 27 h 152"/>
                  <a:gd name="T36" fmla="*/ 85 w 142"/>
                  <a:gd name="T37" fmla="*/ 28 h 152"/>
                  <a:gd name="T38" fmla="*/ 90 w 142"/>
                  <a:gd name="T39" fmla="*/ 24 h 152"/>
                  <a:gd name="T40" fmla="*/ 96 w 142"/>
                  <a:gd name="T41" fmla="*/ 19 h 152"/>
                  <a:gd name="T42" fmla="*/ 102 w 142"/>
                  <a:gd name="T43" fmla="*/ 8 h 152"/>
                  <a:gd name="T44" fmla="*/ 108 w 142"/>
                  <a:gd name="T45" fmla="*/ 6 h 152"/>
                  <a:gd name="T46" fmla="*/ 118 w 142"/>
                  <a:gd name="T47" fmla="*/ 5 h 152"/>
                  <a:gd name="T48" fmla="*/ 123 w 142"/>
                  <a:gd name="T49" fmla="*/ 15 h 152"/>
                  <a:gd name="T50" fmla="*/ 130 w 142"/>
                  <a:gd name="T51" fmla="*/ 16 h 152"/>
                  <a:gd name="T52" fmla="*/ 140 w 142"/>
                  <a:gd name="T53" fmla="*/ 22 h 152"/>
                  <a:gd name="T54" fmla="*/ 132 w 142"/>
                  <a:gd name="T55" fmla="*/ 28 h 152"/>
                  <a:gd name="T56" fmla="*/ 132 w 142"/>
                  <a:gd name="T57" fmla="*/ 36 h 152"/>
                  <a:gd name="T58" fmla="*/ 119 w 142"/>
                  <a:gd name="T59" fmla="*/ 36 h 152"/>
                  <a:gd name="T60" fmla="*/ 119 w 142"/>
                  <a:gd name="T61" fmla="*/ 46 h 152"/>
                  <a:gd name="T62" fmla="*/ 117 w 142"/>
                  <a:gd name="T63" fmla="*/ 53 h 152"/>
                  <a:gd name="T64" fmla="*/ 119 w 142"/>
                  <a:gd name="T65" fmla="*/ 57 h 152"/>
                  <a:gd name="T66" fmla="*/ 123 w 142"/>
                  <a:gd name="T67" fmla="*/ 68 h 152"/>
                  <a:gd name="T68" fmla="*/ 139 w 142"/>
                  <a:gd name="T69" fmla="*/ 82 h 152"/>
                  <a:gd name="T70" fmla="*/ 130 w 142"/>
                  <a:gd name="T71" fmla="*/ 85 h 152"/>
                  <a:gd name="T72" fmla="*/ 120 w 142"/>
                  <a:gd name="T73" fmla="*/ 87 h 152"/>
                  <a:gd name="T74" fmla="*/ 117 w 142"/>
                  <a:gd name="T75" fmla="*/ 100 h 152"/>
                  <a:gd name="T76" fmla="*/ 116 w 142"/>
                  <a:gd name="T77" fmla="*/ 108 h 152"/>
                  <a:gd name="T78" fmla="*/ 108 w 142"/>
                  <a:gd name="T79" fmla="*/ 112 h 152"/>
                  <a:gd name="T80" fmla="*/ 103 w 142"/>
                  <a:gd name="T81" fmla="*/ 120 h 152"/>
                  <a:gd name="T82" fmla="*/ 105 w 142"/>
                  <a:gd name="T83" fmla="*/ 130 h 152"/>
                  <a:gd name="T84" fmla="*/ 100 w 142"/>
                  <a:gd name="T85" fmla="*/ 139 h 152"/>
                  <a:gd name="T86" fmla="*/ 86 w 142"/>
                  <a:gd name="T87" fmla="*/ 149 h 152"/>
                  <a:gd name="T88" fmla="*/ 79 w 142"/>
                  <a:gd name="T89" fmla="*/ 147 h 152"/>
                  <a:gd name="T90" fmla="*/ 74 w 142"/>
                  <a:gd name="T91" fmla="*/ 143 h 152"/>
                  <a:gd name="T92" fmla="*/ 67 w 142"/>
                  <a:gd name="T93" fmla="*/ 143 h 152"/>
                  <a:gd name="T94" fmla="*/ 57 w 142"/>
                  <a:gd name="T95" fmla="*/ 137 h 152"/>
                  <a:gd name="T96" fmla="*/ 46 w 142"/>
                  <a:gd name="T97" fmla="*/ 142 h 152"/>
                  <a:gd name="T98" fmla="*/ 40 w 142"/>
                  <a:gd name="T99" fmla="*/ 136 h 152"/>
                  <a:gd name="T100" fmla="*/ 30 w 142"/>
                  <a:gd name="T101"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52">
                    <a:moveTo>
                      <a:pt x="28" y="135"/>
                    </a:moveTo>
                    <a:lnTo>
                      <a:pt x="26" y="136"/>
                    </a:lnTo>
                    <a:lnTo>
                      <a:pt x="23" y="135"/>
                    </a:lnTo>
                    <a:lnTo>
                      <a:pt x="21" y="136"/>
                    </a:lnTo>
                    <a:lnTo>
                      <a:pt x="19" y="135"/>
                    </a:lnTo>
                    <a:lnTo>
                      <a:pt x="19" y="133"/>
                    </a:lnTo>
                    <a:lnTo>
                      <a:pt x="17" y="129"/>
                    </a:lnTo>
                    <a:lnTo>
                      <a:pt x="17" y="127"/>
                    </a:lnTo>
                    <a:lnTo>
                      <a:pt x="16" y="125"/>
                    </a:lnTo>
                    <a:lnTo>
                      <a:pt x="15" y="121"/>
                    </a:lnTo>
                    <a:lnTo>
                      <a:pt x="15" y="119"/>
                    </a:lnTo>
                    <a:lnTo>
                      <a:pt x="15" y="119"/>
                    </a:lnTo>
                    <a:lnTo>
                      <a:pt x="16" y="116"/>
                    </a:lnTo>
                    <a:lnTo>
                      <a:pt x="15" y="113"/>
                    </a:lnTo>
                    <a:lnTo>
                      <a:pt x="14" y="111"/>
                    </a:lnTo>
                    <a:lnTo>
                      <a:pt x="11" y="109"/>
                    </a:lnTo>
                    <a:lnTo>
                      <a:pt x="8" y="108"/>
                    </a:lnTo>
                    <a:lnTo>
                      <a:pt x="6" y="108"/>
                    </a:lnTo>
                    <a:lnTo>
                      <a:pt x="5" y="105"/>
                    </a:lnTo>
                    <a:lnTo>
                      <a:pt x="8" y="105"/>
                    </a:lnTo>
                    <a:lnTo>
                      <a:pt x="3" y="102"/>
                    </a:lnTo>
                    <a:lnTo>
                      <a:pt x="5" y="99"/>
                    </a:lnTo>
                    <a:lnTo>
                      <a:pt x="4" y="99"/>
                    </a:lnTo>
                    <a:lnTo>
                      <a:pt x="4" y="95"/>
                    </a:lnTo>
                    <a:lnTo>
                      <a:pt x="3" y="93"/>
                    </a:lnTo>
                    <a:lnTo>
                      <a:pt x="0" y="92"/>
                    </a:lnTo>
                    <a:lnTo>
                      <a:pt x="0" y="88"/>
                    </a:lnTo>
                    <a:lnTo>
                      <a:pt x="0" y="86"/>
                    </a:lnTo>
                    <a:lnTo>
                      <a:pt x="0" y="84"/>
                    </a:lnTo>
                    <a:lnTo>
                      <a:pt x="0" y="82"/>
                    </a:lnTo>
                    <a:lnTo>
                      <a:pt x="4" y="78"/>
                    </a:lnTo>
                    <a:lnTo>
                      <a:pt x="5" y="77"/>
                    </a:lnTo>
                    <a:lnTo>
                      <a:pt x="5" y="77"/>
                    </a:lnTo>
                    <a:lnTo>
                      <a:pt x="2" y="79"/>
                    </a:lnTo>
                    <a:lnTo>
                      <a:pt x="3" y="76"/>
                    </a:lnTo>
                    <a:lnTo>
                      <a:pt x="4" y="74"/>
                    </a:lnTo>
                    <a:lnTo>
                      <a:pt x="6" y="71"/>
                    </a:lnTo>
                    <a:lnTo>
                      <a:pt x="9" y="68"/>
                    </a:lnTo>
                    <a:lnTo>
                      <a:pt x="11" y="67"/>
                    </a:lnTo>
                    <a:lnTo>
                      <a:pt x="11" y="68"/>
                    </a:lnTo>
                    <a:lnTo>
                      <a:pt x="13" y="71"/>
                    </a:lnTo>
                    <a:lnTo>
                      <a:pt x="15" y="72"/>
                    </a:lnTo>
                    <a:lnTo>
                      <a:pt x="17" y="72"/>
                    </a:lnTo>
                    <a:lnTo>
                      <a:pt x="20" y="72"/>
                    </a:lnTo>
                    <a:lnTo>
                      <a:pt x="22" y="72"/>
                    </a:lnTo>
                    <a:lnTo>
                      <a:pt x="22" y="74"/>
                    </a:lnTo>
                    <a:lnTo>
                      <a:pt x="24" y="74"/>
                    </a:lnTo>
                    <a:lnTo>
                      <a:pt x="24" y="76"/>
                    </a:lnTo>
                    <a:lnTo>
                      <a:pt x="26" y="75"/>
                    </a:lnTo>
                    <a:lnTo>
                      <a:pt x="30" y="77"/>
                    </a:lnTo>
                    <a:lnTo>
                      <a:pt x="32" y="77"/>
                    </a:lnTo>
                    <a:lnTo>
                      <a:pt x="33" y="77"/>
                    </a:lnTo>
                    <a:lnTo>
                      <a:pt x="34" y="77"/>
                    </a:lnTo>
                    <a:lnTo>
                      <a:pt x="31" y="77"/>
                    </a:lnTo>
                    <a:lnTo>
                      <a:pt x="29" y="74"/>
                    </a:lnTo>
                    <a:lnTo>
                      <a:pt x="31" y="74"/>
                    </a:lnTo>
                    <a:lnTo>
                      <a:pt x="30" y="70"/>
                    </a:lnTo>
                    <a:lnTo>
                      <a:pt x="31" y="68"/>
                    </a:lnTo>
                    <a:lnTo>
                      <a:pt x="32" y="67"/>
                    </a:lnTo>
                    <a:lnTo>
                      <a:pt x="34" y="66"/>
                    </a:lnTo>
                    <a:lnTo>
                      <a:pt x="31" y="67"/>
                    </a:lnTo>
                    <a:lnTo>
                      <a:pt x="31" y="63"/>
                    </a:lnTo>
                    <a:lnTo>
                      <a:pt x="34" y="63"/>
                    </a:lnTo>
                    <a:lnTo>
                      <a:pt x="36" y="63"/>
                    </a:lnTo>
                    <a:lnTo>
                      <a:pt x="34" y="61"/>
                    </a:lnTo>
                    <a:lnTo>
                      <a:pt x="36" y="58"/>
                    </a:lnTo>
                    <a:lnTo>
                      <a:pt x="38" y="57"/>
                    </a:lnTo>
                    <a:lnTo>
                      <a:pt x="40" y="57"/>
                    </a:lnTo>
                    <a:lnTo>
                      <a:pt x="43" y="56"/>
                    </a:lnTo>
                    <a:lnTo>
                      <a:pt x="46" y="56"/>
                    </a:lnTo>
                    <a:lnTo>
                      <a:pt x="48" y="54"/>
                    </a:lnTo>
                    <a:lnTo>
                      <a:pt x="50" y="54"/>
                    </a:lnTo>
                    <a:lnTo>
                      <a:pt x="54" y="53"/>
                    </a:lnTo>
                    <a:lnTo>
                      <a:pt x="56" y="52"/>
                    </a:lnTo>
                    <a:lnTo>
                      <a:pt x="57" y="52"/>
                    </a:lnTo>
                    <a:lnTo>
                      <a:pt x="58" y="50"/>
                    </a:lnTo>
                    <a:lnTo>
                      <a:pt x="60" y="46"/>
                    </a:lnTo>
                    <a:lnTo>
                      <a:pt x="63" y="44"/>
                    </a:lnTo>
                    <a:lnTo>
                      <a:pt x="65" y="42"/>
                    </a:lnTo>
                    <a:lnTo>
                      <a:pt x="67" y="40"/>
                    </a:lnTo>
                    <a:lnTo>
                      <a:pt x="69" y="36"/>
                    </a:lnTo>
                    <a:lnTo>
                      <a:pt x="69" y="34"/>
                    </a:lnTo>
                    <a:lnTo>
                      <a:pt x="69" y="33"/>
                    </a:lnTo>
                    <a:lnTo>
                      <a:pt x="72" y="33"/>
                    </a:lnTo>
                    <a:lnTo>
                      <a:pt x="75" y="33"/>
                    </a:lnTo>
                    <a:lnTo>
                      <a:pt x="77" y="31"/>
                    </a:lnTo>
                    <a:lnTo>
                      <a:pt x="79" y="31"/>
                    </a:lnTo>
                    <a:lnTo>
                      <a:pt x="81" y="28"/>
                    </a:lnTo>
                    <a:lnTo>
                      <a:pt x="82" y="27"/>
                    </a:lnTo>
                    <a:lnTo>
                      <a:pt x="84" y="27"/>
                    </a:lnTo>
                    <a:lnTo>
                      <a:pt x="83" y="28"/>
                    </a:lnTo>
                    <a:lnTo>
                      <a:pt x="84" y="29"/>
                    </a:lnTo>
                    <a:lnTo>
                      <a:pt x="84" y="29"/>
                    </a:lnTo>
                    <a:lnTo>
                      <a:pt x="84" y="29"/>
                    </a:lnTo>
                    <a:lnTo>
                      <a:pt x="85" y="28"/>
                    </a:lnTo>
                    <a:lnTo>
                      <a:pt x="86" y="27"/>
                    </a:lnTo>
                    <a:lnTo>
                      <a:pt x="89" y="27"/>
                    </a:lnTo>
                    <a:lnTo>
                      <a:pt x="90" y="27"/>
                    </a:lnTo>
                    <a:lnTo>
                      <a:pt x="91" y="24"/>
                    </a:lnTo>
                    <a:lnTo>
                      <a:pt x="90" y="24"/>
                    </a:lnTo>
                    <a:lnTo>
                      <a:pt x="89" y="23"/>
                    </a:lnTo>
                    <a:lnTo>
                      <a:pt x="89" y="22"/>
                    </a:lnTo>
                    <a:lnTo>
                      <a:pt x="92" y="20"/>
                    </a:lnTo>
                    <a:lnTo>
                      <a:pt x="92" y="20"/>
                    </a:lnTo>
                    <a:lnTo>
                      <a:pt x="96" y="19"/>
                    </a:lnTo>
                    <a:lnTo>
                      <a:pt x="97" y="17"/>
                    </a:lnTo>
                    <a:lnTo>
                      <a:pt x="97" y="16"/>
                    </a:lnTo>
                    <a:lnTo>
                      <a:pt x="99" y="14"/>
                    </a:lnTo>
                    <a:lnTo>
                      <a:pt x="100" y="11"/>
                    </a:lnTo>
                    <a:lnTo>
                      <a:pt x="102" y="8"/>
                    </a:lnTo>
                    <a:lnTo>
                      <a:pt x="105" y="6"/>
                    </a:lnTo>
                    <a:lnTo>
                      <a:pt x="106" y="2"/>
                    </a:lnTo>
                    <a:lnTo>
                      <a:pt x="109" y="0"/>
                    </a:lnTo>
                    <a:lnTo>
                      <a:pt x="109" y="2"/>
                    </a:lnTo>
                    <a:lnTo>
                      <a:pt x="108" y="6"/>
                    </a:lnTo>
                    <a:lnTo>
                      <a:pt x="110" y="3"/>
                    </a:lnTo>
                    <a:lnTo>
                      <a:pt x="111" y="0"/>
                    </a:lnTo>
                    <a:lnTo>
                      <a:pt x="114" y="2"/>
                    </a:lnTo>
                    <a:lnTo>
                      <a:pt x="116" y="5"/>
                    </a:lnTo>
                    <a:lnTo>
                      <a:pt x="118" y="5"/>
                    </a:lnTo>
                    <a:lnTo>
                      <a:pt x="120" y="8"/>
                    </a:lnTo>
                    <a:lnTo>
                      <a:pt x="120" y="9"/>
                    </a:lnTo>
                    <a:lnTo>
                      <a:pt x="120" y="12"/>
                    </a:lnTo>
                    <a:lnTo>
                      <a:pt x="119" y="15"/>
                    </a:lnTo>
                    <a:lnTo>
                      <a:pt x="123" y="15"/>
                    </a:lnTo>
                    <a:lnTo>
                      <a:pt x="125" y="12"/>
                    </a:lnTo>
                    <a:lnTo>
                      <a:pt x="126" y="16"/>
                    </a:lnTo>
                    <a:lnTo>
                      <a:pt x="124" y="18"/>
                    </a:lnTo>
                    <a:lnTo>
                      <a:pt x="126" y="18"/>
                    </a:lnTo>
                    <a:lnTo>
                      <a:pt x="130" y="16"/>
                    </a:lnTo>
                    <a:lnTo>
                      <a:pt x="130" y="16"/>
                    </a:lnTo>
                    <a:lnTo>
                      <a:pt x="133" y="18"/>
                    </a:lnTo>
                    <a:lnTo>
                      <a:pt x="135" y="19"/>
                    </a:lnTo>
                    <a:lnTo>
                      <a:pt x="137" y="22"/>
                    </a:lnTo>
                    <a:lnTo>
                      <a:pt x="140" y="22"/>
                    </a:lnTo>
                    <a:lnTo>
                      <a:pt x="142" y="23"/>
                    </a:lnTo>
                    <a:lnTo>
                      <a:pt x="140" y="26"/>
                    </a:lnTo>
                    <a:lnTo>
                      <a:pt x="137" y="27"/>
                    </a:lnTo>
                    <a:lnTo>
                      <a:pt x="135" y="27"/>
                    </a:lnTo>
                    <a:lnTo>
                      <a:pt x="132" y="28"/>
                    </a:lnTo>
                    <a:lnTo>
                      <a:pt x="130" y="27"/>
                    </a:lnTo>
                    <a:lnTo>
                      <a:pt x="126" y="28"/>
                    </a:lnTo>
                    <a:lnTo>
                      <a:pt x="128" y="32"/>
                    </a:lnTo>
                    <a:lnTo>
                      <a:pt x="131" y="33"/>
                    </a:lnTo>
                    <a:lnTo>
                      <a:pt x="132" y="36"/>
                    </a:lnTo>
                    <a:lnTo>
                      <a:pt x="130" y="36"/>
                    </a:lnTo>
                    <a:lnTo>
                      <a:pt x="127" y="36"/>
                    </a:lnTo>
                    <a:lnTo>
                      <a:pt x="125" y="37"/>
                    </a:lnTo>
                    <a:lnTo>
                      <a:pt x="122" y="36"/>
                    </a:lnTo>
                    <a:lnTo>
                      <a:pt x="119" y="36"/>
                    </a:lnTo>
                    <a:lnTo>
                      <a:pt x="119" y="39"/>
                    </a:lnTo>
                    <a:lnTo>
                      <a:pt x="117" y="40"/>
                    </a:lnTo>
                    <a:lnTo>
                      <a:pt x="119" y="42"/>
                    </a:lnTo>
                    <a:lnTo>
                      <a:pt x="122" y="45"/>
                    </a:lnTo>
                    <a:lnTo>
                      <a:pt x="119" y="46"/>
                    </a:lnTo>
                    <a:lnTo>
                      <a:pt x="117" y="46"/>
                    </a:lnTo>
                    <a:lnTo>
                      <a:pt x="114" y="48"/>
                    </a:lnTo>
                    <a:lnTo>
                      <a:pt x="116" y="50"/>
                    </a:lnTo>
                    <a:lnTo>
                      <a:pt x="117" y="53"/>
                    </a:lnTo>
                    <a:lnTo>
                      <a:pt x="117" y="53"/>
                    </a:lnTo>
                    <a:lnTo>
                      <a:pt x="119" y="53"/>
                    </a:lnTo>
                    <a:lnTo>
                      <a:pt x="119" y="54"/>
                    </a:lnTo>
                    <a:lnTo>
                      <a:pt x="118" y="54"/>
                    </a:lnTo>
                    <a:lnTo>
                      <a:pt x="118" y="56"/>
                    </a:lnTo>
                    <a:lnTo>
                      <a:pt x="119" y="57"/>
                    </a:lnTo>
                    <a:lnTo>
                      <a:pt x="122" y="58"/>
                    </a:lnTo>
                    <a:lnTo>
                      <a:pt x="123" y="60"/>
                    </a:lnTo>
                    <a:lnTo>
                      <a:pt x="125" y="63"/>
                    </a:lnTo>
                    <a:lnTo>
                      <a:pt x="124" y="66"/>
                    </a:lnTo>
                    <a:lnTo>
                      <a:pt x="123" y="68"/>
                    </a:lnTo>
                    <a:lnTo>
                      <a:pt x="125" y="71"/>
                    </a:lnTo>
                    <a:lnTo>
                      <a:pt x="131" y="76"/>
                    </a:lnTo>
                    <a:lnTo>
                      <a:pt x="133" y="77"/>
                    </a:lnTo>
                    <a:lnTo>
                      <a:pt x="135" y="80"/>
                    </a:lnTo>
                    <a:lnTo>
                      <a:pt x="139" y="82"/>
                    </a:lnTo>
                    <a:lnTo>
                      <a:pt x="139" y="82"/>
                    </a:lnTo>
                    <a:lnTo>
                      <a:pt x="137" y="83"/>
                    </a:lnTo>
                    <a:lnTo>
                      <a:pt x="135" y="85"/>
                    </a:lnTo>
                    <a:lnTo>
                      <a:pt x="132" y="85"/>
                    </a:lnTo>
                    <a:lnTo>
                      <a:pt x="130" y="85"/>
                    </a:lnTo>
                    <a:lnTo>
                      <a:pt x="127" y="84"/>
                    </a:lnTo>
                    <a:lnTo>
                      <a:pt x="124" y="82"/>
                    </a:lnTo>
                    <a:lnTo>
                      <a:pt x="124" y="85"/>
                    </a:lnTo>
                    <a:lnTo>
                      <a:pt x="122" y="85"/>
                    </a:lnTo>
                    <a:lnTo>
                      <a:pt x="120" y="87"/>
                    </a:lnTo>
                    <a:lnTo>
                      <a:pt x="118" y="91"/>
                    </a:lnTo>
                    <a:lnTo>
                      <a:pt x="118" y="93"/>
                    </a:lnTo>
                    <a:lnTo>
                      <a:pt x="118" y="95"/>
                    </a:lnTo>
                    <a:lnTo>
                      <a:pt x="117" y="97"/>
                    </a:lnTo>
                    <a:lnTo>
                      <a:pt x="117" y="100"/>
                    </a:lnTo>
                    <a:lnTo>
                      <a:pt x="117" y="103"/>
                    </a:lnTo>
                    <a:lnTo>
                      <a:pt x="119" y="102"/>
                    </a:lnTo>
                    <a:lnTo>
                      <a:pt x="118" y="104"/>
                    </a:lnTo>
                    <a:lnTo>
                      <a:pt x="117" y="106"/>
                    </a:lnTo>
                    <a:lnTo>
                      <a:pt x="116" y="108"/>
                    </a:lnTo>
                    <a:lnTo>
                      <a:pt x="115" y="106"/>
                    </a:lnTo>
                    <a:lnTo>
                      <a:pt x="115" y="108"/>
                    </a:lnTo>
                    <a:lnTo>
                      <a:pt x="113" y="110"/>
                    </a:lnTo>
                    <a:lnTo>
                      <a:pt x="110" y="112"/>
                    </a:lnTo>
                    <a:lnTo>
                      <a:pt x="108" y="112"/>
                    </a:lnTo>
                    <a:lnTo>
                      <a:pt x="107" y="114"/>
                    </a:lnTo>
                    <a:lnTo>
                      <a:pt x="105" y="116"/>
                    </a:lnTo>
                    <a:lnTo>
                      <a:pt x="103" y="119"/>
                    </a:lnTo>
                    <a:lnTo>
                      <a:pt x="100" y="120"/>
                    </a:lnTo>
                    <a:lnTo>
                      <a:pt x="103" y="120"/>
                    </a:lnTo>
                    <a:lnTo>
                      <a:pt x="103" y="123"/>
                    </a:lnTo>
                    <a:lnTo>
                      <a:pt x="102" y="126"/>
                    </a:lnTo>
                    <a:lnTo>
                      <a:pt x="105" y="127"/>
                    </a:lnTo>
                    <a:lnTo>
                      <a:pt x="105" y="127"/>
                    </a:lnTo>
                    <a:lnTo>
                      <a:pt x="105" y="130"/>
                    </a:lnTo>
                    <a:lnTo>
                      <a:pt x="102" y="130"/>
                    </a:lnTo>
                    <a:lnTo>
                      <a:pt x="102" y="133"/>
                    </a:lnTo>
                    <a:lnTo>
                      <a:pt x="102" y="136"/>
                    </a:lnTo>
                    <a:lnTo>
                      <a:pt x="99" y="137"/>
                    </a:lnTo>
                    <a:lnTo>
                      <a:pt x="100" y="139"/>
                    </a:lnTo>
                    <a:lnTo>
                      <a:pt x="98" y="142"/>
                    </a:lnTo>
                    <a:lnTo>
                      <a:pt x="97" y="145"/>
                    </a:lnTo>
                    <a:lnTo>
                      <a:pt x="92" y="147"/>
                    </a:lnTo>
                    <a:lnTo>
                      <a:pt x="89" y="148"/>
                    </a:lnTo>
                    <a:lnTo>
                      <a:pt x="86" y="149"/>
                    </a:lnTo>
                    <a:lnTo>
                      <a:pt x="83" y="151"/>
                    </a:lnTo>
                    <a:lnTo>
                      <a:pt x="81" y="152"/>
                    </a:lnTo>
                    <a:lnTo>
                      <a:pt x="79" y="152"/>
                    </a:lnTo>
                    <a:lnTo>
                      <a:pt x="79" y="149"/>
                    </a:lnTo>
                    <a:lnTo>
                      <a:pt x="79" y="147"/>
                    </a:lnTo>
                    <a:lnTo>
                      <a:pt x="77" y="144"/>
                    </a:lnTo>
                    <a:lnTo>
                      <a:pt x="77" y="142"/>
                    </a:lnTo>
                    <a:lnTo>
                      <a:pt x="76" y="142"/>
                    </a:lnTo>
                    <a:lnTo>
                      <a:pt x="74" y="143"/>
                    </a:lnTo>
                    <a:lnTo>
                      <a:pt x="74" y="143"/>
                    </a:lnTo>
                    <a:lnTo>
                      <a:pt x="75" y="139"/>
                    </a:lnTo>
                    <a:lnTo>
                      <a:pt x="74" y="140"/>
                    </a:lnTo>
                    <a:lnTo>
                      <a:pt x="72" y="139"/>
                    </a:lnTo>
                    <a:lnTo>
                      <a:pt x="71" y="142"/>
                    </a:lnTo>
                    <a:lnTo>
                      <a:pt x="67" y="143"/>
                    </a:lnTo>
                    <a:lnTo>
                      <a:pt x="65" y="142"/>
                    </a:lnTo>
                    <a:lnTo>
                      <a:pt x="65" y="139"/>
                    </a:lnTo>
                    <a:lnTo>
                      <a:pt x="62" y="140"/>
                    </a:lnTo>
                    <a:lnTo>
                      <a:pt x="59" y="139"/>
                    </a:lnTo>
                    <a:lnTo>
                      <a:pt x="57" y="137"/>
                    </a:lnTo>
                    <a:lnTo>
                      <a:pt x="56" y="139"/>
                    </a:lnTo>
                    <a:lnTo>
                      <a:pt x="52" y="142"/>
                    </a:lnTo>
                    <a:lnTo>
                      <a:pt x="50" y="143"/>
                    </a:lnTo>
                    <a:lnTo>
                      <a:pt x="48" y="142"/>
                    </a:lnTo>
                    <a:lnTo>
                      <a:pt x="46" y="142"/>
                    </a:lnTo>
                    <a:lnTo>
                      <a:pt x="42" y="143"/>
                    </a:lnTo>
                    <a:lnTo>
                      <a:pt x="40" y="144"/>
                    </a:lnTo>
                    <a:lnTo>
                      <a:pt x="40" y="142"/>
                    </a:lnTo>
                    <a:lnTo>
                      <a:pt x="40" y="139"/>
                    </a:lnTo>
                    <a:lnTo>
                      <a:pt x="40" y="136"/>
                    </a:lnTo>
                    <a:lnTo>
                      <a:pt x="39" y="134"/>
                    </a:lnTo>
                    <a:lnTo>
                      <a:pt x="38" y="136"/>
                    </a:lnTo>
                    <a:lnTo>
                      <a:pt x="36" y="136"/>
                    </a:lnTo>
                    <a:lnTo>
                      <a:pt x="32" y="136"/>
                    </a:lnTo>
                    <a:lnTo>
                      <a:pt x="30" y="138"/>
                    </a:lnTo>
                    <a:lnTo>
                      <a:pt x="26" y="138"/>
                    </a:lnTo>
                    <a:lnTo>
                      <a:pt x="28" y="135"/>
                    </a:lnTo>
                    <a:lnTo>
                      <a:pt x="2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4" name="Freeform 224">
                <a:extLst>
                  <a:ext uri="{FF2B5EF4-FFF2-40B4-BE49-F238E27FC236}">
                    <a16:creationId xmlns:a16="http://schemas.microsoft.com/office/drawing/2014/main" id="{21CF00BF-803F-48A9-8BF4-A7FABDDCBD83}"/>
                  </a:ext>
                </a:extLst>
              </p:cNvPr>
              <p:cNvSpPr>
                <a:spLocks noEditPoints="1"/>
              </p:cNvSpPr>
              <p:nvPr/>
            </p:nvSpPr>
            <p:spPr bwMode="auto">
              <a:xfrm>
                <a:off x="2551831" y="4391786"/>
                <a:ext cx="1366435" cy="1068905"/>
              </a:xfrm>
              <a:custGeom>
                <a:avLst/>
                <a:gdLst>
                  <a:gd name="T0" fmla="*/ 120 w 248"/>
                  <a:gd name="T1" fmla="*/ 92 h 194"/>
                  <a:gd name="T2" fmla="*/ 127 w 248"/>
                  <a:gd name="T3" fmla="*/ 96 h 194"/>
                  <a:gd name="T4" fmla="*/ 129 w 248"/>
                  <a:gd name="T5" fmla="*/ 104 h 194"/>
                  <a:gd name="T6" fmla="*/ 131 w 248"/>
                  <a:gd name="T7" fmla="*/ 110 h 194"/>
                  <a:gd name="T8" fmla="*/ 133 w 248"/>
                  <a:gd name="T9" fmla="*/ 110 h 194"/>
                  <a:gd name="T10" fmla="*/ 143 w 248"/>
                  <a:gd name="T11" fmla="*/ 112 h 194"/>
                  <a:gd name="T12" fmla="*/ 149 w 248"/>
                  <a:gd name="T13" fmla="*/ 121 h 194"/>
                  <a:gd name="T14" fmla="*/ 146 w 248"/>
                  <a:gd name="T15" fmla="*/ 131 h 194"/>
                  <a:gd name="T16" fmla="*/ 146 w 248"/>
                  <a:gd name="T17" fmla="*/ 142 h 194"/>
                  <a:gd name="T18" fmla="*/ 145 w 248"/>
                  <a:gd name="T19" fmla="*/ 153 h 194"/>
                  <a:gd name="T20" fmla="*/ 140 w 248"/>
                  <a:gd name="T21" fmla="*/ 154 h 194"/>
                  <a:gd name="T22" fmla="*/ 131 w 248"/>
                  <a:gd name="T23" fmla="*/ 154 h 194"/>
                  <a:gd name="T24" fmla="*/ 128 w 248"/>
                  <a:gd name="T25" fmla="*/ 159 h 194"/>
                  <a:gd name="T26" fmla="*/ 123 w 248"/>
                  <a:gd name="T27" fmla="*/ 152 h 194"/>
                  <a:gd name="T28" fmla="*/ 115 w 248"/>
                  <a:gd name="T29" fmla="*/ 145 h 194"/>
                  <a:gd name="T30" fmla="*/ 105 w 248"/>
                  <a:gd name="T31" fmla="*/ 137 h 194"/>
                  <a:gd name="T32" fmla="*/ 97 w 248"/>
                  <a:gd name="T33" fmla="*/ 128 h 194"/>
                  <a:gd name="T34" fmla="*/ 86 w 248"/>
                  <a:gd name="T35" fmla="*/ 120 h 194"/>
                  <a:gd name="T36" fmla="*/ 80 w 248"/>
                  <a:gd name="T37" fmla="*/ 111 h 194"/>
                  <a:gd name="T38" fmla="*/ 75 w 248"/>
                  <a:gd name="T39" fmla="*/ 100 h 194"/>
                  <a:gd name="T40" fmla="*/ 71 w 248"/>
                  <a:gd name="T41" fmla="*/ 90 h 194"/>
                  <a:gd name="T42" fmla="*/ 63 w 248"/>
                  <a:gd name="T43" fmla="*/ 81 h 194"/>
                  <a:gd name="T44" fmla="*/ 55 w 248"/>
                  <a:gd name="T45" fmla="*/ 74 h 194"/>
                  <a:gd name="T46" fmla="*/ 51 w 248"/>
                  <a:gd name="T47" fmla="*/ 64 h 194"/>
                  <a:gd name="T48" fmla="*/ 45 w 248"/>
                  <a:gd name="T49" fmla="*/ 50 h 194"/>
                  <a:gd name="T50" fmla="*/ 37 w 248"/>
                  <a:gd name="T51" fmla="*/ 47 h 194"/>
                  <a:gd name="T52" fmla="*/ 31 w 248"/>
                  <a:gd name="T53" fmla="*/ 38 h 194"/>
                  <a:gd name="T54" fmla="*/ 23 w 248"/>
                  <a:gd name="T55" fmla="*/ 27 h 194"/>
                  <a:gd name="T56" fmla="*/ 13 w 248"/>
                  <a:gd name="T57" fmla="*/ 21 h 194"/>
                  <a:gd name="T58" fmla="*/ 3 w 248"/>
                  <a:gd name="T59" fmla="*/ 10 h 194"/>
                  <a:gd name="T60" fmla="*/ 6 w 248"/>
                  <a:gd name="T61" fmla="*/ 0 h 194"/>
                  <a:gd name="T62" fmla="*/ 17 w 248"/>
                  <a:gd name="T63" fmla="*/ 6 h 194"/>
                  <a:gd name="T64" fmla="*/ 28 w 248"/>
                  <a:gd name="T65" fmla="*/ 7 h 194"/>
                  <a:gd name="T66" fmla="*/ 37 w 248"/>
                  <a:gd name="T67" fmla="*/ 10 h 194"/>
                  <a:gd name="T68" fmla="*/ 42 w 248"/>
                  <a:gd name="T69" fmla="*/ 19 h 194"/>
                  <a:gd name="T70" fmla="*/ 52 w 248"/>
                  <a:gd name="T71" fmla="*/ 27 h 194"/>
                  <a:gd name="T72" fmla="*/ 63 w 248"/>
                  <a:gd name="T73" fmla="*/ 35 h 194"/>
                  <a:gd name="T74" fmla="*/ 66 w 248"/>
                  <a:gd name="T75" fmla="*/ 41 h 194"/>
                  <a:gd name="T76" fmla="*/ 72 w 248"/>
                  <a:gd name="T77" fmla="*/ 45 h 194"/>
                  <a:gd name="T78" fmla="*/ 79 w 248"/>
                  <a:gd name="T79" fmla="*/ 52 h 194"/>
                  <a:gd name="T80" fmla="*/ 82 w 248"/>
                  <a:gd name="T81" fmla="*/ 49 h 194"/>
                  <a:gd name="T82" fmla="*/ 91 w 248"/>
                  <a:gd name="T83" fmla="*/ 56 h 194"/>
                  <a:gd name="T84" fmla="*/ 97 w 248"/>
                  <a:gd name="T85" fmla="*/ 64 h 194"/>
                  <a:gd name="T86" fmla="*/ 107 w 248"/>
                  <a:gd name="T87" fmla="*/ 68 h 194"/>
                  <a:gd name="T88" fmla="*/ 100 w 248"/>
                  <a:gd name="T89" fmla="*/ 75 h 194"/>
                  <a:gd name="T90" fmla="*/ 107 w 248"/>
                  <a:gd name="T91" fmla="*/ 73 h 194"/>
                  <a:gd name="T92" fmla="*/ 118 w 248"/>
                  <a:gd name="T93" fmla="*/ 76 h 194"/>
                  <a:gd name="T94" fmla="*/ 111 w 248"/>
                  <a:gd name="T95" fmla="*/ 83 h 194"/>
                  <a:gd name="T96" fmla="*/ 112 w 248"/>
                  <a:gd name="T97" fmla="*/ 85 h 194"/>
                  <a:gd name="T98" fmla="*/ 248 w 248"/>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194">
                    <a:moveTo>
                      <a:pt x="112" y="88"/>
                    </a:moveTo>
                    <a:lnTo>
                      <a:pt x="116" y="90"/>
                    </a:lnTo>
                    <a:lnTo>
                      <a:pt x="118" y="92"/>
                    </a:lnTo>
                    <a:lnTo>
                      <a:pt x="120" y="92"/>
                    </a:lnTo>
                    <a:lnTo>
                      <a:pt x="124" y="92"/>
                    </a:lnTo>
                    <a:lnTo>
                      <a:pt x="124" y="92"/>
                    </a:lnTo>
                    <a:lnTo>
                      <a:pt x="126" y="93"/>
                    </a:lnTo>
                    <a:lnTo>
                      <a:pt x="127" y="96"/>
                    </a:lnTo>
                    <a:lnTo>
                      <a:pt x="127" y="99"/>
                    </a:lnTo>
                    <a:lnTo>
                      <a:pt x="128" y="101"/>
                    </a:lnTo>
                    <a:lnTo>
                      <a:pt x="128" y="102"/>
                    </a:lnTo>
                    <a:lnTo>
                      <a:pt x="129" y="104"/>
                    </a:lnTo>
                    <a:lnTo>
                      <a:pt x="133" y="105"/>
                    </a:lnTo>
                    <a:lnTo>
                      <a:pt x="132" y="108"/>
                    </a:lnTo>
                    <a:lnTo>
                      <a:pt x="129" y="110"/>
                    </a:lnTo>
                    <a:lnTo>
                      <a:pt x="131" y="110"/>
                    </a:lnTo>
                    <a:lnTo>
                      <a:pt x="131" y="113"/>
                    </a:lnTo>
                    <a:lnTo>
                      <a:pt x="128" y="116"/>
                    </a:lnTo>
                    <a:lnTo>
                      <a:pt x="131" y="112"/>
                    </a:lnTo>
                    <a:lnTo>
                      <a:pt x="133" y="110"/>
                    </a:lnTo>
                    <a:lnTo>
                      <a:pt x="135" y="110"/>
                    </a:lnTo>
                    <a:lnTo>
                      <a:pt x="137" y="110"/>
                    </a:lnTo>
                    <a:lnTo>
                      <a:pt x="140" y="110"/>
                    </a:lnTo>
                    <a:lnTo>
                      <a:pt x="143" y="112"/>
                    </a:lnTo>
                    <a:lnTo>
                      <a:pt x="145" y="115"/>
                    </a:lnTo>
                    <a:lnTo>
                      <a:pt x="145" y="118"/>
                    </a:lnTo>
                    <a:lnTo>
                      <a:pt x="149" y="119"/>
                    </a:lnTo>
                    <a:lnTo>
                      <a:pt x="149" y="121"/>
                    </a:lnTo>
                    <a:lnTo>
                      <a:pt x="148" y="124"/>
                    </a:lnTo>
                    <a:lnTo>
                      <a:pt x="146" y="127"/>
                    </a:lnTo>
                    <a:lnTo>
                      <a:pt x="146" y="129"/>
                    </a:lnTo>
                    <a:lnTo>
                      <a:pt x="146" y="131"/>
                    </a:lnTo>
                    <a:lnTo>
                      <a:pt x="145" y="135"/>
                    </a:lnTo>
                    <a:lnTo>
                      <a:pt x="145" y="137"/>
                    </a:lnTo>
                    <a:lnTo>
                      <a:pt x="146" y="139"/>
                    </a:lnTo>
                    <a:lnTo>
                      <a:pt x="146" y="142"/>
                    </a:lnTo>
                    <a:lnTo>
                      <a:pt x="146" y="145"/>
                    </a:lnTo>
                    <a:lnTo>
                      <a:pt x="146" y="147"/>
                    </a:lnTo>
                    <a:lnTo>
                      <a:pt x="146" y="150"/>
                    </a:lnTo>
                    <a:lnTo>
                      <a:pt x="145" y="153"/>
                    </a:lnTo>
                    <a:lnTo>
                      <a:pt x="145" y="155"/>
                    </a:lnTo>
                    <a:lnTo>
                      <a:pt x="144" y="159"/>
                    </a:lnTo>
                    <a:lnTo>
                      <a:pt x="142" y="155"/>
                    </a:lnTo>
                    <a:lnTo>
                      <a:pt x="140" y="154"/>
                    </a:lnTo>
                    <a:lnTo>
                      <a:pt x="137" y="154"/>
                    </a:lnTo>
                    <a:lnTo>
                      <a:pt x="136" y="156"/>
                    </a:lnTo>
                    <a:lnTo>
                      <a:pt x="133" y="155"/>
                    </a:lnTo>
                    <a:lnTo>
                      <a:pt x="131" y="154"/>
                    </a:lnTo>
                    <a:lnTo>
                      <a:pt x="128" y="154"/>
                    </a:lnTo>
                    <a:lnTo>
                      <a:pt x="129" y="156"/>
                    </a:lnTo>
                    <a:lnTo>
                      <a:pt x="128" y="159"/>
                    </a:lnTo>
                    <a:lnTo>
                      <a:pt x="128" y="159"/>
                    </a:lnTo>
                    <a:lnTo>
                      <a:pt x="127" y="158"/>
                    </a:lnTo>
                    <a:lnTo>
                      <a:pt x="125" y="155"/>
                    </a:lnTo>
                    <a:lnTo>
                      <a:pt x="125" y="154"/>
                    </a:lnTo>
                    <a:lnTo>
                      <a:pt x="123" y="152"/>
                    </a:lnTo>
                    <a:lnTo>
                      <a:pt x="120" y="150"/>
                    </a:lnTo>
                    <a:lnTo>
                      <a:pt x="118" y="146"/>
                    </a:lnTo>
                    <a:lnTo>
                      <a:pt x="116" y="145"/>
                    </a:lnTo>
                    <a:lnTo>
                      <a:pt x="115" y="145"/>
                    </a:lnTo>
                    <a:lnTo>
                      <a:pt x="112" y="143"/>
                    </a:lnTo>
                    <a:lnTo>
                      <a:pt x="109" y="142"/>
                    </a:lnTo>
                    <a:lnTo>
                      <a:pt x="107" y="139"/>
                    </a:lnTo>
                    <a:lnTo>
                      <a:pt x="105" y="137"/>
                    </a:lnTo>
                    <a:lnTo>
                      <a:pt x="101" y="135"/>
                    </a:lnTo>
                    <a:lnTo>
                      <a:pt x="99" y="133"/>
                    </a:lnTo>
                    <a:lnTo>
                      <a:pt x="98" y="130"/>
                    </a:lnTo>
                    <a:lnTo>
                      <a:pt x="97" y="128"/>
                    </a:lnTo>
                    <a:lnTo>
                      <a:pt x="94" y="126"/>
                    </a:lnTo>
                    <a:lnTo>
                      <a:pt x="91" y="124"/>
                    </a:lnTo>
                    <a:lnTo>
                      <a:pt x="89" y="122"/>
                    </a:lnTo>
                    <a:lnTo>
                      <a:pt x="86" y="120"/>
                    </a:lnTo>
                    <a:lnTo>
                      <a:pt x="85" y="117"/>
                    </a:lnTo>
                    <a:lnTo>
                      <a:pt x="83" y="115"/>
                    </a:lnTo>
                    <a:lnTo>
                      <a:pt x="80" y="111"/>
                    </a:lnTo>
                    <a:lnTo>
                      <a:pt x="80" y="111"/>
                    </a:lnTo>
                    <a:lnTo>
                      <a:pt x="79" y="108"/>
                    </a:lnTo>
                    <a:lnTo>
                      <a:pt x="79" y="105"/>
                    </a:lnTo>
                    <a:lnTo>
                      <a:pt x="77" y="102"/>
                    </a:lnTo>
                    <a:lnTo>
                      <a:pt x="75" y="100"/>
                    </a:lnTo>
                    <a:lnTo>
                      <a:pt x="74" y="98"/>
                    </a:lnTo>
                    <a:lnTo>
                      <a:pt x="72" y="94"/>
                    </a:lnTo>
                    <a:lnTo>
                      <a:pt x="72" y="92"/>
                    </a:lnTo>
                    <a:lnTo>
                      <a:pt x="71" y="90"/>
                    </a:lnTo>
                    <a:lnTo>
                      <a:pt x="68" y="86"/>
                    </a:lnTo>
                    <a:lnTo>
                      <a:pt x="66" y="84"/>
                    </a:lnTo>
                    <a:lnTo>
                      <a:pt x="65" y="83"/>
                    </a:lnTo>
                    <a:lnTo>
                      <a:pt x="63" y="81"/>
                    </a:lnTo>
                    <a:lnTo>
                      <a:pt x="63" y="77"/>
                    </a:lnTo>
                    <a:lnTo>
                      <a:pt x="59" y="76"/>
                    </a:lnTo>
                    <a:lnTo>
                      <a:pt x="57" y="75"/>
                    </a:lnTo>
                    <a:lnTo>
                      <a:pt x="55" y="74"/>
                    </a:lnTo>
                    <a:lnTo>
                      <a:pt x="54" y="71"/>
                    </a:lnTo>
                    <a:lnTo>
                      <a:pt x="54" y="69"/>
                    </a:lnTo>
                    <a:lnTo>
                      <a:pt x="52" y="66"/>
                    </a:lnTo>
                    <a:lnTo>
                      <a:pt x="51" y="64"/>
                    </a:lnTo>
                    <a:lnTo>
                      <a:pt x="50" y="61"/>
                    </a:lnTo>
                    <a:lnTo>
                      <a:pt x="49" y="58"/>
                    </a:lnTo>
                    <a:lnTo>
                      <a:pt x="50" y="56"/>
                    </a:lnTo>
                    <a:lnTo>
                      <a:pt x="45" y="50"/>
                    </a:lnTo>
                    <a:lnTo>
                      <a:pt x="42" y="49"/>
                    </a:lnTo>
                    <a:lnTo>
                      <a:pt x="39" y="48"/>
                    </a:lnTo>
                    <a:lnTo>
                      <a:pt x="39" y="47"/>
                    </a:lnTo>
                    <a:lnTo>
                      <a:pt x="37" y="47"/>
                    </a:lnTo>
                    <a:lnTo>
                      <a:pt x="34" y="44"/>
                    </a:lnTo>
                    <a:lnTo>
                      <a:pt x="34" y="41"/>
                    </a:lnTo>
                    <a:lnTo>
                      <a:pt x="33" y="39"/>
                    </a:lnTo>
                    <a:lnTo>
                      <a:pt x="31" y="38"/>
                    </a:lnTo>
                    <a:lnTo>
                      <a:pt x="29" y="35"/>
                    </a:lnTo>
                    <a:lnTo>
                      <a:pt x="26" y="32"/>
                    </a:lnTo>
                    <a:lnTo>
                      <a:pt x="25" y="30"/>
                    </a:lnTo>
                    <a:lnTo>
                      <a:pt x="23" y="27"/>
                    </a:lnTo>
                    <a:lnTo>
                      <a:pt x="20" y="26"/>
                    </a:lnTo>
                    <a:lnTo>
                      <a:pt x="17" y="25"/>
                    </a:lnTo>
                    <a:lnTo>
                      <a:pt x="15" y="23"/>
                    </a:lnTo>
                    <a:lnTo>
                      <a:pt x="13" y="21"/>
                    </a:lnTo>
                    <a:lnTo>
                      <a:pt x="9" y="18"/>
                    </a:lnTo>
                    <a:lnTo>
                      <a:pt x="7" y="15"/>
                    </a:lnTo>
                    <a:lnTo>
                      <a:pt x="5" y="13"/>
                    </a:lnTo>
                    <a:lnTo>
                      <a:pt x="3" y="10"/>
                    </a:lnTo>
                    <a:lnTo>
                      <a:pt x="0" y="5"/>
                    </a:lnTo>
                    <a:lnTo>
                      <a:pt x="0" y="2"/>
                    </a:lnTo>
                    <a:lnTo>
                      <a:pt x="4" y="0"/>
                    </a:lnTo>
                    <a:lnTo>
                      <a:pt x="6" y="0"/>
                    </a:lnTo>
                    <a:lnTo>
                      <a:pt x="8" y="1"/>
                    </a:lnTo>
                    <a:lnTo>
                      <a:pt x="12" y="5"/>
                    </a:lnTo>
                    <a:lnTo>
                      <a:pt x="14" y="6"/>
                    </a:lnTo>
                    <a:lnTo>
                      <a:pt x="17" y="6"/>
                    </a:lnTo>
                    <a:lnTo>
                      <a:pt x="20" y="6"/>
                    </a:lnTo>
                    <a:lnTo>
                      <a:pt x="22" y="6"/>
                    </a:lnTo>
                    <a:lnTo>
                      <a:pt x="25" y="6"/>
                    </a:lnTo>
                    <a:lnTo>
                      <a:pt x="28" y="7"/>
                    </a:lnTo>
                    <a:lnTo>
                      <a:pt x="31" y="6"/>
                    </a:lnTo>
                    <a:lnTo>
                      <a:pt x="32" y="6"/>
                    </a:lnTo>
                    <a:lnTo>
                      <a:pt x="34" y="8"/>
                    </a:lnTo>
                    <a:lnTo>
                      <a:pt x="37" y="10"/>
                    </a:lnTo>
                    <a:lnTo>
                      <a:pt x="38" y="13"/>
                    </a:lnTo>
                    <a:lnTo>
                      <a:pt x="41" y="16"/>
                    </a:lnTo>
                    <a:lnTo>
                      <a:pt x="42" y="18"/>
                    </a:lnTo>
                    <a:lnTo>
                      <a:pt x="42" y="19"/>
                    </a:lnTo>
                    <a:lnTo>
                      <a:pt x="45" y="22"/>
                    </a:lnTo>
                    <a:lnTo>
                      <a:pt x="47" y="24"/>
                    </a:lnTo>
                    <a:lnTo>
                      <a:pt x="49" y="26"/>
                    </a:lnTo>
                    <a:lnTo>
                      <a:pt x="52" y="27"/>
                    </a:lnTo>
                    <a:lnTo>
                      <a:pt x="55" y="28"/>
                    </a:lnTo>
                    <a:lnTo>
                      <a:pt x="58" y="31"/>
                    </a:lnTo>
                    <a:lnTo>
                      <a:pt x="60" y="33"/>
                    </a:lnTo>
                    <a:lnTo>
                      <a:pt x="63" y="35"/>
                    </a:lnTo>
                    <a:lnTo>
                      <a:pt x="64" y="36"/>
                    </a:lnTo>
                    <a:lnTo>
                      <a:pt x="66" y="39"/>
                    </a:lnTo>
                    <a:lnTo>
                      <a:pt x="66" y="42"/>
                    </a:lnTo>
                    <a:lnTo>
                      <a:pt x="66" y="41"/>
                    </a:lnTo>
                    <a:lnTo>
                      <a:pt x="67" y="43"/>
                    </a:lnTo>
                    <a:lnTo>
                      <a:pt x="68" y="43"/>
                    </a:lnTo>
                    <a:lnTo>
                      <a:pt x="71" y="43"/>
                    </a:lnTo>
                    <a:lnTo>
                      <a:pt x="72" y="45"/>
                    </a:lnTo>
                    <a:lnTo>
                      <a:pt x="74" y="48"/>
                    </a:lnTo>
                    <a:lnTo>
                      <a:pt x="76" y="50"/>
                    </a:lnTo>
                    <a:lnTo>
                      <a:pt x="79" y="52"/>
                    </a:lnTo>
                    <a:lnTo>
                      <a:pt x="79" y="52"/>
                    </a:lnTo>
                    <a:lnTo>
                      <a:pt x="79" y="50"/>
                    </a:lnTo>
                    <a:lnTo>
                      <a:pt x="77" y="48"/>
                    </a:lnTo>
                    <a:lnTo>
                      <a:pt x="80" y="47"/>
                    </a:lnTo>
                    <a:lnTo>
                      <a:pt x="82" y="49"/>
                    </a:lnTo>
                    <a:lnTo>
                      <a:pt x="84" y="51"/>
                    </a:lnTo>
                    <a:lnTo>
                      <a:pt x="85" y="54"/>
                    </a:lnTo>
                    <a:lnTo>
                      <a:pt x="88" y="54"/>
                    </a:lnTo>
                    <a:lnTo>
                      <a:pt x="91" y="56"/>
                    </a:lnTo>
                    <a:lnTo>
                      <a:pt x="93" y="58"/>
                    </a:lnTo>
                    <a:lnTo>
                      <a:pt x="96" y="60"/>
                    </a:lnTo>
                    <a:lnTo>
                      <a:pt x="96" y="61"/>
                    </a:lnTo>
                    <a:lnTo>
                      <a:pt x="97" y="64"/>
                    </a:lnTo>
                    <a:lnTo>
                      <a:pt x="99" y="66"/>
                    </a:lnTo>
                    <a:lnTo>
                      <a:pt x="101" y="68"/>
                    </a:lnTo>
                    <a:lnTo>
                      <a:pt x="103" y="68"/>
                    </a:lnTo>
                    <a:lnTo>
                      <a:pt x="107" y="68"/>
                    </a:lnTo>
                    <a:lnTo>
                      <a:pt x="108" y="71"/>
                    </a:lnTo>
                    <a:lnTo>
                      <a:pt x="106" y="73"/>
                    </a:lnTo>
                    <a:lnTo>
                      <a:pt x="103" y="74"/>
                    </a:lnTo>
                    <a:lnTo>
                      <a:pt x="100" y="75"/>
                    </a:lnTo>
                    <a:lnTo>
                      <a:pt x="99" y="74"/>
                    </a:lnTo>
                    <a:lnTo>
                      <a:pt x="102" y="75"/>
                    </a:lnTo>
                    <a:lnTo>
                      <a:pt x="105" y="74"/>
                    </a:lnTo>
                    <a:lnTo>
                      <a:pt x="107" y="73"/>
                    </a:lnTo>
                    <a:lnTo>
                      <a:pt x="110" y="71"/>
                    </a:lnTo>
                    <a:lnTo>
                      <a:pt x="112" y="70"/>
                    </a:lnTo>
                    <a:lnTo>
                      <a:pt x="115" y="74"/>
                    </a:lnTo>
                    <a:lnTo>
                      <a:pt x="118" y="76"/>
                    </a:lnTo>
                    <a:lnTo>
                      <a:pt x="118" y="77"/>
                    </a:lnTo>
                    <a:lnTo>
                      <a:pt x="117" y="78"/>
                    </a:lnTo>
                    <a:lnTo>
                      <a:pt x="114" y="81"/>
                    </a:lnTo>
                    <a:lnTo>
                      <a:pt x="111" y="83"/>
                    </a:lnTo>
                    <a:lnTo>
                      <a:pt x="112" y="83"/>
                    </a:lnTo>
                    <a:lnTo>
                      <a:pt x="115" y="84"/>
                    </a:lnTo>
                    <a:lnTo>
                      <a:pt x="112" y="84"/>
                    </a:lnTo>
                    <a:lnTo>
                      <a:pt x="112" y="85"/>
                    </a:lnTo>
                    <a:lnTo>
                      <a:pt x="112" y="88"/>
                    </a:lnTo>
                    <a:lnTo>
                      <a:pt x="112" y="88"/>
                    </a:lnTo>
                    <a:close/>
                    <a:moveTo>
                      <a:pt x="248" y="194"/>
                    </a:moveTo>
                    <a:lnTo>
                      <a:pt x="248" y="194"/>
                    </a:lnTo>
                    <a:lnTo>
                      <a:pt x="248" y="194"/>
                    </a:lnTo>
                    <a:lnTo>
                      <a:pt x="24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5" name="Freeform 238">
                <a:extLst>
                  <a:ext uri="{FF2B5EF4-FFF2-40B4-BE49-F238E27FC236}">
                    <a16:creationId xmlns:a16="http://schemas.microsoft.com/office/drawing/2014/main" id="{4D15C82E-C7DA-4353-8494-101BC4B03804}"/>
                  </a:ext>
                </a:extLst>
              </p:cNvPr>
              <p:cNvSpPr>
                <a:spLocks/>
              </p:cNvSpPr>
              <p:nvPr/>
            </p:nvSpPr>
            <p:spPr bwMode="auto">
              <a:xfrm>
                <a:off x="3907246" y="5631496"/>
                <a:ext cx="3052439" cy="2297595"/>
              </a:xfrm>
              <a:custGeom>
                <a:avLst/>
                <a:gdLst>
                  <a:gd name="T0" fmla="*/ 539 w 554"/>
                  <a:gd name="T1" fmla="*/ 313 h 417"/>
                  <a:gd name="T2" fmla="*/ 517 w 554"/>
                  <a:gd name="T3" fmla="*/ 344 h 417"/>
                  <a:gd name="T4" fmla="*/ 504 w 554"/>
                  <a:gd name="T5" fmla="*/ 378 h 417"/>
                  <a:gd name="T6" fmla="*/ 480 w 554"/>
                  <a:gd name="T7" fmla="*/ 397 h 417"/>
                  <a:gd name="T8" fmla="*/ 456 w 554"/>
                  <a:gd name="T9" fmla="*/ 415 h 417"/>
                  <a:gd name="T10" fmla="*/ 437 w 554"/>
                  <a:gd name="T11" fmla="*/ 402 h 417"/>
                  <a:gd name="T12" fmla="*/ 412 w 554"/>
                  <a:gd name="T13" fmla="*/ 412 h 417"/>
                  <a:gd name="T14" fmla="*/ 375 w 554"/>
                  <a:gd name="T15" fmla="*/ 399 h 417"/>
                  <a:gd name="T16" fmla="*/ 360 w 554"/>
                  <a:gd name="T17" fmla="*/ 366 h 417"/>
                  <a:gd name="T18" fmla="*/ 355 w 554"/>
                  <a:gd name="T19" fmla="*/ 358 h 417"/>
                  <a:gd name="T20" fmla="*/ 341 w 554"/>
                  <a:gd name="T21" fmla="*/ 341 h 417"/>
                  <a:gd name="T22" fmla="*/ 333 w 554"/>
                  <a:gd name="T23" fmla="*/ 347 h 417"/>
                  <a:gd name="T24" fmla="*/ 337 w 554"/>
                  <a:gd name="T25" fmla="*/ 316 h 417"/>
                  <a:gd name="T26" fmla="*/ 312 w 554"/>
                  <a:gd name="T27" fmla="*/ 347 h 417"/>
                  <a:gd name="T28" fmla="*/ 299 w 554"/>
                  <a:gd name="T29" fmla="*/ 333 h 417"/>
                  <a:gd name="T30" fmla="*/ 278 w 554"/>
                  <a:gd name="T31" fmla="*/ 309 h 417"/>
                  <a:gd name="T32" fmla="*/ 239 w 554"/>
                  <a:gd name="T33" fmla="*/ 299 h 417"/>
                  <a:gd name="T34" fmla="*/ 192 w 554"/>
                  <a:gd name="T35" fmla="*/ 311 h 417"/>
                  <a:gd name="T36" fmla="*/ 154 w 554"/>
                  <a:gd name="T37" fmla="*/ 321 h 417"/>
                  <a:gd name="T38" fmla="*/ 124 w 554"/>
                  <a:gd name="T39" fmla="*/ 337 h 417"/>
                  <a:gd name="T40" fmla="*/ 89 w 554"/>
                  <a:gd name="T41" fmla="*/ 339 h 417"/>
                  <a:gd name="T42" fmla="*/ 57 w 554"/>
                  <a:gd name="T43" fmla="*/ 353 h 417"/>
                  <a:gd name="T44" fmla="*/ 25 w 554"/>
                  <a:gd name="T45" fmla="*/ 333 h 417"/>
                  <a:gd name="T46" fmla="*/ 35 w 554"/>
                  <a:gd name="T47" fmla="*/ 310 h 417"/>
                  <a:gd name="T48" fmla="*/ 25 w 554"/>
                  <a:gd name="T49" fmla="*/ 270 h 417"/>
                  <a:gd name="T50" fmla="*/ 10 w 554"/>
                  <a:gd name="T51" fmla="*/ 234 h 417"/>
                  <a:gd name="T52" fmla="*/ 6 w 554"/>
                  <a:gd name="T53" fmla="*/ 217 h 417"/>
                  <a:gd name="T54" fmla="*/ 13 w 554"/>
                  <a:gd name="T55" fmla="*/ 211 h 417"/>
                  <a:gd name="T56" fmla="*/ 8 w 554"/>
                  <a:gd name="T57" fmla="*/ 176 h 417"/>
                  <a:gd name="T58" fmla="*/ 18 w 554"/>
                  <a:gd name="T59" fmla="*/ 160 h 417"/>
                  <a:gd name="T60" fmla="*/ 51 w 554"/>
                  <a:gd name="T61" fmla="*/ 140 h 417"/>
                  <a:gd name="T62" fmla="*/ 89 w 554"/>
                  <a:gd name="T63" fmla="*/ 131 h 417"/>
                  <a:gd name="T64" fmla="*/ 118 w 554"/>
                  <a:gd name="T65" fmla="*/ 111 h 417"/>
                  <a:gd name="T66" fmla="*/ 134 w 554"/>
                  <a:gd name="T67" fmla="*/ 80 h 417"/>
                  <a:gd name="T68" fmla="*/ 147 w 554"/>
                  <a:gd name="T69" fmla="*/ 85 h 417"/>
                  <a:gd name="T70" fmla="*/ 155 w 554"/>
                  <a:gd name="T71" fmla="*/ 79 h 417"/>
                  <a:gd name="T72" fmla="*/ 163 w 554"/>
                  <a:gd name="T73" fmla="*/ 61 h 417"/>
                  <a:gd name="T74" fmla="*/ 177 w 554"/>
                  <a:gd name="T75" fmla="*/ 47 h 417"/>
                  <a:gd name="T76" fmla="*/ 206 w 554"/>
                  <a:gd name="T77" fmla="*/ 56 h 417"/>
                  <a:gd name="T78" fmla="*/ 218 w 554"/>
                  <a:gd name="T79" fmla="*/ 58 h 417"/>
                  <a:gd name="T80" fmla="*/ 227 w 554"/>
                  <a:gd name="T81" fmla="*/ 46 h 417"/>
                  <a:gd name="T82" fmla="*/ 245 w 554"/>
                  <a:gd name="T83" fmla="*/ 21 h 417"/>
                  <a:gd name="T84" fmla="*/ 260 w 554"/>
                  <a:gd name="T85" fmla="*/ 11 h 417"/>
                  <a:gd name="T86" fmla="*/ 280 w 554"/>
                  <a:gd name="T87" fmla="*/ 14 h 417"/>
                  <a:gd name="T88" fmla="*/ 308 w 554"/>
                  <a:gd name="T89" fmla="*/ 21 h 417"/>
                  <a:gd name="T90" fmla="*/ 321 w 554"/>
                  <a:gd name="T91" fmla="*/ 32 h 417"/>
                  <a:gd name="T92" fmla="*/ 305 w 554"/>
                  <a:gd name="T93" fmla="*/ 58 h 417"/>
                  <a:gd name="T94" fmla="*/ 340 w 554"/>
                  <a:gd name="T95" fmla="*/ 81 h 417"/>
                  <a:gd name="T96" fmla="*/ 368 w 554"/>
                  <a:gd name="T97" fmla="*/ 98 h 417"/>
                  <a:gd name="T98" fmla="*/ 386 w 554"/>
                  <a:gd name="T99" fmla="*/ 72 h 417"/>
                  <a:gd name="T100" fmla="*/ 391 w 554"/>
                  <a:gd name="T101" fmla="*/ 37 h 417"/>
                  <a:gd name="T102" fmla="*/ 397 w 554"/>
                  <a:gd name="T103" fmla="*/ 7 h 417"/>
                  <a:gd name="T104" fmla="*/ 411 w 554"/>
                  <a:gd name="T105" fmla="*/ 23 h 417"/>
                  <a:gd name="T106" fmla="*/ 427 w 554"/>
                  <a:gd name="T107" fmla="*/ 50 h 417"/>
                  <a:gd name="T108" fmla="*/ 443 w 554"/>
                  <a:gd name="T109" fmla="*/ 77 h 417"/>
                  <a:gd name="T110" fmla="*/ 454 w 554"/>
                  <a:gd name="T111" fmla="*/ 109 h 417"/>
                  <a:gd name="T112" fmla="*/ 482 w 554"/>
                  <a:gd name="T113" fmla="*/ 130 h 417"/>
                  <a:gd name="T114" fmla="*/ 497 w 554"/>
                  <a:gd name="T115" fmla="*/ 158 h 417"/>
                  <a:gd name="T116" fmla="*/ 516 w 554"/>
                  <a:gd name="T117" fmla="*/ 169 h 417"/>
                  <a:gd name="T118" fmla="*/ 535 w 554"/>
                  <a:gd name="T119" fmla="*/ 198 h 417"/>
                  <a:gd name="T120" fmla="*/ 547 w 554"/>
                  <a:gd name="T121" fmla="*/ 229 h 417"/>
                  <a:gd name="T122" fmla="*/ 551 w 554"/>
                  <a:gd name="T123" fmla="*/ 2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417">
                    <a:moveTo>
                      <a:pt x="548" y="276"/>
                    </a:moveTo>
                    <a:lnTo>
                      <a:pt x="548" y="278"/>
                    </a:lnTo>
                    <a:lnTo>
                      <a:pt x="547" y="280"/>
                    </a:lnTo>
                    <a:lnTo>
                      <a:pt x="546" y="284"/>
                    </a:lnTo>
                    <a:lnTo>
                      <a:pt x="546" y="286"/>
                    </a:lnTo>
                    <a:lnTo>
                      <a:pt x="546" y="288"/>
                    </a:lnTo>
                    <a:lnTo>
                      <a:pt x="546" y="292"/>
                    </a:lnTo>
                    <a:lnTo>
                      <a:pt x="546" y="294"/>
                    </a:lnTo>
                    <a:lnTo>
                      <a:pt x="545" y="296"/>
                    </a:lnTo>
                    <a:lnTo>
                      <a:pt x="544" y="299"/>
                    </a:lnTo>
                    <a:lnTo>
                      <a:pt x="543" y="302"/>
                    </a:lnTo>
                    <a:lnTo>
                      <a:pt x="542" y="305"/>
                    </a:lnTo>
                    <a:lnTo>
                      <a:pt x="539" y="307"/>
                    </a:lnTo>
                    <a:lnTo>
                      <a:pt x="539" y="313"/>
                    </a:lnTo>
                    <a:lnTo>
                      <a:pt x="539" y="313"/>
                    </a:lnTo>
                    <a:lnTo>
                      <a:pt x="537" y="314"/>
                    </a:lnTo>
                    <a:lnTo>
                      <a:pt x="535" y="318"/>
                    </a:lnTo>
                    <a:lnTo>
                      <a:pt x="533" y="319"/>
                    </a:lnTo>
                    <a:lnTo>
                      <a:pt x="529" y="320"/>
                    </a:lnTo>
                    <a:lnTo>
                      <a:pt x="528" y="323"/>
                    </a:lnTo>
                    <a:lnTo>
                      <a:pt x="526" y="325"/>
                    </a:lnTo>
                    <a:lnTo>
                      <a:pt x="525" y="328"/>
                    </a:lnTo>
                    <a:lnTo>
                      <a:pt x="522" y="331"/>
                    </a:lnTo>
                    <a:lnTo>
                      <a:pt x="522" y="333"/>
                    </a:lnTo>
                    <a:lnTo>
                      <a:pt x="521" y="336"/>
                    </a:lnTo>
                    <a:lnTo>
                      <a:pt x="520" y="339"/>
                    </a:lnTo>
                    <a:lnTo>
                      <a:pt x="518" y="341"/>
                    </a:lnTo>
                    <a:lnTo>
                      <a:pt x="517" y="344"/>
                    </a:lnTo>
                    <a:lnTo>
                      <a:pt x="517" y="347"/>
                    </a:lnTo>
                    <a:lnTo>
                      <a:pt x="516" y="349"/>
                    </a:lnTo>
                    <a:lnTo>
                      <a:pt x="516" y="352"/>
                    </a:lnTo>
                    <a:lnTo>
                      <a:pt x="516" y="353"/>
                    </a:lnTo>
                    <a:lnTo>
                      <a:pt x="514" y="355"/>
                    </a:lnTo>
                    <a:lnTo>
                      <a:pt x="511" y="357"/>
                    </a:lnTo>
                    <a:lnTo>
                      <a:pt x="510" y="359"/>
                    </a:lnTo>
                    <a:lnTo>
                      <a:pt x="509" y="362"/>
                    </a:lnTo>
                    <a:lnTo>
                      <a:pt x="508" y="365"/>
                    </a:lnTo>
                    <a:lnTo>
                      <a:pt x="506" y="367"/>
                    </a:lnTo>
                    <a:lnTo>
                      <a:pt x="506" y="370"/>
                    </a:lnTo>
                    <a:lnTo>
                      <a:pt x="506" y="373"/>
                    </a:lnTo>
                    <a:lnTo>
                      <a:pt x="505" y="375"/>
                    </a:lnTo>
                    <a:lnTo>
                      <a:pt x="504" y="378"/>
                    </a:lnTo>
                    <a:lnTo>
                      <a:pt x="504" y="380"/>
                    </a:lnTo>
                    <a:lnTo>
                      <a:pt x="503" y="383"/>
                    </a:lnTo>
                    <a:lnTo>
                      <a:pt x="504" y="386"/>
                    </a:lnTo>
                    <a:lnTo>
                      <a:pt x="504" y="388"/>
                    </a:lnTo>
                    <a:lnTo>
                      <a:pt x="504" y="389"/>
                    </a:lnTo>
                    <a:lnTo>
                      <a:pt x="504" y="391"/>
                    </a:lnTo>
                    <a:lnTo>
                      <a:pt x="503" y="392"/>
                    </a:lnTo>
                    <a:lnTo>
                      <a:pt x="501" y="393"/>
                    </a:lnTo>
                    <a:lnTo>
                      <a:pt x="499" y="396"/>
                    </a:lnTo>
                    <a:lnTo>
                      <a:pt x="495" y="396"/>
                    </a:lnTo>
                    <a:lnTo>
                      <a:pt x="488" y="396"/>
                    </a:lnTo>
                    <a:lnTo>
                      <a:pt x="486" y="396"/>
                    </a:lnTo>
                    <a:lnTo>
                      <a:pt x="483" y="396"/>
                    </a:lnTo>
                    <a:lnTo>
                      <a:pt x="480" y="397"/>
                    </a:lnTo>
                    <a:lnTo>
                      <a:pt x="477" y="398"/>
                    </a:lnTo>
                    <a:lnTo>
                      <a:pt x="475" y="399"/>
                    </a:lnTo>
                    <a:lnTo>
                      <a:pt x="473" y="400"/>
                    </a:lnTo>
                    <a:lnTo>
                      <a:pt x="469" y="402"/>
                    </a:lnTo>
                    <a:lnTo>
                      <a:pt x="467" y="405"/>
                    </a:lnTo>
                    <a:lnTo>
                      <a:pt x="465" y="408"/>
                    </a:lnTo>
                    <a:lnTo>
                      <a:pt x="461" y="410"/>
                    </a:lnTo>
                    <a:lnTo>
                      <a:pt x="461" y="409"/>
                    </a:lnTo>
                    <a:lnTo>
                      <a:pt x="459" y="410"/>
                    </a:lnTo>
                    <a:lnTo>
                      <a:pt x="456" y="410"/>
                    </a:lnTo>
                    <a:lnTo>
                      <a:pt x="453" y="410"/>
                    </a:lnTo>
                    <a:lnTo>
                      <a:pt x="453" y="413"/>
                    </a:lnTo>
                    <a:lnTo>
                      <a:pt x="457" y="412"/>
                    </a:lnTo>
                    <a:lnTo>
                      <a:pt x="456" y="415"/>
                    </a:lnTo>
                    <a:lnTo>
                      <a:pt x="456" y="417"/>
                    </a:lnTo>
                    <a:lnTo>
                      <a:pt x="453" y="415"/>
                    </a:lnTo>
                    <a:lnTo>
                      <a:pt x="451" y="413"/>
                    </a:lnTo>
                    <a:lnTo>
                      <a:pt x="449" y="413"/>
                    </a:lnTo>
                    <a:lnTo>
                      <a:pt x="445" y="409"/>
                    </a:lnTo>
                    <a:lnTo>
                      <a:pt x="443" y="408"/>
                    </a:lnTo>
                    <a:lnTo>
                      <a:pt x="443" y="406"/>
                    </a:lnTo>
                    <a:lnTo>
                      <a:pt x="443" y="402"/>
                    </a:lnTo>
                    <a:lnTo>
                      <a:pt x="440" y="404"/>
                    </a:lnTo>
                    <a:lnTo>
                      <a:pt x="440" y="406"/>
                    </a:lnTo>
                    <a:lnTo>
                      <a:pt x="436" y="407"/>
                    </a:lnTo>
                    <a:lnTo>
                      <a:pt x="434" y="405"/>
                    </a:lnTo>
                    <a:lnTo>
                      <a:pt x="437" y="402"/>
                    </a:lnTo>
                    <a:lnTo>
                      <a:pt x="437" y="402"/>
                    </a:lnTo>
                    <a:lnTo>
                      <a:pt x="437" y="400"/>
                    </a:lnTo>
                    <a:lnTo>
                      <a:pt x="435" y="397"/>
                    </a:lnTo>
                    <a:lnTo>
                      <a:pt x="433" y="399"/>
                    </a:lnTo>
                    <a:lnTo>
                      <a:pt x="431" y="400"/>
                    </a:lnTo>
                    <a:lnTo>
                      <a:pt x="427" y="401"/>
                    </a:lnTo>
                    <a:lnTo>
                      <a:pt x="431" y="404"/>
                    </a:lnTo>
                    <a:lnTo>
                      <a:pt x="427" y="404"/>
                    </a:lnTo>
                    <a:lnTo>
                      <a:pt x="427" y="405"/>
                    </a:lnTo>
                    <a:lnTo>
                      <a:pt x="424" y="407"/>
                    </a:lnTo>
                    <a:lnTo>
                      <a:pt x="422" y="408"/>
                    </a:lnTo>
                    <a:lnTo>
                      <a:pt x="419" y="410"/>
                    </a:lnTo>
                    <a:lnTo>
                      <a:pt x="416" y="413"/>
                    </a:lnTo>
                    <a:lnTo>
                      <a:pt x="416" y="413"/>
                    </a:lnTo>
                    <a:lnTo>
                      <a:pt x="412" y="412"/>
                    </a:lnTo>
                    <a:lnTo>
                      <a:pt x="410" y="409"/>
                    </a:lnTo>
                    <a:lnTo>
                      <a:pt x="408" y="408"/>
                    </a:lnTo>
                    <a:lnTo>
                      <a:pt x="405" y="407"/>
                    </a:lnTo>
                    <a:lnTo>
                      <a:pt x="402" y="405"/>
                    </a:lnTo>
                    <a:lnTo>
                      <a:pt x="400" y="405"/>
                    </a:lnTo>
                    <a:lnTo>
                      <a:pt x="397" y="405"/>
                    </a:lnTo>
                    <a:lnTo>
                      <a:pt x="394" y="404"/>
                    </a:lnTo>
                    <a:lnTo>
                      <a:pt x="391" y="404"/>
                    </a:lnTo>
                    <a:lnTo>
                      <a:pt x="389" y="406"/>
                    </a:lnTo>
                    <a:lnTo>
                      <a:pt x="386" y="404"/>
                    </a:lnTo>
                    <a:lnTo>
                      <a:pt x="383" y="401"/>
                    </a:lnTo>
                    <a:lnTo>
                      <a:pt x="381" y="400"/>
                    </a:lnTo>
                    <a:lnTo>
                      <a:pt x="378" y="400"/>
                    </a:lnTo>
                    <a:lnTo>
                      <a:pt x="375" y="399"/>
                    </a:lnTo>
                    <a:lnTo>
                      <a:pt x="373" y="398"/>
                    </a:lnTo>
                    <a:lnTo>
                      <a:pt x="372" y="395"/>
                    </a:lnTo>
                    <a:lnTo>
                      <a:pt x="369" y="392"/>
                    </a:lnTo>
                    <a:lnTo>
                      <a:pt x="368" y="391"/>
                    </a:lnTo>
                    <a:lnTo>
                      <a:pt x="366" y="389"/>
                    </a:lnTo>
                    <a:lnTo>
                      <a:pt x="365" y="387"/>
                    </a:lnTo>
                    <a:lnTo>
                      <a:pt x="364" y="383"/>
                    </a:lnTo>
                    <a:lnTo>
                      <a:pt x="366" y="381"/>
                    </a:lnTo>
                    <a:lnTo>
                      <a:pt x="366" y="380"/>
                    </a:lnTo>
                    <a:lnTo>
                      <a:pt x="366" y="378"/>
                    </a:lnTo>
                    <a:lnTo>
                      <a:pt x="365" y="374"/>
                    </a:lnTo>
                    <a:lnTo>
                      <a:pt x="364" y="372"/>
                    </a:lnTo>
                    <a:lnTo>
                      <a:pt x="363" y="370"/>
                    </a:lnTo>
                    <a:lnTo>
                      <a:pt x="360" y="366"/>
                    </a:lnTo>
                    <a:lnTo>
                      <a:pt x="357" y="364"/>
                    </a:lnTo>
                    <a:lnTo>
                      <a:pt x="355" y="362"/>
                    </a:lnTo>
                    <a:lnTo>
                      <a:pt x="357" y="364"/>
                    </a:lnTo>
                    <a:lnTo>
                      <a:pt x="360" y="366"/>
                    </a:lnTo>
                    <a:lnTo>
                      <a:pt x="362" y="369"/>
                    </a:lnTo>
                    <a:lnTo>
                      <a:pt x="364" y="371"/>
                    </a:lnTo>
                    <a:lnTo>
                      <a:pt x="362" y="367"/>
                    </a:lnTo>
                    <a:lnTo>
                      <a:pt x="359" y="365"/>
                    </a:lnTo>
                    <a:lnTo>
                      <a:pt x="357" y="363"/>
                    </a:lnTo>
                    <a:lnTo>
                      <a:pt x="356" y="361"/>
                    </a:lnTo>
                    <a:lnTo>
                      <a:pt x="358" y="361"/>
                    </a:lnTo>
                    <a:lnTo>
                      <a:pt x="359" y="358"/>
                    </a:lnTo>
                    <a:lnTo>
                      <a:pt x="357" y="357"/>
                    </a:lnTo>
                    <a:lnTo>
                      <a:pt x="355" y="358"/>
                    </a:lnTo>
                    <a:lnTo>
                      <a:pt x="352" y="361"/>
                    </a:lnTo>
                    <a:lnTo>
                      <a:pt x="350" y="361"/>
                    </a:lnTo>
                    <a:lnTo>
                      <a:pt x="347" y="362"/>
                    </a:lnTo>
                    <a:lnTo>
                      <a:pt x="345" y="362"/>
                    </a:lnTo>
                    <a:lnTo>
                      <a:pt x="342" y="363"/>
                    </a:lnTo>
                    <a:lnTo>
                      <a:pt x="343" y="359"/>
                    </a:lnTo>
                    <a:lnTo>
                      <a:pt x="347" y="357"/>
                    </a:lnTo>
                    <a:lnTo>
                      <a:pt x="347" y="355"/>
                    </a:lnTo>
                    <a:lnTo>
                      <a:pt x="347" y="352"/>
                    </a:lnTo>
                    <a:lnTo>
                      <a:pt x="347" y="349"/>
                    </a:lnTo>
                    <a:lnTo>
                      <a:pt x="347" y="347"/>
                    </a:lnTo>
                    <a:lnTo>
                      <a:pt x="345" y="344"/>
                    </a:lnTo>
                    <a:lnTo>
                      <a:pt x="343" y="341"/>
                    </a:lnTo>
                    <a:lnTo>
                      <a:pt x="341" y="341"/>
                    </a:lnTo>
                    <a:lnTo>
                      <a:pt x="339" y="344"/>
                    </a:lnTo>
                    <a:lnTo>
                      <a:pt x="339" y="346"/>
                    </a:lnTo>
                    <a:lnTo>
                      <a:pt x="339" y="347"/>
                    </a:lnTo>
                    <a:lnTo>
                      <a:pt x="339" y="349"/>
                    </a:lnTo>
                    <a:lnTo>
                      <a:pt x="338" y="352"/>
                    </a:lnTo>
                    <a:lnTo>
                      <a:pt x="335" y="355"/>
                    </a:lnTo>
                    <a:lnTo>
                      <a:pt x="333" y="354"/>
                    </a:lnTo>
                    <a:lnTo>
                      <a:pt x="330" y="355"/>
                    </a:lnTo>
                    <a:lnTo>
                      <a:pt x="325" y="356"/>
                    </a:lnTo>
                    <a:lnTo>
                      <a:pt x="326" y="354"/>
                    </a:lnTo>
                    <a:lnTo>
                      <a:pt x="328" y="350"/>
                    </a:lnTo>
                    <a:lnTo>
                      <a:pt x="330" y="350"/>
                    </a:lnTo>
                    <a:lnTo>
                      <a:pt x="333" y="349"/>
                    </a:lnTo>
                    <a:lnTo>
                      <a:pt x="333" y="347"/>
                    </a:lnTo>
                    <a:lnTo>
                      <a:pt x="333" y="344"/>
                    </a:lnTo>
                    <a:lnTo>
                      <a:pt x="333" y="344"/>
                    </a:lnTo>
                    <a:lnTo>
                      <a:pt x="333" y="340"/>
                    </a:lnTo>
                    <a:lnTo>
                      <a:pt x="334" y="338"/>
                    </a:lnTo>
                    <a:lnTo>
                      <a:pt x="335" y="335"/>
                    </a:lnTo>
                    <a:lnTo>
                      <a:pt x="337" y="332"/>
                    </a:lnTo>
                    <a:lnTo>
                      <a:pt x="340" y="330"/>
                    </a:lnTo>
                    <a:lnTo>
                      <a:pt x="339" y="327"/>
                    </a:lnTo>
                    <a:lnTo>
                      <a:pt x="339" y="324"/>
                    </a:lnTo>
                    <a:lnTo>
                      <a:pt x="341" y="323"/>
                    </a:lnTo>
                    <a:lnTo>
                      <a:pt x="340" y="320"/>
                    </a:lnTo>
                    <a:lnTo>
                      <a:pt x="339" y="318"/>
                    </a:lnTo>
                    <a:lnTo>
                      <a:pt x="338" y="315"/>
                    </a:lnTo>
                    <a:lnTo>
                      <a:pt x="337" y="316"/>
                    </a:lnTo>
                    <a:lnTo>
                      <a:pt x="338" y="319"/>
                    </a:lnTo>
                    <a:lnTo>
                      <a:pt x="337" y="321"/>
                    </a:lnTo>
                    <a:lnTo>
                      <a:pt x="334" y="323"/>
                    </a:lnTo>
                    <a:lnTo>
                      <a:pt x="332" y="325"/>
                    </a:lnTo>
                    <a:lnTo>
                      <a:pt x="332" y="328"/>
                    </a:lnTo>
                    <a:lnTo>
                      <a:pt x="330" y="331"/>
                    </a:lnTo>
                    <a:lnTo>
                      <a:pt x="328" y="332"/>
                    </a:lnTo>
                    <a:lnTo>
                      <a:pt x="325" y="333"/>
                    </a:lnTo>
                    <a:lnTo>
                      <a:pt x="322" y="335"/>
                    </a:lnTo>
                    <a:lnTo>
                      <a:pt x="320" y="337"/>
                    </a:lnTo>
                    <a:lnTo>
                      <a:pt x="317" y="339"/>
                    </a:lnTo>
                    <a:lnTo>
                      <a:pt x="316" y="341"/>
                    </a:lnTo>
                    <a:lnTo>
                      <a:pt x="314" y="344"/>
                    </a:lnTo>
                    <a:lnTo>
                      <a:pt x="312" y="347"/>
                    </a:lnTo>
                    <a:lnTo>
                      <a:pt x="311" y="349"/>
                    </a:lnTo>
                    <a:lnTo>
                      <a:pt x="313" y="349"/>
                    </a:lnTo>
                    <a:lnTo>
                      <a:pt x="313" y="353"/>
                    </a:lnTo>
                    <a:lnTo>
                      <a:pt x="311" y="350"/>
                    </a:lnTo>
                    <a:lnTo>
                      <a:pt x="308" y="352"/>
                    </a:lnTo>
                    <a:lnTo>
                      <a:pt x="306" y="348"/>
                    </a:lnTo>
                    <a:lnTo>
                      <a:pt x="304" y="346"/>
                    </a:lnTo>
                    <a:lnTo>
                      <a:pt x="303" y="344"/>
                    </a:lnTo>
                    <a:lnTo>
                      <a:pt x="305" y="344"/>
                    </a:lnTo>
                    <a:lnTo>
                      <a:pt x="304" y="341"/>
                    </a:lnTo>
                    <a:lnTo>
                      <a:pt x="303" y="339"/>
                    </a:lnTo>
                    <a:lnTo>
                      <a:pt x="303" y="336"/>
                    </a:lnTo>
                    <a:lnTo>
                      <a:pt x="303" y="336"/>
                    </a:lnTo>
                    <a:lnTo>
                      <a:pt x="299" y="333"/>
                    </a:lnTo>
                    <a:lnTo>
                      <a:pt x="297" y="330"/>
                    </a:lnTo>
                    <a:lnTo>
                      <a:pt x="297" y="328"/>
                    </a:lnTo>
                    <a:lnTo>
                      <a:pt x="295" y="325"/>
                    </a:lnTo>
                    <a:lnTo>
                      <a:pt x="291" y="323"/>
                    </a:lnTo>
                    <a:lnTo>
                      <a:pt x="289" y="323"/>
                    </a:lnTo>
                    <a:lnTo>
                      <a:pt x="287" y="320"/>
                    </a:lnTo>
                    <a:lnTo>
                      <a:pt x="289" y="318"/>
                    </a:lnTo>
                    <a:lnTo>
                      <a:pt x="289" y="318"/>
                    </a:lnTo>
                    <a:lnTo>
                      <a:pt x="289" y="314"/>
                    </a:lnTo>
                    <a:lnTo>
                      <a:pt x="287" y="313"/>
                    </a:lnTo>
                    <a:lnTo>
                      <a:pt x="283" y="313"/>
                    </a:lnTo>
                    <a:lnTo>
                      <a:pt x="283" y="311"/>
                    </a:lnTo>
                    <a:lnTo>
                      <a:pt x="281" y="307"/>
                    </a:lnTo>
                    <a:lnTo>
                      <a:pt x="278" y="309"/>
                    </a:lnTo>
                    <a:lnTo>
                      <a:pt x="275" y="310"/>
                    </a:lnTo>
                    <a:lnTo>
                      <a:pt x="270" y="306"/>
                    </a:lnTo>
                    <a:lnTo>
                      <a:pt x="269" y="305"/>
                    </a:lnTo>
                    <a:lnTo>
                      <a:pt x="266" y="305"/>
                    </a:lnTo>
                    <a:lnTo>
                      <a:pt x="263" y="306"/>
                    </a:lnTo>
                    <a:lnTo>
                      <a:pt x="261" y="306"/>
                    </a:lnTo>
                    <a:lnTo>
                      <a:pt x="258" y="304"/>
                    </a:lnTo>
                    <a:lnTo>
                      <a:pt x="255" y="302"/>
                    </a:lnTo>
                    <a:lnTo>
                      <a:pt x="253" y="301"/>
                    </a:lnTo>
                    <a:lnTo>
                      <a:pt x="249" y="299"/>
                    </a:lnTo>
                    <a:lnTo>
                      <a:pt x="247" y="298"/>
                    </a:lnTo>
                    <a:lnTo>
                      <a:pt x="245" y="299"/>
                    </a:lnTo>
                    <a:lnTo>
                      <a:pt x="241" y="301"/>
                    </a:lnTo>
                    <a:lnTo>
                      <a:pt x="239" y="299"/>
                    </a:lnTo>
                    <a:lnTo>
                      <a:pt x="236" y="299"/>
                    </a:lnTo>
                    <a:lnTo>
                      <a:pt x="234" y="299"/>
                    </a:lnTo>
                    <a:lnTo>
                      <a:pt x="228" y="301"/>
                    </a:lnTo>
                    <a:lnTo>
                      <a:pt x="226" y="301"/>
                    </a:lnTo>
                    <a:lnTo>
                      <a:pt x="223" y="301"/>
                    </a:lnTo>
                    <a:lnTo>
                      <a:pt x="220" y="301"/>
                    </a:lnTo>
                    <a:lnTo>
                      <a:pt x="218" y="302"/>
                    </a:lnTo>
                    <a:lnTo>
                      <a:pt x="214" y="303"/>
                    </a:lnTo>
                    <a:lnTo>
                      <a:pt x="209" y="305"/>
                    </a:lnTo>
                    <a:lnTo>
                      <a:pt x="204" y="307"/>
                    </a:lnTo>
                    <a:lnTo>
                      <a:pt x="201" y="309"/>
                    </a:lnTo>
                    <a:lnTo>
                      <a:pt x="198" y="309"/>
                    </a:lnTo>
                    <a:lnTo>
                      <a:pt x="195" y="310"/>
                    </a:lnTo>
                    <a:lnTo>
                      <a:pt x="192" y="311"/>
                    </a:lnTo>
                    <a:lnTo>
                      <a:pt x="189" y="311"/>
                    </a:lnTo>
                    <a:lnTo>
                      <a:pt x="186" y="311"/>
                    </a:lnTo>
                    <a:lnTo>
                      <a:pt x="184" y="311"/>
                    </a:lnTo>
                    <a:lnTo>
                      <a:pt x="180" y="311"/>
                    </a:lnTo>
                    <a:lnTo>
                      <a:pt x="178" y="310"/>
                    </a:lnTo>
                    <a:lnTo>
                      <a:pt x="176" y="311"/>
                    </a:lnTo>
                    <a:lnTo>
                      <a:pt x="173" y="312"/>
                    </a:lnTo>
                    <a:lnTo>
                      <a:pt x="171" y="313"/>
                    </a:lnTo>
                    <a:lnTo>
                      <a:pt x="168" y="315"/>
                    </a:lnTo>
                    <a:lnTo>
                      <a:pt x="166" y="316"/>
                    </a:lnTo>
                    <a:lnTo>
                      <a:pt x="163" y="318"/>
                    </a:lnTo>
                    <a:lnTo>
                      <a:pt x="160" y="319"/>
                    </a:lnTo>
                    <a:lnTo>
                      <a:pt x="158" y="320"/>
                    </a:lnTo>
                    <a:lnTo>
                      <a:pt x="154" y="321"/>
                    </a:lnTo>
                    <a:lnTo>
                      <a:pt x="152" y="322"/>
                    </a:lnTo>
                    <a:lnTo>
                      <a:pt x="150" y="324"/>
                    </a:lnTo>
                    <a:lnTo>
                      <a:pt x="149" y="328"/>
                    </a:lnTo>
                    <a:lnTo>
                      <a:pt x="149" y="330"/>
                    </a:lnTo>
                    <a:lnTo>
                      <a:pt x="145" y="332"/>
                    </a:lnTo>
                    <a:lnTo>
                      <a:pt x="145" y="332"/>
                    </a:lnTo>
                    <a:lnTo>
                      <a:pt x="143" y="335"/>
                    </a:lnTo>
                    <a:lnTo>
                      <a:pt x="139" y="335"/>
                    </a:lnTo>
                    <a:lnTo>
                      <a:pt x="137" y="337"/>
                    </a:lnTo>
                    <a:lnTo>
                      <a:pt x="134" y="335"/>
                    </a:lnTo>
                    <a:lnTo>
                      <a:pt x="132" y="335"/>
                    </a:lnTo>
                    <a:lnTo>
                      <a:pt x="129" y="336"/>
                    </a:lnTo>
                    <a:lnTo>
                      <a:pt x="126" y="336"/>
                    </a:lnTo>
                    <a:lnTo>
                      <a:pt x="124" y="337"/>
                    </a:lnTo>
                    <a:lnTo>
                      <a:pt x="121" y="335"/>
                    </a:lnTo>
                    <a:lnTo>
                      <a:pt x="119" y="335"/>
                    </a:lnTo>
                    <a:lnTo>
                      <a:pt x="117" y="335"/>
                    </a:lnTo>
                    <a:lnTo>
                      <a:pt x="115" y="335"/>
                    </a:lnTo>
                    <a:lnTo>
                      <a:pt x="112" y="335"/>
                    </a:lnTo>
                    <a:lnTo>
                      <a:pt x="109" y="335"/>
                    </a:lnTo>
                    <a:lnTo>
                      <a:pt x="107" y="335"/>
                    </a:lnTo>
                    <a:lnTo>
                      <a:pt x="104" y="335"/>
                    </a:lnTo>
                    <a:lnTo>
                      <a:pt x="101" y="336"/>
                    </a:lnTo>
                    <a:lnTo>
                      <a:pt x="99" y="336"/>
                    </a:lnTo>
                    <a:lnTo>
                      <a:pt x="95" y="336"/>
                    </a:lnTo>
                    <a:lnTo>
                      <a:pt x="94" y="336"/>
                    </a:lnTo>
                    <a:lnTo>
                      <a:pt x="91" y="337"/>
                    </a:lnTo>
                    <a:lnTo>
                      <a:pt x="89" y="339"/>
                    </a:lnTo>
                    <a:lnTo>
                      <a:pt x="86" y="341"/>
                    </a:lnTo>
                    <a:lnTo>
                      <a:pt x="85" y="344"/>
                    </a:lnTo>
                    <a:lnTo>
                      <a:pt x="83" y="345"/>
                    </a:lnTo>
                    <a:lnTo>
                      <a:pt x="79" y="344"/>
                    </a:lnTo>
                    <a:lnTo>
                      <a:pt x="77" y="345"/>
                    </a:lnTo>
                    <a:lnTo>
                      <a:pt x="74" y="347"/>
                    </a:lnTo>
                    <a:lnTo>
                      <a:pt x="72" y="350"/>
                    </a:lnTo>
                    <a:lnTo>
                      <a:pt x="69" y="352"/>
                    </a:lnTo>
                    <a:lnTo>
                      <a:pt x="67" y="353"/>
                    </a:lnTo>
                    <a:lnTo>
                      <a:pt x="65" y="353"/>
                    </a:lnTo>
                    <a:lnTo>
                      <a:pt x="65" y="354"/>
                    </a:lnTo>
                    <a:lnTo>
                      <a:pt x="61" y="353"/>
                    </a:lnTo>
                    <a:lnTo>
                      <a:pt x="59" y="354"/>
                    </a:lnTo>
                    <a:lnTo>
                      <a:pt x="57" y="353"/>
                    </a:lnTo>
                    <a:lnTo>
                      <a:pt x="53" y="353"/>
                    </a:lnTo>
                    <a:lnTo>
                      <a:pt x="51" y="353"/>
                    </a:lnTo>
                    <a:lnTo>
                      <a:pt x="48" y="353"/>
                    </a:lnTo>
                    <a:lnTo>
                      <a:pt x="45" y="352"/>
                    </a:lnTo>
                    <a:lnTo>
                      <a:pt x="43" y="350"/>
                    </a:lnTo>
                    <a:lnTo>
                      <a:pt x="40" y="349"/>
                    </a:lnTo>
                    <a:lnTo>
                      <a:pt x="38" y="347"/>
                    </a:lnTo>
                    <a:lnTo>
                      <a:pt x="35" y="345"/>
                    </a:lnTo>
                    <a:lnTo>
                      <a:pt x="32" y="342"/>
                    </a:lnTo>
                    <a:lnTo>
                      <a:pt x="30" y="341"/>
                    </a:lnTo>
                    <a:lnTo>
                      <a:pt x="26" y="341"/>
                    </a:lnTo>
                    <a:lnTo>
                      <a:pt x="25" y="339"/>
                    </a:lnTo>
                    <a:lnTo>
                      <a:pt x="25" y="337"/>
                    </a:lnTo>
                    <a:lnTo>
                      <a:pt x="25" y="333"/>
                    </a:lnTo>
                    <a:lnTo>
                      <a:pt x="25" y="331"/>
                    </a:lnTo>
                    <a:lnTo>
                      <a:pt x="28" y="331"/>
                    </a:lnTo>
                    <a:lnTo>
                      <a:pt x="28" y="331"/>
                    </a:lnTo>
                    <a:lnTo>
                      <a:pt x="31" y="330"/>
                    </a:lnTo>
                    <a:lnTo>
                      <a:pt x="33" y="328"/>
                    </a:lnTo>
                    <a:lnTo>
                      <a:pt x="35" y="325"/>
                    </a:lnTo>
                    <a:lnTo>
                      <a:pt x="34" y="322"/>
                    </a:lnTo>
                    <a:lnTo>
                      <a:pt x="34" y="320"/>
                    </a:lnTo>
                    <a:lnTo>
                      <a:pt x="34" y="318"/>
                    </a:lnTo>
                    <a:lnTo>
                      <a:pt x="34" y="314"/>
                    </a:lnTo>
                    <a:lnTo>
                      <a:pt x="34" y="318"/>
                    </a:lnTo>
                    <a:lnTo>
                      <a:pt x="35" y="314"/>
                    </a:lnTo>
                    <a:lnTo>
                      <a:pt x="35" y="312"/>
                    </a:lnTo>
                    <a:lnTo>
                      <a:pt x="35" y="310"/>
                    </a:lnTo>
                    <a:lnTo>
                      <a:pt x="35" y="306"/>
                    </a:lnTo>
                    <a:lnTo>
                      <a:pt x="35" y="304"/>
                    </a:lnTo>
                    <a:lnTo>
                      <a:pt x="35" y="301"/>
                    </a:lnTo>
                    <a:lnTo>
                      <a:pt x="33" y="298"/>
                    </a:lnTo>
                    <a:lnTo>
                      <a:pt x="32" y="296"/>
                    </a:lnTo>
                    <a:lnTo>
                      <a:pt x="31" y="293"/>
                    </a:lnTo>
                    <a:lnTo>
                      <a:pt x="30" y="290"/>
                    </a:lnTo>
                    <a:lnTo>
                      <a:pt x="27" y="287"/>
                    </a:lnTo>
                    <a:lnTo>
                      <a:pt x="26" y="285"/>
                    </a:lnTo>
                    <a:lnTo>
                      <a:pt x="26" y="282"/>
                    </a:lnTo>
                    <a:lnTo>
                      <a:pt x="25" y="279"/>
                    </a:lnTo>
                    <a:lnTo>
                      <a:pt x="25" y="277"/>
                    </a:lnTo>
                    <a:lnTo>
                      <a:pt x="25" y="276"/>
                    </a:lnTo>
                    <a:lnTo>
                      <a:pt x="25" y="270"/>
                    </a:lnTo>
                    <a:lnTo>
                      <a:pt x="25" y="268"/>
                    </a:lnTo>
                    <a:lnTo>
                      <a:pt x="24" y="265"/>
                    </a:lnTo>
                    <a:lnTo>
                      <a:pt x="23" y="262"/>
                    </a:lnTo>
                    <a:lnTo>
                      <a:pt x="21" y="260"/>
                    </a:lnTo>
                    <a:lnTo>
                      <a:pt x="19" y="258"/>
                    </a:lnTo>
                    <a:lnTo>
                      <a:pt x="19" y="255"/>
                    </a:lnTo>
                    <a:lnTo>
                      <a:pt x="17" y="252"/>
                    </a:lnTo>
                    <a:lnTo>
                      <a:pt x="16" y="250"/>
                    </a:lnTo>
                    <a:lnTo>
                      <a:pt x="14" y="247"/>
                    </a:lnTo>
                    <a:lnTo>
                      <a:pt x="13" y="244"/>
                    </a:lnTo>
                    <a:lnTo>
                      <a:pt x="14" y="242"/>
                    </a:lnTo>
                    <a:lnTo>
                      <a:pt x="13" y="239"/>
                    </a:lnTo>
                    <a:lnTo>
                      <a:pt x="13" y="236"/>
                    </a:lnTo>
                    <a:lnTo>
                      <a:pt x="10" y="234"/>
                    </a:lnTo>
                    <a:lnTo>
                      <a:pt x="9" y="230"/>
                    </a:lnTo>
                    <a:lnTo>
                      <a:pt x="7" y="228"/>
                    </a:lnTo>
                    <a:lnTo>
                      <a:pt x="5" y="226"/>
                    </a:lnTo>
                    <a:lnTo>
                      <a:pt x="5" y="225"/>
                    </a:lnTo>
                    <a:lnTo>
                      <a:pt x="2" y="222"/>
                    </a:lnTo>
                    <a:lnTo>
                      <a:pt x="0" y="219"/>
                    </a:lnTo>
                    <a:lnTo>
                      <a:pt x="4" y="222"/>
                    </a:lnTo>
                    <a:lnTo>
                      <a:pt x="4" y="219"/>
                    </a:lnTo>
                    <a:lnTo>
                      <a:pt x="5" y="222"/>
                    </a:lnTo>
                    <a:lnTo>
                      <a:pt x="6" y="225"/>
                    </a:lnTo>
                    <a:lnTo>
                      <a:pt x="8" y="226"/>
                    </a:lnTo>
                    <a:lnTo>
                      <a:pt x="10" y="222"/>
                    </a:lnTo>
                    <a:lnTo>
                      <a:pt x="8" y="220"/>
                    </a:lnTo>
                    <a:lnTo>
                      <a:pt x="6" y="217"/>
                    </a:lnTo>
                    <a:lnTo>
                      <a:pt x="5" y="215"/>
                    </a:lnTo>
                    <a:lnTo>
                      <a:pt x="4" y="212"/>
                    </a:lnTo>
                    <a:lnTo>
                      <a:pt x="6" y="212"/>
                    </a:lnTo>
                    <a:lnTo>
                      <a:pt x="8" y="216"/>
                    </a:lnTo>
                    <a:lnTo>
                      <a:pt x="8" y="218"/>
                    </a:lnTo>
                    <a:lnTo>
                      <a:pt x="8" y="219"/>
                    </a:lnTo>
                    <a:lnTo>
                      <a:pt x="10" y="217"/>
                    </a:lnTo>
                    <a:lnTo>
                      <a:pt x="10" y="219"/>
                    </a:lnTo>
                    <a:lnTo>
                      <a:pt x="11" y="221"/>
                    </a:lnTo>
                    <a:lnTo>
                      <a:pt x="15" y="222"/>
                    </a:lnTo>
                    <a:lnTo>
                      <a:pt x="14" y="219"/>
                    </a:lnTo>
                    <a:lnTo>
                      <a:pt x="15" y="217"/>
                    </a:lnTo>
                    <a:lnTo>
                      <a:pt x="15" y="215"/>
                    </a:lnTo>
                    <a:lnTo>
                      <a:pt x="13" y="211"/>
                    </a:lnTo>
                    <a:lnTo>
                      <a:pt x="11" y="209"/>
                    </a:lnTo>
                    <a:lnTo>
                      <a:pt x="9" y="207"/>
                    </a:lnTo>
                    <a:lnTo>
                      <a:pt x="8" y="203"/>
                    </a:lnTo>
                    <a:lnTo>
                      <a:pt x="7" y="201"/>
                    </a:lnTo>
                    <a:lnTo>
                      <a:pt x="7" y="201"/>
                    </a:lnTo>
                    <a:lnTo>
                      <a:pt x="6" y="198"/>
                    </a:lnTo>
                    <a:lnTo>
                      <a:pt x="4" y="195"/>
                    </a:lnTo>
                    <a:lnTo>
                      <a:pt x="4" y="192"/>
                    </a:lnTo>
                    <a:lnTo>
                      <a:pt x="4" y="190"/>
                    </a:lnTo>
                    <a:lnTo>
                      <a:pt x="5" y="187"/>
                    </a:lnTo>
                    <a:lnTo>
                      <a:pt x="5" y="184"/>
                    </a:lnTo>
                    <a:lnTo>
                      <a:pt x="7" y="182"/>
                    </a:lnTo>
                    <a:lnTo>
                      <a:pt x="8" y="179"/>
                    </a:lnTo>
                    <a:lnTo>
                      <a:pt x="8" y="176"/>
                    </a:lnTo>
                    <a:lnTo>
                      <a:pt x="9" y="174"/>
                    </a:lnTo>
                    <a:lnTo>
                      <a:pt x="8" y="170"/>
                    </a:lnTo>
                    <a:lnTo>
                      <a:pt x="7" y="168"/>
                    </a:lnTo>
                    <a:lnTo>
                      <a:pt x="8" y="167"/>
                    </a:lnTo>
                    <a:lnTo>
                      <a:pt x="9" y="164"/>
                    </a:lnTo>
                    <a:lnTo>
                      <a:pt x="10" y="161"/>
                    </a:lnTo>
                    <a:lnTo>
                      <a:pt x="10" y="158"/>
                    </a:lnTo>
                    <a:lnTo>
                      <a:pt x="14" y="156"/>
                    </a:lnTo>
                    <a:lnTo>
                      <a:pt x="14" y="159"/>
                    </a:lnTo>
                    <a:lnTo>
                      <a:pt x="13" y="161"/>
                    </a:lnTo>
                    <a:lnTo>
                      <a:pt x="14" y="165"/>
                    </a:lnTo>
                    <a:lnTo>
                      <a:pt x="16" y="166"/>
                    </a:lnTo>
                    <a:lnTo>
                      <a:pt x="17" y="164"/>
                    </a:lnTo>
                    <a:lnTo>
                      <a:pt x="18" y="160"/>
                    </a:lnTo>
                    <a:lnTo>
                      <a:pt x="19" y="159"/>
                    </a:lnTo>
                    <a:lnTo>
                      <a:pt x="21" y="157"/>
                    </a:lnTo>
                    <a:lnTo>
                      <a:pt x="23" y="156"/>
                    </a:lnTo>
                    <a:lnTo>
                      <a:pt x="24" y="154"/>
                    </a:lnTo>
                    <a:lnTo>
                      <a:pt x="27" y="153"/>
                    </a:lnTo>
                    <a:lnTo>
                      <a:pt x="30" y="152"/>
                    </a:lnTo>
                    <a:lnTo>
                      <a:pt x="33" y="151"/>
                    </a:lnTo>
                    <a:lnTo>
                      <a:pt x="35" y="149"/>
                    </a:lnTo>
                    <a:lnTo>
                      <a:pt x="38" y="145"/>
                    </a:lnTo>
                    <a:lnTo>
                      <a:pt x="40" y="144"/>
                    </a:lnTo>
                    <a:lnTo>
                      <a:pt x="43" y="142"/>
                    </a:lnTo>
                    <a:lnTo>
                      <a:pt x="45" y="142"/>
                    </a:lnTo>
                    <a:lnTo>
                      <a:pt x="49" y="140"/>
                    </a:lnTo>
                    <a:lnTo>
                      <a:pt x="51" y="140"/>
                    </a:lnTo>
                    <a:lnTo>
                      <a:pt x="55" y="139"/>
                    </a:lnTo>
                    <a:lnTo>
                      <a:pt x="57" y="141"/>
                    </a:lnTo>
                    <a:lnTo>
                      <a:pt x="59" y="140"/>
                    </a:lnTo>
                    <a:lnTo>
                      <a:pt x="62" y="140"/>
                    </a:lnTo>
                    <a:lnTo>
                      <a:pt x="65" y="139"/>
                    </a:lnTo>
                    <a:lnTo>
                      <a:pt x="67" y="136"/>
                    </a:lnTo>
                    <a:lnTo>
                      <a:pt x="69" y="135"/>
                    </a:lnTo>
                    <a:lnTo>
                      <a:pt x="73" y="135"/>
                    </a:lnTo>
                    <a:lnTo>
                      <a:pt x="74" y="134"/>
                    </a:lnTo>
                    <a:lnTo>
                      <a:pt x="77" y="134"/>
                    </a:lnTo>
                    <a:lnTo>
                      <a:pt x="79" y="132"/>
                    </a:lnTo>
                    <a:lnTo>
                      <a:pt x="82" y="130"/>
                    </a:lnTo>
                    <a:lnTo>
                      <a:pt x="86" y="130"/>
                    </a:lnTo>
                    <a:lnTo>
                      <a:pt x="89" y="131"/>
                    </a:lnTo>
                    <a:lnTo>
                      <a:pt x="91" y="130"/>
                    </a:lnTo>
                    <a:lnTo>
                      <a:pt x="93" y="130"/>
                    </a:lnTo>
                    <a:lnTo>
                      <a:pt x="94" y="130"/>
                    </a:lnTo>
                    <a:lnTo>
                      <a:pt x="96" y="128"/>
                    </a:lnTo>
                    <a:lnTo>
                      <a:pt x="99" y="128"/>
                    </a:lnTo>
                    <a:lnTo>
                      <a:pt x="102" y="127"/>
                    </a:lnTo>
                    <a:lnTo>
                      <a:pt x="104" y="126"/>
                    </a:lnTo>
                    <a:lnTo>
                      <a:pt x="108" y="125"/>
                    </a:lnTo>
                    <a:lnTo>
                      <a:pt x="110" y="123"/>
                    </a:lnTo>
                    <a:lnTo>
                      <a:pt x="112" y="121"/>
                    </a:lnTo>
                    <a:lnTo>
                      <a:pt x="115" y="117"/>
                    </a:lnTo>
                    <a:lnTo>
                      <a:pt x="116" y="115"/>
                    </a:lnTo>
                    <a:lnTo>
                      <a:pt x="116" y="111"/>
                    </a:lnTo>
                    <a:lnTo>
                      <a:pt x="118" y="111"/>
                    </a:lnTo>
                    <a:lnTo>
                      <a:pt x="119" y="108"/>
                    </a:lnTo>
                    <a:lnTo>
                      <a:pt x="121" y="108"/>
                    </a:lnTo>
                    <a:lnTo>
                      <a:pt x="124" y="105"/>
                    </a:lnTo>
                    <a:lnTo>
                      <a:pt x="126" y="102"/>
                    </a:lnTo>
                    <a:lnTo>
                      <a:pt x="124" y="101"/>
                    </a:lnTo>
                    <a:lnTo>
                      <a:pt x="124" y="99"/>
                    </a:lnTo>
                    <a:lnTo>
                      <a:pt x="124" y="96"/>
                    </a:lnTo>
                    <a:lnTo>
                      <a:pt x="124" y="93"/>
                    </a:lnTo>
                    <a:lnTo>
                      <a:pt x="125" y="90"/>
                    </a:lnTo>
                    <a:lnTo>
                      <a:pt x="126" y="88"/>
                    </a:lnTo>
                    <a:lnTo>
                      <a:pt x="128" y="87"/>
                    </a:lnTo>
                    <a:lnTo>
                      <a:pt x="130" y="84"/>
                    </a:lnTo>
                    <a:lnTo>
                      <a:pt x="132" y="82"/>
                    </a:lnTo>
                    <a:lnTo>
                      <a:pt x="134" y="80"/>
                    </a:lnTo>
                    <a:lnTo>
                      <a:pt x="135" y="82"/>
                    </a:lnTo>
                    <a:lnTo>
                      <a:pt x="136" y="84"/>
                    </a:lnTo>
                    <a:lnTo>
                      <a:pt x="138" y="88"/>
                    </a:lnTo>
                    <a:lnTo>
                      <a:pt x="139" y="90"/>
                    </a:lnTo>
                    <a:lnTo>
                      <a:pt x="141" y="92"/>
                    </a:lnTo>
                    <a:lnTo>
                      <a:pt x="143" y="96"/>
                    </a:lnTo>
                    <a:lnTo>
                      <a:pt x="143" y="96"/>
                    </a:lnTo>
                    <a:lnTo>
                      <a:pt x="143" y="93"/>
                    </a:lnTo>
                    <a:lnTo>
                      <a:pt x="143" y="90"/>
                    </a:lnTo>
                    <a:lnTo>
                      <a:pt x="143" y="88"/>
                    </a:lnTo>
                    <a:lnTo>
                      <a:pt x="146" y="90"/>
                    </a:lnTo>
                    <a:lnTo>
                      <a:pt x="147" y="90"/>
                    </a:lnTo>
                    <a:lnTo>
                      <a:pt x="146" y="88"/>
                    </a:lnTo>
                    <a:lnTo>
                      <a:pt x="147" y="85"/>
                    </a:lnTo>
                    <a:lnTo>
                      <a:pt x="145" y="85"/>
                    </a:lnTo>
                    <a:lnTo>
                      <a:pt x="143" y="83"/>
                    </a:lnTo>
                    <a:lnTo>
                      <a:pt x="142" y="81"/>
                    </a:lnTo>
                    <a:lnTo>
                      <a:pt x="144" y="80"/>
                    </a:lnTo>
                    <a:lnTo>
                      <a:pt x="145" y="79"/>
                    </a:lnTo>
                    <a:lnTo>
                      <a:pt x="143" y="76"/>
                    </a:lnTo>
                    <a:lnTo>
                      <a:pt x="145" y="76"/>
                    </a:lnTo>
                    <a:lnTo>
                      <a:pt x="147" y="79"/>
                    </a:lnTo>
                    <a:lnTo>
                      <a:pt x="150" y="77"/>
                    </a:lnTo>
                    <a:lnTo>
                      <a:pt x="152" y="79"/>
                    </a:lnTo>
                    <a:lnTo>
                      <a:pt x="159" y="79"/>
                    </a:lnTo>
                    <a:lnTo>
                      <a:pt x="161" y="80"/>
                    </a:lnTo>
                    <a:lnTo>
                      <a:pt x="159" y="79"/>
                    </a:lnTo>
                    <a:lnTo>
                      <a:pt x="155" y="79"/>
                    </a:lnTo>
                    <a:lnTo>
                      <a:pt x="154" y="75"/>
                    </a:lnTo>
                    <a:lnTo>
                      <a:pt x="156" y="73"/>
                    </a:lnTo>
                    <a:lnTo>
                      <a:pt x="154" y="72"/>
                    </a:lnTo>
                    <a:lnTo>
                      <a:pt x="154" y="68"/>
                    </a:lnTo>
                    <a:lnTo>
                      <a:pt x="154" y="68"/>
                    </a:lnTo>
                    <a:lnTo>
                      <a:pt x="156" y="66"/>
                    </a:lnTo>
                    <a:lnTo>
                      <a:pt x="159" y="64"/>
                    </a:lnTo>
                    <a:lnTo>
                      <a:pt x="161" y="65"/>
                    </a:lnTo>
                    <a:lnTo>
                      <a:pt x="163" y="66"/>
                    </a:lnTo>
                    <a:lnTo>
                      <a:pt x="164" y="67"/>
                    </a:lnTo>
                    <a:lnTo>
                      <a:pt x="164" y="64"/>
                    </a:lnTo>
                    <a:lnTo>
                      <a:pt x="161" y="64"/>
                    </a:lnTo>
                    <a:lnTo>
                      <a:pt x="160" y="62"/>
                    </a:lnTo>
                    <a:lnTo>
                      <a:pt x="163" y="61"/>
                    </a:lnTo>
                    <a:lnTo>
                      <a:pt x="166" y="61"/>
                    </a:lnTo>
                    <a:lnTo>
                      <a:pt x="167" y="62"/>
                    </a:lnTo>
                    <a:lnTo>
                      <a:pt x="164" y="58"/>
                    </a:lnTo>
                    <a:lnTo>
                      <a:pt x="164" y="56"/>
                    </a:lnTo>
                    <a:lnTo>
                      <a:pt x="167" y="54"/>
                    </a:lnTo>
                    <a:lnTo>
                      <a:pt x="169" y="53"/>
                    </a:lnTo>
                    <a:lnTo>
                      <a:pt x="170" y="53"/>
                    </a:lnTo>
                    <a:lnTo>
                      <a:pt x="170" y="50"/>
                    </a:lnTo>
                    <a:lnTo>
                      <a:pt x="171" y="53"/>
                    </a:lnTo>
                    <a:lnTo>
                      <a:pt x="175" y="54"/>
                    </a:lnTo>
                    <a:lnTo>
                      <a:pt x="177" y="51"/>
                    </a:lnTo>
                    <a:lnTo>
                      <a:pt x="177" y="49"/>
                    </a:lnTo>
                    <a:lnTo>
                      <a:pt x="178" y="47"/>
                    </a:lnTo>
                    <a:lnTo>
                      <a:pt x="177" y="47"/>
                    </a:lnTo>
                    <a:lnTo>
                      <a:pt x="178" y="46"/>
                    </a:lnTo>
                    <a:lnTo>
                      <a:pt x="179" y="48"/>
                    </a:lnTo>
                    <a:lnTo>
                      <a:pt x="181" y="46"/>
                    </a:lnTo>
                    <a:lnTo>
                      <a:pt x="183" y="47"/>
                    </a:lnTo>
                    <a:lnTo>
                      <a:pt x="186" y="47"/>
                    </a:lnTo>
                    <a:lnTo>
                      <a:pt x="188" y="45"/>
                    </a:lnTo>
                    <a:lnTo>
                      <a:pt x="188" y="42"/>
                    </a:lnTo>
                    <a:lnTo>
                      <a:pt x="189" y="41"/>
                    </a:lnTo>
                    <a:lnTo>
                      <a:pt x="190" y="45"/>
                    </a:lnTo>
                    <a:lnTo>
                      <a:pt x="194" y="45"/>
                    </a:lnTo>
                    <a:lnTo>
                      <a:pt x="200" y="48"/>
                    </a:lnTo>
                    <a:lnTo>
                      <a:pt x="201" y="51"/>
                    </a:lnTo>
                    <a:lnTo>
                      <a:pt x="204" y="54"/>
                    </a:lnTo>
                    <a:lnTo>
                      <a:pt x="206" y="56"/>
                    </a:lnTo>
                    <a:lnTo>
                      <a:pt x="206" y="57"/>
                    </a:lnTo>
                    <a:lnTo>
                      <a:pt x="205" y="59"/>
                    </a:lnTo>
                    <a:lnTo>
                      <a:pt x="204" y="62"/>
                    </a:lnTo>
                    <a:lnTo>
                      <a:pt x="204" y="65"/>
                    </a:lnTo>
                    <a:lnTo>
                      <a:pt x="204" y="66"/>
                    </a:lnTo>
                    <a:lnTo>
                      <a:pt x="205" y="64"/>
                    </a:lnTo>
                    <a:lnTo>
                      <a:pt x="207" y="65"/>
                    </a:lnTo>
                    <a:lnTo>
                      <a:pt x="206" y="63"/>
                    </a:lnTo>
                    <a:lnTo>
                      <a:pt x="206" y="61"/>
                    </a:lnTo>
                    <a:lnTo>
                      <a:pt x="209" y="61"/>
                    </a:lnTo>
                    <a:lnTo>
                      <a:pt x="210" y="57"/>
                    </a:lnTo>
                    <a:lnTo>
                      <a:pt x="212" y="56"/>
                    </a:lnTo>
                    <a:lnTo>
                      <a:pt x="215" y="57"/>
                    </a:lnTo>
                    <a:lnTo>
                      <a:pt x="218" y="58"/>
                    </a:lnTo>
                    <a:lnTo>
                      <a:pt x="220" y="61"/>
                    </a:lnTo>
                    <a:lnTo>
                      <a:pt x="220" y="58"/>
                    </a:lnTo>
                    <a:lnTo>
                      <a:pt x="223" y="58"/>
                    </a:lnTo>
                    <a:lnTo>
                      <a:pt x="226" y="61"/>
                    </a:lnTo>
                    <a:lnTo>
                      <a:pt x="227" y="63"/>
                    </a:lnTo>
                    <a:lnTo>
                      <a:pt x="227" y="62"/>
                    </a:lnTo>
                    <a:lnTo>
                      <a:pt x="226" y="58"/>
                    </a:lnTo>
                    <a:lnTo>
                      <a:pt x="229" y="57"/>
                    </a:lnTo>
                    <a:lnTo>
                      <a:pt x="226" y="55"/>
                    </a:lnTo>
                    <a:lnTo>
                      <a:pt x="223" y="53"/>
                    </a:lnTo>
                    <a:lnTo>
                      <a:pt x="222" y="50"/>
                    </a:lnTo>
                    <a:lnTo>
                      <a:pt x="224" y="47"/>
                    </a:lnTo>
                    <a:lnTo>
                      <a:pt x="224" y="47"/>
                    </a:lnTo>
                    <a:lnTo>
                      <a:pt x="227" y="46"/>
                    </a:lnTo>
                    <a:lnTo>
                      <a:pt x="228" y="40"/>
                    </a:lnTo>
                    <a:lnTo>
                      <a:pt x="231" y="39"/>
                    </a:lnTo>
                    <a:lnTo>
                      <a:pt x="234" y="37"/>
                    </a:lnTo>
                    <a:lnTo>
                      <a:pt x="236" y="37"/>
                    </a:lnTo>
                    <a:lnTo>
                      <a:pt x="232" y="34"/>
                    </a:lnTo>
                    <a:lnTo>
                      <a:pt x="232" y="31"/>
                    </a:lnTo>
                    <a:lnTo>
                      <a:pt x="235" y="31"/>
                    </a:lnTo>
                    <a:lnTo>
                      <a:pt x="236" y="29"/>
                    </a:lnTo>
                    <a:lnTo>
                      <a:pt x="238" y="27"/>
                    </a:lnTo>
                    <a:lnTo>
                      <a:pt x="239" y="24"/>
                    </a:lnTo>
                    <a:lnTo>
                      <a:pt x="241" y="25"/>
                    </a:lnTo>
                    <a:lnTo>
                      <a:pt x="243" y="24"/>
                    </a:lnTo>
                    <a:lnTo>
                      <a:pt x="245" y="23"/>
                    </a:lnTo>
                    <a:lnTo>
                      <a:pt x="245" y="21"/>
                    </a:lnTo>
                    <a:lnTo>
                      <a:pt x="247" y="21"/>
                    </a:lnTo>
                    <a:lnTo>
                      <a:pt x="250" y="21"/>
                    </a:lnTo>
                    <a:lnTo>
                      <a:pt x="253" y="22"/>
                    </a:lnTo>
                    <a:lnTo>
                      <a:pt x="255" y="21"/>
                    </a:lnTo>
                    <a:lnTo>
                      <a:pt x="258" y="22"/>
                    </a:lnTo>
                    <a:lnTo>
                      <a:pt x="261" y="21"/>
                    </a:lnTo>
                    <a:lnTo>
                      <a:pt x="263" y="21"/>
                    </a:lnTo>
                    <a:lnTo>
                      <a:pt x="264" y="21"/>
                    </a:lnTo>
                    <a:lnTo>
                      <a:pt x="266" y="19"/>
                    </a:lnTo>
                    <a:lnTo>
                      <a:pt x="267" y="16"/>
                    </a:lnTo>
                    <a:lnTo>
                      <a:pt x="267" y="14"/>
                    </a:lnTo>
                    <a:lnTo>
                      <a:pt x="265" y="11"/>
                    </a:lnTo>
                    <a:lnTo>
                      <a:pt x="263" y="10"/>
                    </a:lnTo>
                    <a:lnTo>
                      <a:pt x="260" y="11"/>
                    </a:lnTo>
                    <a:lnTo>
                      <a:pt x="257" y="8"/>
                    </a:lnTo>
                    <a:lnTo>
                      <a:pt x="256" y="8"/>
                    </a:lnTo>
                    <a:lnTo>
                      <a:pt x="258" y="6"/>
                    </a:lnTo>
                    <a:lnTo>
                      <a:pt x="261" y="8"/>
                    </a:lnTo>
                    <a:lnTo>
                      <a:pt x="261" y="6"/>
                    </a:lnTo>
                    <a:lnTo>
                      <a:pt x="263" y="6"/>
                    </a:lnTo>
                    <a:lnTo>
                      <a:pt x="265" y="8"/>
                    </a:lnTo>
                    <a:lnTo>
                      <a:pt x="266" y="8"/>
                    </a:lnTo>
                    <a:lnTo>
                      <a:pt x="269" y="11"/>
                    </a:lnTo>
                    <a:lnTo>
                      <a:pt x="271" y="8"/>
                    </a:lnTo>
                    <a:lnTo>
                      <a:pt x="273" y="11"/>
                    </a:lnTo>
                    <a:lnTo>
                      <a:pt x="274" y="13"/>
                    </a:lnTo>
                    <a:lnTo>
                      <a:pt x="277" y="13"/>
                    </a:lnTo>
                    <a:lnTo>
                      <a:pt x="280" y="14"/>
                    </a:lnTo>
                    <a:lnTo>
                      <a:pt x="282" y="14"/>
                    </a:lnTo>
                    <a:lnTo>
                      <a:pt x="284" y="14"/>
                    </a:lnTo>
                    <a:lnTo>
                      <a:pt x="288" y="16"/>
                    </a:lnTo>
                    <a:lnTo>
                      <a:pt x="290" y="17"/>
                    </a:lnTo>
                    <a:lnTo>
                      <a:pt x="292" y="19"/>
                    </a:lnTo>
                    <a:lnTo>
                      <a:pt x="295" y="17"/>
                    </a:lnTo>
                    <a:lnTo>
                      <a:pt x="298" y="20"/>
                    </a:lnTo>
                    <a:lnTo>
                      <a:pt x="300" y="21"/>
                    </a:lnTo>
                    <a:lnTo>
                      <a:pt x="303" y="21"/>
                    </a:lnTo>
                    <a:lnTo>
                      <a:pt x="306" y="20"/>
                    </a:lnTo>
                    <a:lnTo>
                      <a:pt x="308" y="19"/>
                    </a:lnTo>
                    <a:lnTo>
                      <a:pt x="311" y="15"/>
                    </a:lnTo>
                    <a:lnTo>
                      <a:pt x="311" y="19"/>
                    </a:lnTo>
                    <a:lnTo>
                      <a:pt x="308" y="21"/>
                    </a:lnTo>
                    <a:lnTo>
                      <a:pt x="312" y="20"/>
                    </a:lnTo>
                    <a:lnTo>
                      <a:pt x="313" y="22"/>
                    </a:lnTo>
                    <a:lnTo>
                      <a:pt x="315" y="24"/>
                    </a:lnTo>
                    <a:lnTo>
                      <a:pt x="317" y="23"/>
                    </a:lnTo>
                    <a:lnTo>
                      <a:pt x="317" y="21"/>
                    </a:lnTo>
                    <a:lnTo>
                      <a:pt x="318" y="17"/>
                    </a:lnTo>
                    <a:lnTo>
                      <a:pt x="321" y="16"/>
                    </a:lnTo>
                    <a:lnTo>
                      <a:pt x="321" y="20"/>
                    </a:lnTo>
                    <a:lnTo>
                      <a:pt x="324" y="20"/>
                    </a:lnTo>
                    <a:lnTo>
                      <a:pt x="326" y="23"/>
                    </a:lnTo>
                    <a:lnTo>
                      <a:pt x="324" y="25"/>
                    </a:lnTo>
                    <a:lnTo>
                      <a:pt x="321" y="28"/>
                    </a:lnTo>
                    <a:lnTo>
                      <a:pt x="320" y="30"/>
                    </a:lnTo>
                    <a:lnTo>
                      <a:pt x="321" y="32"/>
                    </a:lnTo>
                    <a:lnTo>
                      <a:pt x="320" y="34"/>
                    </a:lnTo>
                    <a:lnTo>
                      <a:pt x="317" y="34"/>
                    </a:lnTo>
                    <a:lnTo>
                      <a:pt x="314" y="34"/>
                    </a:lnTo>
                    <a:lnTo>
                      <a:pt x="312" y="37"/>
                    </a:lnTo>
                    <a:lnTo>
                      <a:pt x="312" y="39"/>
                    </a:lnTo>
                    <a:lnTo>
                      <a:pt x="312" y="41"/>
                    </a:lnTo>
                    <a:lnTo>
                      <a:pt x="314" y="41"/>
                    </a:lnTo>
                    <a:lnTo>
                      <a:pt x="313" y="44"/>
                    </a:lnTo>
                    <a:lnTo>
                      <a:pt x="312" y="47"/>
                    </a:lnTo>
                    <a:lnTo>
                      <a:pt x="311" y="49"/>
                    </a:lnTo>
                    <a:lnTo>
                      <a:pt x="308" y="51"/>
                    </a:lnTo>
                    <a:lnTo>
                      <a:pt x="307" y="55"/>
                    </a:lnTo>
                    <a:lnTo>
                      <a:pt x="305" y="56"/>
                    </a:lnTo>
                    <a:lnTo>
                      <a:pt x="305" y="58"/>
                    </a:lnTo>
                    <a:lnTo>
                      <a:pt x="308" y="61"/>
                    </a:lnTo>
                    <a:lnTo>
                      <a:pt x="311" y="62"/>
                    </a:lnTo>
                    <a:lnTo>
                      <a:pt x="314" y="64"/>
                    </a:lnTo>
                    <a:lnTo>
                      <a:pt x="316" y="65"/>
                    </a:lnTo>
                    <a:lnTo>
                      <a:pt x="317" y="68"/>
                    </a:lnTo>
                    <a:lnTo>
                      <a:pt x="321" y="70"/>
                    </a:lnTo>
                    <a:lnTo>
                      <a:pt x="322" y="70"/>
                    </a:lnTo>
                    <a:lnTo>
                      <a:pt x="324" y="73"/>
                    </a:lnTo>
                    <a:lnTo>
                      <a:pt x="326" y="72"/>
                    </a:lnTo>
                    <a:lnTo>
                      <a:pt x="330" y="73"/>
                    </a:lnTo>
                    <a:lnTo>
                      <a:pt x="332" y="75"/>
                    </a:lnTo>
                    <a:lnTo>
                      <a:pt x="334" y="76"/>
                    </a:lnTo>
                    <a:lnTo>
                      <a:pt x="338" y="79"/>
                    </a:lnTo>
                    <a:lnTo>
                      <a:pt x="340" y="81"/>
                    </a:lnTo>
                    <a:lnTo>
                      <a:pt x="340" y="81"/>
                    </a:lnTo>
                    <a:lnTo>
                      <a:pt x="343" y="83"/>
                    </a:lnTo>
                    <a:lnTo>
                      <a:pt x="346" y="84"/>
                    </a:lnTo>
                    <a:lnTo>
                      <a:pt x="349" y="84"/>
                    </a:lnTo>
                    <a:lnTo>
                      <a:pt x="351" y="85"/>
                    </a:lnTo>
                    <a:lnTo>
                      <a:pt x="355" y="87"/>
                    </a:lnTo>
                    <a:lnTo>
                      <a:pt x="356" y="89"/>
                    </a:lnTo>
                    <a:lnTo>
                      <a:pt x="357" y="91"/>
                    </a:lnTo>
                    <a:lnTo>
                      <a:pt x="358" y="92"/>
                    </a:lnTo>
                    <a:lnTo>
                      <a:pt x="360" y="93"/>
                    </a:lnTo>
                    <a:lnTo>
                      <a:pt x="364" y="96"/>
                    </a:lnTo>
                    <a:lnTo>
                      <a:pt x="365" y="96"/>
                    </a:lnTo>
                    <a:lnTo>
                      <a:pt x="367" y="97"/>
                    </a:lnTo>
                    <a:lnTo>
                      <a:pt x="368" y="98"/>
                    </a:lnTo>
                    <a:lnTo>
                      <a:pt x="371" y="98"/>
                    </a:lnTo>
                    <a:lnTo>
                      <a:pt x="373" y="97"/>
                    </a:lnTo>
                    <a:lnTo>
                      <a:pt x="376" y="96"/>
                    </a:lnTo>
                    <a:lnTo>
                      <a:pt x="377" y="94"/>
                    </a:lnTo>
                    <a:lnTo>
                      <a:pt x="380" y="92"/>
                    </a:lnTo>
                    <a:lnTo>
                      <a:pt x="381" y="90"/>
                    </a:lnTo>
                    <a:lnTo>
                      <a:pt x="382" y="87"/>
                    </a:lnTo>
                    <a:lnTo>
                      <a:pt x="383" y="84"/>
                    </a:lnTo>
                    <a:lnTo>
                      <a:pt x="384" y="83"/>
                    </a:lnTo>
                    <a:lnTo>
                      <a:pt x="385" y="81"/>
                    </a:lnTo>
                    <a:lnTo>
                      <a:pt x="386" y="77"/>
                    </a:lnTo>
                    <a:lnTo>
                      <a:pt x="388" y="75"/>
                    </a:lnTo>
                    <a:lnTo>
                      <a:pt x="388" y="74"/>
                    </a:lnTo>
                    <a:lnTo>
                      <a:pt x="386" y="72"/>
                    </a:lnTo>
                    <a:lnTo>
                      <a:pt x="388" y="70"/>
                    </a:lnTo>
                    <a:lnTo>
                      <a:pt x="388" y="66"/>
                    </a:lnTo>
                    <a:lnTo>
                      <a:pt x="389" y="64"/>
                    </a:lnTo>
                    <a:lnTo>
                      <a:pt x="390" y="63"/>
                    </a:lnTo>
                    <a:lnTo>
                      <a:pt x="391" y="59"/>
                    </a:lnTo>
                    <a:lnTo>
                      <a:pt x="390" y="57"/>
                    </a:lnTo>
                    <a:lnTo>
                      <a:pt x="389" y="55"/>
                    </a:lnTo>
                    <a:lnTo>
                      <a:pt x="389" y="51"/>
                    </a:lnTo>
                    <a:lnTo>
                      <a:pt x="390" y="49"/>
                    </a:lnTo>
                    <a:lnTo>
                      <a:pt x="390" y="47"/>
                    </a:lnTo>
                    <a:lnTo>
                      <a:pt x="388" y="44"/>
                    </a:lnTo>
                    <a:lnTo>
                      <a:pt x="389" y="41"/>
                    </a:lnTo>
                    <a:lnTo>
                      <a:pt x="390" y="38"/>
                    </a:lnTo>
                    <a:lnTo>
                      <a:pt x="391" y="37"/>
                    </a:lnTo>
                    <a:lnTo>
                      <a:pt x="391" y="37"/>
                    </a:lnTo>
                    <a:lnTo>
                      <a:pt x="390" y="33"/>
                    </a:lnTo>
                    <a:lnTo>
                      <a:pt x="390" y="31"/>
                    </a:lnTo>
                    <a:lnTo>
                      <a:pt x="392" y="29"/>
                    </a:lnTo>
                    <a:lnTo>
                      <a:pt x="395" y="28"/>
                    </a:lnTo>
                    <a:lnTo>
                      <a:pt x="392" y="25"/>
                    </a:lnTo>
                    <a:lnTo>
                      <a:pt x="390" y="25"/>
                    </a:lnTo>
                    <a:lnTo>
                      <a:pt x="391" y="22"/>
                    </a:lnTo>
                    <a:lnTo>
                      <a:pt x="392" y="20"/>
                    </a:lnTo>
                    <a:lnTo>
                      <a:pt x="395" y="19"/>
                    </a:lnTo>
                    <a:lnTo>
                      <a:pt x="394" y="15"/>
                    </a:lnTo>
                    <a:lnTo>
                      <a:pt x="395" y="13"/>
                    </a:lnTo>
                    <a:lnTo>
                      <a:pt x="397" y="11"/>
                    </a:lnTo>
                    <a:lnTo>
                      <a:pt x="397" y="7"/>
                    </a:lnTo>
                    <a:lnTo>
                      <a:pt x="398" y="5"/>
                    </a:lnTo>
                    <a:lnTo>
                      <a:pt x="400" y="3"/>
                    </a:lnTo>
                    <a:lnTo>
                      <a:pt x="401" y="0"/>
                    </a:lnTo>
                    <a:lnTo>
                      <a:pt x="403" y="0"/>
                    </a:lnTo>
                    <a:lnTo>
                      <a:pt x="402" y="3"/>
                    </a:lnTo>
                    <a:lnTo>
                      <a:pt x="405" y="4"/>
                    </a:lnTo>
                    <a:lnTo>
                      <a:pt x="407" y="6"/>
                    </a:lnTo>
                    <a:lnTo>
                      <a:pt x="407" y="8"/>
                    </a:lnTo>
                    <a:lnTo>
                      <a:pt x="407" y="12"/>
                    </a:lnTo>
                    <a:lnTo>
                      <a:pt x="407" y="14"/>
                    </a:lnTo>
                    <a:lnTo>
                      <a:pt x="410" y="16"/>
                    </a:lnTo>
                    <a:lnTo>
                      <a:pt x="412" y="17"/>
                    </a:lnTo>
                    <a:lnTo>
                      <a:pt x="410" y="20"/>
                    </a:lnTo>
                    <a:lnTo>
                      <a:pt x="411" y="23"/>
                    </a:lnTo>
                    <a:lnTo>
                      <a:pt x="414" y="25"/>
                    </a:lnTo>
                    <a:lnTo>
                      <a:pt x="414" y="28"/>
                    </a:lnTo>
                    <a:lnTo>
                      <a:pt x="416" y="31"/>
                    </a:lnTo>
                    <a:lnTo>
                      <a:pt x="416" y="33"/>
                    </a:lnTo>
                    <a:lnTo>
                      <a:pt x="416" y="37"/>
                    </a:lnTo>
                    <a:lnTo>
                      <a:pt x="417" y="39"/>
                    </a:lnTo>
                    <a:lnTo>
                      <a:pt x="416" y="41"/>
                    </a:lnTo>
                    <a:lnTo>
                      <a:pt x="417" y="45"/>
                    </a:lnTo>
                    <a:lnTo>
                      <a:pt x="417" y="45"/>
                    </a:lnTo>
                    <a:lnTo>
                      <a:pt x="418" y="47"/>
                    </a:lnTo>
                    <a:lnTo>
                      <a:pt x="419" y="50"/>
                    </a:lnTo>
                    <a:lnTo>
                      <a:pt x="422" y="53"/>
                    </a:lnTo>
                    <a:lnTo>
                      <a:pt x="425" y="51"/>
                    </a:lnTo>
                    <a:lnTo>
                      <a:pt x="427" y="50"/>
                    </a:lnTo>
                    <a:lnTo>
                      <a:pt x="429" y="48"/>
                    </a:lnTo>
                    <a:lnTo>
                      <a:pt x="431" y="50"/>
                    </a:lnTo>
                    <a:lnTo>
                      <a:pt x="432" y="54"/>
                    </a:lnTo>
                    <a:lnTo>
                      <a:pt x="434" y="54"/>
                    </a:lnTo>
                    <a:lnTo>
                      <a:pt x="436" y="57"/>
                    </a:lnTo>
                    <a:lnTo>
                      <a:pt x="440" y="58"/>
                    </a:lnTo>
                    <a:lnTo>
                      <a:pt x="441" y="58"/>
                    </a:lnTo>
                    <a:lnTo>
                      <a:pt x="440" y="62"/>
                    </a:lnTo>
                    <a:lnTo>
                      <a:pt x="440" y="64"/>
                    </a:lnTo>
                    <a:lnTo>
                      <a:pt x="440" y="67"/>
                    </a:lnTo>
                    <a:lnTo>
                      <a:pt x="441" y="70"/>
                    </a:lnTo>
                    <a:lnTo>
                      <a:pt x="441" y="72"/>
                    </a:lnTo>
                    <a:lnTo>
                      <a:pt x="443" y="75"/>
                    </a:lnTo>
                    <a:lnTo>
                      <a:pt x="443" y="77"/>
                    </a:lnTo>
                    <a:lnTo>
                      <a:pt x="442" y="80"/>
                    </a:lnTo>
                    <a:lnTo>
                      <a:pt x="444" y="83"/>
                    </a:lnTo>
                    <a:lnTo>
                      <a:pt x="446" y="85"/>
                    </a:lnTo>
                    <a:lnTo>
                      <a:pt x="446" y="87"/>
                    </a:lnTo>
                    <a:lnTo>
                      <a:pt x="450" y="87"/>
                    </a:lnTo>
                    <a:lnTo>
                      <a:pt x="449" y="89"/>
                    </a:lnTo>
                    <a:lnTo>
                      <a:pt x="450" y="91"/>
                    </a:lnTo>
                    <a:lnTo>
                      <a:pt x="451" y="94"/>
                    </a:lnTo>
                    <a:lnTo>
                      <a:pt x="452" y="97"/>
                    </a:lnTo>
                    <a:lnTo>
                      <a:pt x="451" y="99"/>
                    </a:lnTo>
                    <a:lnTo>
                      <a:pt x="451" y="102"/>
                    </a:lnTo>
                    <a:lnTo>
                      <a:pt x="450" y="105"/>
                    </a:lnTo>
                    <a:lnTo>
                      <a:pt x="452" y="108"/>
                    </a:lnTo>
                    <a:lnTo>
                      <a:pt x="454" y="109"/>
                    </a:lnTo>
                    <a:lnTo>
                      <a:pt x="454" y="113"/>
                    </a:lnTo>
                    <a:lnTo>
                      <a:pt x="454" y="115"/>
                    </a:lnTo>
                    <a:lnTo>
                      <a:pt x="457" y="117"/>
                    </a:lnTo>
                    <a:lnTo>
                      <a:pt x="462" y="121"/>
                    </a:lnTo>
                    <a:lnTo>
                      <a:pt x="465" y="121"/>
                    </a:lnTo>
                    <a:lnTo>
                      <a:pt x="468" y="122"/>
                    </a:lnTo>
                    <a:lnTo>
                      <a:pt x="470" y="122"/>
                    </a:lnTo>
                    <a:lnTo>
                      <a:pt x="471" y="125"/>
                    </a:lnTo>
                    <a:lnTo>
                      <a:pt x="471" y="125"/>
                    </a:lnTo>
                    <a:lnTo>
                      <a:pt x="473" y="127"/>
                    </a:lnTo>
                    <a:lnTo>
                      <a:pt x="475" y="126"/>
                    </a:lnTo>
                    <a:lnTo>
                      <a:pt x="476" y="128"/>
                    </a:lnTo>
                    <a:lnTo>
                      <a:pt x="479" y="130"/>
                    </a:lnTo>
                    <a:lnTo>
                      <a:pt x="482" y="130"/>
                    </a:lnTo>
                    <a:lnTo>
                      <a:pt x="483" y="133"/>
                    </a:lnTo>
                    <a:lnTo>
                      <a:pt x="486" y="133"/>
                    </a:lnTo>
                    <a:lnTo>
                      <a:pt x="488" y="134"/>
                    </a:lnTo>
                    <a:lnTo>
                      <a:pt x="490" y="136"/>
                    </a:lnTo>
                    <a:lnTo>
                      <a:pt x="487" y="139"/>
                    </a:lnTo>
                    <a:lnTo>
                      <a:pt x="488" y="141"/>
                    </a:lnTo>
                    <a:lnTo>
                      <a:pt x="491" y="143"/>
                    </a:lnTo>
                    <a:lnTo>
                      <a:pt x="493" y="144"/>
                    </a:lnTo>
                    <a:lnTo>
                      <a:pt x="494" y="148"/>
                    </a:lnTo>
                    <a:lnTo>
                      <a:pt x="495" y="148"/>
                    </a:lnTo>
                    <a:lnTo>
                      <a:pt x="495" y="151"/>
                    </a:lnTo>
                    <a:lnTo>
                      <a:pt x="497" y="152"/>
                    </a:lnTo>
                    <a:lnTo>
                      <a:pt x="497" y="154"/>
                    </a:lnTo>
                    <a:lnTo>
                      <a:pt x="497" y="158"/>
                    </a:lnTo>
                    <a:lnTo>
                      <a:pt x="499" y="160"/>
                    </a:lnTo>
                    <a:lnTo>
                      <a:pt x="500" y="162"/>
                    </a:lnTo>
                    <a:lnTo>
                      <a:pt x="501" y="166"/>
                    </a:lnTo>
                    <a:lnTo>
                      <a:pt x="503" y="165"/>
                    </a:lnTo>
                    <a:lnTo>
                      <a:pt x="504" y="167"/>
                    </a:lnTo>
                    <a:lnTo>
                      <a:pt x="504" y="166"/>
                    </a:lnTo>
                    <a:lnTo>
                      <a:pt x="503" y="164"/>
                    </a:lnTo>
                    <a:lnTo>
                      <a:pt x="504" y="161"/>
                    </a:lnTo>
                    <a:lnTo>
                      <a:pt x="508" y="164"/>
                    </a:lnTo>
                    <a:lnTo>
                      <a:pt x="512" y="167"/>
                    </a:lnTo>
                    <a:lnTo>
                      <a:pt x="512" y="165"/>
                    </a:lnTo>
                    <a:lnTo>
                      <a:pt x="514" y="165"/>
                    </a:lnTo>
                    <a:lnTo>
                      <a:pt x="514" y="167"/>
                    </a:lnTo>
                    <a:lnTo>
                      <a:pt x="516" y="169"/>
                    </a:lnTo>
                    <a:lnTo>
                      <a:pt x="514" y="173"/>
                    </a:lnTo>
                    <a:lnTo>
                      <a:pt x="516" y="175"/>
                    </a:lnTo>
                    <a:lnTo>
                      <a:pt x="516" y="177"/>
                    </a:lnTo>
                    <a:lnTo>
                      <a:pt x="517" y="181"/>
                    </a:lnTo>
                    <a:lnTo>
                      <a:pt x="516" y="181"/>
                    </a:lnTo>
                    <a:lnTo>
                      <a:pt x="519" y="182"/>
                    </a:lnTo>
                    <a:lnTo>
                      <a:pt x="520" y="184"/>
                    </a:lnTo>
                    <a:lnTo>
                      <a:pt x="523" y="186"/>
                    </a:lnTo>
                    <a:lnTo>
                      <a:pt x="525" y="187"/>
                    </a:lnTo>
                    <a:lnTo>
                      <a:pt x="528" y="187"/>
                    </a:lnTo>
                    <a:lnTo>
                      <a:pt x="530" y="190"/>
                    </a:lnTo>
                    <a:lnTo>
                      <a:pt x="531" y="192"/>
                    </a:lnTo>
                    <a:lnTo>
                      <a:pt x="533" y="194"/>
                    </a:lnTo>
                    <a:lnTo>
                      <a:pt x="535" y="198"/>
                    </a:lnTo>
                    <a:lnTo>
                      <a:pt x="538" y="199"/>
                    </a:lnTo>
                    <a:lnTo>
                      <a:pt x="539" y="201"/>
                    </a:lnTo>
                    <a:lnTo>
                      <a:pt x="539" y="203"/>
                    </a:lnTo>
                    <a:lnTo>
                      <a:pt x="542" y="205"/>
                    </a:lnTo>
                    <a:lnTo>
                      <a:pt x="545" y="208"/>
                    </a:lnTo>
                    <a:lnTo>
                      <a:pt x="544" y="211"/>
                    </a:lnTo>
                    <a:lnTo>
                      <a:pt x="545" y="213"/>
                    </a:lnTo>
                    <a:lnTo>
                      <a:pt x="546" y="215"/>
                    </a:lnTo>
                    <a:lnTo>
                      <a:pt x="548" y="216"/>
                    </a:lnTo>
                    <a:lnTo>
                      <a:pt x="547" y="218"/>
                    </a:lnTo>
                    <a:lnTo>
                      <a:pt x="547" y="221"/>
                    </a:lnTo>
                    <a:lnTo>
                      <a:pt x="547" y="224"/>
                    </a:lnTo>
                    <a:lnTo>
                      <a:pt x="547" y="227"/>
                    </a:lnTo>
                    <a:lnTo>
                      <a:pt x="547" y="229"/>
                    </a:lnTo>
                    <a:lnTo>
                      <a:pt x="548" y="232"/>
                    </a:lnTo>
                    <a:lnTo>
                      <a:pt x="547" y="235"/>
                    </a:lnTo>
                    <a:lnTo>
                      <a:pt x="548" y="237"/>
                    </a:lnTo>
                    <a:lnTo>
                      <a:pt x="550" y="241"/>
                    </a:lnTo>
                    <a:lnTo>
                      <a:pt x="552" y="243"/>
                    </a:lnTo>
                    <a:lnTo>
                      <a:pt x="552" y="245"/>
                    </a:lnTo>
                    <a:lnTo>
                      <a:pt x="553" y="248"/>
                    </a:lnTo>
                    <a:lnTo>
                      <a:pt x="554" y="248"/>
                    </a:lnTo>
                    <a:lnTo>
                      <a:pt x="554" y="252"/>
                    </a:lnTo>
                    <a:lnTo>
                      <a:pt x="554" y="254"/>
                    </a:lnTo>
                    <a:lnTo>
                      <a:pt x="554" y="256"/>
                    </a:lnTo>
                    <a:lnTo>
                      <a:pt x="554" y="260"/>
                    </a:lnTo>
                    <a:lnTo>
                      <a:pt x="552" y="262"/>
                    </a:lnTo>
                    <a:lnTo>
                      <a:pt x="551" y="265"/>
                    </a:lnTo>
                    <a:lnTo>
                      <a:pt x="551" y="268"/>
                    </a:lnTo>
                    <a:lnTo>
                      <a:pt x="551" y="270"/>
                    </a:lnTo>
                    <a:lnTo>
                      <a:pt x="550" y="273"/>
                    </a:lnTo>
                    <a:lnTo>
                      <a:pt x="548" y="276"/>
                    </a:lnTo>
                    <a:lnTo>
                      <a:pt x="548"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grpSp>
        <p:sp>
          <p:nvSpPr>
            <p:cNvPr id="24" name="Freeform 239">
              <a:extLst>
                <a:ext uri="{FF2B5EF4-FFF2-40B4-BE49-F238E27FC236}">
                  <a16:creationId xmlns:a16="http://schemas.microsoft.com/office/drawing/2014/main" id="{BE494B3B-2F06-40A4-B305-7CD025373838}"/>
                </a:ext>
              </a:extLst>
            </p:cNvPr>
            <p:cNvSpPr>
              <a:spLocks noEditPoints="1"/>
            </p:cNvSpPr>
            <p:nvPr/>
          </p:nvSpPr>
          <p:spPr bwMode="auto">
            <a:xfrm>
              <a:off x="-13911504" y="-2721386"/>
              <a:ext cx="23642626" cy="10275810"/>
            </a:xfrm>
            <a:custGeom>
              <a:avLst/>
              <a:gdLst>
                <a:gd name="T0" fmla="*/ 4219 w 4291"/>
                <a:gd name="T1" fmla="*/ 276 h 1865"/>
                <a:gd name="T2" fmla="*/ 3874 w 4291"/>
                <a:gd name="T3" fmla="*/ 206 h 1865"/>
                <a:gd name="T4" fmla="*/ 3458 w 4291"/>
                <a:gd name="T5" fmla="*/ 175 h 1865"/>
                <a:gd name="T6" fmla="*/ 3144 w 4291"/>
                <a:gd name="T7" fmla="*/ 122 h 1865"/>
                <a:gd name="T8" fmla="*/ 3014 w 4291"/>
                <a:gd name="T9" fmla="*/ 50 h 1865"/>
                <a:gd name="T10" fmla="*/ 2764 w 4291"/>
                <a:gd name="T11" fmla="*/ 182 h 1865"/>
                <a:gd name="T12" fmla="*/ 2679 w 4291"/>
                <a:gd name="T13" fmla="*/ 213 h 1865"/>
                <a:gd name="T14" fmla="*/ 2405 w 4291"/>
                <a:gd name="T15" fmla="*/ 238 h 1865"/>
                <a:gd name="T16" fmla="*/ 2146 w 4291"/>
                <a:gd name="T17" fmla="*/ 293 h 1865"/>
                <a:gd name="T18" fmla="*/ 2066 w 4291"/>
                <a:gd name="T19" fmla="*/ 180 h 1865"/>
                <a:gd name="T20" fmla="*/ 1911 w 4291"/>
                <a:gd name="T21" fmla="*/ 248 h 1865"/>
                <a:gd name="T22" fmla="*/ 1822 w 4291"/>
                <a:gd name="T23" fmla="*/ 357 h 1865"/>
                <a:gd name="T24" fmla="*/ 1762 w 4291"/>
                <a:gd name="T25" fmla="*/ 416 h 1865"/>
                <a:gd name="T26" fmla="*/ 1905 w 4291"/>
                <a:gd name="T27" fmla="*/ 501 h 1865"/>
                <a:gd name="T28" fmla="*/ 1979 w 4291"/>
                <a:gd name="T29" fmla="*/ 392 h 1865"/>
                <a:gd name="T30" fmla="*/ 1877 w 4291"/>
                <a:gd name="T31" fmla="*/ 549 h 1865"/>
                <a:gd name="T32" fmla="*/ 1740 w 4291"/>
                <a:gd name="T33" fmla="*/ 592 h 1865"/>
                <a:gd name="T34" fmla="*/ 1565 w 4291"/>
                <a:gd name="T35" fmla="*/ 782 h 1865"/>
                <a:gd name="T36" fmla="*/ 1902 w 4291"/>
                <a:gd name="T37" fmla="*/ 811 h 1865"/>
                <a:gd name="T38" fmla="*/ 1982 w 4291"/>
                <a:gd name="T39" fmla="*/ 818 h 1865"/>
                <a:gd name="T40" fmla="*/ 2115 w 4291"/>
                <a:gd name="T41" fmla="*/ 677 h 1865"/>
                <a:gd name="T42" fmla="*/ 2071 w 4291"/>
                <a:gd name="T43" fmla="*/ 784 h 1865"/>
                <a:gd name="T44" fmla="*/ 2097 w 4291"/>
                <a:gd name="T45" fmla="*/ 925 h 1865"/>
                <a:gd name="T46" fmla="*/ 1563 w 4291"/>
                <a:gd name="T47" fmla="*/ 902 h 1865"/>
                <a:gd name="T48" fmla="*/ 1518 w 4291"/>
                <a:gd name="T49" fmla="*/ 1268 h 1865"/>
                <a:gd name="T50" fmla="*/ 1809 w 4291"/>
                <a:gd name="T51" fmla="*/ 1378 h 1865"/>
                <a:gd name="T52" fmla="*/ 2027 w 4291"/>
                <a:gd name="T53" fmla="*/ 1852 h 1865"/>
                <a:gd name="T54" fmla="*/ 2254 w 4291"/>
                <a:gd name="T55" fmla="*/ 1392 h 1865"/>
                <a:gd name="T56" fmla="*/ 2191 w 4291"/>
                <a:gd name="T57" fmla="*/ 1071 h 1865"/>
                <a:gd name="T58" fmla="*/ 2274 w 4291"/>
                <a:gd name="T59" fmla="*/ 1170 h 1865"/>
                <a:gd name="T60" fmla="*/ 2412 w 4291"/>
                <a:gd name="T61" fmla="*/ 1032 h 1865"/>
                <a:gd name="T62" fmla="*/ 2439 w 4291"/>
                <a:gd name="T63" fmla="*/ 996 h 1865"/>
                <a:gd name="T64" fmla="*/ 2683 w 4291"/>
                <a:gd name="T65" fmla="*/ 1097 h 1865"/>
                <a:gd name="T66" fmla="*/ 2798 w 4291"/>
                <a:gd name="T67" fmla="*/ 1143 h 1865"/>
                <a:gd name="T68" fmla="*/ 2926 w 4291"/>
                <a:gd name="T69" fmla="*/ 1048 h 1865"/>
                <a:gd name="T70" fmla="*/ 3035 w 4291"/>
                <a:gd name="T71" fmla="*/ 1197 h 1865"/>
                <a:gd name="T72" fmla="*/ 3044 w 4291"/>
                <a:gd name="T73" fmla="*/ 1223 h 1865"/>
                <a:gd name="T74" fmla="*/ 3166 w 4291"/>
                <a:gd name="T75" fmla="*/ 1219 h 1865"/>
                <a:gd name="T76" fmla="*/ 3197 w 4291"/>
                <a:gd name="T77" fmla="*/ 1074 h 1865"/>
                <a:gd name="T78" fmla="*/ 3350 w 4291"/>
                <a:gd name="T79" fmla="*/ 956 h 1865"/>
                <a:gd name="T80" fmla="*/ 3328 w 4291"/>
                <a:gd name="T81" fmla="*/ 789 h 1865"/>
                <a:gd name="T82" fmla="*/ 3457 w 4291"/>
                <a:gd name="T83" fmla="*/ 845 h 1865"/>
                <a:gd name="T84" fmla="*/ 3572 w 4291"/>
                <a:gd name="T85" fmla="*/ 549 h 1865"/>
                <a:gd name="T86" fmla="*/ 3865 w 4291"/>
                <a:gd name="T87" fmla="*/ 390 h 1865"/>
                <a:gd name="T88" fmla="*/ 3856 w 4291"/>
                <a:gd name="T89" fmla="*/ 565 h 1865"/>
                <a:gd name="T90" fmla="*/ 4091 w 4291"/>
                <a:gd name="T91" fmla="*/ 384 h 1865"/>
                <a:gd name="T92" fmla="*/ 4255 w 4291"/>
                <a:gd name="T93" fmla="*/ 324 h 1865"/>
                <a:gd name="T94" fmla="*/ 2431 w 4291"/>
                <a:gd name="T95" fmla="*/ 777 h 1865"/>
                <a:gd name="T96" fmla="*/ 2410 w 4291"/>
                <a:gd name="T97" fmla="*/ 792 h 1865"/>
                <a:gd name="T98" fmla="*/ 2419 w 4291"/>
                <a:gd name="T99" fmla="*/ 804 h 1865"/>
                <a:gd name="T100" fmla="*/ 2381 w 4291"/>
                <a:gd name="T101" fmla="*/ 842 h 1865"/>
                <a:gd name="T102" fmla="*/ 2361 w 4291"/>
                <a:gd name="T103" fmla="*/ 796 h 1865"/>
                <a:gd name="T104" fmla="*/ 2353 w 4291"/>
                <a:gd name="T105" fmla="*/ 763 h 1865"/>
                <a:gd name="T106" fmla="*/ 2326 w 4291"/>
                <a:gd name="T107" fmla="*/ 719 h 1865"/>
                <a:gd name="T108" fmla="*/ 2348 w 4291"/>
                <a:gd name="T109" fmla="*/ 693 h 1865"/>
                <a:gd name="T110" fmla="*/ 2372 w 4291"/>
                <a:gd name="T111" fmla="*/ 678 h 1865"/>
                <a:gd name="T112" fmla="*/ 2414 w 4291"/>
                <a:gd name="T113" fmla="*/ 691 h 1865"/>
                <a:gd name="T114" fmla="*/ 2397 w 4291"/>
                <a:gd name="T115" fmla="*/ 702 h 1865"/>
                <a:gd name="T116" fmla="*/ 2381 w 4291"/>
                <a:gd name="T117" fmla="*/ 722 h 1865"/>
                <a:gd name="T118" fmla="*/ 2405 w 4291"/>
                <a:gd name="T119" fmla="*/ 765 h 1865"/>
                <a:gd name="T120" fmla="*/ 2516 w 4291"/>
                <a:gd name="T121" fmla="*/ 714 h 1865"/>
                <a:gd name="T122" fmla="*/ 2504 w 4291"/>
                <a:gd name="T123" fmla="*/ 690 h 1865"/>
                <a:gd name="T124" fmla="*/ 2517 w 4291"/>
                <a:gd name="T125" fmla="*/ 68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1" h="1865">
                  <a:moveTo>
                    <a:pt x="98" y="9"/>
                  </a:moveTo>
                  <a:lnTo>
                    <a:pt x="95" y="8"/>
                  </a:lnTo>
                  <a:lnTo>
                    <a:pt x="92" y="6"/>
                  </a:lnTo>
                  <a:lnTo>
                    <a:pt x="89" y="5"/>
                  </a:lnTo>
                  <a:lnTo>
                    <a:pt x="86" y="6"/>
                  </a:lnTo>
                  <a:lnTo>
                    <a:pt x="83" y="6"/>
                  </a:lnTo>
                  <a:lnTo>
                    <a:pt x="81" y="8"/>
                  </a:lnTo>
                  <a:lnTo>
                    <a:pt x="83" y="9"/>
                  </a:lnTo>
                  <a:lnTo>
                    <a:pt x="86" y="9"/>
                  </a:lnTo>
                  <a:lnTo>
                    <a:pt x="84" y="12"/>
                  </a:lnTo>
                  <a:lnTo>
                    <a:pt x="81" y="10"/>
                  </a:lnTo>
                  <a:lnTo>
                    <a:pt x="78" y="13"/>
                  </a:lnTo>
                  <a:lnTo>
                    <a:pt x="75" y="12"/>
                  </a:lnTo>
                  <a:lnTo>
                    <a:pt x="73" y="12"/>
                  </a:lnTo>
                  <a:lnTo>
                    <a:pt x="69" y="10"/>
                  </a:lnTo>
                  <a:lnTo>
                    <a:pt x="67" y="10"/>
                  </a:lnTo>
                  <a:lnTo>
                    <a:pt x="64" y="10"/>
                  </a:lnTo>
                  <a:lnTo>
                    <a:pt x="58" y="12"/>
                  </a:lnTo>
                  <a:lnTo>
                    <a:pt x="56" y="12"/>
                  </a:lnTo>
                  <a:lnTo>
                    <a:pt x="52" y="12"/>
                  </a:lnTo>
                  <a:lnTo>
                    <a:pt x="50" y="15"/>
                  </a:lnTo>
                  <a:lnTo>
                    <a:pt x="48" y="17"/>
                  </a:lnTo>
                  <a:lnTo>
                    <a:pt x="44" y="18"/>
                  </a:lnTo>
                  <a:lnTo>
                    <a:pt x="42" y="21"/>
                  </a:lnTo>
                  <a:lnTo>
                    <a:pt x="41" y="21"/>
                  </a:lnTo>
                  <a:lnTo>
                    <a:pt x="39" y="24"/>
                  </a:lnTo>
                  <a:lnTo>
                    <a:pt x="36" y="25"/>
                  </a:lnTo>
                  <a:lnTo>
                    <a:pt x="35" y="27"/>
                  </a:lnTo>
                  <a:lnTo>
                    <a:pt x="33" y="28"/>
                  </a:lnTo>
                  <a:lnTo>
                    <a:pt x="30" y="30"/>
                  </a:lnTo>
                  <a:lnTo>
                    <a:pt x="26" y="31"/>
                  </a:lnTo>
                  <a:lnTo>
                    <a:pt x="24" y="32"/>
                  </a:lnTo>
                  <a:lnTo>
                    <a:pt x="22" y="35"/>
                  </a:lnTo>
                  <a:lnTo>
                    <a:pt x="19" y="38"/>
                  </a:lnTo>
                  <a:lnTo>
                    <a:pt x="16" y="38"/>
                  </a:lnTo>
                  <a:lnTo>
                    <a:pt x="14" y="38"/>
                  </a:lnTo>
                  <a:lnTo>
                    <a:pt x="10" y="38"/>
                  </a:lnTo>
                  <a:lnTo>
                    <a:pt x="8" y="39"/>
                  </a:lnTo>
                  <a:lnTo>
                    <a:pt x="5" y="41"/>
                  </a:lnTo>
                  <a:lnTo>
                    <a:pt x="2" y="43"/>
                  </a:lnTo>
                  <a:lnTo>
                    <a:pt x="0" y="45"/>
                  </a:lnTo>
                  <a:lnTo>
                    <a:pt x="6" y="44"/>
                  </a:lnTo>
                  <a:lnTo>
                    <a:pt x="7" y="48"/>
                  </a:lnTo>
                  <a:lnTo>
                    <a:pt x="5" y="50"/>
                  </a:lnTo>
                  <a:lnTo>
                    <a:pt x="7" y="52"/>
                  </a:lnTo>
                  <a:lnTo>
                    <a:pt x="10" y="51"/>
                  </a:lnTo>
                  <a:lnTo>
                    <a:pt x="13" y="49"/>
                  </a:lnTo>
                  <a:lnTo>
                    <a:pt x="16" y="48"/>
                  </a:lnTo>
                  <a:lnTo>
                    <a:pt x="18" y="49"/>
                  </a:lnTo>
                  <a:lnTo>
                    <a:pt x="22" y="50"/>
                  </a:lnTo>
                  <a:lnTo>
                    <a:pt x="24" y="51"/>
                  </a:lnTo>
                  <a:lnTo>
                    <a:pt x="26" y="50"/>
                  </a:lnTo>
                  <a:lnTo>
                    <a:pt x="27" y="47"/>
                  </a:lnTo>
                  <a:lnTo>
                    <a:pt x="29" y="44"/>
                  </a:lnTo>
                  <a:lnTo>
                    <a:pt x="32" y="45"/>
                  </a:lnTo>
                  <a:lnTo>
                    <a:pt x="31" y="48"/>
                  </a:lnTo>
                  <a:lnTo>
                    <a:pt x="34" y="50"/>
                  </a:lnTo>
                  <a:lnTo>
                    <a:pt x="35" y="52"/>
                  </a:lnTo>
                  <a:lnTo>
                    <a:pt x="35" y="55"/>
                  </a:lnTo>
                  <a:lnTo>
                    <a:pt x="39" y="53"/>
                  </a:lnTo>
                  <a:lnTo>
                    <a:pt x="41" y="55"/>
                  </a:lnTo>
                  <a:lnTo>
                    <a:pt x="41" y="53"/>
                  </a:lnTo>
                  <a:lnTo>
                    <a:pt x="44" y="53"/>
                  </a:lnTo>
                  <a:lnTo>
                    <a:pt x="46" y="50"/>
                  </a:lnTo>
                  <a:lnTo>
                    <a:pt x="47" y="48"/>
                  </a:lnTo>
                  <a:lnTo>
                    <a:pt x="44" y="47"/>
                  </a:lnTo>
                  <a:lnTo>
                    <a:pt x="47" y="47"/>
                  </a:lnTo>
                  <a:lnTo>
                    <a:pt x="47" y="43"/>
                  </a:lnTo>
                  <a:lnTo>
                    <a:pt x="47" y="41"/>
                  </a:lnTo>
                  <a:lnTo>
                    <a:pt x="49" y="42"/>
                  </a:lnTo>
                  <a:lnTo>
                    <a:pt x="51" y="45"/>
                  </a:lnTo>
                  <a:lnTo>
                    <a:pt x="53" y="48"/>
                  </a:lnTo>
                  <a:lnTo>
                    <a:pt x="57" y="44"/>
                  </a:lnTo>
                  <a:lnTo>
                    <a:pt x="57" y="42"/>
                  </a:lnTo>
                  <a:lnTo>
                    <a:pt x="59" y="42"/>
                  </a:lnTo>
                  <a:lnTo>
                    <a:pt x="60" y="39"/>
                  </a:lnTo>
                  <a:lnTo>
                    <a:pt x="58" y="36"/>
                  </a:lnTo>
                  <a:lnTo>
                    <a:pt x="57" y="34"/>
                  </a:lnTo>
                  <a:lnTo>
                    <a:pt x="60" y="35"/>
                  </a:lnTo>
                  <a:lnTo>
                    <a:pt x="63" y="34"/>
                  </a:lnTo>
                  <a:lnTo>
                    <a:pt x="64" y="31"/>
                  </a:lnTo>
                  <a:lnTo>
                    <a:pt x="65" y="28"/>
                  </a:lnTo>
                  <a:lnTo>
                    <a:pt x="67" y="28"/>
                  </a:lnTo>
                  <a:lnTo>
                    <a:pt x="70" y="26"/>
                  </a:lnTo>
                  <a:lnTo>
                    <a:pt x="70" y="30"/>
                  </a:lnTo>
                  <a:lnTo>
                    <a:pt x="69" y="32"/>
                  </a:lnTo>
                  <a:lnTo>
                    <a:pt x="69" y="35"/>
                  </a:lnTo>
                  <a:lnTo>
                    <a:pt x="68" y="38"/>
                  </a:lnTo>
                  <a:lnTo>
                    <a:pt x="70" y="40"/>
                  </a:lnTo>
                  <a:lnTo>
                    <a:pt x="74" y="42"/>
                  </a:lnTo>
                  <a:lnTo>
                    <a:pt x="77" y="42"/>
                  </a:lnTo>
                  <a:lnTo>
                    <a:pt x="79" y="42"/>
                  </a:lnTo>
                  <a:lnTo>
                    <a:pt x="82" y="40"/>
                  </a:lnTo>
                  <a:lnTo>
                    <a:pt x="82" y="38"/>
                  </a:lnTo>
                  <a:lnTo>
                    <a:pt x="82" y="35"/>
                  </a:lnTo>
                  <a:lnTo>
                    <a:pt x="84" y="34"/>
                  </a:lnTo>
                  <a:lnTo>
                    <a:pt x="87" y="33"/>
                  </a:lnTo>
                  <a:lnTo>
                    <a:pt x="90" y="33"/>
                  </a:lnTo>
                  <a:lnTo>
                    <a:pt x="93" y="33"/>
                  </a:lnTo>
                  <a:lnTo>
                    <a:pt x="95" y="31"/>
                  </a:lnTo>
                  <a:lnTo>
                    <a:pt x="96" y="28"/>
                  </a:lnTo>
                  <a:lnTo>
                    <a:pt x="94" y="26"/>
                  </a:lnTo>
                  <a:lnTo>
                    <a:pt x="92" y="24"/>
                  </a:lnTo>
                  <a:lnTo>
                    <a:pt x="94" y="24"/>
                  </a:lnTo>
                  <a:lnTo>
                    <a:pt x="98" y="24"/>
                  </a:lnTo>
                  <a:lnTo>
                    <a:pt x="98" y="22"/>
                  </a:lnTo>
                  <a:lnTo>
                    <a:pt x="94" y="21"/>
                  </a:lnTo>
                  <a:lnTo>
                    <a:pt x="92" y="18"/>
                  </a:lnTo>
                  <a:lnTo>
                    <a:pt x="95" y="16"/>
                  </a:lnTo>
                  <a:lnTo>
                    <a:pt x="98" y="15"/>
                  </a:lnTo>
                  <a:lnTo>
                    <a:pt x="101" y="14"/>
                  </a:lnTo>
                  <a:lnTo>
                    <a:pt x="103" y="13"/>
                  </a:lnTo>
                  <a:lnTo>
                    <a:pt x="101" y="9"/>
                  </a:lnTo>
                  <a:lnTo>
                    <a:pt x="98" y="9"/>
                  </a:lnTo>
                  <a:close/>
                  <a:moveTo>
                    <a:pt x="4288" y="297"/>
                  </a:moveTo>
                  <a:lnTo>
                    <a:pt x="4286" y="297"/>
                  </a:lnTo>
                  <a:lnTo>
                    <a:pt x="4286" y="297"/>
                  </a:lnTo>
                  <a:lnTo>
                    <a:pt x="4284" y="298"/>
                  </a:lnTo>
                  <a:lnTo>
                    <a:pt x="4283" y="295"/>
                  </a:lnTo>
                  <a:lnTo>
                    <a:pt x="4281" y="293"/>
                  </a:lnTo>
                  <a:lnTo>
                    <a:pt x="4279" y="296"/>
                  </a:lnTo>
                  <a:lnTo>
                    <a:pt x="4281" y="293"/>
                  </a:lnTo>
                  <a:lnTo>
                    <a:pt x="4279" y="292"/>
                  </a:lnTo>
                  <a:lnTo>
                    <a:pt x="4275" y="290"/>
                  </a:lnTo>
                  <a:lnTo>
                    <a:pt x="4273" y="288"/>
                  </a:lnTo>
                  <a:lnTo>
                    <a:pt x="4269" y="287"/>
                  </a:lnTo>
                  <a:lnTo>
                    <a:pt x="4267" y="284"/>
                  </a:lnTo>
                  <a:lnTo>
                    <a:pt x="4264" y="282"/>
                  </a:lnTo>
                  <a:lnTo>
                    <a:pt x="4264" y="280"/>
                  </a:lnTo>
                  <a:lnTo>
                    <a:pt x="4260" y="279"/>
                  </a:lnTo>
                  <a:lnTo>
                    <a:pt x="4258" y="279"/>
                  </a:lnTo>
                  <a:lnTo>
                    <a:pt x="4255" y="279"/>
                  </a:lnTo>
                  <a:lnTo>
                    <a:pt x="4250" y="278"/>
                  </a:lnTo>
                  <a:lnTo>
                    <a:pt x="4252" y="278"/>
                  </a:lnTo>
                  <a:lnTo>
                    <a:pt x="4250" y="278"/>
                  </a:lnTo>
                  <a:lnTo>
                    <a:pt x="4248" y="276"/>
                  </a:lnTo>
                  <a:lnTo>
                    <a:pt x="4245" y="276"/>
                  </a:lnTo>
                  <a:lnTo>
                    <a:pt x="4248" y="278"/>
                  </a:lnTo>
                  <a:lnTo>
                    <a:pt x="4250" y="279"/>
                  </a:lnTo>
                  <a:lnTo>
                    <a:pt x="4248" y="280"/>
                  </a:lnTo>
                  <a:lnTo>
                    <a:pt x="4246" y="280"/>
                  </a:lnTo>
                  <a:lnTo>
                    <a:pt x="4242" y="279"/>
                  </a:lnTo>
                  <a:lnTo>
                    <a:pt x="4243" y="281"/>
                  </a:lnTo>
                  <a:lnTo>
                    <a:pt x="4241" y="282"/>
                  </a:lnTo>
                  <a:lnTo>
                    <a:pt x="4241" y="279"/>
                  </a:lnTo>
                  <a:lnTo>
                    <a:pt x="4243" y="276"/>
                  </a:lnTo>
                  <a:lnTo>
                    <a:pt x="4241" y="276"/>
                  </a:lnTo>
                  <a:lnTo>
                    <a:pt x="4238" y="275"/>
                  </a:lnTo>
                  <a:lnTo>
                    <a:pt x="4235" y="275"/>
                  </a:lnTo>
                  <a:lnTo>
                    <a:pt x="4232" y="275"/>
                  </a:lnTo>
                  <a:lnTo>
                    <a:pt x="4230" y="275"/>
                  </a:lnTo>
                  <a:lnTo>
                    <a:pt x="4226" y="275"/>
                  </a:lnTo>
                  <a:lnTo>
                    <a:pt x="4224" y="275"/>
                  </a:lnTo>
                  <a:lnTo>
                    <a:pt x="4226" y="276"/>
                  </a:lnTo>
                  <a:lnTo>
                    <a:pt x="4230" y="278"/>
                  </a:lnTo>
                  <a:lnTo>
                    <a:pt x="4231" y="281"/>
                  </a:lnTo>
                  <a:lnTo>
                    <a:pt x="4232" y="283"/>
                  </a:lnTo>
                  <a:lnTo>
                    <a:pt x="4230" y="287"/>
                  </a:lnTo>
                  <a:lnTo>
                    <a:pt x="4228" y="288"/>
                  </a:lnTo>
                  <a:lnTo>
                    <a:pt x="4230" y="288"/>
                  </a:lnTo>
                  <a:lnTo>
                    <a:pt x="4233" y="289"/>
                  </a:lnTo>
                  <a:lnTo>
                    <a:pt x="4234" y="291"/>
                  </a:lnTo>
                  <a:lnTo>
                    <a:pt x="4232" y="295"/>
                  </a:lnTo>
                  <a:lnTo>
                    <a:pt x="4231" y="296"/>
                  </a:lnTo>
                  <a:lnTo>
                    <a:pt x="4231" y="293"/>
                  </a:lnTo>
                  <a:lnTo>
                    <a:pt x="4232" y="291"/>
                  </a:lnTo>
                  <a:lnTo>
                    <a:pt x="4229" y="290"/>
                  </a:lnTo>
                  <a:lnTo>
                    <a:pt x="4226" y="292"/>
                  </a:lnTo>
                  <a:lnTo>
                    <a:pt x="4225" y="290"/>
                  </a:lnTo>
                  <a:lnTo>
                    <a:pt x="4223" y="288"/>
                  </a:lnTo>
                  <a:lnTo>
                    <a:pt x="4220" y="287"/>
                  </a:lnTo>
                  <a:lnTo>
                    <a:pt x="4220" y="284"/>
                  </a:lnTo>
                  <a:lnTo>
                    <a:pt x="4221" y="281"/>
                  </a:lnTo>
                  <a:lnTo>
                    <a:pt x="4219" y="276"/>
                  </a:lnTo>
                  <a:lnTo>
                    <a:pt x="4220" y="273"/>
                  </a:lnTo>
                  <a:lnTo>
                    <a:pt x="4221" y="271"/>
                  </a:lnTo>
                  <a:lnTo>
                    <a:pt x="4219" y="267"/>
                  </a:lnTo>
                  <a:lnTo>
                    <a:pt x="4216" y="270"/>
                  </a:lnTo>
                  <a:lnTo>
                    <a:pt x="4213" y="270"/>
                  </a:lnTo>
                  <a:lnTo>
                    <a:pt x="4215" y="267"/>
                  </a:lnTo>
                  <a:lnTo>
                    <a:pt x="4214" y="265"/>
                  </a:lnTo>
                  <a:lnTo>
                    <a:pt x="4214" y="263"/>
                  </a:lnTo>
                  <a:lnTo>
                    <a:pt x="4212" y="262"/>
                  </a:lnTo>
                  <a:lnTo>
                    <a:pt x="4209" y="261"/>
                  </a:lnTo>
                  <a:lnTo>
                    <a:pt x="4207" y="260"/>
                  </a:lnTo>
                  <a:lnTo>
                    <a:pt x="4204" y="257"/>
                  </a:lnTo>
                  <a:lnTo>
                    <a:pt x="4202" y="256"/>
                  </a:lnTo>
                  <a:lnTo>
                    <a:pt x="4196" y="254"/>
                  </a:lnTo>
                  <a:lnTo>
                    <a:pt x="4192" y="253"/>
                  </a:lnTo>
                  <a:lnTo>
                    <a:pt x="4188" y="249"/>
                  </a:lnTo>
                  <a:lnTo>
                    <a:pt x="4185" y="248"/>
                  </a:lnTo>
                  <a:lnTo>
                    <a:pt x="4182" y="250"/>
                  </a:lnTo>
                  <a:lnTo>
                    <a:pt x="4181" y="248"/>
                  </a:lnTo>
                  <a:lnTo>
                    <a:pt x="4183" y="248"/>
                  </a:lnTo>
                  <a:lnTo>
                    <a:pt x="4181" y="246"/>
                  </a:lnTo>
                  <a:lnTo>
                    <a:pt x="4178" y="245"/>
                  </a:lnTo>
                  <a:lnTo>
                    <a:pt x="4175" y="244"/>
                  </a:lnTo>
                  <a:lnTo>
                    <a:pt x="4173" y="243"/>
                  </a:lnTo>
                  <a:lnTo>
                    <a:pt x="4175" y="244"/>
                  </a:lnTo>
                  <a:lnTo>
                    <a:pt x="4178" y="245"/>
                  </a:lnTo>
                  <a:lnTo>
                    <a:pt x="4181" y="247"/>
                  </a:lnTo>
                  <a:lnTo>
                    <a:pt x="4178" y="248"/>
                  </a:lnTo>
                  <a:lnTo>
                    <a:pt x="4177" y="245"/>
                  </a:lnTo>
                  <a:lnTo>
                    <a:pt x="4174" y="244"/>
                  </a:lnTo>
                  <a:lnTo>
                    <a:pt x="4171" y="243"/>
                  </a:lnTo>
                  <a:lnTo>
                    <a:pt x="4169" y="243"/>
                  </a:lnTo>
                  <a:lnTo>
                    <a:pt x="4166" y="239"/>
                  </a:lnTo>
                  <a:lnTo>
                    <a:pt x="4170" y="240"/>
                  </a:lnTo>
                  <a:lnTo>
                    <a:pt x="4168" y="238"/>
                  </a:lnTo>
                  <a:lnTo>
                    <a:pt x="4164" y="237"/>
                  </a:lnTo>
                  <a:lnTo>
                    <a:pt x="4162" y="236"/>
                  </a:lnTo>
                  <a:lnTo>
                    <a:pt x="4158" y="236"/>
                  </a:lnTo>
                  <a:lnTo>
                    <a:pt x="4157" y="232"/>
                  </a:lnTo>
                  <a:lnTo>
                    <a:pt x="4154" y="233"/>
                  </a:lnTo>
                  <a:lnTo>
                    <a:pt x="4152" y="232"/>
                  </a:lnTo>
                  <a:lnTo>
                    <a:pt x="4149" y="231"/>
                  </a:lnTo>
                  <a:lnTo>
                    <a:pt x="4147" y="231"/>
                  </a:lnTo>
                  <a:lnTo>
                    <a:pt x="4144" y="229"/>
                  </a:lnTo>
                  <a:lnTo>
                    <a:pt x="4147" y="230"/>
                  </a:lnTo>
                  <a:lnTo>
                    <a:pt x="4144" y="228"/>
                  </a:lnTo>
                  <a:lnTo>
                    <a:pt x="4141" y="226"/>
                  </a:lnTo>
                  <a:lnTo>
                    <a:pt x="4138" y="224"/>
                  </a:lnTo>
                  <a:lnTo>
                    <a:pt x="4136" y="224"/>
                  </a:lnTo>
                  <a:lnTo>
                    <a:pt x="4132" y="224"/>
                  </a:lnTo>
                  <a:lnTo>
                    <a:pt x="4136" y="223"/>
                  </a:lnTo>
                  <a:lnTo>
                    <a:pt x="4132" y="221"/>
                  </a:lnTo>
                  <a:lnTo>
                    <a:pt x="4130" y="220"/>
                  </a:lnTo>
                  <a:lnTo>
                    <a:pt x="4127" y="220"/>
                  </a:lnTo>
                  <a:lnTo>
                    <a:pt x="4124" y="220"/>
                  </a:lnTo>
                  <a:lnTo>
                    <a:pt x="4121" y="219"/>
                  </a:lnTo>
                  <a:lnTo>
                    <a:pt x="4119" y="218"/>
                  </a:lnTo>
                  <a:lnTo>
                    <a:pt x="4117" y="216"/>
                  </a:lnTo>
                  <a:lnTo>
                    <a:pt x="4113" y="216"/>
                  </a:lnTo>
                  <a:lnTo>
                    <a:pt x="4107" y="215"/>
                  </a:lnTo>
                  <a:lnTo>
                    <a:pt x="4105" y="214"/>
                  </a:lnTo>
                  <a:lnTo>
                    <a:pt x="4102" y="213"/>
                  </a:lnTo>
                  <a:lnTo>
                    <a:pt x="4100" y="212"/>
                  </a:lnTo>
                  <a:lnTo>
                    <a:pt x="4097" y="210"/>
                  </a:lnTo>
                  <a:lnTo>
                    <a:pt x="4094" y="209"/>
                  </a:lnTo>
                  <a:lnTo>
                    <a:pt x="4092" y="209"/>
                  </a:lnTo>
                  <a:lnTo>
                    <a:pt x="4088" y="210"/>
                  </a:lnTo>
                  <a:lnTo>
                    <a:pt x="4086" y="211"/>
                  </a:lnTo>
                  <a:lnTo>
                    <a:pt x="4083" y="210"/>
                  </a:lnTo>
                  <a:lnTo>
                    <a:pt x="4074" y="210"/>
                  </a:lnTo>
                  <a:lnTo>
                    <a:pt x="4071" y="210"/>
                  </a:lnTo>
                  <a:lnTo>
                    <a:pt x="4069" y="210"/>
                  </a:lnTo>
                  <a:lnTo>
                    <a:pt x="4066" y="210"/>
                  </a:lnTo>
                  <a:lnTo>
                    <a:pt x="4063" y="209"/>
                  </a:lnTo>
                  <a:lnTo>
                    <a:pt x="4060" y="207"/>
                  </a:lnTo>
                  <a:lnTo>
                    <a:pt x="4058" y="209"/>
                  </a:lnTo>
                  <a:lnTo>
                    <a:pt x="4060" y="211"/>
                  </a:lnTo>
                  <a:lnTo>
                    <a:pt x="4058" y="212"/>
                  </a:lnTo>
                  <a:lnTo>
                    <a:pt x="4057" y="212"/>
                  </a:lnTo>
                  <a:lnTo>
                    <a:pt x="4054" y="210"/>
                  </a:lnTo>
                  <a:lnTo>
                    <a:pt x="4051" y="209"/>
                  </a:lnTo>
                  <a:lnTo>
                    <a:pt x="4049" y="207"/>
                  </a:lnTo>
                  <a:lnTo>
                    <a:pt x="4046" y="207"/>
                  </a:lnTo>
                  <a:lnTo>
                    <a:pt x="4043" y="207"/>
                  </a:lnTo>
                  <a:lnTo>
                    <a:pt x="4041" y="206"/>
                  </a:lnTo>
                  <a:lnTo>
                    <a:pt x="4038" y="206"/>
                  </a:lnTo>
                  <a:lnTo>
                    <a:pt x="4036" y="206"/>
                  </a:lnTo>
                  <a:lnTo>
                    <a:pt x="4034" y="205"/>
                  </a:lnTo>
                  <a:lnTo>
                    <a:pt x="4030" y="205"/>
                  </a:lnTo>
                  <a:lnTo>
                    <a:pt x="4028" y="205"/>
                  </a:lnTo>
                  <a:lnTo>
                    <a:pt x="4025" y="204"/>
                  </a:lnTo>
                  <a:lnTo>
                    <a:pt x="4023" y="204"/>
                  </a:lnTo>
                  <a:lnTo>
                    <a:pt x="4019" y="203"/>
                  </a:lnTo>
                  <a:lnTo>
                    <a:pt x="4020" y="206"/>
                  </a:lnTo>
                  <a:lnTo>
                    <a:pt x="4020" y="206"/>
                  </a:lnTo>
                  <a:lnTo>
                    <a:pt x="4020" y="210"/>
                  </a:lnTo>
                  <a:lnTo>
                    <a:pt x="4020" y="212"/>
                  </a:lnTo>
                  <a:lnTo>
                    <a:pt x="4018" y="213"/>
                  </a:lnTo>
                  <a:lnTo>
                    <a:pt x="4015" y="214"/>
                  </a:lnTo>
                  <a:lnTo>
                    <a:pt x="4018" y="216"/>
                  </a:lnTo>
                  <a:lnTo>
                    <a:pt x="4020" y="216"/>
                  </a:lnTo>
                  <a:lnTo>
                    <a:pt x="4021" y="219"/>
                  </a:lnTo>
                  <a:lnTo>
                    <a:pt x="4024" y="222"/>
                  </a:lnTo>
                  <a:lnTo>
                    <a:pt x="4026" y="224"/>
                  </a:lnTo>
                  <a:lnTo>
                    <a:pt x="4026" y="228"/>
                  </a:lnTo>
                  <a:lnTo>
                    <a:pt x="4028" y="230"/>
                  </a:lnTo>
                  <a:lnTo>
                    <a:pt x="4026" y="231"/>
                  </a:lnTo>
                  <a:lnTo>
                    <a:pt x="4023" y="232"/>
                  </a:lnTo>
                  <a:lnTo>
                    <a:pt x="4023" y="235"/>
                  </a:lnTo>
                  <a:lnTo>
                    <a:pt x="4023" y="236"/>
                  </a:lnTo>
                  <a:lnTo>
                    <a:pt x="4019" y="233"/>
                  </a:lnTo>
                  <a:lnTo>
                    <a:pt x="4020" y="237"/>
                  </a:lnTo>
                  <a:lnTo>
                    <a:pt x="4021" y="237"/>
                  </a:lnTo>
                  <a:lnTo>
                    <a:pt x="4018" y="236"/>
                  </a:lnTo>
                  <a:lnTo>
                    <a:pt x="4016" y="236"/>
                  </a:lnTo>
                  <a:lnTo>
                    <a:pt x="4012" y="236"/>
                  </a:lnTo>
                  <a:lnTo>
                    <a:pt x="4012" y="236"/>
                  </a:lnTo>
                  <a:lnTo>
                    <a:pt x="4010" y="236"/>
                  </a:lnTo>
                  <a:lnTo>
                    <a:pt x="4007" y="236"/>
                  </a:lnTo>
                  <a:lnTo>
                    <a:pt x="4004" y="233"/>
                  </a:lnTo>
                  <a:lnTo>
                    <a:pt x="4004" y="230"/>
                  </a:lnTo>
                  <a:lnTo>
                    <a:pt x="4002" y="229"/>
                  </a:lnTo>
                  <a:lnTo>
                    <a:pt x="3999" y="228"/>
                  </a:lnTo>
                  <a:lnTo>
                    <a:pt x="3996" y="227"/>
                  </a:lnTo>
                  <a:lnTo>
                    <a:pt x="3993" y="226"/>
                  </a:lnTo>
                  <a:lnTo>
                    <a:pt x="3991" y="226"/>
                  </a:lnTo>
                  <a:lnTo>
                    <a:pt x="3989" y="223"/>
                  </a:lnTo>
                  <a:lnTo>
                    <a:pt x="3989" y="218"/>
                  </a:lnTo>
                  <a:lnTo>
                    <a:pt x="3985" y="216"/>
                  </a:lnTo>
                  <a:lnTo>
                    <a:pt x="3984" y="213"/>
                  </a:lnTo>
                  <a:lnTo>
                    <a:pt x="3981" y="212"/>
                  </a:lnTo>
                  <a:lnTo>
                    <a:pt x="3978" y="214"/>
                  </a:lnTo>
                  <a:lnTo>
                    <a:pt x="3975" y="216"/>
                  </a:lnTo>
                  <a:lnTo>
                    <a:pt x="3973" y="218"/>
                  </a:lnTo>
                  <a:lnTo>
                    <a:pt x="3969" y="219"/>
                  </a:lnTo>
                  <a:lnTo>
                    <a:pt x="3967" y="219"/>
                  </a:lnTo>
                  <a:lnTo>
                    <a:pt x="3959" y="219"/>
                  </a:lnTo>
                  <a:lnTo>
                    <a:pt x="3956" y="218"/>
                  </a:lnTo>
                  <a:lnTo>
                    <a:pt x="3953" y="216"/>
                  </a:lnTo>
                  <a:lnTo>
                    <a:pt x="3950" y="216"/>
                  </a:lnTo>
                  <a:lnTo>
                    <a:pt x="3949" y="216"/>
                  </a:lnTo>
                  <a:lnTo>
                    <a:pt x="3947" y="216"/>
                  </a:lnTo>
                  <a:lnTo>
                    <a:pt x="3943" y="216"/>
                  </a:lnTo>
                  <a:lnTo>
                    <a:pt x="3938" y="216"/>
                  </a:lnTo>
                  <a:lnTo>
                    <a:pt x="3935" y="215"/>
                  </a:lnTo>
                  <a:lnTo>
                    <a:pt x="3932" y="213"/>
                  </a:lnTo>
                  <a:lnTo>
                    <a:pt x="3930" y="213"/>
                  </a:lnTo>
                  <a:lnTo>
                    <a:pt x="3926" y="214"/>
                  </a:lnTo>
                  <a:lnTo>
                    <a:pt x="3924" y="214"/>
                  </a:lnTo>
                  <a:lnTo>
                    <a:pt x="3922" y="213"/>
                  </a:lnTo>
                  <a:lnTo>
                    <a:pt x="3918" y="214"/>
                  </a:lnTo>
                  <a:lnTo>
                    <a:pt x="3916" y="214"/>
                  </a:lnTo>
                  <a:lnTo>
                    <a:pt x="3913" y="215"/>
                  </a:lnTo>
                  <a:lnTo>
                    <a:pt x="3910" y="214"/>
                  </a:lnTo>
                  <a:lnTo>
                    <a:pt x="3909" y="214"/>
                  </a:lnTo>
                  <a:lnTo>
                    <a:pt x="3906" y="215"/>
                  </a:lnTo>
                  <a:lnTo>
                    <a:pt x="3905" y="215"/>
                  </a:lnTo>
                  <a:lnTo>
                    <a:pt x="3902" y="215"/>
                  </a:lnTo>
                  <a:lnTo>
                    <a:pt x="3900" y="215"/>
                  </a:lnTo>
                  <a:lnTo>
                    <a:pt x="3897" y="215"/>
                  </a:lnTo>
                  <a:lnTo>
                    <a:pt x="3895" y="216"/>
                  </a:lnTo>
                  <a:lnTo>
                    <a:pt x="3891" y="218"/>
                  </a:lnTo>
                  <a:lnTo>
                    <a:pt x="3887" y="215"/>
                  </a:lnTo>
                  <a:lnTo>
                    <a:pt x="3884" y="214"/>
                  </a:lnTo>
                  <a:lnTo>
                    <a:pt x="3881" y="214"/>
                  </a:lnTo>
                  <a:lnTo>
                    <a:pt x="3880" y="215"/>
                  </a:lnTo>
                  <a:lnTo>
                    <a:pt x="3878" y="213"/>
                  </a:lnTo>
                  <a:lnTo>
                    <a:pt x="3875" y="213"/>
                  </a:lnTo>
                  <a:lnTo>
                    <a:pt x="3873" y="212"/>
                  </a:lnTo>
                  <a:lnTo>
                    <a:pt x="3872" y="210"/>
                  </a:lnTo>
                  <a:lnTo>
                    <a:pt x="3873" y="209"/>
                  </a:lnTo>
                  <a:lnTo>
                    <a:pt x="3873" y="207"/>
                  </a:lnTo>
                  <a:lnTo>
                    <a:pt x="3874" y="206"/>
                  </a:lnTo>
                  <a:lnTo>
                    <a:pt x="3874" y="206"/>
                  </a:lnTo>
                  <a:lnTo>
                    <a:pt x="3874" y="206"/>
                  </a:lnTo>
                  <a:lnTo>
                    <a:pt x="3874" y="205"/>
                  </a:lnTo>
                  <a:lnTo>
                    <a:pt x="3873" y="204"/>
                  </a:lnTo>
                  <a:lnTo>
                    <a:pt x="3875" y="202"/>
                  </a:lnTo>
                  <a:lnTo>
                    <a:pt x="3878" y="199"/>
                  </a:lnTo>
                  <a:lnTo>
                    <a:pt x="3876" y="196"/>
                  </a:lnTo>
                  <a:lnTo>
                    <a:pt x="3874" y="194"/>
                  </a:lnTo>
                  <a:lnTo>
                    <a:pt x="3872" y="190"/>
                  </a:lnTo>
                  <a:lnTo>
                    <a:pt x="3867" y="187"/>
                  </a:lnTo>
                  <a:lnTo>
                    <a:pt x="3856" y="182"/>
                  </a:lnTo>
                  <a:lnTo>
                    <a:pt x="3847" y="180"/>
                  </a:lnTo>
                  <a:lnTo>
                    <a:pt x="3839" y="180"/>
                  </a:lnTo>
                  <a:lnTo>
                    <a:pt x="3820" y="179"/>
                  </a:lnTo>
                  <a:lnTo>
                    <a:pt x="3797" y="182"/>
                  </a:lnTo>
                  <a:lnTo>
                    <a:pt x="3789" y="186"/>
                  </a:lnTo>
                  <a:lnTo>
                    <a:pt x="3786" y="185"/>
                  </a:lnTo>
                  <a:lnTo>
                    <a:pt x="3776" y="186"/>
                  </a:lnTo>
                  <a:lnTo>
                    <a:pt x="3770" y="185"/>
                  </a:lnTo>
                  <a:lnTo>
                    <a:pt x="3761" y="182"/>
                  </a:lnTo>
                  <a:lnTo>
                    <a:pt x="3767" y="182"/>
                  </a:lnTo>
                  <a:lnTo>
                    <a:pt x="3768" y="180"/>
                  </a:lnTo>
                  <a:lnTo>
                    <a:pt x="3762" y="176"/>
                  </a:lnTo>
                  <a:lnTo>
                    <a:pt x="3759" y="173"/>
                  </a:lnTo>
                  <a:lnTo>
                    <a:pt x="3756" y="173"/>
                  </a:lnTo>
                  <a:lnTo>
                    <a:pt x="3753" y="172"/>
                  </a:lnTo>
                  <a:lnTo>
                    <a:pt x="3751" y="172"/>
                  </a:lnTo>
                  <a:lnTo>
                    <a:pt x="3748" y="175"/>
                  </a:lnTo>
                  <a:lnTo>
                    <a:pt x="3745" y="175"/>
                  </a:lnTo>
                  <a:lnTo>
                    <a:pt x="3743" y="175"/>
                  </a:lnTo>
                  <a:lnTo>
                    <a:pt x="3739" y="177"/>
                  </a:lnTo>
                  <a:lnTo>
                    <a:pt x="3742" y="175"/>
                  </a:lnTo>
                  <a:lnTo>
                    <a:pt x="3745" y="173"/>
                  </a:lnTo>
                  <a:lnTo>
                    <a:pt x="3747" y="171"/>
                  </a:lnTo>
                  <a:lnTo>
                    <a:pt x="3744" y="169"/>
                  </a:lnTo>
                  <a:lnTo>
                    <a:pt x="3742" y="169"/>
                  </a:lnTo>
                  <a:lnTo>
                    <a:pt x="3737" y="170"/>
                  </a:lnTo>
                  <a:lnTo>
                    <a:pt x="3738" y="168"/>
                  </a:lnTo>
                  <a:lnTo>
                    <a:pt x="3735" y="166"/>
                  </a:lnTo>
                  <a:lnTo>
                    <a:pt x="3727" y="164"/>
                  </a:lnTo>
                  <a:lnTo>
                    <a:pt x="3724" y="166"/>
                  </a:lnTo>
                  <a:lnTo>
                    <a:pt x="3724" y="162"/>
                  </a:lnTo>
                  <a:lnTo>
                    <a:pt x="3726" y="162"/>
                  </a:lnTo>
                  <a:lnTo>
                    <a:pt x="3729" y="161"/>
                  </a:lnTo>
                  <a:lnTo>
                    <a:pt x="3731" y="160"/>
                  </a:lnTo>
                  <a:lnTo>
                    <a:pt x="3735" y="162"/>
                  </a:lnTo>
                  <a:lnTo>
                    <a:pt x="3737" y="161"/>
                  </a:lnTo>
                  <a:lnTo>
                    <a:pt x="3739" y="159"/>
                  </a:lnTo>
                  <a:lnTo>
                    <a:pt x="3734" y="153"/>
                  </a:lnTo>
                  <a:lnTo>
                    <a:pt x="3726" y="151"/>
                  </a:lnTo>
                  <a:lnTo>
                    <a:pt x="3718" y="149"/>
                  </a:lnTo>
                  <a:lnTo>
                    <a:pt x="3712" y="149"/>
                  </a:lnTo>
                  <a:lnTo>
                    <a:pt x="3701" y="149"/>
                  </a:lnTo>
                  <a:lnTo>
                    <a:pt x="3693" y="155"/>
                  </a:lnTo>
                  <a:lnTo>
                    <a:pt x="3688" y="160"/>
                  </a:lnTo>
                  <a:lnTo>
                    <a:pt x="3686" y="161"/>
                  </a:lnTo>
                  <a:lnTo>
                    <a:pt x="3680" y="163"/>
                  </a:lnTo>
                  <a:lnTo>
                    <a:pt x="3677" y="163"/>
                  </a:lnTo>
                  <a:lnTo>
                    <a:pt x="3675" y="166"/>
                  </a:lnTo>
                  <a:lnTo>
                    <a:pt x="3673" y="164"/>
                  </a:lnTo>
                  <a:lnTo>
                    <a:pt x="3669" y="164"/>
                  </a:lnTo>
                  <a:lnTo>
                    <a:pt x="3673" y="162"/>
                  </a:lnTo>
                  <a:lnTo>
                    <a:pt x="3670" y="159"/>
                  </a:lnTo>
                  <a:lnTo>
                    <a:pt x="3673" y="159"/>
                  </a:lnTo>
                  <a:lnTo>
                    <a:pt x="3676" y="160"/>
                  </a:lnTo>
                  <a:lnTo>
                    <a:pt x="3682" y="159"/>
                  </a:lnTo>
                  <a:lnTo>
                    <a:pt x="3679" y="151"/>
                  </a:lnTo>
                  <a:lnTo>
                    <a:pt x="3682" y="151"/>
                  </a:lnTo>
                  <a:lnTo>
                    <a:pt x="3684" y="153"/>
                  </a:lnTo>
                  <a:lnTo>
                    <a:pt x="3686" y="153"/>
                  </a:lnTo>
                  <a:lnTo>
                    <a:pt x="3686" y="155"/>
                  </a:lnTo>
                  <a:lnTo>
                    <a:pt x="3684" y="158"/>
                  </a:lnTo>
                  <a:lnTo>
                    <a:pt x="3684" y="161"/>
                  </a:lnTo>
                  <a:lnTo>
                    <a:pt x="3688" y="156"/>
                  </a:lnTo>
                  <a:lnTo>
                    <a:pt x="3696" y="149"/>
                  </a:lnTo>
                  <a:lnTo>
                    <a:pt x="3688" y="149"/>
                  </a:lnTo>
                  <a:lnTo>
                    <a:pt x="3671" y="150"/>
                  </a:lnTo>
                  <a:lnTo>
                    <a:pt x="3666" y="151"/>
                  </a:lnTo>
                  <a:lnTo>
                    <a:pt x="3663" y="152"/>
                  </a:lnTo>
                  <a:lnTo>
                    <a:pt x="3660" y="152"/>
                  </a:lnTo>
                  <a:lnTo>
                    <a:pt x="3659" y="151"/>
                  </a:lnTo>
                  <a:lnTo>
                    <a:pt x="3659" y="150"/>
                  </a:lnTo>
                  <a:lnTo>
                    <a:pt x="3665" y="150"/>
                  </a:lnTo>
                  <a:lnTo>
                    <a:pt x="3667" y="146"/>
                  </a:lnTo>
                  <a:lnTo>
                    <a:pt x="3670" y="142"/>
                  </a:lnTo>
                  <a:lnTo>
                    <a:pt x="3665" y="141"/>
                  </a:lnTo>
                  <a:lnTo>
                    <a:pt x="3661" y="141"/>
                  </a:lnTo>
                  <a:lnTo>
                    <a:pt x="3653" y="139"/>
                  </a:lnTo>
                  <a:lnTo>
                    <a:pt x="3651" y="139"/>
                  </a:lnTo>
                  <a:lnTo>
                    <a:pt x="3634" y="138"/>
                  </a:lnTo>
                  <a:lnTo>
                    <a:pt x="3628" y="138"/>
                  </a:lnTo>
                  <a:lnTo>
                    <a:pt x="3623" y="136"/>
                  </a:lnTo>
                  <a:lnTo>
                    <a:pt x="3619" y="135"/>
                  </a:lnTo>
                  <a:lnTo>
                    <a:pt x="3611" y="134"/>
                  </a:lnTo>
                  <a:lnTo>
                    <a:pt x="3611" y="136"/>
                  </a:lnTo>
                  <a:lnTo>
                    <a:pt x="3615" y="138"/>
                  </a:lnTo>
                  <a:lnTo>
                    <a:pt x="3615" y="141"/>
                  </a:lnTo>
                  <a:lnTo>
                    <a:pt x="3612" y="143"/>
                  </a:lnTo>
                  <a:lnTo>
                    <a:pt x="3607" y="144"/>
                  </a:lnTo>
                  <a:lnTo>
                    <a:pt x="3602" y="144"/>
                  </a:lnTo>
                  <a:lnTo>
                    <a:pt x="3599" y="144"/>
                  </a:lnTo>
                  <a:lnTo>
                    <a:pt x="3597" y="144"/>
                  </a:lnTo>
                  <a:lnTo>
                    <a:pt x="3591" y="147"/>
                  </a:lnTo>
                  <a:lnTo>
                    <a:pt x="3590" y="151"/>
                  </a:lnTo>
                  <a:lnTo>
                    <a:pt x="3592" y="153"/>
                  </a:lnTo>
                  <a:lnTo>
                    <a:pt x="3594" y="153"/>
                  </a:lnTo>
                  <a:lnTo>
                    <a:pt x="3598" y="151"/>
                  </a:lnTo>
                  <a:lnTo>
                    <a:pt x="3602" y="151"/>
                  </a:lnTo>
                  <a:lnTo>
                    <a:pt x="3605" y="152"/>
                  </a:lnTo>
                  <a:lnTo>
                    <a:pt x="3599" y="153"/>
                  </a:lnTo>
                  <a:lnTo>
                    <a:pt x="3598" y="156"/>
                  </a:lnTo>
                  <a:lnTo>
                    <a:pt x="3594" y="158"/>
                  </a:lnTo>
                  <a:lnTo>
                    <a:pt x="3598" y="160"/>
                  </a:lnTo>
                  <a:lnTo>
                    <a:pt x="3598" y="162"/>
                  </a:lnTo>
                  <a:lnTo>
                    <a:pt x="3599" y="166"/>
                  </a:lnTo>
                  <a:lnTo>
                    <a:pt x="3601" y="168"/>
                  </a:lnTo>
                  <a:lnTo>
                    <a:pt x="3602" y="170"/>
                  </a:lnTo>
                  <a:lnTo>
                    <a:pt x="3601" y="170"/>
                  </a:lnTo>
                  <a:lnTo>
                    <a:pt x="3599" y="170"/>
                  </a:lnTo>
                  <a:lnTo>
                    <a:pt x="3596" y="170"/>
                  </a:lnTo>
                  <a:lnTo>
                    <a:pt x="3593" y="171"/>
                  </a:lnTo>
                  <a:lnTo>
                    <a:pt x="3590" y="170"/>
                  </a:lnTo>
                  <a:lnTo>
                    <a:pt x="3589" y="168"/>
                  </a:lnTo>
                  <a:lnTo>
                    <a:pt x="3586" y="167"/>
                  </a:lnTo>
                  <a:lnTo>
                    <a:pt x="3583" y="166"/>
                  </a:lnTo>
                  <a:lnTo>
                    <a:pt x="3577" y="167"/>
                  </a:lnTo>
                  <a:lnTo>
                    <a:pt x="3575" y="168"/>
                  </a:lnTo>
                  <a:lnTo>
                    <a:pt x="3574" y="173"/>
                  </a:lnTo>
                  <a:lnTo>
                    <a:pt x="3580" y="175"/>
                  </a:lnTo>
                  <a:lnTo>
                    <a:pt x="3576" y="176"/>
                  </a:lnTo>
                  <a:lnTo>
                    <a:pt x="3571" y="177"/>
                  </a:lnTo>
                  <a:lnTo>
                    <a:pt x="3574" y="178"/>
                  </a:lnTo>
                  <a:lnTo>
                    <a:pt x="3568" y="177"/>
                  </a:lnTo>
                  <a:lnTo>
                    <a:pt x="3571" y="176"/>
                  </a:lnTo>
                  <a:lnTo>
                    <a:pt x="3568" y="176"/>
                  </a:lnTo>
                  <a:lnTo>
                    <a:pt x="3565" y="173"/>
                  </a:lnTo>
                  <a:lnTo>
                    <a:pt x="3559" y="170"/>
                  </a:lnTo>
                  <a:lnTo>
                    <a:pt x="3557" y="169"/>
                  </a:lnTo>
                  <a:lnTo>
                    <a:pt x="3555" y="169"/>
                  </a:lnTo>
                  <a:lnTo>
                    <a:pt x="3552" y="168"/>
                  </a:lnTo>
                  <a:lnTo>
                    <a:pt x="3547" y="166"/>
                  </a:lnTo>
                  <a:lnTo>
                    <a:pt x="3543" y="166"/>
                  </a:lnTo>
                  <a:lnTo>
                    <a:pt x="3541" y="167"/>
                  </a:lnTo>
                  <a:lnTo>
                    <a:pt x="3539" y="169"/>
                  </a:lnTo>
                  <a:lnTo>
                    <a:pt x="3535" y="168"/>
                  </a:lnTo>
                  <a:lnTo>
                    <a:pt x="3533" y="169"/>
                  </a:lnTo>
                  <a:lnTo>
                    <a:pt x="3530" y="171"/>
                  </a:lnTo>
                  <a:lnTo>
                    <a:pt x="3530" y="172"/>
                  </a:lnTo>
                  <a:lnTo>
                    <a:pt x="3529" y="176"/>
                  </a:lnTo>
                  <a:lnTo>
                    <a:pt x="3530" y="172"/>
                  </a:lnTo>
                  <a:lnTo>
                    <a:pt x="3521" y="172"/>
                  </a:lnTo>
                  <a:lnTo>
                    <a:pt x="3516" y="171"/>
                  </a:lnTo>
                  <a:lnTo>
                    <a:pt x="3511" y="169"/>
                  </a:lnTo>
                  <a:lnTo>
                    <a:pt x="3507" y="167"/>
                  </a:lnTo>
                  <a:lnTo>
                    <a:pt x="3503" y="161"/>
                  </a:lnTo>
                  <a:lnTo>
                    <a:pt x="3503" y="158"/>
                  </a:lnTo>
                  <a:lnTo>
                    <a:pt x="3499" y="160"/>
                  </a:lnTo>
                  <a:lnTo>
                    <a:pt x="3496" y="166"/>
                  </a:lnTo>
                  <a:lnTo>
                    <a:pt x="3494" y="171"/>
                  </a:lnTo>
                  <a:lnTo>
                    <a:pt x="3492" y="173"/>
                  </a:lnTo>
                  <a:lnTo>
                    <a:pt x="3494" y="177"/>
                  </a:lnTo>
                  <a:lnTo>
                    <a:pt x="3490" y="178"/>
                  </a:lnTo>
                  <a:lnTo>
                    <a:pt x="3488" y="180"/>
                  </a:lnTo>
                  <a:lnTo>
                    <a:pt x="3488" y="182"/>
                  </a:lnTo>
                  <a:lnTo>
                    <a:pt x="3486" y="186"/>
                  </a:lnTo>
                  <a:lnTo>
                    <a:pt x="3482" y="187"/>
                  </a:lnTo>
                  <a:lnTo>
                    <a:pt x="3480" y="188"/>
                  </a:lnTo>
                  <a:lnTo>
                    <a:pt x="3478" y="186"/>
                  </a:lnTo>
                  <a:lnTo>
                    <a:pt x="3477" y="184"/>
                  </a:lnTo>
                  <a:lnTo>
                    <a:pt x="3473" y="185"/>
                  </a:lnTo>
                  <a:lnTo>
                    <a:pt x="3471" y="184"/>
                  </a:lnTo>
                  <a:lnTo>
                    <a:pt x="3465" y="180"/>
                  </a:lnTo>
                  <a:lnTo>
                    <a:pt x="3462" y="179"/>
                  </a:lnTo>
                  <a:lnTo>
                    <a:pt x="3461" y="177"/>
                  </a:lnTo>
                  <a:lnTo>
                    <a:pt x="3458" y="175"/>
                  </a:lnTo>
                  <a:lnTo>
                    <a:pt x="3456" y="172"/>
                  </a:lnTo>
                  <a:lnTo>
                    <a:pt x="3455" y="169"/>
                  </a:lnTo>
                  <a:lnTo>
                    <a:pt x="3452" y="167"/>
                  </a:lnTo>
                  <a:lnTo>
                    <a:pt x="3449" y="167"/>
                  </a:lnTo>
                  <a:lnTo>
                    <a:pt x="3451" y="164"/>
                  </a:lnTo>
                  <a:lnTo>
                    <a:pt x="3453" y="164"/>
                  </a:lnTo>
                  <a:lnTo>
                    <a:pt x="3455" y="163"/>
                  </a:lnTo>
                  <a:lnTo>
                    <a:pt x="3458" y="164"/>
                  </a:lnTo>
                  <a:lnTo>
                    <a:pt x="3455" y="162"/>
                  </a:lnTo>
                  <a:lnTo>
                    <a:pt x="3454" y="159"/>
                  </a:lnTo>
                  <a:lnTo>
                    <a:pt x="3452" y="156"/>
                  </a:lnTo>
                  <a:lnTo>
                    <a:pt x="3452" y="156"/>
                  </a:lnTo>
                  <a:lnTo>
                    <a:pt x="3453" y="160"/>
                  </a:lnTo>
                  <a:lnTo>
                    <a:pt x="3453" y="162"/>
                  </a:lnTo>
                  <a:lnTo>
                    <a:pt x="3451" y="163"/>
                  </a:lnTo>
                  <a:lnTo>
                    <a:pt x="3448" y="162"/>
                  </a:lnTo>
                  <a:lnTo>
                    <a:pt x="3446" y="160"/>
                  </a:lnTo>
                  <a:lnTo>
                    <a:pt x="3444" y="158"/>
                  </a:lnTo>
                  <a:lnTo>
                    <a:pt x="3440" y="152"/>
                  </a:lnTo>
                  <a:lnTo>
                    <a:pt x="3440" y="151"/>
                  </a:lnTo>
                  <a:lnTo>
                    <a:pt x="3445" y="152"/>
                  </a:lnTo>
                  <a:lnTo>
                    <a:pt x="3446" y="154"/>
                  </a:lnTo>
                  <a:lnTo>
                    <a:pt x="3452" y="155"/>
                  </a:lnTo>
                  <a:lnTo>
                    <a:pt x="3455" y="154"/>
                  </a:lnTo>
                  <a:lnTo>
                    <a:pt x="3457" y="153"/>
                  </a:lnTo>
                  <a:lnTo>
                    <a:pt x="3455" y="153"/>
                  </a:lnTo>
                  <a:lnTo>
                    <a:pt x="3458" y="151"/>
                  </a:lnTo>
                  <a:lnTo>
                    <a:pt x="3456" y="150"/>
                  </a:lnTo>
                  <a:lnTo>
                    <a:pt x="3457" y="147"/>
                  </a:lnTo>
                  <a:lnTo>
                    <a:pt x="3457" y="147"/>
                  </a:lnTo>
                  <a:lnTo>
                    <a:pt x="3455" y="146"/>
                  </a:lnTo>
                  <a:lnTo>
                    <a:pt x="3454" y="144"/>
                  </a:lnTo>
                  <a:lnTo>
                    <a:pt x="3448" y="145"/>
                  </a:lnTo>
                  <a:lnTo>
                    <a:pt x="3445" y="144"/>
                  </a:lnTo>
                  <a:lnTo>
                    <a:pt x="3443" y="143"/>
                  </a:lnTo>
                  <a:lnTo>
                    <a:pt x="3443" y="143"/>
                  </a:lnTo>
                  <a:lnTo>
                    <a:pt x="3448" y="143"/>
                  </a:lnTo>
                  <a:lnTo>
                    <a:pt x="3451" y="139"/>
                  </a:lnTo>
                  <a:lnTo>
                    <a:pt x="3454" y="139"/>
                  </a:lnTo>
                  <a:lnTo>
                    <a:pt x="3454" y="138"/>
                  </a:lnTo>
                  <a:lnTo>
                    <a:pt x="3448" y="137"/>
                  </a:lnTo>
                  <a:lnTo>
                    <a:pt x="3449" y="136"/>
                  </a:lnTo>
                  <a:lnTo>
                    <a:pt x="3452" y="136"/>
                  </a:lnTo>
                  <a:lnTo>
                    <a:pt x="3455" y="136"/>
                  </a:lnTo>
                  <a:lnTo>
                    <a:pt x="3452" y="135"/>
                  </a:lnTo>
                  <a:lnTo>
                    <a:pt x="3444" y="134"/>
                  </a:lnTo>
                  <a:lnTo>
                    <a:pt x="3444" y="133"/>
                  </a:lnTo>
                  <a:lnTo>
                    <a:pt x="3446" y="133"/>
                  </a:lnTo>
                  <a:lnTo>
                    <a:pt x="3449" y="132"/>
                  </a:lnTo>
                  <a:lnTo>
                    <a:pt x="3452" y="130"/>
                  </a:lnTo>
                  <a:lnTo>
                    <a:pt x="3451" y="128"/>
                  </a:lnTo>
                  <a:lnTo>
                    <a:pt x="3448" y="129"/>
                  </a:lnTo>
                  <a:lnTo>
                    <a:pt x="3449" y="128"/>
                  </a:lnTo>
                  <a:lnTo>
                    <a:pt x="3449" y="125"/>
                  </a:lnTo>
                  <a:lnTo>
                    <a:pt x="3446" y="124"/>
                  </a:lnTo>
                  <a:lnTo>
                    <a:pt x="3444" y="125"/>
                  </a:lnTo>
                  <a:lnTo>
                    <a:pt x="3440" y="124"/>
                  </a:lnTo>
                  <a:lnTo>
                    <a:pt x="3441" y="121"/>
                  </a:lnTo>
                  <a:lnTo>
                    <a:pt x="3439" y="121"/>
                  </a:lnTo>
                  <a:lnTo>
                    <a:pt x="3436" y="119"/>
                  </a:lnTo>
                  <a:lnTo>
                    <a:pt x="3436" y="118"/>
                  </a:lnTo>
                  <a:lnTo>
                    <a:pt x="3430" y="118"/>
                  </a:lnTo>
                  <a:lnTo>
                    <a:pt x="3426" y="117"/>
                  </a:lnTo>
                  <a:lnTo>
                    <a:pt x="3422" y="117"/>
                  </a:lnTo>
                  <a:lnTo>
                    <a:pt x="3420" y="119"/>
                  </a:lnTo>
                  <a:lnTo>
                    <a:pt x="3418" y="121"/>
                  </a:lnTo>
                  <a:lnTo>
                    <a:pt x="3415" y="121"/>
                  </a:lnTo>
                  <a:lnTo>
                    <a:pt x="3415" y="120"/>
                  </a:lnTo>
                  <a:lnTo>
                    <a:pt x="3412" y="119"/>
                  </a:lnTo>
                  <a:lnTo>
                    <a:pt x="3415" y="119"/>
                  </a:lnTo>
                  <a:lnTo>
                    <a:pt x="3414" y="117"/>
                  </a:lnTo>
                  <a:lnTo>
                    <a:pt x="3412" y="117"/>
                  </a:lnTo>
                  <a:lnTo>
                    <a:pt x="3409" y="119"/>
                  </a:lnTo>
                  <a:lnTo>
                    <a:pt x="3410" y="117"/>
                  </a:lnTo>
                  <a:lnTo>
                    <a:pt x="3407" y="118"/>
                  </a:lnTo>
                  <a:lnTo>
                    <a:pt x="3404" y="119"/>
                  </a:lnTo>
                  <a:lnTo>
                    <a:pt x="3405" y="117"/>
                  </a:lnTo>
                  <a:lnTo>
                    <a:pt x="3402" y="116"/>
                  </a:lnTo>
                  <a:lnTo>
                    <a:pt x="3400" y="117"/>
                  </a:lnTo>
                  <a:lnTo>
                    <a:pt x="3400" y="113"/>
                  </a:lnTo>
                  <a:lnTo>
                    <a:pt x="3388" y="110"/>
                  </a:lnTo>
                  <a:lnTo>
                    <a:pt x="3385" y="112"/>
                  </a:lnTo>
                  <a:lnTo>
                    <a:pt x="3383" y="110"/>
                  </a:lnTo>
                  <a:lnTo>
                    <a:pt x="3381" y="113"/>
                  </a:lnTo>
                  <a:lnTo>
                    <a:pt x="3379" y="115"/>
                  </a:lnTo>
                  <a:lnTo>
                    <a:pt x="3377" y="112"/>
                  </a:lnTo>
                  <a:lnTo>
                    <a:pt x="3375" y="113"/>
                  </a:lnTo>
                  <a:lnTo>
                    <a:pt x="3373" y="116"/>
                  </a:lnTo>
                  <a:lnTo>
                    <a:pt x="3375" y="118"/>
                  </a:lnTo>
                  <a:lnTo>
                    <a:pt x="3373" y="121"/>
                  </a:lnTo>
                  <a:lnTo>
                    <a:pt x="3376" y="124"/>
                  </a:lnTo>
                  <a:lnTo>
                    <a:pt x="3377" y="127"/>
                  </a:lnTo>
                  <a:lnTo>
                    <a:pt x="3375" y="127"/>
                  </a:lnTo>
                  <a:lnTo>
                    <a:pt x="3373" y="129"/>
                  </a:lnTo>
                  <a:lnTo>
                    <a:pt x="3372" y="133"/>
                  </a:lnTo>
                  <a:lnTo>
                    <a:pt x="3369" y="133"/>
                  </a:lnTo>
                  <a:lnTo>
                    <a:pt x="3367" y="130"/>
                  </a:lnTo>
                  <a:lnTo>
                    <a:pt x="3363" y="130"/>
                  </a:lnTo>
                  <a:lnTo>
                    <a:pt x="3361" y="132"/>
                  </a:lnTo>
                  <a:lnTo>
                    <a:pt x="3359" y="132"/>
                  </a:lnTo>
                  <a:lnTo>
                    <a:pt x="3346" y="132"/>
                  </a:lnTo>
                  <a:lnTo>
                    <a:pt x="3343" y="133"/>
                  </a:lnTo>
                  <a:lnTo>
                    <a:pt x="3341" y="133"/>
                  </a:lnTo>
                  <a:lnTo>
                    <a:pt x="3335" y="132"/>
                  </a:lnTo>
                  <a:lnTo>
                    <a:pt x="3329" y="130"/>
                  </a:lnTo>
                  <a:lnTo>
                    <a:pt x="3325" y="130"/>
                  </a:lnTo>
                  <a:lnTo>
                    <a:pt x="3324" y="130"/>
                  </a:lnTo>
                  <a:lnTo>
                    <a:pt x="3320" y="129"/>
                  </a:lnTo>
                  <a:lnTo>
                    <a:pt x="3316" y="128"/>
                  </a:lnTo>
                  <a:lnTo>
                    <a:pt x="3307" y="126"/>
                  </a:lnTo>
                  <a:lnTo>
                    <a:pt x="3306" y="122"/>
                  </a:lnTo>
                  <a:lnTo>
                    <a:pt x="3306" y="120"/>
                  </a:lnTo>
                  <a:lnTo>
                    <a:pt x="3308" y="118"/>
                  </a:lnTo>
                  <a:lnTo>
                    <a:pt x="3311" y="119"/>
                  </a:lnTo>
                  <a:lnTo>
                    <a:pt x="3313" y="119"/>
                  </a:lnTo>
                  <a:lnTo>
                    <a:pt x="3310" y="116"/>
                  </a:lnTo>
                  <a:lnTo>
                    <a:pt x="3308" y="116"/>
                  </a:lnTo>
                  <a:lnTo>
                    <a:pt x="3294" y="116"/>
                  </a:lnTo>
                  <a:lnTo>
                    <a:pt x="3279" y="113"/>
                  </a:lnTo>
                  <a:lnTo>
                    <a:pt x="3277" y="113"/>
                  </a:lnTo>
                  <a:lnTo>
                    <a:pt x="3272" y="112"/>
                  </a:lnTo>
                  <a:lnTo>
                    <a:pt x="3262" y="112"/>
                  </a:lnTo>
                  <a:lnTo>
                    <a:pt x="3257" y="115"/>
                  </a:lnTo>
                  <a:lnTo>
                    <a:pt x="3247" y="116"/>
                  </a:lnTo>
                  <a:lnTo>
                    <a:pt x="3241" y="117"/>
                  </a:lnTo>
                  <a:lnTo>
                    <a:pt x="3240" y="120"/>
                  </a:lnTo>
                  <a:lnTo>
                    <a:pt x="3243" y="121"/>
                  </a:lnTo>
                  <a:lnTo>
                    <a:pt x="3245" y="121"/>
                  </a:lnTo>
                  <a:lnTo>
                    <a:pt x="3240" y="125"/>
                  </a:lnTo>
                  <a:lnTo>
                    <a:pt x="3239" y="125"/>
                  </a:lnTo>
                  <a:lnTo>
                    <a:pt x="3238" y="121"/>
                  </a:lnTo>
                  <a:lnTo>
                    <a:pt x="3235" y="118"/>
                  </a:lnTo>
                  <a:lnTo>
                    <a:pt x="3238" y="113"/>
                  </a:lnTo>
                  <a:lnTo>
                    <a:pt x="3234" y="108"/>
                  </a:lnTo>
                  <a:lnTo>
                    <a:pt x="3231" y="105"/>
                  </a:lnTo>
                  <a:lnTo>
                    <a:pt x="3231" y="111"/>
                  </a:lnTo>
                  <a:lnTo>
                    <a:pt x="3228" y="112"/>
                  </a:lnTo>
                  <a:lnTo>
                    <a:pt x="3222" y="112"/>
                  </a:lnTo>
                  <a:lnTo>
                    <a:pt x="3219" y="112"/>
                  </a:lnTo>
                  <a:lnTo>
                    <a:pt x="3213" y="111"/>
                  </a:lnTo>
                  <a:lnTo>
                    <a:pt x="3209" y="109"/>
                  </a:lnTo>
                  <a:lnTo>
                    <a:pt x="3208" y="108"/>
                  </a:lnTo>
                  <a:lnTo>
                    <a:pt x="3202" y="111"/>
                  </a:lnTo>
                  <a:lnTo>
                    <a:pt x="3204" y="112"/>
                  </a:lnTo>
                  <a:lnTo>
                    <a:pt x="3198" y="113"/>
                  </a:lnTo>
                  <a:lnTo>
                    <a:pt x="3195" y="116"/>
                  </a:lnTo>
                  <a:lnTo>
                    <a:pt x="3192" y="116"/>
                  </a:lnTo>
                  <a:lnTo>
                    <a:pt x="3190" y="118"/>
                  </a:lnTo>
                  <a:lnTo>
                    <a:pt x="3188" y="119"/>
                  </a:lnTo>
                  <a:lnTo>
                    <a:pt x="3185" y="119"/>
                  </a:lnTo>
                  <a:lnTo>
                    <a:pt x="3182" y="118"/>
                  </a:lnTo>
                  <a:lnTo>
                    <a:pt x="3180" y="117"/>
                  </a:lnTo>
                  <a:lnTo>
                    <a:pt x="3182" y="119"/>
                  </a:lnTo>
                  <a:lnTo>
                    <a:pt x="3180" y="118"/>
                  </a:lnTo>
                  <a:lnTo>
                    <a:pt x="3178" y="121"/>
                  </a:lnTo>
                  <a:lnTo>
                    <a:pt x="3175" y="121"/>
                  </a:lnTo>
                  <a:lnTo>
                    <a:pt x="3167" y="122"/>
                  </a:lnTo>
                  <a:lnTo>
                    <a:pt x="3162" y="126"/>
                  </a:lnTo>
                  <a:lnTo>
                    <a:pt x="3158" y="126"/>
                  </a:lnTo>
                  <a:lnTo>
                    <a:pt x="3153" y="127"/>
                  </a:lnTo>
                  <a:lnTo>
                    <a:pt x="3150" y="126"/>
                  </a:lnTo>
                  <a:lnTo>
                    <a:pt x="3147" y="127"/>
                  </a:lnTo>
                  <a:lnTo>
                    <a:pt x="3142" y="126"/>
                  </a:lnTo>
                  <a:lnTo>
                    <a:pt x="3139" y="127"/>
                  </a:lnTo>
                  <a:lnTo>
                    <a:pt x="3137" y="133"/>
                  </a:lnTo>
                  <a:lnTo>
                    <a:pt x="3129" y="137"/>
                  </a:lnTo>
                  <a:lnTo>
                    <a:pt x="3122" y="137"/>
                  </a:lnTo>
                  <a:lnTo>
                    <a:pt x="3122" y="136"/>
                  </a:lnTo>
                  <a:lnTo>
                    <a:pt x="3124" y="136"/>
                  </a:lnTo>
                  <a:lnTo>
                    <a:pt x="3130" y="134"/>
                  </a:lnTo>
                  <a:lnTo>
                    <a:pt x="3132" y="130"/>
                  </a:lnTo>
                  <a:lnTo>
                    <a:pt x="3133" y="128"/>
                  </a:lnTo>
                  <a:lnTo>
                    <a:pt x="3138" y="122"/>
                  </a:lnTo>
                  <a:lnTo>
                    <a:pt x="3144" y="122"/>
                  </a:lnTo>
                  <a:lnTo>
                    <a:pt x="3146" y="121"/>
                  </a:lnTo>
                  <a:lnTo>
                    <a:pt x="3148" y="119"/>
                  </a:lnTo>
                  <a:lnTo>
                    <a:pt x="3154" y="115"/>
                  </a:lnTo>
                  <a:lnTo>
                    <a:pt x="3159" y="115"/>
                  </a:lnTo>
                  <a:lnTo>
                    <a:pt x="3162" y="113"/>
                  </a:lnTo>
                  <a:lnTo>
                    <a:pt x="3165" y="113"/>
                  </a:lnTo>
                  <a:lnTo>
                    <a:pt x="3170" y="110"/>
                  </a:lnTo>
                  <a:lnTo>
                    <a:pt x="3173" y="107"/>
                  </a:lnTo>
                  <a:lnTo>
                    <a:pt x="3179" y="103"/>
                  </a:lnTo>
                  <a:lnTo>
                    <a:pt x="3184" y="102"/>
                  </a:lnTo>
                  <a:lnTo>
                    <a:pt x="3190" y="99"/>
                  </a:lnTo>
                  <a:lnTo>
                    <a:pt x="3187" y="96"/>
                  </a:lnTo>
                  <a:lnTo>
                    <a:pt x="3190" y="94"/>
                  </a:lnTo>
                  <a:lnTo>
                    <a:pt x="3193" y="94"/>
                  </a:lnTo>
                  <a:lnTo>
                    <a:pt x="3196" y="92"/>
                  </a:lnTo>
                  <a:lnTo>
                    <a:pt x="3198" y="92"/>
                  </a:lnTo>
                  <a:lnTo>
                    <a:pt x="3201" y="91"/>
                  </a:lnTo>
                  <a:lnTo>
                    <a:pt x="3204" y="90"/>
                  </a:lnTo>
                  <a:lnTo>
                    <a:pt x="3209" y="86"/>
                  </a:lnTo>
                  <a:lnTo>
                    <a:pt x="3213" y="86"/>
                  </a:lnTo>
                  <a:lnTo>
                    <a:pt x="3215" y="86"/>
                  </a:lnTo>
                  <a:lnTo>
                    <a:pt x="3219" y="81"/>
                  </a:lnTo>
                  <a:lnTo>
                    <a:pt x="3228" y="78"/>
                  </a:lnTo>
                  <a:lnTo>
                    <a:pt x="3231" y="77"/>
                  </a:lnTo>
                  <a:lnTo>
                    <a:pt x="3239" y="70"/>
                  </a:lnTo>
                  <a:lnTo>
                    <a:pt x="3241" y="68"/>
                  </a:lnTo>
                  <a:lnTo>
                    <a:pt x="3242" y="65"/>
                  </a:lnTo>
                  <a:lnTo>
                    <a:pt x="3236" y="62"/>
                  </a:lnTo>
                  <a:lnTo>
                    <a:pt x="3236" y="59"/>
                  </a:lnTo>
                  <a:lnTo>
                    <a:pt x="3233" y="60"/>
                  </a:lnTo>
                  <a:lnTo>
                    <a:pt x="3231" y="62"/>
                  </a:lnTo>
                  <a:lnTo>
                    <a:pt x="3230" y="57"/>
                  </a:lnTo>
                  <a:lnTo>
                    <a:pt x="3226" y="57"/>
                  </a:lnTo>
                  <a:lnTo>
                    <a:pt x="3224" y="55"/>
                  </a:lnTo>
                  <a:lnTo>
                    <a:pt x="3226" y="55"/>
                  </a:lnTo>
                  <a:lnTo>
                    <a:pt x="3235" y="58"/>
                  </a:lnTo>
                  <a:lnTo>
                    <a:pt x="3238" y="59"/>
                  </a:lnTo>
                  <a:lnTo>
                    <a:pt x="3240" y="60"/>
                  </a:lnTo>
                  <a:lnTo>
                    <a:pt x="3242" y="58"/>
                  </a:lnTo>
                  <a:lnTo>
                    <a:pt x="3243" y="55"/>
                  </a:lnTo>
                  <a:lnTo>
                    <a:pt x="3243" y="52"/>
                  </a:lnTo>
                  <a:lnTo>
                    <a:pt x="3238" y="51"/>
                  </a:lnTo>
                  <a:lnTo>
                    <a:pt x="3239" y="49"/>
                  </a:lnTo>
                  <a:lnTo>
                    <a:pt x="3239" y="45"/>
                  </a:lnTo>
                  <a:lnTo>
                    <a:pt x="3235" y="43"/>
                  </a:lnTo>
                  <a:lnTo>
                    <a:pt x="3233" y="42"/>
                  </a:lnTo>
                  <a:lnTo>
                    <a:pt x="3235" y="44"/>
                  </a:lnTo>
                  <a:lnTo>
                    <a:pt x="3233" y="45"/>
                  </a:lnTo>
                  <a:lnTo>
                    <a:pt x="3231" y="48"/>
                  </a:lnTo>
                  <a:lnTo>
                    <a:pt x="3228" y="48"/>
                  </a:lnTo>
                  <a:lnTo>
                    <a:pt x="3230" y="45"/>
                  </a:lnTo>
                  <a:lnTo>
                    <a:pt x="3227" y="44"/>
                  </a:lnTo>
                  <a:lnTo>
                    <a:pt x="3228" y="42"/>
                  </a:lnTo>
                  <a:lnTo>
                    <a:pt x="3226" y="39"/>
                  </a:lnTo>
                  <a:lnTo>
                    <a:pt x="3223" y="38"/>
                  </a:lnTo>
                  <a:lnTo>
                    <a:pt x="3221" y="38"/>
                  </a:lnTo>
                  <a:lnTo>
                    <a:pt x="3217" y="39"/>
                  </a:lnTo>
                  <a:lnTo>
                    <a:pt x="3221" y="36"/>
                  </a:lnTo>
                  <a:lnTo>
                    <a:pt x="3215" y="32"/>
                  </a:lnTo>
                  <a:lnTo>
                    <a:pt x="3212" y="32"/>
                  </a:lnTo>
                  <a:lnTo>
                    <a:pt x="3209" y="30"/>
                  </a:lnTo>
                  <a:lnTo>
                    <a:pt x="3206" y="31"/>
                  </a:lnTo>
                  <a:lnTo>
                    <a:pt x="3204" y="28"/>
                  </a:lnTo>
                  <a:lnTo>
                    <a:pt x="3200" y="30"/>
                  </a:lnTo>
                  <a:lnTo>
                    <a:pt x="3198" y="28"/>
                  </a:lnTo>
                  <a:lnTo>
                    <a:pt x="3195" y="28"/>
                  </a:lnTo>
                  <a:lnTo>
                    <a:pt x="3192" y="30"/>
                  </a:lnTo>
                  <a:lnTo>
                    <a:pt x="3188" y="30"/>
                  </a:lnTo>
                  <a:lnTo>
                    <a:pt x="3185" y="28"/>
                  </a:lnTo>
                  <a:lnTo>
                    <a:pt x="3182" y="28"/>
                  </a:lnTo>
                  <a:lnTo>
                    <a:pt x="3174" y="30"/>
                  </a:lnTo>
                  <a:lnTo>
                    <a:pt x="3168" y="30"/>
                  </a:lnTo>
                  <a:lnTo>
                    <a:pt x="3163" y="28"/>
                  </a:lnTo>
                  <a:lnTo>
                    <a:pt x="3163" y="32"/>
                  </a:lnTo>
                  <a:lnTo>
                    <a:pt x="3161" y="34"/>
                  </a:lnTo>
                  <a:lnTo>
                    <a:pt x="3158" y="35"/>
                  </a:lnTo>
                  <a:lnTo>
                    <a:pt x="3153" y="35"/>
                  </a:lnTo>
                  <a:lnTo>
                    <a:pt x="3145" y="35"/>
                  </a:lnTo>
                  <a:lnTo>
                    <a:pt x="3141" y="35"/>
                  </a:lnTo>
                  <a:lnTo>
                    <a:pt x="3140" y="35"/>
                  </a:lnTo>
                  <a:lnTo>
                    <a:pt x="3144" y="34"/>
                  </a:lnTo>
                  <a:lnTo>
                    <a:pt x="3146" y="31"/>
                  </a:lnTo>
                  <a:lnTo>
                    <a:pt x="3148" y="30"/>
                  </a:lnTo>
                  <a:lnTo>
                    <a:pt x="3150" y="27"/>
                  </a:lnTo>
                  <a:lnTo>
                    <a:pt x="3154" y="25"/>
                  </a:lnTo>
                  <a:lnTo>
                    <a:pt x="3154" y="23"/>
                  </a:lnTo>
                  <a:lnTo>
                    <a:pt x="3150" y="21"/>
                  </a:lnTo>
                  <a:lnTo>
                    <a:pt x="3148" y="21"/>
                  </a:lnTo>
                  <a:lnTo>
                    <a:pt x="3145" y="21"/>
                  </a:lnTo>
                  <a:lnTo>
                    <a:pt x="3142" y="21"/>
                  </a:lnTo>
                  <a:lnTo>
                    <a:pt x="3140" y="19"/>
                  </a:lnTo>
                  <a:lnTo>
                    <a:pt x="3137" y="19"/>
                  </a:lnTo>
                  <a:lnTo>
                    <a:pt x="3134" y="22"/>
                  </a:lnTo>
                  <a:lnTo>
                    <a:pt x="3129" y="22"/>
                  </a:lnTo>
                  <a:lnTo>
                    <a:pt x="3131" y="21"/>
                  </a:lnTo>
                  <a:lnTo>
                    <a:pt x="3133" y="17"/>
                  </a:lnTo>
                  <a:lnTo>
                    <a:pt x="3125" y="18"/>
                  </a:lnTo>
                  <a:lnTo>
                    <a:pt x="3123" y="18"/>
                  </a:lnTo>
                  <a:lnTo>
                    <a:pt x="3120" y="18"/>
                  </a:lnTo>
                  <a:lnTo>
                    <a:pt x="3117" y="17"/>
                  </a:lnTo>
                  <a:lnTo>
                    <a:pt x="3111" y="19"/>
                  </a:lnTo>
                  <a:lnTo>
                    <a:pt x="3108" y="18"/>
                  </a:lnTo>
                  <a:lnTo>
                    <a:pt x="3111" y="17"/>
                  </a:lnTo>
                  <a:lnTo>
                    <a:pt x="3114" y="17"/>
                  </a:lnTo>
                  <a:lnTo>
                    <a:pt x="3116" y="16"/>
                  </a:lnTo>
                  <a:lnTo>
                    <a:pt x="3122" y="16"/>
                  </a:lnTo>
                  <a:lnTo>
                    <a:pt x="3125" y="15"/>
                  </a:lnTo>
                  <a:lnTo>
                    <a:pt x="3128" y="14"/>
                  </a:lnTo>
                  <a:lnTo>
                    <a:pt x="3131" y="12"/>
                  </a:lnTo>
                  <a:lnTo>
                    <a:pt x="3133" y="10"/>
                  </a:lnTo>
                  <a:lnTo>
                    <a:pt x="3137" y="12"/>
                  </a:lnTo>
                  <a:lnTo>
                    <a:pt x="3134" y="8"/>
                  </a:lnTo>
                  <a:lnTo>
                    <a:pt x="3132" y="6"/>
                  </a:lnTo>
                  <a:lnTo>
                    <a:pt x="3130" y="5"/>
                  </a:lnTo>
                  <a:lnTo>
                    <a:pt x="3127" y="6"/>
                  </a:lnTo>
                  <a:lnTo>
                    <a:pt x="3124" y="5"/>
                  </a:lnTo>
                  <a:lnTo>
                    <a:pt x="3119" y="4"/>
                  </a:lnTo>
                  <a:lnTo>
                    <a:pt x="3115" y="1"/>
                  </a:lnTo>
                  <a:lnTo>
                    <a:pt x="3113" y="1"/>
                  </a:lnTo>
                  <a:lnTo>
                    <a:pt x="3110" y="0"/>
                  </a:lnTo>
                  <a:lnTo>
                    <a:pt x="3107" y="0"/>
                  </a:lnTo>
                  <a:lnTo>
                    <a:pt x="3098" y="4"/>
                  </a:lnTo>
                  <a:lnTo>
                    <a:pt x="3096" y="2"/>
                  </a:lnTo>
                  <a:lnTo>
                    <a:pt x="3093" y="4"/>
                  </a:lnTo>
                  <a:lnTo>
                    <a:pt x="3090" y="6"/>
                  </a:lnTo>
                  <a:lnTo>
                    <a:pt x="3087" y="7"/>
                  </a:lnTo>
                  <a:lnTo>
                    <a:pt x="3085" y="8"/>
                  </a:lnTo>
                  <a:lnTo>
                    <a:pt x="3081" y="10"/>
                  </a:lnTo>
                  <a:lnTo>
                    <a:pt x="3079" y="10"/>
                  </a:lnTo>
                  <a:lnTo>
                    <a:pt x="3079" y="13"/>
                  </a:lnTo>
                  <a:lnTo>
                    <a:pt x="3077" y="14"/>
                  </a:lnTo>
                  <a:lnTo>
                    <a:pt x="3072" y="17"/>
                  </a:lnTo>
                  <a:lnTo>
                    <a:pt x="3071" y="21"/>
                  </a:lnTo>
                  <a:lnTo>
                    <a:pt x="3068" y="22"/>
                  </a:lnTo>
                  <a:lnTo>
                    <a:pt x="3065" y="24"/>
                  </a:lnTo>
                  <a:lnTo>
                    <a:pt x="3068" y="27"/>
                  </a:lnTo>
                  <a:lnTo>
                    <a:pt x="3070" y="27"/>
                  </a:lnTo>
                  <a:lnTo>
                    <a:pt x="3069" y="31"/>
                  </a:lnTo>
                  <a:lnTo>
                    <a:pt x="3069" y="33"/>
                  </a:lnTo>
                  <a:lnTo>
                    <a:pt x="3072" y="35"/>
                  </a:lnTo>
                  <a:lnTo>
                    <a:pt x="3084" y="38"/>
                  </a:lnTo>
                  <a:lnTo>
                    <a:pt x="3081" y="39"/>
                  </a:lnTo>
                  <a:lnTo>
                    <a:pt x="3078" y="36"/>
                  </a:lnTo>
                  <a:lnTo>
                    <a:pt x="3074" y="36"/>
                  </a:lnTo>
                  <a:lnTo>
                    <a:pt x="3072" y="36"/>
                  </a:lnTo>
                  <a:lnTo>
                    <a:pt x="3069" y="36"/>
                  </a:lnTo>
                  <a:lnTo>
                    <a:pt x="3067" y="35"/>
                  </a:lnTo>
                  <a:lnTo>
                    <a:pt x="3057" y="36"/>
                  </a:lnTo>
                  <a:lnTo>
                    <a:pt x="3054" y="35"/>
                  </a:lnTo>
                  <a:lnTo>
                    <a:pt x="3046" y="36"/>
                  </a:lnTo>
                  <a:lnTo>
                    <a:pt x="3043" y="35"/>
                  </a:lnTo>
                  <a:lnTo>
                    <a:pt x="3040" y="35"/>
                  </a:lnTo>
                  <a:lnTo>
                    <a:pt x="3040" y="38"/>
                  </a:lnTo>
                  <a:lnTo>
                    <a:pt x="3046" y="42"/>
                  </a:lnTo>
                  <a:lnTo>
                    <a:pt x="3048" y="42"/>
                  </a:lnTo>
                  <a:lnTo>
                    <a:pt x="3052" y="48"/>
                  </a:lnTo>
                  <a:lnTo>
                    <a:pt x="3052" y="48"/>
                  </a:lnTo>
                  <a:lnTo>
                    <a:pt x="3048" y="48"/>
                  </a:lnTo>
                  <a:lnTo>
                    <a:pt x="3048" y="45"/>
                  </a:lnTo>
                  <a:lnTo>
                    <a:pt x="3043" y="47"/>
                  </a:lnTo>
                  <a:lnTo>
                    <a:pt x="3040" y="43"/>
                  </a:lnTo>
                  <a:lnTo>
                    <a:pt x="3038" y="44"/>
                  </a:lnTo>
                  <a:lnTo>
                    <a:pt x="3036" y="43"/>
                  </a:lnTo>
                  <a:lnTo>
                    <a:pt x="3033" y="44"/>
                  </a:lnTo>
                  <a:lnTo>
                    <a:pt x="3027" y="45"/>
                  </a:lnTo>
                  <a:lnTo>
                    <a:pt x="3029" y="47"/>
                  </a:lnTo>
                  <a:lnTo>
                    <a:pt x="3027" y="48"/>
                  </a:lnTo>
                  <a:lnTo>
                    <a:pt x="3025" y="48"/>
                  </a:lnTo>
                  <a:lnTo>
                    <a:pt x="3021" y="48"/>
                  </a:lnTo>
                  <a:lnTo>
                    <a:pt x="3025" y="49"/>
                  </a:lnTo>
                  <a:lnTo>
                    <a:pt x="3019" y="50"/>
                  </a:lnTo>
                  <a:lnTo>
                    <a:pt x="3016" y="51"/>
                  </a:lnTo>
                  <a:lnTo>
                    <a:pt x="3018" y="49"/>
                  </a:lnTo>
                  <a:lnTo>
                    <a:pt x="3014" y="50"/>
                  </a:lnTo>
                  <a:lnTo>
                    <a:pt x="3012" y="51"/>
                  </a:lnTo>
                  <a:lnTo>
                    <a:pt x="3006" y="53"/>
                  </a:lnTo>
                  <a:lnTo>
                    <a:pt x="3009" y="50"/>
                  </a:lnTo>
                  <a:lnTo>
                    <a:pt x="3005" y="49"/>
                  </a:lnTo>
                  <a:lnTo>
                    <a:pt x="3003" y="51"/>
                  </a:lnTo>
                  <a:lnTo>
                    <a:pt x="3000" y="51"/>
                  </a:lnTo>
                  <a:lnTo>
                    <a:pt x="2994" y="53"/>
                  </a:lnTo>
                  <a:lnTo>
                    <a:pt x="3000" y="48"/>
                  </a:lnTo>
                  <a:lnTo>
                    <a:pt x="2997" y="45"/>
                  </a:lnTo>
                  <a:lnTo>
                    <a:pt x="2992" y="45"/>
                  </a:lnTo>
                  <a:lnTo>
                    <a:pt x="2989" y="47"/>
                  </a:lnTo>
                  <a:lnTo>
                    <a:pt x="2986" y="47"/>
                  </a:lnTo>
                  <a:lnTo>
                    <a:pt x="2980" y="45"/>
                  </a:lnTo>
                  <a:lnTo>
                    <a:pt x="2980" y="48"/>
                  </a:lnTo>
                  <a:lnTo>
                    <a:pt x="2977" y="47"/>
                  </a:lnTo>
                  <a:lnTo>
                    <a:pt x="2968" y="47"/>
                  </a:lnTo>
                  <a:lnTo>
                    <a:pt x="2971" y="48"/>
                  </a:lnTo>
                  <a:lnTo>
                    <a:pt x="2969" y="49"/>
                  </a:lnTo>
                  <a:lnTo>
                    <a:pt x="2963" y="48"/>
                  </a:lnTo>
                  <a:lnTo>
                    <a:pt x="2960" y="47"/>
                  </a:lnTo>
                  <a:lnTo>
                    <a:pt x="2958" y="48"/>
                  </a:lnTo>
                  <a:lnTo>
                    <a:pt x="2956" y="51"/>
                  </a:lnTo>
                  <a:lnTo>
                    <a:pt x="2959" y="52"/>
                  </a:lnTo>
                  <a:lnTo>
                    <a:pt x="2962" y="50"/>
                  </a:lnTo>
                  <a:lnTo>
                    <a:pt x="2963" y="53"/>
                  </a:lnTo>
                  <a:lnTo>
                    <a:pt x="2965" y="51"/>
                  </a:lnTo>
                  <a:lnTo>
                    <a:pt x="2968" y="52"/>
                  </a:lnTo>
                  <a:lnTo>
                    <a:pt x="2974" y="51"/>
                  </a:lnTo>
                  <a:lnTo>
                    <a:pt x="2971" y="52"/>
                  </a:lnTo>
                  <a:lnTo>
                    <a:pt x="2962" y="55"/>
                  </a:lnTo>
                  <a:lnTo>
                    <a:pt x="2946" y="57"/>
                  </a:lnTo>
                  <a:lnTo>
                    <a:pt x="2941" y="57"/>
                  </a:lnTo>
                  <a:lnTo>
                    <a:pt x="2939" y="60"/>
                  </a:lnTo>
                  <a:lnTo>
                    <a:pt x="2936" y="59"/>
                  </a:lnTo>
                  <a:lnTo>
                    <a:pt x="2931" y="60"/>
                  </a:lnTo>
                  <a:lnTo>
                    <a:pt x="2928" y="59"/>
                  </a:lnTo>
                  <a:lnTo>
                    <a:pt x="2925" y="60"/>
                  </a:lnTo>
                  <a:lnTo>
                    <a:pt x="2917" y="61"/>
                  </a:lnTo>
                  <a:lnTo>
                    <a:pt x="2917" y="64"/>
                  </a:lnTo>
                  <a:lnTo>
                    <a:pt x="2915" y="64"/>
                  </a:lnTo>
                  <a:lnTo>
                    <a:pt x="2911" y="65"/>
                  </a:lnTo>
                  <a:lnTo>
                    <a:pt x="2906" y="65"/>
                  </a:lnTo>
                  <a:lnTo>
                    <a:pt x="2903" y="65"/>
                  </a:lnTo>
                  <a:lnTo>
                    <a:pt x="2898" y="69"/>
                  </a:lnTo>
                  <a:lnTo>
                    <a:pt x="2894" y="70"/>
                  </a:lnTo>
                  <a:lnTo>
                    <a:pt x="2892" y="74"/>
                  </a:lnTo>
                  <a:lnTo>
                    <a:pt x="2889" y="75"/>
                  </a:lnTo>
                  <a:lnTo>
                    <a:pt x="2883" y="74"/>
                  </a:lnTo>
                  <a:lnTo>
                    <a:pt x="2877" y="73"/>
                  </a:lnTo>
                  <a:lnTo>
                    <a:pt x="2875" y="74"/>
                  </a:lnTo>
                  <a:lnTo>
                    <a:pt x="2876" y="75"/>
                  </a:lnTo>
                  <a:lnTo>
                    <a:pt x="2882" y="76"/>
                  </a:lnTo>
                  <a:lnTo>
                    <a:pt x="2885" y="76"/>
                  </a:lnTo>
                  <a:lnTo>
                    <a:pt x="2884" y="79"/>
                  </a:lnTo>
                  <a:lnTo>
                    <a:pt x="2881" y="77"/>
                  </a:lnTo>
                  <a:lnTo>
                    <a:pt x="2878" y="77"/>
                  </a:lnTo>
                  <a:lnTo>
                    <a:pt x="2881" y="78"/>
                  </a:lnTo>
                  <a:lnTo>
                    <a:pt x="2878" y="81"/>
                  </a:lnTo>
                  <a:lnTo>
                    <a:pt x="2877" y="83"/>
                  </a:lnTo>
                  <a:lnTo>
                    <a:pt x="2874" y="84"/>
                  </a:lnTo>
                  <a:lnTo>
                    <a:pt x="2875" y="87"/>
                  </a:lnTo>
                  <a:lnTo>
                    <a:pt x="2872" y="87"/>
                  </a:lnTo>
                  <a:lnTo>
                    <a:pt x="2869" y="85"/>
                  </a:lnTo>
                  <a:lnTo>
                    <a:pt x="2867" y="85"/>
                  </a:lnTo>
                  <a:lnTo>
                    <a:pt x="2865" y="83"/>
                  </a:lnTo>
                  <a:lnTo>
                    <a:pt x="2863" y="85"/>
                  </a:lnTo>
                  <a:lnTo>
                    <a:pt x="2860" y="86"/>
                  </a:lnTo>
                  <a:lnTo>
                    <a:pt x="2863" y="87"/>
                  </a:lnTo>
                  <a:lnTo>
                    <a:pt x="2872" y="90"/>
                  </a:lnTo>
                  <a:lnTo>
                    <a:pt x="2872" y="92"/>
                  </a:lnTo>
                  <a:lnTo>
                    <a:pt x="2875" y="93"/>
                  </a:lnTo>
                  <a:lnTo>
                    <a:pt x="2877" y="94"/>
                  </a:lnTo>
                  <a:lnTo>
                    <a:pt x="2876" y="96"/>
                  </a:lnTo>
                  <a:lnTo>
                    <a:pt x="2874" y="96"/>
                  </a:lnTo>
                  <a:lnTo>
                    <a:pt x="2872" y="94"/>
                  </a:lnTo>
                  <a:lnTo>
                    <a:pt x="2868" y="92"/>
                  </a:lnTo>
                  <a:lnTo>
                    <a:pt x="2866" y="93"/>
                  </a:lnTo>
                  <a:lnTo>
                    <a:pt x="2863" y="93"/>
                  </a:lnTo>
                  <a:lnTo>
                    <a:pt x="2866" y="94"/>
                  </a:lnTo>
                  <a:lnTo>
                    <a:pt x="2863" y="95"/>
                  </a:lnTo>
                  <a:lnTo>
                    <a:pt x="2865" y="98"/>
                  </a:lnTo>
                  <a:lnTo>
                    <a:pt x="2871" y="98"/>
                  </a:lnTo>
                  <a:lnTo>
                    <a:pt x="2873" y="100"/>
                  </a:lnTo>
                  <a:lnTo>
                    <a:pt x="2874" y="102"/>
                  </a:lnTo>
                  <a:lnTo>
                    <a:pt x="2880" y="103"/>
                  </a:lnTo>
                  <a:lnTo>
                    <a:pt x="2876" y="103"/>
                  </a:lnTo>
                  <a:lnTo>
                    <a:pt x="2878" y="108"/>
                  </a:lnTo>
                  <a:lnTo>
                    <a:pt x="2877" y="108"/>
                  </a:lnTo>
                  <a:lnTo>
                    <a:pt x="2876" y="108"/>
                  </a:lnTo>
                  <a:lnTo>
                    <a:pt x="2874" y="108"/>
                  </a:lnTo>
                  <a:lnTo>
                    <a:pt x="2863" y="108"/>
                  </a:lnTo>
                  <a:lnTo>
                    <a:pt x="2859" y="109"/>
                  </a:lnTo>
                  <a:lnTo>
                    <a:pt x="2857" y="109"/>
                  </a:lnTo>
                  <a:lnTo>
                    <a:pt x="2855" y="112"/>
                  </a:lnTo>
                  <a:lnTo>
                    <a:pt x="2851" y="112"/>
                  </a:lnTo>
                  <a:lnTo>
                    <a:pt x="2849" y="112"/>
                  </a:lnTo>
                  <a:lnTo>
                    <a:pt x="2847" y="111"/>
                  </a:lnTo>
                  <a:lnTo>
                    <a:pt x="2843" y="111"/>
                  </a:lnTo>
                  <a:lnTo>
                    <a:pt x="2838" y="112"/>
                  </a:lnTo>
                  <a:lnTo>
                    <a:pt x="2832" y="112"/>
                  </a:lnTo>
                  <a:lnTo>
                    <a:pt x="2826" y="113"/>
                  </a:lnTo>
                  <a:lnTo>
                    <a:pt x="2815" y="113"/>
                  </a:lnTo>
                  <a:lnTo>
                    <a:pt x="2806" y="113"/>
                  </a:lnTo>
                  <a:lnTo>
                    <a:pt x="2800" y="113"/>
                  </a:lnTo>
                  <a:lnTo>
                    <a:pt x="2798" y="115"/>
                  </a:lnTo>
                  <a:lnTo>
                    <a:pt x="2795" y="115"/>
                  </a:lnTo>
                  <a:lnTo>
                    <a:pt x="2792" y="116"/>
                  </a:lnTo>
                  <a:lnTo>
                    <a:pt x="2789" y="118"/>
                  </a:lnTo>
                  <a:lnTo>
                    <a:pt x="2787" y="120"/>
                  </a:lnTo>
                  <a:lnTo>
                    <a:pt x="2784" y="124"/>
                  </a:lnTo>
                  <a:lnTo>
                    <a:pt x="2788" y="125"/>
                  </a:lnTo>
                  <a:lnTo>
                    <a:pt x="2784" y="126"/>
                  </a:lnTo>
                  <a:lnTo>
                    <a:pt x="2788" y="129"/>
                  </a:lnTo>
                  <a:lnTo>
                    <a:pt x="2790" y="130"/>
                  </a:lnTo>
                  <a:lnTo>
                    <a:pt x="2791" y="133"/>
                  </a:lnTo>
                  <a:lnTo>
                    <a:pt x="2790" y="136"/>
                  </a:lnTo>
                  <a:lnTo>
                    <a:pt x="2789" y="138"/>
                  </a:lnTo>
                  <a:lnTo>
                    <a:pt x="2791" y="141"/>
                  </a:lnTo>
                  <a:lnTo>
                    <a:pt x="2791" y="144"/>
                  </a:lnTo>
                  <a:lnTo>
                    <a:pt x="2797" y="147"/>
                  </a:lnTo>
                  <a:lnTo>
                    <a:pt x="2805" y="149"/>
                  </a:lnTo>
                  <a:lnTo>
                    <a:pt x="2807" y="150"/>
                  </a:lnTo>
                  <a:lnTo>
                    <a:pt x="2811" y="150"/>
                  </a:lnTo>
                  <a:lnTo>
                    <a:pt x="2812" y="153"/>
                  </a:lnTo>
                  <a:lnTo>
                    <a:pt x="2812" y="155"/>
                  </a:lnTo>
                  <a:lnTo>
                    <a:pt x="2815" y="156"/>
                  </a:lnTo>
                  <a:lnTo>
                    <a:pt x="2817" y="161"/>
                  </a:lnTo>
                  <a:lnTo>
                    <a:pt x="2817" y="162"/>
                  </a:lnTo>
                  <a:lnTo>
                    <a:pt x="2809" y="164"/>
                  </a:lnTo>
                  <a:lnTo>
                    <a:pt x="2804" y="164"/>
                  </a:lnTo>
                  <a:lnTo>
                    <a:pt x="2798" y="162"/>
                  </a:lnTo>
                  <a:lnTo>
                    <a:pt x="2796" y="160"/>
                  </a:lnTo>
                  <a:lnTo>
                    <a:pt x="2791" y="156"/>
                  </a:lnTo>
                  <a:lnTo>
                    <a:pt x="2789" y="154"/>
                  </a:lnTo>
                  <a:lnTo>
                    <a:pt x="2787" y="153"/>
                  </a:lnTo>
                  <a:lnTo>
                    <a:pt x="2781" y="152"/>
                  </a:lnTo>
                  <a:lnTo>
                    <a:pt x="2778" y="150"/>
                  </a:lnTo>
                  <a:lnTo>
                    <a:pt x="2775" y="149"/>
                  </a:lnTo>
                  <a:lnTo>
                    <a:pt x="2772" y="147"/>
                  </a:lnTo>
                  <a:lnTo>
                    <a:pt x="2766" y="147"/>
                  </a:lnTo>
                  <a:lnTo>
                    <a:pt x="2760" y="146"/>
                  </a:lnTo>
                  <a:lnTo>
                    <a:pt x="2760" y="147"/>
                  </a:lnTo>
                  <a:lnTo>
                    <a:pt x="2754" y="147"/>
                  </a:lnTo>
                  <a:lnTo>
                    <a:pt x="2752" y="149"/>
                  </a:lnTo>
                  <a:lnTo>
                    <a:pt x="2749" y="152"/>
                  </a:lnTo>
                  <a:lnTo>
                    <a:pt x="2746" y="151"/>
                  </a:lnTo>
                  <a:lnTo>
                    <a:pt x="2745" y="154"/>
                  </a:lnTo>
                  <a:lnTo>
                    <a:pt x="2747" y="154"/>
                  </a:lnTo>
                  <a:lnTo>
                    <a:pt x="2750" y="154"/>
                  </a:lnTo>
                  <a:lnTo>
                    <a:pt x="2753" y="154"/>
                  </a:lnTo>
                  <a:lnTo>
                    <a:pt x="2755" y="156"/>
                  </a:lnTo>
                  <a:lnTo>
                    <a:pt x="2755" y="159"/>
                  </a:lnTo>
                  <a:lnTo>
                    <a:pt x="2749" y="161"/>
                  </a:lnTo>
                  <a:lnTo>
                    <a:pt x="2747" y="161"/>
                  </a:lnTo>
                  <a:lnTo>
                    <a:pt x="2741" y="158"/>
                  </a:lnTo>
                  <a:lnTo>
                    <a:pt x="2737" y="155"/>
                  </a:lnTo>
                  <a:lnTo>
                    <a:pt x="2735" y="155"/>
                  </a:lnTo>
                  <a:lnTo>
                    <a:pt x="2729" y="158"/>
                  </a:lnTo>
                  <a:lnTo>
                    <a:pt x="2727" y="159"/>
                  </a:lnTo>
                  <a:lnTo>
                    <a:pt x="2727" y="161"/>
                  </a:lnTo>
                  <a:lnTo>
                    <a:pt x="2729" y="167"/>
                  </a:lnTo>
                  <a:lnTo>
                    <a:pt x="2735" y="170"/>
                  </a:lnTo>
                  <a:lnTo>
                    <a:pt x="2737" y="171"/>
                  </a:lnTo>
                  <a:lnTo>
                    <a:pt x="2740" y="171"/>
                  </a:lnTo>
                  <a:lnTo>
                    <a:pt x="2746" y="175"/>
                  </a:lnTo>
                  <a:lnTo>
                    <a:pt x="2748" y="175"/>
                  </a:lnTo>
                  <a:lnTo>
                    <a:pt x="2752" y="173"/>
                  </a:lnTo>
                  <a:lnTo>
                    <a:pt x="2754" y="175"/>
                  </a:lnTo>
                  <a:lnTo>
                    <a:pt x="2757" y="176"/>
                  </a:lnTo>
                  <a:lnTo>
                    <a:pt x="2756" y="178"/>
                  </a:lnTo>
                  <a:lnTo>
                    <a:pt x="2760" y="181"/>
                  </a:lnTo>
                  <a:lnTo>
                    <a:pt x="2758" y="184"/>
                  </a:lnTo>
                  <a:lnTo>
                    <a:pt x="2762" y="182"/>
                  </a:lnTo>
                  <a:lnTo>
                    <a:pt x="2764" y="182"/>
                  </a:lnTo>
                  <a:lnTo>
                    <a:pt x="2767" y="181"/>
                  </a:lnTo>
                  <a:lnTo>
                    <a:pt x="2764" y="184"/>
                  </a:lnTo>
                  <a:lnTo>
                    <a:pt x="2758" y="185"/>
                  </a:lnTo>
                  <a:lnTo>
                    <a:pt x="2756" y="184"/>
                  </a:lnTo>
                  <a:lnTo>
                    <a:pt x="2753" y="182"/>
                  </a:lnTo>
                  <a:lnTo>
                    <a:pt x="2752" y="180"/>
                  </a:lnTo>
                  <a:lnTo>
                    <a:pt x="2748" y="178"/>
                  </a:lnTo>
                  <a:lnTo>
                    <a:pt x="2739" y="177"/>
                  </a:lnTo>
                  <a:lnTo>
                    <a:pt x="2738" y="180"/>
                  </a:lnTo>
                  <a:lnTo>
                    <a:pt x="2738" y="178"/>
                  </a:lnTo>
                  <a:lnTo>
                    <a:pt x="2735" y="177"/>
                  </a:lnTo>
                  <a:lnTo>
                    <a:pt x="2727" y="177"/>
                  </a:lnTo>
                  <a:lnTo>
                    <a:pt x="2723" y="176"/>
                  </a:lnTo>
                  <a:lnTo>
                    <a:pt x="2719" y="175"/>
                  </a:lnTo>
                  <a:lnTo>
                    <a:pt x="2715" y="173"/>
                  </a:lnTo>
                  <a:lnTo>
                    <a:pt x="2715" y="170"/>
                  </a:lnTo>
                  <a:lnTo>
                    <a:pt x="2719" y="169"/>
                  </a:lnTo>
                  <a:lnTo>
                    <a:pt x="2718" y="166"/>
                  </a:lnTo>
                  <a:lnTo>
                    <a:pt x="2715" y="163"/>
                  </a:lnTo>
                  <a:lnTo>
                    <a:pt x="2715" y="161"/>
                  </a:lnTo>
                  <a:lnTo>
                    <a:pt x="2715" y="158"/>
                  </a:lnTo>
                  <a:lnTo>
                    <a:pt x="2718" y="156"/>
                  </a:lnTo>
                  <a:lnTo>
                    <a:pt x="2721" y="149"/>
                  </a:lnTo>
                  <a:lnTo>
                    <a:pt x="2719" y="141"/>
                  </a:lnTo>
                  <a:lnTo>
                    <a:pt x="2719" y="137"/>
                  </a:lnTo>
                  <a:lnTo>
                    <a:pt x="2715" y="135"/>
                  </a:lnTo>
                  <a:lnTo>
                    <a:pt x="2713" y="135"/>
                  </a:lnTo>
                  <a:lnTo>
                    <a:pt x="2711" y="135"/>
                  </a:lnTo>
                  <a:lnTo>
                    <a:pt x="2710" y="137"/>
                  </a:lnTo>
                  <a:lnTo>
                    <a:pt x="2712" y="139"/>
                  </a:lnTo>
                  <a:lnTo>
                    <a:pt x="2713" y="149"/>
                  </a:lnTo>
                  <a:lnTo>
                    <a:pt x="2713" y="151"/>
                  </a:lnTo>
                  <a:lnTo>
                    <a:pt x="2711" y="153"/>
                  </a:lnTo>
                  <a:lnTo>
                    <a:pt x="2709" y="155"/>
                  </a:lnTo>
                  <a:lnTo>
                    <a:pt x="2705" y="156"/>
                  </a:lnTo>
                  <a:lnTo>
                    <a:pt x="2694" y="160"/>
                  </a:lnTo>
                  <a:lnTo>
                    <a:pt x="2692" y="161"/>
                  </a:lnTo>
                  <a:lnTo>
                    <a:pt x="2692" y="164"/>
                  </a:lnTo>
                  <a:lnTo>
                    <a:pt x="2689" y="167"/>
                  </a:lnTo>
                  <a:lnTo>
                    <a:pt x="2687" y="169"/>
                  </a:lnTo>
                  <a:lnTo>
                    <a:pt x="2685" y="172"/>
                  </a:lnTo>
                  <a:lnTo>
                    <a:pt x="2690" y="175"/>
                  </a:lnTo>
                  <a:lnTo>
                    <a:pt x="2693" y="178"/>
                  </a:lnTo>
                  <a:lnTo>
                    <a:pt x="2694" y="180"/>
                  </a:lnTo>
                  <a:lnTo>
                    <a:pt x="2697" y="182"/>
                  </a:lnTo>
                  <a:lnTo>
                    <a:pt x="2697" y="186"/>
                  </a:lnTo>
                  <a:lnTo>
                    <a:pt x="2702" y="190"/>
                  </a:lnTo>
                  <a:lnTo>
                    <a:pt x="2703" y="193"/>
                  </a:lnTo>
                  <a:lnTo>
                    <a:pt x="2698" y="198"/>
                  </a:lnTo>
                  <a:lnTo>
                    <a:pt x="2696" y="201"/>
                  </a:lnTo>
                  <a:lnTo>
                    <a:pt x="2694" y="206"/>
                  </a:lnTo>
                  <a:lnTo>
                    <a:pt x="2694" y="207"/>
                  </a:lnTo>
                  <a:lnTo>
                    <a:pt x="2693" y="210"/>
                  </a:lnTo>
                  <a:lnTo>
                    <a:pt x="2692" y="213"/>
                  </a:lnTo>
                  <a:lnTo>
                    <a:pt x="2693" y="215"/>
                  </a:lnTo>
                  <a:lnTo>
                    <a:pt x="2695" y="218"/>
                  </a:lnTo>
                  <a:lnTo>
                    <a:pt x="2696" y="221"/>
                  </a:lnTo>
                  <a:lnTo>
                    <a:pt x="2696" y="223"/>
                  </a:lnTo>
                  <a:lnTo>
                    <a:pt x="2695" y="227"/>
                  </a:lnTo>
                  <a:lnTo>
                    <a:pt x="2697" y="229"/>
                  </a:lnTo>
                  <a:lnTo>
                    <a:pt x="2702" y="228"/>
                  </a:lnTo>
                  <a:lnTo>
                    <a:pt x="2705" y="228"/>
                  </a:lnTo>
                  <a:lnTo>
                    <a:pt x="2707" y="229"/>
                  </a:lnTo>
                  <a:lnTo>
                    <a:pt x="2711" y="229"/>
                  </a:lnTo>
                  <a:lnTo>
                    <a:pt x="2717" y="226"/>
                  </a:lnTo>
                  <a:lnTo>
                    <a:pt x="2720" y="224"/>
                  </a:lnTo>
                  <a:lnTo>
                    <a:pt x="2722" y="226"/>
                  </a:lnTo>
                  <a:lnTo>
                    <a:pt x="2724" y="226"/>
                  </a:lnTo>
                  <a:lnTo>
                    <a:pt x="2730" y="227"/>
                  </a:lnTo>
                  <a:lnTo>
                    <a:pt x="2736" y="228"/>
                  </a:lnTo>
                  <a:lnTo>
                    <a:pt x="2738" y="230"/>
                  </a:lnTo>
                  <a:lnTo>
                    <a:pt x="2746" y="232"/>
                  </a:lnTo>
                  <a:lnTo>
                    <a:pt x="2748" y="236"/>
                  </a:lnTo>
                  <a:lnTo>
                    <a:pt x="2749" y="238"/>
                  </a:lnTo>
                  <a:lnTo>
                    <a:pt x="2749" y="240"/>
                  </a:lnTo>
                  <a:lnTo>
                    <a:pt x="2752" y="244"/>
                  </a:lnTo>
                  <a:lnTo>
                    <a:pt x="2754" y="246"/>
                  </a:lnTo>
                  <a:lnTo>
                    <a:pt x="2754" y="248"/>
                  </a:lnTo>
                  <a:lnTo>
                    <a:pt x="2748" y="249"/>
                  </a:lnTo>
                  <a:lnTo>
                    <a:pt x="2746" y="253"/>
                  </a:lnTo>
                  <a:lnTo>
                    <a:pt x="2746" y="258"/>
                  </a:lnTo>
                  <a:lnTo>
                    <a:pt x="2746" y="261"/>
                  </a:lnTo>
                  <a:lnTo>
                    <a:pt x="2752" y="261"/>
                  </a:lnTo>
                  <a:lnTo>
                    <a:pt x="2753" y="262"/>
                  </a:lnTo>
                  <a:lnTo>
                    <a:pt x="2761" y="264"/>
                  </a:lnTo>
                  <a:lnTo>
                    <a:pt x="2763" y="263"/>
                  </a:lnTo>
                  <a:lnTo>
                    <a:pt x="2766" y="265"/>
                  </a:lnTo>
                  <a:lnTo>
                    <a:pt x="2763" y="264"/>
                  </a:lnTo>
                  <a:lnTo>
                    <a:pt x="2761" y="265"/>
                  </a:lnTo>
                  <a:lnTo>
                    <a:pt x="2760" y="265"/>
                  </a:lnTo>
                  <a:lnTo>
                    <a:pt x="2757" y="265"/>
                  </a:lnTo>
                  <a:lnTo>
                    <a:pt x="2754" y="265"/>
                  </a:lnTo>
                  <a:lnTo>
                    <a:pt x="2750" y="265"/>
                  </a:lnTo>
                  <a:lnTo>
                    <a:pt x="2741" y="261"/>
                  </a:lnTo>
                  <a:lnTo>
                    <a:pt x="2743" y="258"/>
                  </a:lnTo>
                  <a:lnTo>
                    <a:pt x="2741" y="255"/>
                  </a:lnTo>
                  <a:lnTo>
                    <a:pt x="2741" y="253"/>
                  </a:lnTo>
                  <a:lnTo>
                    <a:pt x="2744" y="249"/>
                  </a:lnTo>
                  <a:lnTo>
                    <a:pt x="2741" y="247"/>
                  </a:lnTo>
                  <a:lnTo>
                    <a:pt x="2743" y="245"/>
                  </a:lnTo>
                  <a:lnTo>
                    <a:pt x="2743" y="241"/>
                  </a:lnTo>
                  <a:lnTo>
                    <a:pt x="2740" y="241"/>
                  </a:lnTo>
                  <a:lnTo>
                    <a:pt x="2737" y="238"/>
                  </a:lnTo>
                  <a:lnTo>
                    <a:pt x="2735" y="237"/>
                  </a:lnTo>
                  <a:lnTo>
                    <a:pt x="2735" y="235"/>
                  </a:lnTo>
                  <a:lnTo>
                    <a:pt x="2732" y="231"/>
                  </a:lnTo>
                  <a:lnTo>
                    <a:pt x="2728" y="231"/>
                  </a:lnTo>
                  <a:lnTo>
                    <a:pt x="2715" y="233"/>
                  </a:lnTo>
                  <a:lnTo>
                    <a:pt x="2705" y="237"/>
                  </a:lnTo>
                  <a:lnTo>
                    <a:pt x="2704" y="240"/>
                  </a:lnTo>
                  <a:lnTo>
                    <a:pt x="2704" y="243"/>
                  </a:lnTo>
                  <a:lnTo>
                    <a:pt x="2703" y="246"/>
                  </a:lnTo>
                  <a:lnTo>
                    <a:pt x="2707" y="250"/>
                  </a:lnTo>
                  <a:lnTo>
                    <a:pt x="2710" y="256"/>
                  </a:lnTo>
                  <a:lnTo>
                    <a:pt x="2709" y="260"/>
                  </a:lnTo>
                  <a:lnTo>
                    <a:pt x="2707" y="262"/>
                  </a:lnTo>
                  <a:lnTo>
                    <a:pt x="2703" y="266"/>
                  </a:lnTo>
                  <a:lnTo>
                    <a:pt x="2700" y="267"/>
                  </a:lnTo>
                  <a:lnTo>
                    <a:pt x="2697" y="271"/>
                  </a:lnTo>
                  <a:lnTo>
                    <a:pt x="2697" y="275"/>
                  </a:lnTo>
                  <a:lnTo>
                    <a:pt x="2695" y="279"/>
                  </a:lnTo>
                  <a:lnTo>
                    <a:pt x="2693" y="280"/>
                  </a:lnTo>
                  <a:lnTo>
                    <a:pt x="2690" y="282"/>
                  </a:lnTo>
                  <a:lnTo>
                    <a:pt x="2685" y="284"/>
                  </a:lnTo>
                  <a:lnTo>
                    <a:pt x="2681" y="287"/>
                  </a:lnTo>
                  <a:lnTo>
                    <a:pt x="2679" y="287"/>
                  </a:lnTo>
                  <a:lnTo>
                    <a:pt x="2676" y="288"/>
                  </a:lnTo>
                  <a:lnTo>
                    <a:pt x="2676" y="293"/>
                  </a:lnTo>
                  <a:lnTo>
                    <a:pt x="2671" y="296"/>
                  </a:lnTo>
                  <a:lnTo>
                    <a:pt x="2668" y="296"/>
                  </a:lnTo>
                  <a:lnTo>
                    <a:pt x="2666" y="293"/>
                  </a:lnTo>
                  <a:lnTo>
                    <a:pt x="2662" y="292"/>
                  </a:lnTo>
                  <a:lnTo>
                    <a:pt x="2656" y="292"/>
                  </a:lnTo>
                  <a:lnTo>
                    <a:pt x="2649" y="293"/>
                  </a:lnTo>
                  <a:lnTo>
                    <a:pt x="2641" y="290"/>
                  </a:lnTo>
                  <a:lnTo>
                    <a:pt x="2635" y="289"/>
                  </a:lnTo>
                  <a:lnTo>
                    <a:pt x="2633" y="288"/>
                  </a:lnTo>
                  <a:lnTo>
                    <a:pt x="2632" y="284"/>
                  </a:lnTo>
                  <a:lnTo>
                    <a:pt x="2629" y="282"/>
                  </a:lnTo>
                  <a:lnTo>
                    <a:pt x="2635" y="282"/>
                  </a:lnTo>
                  <a:lnTo>
                    <a:pt x="2637" y="283"/>
                  </a:lnTo>
                  <a:lnTo>
                    <a:pt x="2643" y="282"/>
                  </a:lnTo>
                  <a:lnTo>
                    <a:pt x="2643" y="283"/>
                  </a:lnTo>
                  <a:lnTo>
                    <a:pt x="2646" y="284"/>
                  </a:lnTo>
                  <a:lnTo>
                    <a:pt x="2649" y="286"/>
                  </a:lnTo>
                  <a:lnTo>
                    <a:pt x="2654" y="283"/>
                  </a:lnTo>
                  <a:lnTo>
                    <a:pt x="2654" y="283"/>
                  </a:lnTo>
                  <a:lnTo>
                    <a:pt x="2656" y="282"/>
                  </a:lnTo>
                  <a:lnTo>
                    <a:pt x="2660" y="281"/>
                  </a:lnTo>
                  <a:lnTo>
                    <a:pt x="2668" y="279"/>
                  </a:lnTo>
                  <a:lnTo>
                    <a:pt x="2671" y="276"/>
                  </a:lnTo>
                  <a:lnTo>
                    <a:pt x="2672" y="274"/>
                  </a:lnTo>
                  <a:lnTo>
                    <a:pt x="2671" y="271"/>
                  </a:lnTo>
                  <a:lnTo>
                    <a:pt x="2673" y="271"/>
                  </a:lnTo>
                  <a:lnTo>
                    <a:pt x="2677" y="270"/>
                  </a:lnTo>
                  <a:lnTo>
                    <a:pt x="2677" y="266"/>
                  </a:lnTo>
                  <a:lnTo>
                    <a:pt x="2680" y="263"/>
                  </a:lnTo>
                  <a:lnTo>
                    <a:pt x="2686" y="261"/>
                  </a:lnTo>
                  <a:lnTo>
                    <a:pt x="2686" y="258"/>
                  </a:lnTo>
                  <a:lnTo>
                    <a:pt x="2687" y="256"/>
                  </a:lnTo>
                  <a:lnTo>
                    <a:pt x="2686" y="253"/>
                  </a:lnTo>
                  <a:lnTo>
                    <a:pt x="2686" y="250"/>
                  </a:lnTo>
                  <a:lnTo>
                    <a:pt x="2690" y="245"/>
                  </a:lnTo>
                  <a:lnTo>
                    <a:pt x="2693" y="244"/>
                  </a:lnTo>
                  <a:lnTo>
                    <a:pt x="2693" y="241"/>
                  </a:lnTo>
                  <a:lnTo>
                    <a:pt x="2687" y="238"/>
                  </a:lnTo>
                  <a:lnTo>
                    <a:pt x="2681" y="235"/>
                  </a:lnTo>
                  <a:lnTo>
                    <a:pt x="2679" y="232"/>
                  </a:lnTo>
                  <a:lnTo>
                    <a:pt x="2677" y="227"/>
                  </a:lnTo>
                  <a:lnTo>
                    <a:pt x="2679" y="224"/>
                  </a:lnTo>
                  <a:lnTo>
                    <a:pt x="2678" y="222"/>
                  </a:lnTo>
                  <a:lnTo>
                    <a:pt x="2679" y="219"/>
                  </a:lnTo>
                  <a:lnTo>
                    <a:pt x="2678" y="216"/>
                  </a:lnTo>
                  <a:lnTo>
                    <a:pt x="2679" y="213"/>
                  </a:lnTo>
                  <a:lnTo>
                    <a:pt x="2680" y="211"/>
                  </a:lnTo>
                  <a:lnTo>
                    <a:pt x="2678" y="206"/>
                  </a:lnTo>
                  <a:lnTo>
                    <a:pt x="2678" y="204"/>
                  </a:lnTo>
                  <a:lnTo>
                    <a:pt x="2678" y="202"/>
                  </a:lnTo>
                  <a:lnTo>
                    <a:pt x="2678" y="198"/>
                  </a:lnTo>
                  <a:lnTo>
                    <a:pt x="2680" y="196"/>
                  </a:lnTo>
                  <a:lnTo>
                    <a:pt x="2681" y="194"/>
                  </a:lnTo>
                  <a:lnTo>
                    <a:pt x="2680" y="192"/>
                  </a:lnTo>
                  <a:lnTo>
                    <a:pt x="2683" y="186"/>
                  </a:lnTo>
                  <a:lnTo>
                    <a:pt x="2680" y="182"/>
                  </a:lnTo>
                  <a:lnTo>
                    <a:pt x="2679" y="180"/>
                  </a:lnTo>
                  <a:lnTo>
                    <a:pt x="2677" y="178"/>
                  </a:lnTo>
                  <a:lnTo>
                    <a:pt x="2671" y="175"/>
                  </a:lnTo>
                  <a:lnTo>
                    <a:pt x="2669" y="171"/>
                  </a:lnTo>
                  <a:lnTo>
                    <a:pt x="2668" y="169"/>
                  </a:lnTo>
                  <a:lnTo>
                    <a:pt x="2673" y="166"/>
                  </a:lnTo>
                  <a:lnTo>
                    <a:pt x="2676" y="163"/>
                  </a:lnTo>
                  <a:lnTo>
                    <a:pt x="2676" y="161"/>
                  </a:lnTo>
                  <a:lnTo>
                    <a:pt x="2678" y="159"/>
                  </a:lnTo>
                  <a:lnTo>
                    <a:pt x="2678" y="156"/>
                  </a:lnTo>
                  <a:lnTo>
                    <a:pt x="2680" y="154"/>
                  </a:lnTo>
                  <a:lnTo>
                    <a:pt x="2683" y="149"/>
                  </a:lnTo>
                  <a:lnTo>
                    <a:pt x="2681" y="145"/>
                  </a:lnTo>
                  <a:lnTo>
                    <a:pt x="2681" y="141"/>
                  </a:lnTo>
                  <a:lnTo>
                    <a:pt x="2680" y="137"/>
                  </a:lnTo>
                  <a:lnTo>
                    <a:pt x="2671" y="135"/>
                  </a:lnTo>
                  <a:lnTo>
                    <a:pt x="2669" y="136"/>
                  </a:lnTo>
                  <a:lnTo>
                    <a:pt x="2666" y="134"/>
                  </a:lnTo>
                  <a:lnTo>
                    <a:pt x="2663" y="133"/>
                  </a:lnTo>
                  <a:lnTo>
                    <a:pt x="2660" y="134"/>
                  </a:lnTo>
                  <a:lnTo>
                    <a:pt x="2646" y="134"/>
                  </a:lnTo>
                  <a:lnTo>
                    <a:pt x="2637" y="134"/>
                  </a:lnTo>
                  <a:lnTo>
                    <a:pt x="2641" y="133"/>
                  </a:lnTo>
                  <a:lnTo>
                    <a:pt x="2637" y="132"/>
                  </a:lnTo>
                  <a:lnTo>
                    <a:pt x="2635" y="132"/>
                  </a:lnTo>
                  <a:lnTo>
                    <a:pt x="2634" y="135"/>
                  </a:lnTo>
                  <a:lnTo>
                    <a:pt x="2630" y="137"/>
                  </a:lnTo>
                  <a:lnTo>
                    <a:pt x="2629" y="141"/>
                  </a:lnTo>
                  <a:lnTo>
                    <a:pt x="2628" y="143"/>
                  </a:lnTo>
                  <a:lnTo>
                    <a:pt x="2627" y="149"/>
                  </a:lnTo>
                  <a:lnTo>
                    <a:pt x="2624" y="159"/>
                  </a:lnTo>
                  <a:lnTo>
                    <a:pt x="2620" y="164"/>
                  </a:lnTo>
                  <a:lnTo>
                    <a:pt x="2611" y="170"/>
                  </a:lnTo>
                  <a:lnTo>
                    <a:pt x="2603" y="175"/>
                  </a:lnTo>
                  <a:lnTo>
                    <a:pt x="2600" y="176"/>
                  </a:lnTo>
                  <a:lnTo>
                    <a:pt x="2598" y="181"/>
                  </a:lnTo>
                  <a:lnTo>
                    <a:pt x="2600" y="179"/>
                  </a:lnTo>
                  <a:lnTo>
                    <a:pt x="2600" y="182"/>
                  </a:lnTo>
                  <a:lnTo>
                    <a:pt x="2596" y="185"/>
                  </a:lnTo>
                  <a:lnTo>
                    <a:pt x="2599" y="187"/>
                  </a:lnTo>
                  <a:lnTo>
                    <a:pt x="2604" y="186"/>
                  </a:lnTo>
                  <a:lnTo>
                    <a:pt x="2607" y="187"/>
                  </a:lnTo>
                  <a:lnTo>
                    <a:pt x="2605" y="193"/>
                  </a:lnTo>
                  <a:lnTo>
                    <a:pt x="2605" y="196"/>
                  </a:lnTo>
                  <a:lnTo>
                    <a:pt x="2603" y="201"/>
                  </a:lnTo>
                  <a:lnTo>
                    <a:pt x="2607" y="204"/>
                  </a:lnTo>
                  <a:lnTo>
                    <a:pt x="2605" y="206"/>
                  </a:lnTo>
                  <a:lnTo>
                    <a:pt x="2602" y="206"/>
                  </a:lnTo>
                  <a:lnTo>
                    <a:pt x="2600" y="207"/>
                  </a:lnTo>
                  <a:lnTo>
                    <a:pt x="2599" y="213"/>
                  </a:lnTo>
                  <a:lnTo>
                    <a:pt x="2599" y="215"/>
                  </a:lnTo>
                  <a:lnTo>
                    <a:pt x="2602" y="218"/>
                  </a:lnTo>
                  <a:lnTo>
                    <a:pt x="2601" y="215"/>
                  </a:lnTo>
                  <a:lnTo>
                    <a:pt x="2603" y="214"/>
                  </a:lnTo>
                  <a:lnTo>
                    <a:pt x="2605" y="215"/>
                  </a:lnTo>
                  <a:lnTo>
                    <a:pt x="2609" y="215"/>
                  </a:lnTo>
                  <a:lnTo>
                    <a:pt x="2611" y="218"/>
                  </a:lnTo>
                  <a:lnTo>
                    <a:pt x="2615" y="219"/>
                  </a:lnTo>
                  <a:lnTo>
                    <a:pt x="2617" y="219"/>
                  </a:lnTo>
                  <a:lnTo>
                    <a:pt x="2617" y="221"/>
                  </a:lnTo>
                  <a:lnTo>
                    <a:pt x="2617" y="223"/>
                  </a:lnTo>
                  <a:lnTo>
                    <a:pt x="2618" y="227"/>
                  </a:lnTo>
                  <a:lnTo>
                    <a:pt x="2624" y="232"/>
                  </a:lnTo>
                  <a:lnTo>
                    <a:pt x="2626" y="233"/>
                  </a:lnTo>
                  <a:lnTo>
                    <a:pt x="2629" y="232"/>
                  </a:lnTo>
                  <a:lnTo>
                    <a:pt x="2632" y="232"/>
                  </a:lnTo>
                  <a:lnTo>
                    <a:pt x="2629" y="233"/>
                  </a:lnTo>
                  <a:lnTo>
                    <a:pt x="2629" y="237"/>
                  </a:lnTo>
                  <a:lnTo>
                    <a:pt x="2627" y="241"/>
                  </a:lnTo>
                  <a:lnTo>
                    <a:pt x="2625" y="245"/>
                  </a:lnTo>
                  <a:lnTo>
                    <a:pt x="2625" y="247"/>
                  </a:lnTo>
                  <a:lnTo>
                    <a:pt x="2624" y="247"/>
                  </a:lnTo>
                  <a:lnTo>
                    <a:pt x="2621" y="249"/>
                  </a:lnTo>
                  <a:lnTo>
                    <a:pt x="2619" y="248"/>
                  </a:lnTo>
                  <a:lnTo>
                    <a:pt x="2618" y="245"/>
                  </a:lnTo>
                  <a:lnTo>
                    <a:pt x="2612" y="243"/>
                  </a:lnTo>
                  <a:lnTo>
                    <a:pt x="2604" y="237"/>
                  </a:lnTo>
                  <a:lnTo>
                    <a:pt x="2603" y="235"/>
                  </a:lnTo>
                  <a:lnTo>
                    <a:pt x="2598" y="233"/>
                  </a:lnTo>
                  <a:lnTo>
                    <a:pt x="2592" y="231"/>
                  </a:lnTo>
                  <a:lnTo>
                    <a:pt x="2586" y="229"/>
                  </a:lnTo>
                  <a:lnTo>
                    <a:pt x="2584" y="228"/>
                  </a:lnTo>
                  <a:lnTo>
                    <a:pt x="2586" y="228"/>
                  </a:lnTo>
                  <a:lnTo>
                    <a:pt x="2581" y="227"/>
                  </a:lnTo>
                  <a:lnTo>
                    <a:pt x="2575" y="224"/>
                  </a:lnTo>
                  <a:lnTo>
                    <a:pt x="2574" y="227"/>
                  </a:lnTo>
                  <a:lnTo>
                    <a:pt x="2573" y="227"/>
                  </a:lnTo>
                  <a:lnTo>
                    <a:pt x="2572" y="226"/>
                  </a:lnTo>
                  <a:lnTo>
                    <a:pt x="2573" y="222"/>
                  </a:lnTo>
                  <a:lnTo>
                    <a:pt x="2565" y="219"/>
                  </a:lnTo>
                  <a:lnTo>
                    <a:pt x="2550" y="214"/>
                  </a:lnTo>
                  <a:lnTo>
                    <a:pt x="2539" y="213"/>
                  </a:lnTo>
                  <a:lnTo>
                    <a:pt x="2533" y="213"/>
                  </a:lnTo>
                  <a:lnTo>
                    <a:pt x="2527" y="212"/>
                  </a:lnTo>
                  <a:lnTo>
                    <a:pt x="2519" y="210"/>
                  </a:lnTo>
                  <a:lnTo>
                    <a:pt x="2516" y="211"/>
                  </a:lnTo>
                  <a:lnTo>
                    <a:pt x="2516" y="213"/>
                  </a:lnTo>
                  <a:lnTo>
                    <a:pt x="2513" y="214"/>
                  </a:lnTo>
                  <a:lnTo>
                    <a:pt x="2510" y="214"/>
                  </a:lnTo>
                  <a:lnTo>
                    <a:pt x="2509" y="218"/>
                  </a:lnTo>
                  <a:lnTo>
                    <a:pt x="2510" y="220"/>
                  </a:lnTo>
                  <a:lnTo>
                    <a:pt x="2514" y="223"/>
                  </a:lnTo>
                  <a:lnTo>
                    <a:pt x="2516" y="229"/>
                  </a:lnTo>
                  <a:lnTo>
                    <a:pt x="2519" y="228"/>
                  </a:lnTo>
                  <a:lnTo>
                    <a:pt x="2519" y="231"/>
                  </a:lnTo>
                  <a:lnTo>
                    <a:pt x="2517" y="233"/>
                  </a:lnTo>
                  <a:lnTo>
                    <a:pt x="2515" y="237"/>
                  </a:lnTo>
                  <a:lnTo>
                    <a:pt x="2511" y="238"/>
                  </a:lnTo>
                  <a:lnTo>
                    <a:pt x="2509" y="238"/>
                  </a:lnTo>
                  <a:lnTo>
                    <a:pt x="2506" y="238"/>
                  </a:lnTo>
                  <a:lnTo>
                    <a:pt x="2502" y="239"/>
                  </a:lnTo>
                  <a:lnTo>
                    <a:pt x="2506" y="243"/>
                  </a:lnTo>
                  <a:lnTo>
                    <a:pt x="2505" y="245"/>
                  </a:lnTo>
                  <a:lnTo>
                    <a:pt x="2502" y="247"/>
                  </a:lnTo>
                  <a:lnTo>
                    <a:pt x="2499" y="246"/>
                  </a:lnTo>
                  <a:lnTo>
                    <a:pt x="2497" y="246"/>
                  </a:lnTo>
                  <a:lnTo>
                    <a:pt x="2493" y="244"/>
                  </a:lnTo>
                  <a:lnTo>
                    <a:pt x="2493" y="240"/>
                  </a:lnTo>
                  <a:lnTo>
                    <a:pt x="2496" y="238"/>
                  </a:lnTo>
                  <a:lnTo>
                    <a:pt x="2498" y="238"/>
                  </a:lnTo>
                  <a:lnTo>
                    <a:pt x="2497" y="235"/>
                  </a:lnTo>
                  <a:lnTo>
                    <a:pt x="2493" y="233"/>
                  </a:lnTo>
                  <a:lnTo>
                    <a:pt x="2491" y="232"/>
                  </a:lnTo>
                  <a:lnTo>
                    <a:pt x="2493" y="231"/>
                  </a:lnTo>
                  <a:lnTo>
                    <a:pt x="2491" y="231"/>
                  </a:lnTo>
                  <a:lnTo>
                    <a:pt x="2489" y="231"/>
                  </a:lnTo>
                  <a:lnTo>
                    <a:pt x="2485" y="232"/>
                  </a:lnTo>
                  <a:lnTo>
                    <a:pt x="2483" y="233"/>
                  </a:lnTo>
                  <a:lnTo>
                    <a:pt x="2483" y="237"/>
                  </a:lnTo>
                  <a:lnTo>
                    <a:pt x="2481" y="233"/>
                  </a:lnTo>
                  <a:lnTo>
                    <a:pt x="2479" y="237"/>
                  </a:lnTo>
                  <a:lnTo>
                    <a:pt x="2473" y="238"/>
                  </a:lnTo>
                  <a:lnTo>
                    <a:pt x="2471" y="240"/>
                  </a:lnTo>
                  <a:lnTo>
                    <a:pt x="2468" y="241"/>
                  </a:lnTo>
                  <a:lnTo>
                    <a:pt x="2465" y="241"/>
                  </a:lnTo>
                  <a:lnTo>
                    <a:pt x="2459" y="239"/>
                  </a:lnTo>
                  <a:lnTo>
                    <a:pt x="2455" y="240"/>
                  </a:lnTo>
                  <a:lnTo>
                    <a:pt x="2451" y="239"/>
                  </a:lnTo>
                  <a:lnTo>
                    <a:pt x="2449" y="240"/>
                  </a:lnTo>
                  <a:lnTo>
                    <a:pt x="2444" y="241"/>
                  </a:lnTo>
                  <a:lnTo>
                    <a:pt x="2438" y="245"/>
                  </a:lnTo>
                  <a:lnTo>
                    <a:pt x="2437" y="245"/>
                  </a:lnTo>
                  <a:lnTo>
                    <a:pt x="2437" y="248"/>
                  </a:lnTo>
                  <a:lnTo>
                    <a:pt x="2436" y="250"/>
                  </a:lnTo>
                  <a:lnTo>
                    <a:pt x="2430" y="248"/>
                  </a:lnTo>
                  <a:lnTo>
                    <a:pt x="2428" y="249"/>
                  </a:lnTo>
                  <a:lnTo>
                    <a:pt x="2425" y="248"/>
                  </a:lnTo>
                  <a:lnTo>
                    <a:pt x="2423" y="249"/>
                  </a:lnTo>
                  <a:lnTo>
                    <a:pt x="2422" y="249"/>
                  </a:lnTo>
                  <a:lnTo>
                    <a:pt x="2420" y="248"/>
                  </a:lnTo>
                  <a:lnTo>
                    <a:pt x="2414" y="248"/>
                  </a:lnTo>
                  <a:lnTo>
                    <a:pt x="2415" y="246"/>
                  </a:lnTo>
                  <a:lnTo>
                    <a:pt x="2421" y="246"/>
                  </a:lnTo>
                  <a:lnTo>
                    <a:pt x="2423" y="245"/>
                  </a:lnTo>
                  <a:lnTo>
                    <a:pt x="2422" y="243"/>
                  </a:lnTo>
                  <a:lnTo>
                    <a:pt x="2420" y="239"/>
                  </a:lnTo>
                  <a:lnTo>
                    <a:pt x="2423" y="233"/>
                  </a:lnTo>
                  <a:lnTo>
                    <a:pt x="2421" y="232"/>
                  </a:lnTo>
                  <a:lnTo>
                    <a:pt x="2427" y="232"/>
                  </a:lnTo>
                  <a:lnTo>
                    <a:pt x="2429" y="231"/>
                  </a:lnTo>
                  <a:lnTo>
                    <a:pt x="2427" y="231"/>
                  </a:lnTo>
                  <a:lnTo>
                    <a:pt x="2421" y="231"/>
                  </a:lnTo>
                  <a:lnTo>
                    <a:pt x="2415" y="233"/>
                  </a:lnTo>
                  <a:lnTo>
                    <a:pt x="2405" y="238"/>
                  </a:lnTo>
                  <a:lnTo>
                    <a:pt x="2403" y="240"/>
                  </a:lnTo>
                  <a:lnTo>
                    <a:pt x="2406" y="239"/>
                  </a:lnTo>
                  <a:lnTo>
                    <a:pt x="2405" y="245"/>
                  </a:lnTo>
                  <a:lnTo>
                    <a:pt x="2402" y="247"/>
                  </a:lnTo>
                  <a:lnTo>
                    <a:pt x="2399" y="247"/>
                  </a:lnTo>
                  <a:lnTo>
                    <a:pt x="2400" y="244"/>
                  </a:lnTo>
                  <a:lnTo>
                    <a:pt x="2399" y="241"/>
                  </a:lnTo>
                  <a:lnTo>
                    <a:pt x="2394" y="243"/>
                  </a:lnTo>
                  <a:lnTo>
                    <a:pt x="2391" y="244"/>
                  </a:lnTo>
                  <a:lnTo>
                    <a:pt x="2386" y="246"/>
                  </a:lnTo>
                  <a:lnTo>
                    <a:pt x="2383" y="246"/>
                  </a:lnTo>
                  <a:lnTo>
                    <a:pt x="2380" y="246"/>
                  </a:lnTo>
                  <a:lnTo>
                    <a:pt x="2378" y="248"/>
                  </a:lnTo>
                  <a:lnTo>
                    <a:pt x="2372" y="250"/>
                  </a:lnTo>
                  <a:lnTo>
                    <a:pt x="2370" y="254"/>
                  </a:lnTo>
                  <a:lnTo>
                    <a:pt x="2369" y="253"/>
                  </a:lnTo>
                  <a:lnTo>
                    <a:pt x="2364" y="255"/>
                  </a:lnTo>
                  <a:lnTo>
                    <a:pt x="2359" y="257"/>
                  </a:lnTo>
                  <a:lnTo>
                    <a:pt x="2353" y="258"/>
                  </a:lnTo>
                  <a:lnTo>
                    <a:pt x="2354" y="261"/>
                  </a:lnTo>
                  <a:lnTo>
                    <a:pt x="2356" y="263"/>
                  </a:lnTo>
                  <a:lnTo>
                    <a:pt x="2354" y="262"/>
                  </a:lnTo>
                  <a:lnTo>
                    <a:pt x="2351" y="262"/>
                  </a:lnTo>
                  <a:lnTo>
                    <a:pt x="2348" y="263"/>
                  </a:lnTo>
                  <a:lnTo>
                    <a:pt x="2345" y="262"/>
                  </a:lnTo>
                  <a:lnTo>
                    <a:pt x="2343" y="263"/>
                  </a:lnTo>
                  <a:lnTo>
                    <a:pt x="2340" y="264"/>
                  </a:lnTo>
                  <a:lnTo>
                    <a:pt x="2340" y="266"/>
                  </a:lnTo>
                  <a:lnTo>
                    <a:pt x="2339" y="270"/>
                  </a:lnTo>
                  <a:lnTo>
                    <a:pt x="2339" y="272"/>
                  </a:lnTo>
                  <a:lnTo>
                    <a:pt x="2338" y="278"/>
                  </a:lnTo>
                  <a:lnTo>
                    <a:pt x="2336" y="281"/>
                  </a:lnTo>
                  <a:lnTo>
                    <a:pt x="2334" y="280"/>
                  </a:lnTo>
                  <a:lnTo>
                    <a:pt x="2322" y="282"/>
                  </a:lnTo>
                  <a:lnTo>
                    <a:pt x="2320" y="283"/>
                  </a:lnTo>
                  <a:lnTo>
                    <a:pt x="2321" y="281"/>
                  </a:lnTo>
                  <a:lnTo>
                    <a:pt x="2316" y="282"/>
                  </a:lnTo>
                  <a:lnTo>
                    <a:pt x="2312" y="280"/>
                  </a:lnTo>
                  <a:lnTo>
                    <a:pt x="2310" y="276"/>
                  </a:lnTo>
                  <a:lnTo>
                    <a:pt x="2310" y="274"/>
                  </a:lnTo>
                  <a:lnTo>
                    <a:pt x="2301" y="271"/>
                  </a:lnTo>
                  <a:lnTo>
                    <a:pt x="2300" y="269"/>
                  </a:lnTo>
                  <a:lnTo>
                    <a:pt x="2301" y="266"/>
                  </a:lnTo>
                  <a:lnTo>
                    <a:pt x="2302" y="265"/>
                  </a:lnTo>
                  <a:lnTo>
                    <a:pt x="2305" y="264"/>
                  </a:lnTo>
                  <a:lnTo>
                    <a:pt x="2305" y="262"/>
                  </a:lnTo>
                  <a:lnTo>
                    <a:pt x="2308" y="261"/>
                  </a:lnTo>
                  <a:lnTo>
                    <a:pt x="2319" y="258"/>
                  </a:lnTo>
                  <a:lnTo>
                    <a:pt x="2325" y="258"/>
                  </a:lnTo>
                  <a:lnTo>
                    <a:pt x="2322" y="253"/>
                  </a:lnTo>
                  <a:lnTo>
                    <a:pt x="2320" y="250"/>
                  </a:lnTo>
                  <a:lnTo>
                    <a:pt x="2318" y="249"/>
                  </a:lnTo>
                  <a:lnTo>
                    <a:pt x="2314" y="247"/>
                  </a:lnTo>
                  <a:lnTo>
                    <a:pt x="2314" y="244"/>
                  </a:lnTo>
                  <a:lnTo>
                    <a:pt x="2306" y="241"/>
                  </a:lnTo>
                  <a:lnTo>
                    <a:pt x="2301" y="241"/>
                  </a:lnTo>
                  <a:lnTo>
                    <a:pt x="2289" y="243"/>
                  </a:lnTo>
                  <a:lnTo>
                    <a:pt x="2286" y="241"/>
                  </a:lnTo>
                  <a:lnTo>
                    <a:pt x="2284" y="240"/>
                  </a:lnTo>
                  <a:lnTo>
                    <a:pt x="2282" y="239"/>
                  </a:lnTo>
                  <a:lnTo>
                    <a:pt x="2278" y="240"/>
                  </a:lnTo>
                  <a:lnTo>
                    <a:pt x="2284" y="244"/>
                  </a:lnTo>
                  <a:lnTo>
                    <a:pt x="2286" y="245"/>
                  </a:lnTo>
                  <a:lnTo>
                    <a:pt x="2289" y="247"/>
                  </a:lnTo>
                  <a:lnTo>
                    <a:pt x="2291" y="248"/>
                  </a:lnTo>
                  <a:lnTo>
                    <a:pt x="2289" y="252"/>
                  </a:lnTo>
                  <a:lnTo>
                    <a:pt x="2291" y="254"/>
                  </a:lnTo>
                  <a:lnTo>
                    <a:pt x="2291" y="256"/>
                  </a:lnTo>
                  <a:lnTo>
                    <a:pt x="2289" y="260"/>
                  </a:lnTo>
                  <a:lnTo>
                    <a:pt x="2288" y="262"/>
                  </a:lnTo>
                  <a:lnTo>
                    <a:pt x="2285" y="267"/>
                  </a:lnTo>
                  <a:lnTo>
                    <a:pt x="2284" y="270"/>
                  </a:lnTo>
                  <a:lnTo>
                    <a:pt x="2284" y="273"/>
                  </a:lnTo>
                  <a:lnTo>
                    <a:pt x="2289" y="274"/>
                  </a:lnTo>
                  <a:lnTo>
                    <a:pt x="2292" y="275"/>
                  </a:lnTo>
                  <a:lnTo>
                    <a:pt x="2293" y="279"/>
                  </a:lnTo>
                  <a:lnTo>
                    <a:pt x="2294" y="281"/>
                  </a:lnTo>
                  <a:lnTo>
                    <a:pt x="2293" y="284"/>
                  </a:lnTo>
                  <a:lnTo>
                    <a:pt x="2292" y="290"/>
                  </a:lnTo>
                  <a:lnTo>
                    <a:pt x="2289" y="293"/>
                  </a:lnTo>
                  <a:lnTo>
                    <a:pt x="2288" y="296"/>
                  </a:lnTo>
                  <a:lnTo>
                    <a:pt x="2289" y="298"/>
                  </a:lnTo>
                  <a:lnTo>
                    <a:pt x="2289" y="301"/>
                  </a:lnTo>
                  <a:lnTo>
                    <a:pt x="2289" y="304"/>
                  </a:lnTo>
                  <a:lnTo>
                    <a:pt x="2288" y="301"/>
                  </a:lnTo>
                  <a:lnTo>
                    <a:pt x="2287" y="298"/>
                  </a:lnTo>
                  <a:lnTo>
                    <a:pt x="2284" y="297"/>
                  </a:lnTo>
                  <a:lnTo>
                    <a:pt x="2282" y="297"/>
                  </a:lnTo>
                  <a:lnTo>
                    <a:pt x="2278" y="300"/>
                  </a:lnTo>
                  <a:lnTo>
                    <a:pt x="2279" y="297"/>
                  </a:lnTo>
                  <a:lnTo>
                    <a:pt x="2283" y="296"/>
                  </a:lnTo>
                  <a:lnTo>
                    <a:pt x="2280" y="293"/>
                  </a:lnTo>
                  <a:lnTo>
                    <a:pt x="2276" y="291"/>
                  </a:lnTo>
                  <a:lnTo>
                    <a:pt x="2270" y="291"/>
                  </a:lnTo>
                  <a:lnTo>
                    <a:pt x="2267" y="290"/>
                  </a:lnTo>
                  <a:lnTo>
                    <a:pt x="2265" y="289"/>
                  </a:lnTo>
                  <a:lnTo>
                    <a:pt x="2261" y="289"/>
                  </a:lnTo>
                  <a:lnTo>
                    <a:pt x="2257" y="295"/>
                  </a:lnTo>
                  <a:lnTo>
                    <a:pt x="2251" y="299"/>
                  </a:lnTo>
                  <a:lnTo>
                    <a:pt x="2249" y="300"/>
                  </a:lnTo>
                  <a:lnTo>
                    <a:pt x="2246" y="300"/>
                  </a:lnTo>
                  <a:lnTo>
                    <a:pt x="2243" y="301"/>
                  </a:lnTo>
                  <a:lnTo>
                    <a:pt x="2237" y="306"/>
                  </a:lnTo>
                  <a:lnTo>
                    <a:pt x="2232" y="309"/>
                  </a:lnTo>
                  <a:lnTo>
                    <a:pt x="2229" y="312"/>
                  </a:lnTo>
                  <a:lnTo>
                    <a:pt x="2228" y="314"/>
                  </a:lnTo>
                  <a:lnTo>
                    <a:pt x="2234" y="322"/>
                  </a:lnTo>
                  <a:lnTo>
                    <a:pt x="2236" y="323"/>
                  </a:lnTo>
                  <a:lnTo>
                    <a:pt x="2237" y="325"/>
                  </a:lnTo>
                  <a:lnTo>
                    <a:pt x="2238" y="327"/>
                  </a:lnTo>
                  <a:lnTo>
                    <a:pt x="2238" y="330"/>
                  </a:lnTo>
                  <a:lnTo>
                    <a:pt x="2240" y="333"/>
                  </a:lnTo>
                  <a:lnTo>
                    <a:pt x="2240" y="333"/>
                  </a:lnTo>
                  <a:lnTo>
                    <a:pt x="2235" y="333"/>
                  </a:lnTo>
                  <a:lnTo>
                    <a:pt x="2233" y="331"/>
                  </a:lnTo>
                  <a:lnTo>
                    <a:pt x="2228" y="333"/>
                  </a:lnTo>
                  <a:lnTo>
                    <a:pt x="2225" y="332"/>
                  </a:lnTo>
                  <a:lnTo>
                    <a:pt x="2223" y="331"/>
                  </a:lnTo>
                  <a:lnTo>
                    <a:pt x="2217" y="329"/>
                  </a:lnTo>
                  <a:lnTo>
                    <a:pt x="2215" y="329"/>
                  </a:lnTo>
                  <a:lnTo>
                    <a:pt x="2211" y="329"/>
                  </a:lnTo>
                  <a:lnTo>
                    <a:pt x="2209" y="330"/>
                  </a:lnTo>
                  <a:lnTo>
                    <a:pt x="2206" y="331"/>
                  </a:lnTo>
                  <a:lnTo>
                    <a:pt x="2207" y="329"/>
                  </a:lnTo>
                  <a:lnTo>
                    <a:pt x="2210" y="326"/>
                  </a:lnTo>
                  <a:lnTo>
                    <a:pt x="2207" y="326"/>
                  </a:lnTo>
                  <a:lnTo>
                    <a:pt x="2205" y="326"/>
                  </a:lnTo>
                  <a:lnTo>
                    <a:pt x="2200" y="322"/>
                  </a:lnTo>
                  <a:lnTo>
                    <a:pt x="2192" y="318"/>
                  </a:lnTo>
                  <a:lnTo>
                    <a:pt x="2190" y="321"/>
                  </a:lnTo>
                  <a:lnTo>
                    <a:pt x="2189" y="323"/>
                  </a:lnTo>
                  <a:lnTo>
                    <a:pt x="2184" y="326"/>
                  </a:lnTo>
                  <a:lnTo>
                    <a:pt x="2186" y="329"/>
                  </a:lnTo>
                  <a:lnTo>
                    <a:pt x="2194" y="337"/>
                  </a:lnTo>
                  <a:lnTo>
                    <a:pt x="2197" y="338"/>
                  </a:lnTo>
                  <a:lnTo>
                    <a:pt x="2202" y="337"/>
                  </a:lnTo>
                  <a:lnTo>
                    <a:pt x="2206" y="339"/>
                  </a:lnTo>
                  <a:lnTo>
                    <a:pt x="2205" y="341"/>
                  </a:lnTo>
                  <a:lnTo>
                    <a:pt x="2206" y="344"/>
                  </a:lnTo>
                  <a:lnTo>
                    <a:pt x="2205" y="347"/>
                  </a:lnTo>
                  <a:lnTo>
                    <a:pt x="2201" y="347"/>
                  </a:lnTo>
                  <a:lnTo>
                    <a:pt x="2199" y="349"/>
                  </a:lnTo>
                  <a:lnTo>
                    <a:pt x="2197" y="349"/>
                  </a:lnTo>
                  <a:lnTo>
                    <a:pt x="2193" y="348"/>
                  </a:lnTo>
                  <a:lnTo>
                    <a:pt x="2190" y="347"/>
                  </a:lnTo>
                  <a:lnTo>
                    <a:pt x="2188" y="347"/>
                  </a:lnTo>
                  <a:lnTo>
                    <a:pt x="2184" y="346"/>
                  </a:lnTo>
                  <a:lnTo>
                    <a:pt x="2181" y="343"/>
                  </a:lnTo>
                  <a:lnTo>
                    <a:pt x="2180" y="341"/>
                  </a:lnTo>
                  <a:lnTo>
                    <a:pt x="2177" y="340"/>
                  </a:lnTo>
                  <a:lnTo>
                    <a:pt x="2175" y="338"/>
                  </a:lnTo>
                  <a:lnTo>
                    <a:pt x="2169" y="339"/>
                  </a:lnTo>
                  <a:lnTo>
                    <a:pt x="2164" y="335"/>
                  </a:lnTo>
                  <a:lnTo>
                    <a:pt x="2161" y="333"/>
                  </a:lnTo>
                  <a:lnTo>
                    <a:pt x="2163" y="331"/>
                  </a:lnTo>
                  <a:lnTo>
                    <a:pt x="2164" y="329"/>
                  </a:lnTo>
                  <a:lnTo>
                    <a:pt x="2161" y="329"/>
                  </a:lnTo>
                  <a:lnTo>
                    <a:pt x="2163" y="326"/>
                  </a:lnTo>
                  <a:lnTo>
                    <a:pt x="2160" y="324"/>
                  </a:lnTo>
                  <a:lnTo>
                    <a:pt x="2160" y="323"/>
                  </a:lnTo>
                  <a:lnTo>
                    <a:pt x="2158" y="317"/>
                  </a:lnTo>
                  <a:lnTo>
                    <a:pt x="2156" y="315"/>
                  </a:lnTo>
                  <a:lnTo>
                    <a:pt x="2158" y="314"/>
                  </a:lnTo>
                  <a:lnTo>
                    <a:pt x="2160" y="310"/>
                  </a:lnTo>
                  <a:lnTo>
                    <a:pt x="2159" y="305"/>
                  </a:lnTo>
                  <a:lnTo>
                    <a:pt x="2163" y="307"/>
                  </a:lnTo>
                  <a:lnTo>
                    <a:pt x="2163" y="305"/>
                  </a:lnTo>
                  <a:lnTo>
                    <a:pt x="2159" y="303"/>
                  </a:lnTo>
                  <a:lnTo>
                    <a:pt x="2159" y="300"/>
                  </a:lnTo>
                  <a:lnTo>
                    <a:pt x="2157" y="298"/>
                  </a:lnTo>
                  <a:lnTo>
                    <a:pt x="2154" y="297"/>
                  </a:lnTo>
                  <a:lnTo>
                    <a:pt x="2151" y="296"/>
                  </a:lnTo>
                  <a:lnTo>
                    <a:pt x="2149" y="296"/>
                  </a:lnTo>
                  <a:lnTo>
                    <a:pt x="2146" y="293"/>
                  </a:lnTo>
                  <a:lnTo>
                    <a:pt x="2141" y="293"/>
                  </a:lnTo>
                  <a:lnTo>
                    <a:pt x="2143" y="292"/>
                  </a:lnTo>
                  <a:lnTo>
                    <a:pt x="2146" y="292"/>
                  </a:lnTo>
                  <a:lnTo>
                    <a:pt x="2140" y="289"/>
                  </a:lnTo>
                  <a:lnTo>
                    <a:pt x="2137" y="289"/>
                  </a:lnTo>
                  <a:lnTo>
                    <a:pt x="2139" y="288"/>
                  </a:lnTo>
                  <a:lnTo>
                    <a:pt x="2142" y="289"/>
                  </a:lnTo>
                  <a:lnTo>
                    <a:pt x="2139" y="288"/>
                  </a:lnTo>
                  <a:lnTo>
                    <a:pt x="2138" y="288"/>
                  </a:lnTo>
                  <a:lnTo>
                    <a:pt x="2134" y="288"/>
                  </a:lnTo>
                  <a:lnTo>
                    <a:pt x="2140" y="287"/>
                  </a:lnTo>
                  <a:lnTo>
                    <a:pt x="2138" y="286"/>
                  </a:lnTo>
                  <a:lnTo>
                    <a:pt x="2134" y="284"/>
                  </a:lnTo>
                  <a:lnTo>
                    <a:pt x="2132" y="282"/>
                  </a:lnTo>
                  <a:lnTo>
                    <a:pt x="2130" y="281"/>
                  </a:lnTo>
                  <a:lnTo>
                    <a:pt x="2131" y="278"/>
                  </a:lnTo>
                  <a:lnTo>
                    <a:pt x="2127" y="276"/>
                  </a:lnTo>
                  <a:lnTo>
                    <a:pt x="2125" y="275"/>
                  </a:lnTo>
                  <a:lnTo>
                    <a:pt x="2122" y="275"/>
                  </a:lnTo>
                  <a:lnTo>
                    <a:pt x="2125" y="274"/>
                  </a:lnTo>
                  <a:lnTo>
                    <a:pt x="2132" y="275"/>
                  </a:lnTo>
                  <a:lnTo>
                    <a:pt x="2134" y="275"/>
                  </a:lnTo>
                  <a:lnTo>
                    <a:pt x="2134" y="279"/>
                  </a:lnTo>
                  <a:lnTo>
                    <a:pt x="2140" y="283"/>
                  </a:lnTo>
                  <a:lnTo>
                    <a:pt x="2142" y="284"/>
                  </a:lnTo>
                  <a:lnTo>
                    <a:pt x="2146" y="282"/>
                  </a:lnTo>
                  <a:lnTo>
                    <a:pt x="2148" y="284"/>
                  </a:lnTo>
                  <a:lnTo>
                    <a:pt x="2154" y="286"/>
                  </a:lnTo>
                  <a:lnTo>
                    <a:pt x="2157" y="287"/>
                  </a:lnTo>
                  <a:lnTo>
                    <a:pt x="2159" y="288"/>
                  </a:lnTo>
                  <a:lnTo>
                    <a:pt x="2163" y="287"/>
                  </a:lnTo>
                  <a:lnTo>
                    <a:pt x="2169" y="291"/>
                  </a:lnTo>
                  <a:lnTo>
                    <a:pt x="2183" y="293"/>
                  </a:lnTo>
                  <a:lnTo>
                    <a:pt x="2193" y="295"/>
                  </a:lnTo>
                  <a:lnTo>
                    <a:pt x="2195" y="296"/>
                  </a:lnTo>
                  <a:lnTo>
                    <a:pt x="2198" y="297"/>
                  </a:lnTo>
                  <a:lnTo>
                    <a:pt x="2205" y="299"/>
                  </a:lnTo>
                  <a:lnTo>
                    <a:pt x="2212" y="300"/>
                  </a:lnTo>
                  <a:lnTo>
                    <a:pt x="2218" y="298"/>
                  </a:lnTo>
                  <a:lnTo>
                    <a:pt x="2220" y="298"/>
                  </a:lnTo>
                  <a:lnTo>
                    <a:pt x="2224" y="298"/>
                  </a:lnTo>
                  <a:lnTo>
                    <a:pt x="2226" y="296"/>
                  </a:lnTo>
                  <a:lnTo>
                    <a:pt x="2233" y="295"/>
                  </a:lnTo>
                  <a:lnTo>
                    <a:pt x="2235" y="292"/>
                  </a:lnTo>
                  <a:lnTo>
                    <a:pt x="2237" y="291"/>
                  </a:lnTo>
                  <a:lnTo>
                    <a:pt x="2249" y="282"/>
                  </a:lnTo>
                  <a:lnTo>
                    <a:pt x="2250" y="279"/>
                  </a:lnTo>
                  <a:lnTo>
                    <a:pt x="2250" y="278"/>
                  </a:lnTo>
                  <a:lnTo>
                    <a:pt x="2251" y="275"/>
                  </a:lnTo>
                  <a:lnTo>
                    <a:pt x="2250" y="273"/>
                  </a:lnTo>
                  <a:lnTo>
                    <a:pt x="2248" y="270"/>
                  </a:lnTo>
                  <a:lnTo>
                    <a:pt x="2246" y="267"/>
                  </a:lnTo>
                  <a:lnTo>
                    <a:pt x="2246" y="262"/>
                  </a:lnTo>
                  <a:lnTo>
                    <a:pt x="2243" y="261"/>
                  </a:lnTo>
                  <a:lnTo>
                    <a:pt x="2241" y="260"/>
                  </a:lnTo>
                  <a:lnTo>
                    <a:pt x="2237" y="260"/>
                  </a:lnTo>
                  <a:lnTo>
                    <a:pt x="2236" y="257"/>
                  </a:lnTo>
                  <a:lnTo>
                    <a:pt x="2233" y="254"/>
                  </a:lnTo>
                  <a:lnTo>
                    <a:pt x="2231" y="252"/>
                  </a:lnTo>
                  <a:lnTo>
                    <a:pt x="2227" y="253"/>
                  </a:lnTo>
                  <a:lnTo>
                    <a:pt x="2225" y="253"/>
                  </a:lnTo>
                  <a:lnTo>
                    <a:pt x="2214" y="246"/>
                  </a:lnTo>
                  <a:lnTo>
                    <a:pt x="2211" y="246"/>
                  </a:lnTo>
                  <a:lnTo>
                    <a:pt x="2202" y="239"/>
                  </a:lnTo>
                  <a:lnTo>
                    <a:pt x="2200" y="238"/>
                  </a:lnTo>
                  <a:lnTo>
                    <a:pt x="2194" y="236"/>
                  </a:lnTo>
                  <a:lnTo>
                    <a:pt x="2186" y="230"/>
                  </a:lnTo>
                  <a:lnTo>
                    <a:pt x="2184" y="230"/>
                  </a:lnTo>
                  <a:lnTo>
                    <a:pt x="2181" y="228"/>
                  </a:lnTo>
                  <a:lnTo>
                    <a:pt x="2178" y="228"/>
                  </a:lnTo>
                  <a:lnTo>
                    <a:pt x="2175" y="227"/>
                  </a:lnTo>
                  <a:lnTo>
                    <a:pt x="2169" y="224"/>
                  </a:lnTo>
                  <a:lnTo>
                    <a:pt x="2167" y="224"/>
                  </a:lnTo>
                  <a:lnTo>
                    <a:pt x="2164" y="226"/>
                  </a:lnTo>
                  <a:lnTo>
                    <a:pt x="2161" y="226"/>
                  </a:lnTo>
                  <a:lnTo>
                    <a:pt x="2156" y="223"/>
                  </a:lnTo>
                  <a:lnTo>
                    <a:pt x="2150" y="223"/>
                  </a:lnTo>
                  <a:lnTo>
                    <a:pt x="2144" y="223"/>
                  </a:lnTo>
                  <a:lnTo>
                    <a:pt x="2144" y="227"/>
                  </a:lnTo>
                  <a:lnTo>
                    <a:pt x="2141" y="229"/>
                  </a:lnTo>
                  <a:lnTo>
                    <a:pt x="2139" y="229"/>
                  </a:lnTo>
                  <a:lnTo>
                    <a:pt x="2137" y="232"/>
                  </a:lnTo>
                  <a:lnTo>
                    <a:pt x="2137" y="229"/>
                  </a:lnTo>
                  <a:lnTo>
                    <a:pt x="2140" y="229"/>
                  </a:lnTo>
                  <a:lnTo>
                    <a:pt x="2142" y="227"/>
                  </a:lnTo>
                  <a:lnTo>
                    <a:pt x="2143" y="224"/>
                  </a:lnTo>
                  <a:lnTo>
                    <a:pt x="2140" y="224"/>
                  </a:lnTo>
                  <a:lnTo>
                    <a:pt x="2143" y="222"/>
                  </a:lnTo>
                  <a:lnTo>
                    <a:pt x="2140" y="221"/>
                  </a:lnTo>
                  <a:lnTo>
                    <a:pt x="2138" y="221"/>
                  </a:lnTo>
                  <a:lnTo>
                    <a:pt x="2135" y="223"/>
                  </a:lnTo>
                  <a:lnTo>
                    <a:pt x="2137" y="221"/>
                  </a:lnTo>
                  <a:lnTo>
                    <a:pt x="2133" y="221"/>
                  </a:lnTo>
                  <a:lnTo>
                    <a:pt x="2131" y="219"/>
                  </a:lnTo>
                  <a:lnTo>
                    <a:pt x="2127" y="220"/>
                  </a:lnTo>
                  <a:lnTo>
                    <a:pt x="2129" y="218"/>
                  </a:lnTo>
                  <a:lnTo>
                    <a:pt x="2123" y="215"/>
                  </a:lnTo>
                  <a:lnTo>
                    <a:pt x="2124" y="213"/>
                  </a:lnTo>
                  <a:lnTo>
                    <a:pt x="2127" y="215"/>
                  </a:lnTo>
                  <a:lnTo>
                    <a:pt x="2135" y="216"/>
                  </a:lnTo>
                  <a:lnTo>
                    <a:pt x="2138" y="214"/>
                  </a:lnTo>
                  <a:lnTo>
                    <a:pt x="2135" y="212"/>
                  </a:lnTo>
                  <a:lnTo>
                    <a:pt x="2130" y="212"/>
                  </a:lnTo>
                  <a:lnTo>
                    <a:pt x="2127" y="210"/>
                  </a:lnTo>
                  <a:lnTo>
                    <a:pt x="2124" y="209"/>
                  </a:lnTo>
                  <a:lnTo>
                    <a:pt x="2122" y="209"/>
                  </a:lnTo>
                  <a:lnTo>
                    <a:pt x="2124" y="211"/>
                  </a:lnTo>
                  <a:lnTo>
                    <a:pt x="2121" y="211"/>
                  </a:lnTo>
                  <a:lnTo>
                    <a:pt x="2118" y="213"/>
                  </a:lnTo>
                  <a:lnTo>
                    <a:pt x="2116" y="214"/>
                  </a:lnTo>
                  <a:lnTo>
                    <a:pt x="2113" y="216"/>
                  </a:lnTo>
                  <a:lnTo>
                    <a:pt x="2115" y="213"/>
                  </a:lnTo>
                  <a:lnTo>
                    <a:pt x="2107" y="212"/>
                  </a:lnTo>
                  <a:lnTo>
                    <a:pt x="2105" y="211"/>
                  </a:lnTo>
                  <a:lnTo>
                    <a:pt x="2103" y="214"/>
                  </a:lnTo>
                  <a:lnTo>
                    <a:pt x="2101" y="211"/>
                  </a:lnTo>
                  <a:lnTo>
                    <a:pt x="2099" y="210"/>
                  </a:lnTo>
                  <a:lnTo>
                    <a:pt x="2099" y="212"/>
                  </a:lnTo>
                  <a:lnTo>
                    <a:pt x="2098" y="214"/>
                  </a:lnTo>
                  <a:lnTo>
                    <a:pt x="2096" y="214"/>
                  </a:lnTo>
                  <a:lnTo>
                    <a:pt x="2096" y="213"/>
                  </a:lnTo>
                  <a:lnTo>
                    <a:pt x="2092" y="213"/>
                  </a:lnTo>
                  <a:lnTo>
                    <a:pt x="2089" y="213"/>
                  </a:lnTo>
                  <a:lnTo>
                    <a:pt x="2092" y="212"/>
                  </a:lnTo>
                  <a:lnTo>
                    <a:pt x="2091" y="209"/>
                  </a:lnTo>
                  <a:lnTo>
                    <a:pt x="2088" y="210"/>
                  </a:lnTo>
                  <a:lnTo>
                    <a:pt x="2089" y="206"/>
                  </a:lnTo>
                  <a:lnTo>
                    <a:pt x="2087" y="206"/>
                  </a:lnTo>
                  <a:lnTo>
                    <a:pt x="2083" y="205"/>
                  </a:lnTo>
                  <a:lnTo>
                    <a:pt x="2078" y="204"/>
                  </a:lnTo>
                  <a:lnTo>
                    <a:pt x="2081" y="203"/>
                  </a:lnTo>
                  <a:lnTo>
                    <a:pt x="2092" y="205"/>
                  </a:lnTo>
                  <a:lnTo>
                    <a:pt x="2098" y="205"/>
                  </a:lnTo>
                  <a:lnTo>
                    <a:pt x="2101" y="203"/>
                  </a:lnTo>
                  <a:lnTo>
                    <a:pt x="2104" y="201"/>
                  </a:lnTo>
                  <a:lnTo>
                    <a:pt x="2109" y="199"/>
                  </a:lnTo>
                  <a:lnTo>
                    <a:pt x="2110" y="197"/>
                  </a:lnTo>
                  <a:lnTo>
                    <a:pt x="2101" y="193"/>
                  </a:lnTo>
                  <a:lnTo>
                    <a:pt x="2099" y="194"/>
                  </a:lnTo>
                  <a:lnTo>
                    <a:pt x="2097" y="194"/>
                  </a:lnTo>
                  <a:lnTo>
                    <a:pt x="2099" y="193"/>
                  </a:lnTo>
                  <a:lnTo>
                    <a:pt x="2099" y="190"/>
                  </a:lnTo>
                  <a:lnTo>
                    <a:pt x="2096" y="189"/>
                  </a:lnTo>
                  <a:lnTo>
                    <a:pt x="2092" y="192"/>
                  </a:lnTo>
                  <a:lnTo>
                    <a:pt x="2092" y="188"/>
                  </a:lnTo>
                  <a:lnTo>
                    <a:pt x="2089" y="189"/>
                  </a:lnTo>
                  <a:lnTo>
                    <a:pt x="2087" y="190"/>
                  </a:lnTo>
                  <a:lnTo>
                    <a:pt x="2088" y="187"/>
                  </a:lnTo>
                  <a:lnTo>
                    <a:pt x="2084" y="186"/>
                  </a:lnTo>
                  <a:lnTo>
                    <a:pt x="2082" y="185"/>
                  </a:lnTo>
                  <a:lnTo>
                    <a:pt x="2079" y="186"/>
                  </a:lnTo>
                  <a:lnTo>
                    <a:pt x="2077" y="188"/>
                  </a:lnTo>
                  <a:lnTo>
                    <a:pt x="2075" y="190"/>
                  </a:lnTo>
                  <a:lnTo>
                    <a:pt x="2075" y="194"/>
                  </a:lnTo>
                  <a:lnTo>
                    <a:pt x="2072" y="196"/>
                  </a:lnTo>
                  <a:lnTo>
                    <a:pt x="2071" y="199"/>
                  </a:lnTo>
                  <a:lnTo>
                    <a:pt x="2071" y="196"/>
                  </a:lnTo>
                  <a:lnTo>
                    <a:pt x="2073" y="194"/>
                  </a:lnTo>
                  <a:lnTo>
                    <a:pt x="2069" y="195"/>
                  </a:lnTo>
                  <a:lnTo>
                    <a:pt x="2071" y="192"/>
                  </a:lnTo>
                  <a:lnTo>
                    <a:pt x="2073" y="189"/>
                  </a:lnTo>
                  <a:lnTo>
                    <a:pt x="2066" y="192"/>
                  </a:lnTo>
                  <a:lnTo>
                    <a:pt x="2064" y="192"/>
                  </a:lnTo>
                  <a:lnTo>
                    <a:pt x="2066" y="190"/>
                  </a:lnTo>
                  <a:lnTo>
                    <a:pt x="2070" y="189"/>
                  </a:lnTo>
                  <a:lnTo>
                    <a:pt x="2066" y="188"/>
                  </a:lnTo>
                  <a:lnTo>
                    <a:pt x="2069" y="186"/>
                  </a:lnTo>
                  <a:lnTo>
                    <a:pt x="2071" y="187"/>
                  </a:lnTo>
                  <a:lnTo>
                    <a:pt x="2075" y="185"/>
                  </a:lnTo>
                  <a:lnTo>
                    <a:pt x="2074" y="181"/>
                  </a:lnTo>
                  <a:lnTo>
                    <a:pt x="2071" y="182"/>
                  </a:lnTo>
                  <a:lnTo>
                    <a:pt x="2072" y="180"/>
                  </a:lnTo>
                  <a:lnTo>
                    <a:pt x="2069" y="180"/>
                  </a:lnTo>
                  <a:lnTo>
                    <a:pt x="2066" y="180"/>
                  </a:lnTo>
                  <a:lnTo>
                    <a:pt x="2064" y="179"/>
                  </a:lnTo>
                  <a:lnTo>
                    <a:pt x="2061" y="181"/>
                  </a:lnTo>
                  <a:lnTo>
                    <a:pt x="2058" y="181"/>
                  </a:lnTo>
                  <a:lnTo>
                    <a:pt x="2058" y="185"/>
                  </a:lnTo>
                  <a:lnTo>
                    <a:pt x="2062" y="187"/>
                  </a:lnTo>
                  <a:lnTo>
                    <a:pt x="2058" y="188"/>
                  </a:lnTo>
                  <a:lnTo>
                    <a:pt x="2056" y="189"/>
                  </a:lnTo>
                  <a:lnTo>
                    <a:pt x="2057" y="192"/>
                  </a:lnTo>
                  <a:lnTo>
                    <a:pt x="2055" y="192"/>
                  </a:lnTo>
                  <a:lnTo>
                    <a:pt x="2056" y="195"/>
                  </a:lnTo>
                  <a:lnTo>
                    <a:pt x="2054" y="195"/>
                  </a:lnTo>
                  <a:lnTo>
                    <a:pt x="2048" y="197"/>
                  </a:lnTo>
                  <a:lnTo>
                    <a:pt x="2049" y="195"/>
                  </a:lnTo>
                  <a:lnTo>
                    <a:pt x="2049" y="193"/>
                  </a:lnTo>
                  <a:lnTo>
                    <a:pt x="2048" y="189"/>
                  </a:lnTo>
                  <a:lnTo>
                    <a:pt x="2050" y="188"/>
                  </a:lnTo>
                  <a:lnTo>
                    <a:pt x="2049" y="182"/>
                  </a:lnTo>
                  <a:lnTo>
                    <a:pt x="2047" y="185"/>
                  </a:lnTo>
                  <a:lnTo>
                    <a:pt x="2041" y="189"/>
                  </a:lnTo>
                  <a:lnTo>
                    <a:pt x="2040" y="192"/>
                  </a:lnTo>
                  <a:lnTo>
                    <a:pt x="2038" y="194"/>
                  </a:lnTo>
                  <a:lnTo>
                    <a:pt x="2036" y="196"/>
                  </a:lnTo>
                  <a:lnTo>
                    <a:pt x="2035" y="199"/>
                  </a:lnTo>
                  <a:lnTo>
                    <a:pt x="2032" y="202"/>
                  </a:lnTo>
                  <a:lnTo>
                    <a:pt x="2029" y="203"/>
                  </a:lnTo>
                  <a:lnTo>
                    <a:pt x="2027" y="203"/>
                  </a:lnTo>
                  <a:lnTo>
                    <a:pt x="2028" y="201"/>
                  </a:lnTo>
                  <a:lnTo>
                    <a:pt x="2029" y="197"/>
                  </a:lnTo>
                  <a:lnTo>
                    <a:pt x="2031" y="195"/>
                  </a:lnTo>
                  <a:lnTo>
                    <a:pt x="2029" y="195"/>
                  </a:lnTo>
                  <a:lnTo>
                    <a:pt x="2030" y="193"/>
                  </a:lnTo>
                  <a:lnTo>
                    <a:pt x="2038" y="187"/>
                  </a:lnTo>
                  <a:lnTo>
                    <a:pt x="2038" y="185"/>
                  </a:lnTo>
                  <a:lnTo>
                    <a:pt x="2036" y="185"/>
                  </a:lnTo>
                  <a:lnTo>
                    <a:pt x="2032" y="184"/>
                  </a:lnTo>
                  <a:lnTo>
                    <a:pt x="2031" y="187"/>
                  </a:lnTo>
                  <a:lnTo>
                    <a:pt x="2029" y="184"/>
                  </a:lnTo>
                  <a:lnTo>
                    <a:pt x="2027" y="184"/>
                  </a:lnTo>
                  <a:lnTo>
                    <a:pt x="2024" y="182"/>
                  </a:lnTo>
                  <a:lnTo>
                    <a:pt x="2021" y="182"/>
                  </a:lnTo>
                  <a:lnTo>
                    <a:pt x="2023" y="185"/>
                  </a:lnTo>
                  <a:lnTo>
                    <a:pt x="2020" y="186"/>
                  </a:lnTo>
                  <a:lnTo>
                    <a:pt x="2018" y="187"/>
                  </a:lnTo>
                  <a:lnTo>
                    <a:pt x="2020" y="188"/>
                  </a:lnTo>
                  <a:lnTo>
                    <a:pt x="2023" y="190"/>
                  </a:lnTo>
                  <a:lnTo>
                    <a:pt x="2018" y="190"/>
                  </a:lnTo>
                  <a:lnTo>
                    <a:pt x="2015" y="193"/>
                  </a:lnTo>
                  <a:lnTo>
                    <a:pt x="2019" y="195"/>
                  </a:lnTo>
                  <a:lnTo>
                    <a:pt x="2014" y="194"/>
                  </a:lnTo>
                  <a:lnTo>
                    <a:pt x="2011" y="195"/>
                  </a:lnTo>
                  <a:lnTo>
                    <a:pt x="2009" y="196"/>
                  </a:lnTo>
                  <a:lnTo>
                    <a:pt x="2007" y="199"/>
                  </a:lnTo>
                  <a:lnTo>
                    <a:pt x="2005" y="199"/>
                  </a:lnTo>
                  <a:lnTo>
                    <a:pt x="2004" y="203"/>
                  </a:lnTo>
                  <a:lnTo>
                    <a:pt x="2003" y="205"/>
                  </a:lnTo>
                  <a:lnTo>
                    <a:pt x="2006" y="206"/>
                  </a:lnTo>
                  <a:lnTo>
                    <a:pt x="2006" y="206"/>
                  </a:lnTo>
                  <a:lnTo>
                    <a:pt x="2003" y="207"/>
                  </a:lnTo>
                  <a:lnTo>
                    <a:pt x="2002" y="206"/>
                  </a:lnTo>
                  <a:lnTo>
                    <a:pt x="2001" y="206"/>
                  </a:lnTo>
                  <a:lnTo>
                    <a:pt x="1999" y="203"/>
                  </a:lnTo>
                  <a:lnTo>
                    <a:pt x="1997" y="204"/>
                  </a:lnTo>
                  <a:lnTo>
                    <a:pt x="1992" y="205"/>
                  </a:lnTo>
                  <a:lnTo>
                    <a:pt x="1996" y="204"/>
                  </a:lnTo>
                  <a:lnTo>
                    <a:pt x="1999" y="202"/>
                  </a:lnTo>
                  <a:lnTo>
                    <a:pt x="1993" y="201"/>
                  </a:lnTo>
                  <a:lnTo>
                    <a:pt x="1990" y="201"/>
                  </a:lnTo>
                  <a:lnTo>
                    <a:pt x="1993" y="203"/>
                  </a:lnTo>
                  <a:lnTo>
                    <a:pt x="1989" y="202"/>
                  </a:lnTo>
                  <a:lnTo>
                    <a:pt x="1988" y="199"/>
                  </a:lnTo>
                  <a:lnTo>
                    <a:pt x="1985" y="198"/>
                  </a:lnTo>
                  <a:lnTo>
                    <a:pt x="1984" y="202"/>
                  </a:lnTo>
                  <a:lnTo>
                    <a:pt x="1980" y="198"/>
                  </a:lnTo>
                  <a:lnTo>
                    <a:pt x="1976" y="201"/>
                  </a:lnTo>
                  <a:lnTo>
                    <a:pt x="1978" y="203"/>
                  </a:lnTo>
                  <a:lnTo>
                    <a:pt x="1981" y="205"/>
                  </a:lnTo>
                  <a:lnTo>
                    <a:pt x="1984" y="205"/>
                  </a:lnTo>
                  <a:lnTo>
                    <a:pt x="1987" y="204"/>
                  </a:lnTo>
                  <a:lnTo>
                    <a:pt x="1984" y="205"/>
                  </a:lnTo>
                  <a:lnTo>
                    <a:pt x="1987" y="206"/>
                  </a:lnTo>
                  <a:lnTo>
                    <a:pt x="1987" y="206"/>
                  </a:lnTo>
                  <a:lnTo>
                    <a:pt x="1985" y="207"/>
                  </a:lnTo>
                  <a:lnTo>
                    <a:pt x="1985" y="211"/>
                  </a:lnTo>
                  <a:lnTo>
                    <a:pt x="1986" y="213"/>
                  </a:lnTo>
                  <a:lnTo>
                    <a:pt x="1985" y="211"/>
                  </a:lnTo>
                  <a:lnTo>
                    <a:pt x="1982" y="209"/>
                  </a:lnTo>
                  <a:lnTo>
                    <a:pt x="1979" y="206"/>
                  </a:lnTo>
                  <a:lnTo>
                    <a:pt x="1976" y="206"/>
                  </a:lnTo>
                  <a:lnTo>
                    <a:pt x="1976" y="211"/>
                  </a:lnTo>
                  <a:lnTo>
                    <a:pt x="1973" y="212"/>
                  </a:lnTo>
                  <a:lnTo>
                    <a:pt x="1971" y="210"/>
                  </a:lnTo>
                  <a:lnTo>
                    <a:pt x="1973" y="207"/>
                  </a:lnTo>
                  <a:lnTo>
                    <a:pt x="1971" y="209"/>
                  </a:lnTo>
                  <a:lnTo>
                    <a:pt x="1969" y="212"/>
                  </a:lnTo>
                  <a:lnTo>
                    <a:pt x="1967" y="213"/>
                  </a:lnTo>
                  <a:lnTo>
                    <a:pt x="1967" y="216"/>
                  </a:lnTo>
                  <a:lnTo>
                    <a:pt x="1970" y="219"/>
                  </a:lnTo>
                  <a:lnTo>
                    <a:pt x="1967" y="218"/>
                  </a:lnTo>
                  <a:lnTo>
                    <a:pt x="1964" y="219"/>
                  </a:lnTo>
                  <a:lnTo>
                    <a:pt x="1962" y="222"/>
                  </a:lnTo>
                  <a:lnTo>
                    <a:pt x="1959" y="224"/>
                  </a:lnTo>
                  <a:lnTo>
                    <a:pt x="1959" y="223"/>
                  </a:lnTo>
                  <a:lnTo>
                    <a:pt x="1961" y="221"/>
                  </a:lnTo>
                  <a:lnTo>
                    <a:pt x="1964" y="215"/>
                  </a:lnTo>
                  <a:lnTo>
                    <a:pt x="1963" y="213"/>
                  </a:lnTo>
                  <a:lnTo>
                    <a:pt x="1964" y="210"/>
                  </a:lnTo>
                  <a:lnTo>
                    <a:pt x="1963" y="207"/>
                  </a:lnTo>
                  <a:lnTo>
                    <a:pt x="1962" y="210"/>
                  </a:lnTo>
                  <a:lnTo>
                    <a:pt x="1959" y="212"/>
                  </a:lnTo>
                  <a:lnTo>
                    <a:pt x="1959" y="211"/>
                  </a:lnTo>
                  <a:lnTo>
                    <a:pt x="1956" y="213"/>
                  </a:lnTo>
                  <a:lnTo>
                    <a:pt x="1958" y="216"/>
                  </a:lnTo>
                  <a:lnTo>
                    <a:pt x="1959" y="216"/>
                  </a:lnTo>
                  <a:lnTo>
                    <a:pt x="1955" y="216"/>
                  </a:lnTo>
                  <a:lnTo>
                    <a:pt x="1955" y="219"/>
                  </a:lnTo>
                  <a:lnTo>
                    <a:pt x="1953" y="221"/>
                  </a:lnTo>
                  <a:lnTo>
                    <a:pt x="1955" y="215"/>
                  </a:lnTo>
                  <a:lnTo>
                    <a:pt x="1955" y="213"/>
                  </a:lnTo>
                  <a:lnTo>
                    <a:pt x="1953" y="212"/>
                  </a:lnTo>
                  <a:lnTo>
                    <a:pt x="1950" y="212"/>
                  </a:lnTo>
                  <a:lnTo>
                    <a:pt x="1947" y="213"/>
                  </a:lnTo>
                  <a:lnTo>
                    <a:pt x="1945" y="215"/>
                  </a:lnTo>
                  <a:lnTo>
                    <a:pt x="1945" y="218"/>
                  </a:lnTo>
                  <a:lnTo>
                    <a:pt x="1949" y="218"/>
                  </a:lnTo>
                  <a:lnTo>
                    <a:pt x="1945" y="219"/>
                  </a:lnTo>
                  <a:lnTo>
                    <a:pt x="1946" y="222"/>
                  </a:lnTo>
                  <a:lnTo>
                    <a:pt x="1950" y="222"/>
                  </a:lnTo>
                  <a:lnTo>
                    <a:pt x="1951" y="224"/>
                  </a:lnTo>
                  <a:lnTo>
                    <a:pt x="1949" y="222"/>
                  </a:lnTo>
                  <a:lnTo>
                    <a:pt x="1945" y="222"/>
                  </a:lnTo>
                  <a:lnTo>
                    <a:pt x="1944" y="219"/>
                  </a:lnTo>
                  <a:lnTo>
                    <a:pt x="1941" y="218"/>
                  </a:lnTo>
                  <a:lnTo>
                    <a:pt x="1938" y="219"/>
                  </a:lnTo>
                  <a:lnTo>
                    <a:pt x="1939" y="221"/>
                  </a:lnTo>
                  <a:lnTo>
                    <a:pt x="1945" y="224"/>
                  </a:lnTo>
                  <a:lnTo>
                    <a:pt x="1943" y="223"/>
                  </a:lnTo>
                  <a:lnTo>
                    <a:pt x="1939" y="223"/>
                  </a:lnTo>
                  <a:lnTo>
                    <a:pt x="1938" y="226"/>
                  </a:lnTo>
                  <a:lnTo>
                    <a:pt x="1938" y="224"/>
                  </a:lnTo>
                  <a:lnTo>
                    <a:pt x="1937" y="221"/>
                  </a:lnTo>
                  <a:lnTo>
                    <a:pt x="1935" y="220"/>
                  </a:lnTo>
                  <a:lnTo>
                    <a:pt x="1932" y="226"/>
                  </a:lnTo>
                  <a:lnTo>
                    <a:pt x="1933" y="228"/>
                  </a:lnTo>
                  <a:lnTo>
                    <a:pt x="1928" y="228"/>
                  </a:lnTo>
                  <a:lnTo>
                    <a:pt x="1925" y="230"/>
                  </a:lnTo>
                  <a:lnTo>
                    <a:pt x="1925" y="233"/>
                  </a:lnTo>
                  <a:lnTo>
                    <a:pt x="1927" y="233"/>
                  </a:lnTo>
                  <a:lnTo>
                    <a:pt x="1927" y="236"/>
                  </a:lnTo>
                  <a:lnTo>
                    <a:pt x="1924" y="236"/>
                  </a:lnTo>
                  <a:lnTo>
                    <a:pt x="1922" y="236"/>
                  </a:lnTo>
                  <a:lnTo>
                    <a:pt x="1927" y="239"/>
                  </a:lnTo>
                  <a:lnTo>
                    <a:pt x="1921" y="237"/>
                  </a:lnTo>
                  <a:lnTo>
                    <a:pt x="1918" y="238"/>
                  </a:lnTo>
                  <a:lnTo>
                    <a:pt x="1912" y="239"/>
                  </a:lnTo>
                  <a:lnTo>
                    <a:pt x="1912" y="241"/>
                  </a:lnTo>
                  <a:lnTo>
                    <a:pt x="1913" y="244"/>
                  </a:lnTo>
                  <a:lnTo>
                    <a:pt x="1919" y="244"/>
                  </a:lnTo>
                  <a:lnTo>
                    <a:pt x="1922" y="244"/>
                  </a:lnTo>
                  <a:lnTo>
                    <a:pt x="1928" y="244"/>
                  </a:lnTo>
                  <a:lnTo>
                    <a:pt x="1924" y="245"/>
                  </a:lnTo>
                  <a:lnTo>
                    <a:pt x="1921" y="246"/>
                  </a:lnTo>
                  <a:lnTo>
                    <a:pt x="1921" y="247"/>
                  </a:lnTo>
                  <a:lnTo>
                    <a:pt x="1924" y="249"/>
                  </a:lnTo>
                  <a:lnTo>
                    <a:pt x="1921" y="247"/>
                  </a:lnTo>
                  <a:lnTo>
                    <a:pt x="1921" y="246"/>
                  </a:lnTo>
                  <a:lnTo>
                    <a:pt x="1919" y="246"/>
                  </a:lnTo>
                  <a:lnTo>
                    <a:pt x="1916" y="247"/>
                  </a:lnTo>
                  <a:lnTo>
                    <a:pt x="1913" y="245"/>
                  </a:lnTo>
                  <a:lnTo>
                    <a:pt x="1910" y="245"/>
                  </a:lnTo>
                  <a:lnTo>
                    <a:pt x="1911" y="248"/>
                  </a:lnTo>
                  <a:lnTo>
                    <a:pt x="1915" y="250"/>
                  </a:lnTo>
                  <a:lnTo>
                    <a:pt x="1911" y="248"/>
                  </a:lnTo>
                  <a:lnTo>
                    <a:pt x="1908" y="247"/>
                  </a:lnTo>
                  <a:lnTo>
                    <a:pt x="1911" y="248"/>
                  </a:lnTo>
                  <a:lnTo>
                    <a:pt x="1910" y="250"/>
                  </a:lnTo>
                  <a:lnTo>
                    <a:pt x="1913" y="253"/>
                  </a:lnTo>
                  <a:lnTo>
                    <a:pt x="1910" y="253"/>
                  </a:lnTo>
                  <a:lnTo>
                    <a:pt x="1911" y="255"/>
                  </a:lnTo>
                  <a:lnTo>
                    <a:pt x="1909" y="254"/>
                  </a:lnTo>
                  <a:lnTo>
                    <a:pt x="1910" y="257"/>
                  </a:lnTo>
                  <a:lnTo>
                    <a:pt x="1908" y="254"/>
                  </a:lnTo>
                  <a:lnTo>
                    <a:pt x="1908" y="257"/>
                  </a:lnTo>
                  <a:lnTo>
                    <a:pt x="1910" y="258"/>
                  </a:lnTo>
                  <a:lnTo>
                    <a:pt x="1908" y="257"/>
                  </a:lnTo>
                  <a:lnTo>
                    <a:pt x="1908" y="257"/>
                  </a:lnTo>
                  <a:lnTo>
                    <a:pt x="1907" y="255"/>
                  </a:lnTo>
                  <a:lnTo>
                    <a:pt x="1905" y="249"/>
                  </a:lnTo>
                  <a:lnTo>
                    <a:pt x="1902" y="249"/>
                  </a:lnTo>
                  <a:lnTo>
                    <a:pt x="1901" y="253"/>
                  </a:lnTo>
                  <a:lnTo>
                    <a:pt x="1899" y="252"/>
                  </a:lnTo>
                  <a:lnTo>
                    <a:pt x="1896" y="252"/>
                  </a:lnTo>
                  <a:lnTo>
                    <a:pt x="1895" y="254"/>
                  </a:lnTo>
                  <a:lnTo>
                    <a:pt x="1899" y="253"/>
                  </a:lnTo>
                  <a:lnTo>
                    <a:pt x="1901" y="254"/>
                  </a:lnTo>
                  <a:lnTo>
                    <a:pt x="1901" y="254"/>
                  </a:lnTo>
                  <a:lnTo>
                    <a:pt x="1901" y="254"/>
                  </a:lnTo>
                  <a:lnTo>
                    <a:pt x="1903" y="255"/>
                  </a:lnTo>
                  <a:lnTo>
                    <a:pt x="1901" y="255"/>
                  </a:lnTo>
                  <a:lnTo>
                    <a:pt x="1893" y="257"/>
                  </a:lnTo>
                  <a:lnTo>
                    <a:pt x="1890" y="257"/>
                  </a:lnTo>
                  <a:lnTo>
                    <a:pt x="1890" y="261"/>
                  </a:lnTo>
                  <a:lnTo>
                    <a:pt x="1887" y="262"/>
                  </a:lnTo>
                  <a:lnTo>
                    <a:pt x="1890" y="263"/>
                  </a:lnTo>
                  <a:lnTo>
                    <a:pt x="1896" y="258"/>
                  </a:lnTo>
                  <a:lnTo>
                    <a:pt x="1899" y="260"/>
                  </a:lnTo>
                  <a:lnTo>
                    <a:pt x="1901" y="262"/>
                  </a:lnTo>
                  <a:lnTo>
                    <a:pt x="1899" y="261"/>
                  </a:lnTo>
                  <a:lnTo>
                    <a:pt x="1896" y="261"/>
                  </a:lnTo>
                  <a:lnTo>
                    <a:pt x="1899" y="262"/>
                  </a:lnTo>
                  <a:lnTo>
                    <a:pt x="1896" y="262"/>
                  </a:lnTo>
                  <a:lnTo>
                    <a:pt x="1893" y="263"/>
                  </a:lnTo>
                  <a:lnTo>
                    <a:pt x="1896" y="265"/>
                  </a:lnTo>
                  <a:lnTo>
                    <a:pt x="1901" y="265"/>
                  </a:lnTo>
                  <a:lnTo>
                    <a:pt x="1899" y="266"/>
                  </a:lnTo>
                  <a:lnTo>
                    <a:pt x="1900" y="269"/>
                  </a:lnTo>
                  <a:lnTo>
                    <a:pt x="1898" y="269"/>
                  </a:lnTo>
                  <a:lnTo>
                    <a:pt x="1895" y="266"/>
                  </a:lnTo>
                  <a:lnTo>
                    <a:pt x="1893" y="265"/>
                  </a:lnTo>
                  <a:lnTo>
                    <a:pt x="1890" y="266"/>
                  </a:lnTo>
                  <a:lnTo>
                    <a:pt x="1893" y="265"/>
                  </a:lnTo>
                  <a:lnTo>
                    <a:pt x="1890" y="264"/>
                  </a:lnTo>
                  <a:lnTo>
                    <a:pt x="1887" y="266"/>
                  </a:lnTo>
                  <a:lnTo>
                    <a:pt x="1890" y="267"/>
                  </a:lnTo>
                  <a:lnTo>
                    <a:pt x="1890" y="267"/>
                  </a:lnTo>
                  <a:lnTo>
                    <a:pt x="1887" y="267"/>
                  </a:lnTo>
                  <a:lnTo>
                    <a:pt x="1882" y="272"/>
                  </a:lnTo>
                  <a:lnTo>
                    <a:pt x="1887" y="271"/>
                  </a:lnTo>
                  <a:lnTo>
                    <a:pt x="1887" y="272"/>
                  </a:lnTo>
                  <a:lnTo>
                    <a:pt x="1893" y="270"/>
                  </a:lnTo>
                  <a:lnTo>
                    <a:pt x="1895" y="272"/>
                  </a:lnTo>
                  <a:lnTo>
                    <a:pt x="1900" y="272"/>
                  </a:lnTo>
                  <a:lnTo>
                    <a:pt x="1898" y="272"/>
                  </a:lnTo>
                  <a:lnTo>
                    <a:pt x="1896" y="275"/>
                  </a:lnTo>
                  <a:lnTo>
                    <a:pt x="1894" y="273"/>
                  </a:lnTo>
                  <a:lnTo>
                    <a:pt x="1891" y="273"/>
                  </a:lnTo>
                  <a:lnTo>
                    <a:pt x="1890" y="273"/>
                  </a:lnTo>
                  <a:lnTo>
                    <a:pt x="1890" y="272"/>
                  </a:lnTo>
                  <a:lnTo>
                    <a:pt x="1884" y="274"/>
                  </a:lnTo>
                  <a:lnTo>
                    <a:pt x="1882" y="275"/>
                  </a:lnTo>
                  <a:lnTo>
                    <a:pt x="1884" y="276"/>
                  </a:lnTo>
                  <a:lnTo>
                    <a:pt x="1882" y="276"/>
                  </a:lnTo>
                  <a:lnTo>
                    <a:pt x="1879" y="278"/>
                  </a:lnTo>
                  <a:lnTo>
                    <a:pt x="1876" y="278"/>
                  </a:lnTo>
                  <a:lnTo>
                    <a:pt x="1874" y="279"/>
                  </a:lnTo>
                  <a:lnTo>
                    <a:pt x="1870" y="280"/>
                  </a:lnTo>
                  <a:lnTo>
                    <a:pt x="1876" y="282"/>
                  </a:lnTo>
                  <a:lnTo>
                    <a:pt x="1874" y="282"/>
                  </a:lnTo>
                  <a:lnTo>
                    <a:pt x="1870" y="283"/>
                  </a:lnTo>
                  <a:lnTo>
                    <a:pt x="1874" y="283"/>
                  </a:lnTo>
                  <a:lnTo>
                    <a:pt x="1870" y="283"/>
                  </a:lnTo>
                  <a:lnTo>
                    <a:pt x="1871" y="284"/>
                  </a:lnTo>
                  <a:lnTo>
                    <a:pt x="1874" y="284"/>
                  </a:lnTo>
                  <a:lnTo>
                    <a:pt x="1871" y="284"/>
                  </a:lnTo>
                  <a:lnTo>
                    <a:pt x="1868" y="284"/>
                  </a:lnTo>
                  <a:lnTo>
                    <a:pt x="1869" y="286"/>
                  </a:lnTo>
                  <a:lnTo>
                    <a:pt x="1866" y="286"/>
                  </a:lnTo>
                  <a:lnTo>
                    <a:pt x="1867" y="288"/>
                  </a:lnTo>
                  <a:lnTo>
                    <a:pt x="1869" y="288"/>
                  </a:lnTo>
                  <a:lnTo>
                    <a:pt x="1873" y="289"/>
                  </a:lnTo>
                  <a:lnTo>
                    <a:pt x="1869" y="288"/>
                  </a:lnTo>
                  <a:lnTo>
                    <a:pt x="1867" y="290"/>
                  </a:lnTo>
                  <a:lnTo>
                    <a:pt x="1864" y="288"/>
                  </a:lnTo>
                  <a:lnTo>
                    <a:pt x="1865" y="291"/>
                  </a:lnTo>
                  <a:lnTo>
                    <a:pt x="1865" y="293"/>
                  </a:lnTo>
                  <a:lnTo>
                    <a:pt x="1870" y="293"/>
                  </a:lnTo>
                  <a:lnTo>
                    <a:pt x="1868" y="293"/>
                  </a:lnTo>
                  <a:lnTo>
                    <a:pt x="1865" y="296"/>
                  </a:lnTo>
                  <a:lnTo>
                    <a:pt x="1868" y="295"/>
                  </a:lnTo>
                  <a:lnTo>
                    <a:pt x="1870" y="295"/>
                  </a:lnTo>
                  <a:lnTo>
                    <a:pt x="1874" y="295"/>
                  </a:lnTo>
                  <a:lnTo>
                    <a:pt x="1879" y="293"/>
                  </a:lnTo>
                  <a:lnTo>
                    <a:pt x="1875" y="296"/>
                  </a:lnTo>
                  <a:lnTo>
                    <a:pt x="1871" y="297"/>
                  </a:lnTo>
                  <a:lnTo>
                    <a:pt x="1873" y="297"/>
                  </a:lnTo>
                  <a:lnTo>
                    <a:pt x="1874" y="297"/>
                  </a:lnTo>
                  <a:lnTo>
                    <a:pt x="1875" y="297"/>
                  </a:lnTo>
                  <a:lnTo>
                    <a:pt x="1873" y="297"/>
                  </a:lnTo>
                  <a:lnTo>
                    <a:pt x="1870" y="298"/>
                  </a:lnTo>
                  <a:lnTo>
                    <a:pt x="1869" y="296"/>
                  </a:lnTo>
                  <a:lnTo>
                    <a:pt x="1864" y="297"/>
                  </a:lnTo>
                  <a:lnTo>
                    <a:pt x="1861" y="298"/>
                  </a:lnTo>
                  <a:lnTo>
                    <a:pt x="1859" y="300"/>
                  </a:lnTo>
                  <a:lnTo>
                    <a:pt x="1864" y="299"/>
                  </a:lnTo>
                  <a:lnTo>
                    <a:pt x="1862" y="301"/>
                  </a:lnTo>
                  <a:lnTo>
                    <a:pt x="1864" y="303"/>
                  </a:lnTo>
                  <a:lnTo>
                    <a:pt x="1861" y="301"/>
                  </a:lnTo>
                  <a:lnTo>
                    <a:pt x="1859" y="303"/>
                  </a:lnTo>
                  <a:lnTo>
                    <a:pt x="1858" y="308"/>
                  </a:lnTo>
                  <a:lnTo>
                    <a:pt x="1856" y="308"/>
                  </a:lnTo>
                  <a:lnTo>
                    <a:pt x="1854" y="310"/>
                  </a:lnTo>
                  <a:lnTo>
                    <a:pt x="1858" y="310"/>
                  </a:lnTo>
                  <a:lnTo>
                    <a:pt x="1858" y="314"/>
                  </a:lnTo>
                  <a:lnTo>
                    <a:pt x="1856" y="313"/>
                  </a:lnTo>
                  <a:lnTo>
                    <a:pt x="1853" y="310"/>
                  </a:lnTo>
                  <a:lnTo>
                    <a:pt x="1854" y="313"/>
                  </a:lnTo>
                  <a:lnTo>
                    <a:pt x="1851" y="315"/>
                  </a:lnTo>
                  <a:lnTo>
                    <a:pt x="1852" y="318"/>
                  </a:lnTo>
                  <a:lnTo>
                    <a:pt x="1854" y="316"/>
                  </a:lnTo>
                  <a:lnTo>
                    <a:pt x="1854" y="320"/>
                  </a:lnTo>
                  <a:lnTo>
                    <a:pt x="1857" y="320"/>
                  </a:lnTo>
                  <a:lnTo>
                    <a:pt x="1862" y="316"/>
                  </a:lnTo>
                  <a:lnTo>
                    <a:pt x="1859" y="318"/>
                  </a:lnTo>
                  <a:lnTo>
                    <a:pt x="1853" y="322"/>
                  </a:lnTo>
                  <a:lnTo>
                    <a:pt x="1851" y="322"/>
                  </a:lnTo>
                  <a:lnTo>
                    <a:pt x="1854" y="321"/>
                  </a:lnTo>
                  <a:lnTo>
                    <a:pt x="1849" y="320"/>
                  </a:lnTo>
                  <a:lnTo>
                    <a:pt x="1847" y="323"/>
                  </a:lnTo>
                  <a:lnTo>
                    <a:pt x="1849" y="322"/>
                  </a:lnTo>
                  <a:lnTo>
                    <a:pt x="1847" y="323"/>
                  </a:lnTo>
                  <a:lnTo>
                    <a:pt x="1844" y="323"/>
                  </a:lnTo>
                  <a:lnTo>
                    <a:pt x="1842" y="325"/>
                  </a:lnTo>
                  <a:lnTo>
                    <a:pt x="1844" y="325"/>
                  </a:lnTo>
                  <a:lnTo>
                    <a:pt x="1840" y="326"/>
                  </a:lnTo>
                  <a:lnTo>
                    <a:pt x="1842" y="327"/>
                  </a:lnTo>
                  <a:lnTo>
                    <a:pt x="1844" y="326"/>
                  </a:lnTo>
                  <a:lnTo>
                    <a:pt x="1850" y="324"/>
                  </a:lnTo>
                  <a:lnTo>
                    <a:pt x="1852" y="324"/>
                  </a:lnTo>
                  <a:lnTo>
                    <a:pt x="1849" y="324"/>
                  </a:lnTo>
                  <a:lnTo>
                    <a:pt x="1847" y="325"/>
                  </a:lnTo>
                  <a:lnTo>
                    <a:pt x="1844" y="327"/>
                  </a:lnTo>
                  <a:lnTo>
                    <a:pt x="1847" y="327"/>
                  </a:lnTo>
                  <a:lnTo>
                    <a:pt x="1841" y="330"/>
                  </a:lnTo>
                  <a:lnTo>
                    <a:pt x="1842" y="332"/>
                  </a:lnTo>
                  <a:lnTo>
                    <a:pt x="1845" y="332"/>
                  </a:lnTo>
                  <a:lnTo>
                    <a:pt x="1843" y="335"/>
                  </a:lnTo>
                  <a:lnTo>
                    <a:pt x="1844" y="335"/>
                  </a:lnTo>
                  <a:lnTo>
                    <a:pt x="1843" y="335"/>
                  </a:lnTo>
                  <a:lnTo>
                    <a:pt x="1840" y="338"/>
                  </a:lnTo>
                  <a:lnTo>
                    <a:pt x="1838" y="334"/>
                  </a:lnTo>
                  <a:lnTo>
                    <a:pt x="1832" y="334"/>
                  </a:lnTo>
                  <a:lnTo>
                    <a:pt x="1833" y="337"/>
                  </a:lnTo>
                  <a:lnTo>
                    <a:pt x="1831" y="337"/>
                  </a:lnTo>
                  <a:lnTo>
                    <a:pt x="1827" y="339"/>
                  </a:lnTo>
                  <a:lnTo>
                    <a:pt x="1827" y="341"/>
                  </a:lnTo>
                  <a:lnTo>
                    <a:pt x="1824" y="341"/>
                  </a:lnTo>
                  <a:lnTo>
                    <a:pt x="1823" y="344"/>
                  </a:lnTo>
                  <a:lnTo>
                    <a:pt x="1822" y="347"/>
                  </a:lnTo>
                  <a:lnTo>
                    <a:pt x="1824" y="346"/>
                  </a:lnTo>
                  <a:lnTo>
                    <a:pt x="1822" y="347"/>
                  </a:lnTo>
                  <a:lnTo>
                    <a:pt x="1822" y="348"/>
                  </a:lnTo>
                  <a:lnTo>
                    <a:pt x="1824" y="347"/>
                  </a:lnTo>
                  <a:lnTo>
                    <a:pt x="1816" y="350"/>
                  </a:lnTo>
                  <a:lnTo>
                    <a:pt x="1819" y="350"/>
                  </a:lnTo>
                  <a:lnTo>
                    <a:pt x="1816" y="352"/>
                  </a:lnTo>
                  <a:lnTo>
                    <a:pt x="1822" y="351"/>
                  </a:lnTo>
                  <a:lnTo>
                    <a:pt x="1822" y="351"/>
                  </a:lnTo>
                  <a:lnTo>
                    <a:pt x="1819" y="353"/>
                  </a:lnTo>
                  <a:lnTo>
                    <a:pt x="1822" y="357"/>
                  </a:lnTo>
                  <a:lnTo>
                    <a:pt x="1828" y="355"/>
                  </a:lnTo>
                  <a:lnTo>
                    <a:pt x="1831" y="352"/>
                  </a:lnTo>
                  <a:lnTo>
                    <a:pt x="1834" y="351"/>
                  </a:lnTo>
                  <a:lnTo>
                    <a:pt x="1836" y="349"/>
                  </a:lnTo>
                  <a:lnTo>
                    <a:pt x="1834" y="348"/>
                  </a:lnTo>
                  <a:lnTo>
                    <a:pt x="1832" y="349"/>
                  </a:lnTo>
                  <a:lnTo>
                    <a:pt x="1840" y="344"/>
                  </a:lnTo>
                  <a:lnTo>
                    <a:pt x="1843" y="344"/>
                  </a:lnTo>
                  <a:lnTo>
                    <a:pt x="1842" y="346"/>
                  </a:lnTo>
                  <a:lnTo>
                    <a:pt x="1840" y="346"/>
                  </a:lnTo>
                  <a:lnTo>
                    <a:pt x="1838" y="349"/>
                  </a:lnTo>
                  <a:lnTo>
                    <a:pt x="1840" y="350"/>
                  </a:lnTo>
                  <a:lnTo>
                    <a:pt x="1838" y="351"/>
                  </a:lnTo>
                  <a:lnTo>
                    <a:pt x="1834" y="352"/>
                  </a:lnTo>
                  <a:lnTo>
                    <a:pt x="1832" y="355"/>
                  </a:lnTo>
                  <a:lnTo>
                    <a:pt x="1835" y="355"/>
                  </a:lnTo>
                  <a:lnTo>
                    <a:pt x="1834" y="357"/>
                  </a:lnTo>
                  <a:lnTo>
                    <a:pt x="1824" y="357"/>
                  </a:lnTo>
                  <a:lnTo>
                    <a:pt x="1824" y="360"/>
                  </a:lnTo>
                  <a:lnTo>
                    <a:pt x="1822" y="359"/>
                  </a:lnTo>
                  <a:lnTo>
                    <a:pt x="1819" y="360"/>
                  </a:lnTo>
                  <a:lnTo>
                    <a:pt x="1822" y="358"/>
                  </a:lnTo>
                  <a:lnTo>
                    <a:pt x="1822" y="357"/>
                  </a:lnTo>
                  <a:lnTo>
                    <a:pt x="1817" y="353"/>
                  </a:lnTo>
                  <a:lnTo>
                    <a:pt x="1815" y="356"/>
                  </a:lnTo>
                  <a:lnTo>
                    <a:pt x="1811" y="357"/>
                  </a:lnTo>
                  <a:lnTo>
                    <a:pt x="1815" y="357"/>
                  </a:lnTo>
                  <a:lnTo>
                    <a:pt x="1811" y="359"/>
                  </a:lnTo>
                  <a:lnTo>
                    <a:pt x="1815" y="359"/>
                  </a:lnTo>
                  <a:lnTo>
                    <a:pt x="1811" y="359"/>
                  </a:lnTo>
                  <a:lnTo>
                    <a:pt x="1809" y="361"/>
                  </a:lnTo>
                  <a:lnTo>
                    <a:pt x="1810" y="358"/>
                  </a:lnTo>
                  <a:lnTo>
                    <a:pt x="1805" y="358"/>
                  </a:lnTo>
                  <a:lnTo>
                    <a:pt x="1804" y="360"/>
                  </a:lnTo>
                  <a:lnTo>
                    <a:pt x="1804" y="363"/>
                  </a:lnTo>
                  <a:lnTo>
                    <a:pt x="1806" y="363"/>
                  </a:lnTo>
                  <a:lnTo>
                    <a:pt x="1801" y="364"/>
                  </a:lnTo>
                  <a:lnTo>
                    <a:pt x="1797" y="365"/>
                  </a:lnTo>
                  <a:lnTo>
                    <a:pt x="1800" y="366"/>
                  </a:lnTo>
                  <a:lnTo>
                    <a:pt x="1802" y="366"/>
                  </a:lnTo>
                  <a:lnTo>
                    <a:pt x="1801" y="369"/>
                  </a:lnTo>
                  <a:lnTo>
                    <a:pt x="1805" y="370"/>
                  </a:lnTo>
                  <a:lnTo>
                    <a:pt x="1801" y="369"/>
                  </a:lnTo>
                  <a:lnTo>
                    <a:pt x="1799" y="367"/>
                  </a:lnTo>
                  <a:lnTo>
                    <a:pt x="1797" y="365"/>
                  </a:lnTo>
                  <a:lnTo>
                    <a:pt x="1794" y="365"/>
                  </a:lnTo>
                  <a:lnTo>
                    <a:pt x="1798" y="370"/>
                  </a:lnTo>
                  <a:lnTo>
                    <a:pt x="1800" y="372"/>
                  </a:lnTo>
                  <a:lnTo>
                    <a:pt x="1801" y="373"/>
                  </a:lnTo>
                  <a:lnTo>
                    <a:pt x="1802" y="373"/>
                  </a:lnTo>
                  <a:lnTo>
                    <a:pt x="1802" y="374"/>
                  </a:lnTo>
                  <a:lnTo>
                    <a:pt x="1801" y="373"/>
                  </a:lnTo>
                  <a:lnTo>
                    <a:pt x="1797" y="370"/>
                  </a:lnTo>
                  <a:lnTo>
                    <a:pt x="1794" y="367"/>
                  </a:lnTo>
                  <a:lnTo>
                    <a:pt x="1792" y="368"/>
                  </a:lnTo>
                  <a:lnTo>
                    <a:pt x="1788" y="367"/>
                  </a:lnTo>
                  <a:lnTo>
                    <a:pt x="1787" y="367"/>
                  </a:lnTo>
                  <a:lnTo>
                    <a:pt x="1784" y="367"/>
                  </a:lnTo>
                  <a:lnTo>
                    <a:pt x="1781" y="368"/>
                  </a:lnTo>
                  <a:lnTo>
                    <a:pt x="1784" y="370"/>
                  </a:lnTo>
                  <a:lnTo>
                    <a:pt x="1781" y="370"/>
                  </a:lnTo>
                  <a:lnTo>
                    <a:pt x="1784" y="373"/>
                  </a:lnTo>
                  <a:lnTo>
                    <a:pt x="1789" y="372"/>
                  </a:lnTo>
                  <a:lnTo>
                    <a:pt x="1787" y="373"/>
                  </a:lnTo>
                  <a:lnTo>
                    <a:pt x="1790" y="373"/>
                  </a:lnTo>
                  <a:lnTo>
                    <a:pt x="1794" y="372"/>
                  </a:lnTo>
                  <a:lnTo>
                    <a:pt x="1789" y="374"/>
                  </a:lnTo>
                  <a:lnTo>
                    <a:pt x="1791" y="376"/>
                  </a:lnTo>
                  <a:lnTo>
                    <a:pt x="1791" y="376"/>
                  </a:lnTo>
                  <a:lnTo>
                    <a:pt x="1788" y="376"/>
                  </a:lnTo>
                  <a:lnTo>
                    <a:pt x="1785" y="375"/>
                  </a:lnTo>
                  <a:lnTo>
                    <a:pt x="1782" y="375"/>
                  </a:lnTo>
                  <a:lnTo>
                    <a:pt x="1780" y="375"/>
                  </a:lnTo>
                  <a:lnTo>
                    <a:pt x="1776" y="375"/>
                  </a:lnTo>
                  <a:lnTo>
                    <a:pt x="1771" y="375"/>
                  </a:lnTo>
                  <a:lnTo>
                    <a:pt x="1774" y="376"/>
                  </a:lnTo>
                  <a:lnTo>
                    <a:pt x="1771" y="378"/>
                  </a:lnTo>
                  <a:lnTo>
                    <a:pt x="1775" y="378"/>
                  </a:lnTo>
                  <a:lnTo>
                    <a:pt x="1777" y="378"/>
                  </a:lnTo>
                  <a:lnTo>
                    <a:pt x="1780" y="380"/>
                  </a:lnTo>
                  <a:lnTo>
                    <a:pt x="1782" y="382"/>
                  </a:lnTo>
                  <a:lnTo>
                    <a:pt x="1785" y="382"/>
                  </a:lnTo>
                  <a:lnTo>
                    <a:pt x="1782" y="382"/>
                  </a:lnTo>
                  <a:lnTo>
                    <a:pt x="1781" y="385"/>
                  </a:lnTo>
                  <a:lnTo>
                    <a:pt x="1784" y="385"/>
                  </a:lnTo>
                  <a:lnTo>
                    <a:pt x="1781" y="386"/>
                  </a:lnTo>
                  <a:lnTo>
                    <a:pt x="1781" y="385"/>
                  </a:lnTo>
                  <a:lnTo>
                    <a:pt x="1781" y="383"/>
                  </a:lnTo>
                  <a:lnTo>
                    <a:pt x="1780" y="381"/>
                  </a:lnTo>
                  <a:lnTo>
                    <a:pt x="1777" y="378"/>
                  </a:lnTo>
                  <a:lnTo>
                    <a:pt x="1774" y="380"/>
                  </a:lnTo>
                  <a:lnTo>
                    <a:pt x="1774" y="382"/>
                  </a:lnTo>
                  <a:lnTo>
                    <a:pt x="1775" y="384"/>
                  </a:lnTo>
                  <a:lnTo>
                    <a:pt x="1773" y="381"/>
                  </a:lnTo>
                  <a:lnTo>
                    <a:pt x="1770" y="381"/>
                  </a:lnTo>
                  <a:lnTo>
                    <a:pt x="1767" y="383"/>
                  </a:lnTo>
                  <a:lnTo>
                    <a:pt x="1768" y="385"/>
                  </a:lnTo>
                  <a:lnTo>
                    <a:pt x="1772" y="386"/>
                  </a:lnTo>
                  <a:lnTo>
                    <a:pt x="1766" y="386"/>
                  </a:lnTo>
                  <a:lnTo>
                    <a:pt x="1765" y="384"/>
                  </a:lnTo>
                  <a:lnTo>
                    <a:pt x="1759" y="385"/>
                  </a:lnTo>
                  <a:lnTo>
                    <a:pt x="1760" y="387"/>
                  </a:lnTo>
                  <a:lnTo>
                    <a:pt x="1758" y="385"/>
                  </a:lnTo>
                  <a:lnTo>
                    <a:pt x="1756" y="386"/>
                  </a:lnTo>
                  <a:lnTo>
                    <a:pt x="1758" y="387"/>
                  </a:lnTo>
                  <a:lnTo>
                    <a:pt x="1756" y="390"/>
                  </a:lnTo>
                  <a:lnTo>
                    <a:pt x="1758" y="390"/>
                  </a:lnTo>
                  <a:lnTo>
                    <a:pt x="1764" y="390"/>
                  </a:lnTo>
                  <a:lnTo>
                    <a:pt x="1770" y="391"/>
                  </a:lnTo>
                  <a:lnTo>
                    <a:pt x="1775" y="391"/>
                  </a:lnTo>
                  <a:lnTo>
                    <a:pt x="1777" y="391"/>
                  </a:lnTo>
                  <a:lnTo>
                    <a:pt x="1775" y="392"/>
                  </a:lnTo>
                  <a:lnTo>
                    <a:pt x="1772" y="392"/>
                  </a:lnTo>
                  <a:lnTo>
                    <a:pt x="1766" y="393"/>
                  </a:lnTo>
                  <a:lnTo>
                    <a:pt x="1764" y="392"/>
                  </a:lnTo>
                  <a:lnTo>
                    <a:pt x="1760" y="390"/>
                  </a:lnTo>
                  <a:lnTo>
                    <a:pt x="1758" y="391"/>
                  </a:lnTo>
                  <a:lnTo>
                    <a:pt x="1756" y="392"/>
                  </a:lnTo>
                  <a:lnTo>
                    <a:pt x="1754" y="395"/>
                  </a:lnTo>
                  <a:lnTo>
                    <a:pt x="1756" y="397"/>
                  </a:lnTo>
                  <a:lnTo>
                    <a:pt x="1759" y="395"/>
                  </a:lnTo>
                  <a:lnTo>
                    <a:pt x="1754" y="397"/>
                  </a:lnTo>
                  <a:lnTo>
                    <a:pt x="1756" y="397"/>
                  </a:lnTo>
                  <a:lnTo>
                    <a:pt x="1759" y="397"/>
                  </a:lnTo>
                  <a:lnTo>
                    <a:pt x="1756" y="397"/>
                  </a:lnTo>
                  <a:lnTo>
                    <a:pt x="1759" y="398"/>
                  </a:lnTo>
                  <a:lnTo>
                    <a:pt x="1757" y="399"/>
                  </a:lnTo>
                  <a:lnTo>
                    <a:pt x="1762" y="400"/>
                  </a:lnTo>
                  <a:lnTo>
                    <a:pt x="1765" y="400"/>
                  </a:lnTo>
                  <a:lnTo>
                    <a:pt x="1762" y="400"/>
                  </a:lnTo>
                  <a:lnTo>
                    <a:pt x="1759" y="399"/>
                  </a:lnTo>
                  <a:lnTo>
                    <a:pt x="1754" y="401"/>
                  </a:lnTo>
                  <a:lnTo>
                    <a:pt x="1756" y="401"/>
                  </a:lnTo>
                  <a:lnTo>
                    <a:pt x="1762" y="401"/>
                  </a:lnTo>
                  <a:lnTo>
                    <a:pt x="1757" y="402"/>
                  </a:lnTo>
                  <a:lnTo>
                    <a:pt x="1754" y="403"/>
                  </a:lnTo>
                  <a:lnTo>
                    <a:pt x="1756" y="404"/>
                  </a:lnTo>
                  <a:lnTo>
                    <a:pt x="1759" y="408"/>
                  </a:lnTo>
                  <a:lnTo>
                    <a:pt x="1765" y="404"/>
                  </a:lnTo>
                  <a:lnTo>
                    <a:pt x="1771" y="404"/>
                  </a:lnTo>
                  <a:lnTo>
                    <a:pt x="1773" y="407"/>
                  </a:lnTo>
                  <a:lnTo>
                    <a:pt x="1776" y="402"/>
                  </a:lnTo>
                  <a:lnTo>
                    <a:pt x="1775" y="404"/>
                  </a:lnTo>
                  <a:lnTo>
                    <a:pt x="1776" y="404"/>
                  </a:lnTo>
                  <a:lnTo>
                    <a:pt x="1782" y="404"/>
                  </a:lnTo>
                  <a:lnTo>
                    <a:pt x="1780" y="406"/>
                  </a:lnTo>
                  <a:lnTo>
                    <a:pt x="1783" y="406"/>
                  </a:lnTo>
                  <a:lnTo>
                    <a:pt x="1785" y="406"/>
                  </a:lnTo>
                  <a:lnTo>
                    <a:pt x="1784" y="403"/>
                  </a:lnTo>
                  <a:lnTo>
                    <a:pt x="1787" y="401"/>
                  </a:lnTo>
                  <a:lnTo>
                    <a:pt x="1785" y="403"/>
                  </a:lnTo>
                  <a:lnTo>
                    <a:pt x="1787" y="404"/>
                  </a:lnTo>
                  <a:lnTo>
                    <a:pt x="1788" y="404"/>
                  </a:lnTo>
                  <a:lnTo>
                    <a:pt x="1790" y="404"/>
                  </a:lnTo>
                  <a:lnTo>
                    <a:pt x="1788" y="407"/>
                  </a:lnTo>
                  <a:lnTo>
                    <a:pt x="1784" y="406"/>
                  </a:lnTo>
                  <a:lnTo>
                    <a:pt x="1781" y="408"/>
                  </a:lnTo>
                  <a:lnTo>
                    <a:pt x="1782" y="410"/>
                  </a:lnTo>
                  <a:lnTo>
                    <a:pt x="1780" y="410"/>
                  </a:lnTo>
                  <a:lnTo>
                    <a:pt x="1780" y="408"/>
                  </a:lnTo>
                  <a:lnTo>
                    <a:pt x="1777" y="406"/>
                  </a:lnTo>
                  <a:lnTo>
                    <a:pt x="1774" y="407"/>
                  </a:lnTo>
                  <a:lnTo>
                    <a:pt x="1764" y="407"/>
                  </a:lnTo>
                  <a:lnTo>
                    <a:pt x="1756" y="409"/>
                  </a:lnTo>
                  <a:lnTo>
                    <a:pt x="1755" y="412"/>
                  </a:lnTo>
                  <a:lnTo>
                    <a:pt x="1757" y="412"/>
                  </a:lnTo>
                  <a:lnTo>
                    <a:pt x="1760" y="412"/>
                  </a:lnTo>
                  <a:lnTo>
                    <a:pt x="1758" y="414"/>
                  </a:lnTo>
                  <a:lnTo>
                    <a:pt x="1759" y="416"/>
                  </a:lnTo>
                  <a:lnTo>
                    <a:pt x="1757" y="415"/>
                  </a:lnTo>
                  <a:lnTo>
                    <a:pt x="1754" y="414"/>
                  </a:lnTo>
                  <a:lnTo>
                    <a:pt x="1756" y="416"/>
                  </a:lnTo>
                  <a:lnTo>
                    <a:pt x="1757" y="418"/>
                  </a:lnTo>
                  <a:lnTo>
                    <a:pt x="1762" y="416"/>
                  </a:lnTo>
                  <a:lnTo>
                    <a:pt x="1764" y="416"/>
                  </a:lnTo>
                  <a:lnTo>
                    <a:pt x="1764" y="418"/>
                  </a:lnTo>
                  <a:lnTo>
                    <a:pt x="1763" y="419"/>
                  </a:lnTo>
                  <a:lnTo>
                    <a:pt x="1763" y="419"/>
                  </a:lnTo>
                  <a:lnTo>
                    <a:pt x="1762" y="420"/>
                  </a:lnTo>
                  <a:lnTo>
                    <a:pt x="1762" y="420"/>
                  </a:lnTo>
                  <a:lnTo>
                    <a:pt x="1762" y="420"/>
                  </a:lnTo>
                  <a:lnTo>
                    <a:pt x="1758" y="419"/>
                  </a:lnTo>
                  <a:lnTo>
                    <a:pt x="1756" y="421"/>
                  </a:lnTo>
                  <a:lnTo>
                    <a:pt x="1757" y="425"/>
                  </a:lnTo>
                  <a:lnTo>
                    <a:pt x="1759" y="426"/>
                  </a:lnTo>
                  <a:lnTo>
                    <a:pt x="1762" y="424"/>
                  </a:lnTo>
                  <a:lnTo>
                    <a:pt x="1762" y="426"/>
                  </a:lnTo>
                  <a:lnTo>
                    <a:pt x="1764" y="426"/>
                  </a:lnTo>
                  <a:lnTo>
                    <a:pt x="1764" y="429"/>
                  </a:lnTo>
                  <a:lnTo>
                    <a:pt x="1765" y="429"/>
                  </a:lnTo>
                  <a:lnTo>
                    <a:pt x="1767" y="425"/>
                  </a:lnTo>
                  <a:lnTo>
                    <a:pt x="1770" y="424"/>
                  </a:lnTo>
                  <a:lnTo>
                    <a:pt x="1772" y="421"/>
                  </a:lnTo>
                  <a:lnTo>
                    <a:pt x="1774" y="420"/>
                  </a:lnTo>
                  <a:lnTo>
                    <a:pt x="1780" y="420"/>
                  </a:lnTo>
                  <a:lnTo>
                    <a:pt x="1777" y="421"/>
                  </a:lnTo>
                  <a:lnTo>
                    <a:pt x="1775" y="426"/>
                  </a:lnTo>
                  <a:lnTo>
                    <a:pt x="1775" y="424"/>
                  </a:lnTo>
                  <a:lnTo>
                    <a:pt x="1775" y="421"/>
                  </a:lnTo>
                  <a:lnTo>
                    <a:pt x="1773" y="423"/>
                  </a:lnTo>
                  <a:lnTo>
                    <a:pt x="1770" y="425"/>
                  </a:lnTo>
                  <a:lnTo>
                    <a:pt x="1770" y="427"/>
                  </a:lnTo>
                  <a:lnTo>
                    <a:pt x="1766" y="429"/>
                  </a:lnTo>
                  <a:lnTo>
                    <a:pt x="1767" y="430"/>
                  </a:lnTo>
                  <a:lnTo>
                    <a:pt x="1764" y="432"/>
                  </a:lnTo>
                  <a:lnTo>
                    <a:pt x="1763" y="433"/>
                  </a:lnTo>
                  <a:lnTo>
                    <a:pt x="1766" y="434"/>
                  </a:lnTo>
                  <a:lnTo>
                    <a:pt x="1768" y="435"/>
                  </a:lnTo>
                  <a:lnTo>
                    <a:pt x="1771" y="433"/>
                  </a:lnTo>
                  <a:lnTo>
                    <a:pt x="1768" y="435"/>
                  </a:lnTo>
                  <a:lnTo>
                    <a:pt x="1766" y="435"/>
                  </a:lnTo>
                  <a:lnTo>
                    <a:pt x="1765" y="437"/>
                  </a:lnTo>
                  <a:lnTo>
                    <a:pt x="1762" y="436"/>
                  </a:lnTo>
                  <a:lnTo>
                    <a:pt x="1762" y="438"/>
                  </a:lnTo>
                  <a:lnTo>
                    <a:pt x="1758" y="440"/>
                  </a:lnTo>
                  <a:lnTo>
                    <a:pt x="1760" y="437"/>
                  </a:lnTo>
                  <a:lnTo>
                    <a:pt x="1758" y="437"/>
                  </a:lnTo>
                  <a:lnTo>
                    <a:pt x="1757" y="440"/>
                  </a:lnTo>
                  <a:lnTo>
                    <a:pt x="1758" y="443"/>
                  </a:lnTo>
                  <a:lnTo>
                    <a:pt x="1759" y="444"/>
                  </a:lnTo>
                  <a:lnTo>
                    <a:pt x="1762" y="442"/>
                  </a:lnTo>
                  <a:lnTo>
                    <a:pt x="1763" y="444"/>
                  </a:lnTo>
                  <a:lnTo>
                    <a:pt x="1765" y="443"/>
                  </a:lnTo>
                  <a:lnTo>
                    <a:pt x="1764" y="441"/>
                  </a:lnTo>
                  <a:lnTo>
                    <a:pt x="1770" y="441"/>
                  </a:lnTo>
                  <a:lnTo>
                    <a:pt x="1766" y="441"/>
                  </a:lnTo>
                  <a:lnTo>
                    <a:pt x="1770" y="442"/>
                  </a:lnTo>
                  <a:lnTo>
                    <a:pt x="1771" y="440"/>
                  </a:lnTo>
                  <a:lnTo>
                    <a:pt x="1771" y="437"/>
                  </a:lnTo>
                  <a:lnTo>
                    <a:pt x="1774" y="438"/>
                  </a:lnTo>
                  <a:lnTo>
                    <a:pt x="1771" y="440"/>
                  </a:lnTo>
                  <a:lnTo>
                    <a:pt x="1770" y="442"/>
                  </a:lnTo>
                  <a:lnTo>
                    <a:pt x="1768" y="442"/>
                  </a:lnTo>
                  <a:lnTo>
                    <a:pt x="1771" y="443"/>
                  </a:lnTo>
                  <a:lnTo>
                    <a:pt x="1770" y="444"/>
                  </a:lnTo>
                  <a:lnTo>
                    <a:pt x="1772" y="444"/>
                  </a:lnTo>
                  <a:lnTo>
                    <a:pt x="1770" y="445"/>
                  </a:lnTo>
                  <a:lnTo>
                    <a:pt x="1766" y="447"/>
                  </a:lnTo>
                  <a:lnTo>
                    <a:pt x="1767" y="450"/>
                  </a:lnTo>
                  <a:lnTo>
                    <a:pt x="1768" y="452"/>
                  </a:lnTo>
                  <a:lnTo>
                    <a:pt x="1771" y="450"/>
                  </a:lnTo>
                  <a:lnTo>
                    <a:pt x="1774" y="449"/>
                  </a:lnTo>
                  <a:lnTo>
                    <a:pt x="1771" y="450"/>
                  </a:lnTo>
                  <a:lnTo>
                    <a:pt x="1770" y="453"/>
                  </a:lnTo>
                  <a:lnTo>
                    <a:pt x="1767" y="452"/>
                  </a:lnTo>
                  <a:lnTo>
                    <a:pt x="1765" y="452"/>
                  </a:lnTo>
                  <a:lnTo>
                    <a:pt x="1763" y="450"/>
                  </a:lnTo>
                  <a:lnTo>
                    <a:pt x="1762" y="452"/>
                  </a:lnTo>
                  <a:lnTo>
                    <a:pt x="1760" y="455"/>
                  </a:lnTo>
                  <a:lnTo>
                    <a:pt x="1760" y="457"/>
                  </a:lnTo>
                  <a:lnTo>
                    <a:pt x="1763" y="460"/>
                  </a:lnTo>
                  <a:lnTo>
                    <a:pt x="1766" y="461"/>
                  </a:lnTo>
                  <a:lnTo>
                    <a:pt x="1768" y="463"/>
                  </a:lnTo>
                  <a:lnTo>
                    <a:pt x="1772" y="463"/>
                  </a:lnTo>
                  <a:lnTo>
                    <a:pt x="1772" y="464"/>
                  </a:lnTo>
                  <a:lnTo>
                    <a:pt x="1779" y="466"/>
                  </a:lnTo>
                  <a:lnTo>
                    <a:pt x="1780" y="464"/>
                  </a:lnTo>
                  <a:lnTo>
                    <a:pt x="1777" y="466"/>
                  </a:lnTo>
                  <a:lnTo>
                    <a:pt x="1775" y="469"/>
                  </a:lnTo>
                  <a:lnTo>
                    <a:pt x="1781" y="468"/>
                  </a:lnTo>
                  <a:lnTo>
                    <a:pt x="1784" y="469"/>
                  </a:lnTo>
                  <a:lnTo>
                    <a:pt x="1788" y="470"/>
                  </a:lnTo>
                  <a:lnTo>
                    <a:pt x="1789" y="470"/>
                  </a:lnTo>
                  <a:lnTo>
                    <a:pt x="1794" y="468"/>
                  </a:lnTo>
                  <a:lnTo>
                    <a:pt x="1796" y="467"/>
                  </a:lnTo>
                  <a:lnTo>
                    <a:pt x="1797" y="467"/>
                  </a:lnTo>
                  <a:lnTo>
                    <a:pt x="1802" y="464"/>
                  </a:lnTo>
                  <a:lnTo>
                    <a:pt x="1805" y="461"/>
                  </a:lnTo>
                  <a:lnTo>
                    <a:pt x="1814" y="454"/>
                  </a:lnTo>
                  <a:lnTo>
                    <a:pt x="1815" y="452"/>
                  </a:lnTo>
                  <a:lnTo>
                    <a:pt x="1817" y="451"/>
                  </a:lnTo>
                  <a:lnTo>
                    <a:pt x="1817" y="449"/>
                  </a:lnTo>
                  <a:lnTo>
                    <a:pt x="1817" y="447"/>
                  </a:lnTo>
                  <a:lnTo>
                    <a:pt x="1817" y="449"/>
                  </a:lnTo>
                  <a:lnTo>
                    <a:pt x="1819" y="450"/>
                  </a:lnTo>
                  <a:lnTo>
                    <a:pt x="1822" y="451"/>
                  </a:lnTo>
                  <a:lnTo>
                    <a:pt x="1823" y="449"/>
                  </a:lnTo>
                  <a:lnTo>
                    <a:pt x="1825" y="447"/>
                  </a:lnTo>
                  <a:lnTo>
                    <a:pt x="1827" y="445"/>
                  </a:lnTo>
                  <a:lnTo>
                    <a:pt x="1828" y="442"/>
                  </a:lnTo>
                  <a:lnTo>
                    <a:pt x="1826" y="440"/>
                  </a:lnTo>
                  <a:lnTo>
                    <a:pt x="1827" y="437"/>
                  </a:lnTo>
                  <a:lnTo>
                    <a:pt x="1831" y="438"/>
                  </a:lnTo>
                  <a:lnTo>
                    <a:pt x="1830" y="436"/>
                  </a:lnTo>
                  <a:lnTo>
                    <a:pt x="1828" y="434"/>
                  </a:lnTo>
                  <a:lnTo>
                    <a:pt x="1831" y="432"/>
                  </a:lnTo>
                  <a:lnTo>
                    <a:pt x="1833" y="433"/>
                  </a:lnTo>
                  <a:lnTo>
                    <a:pt x="1831" y="436"/>
                  </a:lnTo>
                  <a:lnTo>
                    <a:pt x="1832" y="440"/>
                  </a:lnTo>
                  <a:lnTo>
                    <a:pt x="1832" y="443"/>
                  </a:lnTo>
                  <a:lnTo>
                    <a:pt x="1832" y="445"/>
                  </a:lnTo>
                  <a:lnTo>
                    <a:pt x="1834" y="445"/>
                  </a:lnTo>
                  <a:lnTo>
                    <a:pt x="1838" y="446"/>
                  </a:lnTo>
                  <a:lnTo>
                    <a:pt x="1839" y="449"/>
                  </a:lnTo>
                  <a:lnTo>
                    <a:pt x="1838" y="451"/>
                  </a:lnTo>
                  <a:lnTo>
                    <a:pt x="1839" y="453"/>
                  </a:lnTo>
                  <a:lnTo>
                    <a:pt x="1839" y="457"/>
                  </a:lnTo>
                  <a:lnTo>
                    <a:pt x="1840" y="461"/>
                  </a:lnTo>
                  <a:lnTo>
                    <a:pt x="1842" y="464"/>
                  </a:lnTo>
                  <a:lnTo>
                    <a:pt x="1843" y="461"/>
                  </a:lnTo>
                  <a:lnTo>
                    <a:pt x="1843" y="464"/>
                  </a:lnTo>
                  <a:lnTo>
                    <a:pt x="1845" y="463"/>
                  </a:lnTo>
                  <a:lnTo>
                    <a:pt x="1847" y="466"/>
                  </a:lnTo>
                  <a:lnTo>
                    <a:pt x="1847" y="466"/>
                  </a:lnTo>
                  <a:lnTo>
                    <a:pt x="1847" y="466"/>
                  </a:lnTo>
                  <a:lnTo>
                    <a:pt x="1848" y="467"/>
                  </a:lnTo>
                  <a:lnTo>
                    <a:pt x="1847" y="469"/>
                  </a:lnTo>
                  <a:lnTo>
                    <a:pt x="1845" y="474"/>
                  </a:lnTo>
                  <a:lnTo>
                    <a:pt x="1848" y="474"/>
                  </a:lnTo>
                  <a:lnTo>
                    <a:pt x="1848" y="477"/>
                  </a:lnTo>
                  <a:lnTo>
                    <a:pt x="1849" y="478"/>
                  </a:lnTo>
                  <a:lnTo>
                    <a:pt x="1848" y="481"/>
                  </a:lnTo>
                  <a:lnTo>
                    <a:pt x="1851" y="481"/>
                  </a:lnTo>
                  <a:lnTo>
                    <a:pt x="1852" y="487"/>
                  </a:lnTo>
                  <a:lnTo>
                    <a:pt x="1853" y="489"/>
                  </a:lnTo>
                  <a:lnTo>
                    <a:pt x="1856" y="492"/>
                  </a:lnTo>
                  <a:lnTo>
                    <a:pt x="1856" y="492"/>
                  </a:lnTo>
                  <a:lnTo>
                    <a:pt x="1857" y="493"/>
                  </a:lnTo>
                  <a:lnTo>
                    <a:pt x="1859" y="496"/>
                  </a:lnTo>
                  <a:lnTo>
                    <a:pt x="1861" y="496"/>
                  </a:lnTo>
                  <a:lnTo>
                    <a:pt x="1862" y="498"/>
                  </a:lnTo>
                  <a:lnTo>
                    <a:pt x="1861" y="501"/>
                  </a:lnTo>
                  <a:lnTo>
                    <a:pt x="1859" y="500"/>
                  </a:lnTo>
                  <a:lnTo>
                    <a:pt x="1860" y="505"/>
                  </a:lnTo>
                  <a:lnTo>
                    <a:pt x="1858" y="504"/>
                  </a:lnTo>
                  <a:lnTo>
                    <a:pt x="1858" y="506"/>
                  </a:lnTo>
                  <a:lnTo>
                    <a:pt x="1859" y="509"/>
                  </a:lnTo>
                  <a:lnTo>
                    <a:pt x="1861" y="514"/>
                  </a:lnTo>
                  <a:lnTo>
                    <a:pt x="1862" y="517"/>
                  </a:lnTo>
                  <a:lnTo>
                    <a:pt x="1862" y="519"/>
                  </a:lnTo>
                  <a:lnTo>
                    <a:pt x="1865" y="521"/>
                  </a:lnTo>
                  <a:lnTo>
                    <a:pt x="1868" y="522"/>
                  </a:lnTo>
                  <a:lnTo>
                    <a:pt x="1874" y="520"/>
                  </a:lnTo>
                  <a:lnTo>
                    <a:pt x="1879" y="521"/>
                  </a:lnTo>
                  <a:lnTo>
                    <a:pt x="1882" y="518"/>
                  </a:lnTo>
                  <a:lnTo>
                    <a:pt x="1879" y="515"/>
                  </a:lnTo>
                  <a:lnTo>
                    <a:pt x="1879" y="512"/>
                  </a:lnTo>
                  <a:lnTo>
                    <a:pt x="1882" y="511"/>
                  </a:lnTo>
                  <a:lnTo>
                    <a:pt x="1884" y="509"/>
                  </a:lnTo>
                  <a:lnTo>
                    <a:pt x="1886" y="510"/>
                  </a:lnTo>
                  <a:lnTo>
                    <a:pt x="1886" y="506"/>
                  </a:lnTo>
                  <a:lnTo>
                    <a:pt x="1890" y="506"/>
                  </a:lnTo>
                  <a:lnTo>
                    <a:pt x="1895" y="506"/>
                  </a:lnTo>
                  <a:lnTo>
                    <a:pt x="1899" y="505"/>
                  </a:lnTo>
                  <a:lnTo>
                    <a:pt x="1900" y="505"/>
                  </a:lnTo>
                  <a:lnTo>
                    <a:pt x="1902" y="508"/>
                  </a:lnTo>
                  <a:lnTo>
                    <a:pt x="1904" y="505"/>
                  </a:lnTo>
                  <a:lnTo>
                    <a:pt x="1905" y="501"/>
                  </a:lnTo>
                  <a:lnTo>
                    <a:pt x="1909" y="496"/>
                  </a:lnTo>
                  <a:lnTo>
                    <a:pt x="1910" y="491"/>
                  </a:lnTo>
                  <a:lnTo>
                    <a:pt x="1910" y="491"/>
                  </a:lnTo>
                  <a:lnTo>
                    <a:pt x="1911" y="487"/>
                  </a:lnTo>
                  <a:lnTo>
                    <a:pt x="1911" y="487"/>
                  </a:lnTo>
                  <a:lnTo>
                    <a:pt x="1910" y="485"/>
                  </a:lnTo>
                  <a:lnTo>
                    <a:pt x="1912" y="483"/>
                  </a:lnTo>
                  <a:lnTo>
                    <a:pt x="1913" y="475"/>
                  </a:lnTo>
                  <a:lnTo>
                    <a:pt x="1911" y="472"/>
                  </a:lnTo>
                  <a:lnTo>
                    <a:pt x="1915" y="472"/>
                  </a:lnTo>
                  <a:lnTo>
                    <a:pt x="1913" y="470"/>
                  </a:lnTo>
                  <a:lnTo>
                    <a:pt x="1915" y="462"/>
                  </a:lnTo>
                  <a:lnTo>
                    <a:pt x="1910" y="461"/>
                  </a:lnTo>
                  <a:lnTo>
                    <a:pt x="1912" y="461"/>
                  </a:lnTo>
                  <a:lnTo>
                    <a:pt x="1916" y="461"/>
                  </a:lnTo>
                  <a:lnTo>
                    <a:pt x="1915" y="459"/>
                  </a:lnTo>
                  <a:lnTo>
                    <a:pt x="1912" y="458"/>
                  </a:lnTo>
                  <a:lnTo>
                    <a:pt x="1912" y="458"/>
                  </a:lnTo>
                  <a:lnTo>
                    <a:pt x="1918" y="458"/>
                  </a:lnTo>
                  <a:lnTo>
                    <a:pt x="1919" y="455"/>
                  </a:lnTo>
                  <a:lnTo>
                    <a:pt x="1921" y="455"/>
                  </a:lnTo>
                  <a:lnTo>
                    <a:pt x="1925" y="454"/>
                  </a:lnTo>
                  <a:lnTo>
                    <a:pt x="1927" y="452"/>
                  </a:lnTo>
                  <a:lnTo>
                    <a:pt x="1926" y="451"/>
                  </a:lnTo>
                  <a:lnTo>
                    <a:pt x="1927" y="449"/>
                  </a:lnTo>
                  <a:lnTo>
                    <a:pt x="1929" y="454"/>
                  </a:lnTo>
                  <a:lnTo>
                    <a:pt x="1930" y="451"/>
                  </a:lnTo>
                  <a:lnTo>
                    <a:pt x="1935" y="447"/>
                  </a:lnTo>
                  <a:lnTo>
                    <a:pt x="1937" y="447"/>
                  </a:lnTo>
                  <a:lnTo>
                    <a:pt x="1936" y="444"/>
                  </a:lnTo>
                  <a:lnTo>
                    <a:pt x="1938" y="446"/>
                  </a:lnTo>
                  <a:lnTo>
                    <a:pt x="1939" y="445"/>
                  </a:lnTo>
                  <a:lnTo>
                    <a:pt x="1938" y="443"/>
                  </a:lnTo>
                  <a:lnTo>
                    <a:pt x="1936" y="443"/>
                  </a:lnTo>
                  <a:lnTo>
                    <a:pt x="1934" y="444"/>
                  </a:lnTo>
                  <a:lnTo>
                    <a:pt x="1933" y="441"/>
                  </a:lnTo>
                  <a:lnTo>
                    <a:pt x="1936" y="443"/>
                  </a:lnTo>
                  <a:lnTo>
                    <a:pt x="1938" y="440"/>
                  </a:lnTo>
                  <a:lnTo>
                    <a:pt x="1941" y="438"/>
                  </a:lnTo>
                  <a:lnTo>
                    <a:pt x="1942" y="436"/>
                  </a:lnTo>
                  <a:lnTo>
                    <a:pt x="1944" y="435"/>
                  </a:lnTo>
                  <a:lnTo>
                    <a:pt x="1945" y="433"/>
                  </a:lnTo>
                  <a:lnTo>
                    <a:pt x="1943" y="429"/>
                  </a:lnTo>
                  <a:lnTo>
                    <a:pt x="1941" y="427"/>
                  </a:lnTo>
                  <a:lnTo>
                    <a:pt x="1939" y="427"/>
                  </a:lnTo>
                  <a:lnTo>
                    <a:pt x="1938" y="426"/>
                  </a:lnTo>
                  <a:lnTo>
                    <a:pt x="1937" y="423"/>
                  </a:lnTo>
                  <a:lnTo>
                    <a:pt x="1935" y="423"/>
                  </a:lnTo>
                  <a:lnTo>
                    <a:pt x="1929" y="418"/>
                  </a:lnTo>
                  <a:lnTo>
                    <a:pt x="1927" y="418"/>
                  </a:lnTo>
                  <a:lnTo>
                    <a:pt x="1924" y="417"/>
                  </a:lnTo>
                  <a:lnTo>
                    <a:pt x="1920" y="416"/>
                  </a:lnTo>
                  <a:lnTo>
                    <a:pt x="1921" y="414"/>
                  </a:lnTo>
                  <a:lnTo>
                    <a:pt x="1919" y="410"/>
                  </a:lnTo>
                  <a:lnTo>
                    <a:pt x="1920" y="408"/>
                  </a:lnTo>
                  <a:lnTo>
                    <a:pt x="1920" y="403"/>
                  </a:lnTo>
                  <a:lnTo>
                    <a:pt x="1919" y="401"/>
                  </a:lnTo>
                  <a:lnTo>
                    <a:pt x="1920" y="398"/>
                  </a:lnTo>
                  <a:lnTo>
                    <a:pt x="1921" y="397"/>
                  </a:lnTo>
                  <a:lnTo>
                    <a:pt x="1920" y="394"/>
                  </a:lnTo>
                  <a:lnTo>
                    <a:pt x="1922" y="393"/>
                  </a:lnTo>
                  <a:lnTo>
                    <a:pt x="1922" y="391"/>
                  </a:lnTo>
                  <a:lnTo>
                    <a:pt x="1926" y="383"/>
                  </a:lnTo>
                  <a:lnTo>
                    <a:pt x="1924" y="382"/>
                  </a:lnTo>
                  <a:lnTo>
                    <a:pt x="1924" y="377"/>
                  </a:lnTo>
                  <a:lnTo>
                    <a:pt x="1925" y="378"/>
                  </a:lnTo>
                  <a:lnTo>
                    <a:pt x="1927" y="377"/>
                  </a:lnTo>
                  <a:lnTo>
                    <a:pt x="1930" y="376"/>
                  </a:lnTo>
                  <a:lnTo>
                    <a:pt x="1932" y="373"/>
                  </a:lnTo>
                  <a:lnTo>
                    <a:pt x="1929" y="369"/>
                  </a:lnTo>
                  <a:lnTo>
                    <a:pt x="1928" y="368"/>
                  </a:lnTo>
                  <a:lnTo>
                    <a:pt x="1928" y="365"/>
                  </a:lnTo>
                  <a:lnTo>
                    <a:pt x="1930" y="369"/>
                  </a:lnTo>
                  <a:lnTo>
                    <a:pt x="1933" y="370"/>
                  </a:lnTo>
                  <a:lnTo>
                    <a:pt x="1937" y="368"/>
                  </a:lnTo>
                  <a:lnTo>
                    <a:pt x="1937" y="366"/>
                  </a:lnTo>
                  <a:lnTo>
                    <a:pt x="1939" y="365"/>
                  </a:lnTo>
                  <a:lnTo>
                    <a:pt x="1941" y="361"/>
                  </a:lnTo>
                  <a:lnTo>
                    <a:pt x="1944" y="361"/>
                  </a:lnTo>
                  <a:lnTo>
                    <a:pt x="1943" y="360"/>
                  </a:lnTo>
                  <a:lnTo>
                    <a:pt x="1946" y="361"/>
                  </a:lnTo>
                  <a:lnTo>
                    <a:pt x="1949" y="359"/>
                  </a:lnTo>
                  <a:lnTo>
                    <a:pt x="1950" y="357"/>
                  </a:lnTo>
                  <a:lnTo>
                    <a:pt x="1951" y="357"/>
                  </a:lnTo>
                  <a:lnTo>
                    <a:pt x="1953" y="356"/>
                  </a:lnTo>
                  <a:lnTo>
                    <a:pt x="1955" y="356"/>
                  </a:lnTo>
                  <a:lnTo>
                    <a:pt x="1961" y="352"/>
                  </a:lnTo>
                  <a:lnTo>
                    <a:pt x="1963" y="350"/>
                  </a:lnTo>
                  <a:lnTo>
                    <a:pt x="1967" y="350"/>
                  </a:lnTo>
                  <a:lnTo>
                    <a:pt x="1969" y="349"/>
                  </a:lnTo>
                  <a:lnTo>
                    <a:pt x="1972" y="343"/>
                  </a:lnTo>
                  <a:lnTo>
                    <a:pt x="1975" y="341"/>
                  </a:lnTo>
                  <a:lnTo>
                    <a:pt x="1979" y="337"/>
                  </a:lnTo>
                  <a:lnTo>
                    <a:pt x="1980" y="333"/>
                  </a:lnTo>
                  <a:lnTo>
                    <a:pt x="1978" y="332"/>
                  </a:lnTo>
                  <a:lnTo>
                    <a:pt x="1975" y="330"/>
                  </a:lnTo>
                  <a:lnTo>
                    <a:pt x="1977" y="331"/>
                  </a:lnTo>
                  <a:lnTo>
                    <a:pt x="1976" y="327"/>
                  </a:lnTo>
                  <a:lnTo>
                    <a:pt x="1973" y="326"/>
                  </a:lnTo>
                  <a:lnTo>
                    <a:pt x="1976" y="326"/>
                  </a:lnTo>
                  <a:lnTo>
                    <a:pt x="1978" y="323"/>
                  </a:lnTo>
                  <a:lnTo>
                    <a:pt x="1980" y="322"/>
                  </a:lnTo>
                  <a:lnTo>
                    <a:pt x="1980" y="318"/>
                  </a:lnTo>
                  <a:lnTo>
                    <a:pt x="1982" y="316"/>
                  </a:lnTo>
                  <a:lnTo>
                    <a:pt x="1979" y="316"/>
                  </a:lnTo>
                  <a:lnTo>
                    <a:pt x="1980" y="314"/>
                  </a:lnTo>
                  <a:lnTo>
                    <a:pt x="1984" y="314"/>
                  </a:lnTo>
                  <a:lnTo>
                    <a:pt x="1986" y="314"/>
                  </a:lnTo>
                  <a:lnTo>
                    <a:pt x="1985" y="312"/>
                  </a:lnTo>
                  <a:lnTo>
                    <a:pt x="1987" y="310"/>
                  </a:lnTo>
                  <a:lnTo>
                    <a:pt x="1989" y="310"/>
                  </a:lnTo>
                  <a:lnTo>
                    <a:pt x="1992" y="309"/>
                  </a:lnTo>
                  <a:lnTo>
                    <a:pt x="1990" y="305"/>
                  </a:lnTo>
                  <a:lnTo>
                    <a:pt x="1996" y="306"/>
                  </a:lnTo>
                  <a:lnTo>
                    <a:pt x="1996" y="304"/>
                  </a:lnTo>
                  <a:lnTo>
                    <a:pt x="1998" y="306"/>
                  </a:lnTo>
                  <a:lnTo>
                    <a:pt x="2002" y="307"/>
                  </a:lnTo>
                  <a:lnTo>
                    <a:pt x="2004" y="307"/>
                  </a:lnTo>
                  <a:lnTo>
                    <a:pt x="2002" y="305"/>
                  </a:lnTo>
                  <a:lnTo>
                    <a:pt x="2005" y="306"/>
                  </a:lnTo>
                  <a:lnTo>
                    <a:pt x="2011" y="305"/>
                  </a:lnTo>
                  <a:lnTo>
                    <a:pt x="2015" y="305"/>
                  </a:lnTo>
                  <a:lnTo>
                    <a:pt x="2016" y="306"/>
                  </a:lnTo>
                  <a:lnTo>
                    <a:pt x="2021" y="306"/>
                  </a:lnTo>
                  <a:lnTo>
                    <a:pt x="2021" y="306"/>
                  </a:lnTo>
                  <a:lnTo>
                    <a:pt x="2022" y="307"/>
                  </a:lnTo>
                  <a:lnTo>
                    <a:pt x="2024" y="309"/>
                  </a:lnTo>
                  <a:lnTo>
                    <a:pt x="2027" y="309"/>
                  </a:lnTo>
                  <a:lnTo>
                    <a:pt x="2031" y="314"/>
                  </a:lnTo>
                  <a:lnTo>
                    <a:pt x="2031" y="316"/>
                  </a:lnTo>
                  <a:lnTo>
                    <a:pt x="2031" y="318"/>
                  </a:lnTo>
                  <a:lnTo>
                    <a:pt x="2030" y="321"/>
                  </a:lnTo>
                  <a:lnTo>
                    <a:pt x="2033" y="323"/>
                  </a:lnTo>
                  <a:lnTo>
                    <a:pt x="2033" y="323"/>
                  </a:lnTo>
                  <a:lnTo>
                    <a:pt x="2032" y="324"/>
                  </a:lnTo>
                  <a:lnTo>
                    <a:pt x="2030" y="324"/>
                  </a:lnTo>
                  <a:lnTo>
                    <a:pt x="2032" y="326"/>
                  </a:lnTo>
                  <a:lnTo>
                    <a:pt x="2030" y="325"/>
                  </a:lnTo>
                  <a:lnTo>
                    <a:pt x="2027" y="325"/>
                  </a:lnTo>
                  <a:lnTo>
                    <a:pt x="2023" y="326"/>
                  </a:lnTo>
                  <a:lnTo>
                    <a:pt x="2021" y="329"/>
                  </a:lnTo>
                  <a:lnTo>
                    <a:pt x="2016" y="335"/>
                  </a:lnTo>
                  <a:lnTo>
                    <a:pt x="2014" y="337"/>
                  </a:lnTo>
                  <a:lnTo>
                    <a:pt x="2013" y="340"/>
                  </a:lnTo>
                  <a:lnTo>
                    <a:pt x="2010" y="341"/>
                  </a:lnTo>
                  <a:lnTo>
                    <a:pt x="2007" y="344"/>
                  </a:lnTo>
                  <a:lnTo>
                    <a:pt x="2005" y="344"/>
                  </a:lnTo>
                  <a:lnTo>
                    <a:pt x="2005" y="347"/>
                  </a:lnTo>
                  <a:lnTo>
                    <a:pt x="2002" y="348"/>
                  </a:lnTo>
                  <a:lnTo>
                    <a:pt x="2002" y="348"/>
                  </a:lnTo>
                  <a:lnTo>
                    <a:pt x="1998" y="353"/>
                  </a:lnTo>
                  <a:lnTo>
                    <a:pt x="1995" y="351"/>
                  </a:lnTo>
                  <a:lnTo>
                    <a:pt x="1993" y="355"/>
                  </a:lnTo>
                  <a:lnTo>
                    <a:pt x="1992" y="357"/>
                  </a:lnTo>
                  <a:lnTo>
                    <a:pt x="1992" y="360"/>
                  </a:lnTo>
                  <a:lnTo>
                    <a:pt x="1992" y="361"/>
                  </a:lnTo>
                  <a:lnTo>
                    <a:pt x="1986" y="363"/>
                  </a:lnTo>
                  <a:lnTo>
                    <a:pt x="1986" y="361"/>
                  </a:lnTo>
                  <a:lnTo>
                    <a:pt x="1984" y="363"/>
                  </a:lnTo>
                  <a:lnTo>
                    <a:pt x="1980" y="360"/>
                  </a:lnTo>
                  <a:lnTo>
                    <a:pt x="1980" y="363"/>
                  </a:lnTo>
                  <a:lnTo>
                    <a:pt x="1980" y="365"/>
                  </a:lnTo>
                  <a:lnTo>
                    <a:pt x="1979" y="368"/>
                  </a:lnTo>
                  <a:lnTo>
                    <a:pt x="1976" y="370"/>
                  </a:lnTo>
                  <a:lnTo>
                    <a:pt x="1976" y="373"/>
                  </a:lnTo>
                  <a:lnTo>
                    <a:pt x="1976" y="375"/>
                  </a:lnTo>
                  <a:lnTo>
                    <a:pt x="1975" y="378"/>
                  </a:lnTo>
                  <a:lnTo>
                    <a:pt x="1976" y="381"/>
                  </a:lnTo>
                  <a:lnTo>
                    <a:pt x="1977" y="380"/>
                  </a:lnTo>
                  <a:lnTo>
                    <a:pt x="1978" y="383"/>
                  </a:lnTo>
                  <a:lnTo>
                    <a:pt x="1978" y="385"/>
                  </a:lnTo>
                  <a:lnTo>
                    <a:pt x="1977" y="387"/>
                  </a:lnTo>
                  <a:lnTo>
                    <a:pt x="1977" y="389"/>
                  </a:lnTo>
                  <a:lnTo>
                    <a:pt x="1979" y="392"/>
                  </a:lnTo>
                  <a:lnTo>
                    <a:pt x="1982" y="398"/>
                  </a:lnTo>
                  <a:lnTo>
                    <a:pt x="1980" y="397"/>
                  </a:lnTo>
                  <a:lnTo>
                    <a:pt x="1980" y="402"/>
                  </a:lnTo>
                  <a:lnTo>
                    <a:pt x="1980" y="406"/>
                  </a:lnTo>
                  <a:lnTo>
                    <a:pt x="1978" y="408"/>
                  </a:lnTo>
                  <a:lnTo>
                    <a:pt x="1979" y="410"/>
                  </a:lnTo>
                  <a:lnTo>
                    <a:pt x="1978" y="416"/>
                  </a:lnTo>
                  <a:lnTo>
                    <a:pt x="1980" y="418"/>
                  </a:lnTo>
                  <a:lnTo>
                    <a:pt x="1980" y="418"/>
                  </a:lnTo>
                  <a:lnTo>
                    <a:pt x="1982" y="417"/>
                  </a:lnTo>
                  <a:lnTo>
                    <a:pt x="1984" y="419"/>
                  </a:lnTo>
                  <a:lnTo>
                    <a:pt x="1986" y="419"/>
                  </a:lnTo>
                  <a:lnTo>
                    <a:pt x="1987" y="420"/>
                  </a:lnTo>
                  <a:lnTo>
                    <a:pt x="1989" y="421"/>
                  </a:lnTo>
                  <a:lnTo>
                    <a:pt x="1995" y="421"/>
                  </a:lnTo>
                  <a:lnTo>
                    <a:pt x="1993" y="425"/>
                  </a:lnTo>
                  <a:lnTo>
                    <a:pt x="1997" y="425"/>
                  </a:lnTo>
                  <a:lnTo>
                    <a:pt x="1999" y="423"/>
                  </a:lnTo>
                  <a:lnTo>
                    <a:pt x="1999" y="425"/>
                  </a:lnTo>
                  <a:lnTo>
                    <a:pt x="1998" y="426"/>
                  </a:lnTo>
                  <a:lnTo>
                    <a:pt x="1999" y="428"/>
                  </a:lnTo>
                  <a:lnTo>
                    <a:pt x="2003" y="428"/>
                  </a:lnTo>
                  <a:lnTo>
                    <a:pt x="2003" y="429"/>
                  </a:lnTo>
                  <a:lnTo>
                    <a:pt x="2002" y="429"/>
                  </a:lnTo>
                  <a:lnTo>
                    <a:pt x="2002" y="430"/>
                  </a:lnTo>
                  <a:lnTo>
                    <a:pt x="2004" y="429"/>
                  </a:lnTo>
                  <a:lnTo>
                    <a:pt x="2003" y="432"/>
                  </a:lnTo>
                  <a:lnTo>
                    <a:pt x="2006" y="430"/>
                  </a:lnTo>
                  <a:lnTo>
                    <a:pt x="2006" y="429"/>
                  </a:lnTo>
                  <a:lnTo>
                    <a:pt x="2010" y="430"/>
                  </a:lnTo>
                  <a:lnTo>
                    <a:pt x="2012" y="429"/>
                  </a:lnTo>
                  <a:lnTo>
                    <a:pt x="2018" y="428"/>
                  </a:lnTo>
                  <a:lnTo>
                    <a:pt x="2018" y="429"/>
                  </a:lnTo>
                  <a:lnTo>
                    <a:pt x="2020" y="429"/>
                  </a:lnTo>
                  <a:lnTo>
                    <a:pt x="2022" y="427"/>
                  </a:lnTo>
                  <a:lnTo>
                    <a:pt x="2024" y="427"/>
                  </a:lnTo>
                  <a:lnTo>
                    <a:pt x="2027" y="426"/>
                  </a:lnTo>
                  <a:lnTo>
                    <a:pt x="2030" y="426"/>
                  </a:lnTo>
                  <a:lnTo>
                    <a:pt x="2032" y="425"/>
                  </a:lnTo>
                  <a:lnTo>
                    <a:pt x="2037" y="423"/>
                  </a:lnTo>
                  <a:lnTo>
                    <a:pt x="2038" y="425"/>
                  </a:lnTo>
                  <a:lnTo>
                    <a:pt x="2039" y="423"/>
                  </a:lnTo>
                  <a:lnTo>
                    <a:pt x="2043" y="424"/>
                  </a:lnTo>
                  <a:lnTo>
                    <a:pt x="2041" y="420"/>
                  </a:lnTo>
                  <a:lnTo>
                    <a:pt x="2044" y="421"/>
                  </a:lnTo>
                  <a:lnTo>
                    <a:pt x="2046" y="421"/>
                  </a:lnTo>
                  <a:lnTo>
                    <a:pt x="2047" y="420"/>
                  </a:lnTo>
                  <a:lnTo>
                    <a:pt x="2049" y="420"/>
                  </a:lnTo>
                  <a:lnTo>
                    <a:pt x="2054" y="420"/>
                  </a:lnTo>
                  <a:lnTo>
                    <a:pt x="2057" y="418"/>
                  </a:lnTo>
                  <a:lnTo>
                    <a:pt x="2060" y="419"/>
                  </a:lnTo>
                  <a:lnTo>
                    <a:pt x="2065" y="419"/>
                  </a:lnTo>
                  <a:lnTo>
                    <a:pt x="2065" y="418"/>
                  </a:lnTo>
                  <a:lnTo>
                    <a:pt x="2069" y="419"/>
                  </a:lnTo>
                  <a:lnTo>
                    <a:pt x="2072" y="418"/>
                  </a:lnTo>
                  <a:lnTo>
                    <a:pt x="2078" y="415"/>
                  </a:lnTo>
                  <a:lnTo>
                    <a:pt x="2078" y="416"/>
                  </a:lnTo>
                  <a:lnTo>
                    <a:pt x="2078" y="418"/>
                  </a:lnTo>
                  <a:lnTo>
                    <a:pt x="2078" y="420"/>
                  </a:lnTo>
                  <a:lnTo>
                    <a:pt x="2075" y="419"/>
                  </a:lnTo>
                  <a:lnTo>
                    <a:pt x="2077" y="423"/>
                  </a:lnTo>
                  <a:lnTo>
                    <a:pt x="2082" y="426"/>
                  </a:lnTo>
                  <a:lnTo>
                    <a:pt x="2088" y="426"/>
                  </a:lnTo>
                  <a:lnTo>
                    <a:pt x="2091" y="426"/>
                  </a:lnTo>
                  <a:lnTo>
                    <a:pt x="2093" y="427"/>
                  </a:lnTo>
                  <a:lnTo>
                    <a:pt x="2096" y="429"/>
                  </a:lnTo>
                  <a:lnTo>
                    <a:pt x="2098" y="429"/>
                  </a:lnTo>
                  <a:lnTo>
                    <a:pt x="2098" y="432"/>
                  </a:lnTo>
                  <a:lnTo>
                    <a:pt x="2098" y="433"/>
                  </a:lnTo>
                  <a:lnTo>
                    <a:pt x="2084" y="429"/>
                  </a:lnTo>
                  <a:lnTo>
                    <a:pt x="2082" y="433"/>
                  </a:lnTo>
                  <a:lnTo>
                    <a:pt x="2080" y="434"/>
                  </a:lnTo>
                  <a:lnTo>
                    <a:pt x="2077" y="434"/>
                  </a:lnTo>
                  <a:lnTo>
                    <a:pt x="2074" y="434"/>
                  </a:lnTo>
                  <a:lnTo>
                    <a:pt x="2073" y="436"/>
                  </a:lnTo>
                  <a:lnTo>
                    <a:pt x="2071" y="435"/>
                  </a:lnTo>
                  <a:lnTo>
                    <a:pt x="2069" y="435"/>
                  </a:lnTo>
                  <a:lnTo>
                    <a:pt x="2069" y="437"/>
                  </a:lnTo>
                  <a:lnTo>
                    <a:pt x="2069" y="441"/>
                  </a:lnTo>
                  <a:lnTo>
                    <a:pt x="2066" y="442"/>
                  </a:lnTo>
                  <a:lnTo>
                    <a:pt x="2053" y="441"/>
                  </a:lnTo>
                  <a:lnTo>
                    <a:pt x="2050" y="440"/>
                  </a:lnTo>
                  <a:lnTo>
                    <a:pt x="2047" y="440"/>
                  </a:lnTo>
                  <a:lnTo>
                    <a:pt x="2045" y="438"/>
                  </a:lnTo>
                  <a:lnTo>
                    <a:pt x="2039" y="437"/>
                  </a:lnTo>
                  <a:lnTo>
                    <a:pt x="2037" y="438"/>
                  </a:lnTo>
                  <a:lnTo>
                    <a:pt x="2033" y="437"/>
                  </a:lnTo>
                  <a:lnTo>
                    <a:pt x="2032" y="441"/>
                  </a:lnTo>
                  <a:lnTo>
                    <a:pt x="2030" y="440"/>
                  </a:lnTo>
                  <a:lnTo>
                    <a:pt x="2024" y="440"/>
                  </a:lnTo>
                  <a:lnTo>
                    <a:pt x="2022" y="441"/>
                  </a:lnTo>
                  <a:lnTo>
                    <a:pt x="2019" y="441"/>
                  </a:lnTo>
                  <a:lnTo>
                    <a:pt x="2016" y="443"/>
                  </a:lnTo>
                  <a:lnTo>
                    <a:pt x="2014" y="442"/>
                  </a:lnTo>
                  <a:lnTo>
                    <a:pt x="2014" y="444"/>
                  </a:lnTo>
                  <a:lnTo>
                    <a:pt x="2010" y="445"/>
                  </a:lnTo>
                  <a:lnTo>
                    <a:pt x="2006" y="447"/>
                  </a:lnTo>
                  <a:lnTo>
                    <a:pt x="2005" y="450"/>
                  </a:lnTo>
                  <a:lnTo>
                    <a:pt x="2009" y="451"/>
                  </a:lnTo>
                  <a:lnTo>
                    <a:pt x="2005" y="452"/>
                  </a:lnTo>
                  <a:lnTo>
                    <a:pt x="2007" y="454"/>
                  </a:lnTo>
                  <a:lnTo>
                    <a:pt x="2010" y="455"/>
                  </a:lnTo>
                  <a:lnTo>
                    <a:pt x="2007" y="455"/>
                  </a:lnTo>
                  <a:lnTo>
                    <a:pt x="2006" y="459"/>
                  </a:lnTo>
                  <a:lnTo>
                    <a:pt x="2009" y="461"/>
                  </a:lnTo>
                  <a:lnTo>
                    <a:pt x="2010" y="463"/>
                  </a:lnTo>
                  <a:lnTo>
                    <a:pt x="2013" y="463"/>
                  </a:lnTo>
                  <a:lnTo>
                    <a:pt x="2015" y="464"/>
                  </a:lnTo>
                  <a:lnTo>
                    <a:pt x="2018" y="462"/>
                  </a:lnTo>
                  <a:lnTo>
                    <a:pt x="2021" y="464"/>
                  </a:lnTo>
                  <a:lnTo>
                    <a:pt x="2018" y="474"/>
                  </a:lnTo>
                  <a:lnTo>
                    <a:pt x="2018" y="476"/>
                  </a:lnTo>
                  <a:lnTo>
                    <a:pt x="2019" y="484"/>
                  </a:lnTo>
                  <a:lnTo>
                    <a:pt x="2016" y="487"/>
                  </a:lnTo>
                  <a:lnTo>
                    <a:pt x="2014" y="488"/>
                  </a:lnTo>
                  <a:lnTo>
                    <a:pt x="2011" y="491"/>
                  </a:lnTo>
                  <a:lnTo>
                    <a:pt x="2009" y="491"/>
                  </a:lnTo>
                  <a:lnTo>
                    <a:pt x="2003" y="487"/>
                  </a:lnTo>
                  <a:lnTo>
                    <a:pt x="2002" y="485"/>
                  </a:lnTo>
                  <a:lnTo>
                    <a:pt x="1997" y="479"/>
                  </a:lnTo>
                  <a:lnTo>
                    <a:pt x="1995" y="478"/>
                  </a:lnTo>
                  <a:lnTo>
                    <a:pt x="1993" y="475"/>
                  </a:lnTo>
                  <a:lnTo>
                    <a:pt x="1986" y="478"/>
                  </a:lnTo>
                  <a:lnTo>
                    <a:pt x="1984" y="478"/>
                  </a:lnTo>
                  <a:lnTo>
                    <a:pt x="1980" y="480"/>
                  </a:lnTo>
                  <a:lnTo>
                    <a:pt x="1979" y="484"/>
                  </a:lnTo>
                  <a:lnTo>
                    <a:pt x="1978" y="486"/>
                  </a:lnTo>
                  <a:lnTo>
                    <a:pt x="1978" y="488"/>
                  </a:lnTo>
                  <a:lnTo>
                    <a:pt x="1976" y="492"/>
                  </a:lnTo>
                  <a:lnTo>
                    <a:pt x="1973" y="494"/>
                  </a:lnTo>
                  <a:lnTo>
                    <a:pt x="1972" y="500"/>
                  </a:lnTo>
                  <a:lnTo>
                    <a:pt x="1972" y="505"/>
                  </a:lnTo>
                  <a:lnTo>
                    <a:pt x="1973" y="508"/>
                  </a:lnTo>
                  <a:lnTo>
                    <a:pt x="1973" y="512"/>
                  </a:lnTo>
                  <a:lnTo>
                    <a:pt x="1973" y="514"/>
                  </a:lnTo>
                  <a:lnTo>
                    <a:pt x="1975" y="515"/>
                  </a:lnTo>
                  <a:lnTo>
                    <a:pt x="1975" y="517"/>
                  </a:lnTo>
                  <a:lnTo>
                    <a:pt x="1975" y="517"/>
                  </a:lnTo>
                  <a:lnTo>
                    <a:pt x="1976" y="519"/>
                  </a:lnTo>
                  <a:lnTo>
                    <a:pt x="1976" y="522"/>
                  </a:lnTo>
                  <a:lnTo>
                    <a:pt x="1976" y="523"/>
                  </a:lnTo>
                  <a:lnTo>
                    <a:pt x="1975" y="526"/>
                  </a:lnTo>
                  <a:lnTo>
                    <a:pt x="1976" y="528"/>
                  </a:lnTo>
                  <a:lnTo>
                    <a:pt x="1972" y="530"/>
                  </a:lnTo>
                  <a:lnTo>
                    <a:pt x="1967" y="530"/>
                  </a:lnTo>
                  <a:lnTo>
                    <a:pt x="1967" y="530"/>
                  </a:lnTo>
                  <a:lnTo>
                    <a:pt x="1962" y="529"/>
                  </a:lnTo>
                  <a:lnTo>
                    <a:pt x="1962" y="529"/>
                  </a:lnTo>
                  <a:lnTo>
                    <a:pt x="1961" y="529"/>
                  </a:lnTo>
                  <a:lnTo>
                    <a:pt x="1959" y="529"/>
                  </a:lnTo>
                  <a:lnTo>
                    <a:pt x="1958" y="530"/>
                  </a:lnTo>
                  <a:lnTo>
                    <a:pt x="1959" y="532"/>
                  </a:lnTo>
                  <a:lnTo>
                    <a:pt x="1956" y="536"/>
                  </a:lnTo>
                  <a:lnTo>
                    <a:pt x="1953" y="538"/>
                  </a:lnTo>
                  <a:lnTo>
                    <a:pt x="1951" y="540"/>
                  </a:lnTo>
                  <a:lnTo>
                    <a:pt x="1945" y="540"/>
                  </a:lnTo>
                  <a:lnTo>
                    <a:pt x="1942" y="540"/>
                  </a:lnTo>
                  <a:lnTo>
                    <a:pt x="1941" y="539"/>
                  </a:lnTo>
                  <a:lnTo>
                    <a:pt x="1937" y="532"/>
                  </a:lnTo>
                  <a:lnTo>
                    <a:pt x="1937" y="532"/>
                  </a:lnTo>
                  <a:lnTo>
                    <a:pt x="1935" y="531"/>
                  </a:lnTo>
                  <a:lnTo>
                    <a:pt x="1929" y="531"/>
                  </a:lnTo>
                  <a:lnTo>
                    <a:pt x="1921" y="534"/>
                  </a:lnTo>
                  <a:lnTo>
                    <a:pt x="1916" y="536"/>
                  </a:lnTo>
                  <a:lnTo>
                    <a:pt x="1911" y="537"/>
                  </a:lnTo>
                  <a:lnTo>
                    <a:pt x="1910" y="538"/>
                  </a:lnTo>
                  <a:lnTo>
                    <a:pt x="1907" y="543"/>
                  </a:lnTo>
                  <a:lnTo>
                    <a:pt x="1895" y="544"/>
                  </a:lnTo>
                  <a:lnTo>
                    <a:pt x="1881" y="548"/>
                  </a:lnTo>
                  <a:lnTo>
                    <a:pt x="1879" y="548"/>
                  </a:lnTo>
                  <a:lnTo>
                    <a:pt x="1876" y="546"/>
                  </a:lnTo>
                  <a:lnTo>
                    <a:pt x="1875" y="549"/>
                  </a:lnTo>
                  <a:lnTo>
                    <a:pt x="1874" y="551"/>
                  </a:lnTo>
                  <a:lnTo>
                    <a:pt x="1877" y="549"/>
                  </a:lnTo>
                  <a:lnTo>
                    <a:pt x="1879" y="549"/>
                  </a:lnTo>
                  <a:lnTo>
                    <a:pt x="1881" y="551"/>
                  </a:lnTo>
                  <a:lnTo>
                    <a:pt x="1882" y="549"/>
                  </a:lnTo>
                  <a:lnTo>
                    <a:pt x="1882" y="549"/>
                  </a:lnTo>
                  <a:lnTo>
                    <a:pt x="1885" y="551"/>
                  </a:lnTo>
                  <a:lnTo>
                    <a:pt x="1884" y="553"/>
                  </a:lnTo>
                  <a:lnTo>
                    <a:pt x="1884" y="555"/>
                  </a:lnTo>
                  <a:lnTo>
                    <a:pt x="1882" y="553"/>
                  </a:lnTo>
                  <a:lnTo>
                    <a:pt x="1881" y="553"/>
                  </a:lnTo>
                  <a:lnTo>
                    <a:pt x="1875" y="551"/>
                  </a:lnTo>
                  <a:lnTo>
                    <a:pt x="1874" y="551"/>
                  </a:lnTo>
                  <a:lnTo>
                    <a:pt x="1874" y="549"/>
                  </a:lnTo>
                  <a:lnTo>
                    <a:pt x="1873" y="544"/>
                  </a:lnTo>
                  <a:lnTo>
                    <a:pt x="1870" y="545"/>
                  </a:lnTo>
                  <a:lnTo>
                    <a:pt x="1869" y="546"/>
                  </a:lnTo>
                  <a:lnTo>
                    <a:pt x="1865" y="541"/>
                  </a:lnTo>
                  <a:lnTo>
                    <a:pt x="1865" y="541"/>
                  </a:lnTo>
                  <a:lnTo>
                    <a:pt x="1861" y="540"/>
                  </a:lnTo>
                  <a:lnTo>
                    <a:pt x="1859" y="540"/>
                  </a:lnTo>
                  <a:lnTo>
                    <a:pt x="1856" y="541"/>
                  </a:lnTo>
                  <a:lnTo>
                    <a:pt x="1856" y="540"/>
                  </a:lnTo>
                  <a:lnTo>
                    <a:pt x="1858" y="539"/>
                  </a:lnTo>
                  <a:lnTo>
                    <a:pt x="1861" y="539"/>
                  </a:lnTo>
                  <a:lnTo>
                    <a:pt x="1856" y="538"/>
                  </a:lnTo>
                  <a:lnTo>
                    <a:pt x="1854" y="541"/>
                  </a:lnTo>
                  <a:lnTo>
                    <a:pt x="1851" y="543"/>
                  </a:lnTo>
                  <a:lnTo>
                    <a:pt x="1850" y="545"/>
                  </a:lnTo>
                  <a:lnTo>
                    <a:pt x="1850" y="544"/>
                  </a:lnTo>
                  <a:lnTo>
                    <a:pt x="1848" y="544"/>
                  </a:lnTo>
                  <a:lnTo>
                    <a:pt x="1844" y="544"/>
                  </a:lnTo>
                  <a:lnTo>
                    <a:pt x="1842" y="547"/>
                  </a:lnTo>
                  <a:lnTo>
                    <a:pt x="1841" y="549"/>
                  </a:lnTo>
                  <a:lnTo>
                    <a:pt x="1839" y="548"/>
                  </a:lnTo>
                  <a:lnTo>
                    <a:pt x="1836" y="547"/>
                  </a:lnTo>
                  <a:lnTo>
                    <a:pt x="1834" y="548"/>
                  </a:lnTo>
                  <a:lnTo>
                    <a:pt x="1834" y="545"/>
                  </a:lnTo>
                  <a:lnTo>
                    <a:pt x="1836" y="543"/>
                  </a:lnTo>
                  <a:lnTo>
                    <a:pt x="1836" y="540"/>
                  </a:lnTo>
                  <a:lnTo>
                    <a:pt x="1834" y="540"/>
                  </a:lnTo>
                  <a:lnTo>
                    <a:pt x="1832" y="541"/>
                  </a:lnTo>
                  <a:lnTo>
                    <a:pt x="1826" y="539"/>
                  </a:lnTo>
                  <a:lnTo>
                    <a:pt x="1824" y="540"/>
                  </a:lnTo>
                  <a:lnTo>
                    <a:pt x="1822" y="538"/>
                  </a:lnTo>
                  <a:lnTo>
                    <a:pt x="1822" y="535"/>
                  </a:lnTo>
                  <a:lnTo>
                    <a:pt x="1821" y="535"/>
                  </a:lnTo>
                  <a:lnTo>
                    <a:pt x="1822" y="534"/>
                  </a:lnTo>
                  <a:lnTo>
                    <a:pt x="1817" y="531"/>
                  </a:lnTo>
                  <a:lnTo>
                    <a:pt x="1814" y="531"/>
                  </a:lnTo>
                  <a:lnTo>
                    <a:pt x="1816" y="530"/>
                  </a:lnTo>
                  <a:lnTo>
                    <a:pt x="1818" y="530"/>
                  </a:lnTo>
                  <a:lnTo>
                    <a:pt x="1815" y="526"/>
                  </a:lnTo>
                  <a:lnTo>
                    <a:pt x="1817" y="523"/>
                  </a:lnTo>
                  <a:lnTo>
                    <a:pt x="1815" y="519"/>
                  </a:lnTo>
                  <a:lnTo>
                    <a:pt x="1817" y="518"/>
                  </a:lnTo>
                  <a:lnTo>
                    <a:pt x="1819" y="517"/>
                  </a:lnTo>
                  <a:lnTo>
                    <a:pt x="1816" y="514"/>
                  </a:lnTo>
                  <a:lnTo>
                    <a:pt x="1819" y="515"/>
                  </a:lnTo>
                  <a:lnTo>
                    <a:pt x="1822" y="515"/>
                  </a:lnTo>
                  <a:lnTo>
                    <a:pt x="1822" y="512"/>
                  </a:lnTo>
                  <a:lnTo>
                    <a:pt x="1825" y="511"/>
                  </a:lnTo>
                  <a:lnTo>
                    <a:pt x="1825" y="505"/>
                  </a:lnTo>
                  <a:lnTo>
                    <a:pt x="1828" y="505"/>
                  </a:lnTo>
                  <a:lnTo>
                    <a:pt x="1828" y="508"/>
                  </a:lnTo>
                  <a:lnTo>
                    <a:pt x="1831" y="505"/>
                  </a:lnTo>
                  <a:lnTo>
                    <a:pt x="1833" y="504"/>
                  </a:lnTo>
                  <a:lnTo>
                    <a:pt x="1834" y="502"/>
                  </a:lnTo>
                  <a:lnTo>
                    <a:pt x="1832" y="498"/>
                  </a:lnTo>
                  <a:lnTo>
                    <a:pt x="1830" y="500"/>
                  </a:lnTo>
                  <a:lnTo>
                    <a:pt x="1827" y="498"/>
                  </a:lnTo>
                  <a:lnTo>
                    <a:pt x="1824" y="501"/>
                  </a:lnTo>
                  <a:lnTo>
                    <a:pt x="1826" y="497"/>
                  </a:lnTo>
                  <a:lnTo>
                    <a:pt x="1823" y="495"/>
                  </a:lnTo>
                  <a:lnTo>
                    <a:pt x="1822" y="496"/>
                  </a:lnTo>
                  <a:lnTo>
                    <a:pt x="1819" y="496"/>
                  </a:lnTo>
                  <a:lnTo>
                    <a:pt x="1823" y="495"/>
                  </a:lnTo>
                  <a:lnTo>
                    <a:pt x="1826" y="495"/>
                  </a:lnTo>
                  <a:lnTo>
                    <a:pt x="1825" y="493"/>
                  </a:lnTo>
                  <a:lnTo>
                    <a:pt x="1824" y="491"/>
                  </a:lnTo>
                  <a:lnTo>
                    <a:pt x="1822" y="488"/>
                  </a:lnTo>
                  <a:lnTo>
                    <a:pt x="1821" y="488"/>
                  </a:lnTo>
                  <a:lnTo>
                    <a:pt x="1811" y="489"/>
                  </a:lnTo>
                  <a:lnTo>
                    <a:pt x="1810" y="493"/>
                  </a:lnTo>
                  <a:lnTo>
                    <a:pt x="1813" y="496"/>
                  </a:lnTo>
                  <a:lnTo>
                    <a:pt x="1811" y="498"/>
                  </a:lnTo>
                  <a:lnTo>
                    <a:pt x="1809" y="496"/>
                  </a:lnTo>
                  <a:lnTo>
                    <a:pt x="1808" y="494"/>
                  </a:lnTo>
                  <a:lnTo>
                    <a:pt x="1806" y="496"/>
                  </a:lnTo>
                  <a:lnTo>
                    <a:pt x="1805" y="498"/>
                  </a:lnTo>
                  <a:lnTo>
                    <a:pt x="1798" y="498"/>
                  </a:lnTo>
                  <a:lnTo>
                    <a:pt x="1797" y="496"/>
                  </a:lnTo>
                  <a:lnTo>
                    <a:pt x="1796" y="498"/>
                  </a:lnTo>
                  <a:lnTo>
                    <a:pt x="1796" y="510"/>
                  </a:lnTo>
                  <a:lnTo>
                    <a:pt x="1798" y="509"/>
                  </a:lnTo>
                  <a:lnTo>
                    <a:pt x="1800" y="511"/>
                  </a:lnTo>
                  <a:lnTo>
                    <a:pt x="1799" y="512"/>
                  </a:lnTo>
                  <a:lnTo>
                    <a:pt x="1797" y="510"/>
                  </a:lnTo>
                  <a:lnTo>
                    <a:pt x="1797" y="515"/>
                  </a:lnTo>
                  <a:lnTo>
                    <a:pt x="1796" y="518"/>
                  </a:lnTo>
                  <a:lnTo>
                    <a:pt x="1799" y="518"/>
                  </a:lnTo>
                  <a:lnTo>
                    <a:pt x="1800" y="520"/>
                  </a:lnTo>
                  <a:lnTo>
                    <a:pt x="1804" y="522"/>
                  </a:lnTo>
                  <a:lnTo>
                    <a:pt x="1804" y="524"/>
                  </a:lnTo>
                  <a:lnTo>
                    <a:pt x="1802" y="526"/>
                  </a:lnTo>
                  <a:lnTo>
                    <a:pt x="1804" y="530"/>
                  </a:lnTo>
                  <a:lnTo>
                    <a:pt x="1802" y="530"/>
                  </a:lnTo>
                  <a:lnTo>
                    <a:pt x="1800" y="528"/>
                  </a:lnTo>
                  <a:lnTo>
                    <a:pt x="1799" y="528"/>
                  </a:lnTo>
                  <a:lnTo>
                    <a:pt x="1800" y="531"/>
                  </a:lnTo>
                  <a:lnTo>
                    <a:pt x="1804" y="531"/>
                  </a:lnTo>
                  <a:lnTo>
                    <a:pt x="1804" y="531"/>
                  </a:lnTo>
                  <a:lnTo>
                    <a:pt x="1808" y="537"/>
                  </a:lnTo>
                  <a:lnTo>
                    <a:pt x="1807" y="538"/>
                  </a:lnTo>
                  <a:lnTo>
                    <a:pt x="1805" y="539"/>
                  </a:lnTo>
                  <a:lnTo>
                    <a:pt x="1804" y="543"/>
                  </a:lnTo>
                  <a:lnTo>
                    <a:pt x="1806" y="541"/>
                  </a:lnTo>
                  <a:lnTo>
                    <a:pt x="1807" y="545"/>
                  </a:lnTo>
                  <a:lnTo>
                    <a:pt x="1806" y="547"/>
                  </a:lnTo>
                  <a:lnTo>
                    <a:pt x="1809" y="549"/>
                  </a:lnTo>
                  <a:lnTo>
                    <a:pt x="1813" y="549"/>
                  </a:lnTo>
                  <a:lnTo>
                    <a:pt x="1817" y="555"/>
                  </a:lnTo>
                  <a:lnTo>
                    <a:pt x="1819" y="556"/>
                  </a:lnTo>
                  <a:lnTo>
                    <a:pt x="1819" y="556"/>
                  </a:lnTo>
                  <a:lnTo>
                    <a:pt x="1816" y="555"/>
                  </a:lnTo>
                  <a:lnTo>
                    <a:pt x="1814" y="553"/>
                  </a:lnTo>
                  <a:lnTo>
                    <a:pt x="1810" y="549"/>
                  </a:lnTo>
                  <a:lnTo>
                    <a:pt x="1808" y="551"/>
                  </a:lnTo>
                  <a:lnTo>
                    <a:pt x="1806" y="551"/>
                  </a:lnTo>
                  <a:lnTo>
                    <a:pt x="1805" y="549"/>
                  </a:lnTo>
                  <a:lnTo>
                    <a:pt x="1801" y="551"/>
                  </a:lnTo>
                  <a:lnTo>
                    <a:pt x="1801" y="553"/>
                  </a:lnTo>
                  <a:lnTo>
                    <a:pt x="1801" y="556"/>
                  </a:lnTo>
                  <a:lnTo>
                    <a:pt x="1801" y="560"/>
                  </a:lnTo>
                  <a:lnTo>
                    <a:pt x="1800" y="555"/>
                  </a:lnTo>
                  <a:lnTo>
                    <a:pt x="1798" y="555"/>
                  </a:lnTo>
                  <a:lnTo>
                    <a:pt x="1798" y="557"/>
                  </a:lnTo>
                  <a:lnTo>
                    <a:pt x="1796" y="557"/>
                  </a:lnTo>
                  <a:lnTo>
                    <a:pt x="1796" y="555"/>
                  </a:lnTo>
                  <a:lnTo>
                    <a:pt x="1793" y="553"/>
                  </a:lnTo>
                  <a:lnTo>
                    <a:pt x="1789" y="553"/>
                  </a:lnTo>
                  <a:lnTo>
                    <a:pt x="1788" y="553"/>
                  </a:lnTo>
                  <a:lnTo>
                    <a:pt x="1785" y="553"/>
                  </a:lnTo>
                  <a:lnTo>
                    <a:pt x="1783" y="554"/>
                  </a:lnTo>
                  <a:lnTo>
                    <a:pt x="1781" y="556"/>
                  </a:lnTo>
                  <a:lnTo>
                    <a:pt x="1781" y="560"/>
                  </a:lnTo>
                  <a:lnTo>
                    <a:pt x="1784" y="560"/>
                  </a:lnTo>
                  <a:lnTo>
                    <a:pt x="1785" y="561"/>
                  </a:lnTo>
                  <a:lnTo>
                    <a:pt x="1783" y="562"/>
                  </a:lnTo>
                  <a:lnTo>
                    <a:pt x="1780" y="560"/>
                  </a:lnTo>
                  <a:lnTo>
                    <a:pt x="1777" y="557"/>
                  </a:lnTo>
                  <a:lnTo>
                    <a:pt x="1772" y="558"/>
                  </a:lnTo>
                  <a:lnTo>
                    <a:pt x="1766" y="558"/>
                  </a:lnTo>
                  <a:lnTo>
                    <a:pt x="1762" y="561"/>
                  </a:lnTo>
                  <a:lnTo>
                    <a:pt x="1758" y="563"/>
                  </a:lnTo>
                  <a:lnTo>
                    <a:pt x="1758" y="564"/>
                  </a:lnTo>
                  <a:lnTo>
                    <a:pt x="1756" y="566"/>
                  </a:lnTo>
                  <a:lnTo>
                    <a:pt x="1753" y="568"/>
                  </a:lnTo>
                  <a:lnTo>
                    <a:pt x="1749" y="568"/>
                  </a:lnTo>
                  <a:lnTo>
                    <a:pt x="1748" y="570"/>
                  </a:lnTo>
                  <a:lnTo>
                    <a:pt x="1748" y="575"/>
                  </a:lnTo>
                  <a:lnTo>
                    <a:pt x="1746" y="579"/>
                  </a:lnTo>
                  <a:lnTo>
                    <a:pt x="1741" y="585"/>
                  </a:lnTo>
                  <a:lnTo>
                    <a:pt x="1740" y="585"/>
                  </a:lnTo>
                  <a:lnTo>
                    <a:pt x="1740" y="588"/>
                  </a:lnTo>
                  <a:lnTo>
                    <a:pt x="1745" y="589"/>
                  </a:lnTo>
                  <a:lnTo>
                    <a:pt x="1748" y="589"/>
                  </a:lnTo>
                  <a:lnTo>
                    <a:pt x="1750" y="588"/>
                  </a:lnTo>
                  <a:lnTo>
                    <a:pt x="1750" y="590"/>
                  </a:lnTo>
                  <a:lnTo>
                    <a:pt x="1748" y="589"/>
                  </a:lnTo>
                  <a:lnTo>
                    <a:pt x="1748" y="589"/>
                  </a:lnTo>
                  <a:lnTo>
                    <a:pt x="1745" y="590"/>
                  </a:lnTo>
                  <a:lnTo>
                    <a:pt x="1742" y="591"/>
                  </a:lnTo>
                  <a:lnTo>
                    <a:pt x="1741" y="591"/>
                  </a:lnTo>
                  <a:lnTo>
                    <a:pt x="1742" y="592"/>
                  </a:lnTo>
                  <a:lnTo>
                    <a:pt x="1740" y="592"/>
                  </a:lnTo>
                  <a:lnTo>
                    <a:pt x="1742" y="594"/>
                  </a:lnTo>
                  <a:lnTo>
                    <a:pt x="1743" y="595"/>
                  </a:lnTo>
                  <a:lnTo>
                    <a:pt x="1740" y="594"/>
                  </a:lnTo>
                  <a:lnTo>
                    <a:pt x="1738" y="591"/>
                  </a:lnTo>
                  <a:lnTo>
                    <a:pt x="1733" y="592"/>
                  </a:lnTo>
                  <a:lnTo>
                    <a:pt x="1734" y="595"/>
                  </a:lnTo>
                  <a:lnTo>
                    <a:pt x="1737" y="596"/>
                  </a:lnTo>
                  <a:lnTo>
                    <a:pt x="1740" y="595"/>
                  </a:lnTo>
                  <a:lnTo>
                    <a:pt x="1742" y="596"/>
                  </a:lnTo>
                  <a:lnTo>
                    <a:pt x="1743" y="598"/>
                  </a:lnTo>
                  <a:lnTo>
                    <a:pt x="1742" y="596"/>
                  </a:lnTo>
                  <a:lnTo>
                    <a:pt x="1739" y="596"/>
                  </a:lnTo>
                  <a:lnTo>
                    <a:pt x="1736" y="597"/>
                  </a:lnTo>
                  <a:lnTo>
                    <a:pt x="1733" y="596"/>
                  </a:lnTo>
                  <a:lnTo>
                    <a:pt x="1728" y="597"/>
                  </a:lnTo>
                  <a:lnTo>
                    <a:pt x="1719" y="601"/>
                  </a:lnTo>
                  <a:lnTo>
                    <a:pt x="1710" y="604"/>
                  </a:lnTo>
                  <a:lnTo>
                    <a:pt x="1706" y="606"/>
                  </a:lnTo>
                  <a:lnTo>
                    <a:pt x="1706" y="608"/>
                  </a:lnTo>
                  <a:lnTo>
                    <a:pt x="1706" y="614"/>
                  </a:lnTo>
                  <a:lnTo>
                    <a:pt x="1706" y="614"/>
                  </a:lnTo>
                  <a:lnTo>
                    <a:pt x="1707" y="617"/>
                  </a:lnTo>
                  <a:lnTo>
                    <a:pt x="1706" y="616"/>
                  </a:lnTo>
                  <a:lnTo>
                    <a:pt x="1704" y="620"/>
                  </a:lnTo>
                  <a:lnTo>
                    <a:pt x="1700" y="622"/>
                  </a:lnTo>
                  <a:lnTo>
                    <a:pt x="1695" y="623"/>
                  </a:lnTo>
                  <a:lnTo>
                    <a:pt x="1689" y="625"/>
                  </a:lnTo>
                  <a:lnTo>
                    <a:pt x="1687" y="628"/>
                  </a:lnTo>
                  <a:lnTo>
                    <a:pt x="1688" y="630"/>
                  </a:lnTo>
                  <a:lnTo>
                    <a:pt x="1691" y="630"/>
                  </a:lnTo>
                  <a:lnTo>
                    <a:pt x="1691" y="630"/>
                  </a:lnTo>
                  <a:lnTo>
                    <a:pt x="1688" y="631"/>
                  </a:lnTo>
                  <a:lnTo>
                    <a:pt x="1682" y="633"/>
                  </a:lnTo>
                  <a:lnTo>
                    <a:pt x="1678" y="632"/>
                  </a:lnTo>
                  <a:lnTo>
                    <a:pt x="1674" y="632"/>
                  </a:lnTo>
                  <a:lnTo>
                    <a:pt x="1672" y="631"/>
                  </a:lnTo>
                  <a:lnTo>
                    <a:pt x="1669" y="632"/>
                  </a:lnTo>
                  <a:lnTo>
                    <a:pt x="1666" y="629"/>
                  </a:lnTo>
                  <a:lnTo>
                    <a:pt x="1666" y="626"/>
                  </a:lnTo>
                  <a:lnTo>
                    <a:pt x="1662" y="626"/>
                  </a:lnTo>
                  <a:lnTo>
                    <a:pt x="1657" y="626"/>
                  </a:lnTo>
                  <a:lnTo>
                    <a:pt x="1660" y="631"/>
                  </a:lnTo>
                  <a:lnTo>
                    <a:pt x="1662" y="634"/>
                  </a:lnTo>
                  <a:lnTo>
                    <a:pt x="1663" y="640"/>
                  </a:lnTo>
                  <a:lnTo>
                    <a:pt x="1663" y="642"/>
                  </a:lnTo>
                  <a:lnTo>
                    <a:pt x="1665" y="645"/>
                  </a:lnTo>
                  <a:lnTo>
                    <a:pt x="1657" y="646"/>
                  </a:lnTo>
                  <a:lnTo>
                    <a:pt x="1657" y="647"/>
                  </a:lnTo>
                  <a:lnTo>
                    <a:pt x="1657" y="647"/>
                  </a:lnTo>
                  <a:lnTo>
                    <a:pt x="1657" y="646"/>
                  </a:lnTo>
                  <a:lnTo>
                    <a:pt x="1653" y="643"/>
                  </a:lnTo>
                  <a:lnTo>
                    <a:pt x="1649" y="646"/>
                  </a:lnTo>
                  <a:lnTo>
                    <a:pt x="1647" y="646"/>
                  </a:lnTo>
                  <a:lnTo>
                    <a:pt x="1643" y="640"/>
                  </a:lnTo>
                  <a:lnTo>
                    <a:pt x="1639" y="641"/>
                  </a:lnTo>
                  <a:lnTo>
                    <a:pt x="1637" y="641"/>
                  </a:lnTo>
                  <a:lnTo>
                    <a:pt x="1635" y="645"/>
                  </a:lnTo>
                  <a:lnTo>
                    <a:pt x="1630" y="643"/>
                  </a:lnTo>
                  <a:lnTo>
                    <a:pt x="1625" y="645"/>
                  </a:lnTo>
                  <a:lnTo>
                    <a:pt x="1622" y="646"/>
                  </a:lnTo>
                  <a:lnTo>
                    <a:pt x="1619" y="648"/>
                  </a:lnTo>
                  <a:lnTo>
                    <a:pt x="1620" y="650"/>
                  </a:lnTo>
                  <a:lnTo>
                    <a:pt x="1625" y="649"/>
                  </a:lnTo>
                  <a:lnTo>
                    <a:pt x="1626" y="651"/>
                  </a:lnTo>
                  <a:lnTo>
                    <a:pt x="1622" y="650"/>
                  </a:lnTo>
                  <a:lnTo>
                    <a:pt x="1622" y="652"/>
                  </a:lnTo>
                  <a:lnTo>
                    <a:pt x="1626" y="654"/>
                  </a:lnTo>
                  <a:lnTo>
                    <a:pt x="1620" y="655"/>
                  </a:lnTo>
                  <a:lnTo>
                    <a:pt x="1621" y="656"/>
                  </a:lnTo>
                  <a:lnTo>
                    <a:pt x="1625" y="657"/>
                  </a:lnTo>
                  <a:lnTo>
                    <a:pt x="1627" y="659"/>
                  </a:lnTo>
                  <a:lnTo>
                    <a:pt x="1629" y="658"/>
                  </a:lnTo>
                  <a:lnTo>
                    <a:pt x="1638" y="660"/>
                  </a:lnTo>
                  <a:lnTo>
                    <a:pt x="1640" y="663"/>
                  </a:lnTo>
                  <a:lnTo>
                    <a:pt x="1643" y="665"/>
                  </a:lnTo>
                  <a:lnTo>
                    <a:pt x="1644" y="663"/>
                  </a:lnTo>
                  <a:lnTo>
                    <a:pt x="1647" y="665"/>
                  </a:lnTo>
                  <a:lnTo>
                    <a:pt x="1653" y="665"/>
                  </a:lnTo>
                  <a:lnTo>
                    <a:pt x="1651" y="666"/>
                  </a:lnTo>
                  <a:lnTo>
                    <a:pt x="1652" y="668"/>
                  </a:lnTo>
                  <a:lnTo>
                    <a:pt x="1655" y="668"/>
                  </a:lnTo>
                  <a:lnTo>
                    <a:pt x="1659" y="668"/>
                  </a:lnTo>
                  <a:lnTo>
                    <a:pt x="1661" y="669"/>
                  </a:lnTo>
                  <a:lnTo>
                    <a:pt x="1657" y="668"/>
                  </a:lnTo>
                  <a:lnTo>
                    <a:pt x="1655" y="668"/>
                  </a:lnTo>
                  <a:lnTo>
                    <a:pt x="1655" y="671"/>
                  </a:lnTo>
                  <a:lnTo>
                    <a:pt x="1657" y="673"/>
                  </a:lnTo>
                  <a:lnTo>
                    <a:pt x="1655" y="676"/>
                  </a:lnTo>
                  <a:lnTo>
                    <a:pt x="1659" y="678"/>
                  </a:lnTo>
                  <a:lnTo>
                    <a:pt x="1661" y="682"/>
                  </a:lnTo>
                  <a:lnTo>
                    <a:pt x="1662" y="683"/>
                  </a:lnTo>
                  <a:lnTo>
                    <a:pt x="1664" y="683"/>
                  </a:lnTo>
                  <a:lnTo>
                    <a:pt x="1666" y="685"/>
                  </a:lnTo>
                  <a:lnTo>
                    <a:pt x="1670" y="685"/>
                  </a:lnTo>
                  <a:lnTo>
                    <a:pt x="1669" y="686"/>
                  </a:lnTo>
                  <a:lnTo>
                    <a:pt x="1670" y="692"/>
                  </a:lnTo>
                  <a:lnTo>
                    <a:pt x="1670" y="694"/>
                  </a:lnTo>
                  <a:lnTo>
                    <a:pt x="1668" y="695"/>
                  </a:lnTo>
                  <a:lnTo>
                    <a:pt x="1669" y="695"/>
                  </a:lnTo>
                  <a:lnTo>
                    <a:pt x="1671" y="697"/>
                  </a:lnTo>
                  <a:lnTo>
                    <a:pt x="1673" y="699"/>
                  </a:lnTo>
                  <a:lnTo>
                    <a:pt x="1676" y="702"/>
                  </a:lnTo>
                  <a:lnTo>
                    <a:pt x="1676" y="705"/>
                  </a:lnTo>
                  <a:lnTo>
                    <a:pt x="1677" y="708"/>
                  </a:lnTo>
                  <a:lnTo>
                    <a:pt x="1678" y="709"/>
                  </a:lnTo>
                  <a:lnTo>
                    <a:pt x="1677" y="708"/>
                  </a:lnTo>
                  <a:lnTo>
                    <a:pt x="1674" y="706"/>
                  </a:lnTo>
                  <a:lnTo>
                    <a:pt x="1674" y="702"/>
                  </a:lnTo>
                  <a:lnTo>
                    <a:pt x="1672" y="700"/>
                  </a:lnTo>
                  <a:lnTo>
                    <a:pt x="1669" y="699"/>
                  </a:lnTo>
                  <a:lnTo>
                    <a:pt x="1668" y="711"/>
                  </a:lnTo>
                  <a:lnTo>
                    <a:pt x="1668" y="714"/>
                  </a:lnTo>
                  <a:lnTo>
                    <a:pt x="1668" y="718"/>
                  </a:lnTo>
                  <a:lnTo>
                    <a:pt x="1665" y="727"/>
                  </a:lnTo>
                  <a:lnTo>
                    <a:pt x="1663" y="734"/>
                  </a:lnTo>
                  <a:lnTo>
                    <a:pt x="1661" y="735"/>
                  </a:lnTo>
                  <a:lnTo>
                    <a:pt x="1657" y="736"/>
                  </a:lnTo>
                  <a:lnTo>
                    <a:pt x="1654" y="736"/>
                  </a:lnTo>
                  <a:lnTo>
                    <a:pt x="1652" y="736"/>
                  </a:lnTo>
                  <a:lnTo>
                    <a:pt x="1647" y="733"/>
                  </a:lnTo>
                  <a:lnTo>
                    <a:pt x="1645" y="734"/>
                  </a:lnTo>
                  <a:lnTo>
                    <a:pt x="1644" y="735"/>
                  </a:lnTo>
                  <a:lnTo>
                    <a:pt x="1642" y="735"/>
                  </a:lnTo>
                  <a:lnTo>
                    <a:pt x="1637" y="733"/>
                  </a:lnTo>
                  <a:lnTo>
                    <a:pt x="1635" y="733"/>
                  </a:lnTo>
                  <a:lnTo>
                    <a:pt x="1632" y="733"/>
                  </a:lnTo>
                  <a:lnTo>
                    <a:pt x="1629" y="734"/>
                  </a:lnTo>
                  <a:lnTo>
                    <a:pt x="1629" y="734"/>
                  </a:lnTo>
                  <a:lnTo>
                    <a:pt x="1627" y="734"/>
                  </a:lnTo>
                  <a:lnTo>
                    <a:pt x="1621" y="734"/>
                  </a:lnTo>
                  <a:lnTo>
                    <a:pt x="1615" y="733"/>
                  </a:lnTo>
                  <a:lnTo>
                    <a:pt x="1612" y="732"/>
                  </a:lnTo>
                  <a:lnTo>
                    <a:pt x="1606" y="732"/>
                  </a:lnTo>
                  <a:lnTo>
                    <a:pt x="1604" y="731"/>
                  </a:lnTo>
                  <a:lnTo>
                    <a:pt x="1602" y="732"/>
                  </a:lnTo>
                  <a:lnTo>
                    <a:pt x="1593" y="732"/>
                  </a:lnTo>
                  <a:lnTo>
                    <a:pt x="1591" y="732"/>
                  </a:lnTo>
                  <a:lnTo>
                    <a:pt x="1588" y="733"/>
                  </a:lnTo>
                  <a:lnTo>
                    <a:pt x="1587" y="732"/>
                  </a:lnTo>
                  <a:lnTo>
                    <a:pt x="1585" y="731"/>
                  </a:lnTo>
                  <a:lnTo>
                    <a:pt x="1582" y="729"/>
                  </a:lnTo>
                  <a:lnTo>
                    <a:pt x="1576" y="728"/>
                  </a:lnTo>
                  <a:lnTo>
                    <a:pt x="1574" y="731"/>
                  </a:lnTo>
                  <a:lnTo>
                    <a:pt x="1572" y="733"/>
                  </a:lnTo>
                  <a:lnTo>
                    <a:pt x="1572" y="733"/>
                  </a:lnTo>
                  <a:lnTo>
                    <a:pt x="1572" y="734"/>
                  </a:lnTo>
                  <a:lnTo>
                    <a:pt x="1569" y="735"/>
                  </a:lnTo>
                  <a:lnTo>
                    <a:pt x="1567" y="736"/>
                  </a:lnTo>
                  <a:lnTo>
                    <a:pt x="1563" y="736"/>
                  </a:lnTo>
                  <a:lnTo>
                    <a:pt x="1558" y="740"/>
                  </a:lnTo>
                  <a:lnTo>
                    <a:pt x="1560" y="743"/>
                  </a:lnTo>
                  <a:lnTo>
                    <a:pt x="1560" y="743"/>
                  </a:lnTo>
                  <a:lnTo>
                    <a:pt x="1561" y="744"/>
                  </a:lnTo>
                  <a:lnTo>
                    <a:pt x="1563" y="744"/>
                  </a:lnTo>
                  <a:lnTo>
                    <a:pt x="1562" y="744"/>
                  </a:lnTo>
                  <a:lnTo>
                    <a:pt x="1562" y="748"/>
                  </a:lnTo>
                  <a:lnTo>
                    <a:pt x="1566" y="746"/>
                  </a:lnTo>
                  <a:lnTo>
                    <a:pt x="1563" y="749"/>
                  </a:lnTo>
                  <a:lnTo>
                    <a:pt x="1563" y="751"/>
                  </a:lnTo>
                  <a:lnTo>
                    <a:pt x="1567" y="751"/>
                  </a:lnTo>
                  <a:lnTo>
                    <a:pt x="1563" y="753"/>
                  </a:lnTo>
                  <a:lnTo>
                    <a:pt x="1566" y="753"/>
                  </a:lnTo>
                  <a:lnTo>
                    <a:pt x="1567" y="752"/>
                  </a:lnTo>
                  <a:lnTo>
                    <a:pt x="1567" y="753"/>
                  </a:lnTo>
                  <a:lnTo>
                    <a:pt x="1563" y="756"/>
                  </a:lnTo>
                  <a:lnTo>
                    <a:pt x="1565" y="758"/>
                  </a:lnTo>
                  <a:lnTo>
                    <a:pt x="1563" y="760"/>
                  </a:lnTo>
                  <a:lnTo>
                    <a:pt x="1563" y="762"/>
                  </a:lnTo>
                  <a:lnTo>
                    <a:pt x="1566" y="770"/>
                  </a:lnTo>
                  <a:lnTo>
                    <a:pt x="1567" y="771"/>
                  </a:lnTo>
                  <a:lnTo>
                    <a:pt x="1566" y="779"/>
                  </a:lnTo>
                  <a:lnTo>
                    <a:pt x="1567" y="776"/>
                  </a:lnTo>
                  <a:lnTo>
                    <a:pt x="1567" y="779"/>
                  </a:lnTo>
                  <a:lnTo>
                    <a:pt x="1565" y="782"/>
                  </a:lnTo>
                  <a:lnTo>
                    <a:pt x="1563" y="788"/>
                  </a:lnTo>
                  <a:lnTo>
                    <a:pt x="1560" y="796"/>
                  </a:lnTo>
                  <a:lnTo>
                    <a:pt x="1557" y="801"/>
                  </a:lnTo>
                  <a:lnTo>
                    <a:pt x="1557" y="803"/>
                  </a:lnTo>
                  <a:lnTo>
                    <a:pt x="1555" y="805"/>
                  </a:lnTo>
                  <a:lnTo>
                    <a:pt x="1555" y="809"/>
                  </a:lnTo>
                  <a:lnTo>
                    <a:pt x="1557" y="811"/>
                  </a:lnTo>
                  <a:lnTo>
                    <a:pt x="1559" y="811"/>
                  </a:lnTo>
                  <a:lnTo>
                    <a:pt x="1560" y="810"/>
                  </a:lnTo>
                  <a:lnTo>
                    <a:pt x="1562" y="806"/>
                  </a:lnTo>
                  <a:lnTo>
                    <a:pt x="1562" y="810"/>
                  </a:lnTo>
                  <a:lnTo>
                    <a:pt x="1560" y="812"/>
                  </a:lnTo>
                  <a:lnTo>
                    <a:pt x="1559" y="811"/>
                  </a:lnTo>
                  <a:lnTo>
                    <a:pt x="1559" y="814"/>
                  </a:lnTo>
                  <a:lnTo>
                    <a:pt x="1565" y="814"/>
                  </a:lnTo>
                  <a:lnTo>
                    <a:pt x="1566" y="813"/>
                  </a:lnTo>
                  <a:lnTo>
                    <a:pt x="1565" y="816"/>
                  </a:lnTo>
                  <a:lnTo>
                    <a:pt x="1565" y="819"/>
                  </a:lnTo>
                  <a:lnTo>
                    <a:pt x="1563" y="822"/>
                  </a:lnTo>
                  <a:lnTo>
                    <a:pt x="1565" y="827"/>
                  </a:lnTo>
                  <a:lnTo>
                    <a:pt x="1565" y="828"/>
                  </a:lnTo>
                  <a:lnTo>
                    <a:pt x="1565" y="831"/>
                  </a:lnTo>
                  <a:lnTo>
                    <a:pt x="1562" y="835"/>
                  </a:lnTo>
                  <a:lnTo>
                    <a:pt x="1562" y="838"/>
                  </a:lnTo>
                  <a:lnTo>
                    <a:pt x="1568" y="836"/>
                  </a:lnTo>
                  <a:lnTo>
                    <a:pt x="1570" y="836"/>
                  </a:lnTo>
                  <a:lnTo>
                    <a:pt x="1572" y="836"/>
                  </a:lnTo>
                  <a:lnTo>
                    <a:pt x="1575" y="837"/>
                  </a:lnTo>
                  <a:lnTo>
                    <a:pt x="1578" y="837"/>
                  </a:lnTo>
                  <a:lnTo>
                    <a:pt x="1583" y="835"/>
                  </a:lnTo>
                  <a:lnTo>
                    <a:pt x="1583" y="834"/>
                  </a:lnTo>
                  <a:lnTo>
                    <a:pt x="1584" y="835"/>
                  </a:lnTo>
                  <a:lnTo>
                    <a:pt x="1584" y="835"/>
                  </a:lnTo>
                  <a:lnTo>
                    <a:pt x="1589" y="834"/>
                  </a:lnTo>
                  <a:lnTo>
                    <a:pt x="1591" y="834"/>
                  </a:lnTo>
                  <a:lnTo>
                    <a:pt x="1589" y="835"/>
                  </a:lnTo>
                  <a:lnTo>
                    <a:pt x="1595" y="838"/>
                  </a:lnTo>
                  <a:lnTo>
                    <a:pt x="1600" y="839"/>
                  </a:lnTo>
                  <a:lnTo>
                    <a:pt x="1596" y="843"/>
                  </a:lnTo>
                  <a:lnTo>
                    <a:pt x="1600" y="845"/>
                  </a:lnTo>
                  <a:lnTo>
                    <a:pt x="1600" y="845"/>
                  </a:lnTo>
                  <a:lnTo>
                    <a:pt x="1600" y="847"/>
                  </a:lnTo>
                  <a:lnTo>
                    <a:pt x="1602" y="851"/>
                  </a:lnTo>
                  <a:lnTo>
                    <a:pt x="1608" y="854"/>
                  </a:lnTo>
                  <a:lnTo>
                    <a:pt x="1612" y="852"/>
                  </a:lnTo>
                  <a:lnTo>
                    <a:pt x="1613" y="847"/>
                  </a:lnTo>
                  <a:lnTo>
                    <a:pt x="1617" y="846"/>
                  </a:lnTo>
                  <a:lnTo>
                    <a:pt x="1619" y="846"/>
                  </a:lnTo>
                  <a:lnTo>
                    <a:pt x="1621" y="846"/>
                  </a:lnTo>
                  <a:lnTo>
                    <a:pt x="1623" y="843"/>
                  </a:lnTo>
                  <a:lnTo>
                    <a:pt x="1625" y="843"/>
                  </a:lnTo>
                  <a:lnTo>
                    <a:pt x="1636" y="843"/>
                  </a:lnTo>
                  <a:lnTo>
                    <a:pt x="1642" y="842"/>
                  </a:lnTo>
                  <a:lnTo>
                    <a:pt x="1646" y="843"/>
                  </a:lnTo>
                  <a:lnTo>
                    <a:pt x="1648" y="843"/>
                  </a:lnTo>
                  <a:lnTo>
                    <a:pt x="1651" y="840"/>
                  </a:lnTo>
                  <a:lnTo>
                    <a:pt x="1653" y="840"/>
                  </a:lnTo>
                  <a:lnTo>
                    <a:pt x="1656" y="842"/>
                  </a:lnTo>
                  <a:lnTo>
                    <a:pt x="1657" y="839"/>
                  </a:lnTo>
                  <a:lnTo>
                    <a:pt x="1660" y="836"/>
                  </a:lnTo>
                  <a:lnTo>
                    <a:pt x="1660" y="834"/>
                  </a:lnTo>
                  <a:lnTo>
                    <a:pt x="1665" y="830"/>
                  </a:lnTo>
                  <a:lnTo>
                    <a:pt x="1668" y="829"/>
                  </a:lnTo>
                  <a:lnTo>
                    <a:pt x="1671" y="829"/>
                  </a:lnTo>
                  <a:lnTo>
                    <a:pt x="1673" y="827"/>
                  </a:lnTo>
                  <a:lnTo>
                    <a:pt x="1676" y="823"/>
                  </a:lnTo>
                  <a:lnTo>
                    <a:pt x="1676" y="820"/>
                  </a:lnTo>
                  <a:lnTo>
                    <a:pt x="1679" y="816"/>
                  </a:lnTo>
                  <a:lnTo>
                    <a:pt x="1685" y="812"/>
                  </a:lnTo>
                  <a:lnTo>
                    <a:pt x="1688" y="811"/>
                  </a:lnTo>
                  <a:lnTo>
                    <a:pt x="1682" y="806"/>
                  </a:lnTo>
                  <a:lnTo>
                    <a:pt x="1681" y="804"/>
                  </a:lnTo>
                  <a:lnTo>
                    <a:pt x="1680" y="800"/>
                  </a:lnTo>
                  <a:lnTo>
                    <a:pt x="1682" y="794"/>
                  </a:lnTo>
                  <a:lnTo>
                    <a:pt x="1685" y="792"/>
                  </a:lnTo>
                  <a:lnTo>
                    <a:pt x="1686" y="789"/>
                  </a:lnTo>
                  <a:lnTo>
                    <a:pt x="1690" y="784"/>
                  </a:lnTo>
                  <a:lnTo>
                    <a:pt x="1691" y="782"/>
                  </a:lnTo>
                  <a:lnTo>
                    <a:pt x="1694" y="780"/>
                  </a:lnTo>
                  <a:lnTo>
                    <a:pt x="1697" y="779"/>
                  </a:lnTo>
                  <a:lnTo>
                    <a:pt x="1697" y="778"/>
                  </a:lnTo>
                  <a:lnTo>
                    <a:pt x="1695" y="777"/>
                  </a:lnTo>
                  <a:lnTo>
                    <a:pt x="1697" y="775"/>
                  </a:lnTo>
                  <a:lnTo>
                    <a:pt x="1702" y="772"/>
                  </a:lnTo>
                  <a:lnTo>
                    <a:pt x="1714" y="769"/>
                  </a:lnTo>
                  <a:lnTo>
                    <a:pt x="1715" y="768"/>
                  </a:lnTo>
                  <a:lnTo>
                    <a:pt x="1717" y="766"/>
                  </a:lnTo>
                  <a:lnTo>
                    <a:pt x="1725" y="762"/>
                  </a:lnTo>
                  <a:lnTo>
                    <a:pt x="1728" y="760"/>
                  </a:lnTo>
                  <a:lnTo>
                    <a:pt x="1729" y="757"/>
                  </a:lnTo>
                  <a:lnTo>
                    <a:pt x="1728" y="754"/>
                  </a:lnTo>
                  <a:lnTo>
                    <a:pt x="1730" y="753"/>
                  </a:lnTo>
                  <a:lnTo>
                    <a:pt x="1726" y="746"/>
                  </a:lnTo>
                  <a:lnTo>
                    <a:pt x="1726" y="744"/>
                  </a:lnTo>
                  <a:lnTo>
                    <a:pt x="1725" y="743"/>
                  </a:lnTo>
                  <a:lnTo>
                    <a:pt x="1726" y="743"/>
                  </a:lnTo>
                  <a:lnTo>
                    <a:pt x="1726" y="740"/>
                  </a:lnTo>
                  <a:lnTo>
                    <a:pt x="1730" y="737"/>
                  </a:lnTo>
                  <a:lnTo>
                    <a:pt x="1732" y="736"/>
                  </a:lnTo>
                  <a:lnTo>
                    <a:pt x="1738" y="733"/>
                  </a:lnTo>
                  <a:lnTo>
                    <a:pt x="1740" y="732"/>
                  </a:lnTo>
                  <a:lnTo>
                    <a:pt x="1742" y="733"/>
                  </a:lnTo>
                  <a:lnTo>
                    <a:pt x="1745" y="733"/>
                  </a:lnTo>
                  <a:lnTo>
                    <a:pt x="1747" y="735"/>
                  </a:lnTo>
                  <a:lnTo>
                    <a:pt x="1750" y="734"/>
                  </a:lnTo>
                  <a:lnTo>
                    <a:pt x="1749" y="732"/>
                  </a:lnTo>
                  <a:lnTo>
                    <a:pt x="1750" y="734"/>
                  </a:lnTo>
                  <a:lnTo>
                    <a:pt x="1754" y="734"/>
                  </a:lnTo>
                  <a:lnTo>
                    <a:pt x="1754" y="734"/>
                  </a:lnTo>
                  <a:lnTo>
                    <a:pt x="1755" y="735"/>
                  </a:lnTo>
                  <a:lnTo>
                    <a:pt x="1757" y="735"/>
                  </a:lnTo>
                  <a:lnTo>
                    <a:pt x="1759" y="737"/>
                  </a:lnTo>
                  <a:lnTo>
                    <a:pt x="1763" y="737"/>
                  </a:lnTo>
                  <a:lnTo>
                    <a:pt x="1763" y="739"/>
                  </a:lnTo>
                  <a:lnTo>
                    <a:pt x="1766" y="739"/>
                  </a:lnTo>
                  <a:lnTo>
                    <a:pt x="1768" y="740"/>
                  </a:lnTo>
                  <a:lnTo>
                    <a:pt x="1774" y="739"/>
                  </a:lnTo>
                  <a:lnTo>
                    <a:pt x="1776" y="736"/>
                  </a:lnTo>
                  <a:lnTo>
                    <a:pt x="1777" y="734"/>
                  </a:lnTo>
                  <a:lnTo>
                    <a:pt x="1783" y="729"/>
                  </a:lnTo>
                  <a:lnTo>
                    <a:pt x="1787" y="728"/>
                  </a:lnTo>
                  <a:lnTo>
                    <a:pt x="1790" y="728"/>
                  </a:lnTo>
                  <a:lnTo>
                    <a:pt x="1793" y="727"/>
                  </a:lnTo>
                  <a:lnTo>
                    <a:pt x="1796" y="725"/>
                  </a:lnTo>
                  <a:lnTo>
                    <a:pt x="1801" y="719"/>
                  </a:lnTo>
                  <a:lnTo>
                    <a:pt x="1805" y="717"/>
                  </a:lnTo>
                  <a:lnTo>
                    <a:pt x="1807" y="717"/>
                  </a:lnTo>
                  <a:lnTo>
                    <a:pt x="1813" y="719"/>
                  </a:lnTo>
                  <a:lnTo>
                    <a:pt x="1817" y="723"/>
                  </a:lnTo>
                  <a:lnTo>
                    <a:pt x="1819" y="723"/>
                  </a:lnTo>
                  <a:lnTo>
                    <a:pt x="1821" y="723"/>
                  </a:lnTo>
                  <a:lnTo>
                    <a:pt x="1822" y="724"/>
                  </a:lnTo>
                  <a:lnTo>
                    <a:pt x="1824" y="725"/>
                  </a:lnTo>
                  <a:lnTo>
                    <a:pt x="1825" y="727"/>
                  </a:lnTo>
                  <a:lnTo>
                    <a:pt x="1825" y="732"/>
                  </a:lnTo>
                  <a:lnTo>
                    <a:pt x="1828" y="736"/>
                  </a:lnTo>
                  <a:lnTo>
                    <a:pt x="1828" y="742"/>
                  </a:lnTo>
                  <a:lnTo>
                    <a:pt x="1832" y="742"/>
                  </a:lnTo>
                  <a:lnTo>
                    <a:pt x="1833" y="744"/>
                  </a:lnTo>
                  <a:lnTo>
                    <a:pt x="1836" y="748"/>
                  </a:lnTo>
                  <a:lnTo>
                    <a:pt x="1839" y="751"/>
                  </a:lnTo>
                  <a:lnTo>
                    <a:pt x="1843" y="752"/>
                  </a:lnTo>
                  <a:lnTo>
                    <a:pt x="1845" y="754"/>
                  </a:lnTo>
                  <a:lnTo>
                    <a:pt x="1845" y="757"/>
                  </a:lnTo>
                  <a:lnTo>
                    <a:pt x="1849" y="758"/>
                  </a:lnTo>
                  <a:lnTo>
                    <a:pt x="1851" y="759"/>
                  </a:lnTo>
                  <a:lnTo>
                    <a:pt x="1852" y="762"/>
                  </a:lnTo>
                  <a:lnTo>
                    <a:pt x="1856" y="763"/>
                  </a:lnTo>
                  <a:lnTo>
                    <a:pt x="1857" y="766"/>
                  </a:lnTo>
                  <a:lnTo>
                    <a:pt x="1862" y="769"/>
                  </a:lnTo>
                  <a:lnTo>
                    <a:pt x="1865" y="769"/>
                  </a:lnTo>
                  <a:lnTo>
                    <a:pt x="1868" y="769"/>
                  </a:lnTo>
                  <a:lnTo>
                    <a:pt x="1870" y="770"/>
                  </a:lnTo>
                  <a:lnTo>
                    <a:pt x="1873" y="770"/>
                  </a:lnTo>
                  <a:lnTo>
                    <a:pt x="1875" y="774"/>
                  </a:lnTo>
                  <a:lnTo>
                    <a:pt x="1878" y="777"/>
                  </a:lnTo>
                  <a:lnTo>
                    <a:pt x="1882" y="777"/>
                  </a:lnTo>
                  <a:lnTo>
                    <a:pt x="1883" y="780"/>
                  </a:lnTo>
                  <a:lnTo>
                    <a:pt x="1884" y="780"/>
                  </a:lnTo>
                  <a:lnTo>
                    <a:pt x="1886" y="779"/>
                  </a:lnTo>
                  <a:lnTo>
                    <a:pt x="1888" y="782"/>
                  </a:lnTo>
                  <a:lnTo>
                    <a:pt x="1890" y="784"/>
                  </a:lnTo>
                  <a:lnTo>
                    <a:pt x="1890" y="787"/>
                  </a:lnTo>
                  <a:lnTo>
                    <a:pt x="1892" y="788"/>
                  </a:lnTo>
                  <a:lnTo>
                    <a:pt x="1895" y="791"/>
                  </a:lnTo>
                  <a:lnTo>
                    <a:pt x="1899" y="789"/>
                  </a:lnTo>
                  <a:lnTo>
                    <a:pt x="1901" y="792"/>
                  </a:lnTo>
                  <a:lnTo>
                    <a:pt x="1901" y="795"/>
                  </a:lnTo>
                  <a:lnTo>
                    <a:pt x="1902" y="797"/>
                  </a:lnTo>
                  <a:lnTo>
                    <a:pt x="1904" y="800"/>
                  </a:lnTo>
                  <a:lnTo>
                    <a:pt x="1905" y="805"/>
                  </a:lnTo>
                  <a:lnTo>
                    <a:pt x="1907" y="808"/>
                  </a:lnTo>
                  <a:lnTo>
                    <a:pt x="1905" y="811"/>
                  </a:lnTo>
                  <a:lnTo>
                    <a:pt x="1902" y="811"/>
                  </a:lnTo>
                  <a:lnTo>
                    <a:pt x="1902" y="816"/>
                  </a:lnTo>
                  <a:lnTo>
                    <a:pt x="1899" y="820"/>
                  </a:lnTo>
                  <a:lnTo>
                    <a:pt x="1900" y="823"/>
                  </a:lnTo>
                  <a:lnTo>
                    <a:pt x="1903" y="823"/>
                  </a:lnTo>
                  <a:lnTo>
                    <a:pt x="1905" y="822"/>
                  </a:lnTo>
                  <a:lnTo>
                    <a:pt x="1907" y="820"/>
                  </a:lnTo>
                  <a:lnTo>
                    <a:pt x="1911" y="814"/>
                  </a:lnTo>
                  <a:lnTo>
                    <a:pt x="1911" y="810"/>
                  </a:lnTo>
                  <a:lnTo>
                    <a:pt x="1919" y="805"/>
                  </a:lnTo>
                  <a:lnTo>
                    <a:pt x="1919" y="803"/>
                  </a:lnTo>
                  <a:lnTo>
                    <a:pt x="1918" y="799"/>
                  </a:lnTo>
                  <a:lnTo>
                    <a:pt x="1913" y="796"/>
                  </a:lnTo>
                  <a:lnTo>
                    <a:pt x="1911" y="795"/>
                  </a:lnTo>
                  <a:lnTo>
                    <a:pt x="1911" y="793"/>
                  </a:lnTo>
                  <a:lnTo>
                    <a:pt x="1912" y="791"/>
                  </a:lnTo>
                  <a:lnTo>
                    <a:pt x="1912" y="788"/>
                  </a:lnTo>
                  <a:lnTo>
                    <a:pt x="1915" y="787"/>
                  </a:lnTo>
                  <a:lnTo>
                    <a:pt x="1916" y="784"/>
                  </a:lnTo>
                  <a:lnTo>
                    <a:pt x="1918" y="782"/>
                  </a:lnTo>
                  <a:lnTo>
                    <a:pt x="1921" y="782"/>
                  </a:lnTo>
                  <a:lnTo>
                    <a:pt x="1921" y="783"/>
                  </a:lnTo>
                  <a:lnTo>
                    <a:pt x="1920" y="783"/>
                  </a:lnTo>
                  <a:lnTo>
                    <a:pt x="1922" y="785"/>
                  </a:lnTo>
                  <a:lnTo>
                    <a:pt x="1928" y="785"/>
                  </a:lnTo>
                  <a:lnTo>
                    <a:pt x="1930" y="787"/>
                  </a:lnTo>
                  <a:lnTo>
                    <a:pt x="1932" y="791"/>
                  </a:lnTo>
                  <a:lnTo>
                    <a:pt x="1934" y="793"/>
                  </a:lnTo>
                  <a:lnTo>
                    <a:pt x="1936" y="793"/>
                  </a:lnTo>
                  <a:lnTo>
                    <a:pt x="1938" y="788"/>
                  </a:lnTo>
                  <a:lnTo>
                    <a:pt x="1937" y="786"/>
                  </a:lnTo>
                  <a:lnTo>
                    <a:pt x="1935" y="784"/>
                  </a:lnTo>
                  <a:lnTo>
                    <a:pt x="1932" y="782"/>
                  </a:lnTo>
                  <a:lnTo>
                    <a:pt x="1930" y="779"/>
                  </a:lnTo>
                  <a:lnTo>
                    <a:pt x="1922" y="776"/>
                  </a:lnTo>
                  <a:lnTo>
                    <a:pt x="1920" y="774"/>
                  </a:lnTo>
                  <a:lnTo>
                    <a:pt x="1912" y="770"/>
                  </a:lnTo>
                  <a:lnTo>
                    <a:pt x="1903" y="766"/>
                  </a:lnTo>
                  <a:lnTo>
                    <a:pt x="1903" y="763"/>
                  </a:lnTo>
                  <a:lnTo>
                    <a:pt x="1905" y="761"/>
                  </a:lnTo>
                  <a:lnTo>
                    <a:pt x="1905" y="759"/>
                  </a:lnTo>
                  <a:lnTo>
                    <a:pt x="1892" y="759"/>
                  </a:lnTo>
                  <a:lnTo>
                    <a:pt x="1890" y="758"/>
                  </a:lnTo>
                  <a:lnTo>
                    <a:pt x="1886" y="757"/>
                  </a:lnTo>
                  <a:lnTo>
                    <a:pt x="1876" y="746"/>
                  </a:lnTo>
                  <a:lnTo>
                    <a:pt x="1873" y="736"/>
                  </a:lnTo>
                  <a:lnTo>
                    <a:pt x="1870" y="732"/>
                  </a:lnTo>
                  <a:lnTo>
                    <a:pt x="1868" y="731"/>
                  </a:lnTo>
                  <a:lnTo>
                    <a:pt x="1862" y="726"/>
                  </a:lnTo>
                  <a:lnTo>
                    <a:pt x="1859" y="725"/>
                  </a:lnTo>
                  <a:lnTo>
                    <a:pt x="1854" y="720"/>
                  </a:lnTo>
                  <a:lnTo>
                    <a:pt x="1853" y="717"/>
                  </a:lnTo>
                  <a:lnTo>
                    <a:pt x="1853" y="714"/>
                  </a:lnTo>
                  <a:lnTo>
                    <a:pt x="1852" y="714"/>
                  </a:lnTo>
                  <a:lnTo>
                    <a:pt x="1856" y="710"/>
                  </a:lnTo>
                  <a:lnTo>
                    <a:pt x="1857" y="708"/>
                  </a:lnTo>
                  <a:lnTo>
                    <a:pt x="1856" y="708"/>
                  </a:lnTo>
                  <a:lnTo>
                    <a:pt x="1853" y="705"/>
                  </a:lnTo>
                  <a:lnTo>
                    <a:pt x="1852" y="703"/>
                  </a:lnTo>
                  <a:lnTo>
                    <a:pt x="1852" y="703"/>
                  </a:lnTo>
                  <a:lnTo>
                    <a:pt x="1851" y="702"/>
                  </a:lnTo>
                  <a:lnTo>
                    <a:pt x="1851" y="702"/>
                  </a:lnTo>
                  <a:lnTo>
                    <a:pt x="1852" y="702"/>
                  </a:lnTo>
                  <a:lnTo>
                    <a:pt x="1853" y="700"/>
                  </a:lnTo>
                  <a:lnTo>
                    <a:pt x="1856" y="700"/>
                  </a:lnTo>
                  <a:lnTo>
                    <a:pt x="1859" y="699"/>
                  </a:lnTo>
                  <a:lnTo>
                    <a:pt x="1861" y="697"/>
                  </a:lnTo>
                  <a:lnTo>
                    <a:pt x="1864" y="697"/>
                  </a:lnTo>
                  <a:lnTo>
                    <a:pt x="1864" y="695"/>
                  </a:lnTo>
                  <a:lnTo>
                    <a:pt x="1867" y="694"/>
                  </a:lnTo>
                  <a:lnTo>
                    <a:pt x="1868" y="695"/>
                  </a:lnTo>
                  <a:lnTo>
                    <a:pt x="1868" y="695"/>
                  </a:lnTo>
                  <a:lnTo>
                    <a:pt x="1868" y="695"/>
                  </a:lnTo>
                  <a:lnTo>
                    <a:pt x="1870" y="694"/>
                  </a:lnTo>
                  <a:lnTo>
                    <a:pt x="1871" y="694"/>
                  </a:lnTo>
                  <a:lnTo>
                    <a:pt x="1873" y="698"/>
                  </a:lnTo>
                  <a:lnTo>
                    <a:pt x="1873" y="698"/>
                  </a:lnTo>
                  <a:lnTo>
                    <a:pt x="1871" y="698"/>
                  </a:lnTo>
                  <a:lnTo>
                    <a:pt x="1870" y="699"/>
                  </a:lnTo>
                  <a:lnTo>
                    <a:pt x="1869" y="700"/>
                  </a:lnTo>
                  <a:lnTo>
                    <a:pt x="1870" y="702"/>
                  </a:lnTo>
                  <a:lnTo>
                    <a:pt x="1870" y="702"/>
                  </a:lnTo>
                  <a:lnTo>
                    <a:pt x="1873" y="706"/>
                  </a:lnTo>
                  <a:lnTo>
                    <a:pt x="1873" y="708"/>
                  </a:lnTo>
                  <a:lnTo>
                    <a:pt x="1875" y="711"/>
                  </a:lnTo>
                  <a:lnTo>
                    <a:pt x="1876" y="710"/>
                  </a:lnTo>
                  <a:lnTo>
                    <a:pt x="1877" y="707"/>
                  </a:lnTo>
                  <a:lnTo>
                    <a:pt x="1877" y="708"/>
                  </a:lnTo>
                  <a:lnTo>
                    <a:pt x="1878" y="708"/>
                  </a:lnTo>
                  <a:lnTo>
                    <a:pt x="1881" y="701"/>
                  </a:lnTo>
                  <a:lnTo>
                    <a:pt x="1885" y="703"/>
                  </a:lnTo>
                  <a:lnTo>
                    <a:pt x="1888" y="708"/>
                  </a:lnTo>
                  <a:lnTo>
                    <a:pt x="1888" y="712"/>
                  </a:lnTo>
                  <a:lnTo>
                    <a:pt x="1890" y="715"/>
                  </a:lnTo>
                  <a:lnTo>
                    <a:pt x="1892" y="716"/>
                  </a:lnTo>
                  <a:lnTo>
                    <a:pt x="1894" y="718"/>
                  </a:lnTo>
                  <a:lnTo>
                    <a:pt x="1898" y="720"/>
                  </a:lnTo>
                  <a:lnTo>
                    <a:pt x="1898" y="720"/>
                  </a:lnTo>
                  <a:lnTo>
                    <a:pt x="1899" y="720"/>
                  </a:lnTo>
                  <a:lnTo>
                    <a:pt x="1899" y="722"/>
                  </a:lnTo>
                  <a:lnTo>
                    <a:pt x="1898" y="720"/>
                  </a:lnTo>
                  <a:lnTo>
                    <a:pt x="1894" y="719"/>
                  </a:lnTo>
                  <a:lnTo>
                    <a:pt x="1893" y="722"/>
                  </a:lnTo>
                  <a:lnTo>
                    <a:pt x="1899" y="727"/>
                  </a:lnTo>
                  <a:lnTo>
                    <a:pt x="1903" y="729"/>
                  </a:lnTo>
                  <a:lnTo>
                    <a:pt x="1904" y="733"/>
                  </a:lnTo>
                  <a:lnTo>
                    <a:pt x="1909" y="732"/>
                  </a:lnTo>
                  <a:lnTo>
                    <a:pt x="1913" y="734"/>
                  </a:lnTo>
                  <a:lnTo>
                    <a:pt x="1916" y="734"/>
                  </a:lnTo>
                  <a:lnTo>
                    <a:pt x="1919" y="737"/>
                  </a:lnTo>
                  <a:lnTo>
                    <a:pt x="1924" y="741"/>
                  </a:lnTo>
                  <a:lnTo>
                    <a:pt x="1927" y="743"/>
                  </a:lnTo>
                  <a:lnTo>
                    <a:pt x="1924" y="742"/>
                  </a:lnTo>
                  <a:lnTo>
                    <a:pt x="1921" y="741"/>
                  </a:lnTo>
                  <a:lnTo>
                    <a:pt x="1918" y="741"/>
                  </a:lnTo>
                  <a:lnTo>
                    <a:pt x="1924" y="743"/>
                  </a:lnTo>
                  <a:lnTo>
                    <a:pt x="1929" y="744"/>
                  </a:lnTo>
                  <a:lnTo>
                    <a:pt x="1937" y="750"/>
                  </a:lnTo>
                  <a:lnTo>
                    <a:pt x="1942" y="750"/>
                  </a:lnTo>
                  <a:lnTo>
                    <a:pt x="1942" y="751"/>
                  </a:lnTo>
                  <a:lnTo>
                    <a:pt x="1941" y="750"/>
                  </a:lnTo>
                  <a:lnTo>
                    <a:pt x="1938" y="751"/>
                  </a:lnTo>
                  <a:lnTo>
                    <a:pt x="1942" y="753"/>
                  </a:lnTo>
                  <a:lnTo>
                    <a:pt x="1944" y="754"/>
                  </a:lnTo>
                  <a:lnTo>
                    <a:pt x="1946" y="758"/>
                  </a:lnTo>
                  <a:lnTo>
                    <a:pt x="1950" y="760"/>
                  </a:lnTo>
                  <a:lnTo>
                    <a:pt x="1952" y="760"/>
                  </a:lnTo>
                  <a:lnTo>
                    <a:pt x="1953" y="761"/>
                  </a:lnTo>
                  <a:lnTo>
                    <a:pt x="1953" y="765"/>
                  </a:lnTo>
                  <a:lnTo>
                    <a:pt x="1951" y="768"/>
                  </a:lnTo>
                  <a:lnTo>
                    <a:pt x="1951" y="770"/>
                  </a:lnTo>
                  <a:lnTo>
                    <a:pt x="1951" y="774"/>
                  </a:lnTo>
                  <a:lnTo>
                    <a:pt x="1951" y="776"/>
                  </a:lnTo>
                  <a:lnTo>
                    <a:pt x="1950" y="779"/>
                  </a:lnTo>
                  <a:lnTo>
                    <a:pt x="1951" y="782"/>
                  </a:lnTo>
                  <a:lnTo>
                    <a:pt x="1951" y="782"/>
                  </a:lnTo>
                  <a:lnTo>
                    <a:pt x="1951" y="785"/>
                  </a:lnTo>
                  <a:lnTo>
                    <a:pt x="1951" y="785"/>
                  </a:lnTo>
                  <a:lnTo>
                    <a:pt x="1950" y="784"/>
                  </a:lnTo>
                  <a:lnTo>
                    <a:pt x="1951" y="786"/>
                  </a:lnTo>
                  <a:lnTo>
                    <a:pt x="1956" y="789"/>
                  </a:lnTo>
                  <a:lnTo>
                    <a:pt x="1959" y="793"/>
                  </a:lnTo>
                  <a:lnTo>
                    <a:pt x="1959" y="795"/>
                  </a:lnTo>
                  <a:lnTo>
                    <a:pt x="1961" y="796"/>
                  </a:lnTo>
                  <a:lnTo>
                    <a:pt x="1963" y="801"/>
                  </a:lnTo>
                  <a:lnTo>
                    <a:pt x="1966" y="802"/>
                  </a:lnTo>
                  <a:lnTo>
                    <a:pt x="1969" y="806"/>
                  </a:lnTo>
                  <a:lnTo>
                    <a:pt x="1970" y="804"/>
                  </a:lnTo>
                  <a:lnTo>
                    <a:pt x="1971" y="805"/>
                  </a:lnTo>
                  <a:lnTo>
                    <a:pt x="1973" y="805"/>
                  </a:lnTo>
                  <a:lnTo>
                    <a:pt x="1972" y="808"/>
                  </a:lnTo>
                  <a:lnTo>
                    <a:pt x="1971" y="808"/>
                  </a:lnTo>
                  <a:lnTo>
                    <a:pt x="1969" y="806"/>
                  </a:lnTo>
                  <a:lnTo>
                    <a:pt x="1969" y="810"/>
                  </a:lnTo>
                  <a:lnTo>
                    <a:pt x="1972" y="812"/>
                  </a:lnTo>
                  <a:lnTo>
                    <a:pt x="1975" y="818"/>
                  </a:lnTo>
                  <a:lnTo>
                    <a:pt x="1977" y="816"/>
                  </a:lnTo>
                  <a:lnTo>
                    <a:pt x="1977" y="814"/>
                  </a:lnTo>
                  <a:lnTo>
                    <a:pt x="1979" y="818"/>
                  </a:lnTo>
                  <a:lnTo>
                    <a:pt x="1986" y="816"/>
                  </a:lnTo>
                  <a:lnTo>
                    <a:pt x="1988" y="817"/>
                  </a:lnTo>
                  <a:lnTo>
                    <a:pt x="1992" y="816"/>
                  </a:lnTo>
                  <a:lnTo>
                    <a:pt x="1994" y="818"/>
                  </a:lnTo>
                  <a:lnTo>
                    <a:pt x="1995" y="817"/>
                  </a:lnTo>
                  <a:lnTo>
                    <a:pt x="1997" y="819"/>
                  </a:lnTo>
                  <a:lnTo>
                    <a:pt x="1999" y="819"/>
                  </a:lnTo>
                  <a:lnTo>
                    <a:pt x="2003" y="820"/>
                  </a:lnTo>
                  <a:lnTo>
                    <a:pt x="2002" y="821"/>
                  </a:lnTo>
                  <a:lnTo>
                    <a:pt x="1999" y="822"/>
                  </a:lnTo>
                  <a:lnTo>
                    <a:pt x="1997" y="822"/>
                  </a:lnTo>
                  <a:lnTo>
                    <a:pt x="1994" y="820"/>
                  </a:lnTo>
                  <a:lnTo>
                    <a:pt x="1992" y="820"/>
                  </a:lnTo>
                  <a:lnTo>
                    <a:pt x="1988" y="819"/>
                  </a:lnTo>
                  <a:lnTo>
                    <a:pt x="1985" y="817"/>
                  </a:lnTo>
                  <a:lnTo>
                    <a:pt x="1982" y="818"/>
                  </a:lnTo>
                  <a:lnTo>
                    <a:pt x="1980" y="820"/>
                  </a:lnTo>
                  <a:lnTo>
                    <a:pt x="1977" y="820"/>
                  </a:lnTo>
                  <a:lnTo>
                    <a:pt x="1976" y="822"/>
                  </a:lnTo>
                  <a:lnTo>
                    <a:pt x="1976" y="826"/>
                  </a:lnTo>
                  <a:lnTo>
                    <a:pt x="1978" y="828"/>
                  </a:lnTo>
                  <a:lnTo>
                    <a:pt x="1980" y="829"/>
                  </a:lnTo>
                  <a:lnTo>
                    <a:pt x="1981" y="831"/>
                  </a:lnTo>
                  <a:lnTo>
                    <a:pt x="1980" y="837"/>
                  </a:lnTo>
                  <a:lnTo>
                    <a:pt x="1982" y="840"/>
                  </a:lnTo>
                  <a:lnTo>
                    <a:pt x="1985" y="840"/>
                  </a:lnTo>
                  <a:lnTo>
                    <a:pt x="1987" y="837"/>
                  </a:lnTo>
                  <a:lnTo>
                    <a:pt x="1988" y="839"/>
                  </a:lnTo>
                  <a:lnTo>
                    <a:pt x="1990" y="842"/>
                  </a:lnTo>
                  <a:lnTo>
                    <a:pt x="1993" y="846"/>
                  </a:lnTo>
                  <a:lnTo>
                    <a:pt x="1993" y="846"/>
                  </a:lnTo>
                  <a:lnTo>
                    <a:pt x="1993" y="844"/>
                  </a:lnTo>
                  <a:lnTo>
                    <a:pt x="1995" y="840"/>
                  </a:lnTo>
                  <a:lnTo>
                    <a:pt x="1997" y="843"/>
                  </a:lnTo>
                  <a:lnTo>
                    <a:pt x="1998" y="845"/>
                  </a:lnTo>
                  <a:lnTo>
                    <a:pt x="2002" y="847"/>
                  </a:lnTo>
                  <a:lnTo>
                    <a:pt x="2002" y="845"/>
                  </a:lnTo>
                  <a:lnTo>
                    <a:pt x="2001" y="843"/>
                  </a:lnTo>
                  <a:lnTo>
                    <a:pt x="2001" y="840"/>
                  </a:lnTo>
                  <a:lnTo>
                    <a:pt x="1999" y="837"/>
                  </a:lnTo>
                  <a:lnTo>
                    <a:pt x="1997" y="833"/>
                  </a:lnTo>
                  <a:lnTo>
                    <a:pt x="1996" y="829"/>
                  </a:lnTo>
                  <a:lnTo>
                    <a:pt x="1996" y="829"/>
                  </a:lnTo>
                  <a:lnTo>
                    <a:pt x="1998" y="830"/>
                  </a:lnTo>
                  <a:lnTo>
                    <a:pt x="2001" y="833"/>
                  </a:lnTo>
                  <a:lnTo>
                    <a:pt x="2006" y="831"/>
                  </a:lnTo>
                  <a:lnTo>
                    <a:pt x="2006" y="831"/>
                  </a:lnTo>
                  <a:lnTo>
                    <a:pt x="2005" y="828"/>
                  </a:lnTo>
                  <a:lnTo>
                    <a:pt x="2003" y="829"/>
                  </a:lnTo>
                  <a:lnTo>
                    <a:pt x="2002" y="827"/>
                  </a:lnTo>
                  <a:lnTo>
                    <a:pt x="1999" y="825"/>
                  </a:lnTo>
                  <a:lnTo>
                    <a:pt x="1999" y="823"/>
                  </a:lnTo>
                  <a:lnTo>
                    <a:pt x="2006" y="822"/>
                  </a:lnTo>
                  <a:lnTo>
                    <a:pt x="2009" y="823"/>
                  </a:lnTo>
                  <a:lnTo>
                    <a:pt x="2011" y="825"/>
                  </a:lnTo>
                  <a:lnTo>
                    <a:pt x="2014" y="828"/>
                  </a:lnTo>
                  <a:lnTo>
                    <a:pt x="2014" y="827"/>
                  </a:lnTo>
                  <a:lnTo>
                    <a:pt x="2014" y="825"/>
                  </a:lnTo>
                  <a:lnTo>
                    <a:pt x="2013" y="822"/>
                  </a:lnTo>
                  <a:lnTo>
                    <a:pt x="2013" y="820"/>
                  </a:lnTo>
                  <a:lnTo>
                    <a:pt x="2012" y="818"/>
                  </a:lnTo>
                  <a:lnTo>
                    <a:pt x="2010" y="817"/>
                  </a:lnTo>
                  <a:lnTo>
                    <a:pt x="2007" y="814"/>
                  </a:lnTo>
                  <a:lnTo>
                    <a:pt x="2004" y="814"/>
                  </a:lnTo>
                  <a:lnTo>
                    <a:pt x="2004" y="812"/>
                  </a:lnTo>
                  <a:lnTo>
                    <a:pt x="2002" y="812"/>
                  </a:lnTo>
                  <a:lnTo>
                    <a:pt x="1998" y="810"/>
                  </a:lnTo>
                  <a:lnTo>
                    <a:pt x="1996" y="810"/>
                  </a:lnTo>
                  <a:lnTo>
                    <a:pt x="1994" y="808"/>
                  </a:lnTo>
                  <a:lnTo>
                    <a:pt x="1997" y="808"/>
                  </a:lnTo>
                  <a:lnTo>
                    <a:pt x="1999" y="806"/>
                  </a:lnTo>
                  <a:lnTo>
                    <a:pt x="1997" y="802"/>
                  </a:lnTo>
                  <a:lnTo>
                    <a:pt x="2001" y="801"/>
                  </a:lnTo>
                  <a:lnTo>
                    <a:pt x="2002" y="802"/>
                  </a:lnTo>
                  <a:lnTo>
                    <a:pt x="2001" y="805"/>
                  </a:lnTo>
                  <a:lnTo>
                    <a:pt x="2003" y="804"/>
                  </a:lnTo>
                  <a:lnTo>
                    <a:pt x="2004" y="802"/>
                  </a:lnTo>
                  <a:lnTo>
                    <a:pt x="1998" y="796"/>
                  </a:lnTo>
                  <a:lnTo>
                    <a:pt x="1995" y="791"/>
                  </a:lnTo>
                  <a:lnTo>
                    <a:pt x="1994" y="791"/>
                  </a:lnTo>
                  <a:lnTo>
                    <a:pt x="1994" y="788"/>
                  </a:lnTo>
                  <a:lnTo>
                    <a:pt x="1995" y="785"/>
                  </a:lnTo>
                  <a:lnTo>
                    <a:pt x="1995" y="783"/>
                  </a:lnTo>
                  <a:lnTo>
                    <a:pt x="1995" y="782"/>
                  </a:lnTo>
                  <a:lnTo>
                    <a:pt x="1996" y="782"/>
                  </a:lnTo>
                  <a:lnTo>
                    <a:pt x="1998" y="779"/>
                  </a:lnTo>
                  <a:lnTo>
                    <a:pt x="1997" y="783"/>
                  </a:lnTo>
                  <a:lnTo>
                    <a:pt x="2001" y="785"/>
                  </a:lnTo>
                  <a:lnTo>
                    <a:pt x="2004" y="787"/>
                  </a:lnTo>
                  <a:lnTo>
                    <a:pt x="2005" y="791"/>
                  </a:lnTo>
                  <a:lnTo>
                    <a:pt x="2007" y="791"/>
                  </a:lnTo>
                  <a:lnTo>
                    <a:pt x="2006" y="789"/>
                  </a:lnTo>
                  <a:lnTo>
                    <a:pt x="2004" y="786"/>
                  </a:lnTo>
                  <a:lnTo>
                    <a:pt x="2006" y="786"/>
                  </a:lnTo>
                  <a:lnTo>
                    <a:pt x="2010" y="787"/>
                  </a:lnTo>
                  <a:lnTo>
                    <a:pt x="2012" y="791"/>
                  </a:lnTo>
                  <a:lnTo>
                    <a:pt x="2013" y="791"/>
                  </a:lnTo>
                  <a:lnTo>
                    <a:pt x="2013" y="789"/>
                  </a:lnTo>
                  <a:lnTo>
                    <a:pt x="2012" y="787"/>
                  </a:lnTo>
                  <a:lnTo>
                    <a:pt x="2011" y="787"/>
                  </a:lnTo>
                  <a:lnTo>
                    <a:pt x="2010" y="784"/>
                  </a:lnTo>
                  <a:lnTo>
                    <a:pt x="2013" y="784"/>
                  </a:lnTo>
                  <a:lnTo>
                    <a:pt x="2015" y="785"/>
                  </a:lnTo>
                  <a:lnTo>
                    <a:pt x="2018" y="788"/>
                  </a:lnTo>
                  <a:lnTo>
                    <a:pt x="2019" y="787"/>
                  </a:lnTo>
                  <a:lnTo>
                    <a:pt x="2016" y="785"/>
                  </a:lnTo>
                  <a:lnTo>
                    <a:pt x="2014" y="783"/>
                  </a:lnTo>
                  <a:lnTo>
                    <a:pt x="2011" y="783"/>
                  </a:lnTo>
                  <a:lnTo>
                    <a:pt x="2010" y="778"/>
                  </a:lnTo>
                  <a:lnTo>
                    <a:pt x="2012" y="777"/>
                  </a:lnTo>
                  <a:lnTo>
                    <a:pt x="2013" y="778"/>
                  </a:lnTo>
                  <a:lnTo>
                    <a:pt x="2016" y="777"/>
                  </a:lnTo>
                  <a:lnTo>
                    <a:pt x="2019" y="775"/>
                  </a:lnTo>
                  <a:lnTo>
                    <a:pt x="2024" y="776"/>
                  </a:lnTo>
                  <a:lnTo>
                    <a:pt x="2027" y="775"/>
                  </a:lnTo>
                  <a:lnTo>
                    <a:pt x="2029" y="774"/>
                  </a:lnTo>
                  <a:lnTo>
                    <a:pt x="2030" y="775"/>
                  </a:lnTo>
                  <a:lnTo>
                    <a:pt x="2039" y="776"/>
                  </a:lnTo>
                  <a:lnTo>
                    <a:pt x="2041" y="778"/>
                  </a:lnTo>
                  <a:lnTo>
                    <a:pt x="2043" y="780"/>
                  </a:lnTo>
                  <a:lnTo>
                    <a:pt x="2046" y="780"/>
                  </a:lnTo>
                  <a:lnTo>
                    <a:pt x="2050" y="779"/>
                  </a:lnTo>
                  <a:lnTo>
                    <a:pt x="2052" y="780"/>
                  </a:lnTo>
                  <a:lnTo>
                    <a:pt x="2044" y="785"/>
                  </a:lnTo>
                  <a:lnTo>
                    <a:pt x="2045" y="786"/>
                  </a:lnTo>
                  <a:lnTo>
                    <a:pt x="2044" y="789"/>
                  </a:lnTo>
                  <a:lnTo>
                    <a:pt x="2046" y="786"/>
                  </a:lnTo>
                  <a:lnTo>
                    <a:pt x="2049" y="785"/>
                  </a:lnTo>
                  <a:lnTo>
                    <a:pt x="2052" y="782"/>
                  </a:lnTo>
                  <a:lnTo>
                    <a:pt x="2054" y="782"/>
                  </a:lnTo>
                  <a:lnTo>
                    <a:pt x="2055" y="780"/>
                  </a:lnTo>
                  <a:lnTo>
                    <a:pt x="2057" y="779"/>
                  </a:lnTo>
                  <a:lnTo>
                    <a:pt x="2063" y="774"/>
                  </a:lnTo>
                  <a:lnTo>
                    <a:pt x="2065" y="774"/>
                  </a:lnTo>
                  <a:lnTo>
                    <a:pt x="2071" y="772"/>
                  </a:lnTo>
                  <a:lnTo>
                    <a:pt x="2075" y="774"/>
                  </a:lnTo>
                  <a:lnTo>
                    <a:pt x="2077" y="774"/>
                  </a:lnTo>
                  <a:lnTo>
                    <a:pt x="2077" y="775"/>
                  </a:lnTo>
                  <a:lnTo>
                    <a:pt x="2080" y="775"/>
                  </a:lnTo>
                  <a:lnTo>
                    <a:pt x="2082" y="772"/>
                  </a:lnTo>
                  <a:lnTo>
                    <a:pt x="2081" y="770"/>
                  </a:lnTo>
                  <a:lnTo>
                    <a:pt x="2073" y="767"/>
                  </a:lnTo>
                  <a:lnTo>
                    <a:pt x="2070" y="765"/>
                  </a:lnTo>
                  <a:lnTo>
                    <a:pt x="2067" y="760"/>
                  </a:lnTo>
                  <a:lnTo>
                    <a:pt x="2069" y="758"/>
                  </a:lnTo>
                  <a:lnTo>
                    <a:pt x="2067" y="756"/>
                  </a:lnTo>
                  <a:lnTo>
                    <a:pt x="2065" y="753"/>
                  </a:lnTo>
                  <a:lnTo>
                    <a:pt x="2063" y="751"/>
                  </a:lnTo>
                  <a:lnTo>
                    <a:pt x="2061" y="750"/>
                  </a:lnTo>
                  <a:lnTo>
                    <a:pt x="2063" y="749"/>
                  </a:lnTo>
                  <a:lnTo>
                    <a:pt x="2064" y="746"/>
                  </a:lnTo>
                  <a:lnTo>
                    <a:pt x="2066" y="744"/>
                  </a:lnTo>
                  <a:lnTo>
                    <a:pt x="2067" y="737"/>
                  </a:lnTo>
                  <a:lnTo>
                    <a:pt x="2069" y="737"/>
                  </a:lnTo>
                  <a:lnTo>
                    <a:pt x="2070" y="734"/>
                  </a:lnTo>
                  <a:lnTo>
                    <a:pt x="2075" y="734"/>
                  </a:lnTo>
                  <a:lnTo>
                    <a:pt x="2077" y="726"/>
                  </a:lnTo>
                  <a:lnTo>
                    <a:pt x="2077" y="720"/>
                  </a:lnTo>
                  <a:lnTo>
                    <a:pt x="2078" y="718"/>
                  </a:lnTo>
                  <a:lnTo>
                    <a:pt x="2082" y="712"/>
                  </a:lnTo>
                  <a:lnTo>
                    <a:pt x="2079" y="714"/>
                  </a:lnTo>
                  <a:lnTo>
                    <a:pt x="2079" y="714"/>
                  </a:lnTo>
                  <a:lnTo>
                    <a:pt x="2081" y="710"/>
                  </a:lnTo>
                  <a:lnTo>
                    <a:pt x="2081" y="708"/>
                  </a:lnTo>
                  <a:lnTo>
                    <a:pt x="2082" y="708"/>
                  </a:lnTo>
                  <a:lnTo>
                    <a:pt x="2082" y="710"/>
                  </a:lnTo>
                  <a:lnTo>
                    <a:pt x="2086" y="711"/>
                  </a:lnTo>
                  <a:lnTo>
                    <a:pt x="2088" y="710"/>
                  </a:lnTo>
                  <a:lnTo>
                    <a:pt x="2090" y="709"/>
                  </a:lnTo>
                  <a:lnTo>
                    <a:pt x="2091" y="708"/>
                  </a:lnTo>
                  <a:lnTo>
                    <a:pt x="2091" y="703"/>
                  </a:lnTo>
                  <a:lnTo>
                    <a:pt x="2091" y="703"/>
                  </a:lnTo>
                  <a:lnTo>
                    <a:pt x="2092" y="701"/>
                  </a:lnTo>
                  <a:lnTo>
                    <a:pt x="2092" y="700"/>
                  </a:lnTo>
                  <a:lnTo>
                    <a:pt x="2090" y="698"/>
                  </a:lnTo>
                  <a:lnTo>
                    <a:pt x="2090" y="695"/>
                  </a:lnTo>
                  <a:lnTo>
                    <a:pt x="2092" y="695"/>
                  </a:lnTo>
                  <a:lnTo>
                    <a:pt x="2096" y="693"/>
                  </a:lnTo>
                  <a:lnTo>
                    <a:pt x="2096" y="694"/>
                  </a:lnTo>
                  <a:lnTo>
                    <a:pt x="2098" y="693"/>
                  </a:lnTo>
                  <a:lnTo>
                    <a:pt x="2101" y="689"/>
                  </a:lnTo>
                  <a:lnTo>
                    <a:pt x="2098" y="684"/>
                  </a:lnTo>
                  <a:lnTo>
                    <a:pt x="2099" y="684"/>
                  </a:lnTo>
                  <a:lnTo>
                    <a:pt x="2101" y="688"/>
                  </a:lnTo>
                  <a:lnTo>
                    <a:pt x="2101" y="689"/>
                  </a:lnTo>
                  <a:lnTo>
                    <a:pt x="2106" y="684"/>
                  </a:lnTo>
                  <a:lnTo>
                    <a:pt x="2106" y="681"/>
                  </a:lnTo>
                  <a:lnTo>
                    <a:pt x="2112" y="680"/>
                  </a:lnTo>
                  <a:lnTo>
                    <a:pt x="2114" y="680"/>
                  </a:lnTo>
                  <a:lnTo>
                    <a:pt x="2115" y="677"/>
                  </a:lnTo>
                  <a:lnTo>
                    <a:pt x="2116" y="680"/>
                  </a:lnTo>
                  <a:lnTo>
                    <a:pt x="2120" y="680"/>
                  </a:lnTo>
                  <a:lnTo>
                    <a:pt x="2121" y="677"/>
                  </a:lnTo>
                  <a:lnTo>
                    <a:pt x="2122" y="674"/>
                  </a:lnTo>
                  <a:lnTo>
                    <a:pt x="2122" y="674"/>
                  </a:lnTo>
                  <a:lnTo>
                    <a:pt x="2120" y="669"/>
                  </a:lnTo>
                  <a:lnTo>
                    <a:pt x="2123" y="674"/>
                  </a:lnTo>
                  <a:lnTo>
                    <a:pt x="2123" y="678"/>
                  </a:lnTo>
                  <a:lnTo>
                    <a:pt x="2124" y="681"/>
                  </a:lnTo>
                  <a:lnTo>
                    <a:pt x="2127" y="681"/>
                  </a:lnTo>
                  <a:lnTo>
                    <a:pt x="2132" y="680"/>
                  </a:lnTo>
                  <a:lnTo>
                    <a:pt x="2129" y="681"/>
                  </a:lnTo>
                  <a:lnTo>
                    <a:pt x="2129" y="682"/>
                  </a:lnTo>
                  <a:lnTo>
                    <a:pt x="2123" y="682"/>
                  </a:lnTo>
                  <a:lnTo>
                    <a:pt x="2118" y="681"/>
                  </a:lnTo>
                  <a:lnTo>
                    <a:pt x="2121" y="682"/>
                  </a:lnTo>
                  <a:lnTo>
                    <a:pt x="2123" y="684"/>
                  </a:lnTo>
                  <a:lnTo>
                    <a:pt x="2120" y="685"/>
                  </a:lnTo>
                  <a:lnTo>
                    <a:pt x="2123" y="686"/>
                  </a:lnTo>
                  <a:lnTo>
                    <a:pt x="2127" y="689"/>
                  </a:lnTo>
                  <a:lnTo>
                    <a:pt x="2130" y="689"/>
                  </a:lnTo>
                  <a:lnTo>
                    <a:pt x="2138" y="689"/>
                  </a:lnTo>
                  <a:lnTo>
                    <a:pt x="2143" y="690"/>
                  </a:lnTo>
                  <a:lnTo>
                    <a:pt x="2146" y="689"/>
                  </a:lnTo>
                  <a:lnTo>
                    <a:pt x="2146" y="688"/>
                  </a:lnTo>
                  <a:lnTo>
                    <a:pt x="2146" y="688"/>
                  </a:lnTo>
                  <a:lnTo>
                    <a:pt x="2146" y="686"/>
                  </a:lnTo>
                  <a:lnTo>
                    <a:pt x="2146" y="686"/>
                  </a:lnTo>
                  <a:lnTo>
                    <a:pt x="2148" y="686"/>
                  </a:lnTo>
                  <a:lnTo>
                    <a:pt x="2151" y="688"/>
                  </a:lnTo>
                  <a:lnTo>
                    <a:pt x="2154" y="686"/>
                  </a:lnTo>
                  <a:lnTo>
                    <a:pt x="2156" y="689"/>
                  </a:lnTo>
                  <a:lnTo>
                    <a:pt x="2157" y="691"/>
                  </a:lnTo>
                  <a:lnTo>
                    <a:pt x="2160" y="690"/>
                  </a:lnTo>
                  <a:lnTo>
                    <a:pt x="2163" y="695"/>
                  </a:lnTo>
                  <a:lnTo>
                    <a:pt x="2164" y="695"/>
                  </a:lnTo>
                  <a:lnTo>
                    <a:pt x="2164" y="694"/>
                  </a:lnTo>
                  <a:lnTo>
                    <a:pt x="2163" y="692"/>
                  </a:lnTo>
                  <a:lnTo>
                    <a:pt x="2161" y="690"/>
                  </a:lnTo>
                  <a:lnTo>
                    <a:pt x="2161" y="688"/>
                  </a:lnTo>
                  <a:lnTo>
                    <a:pt x="2166" y="685"/>
                  </a:lnTo>
                  <a:lnTo>
                    <a:pt x="2167" y="683"/>
                  </a:lnTo>
                  <a:lnTo>
                    <a:pt x="2168" y="685"/>
                  </a:lnTo>
                  <a:lnTo>
                    <a:pt x="2164" y="689"/>
                  </a:lnTo>
                  <a:lnTo>
                    <a:pt x="2164" y="689"/>
                  </a:lnTo>
                  <a:lnTo>
                    <a:pt x="2167" y="688"/>
                  </a:lnTo>
                  <a:lnTo>
                    <a:pt x="2171" y="683"/>
                  </a:lnTo>
                  <a:lnTo>
                    <a:pt x="2173" y="682"/>
                  </a:lnTo>
                  <a:lnTo>
                    <a:pt x="2175" y="680"/>
                  </a:lnTo>
                  <a:lnTo>
                    <a:pt x="2178" y="678"/>
                  </a:lnTo>
                  <a:lnTo>
                    <a:pt x="2181" y="680"/>
                  </a:lnTo>
                  <a:lnTo>
                    <a:pt x="2184" y="678"/>
                  </a:lnTo>
                  <a:lnTo>
                    <a:pt x="2186" y="677"/>
                  </a:lnTo>
                  <a:lnTo>
                    <a:pt x="2189" y="678"/>
                  </a:lnTo>
                  <a:lnTo>
                    <a:pt x="2192" y="675"/>
                  </a:lnTo>
                  <a:lnTo>
                    <a:pt x="2198" y="674"/>
                  </a:lnTo>
                  <a:lnTo>
                    <a:pt x="2199" y="673"/>
                  </a:lnTo>
                  <a:lnTo>
                    <a:pt x="2203" y="672"/>
                  </a:lnTo>
                  <a:lnTo>
                    <a:pt x="2207" y="672"/>
                  </a:lnTo>
                  <a:lnTo>
                    <a:pt x="2208" y="672"/>
                  </a:lnTo>
                  <a:lnTo>
                    <a:pt x="2209" y="671"/>
                  </a:lnTo>
                  <a:lnTo>
                    <a:pt x="2212" y="669"/>
                  </a:lnTo>
                  <a:lnTo>
                    <a:pt x="2215" y="669"/>
                  </a:lnTo>
                  <a:lnTo>
                    <a:pt x="2212" y="671"/>
                  </a:lnTo>
                  <a:lnTo>
                    <a:pt x="2215" y="671"/>
                  </a:lnTo>
                  <a:lnTo>
                    <a:pt x="2217" y="671"/>
                  </a:lnTo>
                  <a:lnTo>
                    <a:pt x="2219" y="668"/>
                  </a:lnTo>
                  <a:lnTo>
                    <a:pt x="2223" y="669"/>
                  </a:lnTo>
                  <a:lnTo>
                    <a:pt x="2223" y="671"/>
                  </a:lnTo>
                  <a:lnTo>
                    <a:pt x="2224" y="672"/>
                  </a:lnTo>
                  <a:lnTo>
                    <a:pt x="2223" y="673"/>
                  </a:lnTo>
                  <a:lnTo>
                    <a:pt x="2219" y="673"/>
                  </a:lnTo>
                  <a:lnTo>
                    <a:pt x="2215" y="675"/>
                  </a:lnTo>
                  <a:lnTo>
                    <a:pt x="2211" y="675"/>
                  </a:lnTo>
                  <a:lnTo>
                    <a:pt x="2210" y="678"/>
                  </a:lnTo>
                  <a:lnTo>
                    <a:pt x="2212" y="680"/>
                  </a:lnTo>
                  <a:lnTo>
                    <a:pt x="2208" y="678"/>
                  </a:lnTo>
                  <a:lnTo>
                    <a:pt x="2202" y="681"/>
                  </a:lnTo>
                  <a:lnTo>
                    <a:pt x="2205" y="683"/>
                  </a:lnTo>
                  <a:lnTo>
                    <a:pt x="2208" y="684"/>
                  </a:lnTo>
                  <a:lnTo>
                    <a:pt x="2212" y="690"/>
                  </a:lnTo>
                  <a:lnTo>
                    <a:pt x="2210" y="689"/>
                  </a:lnTo>
                  <a:lnTo>
                    <a:pt x="2207" y="690"/>
                  </a:lnTo>
                  <a:lnTo>
                    <a:pt x="2206" y="692"/>
                  </a:lnTo>
                  <a:lnTo>
                    <a:pt x="2206" y="690"/>
                  </a:lnTo>
                  <a:lnTo>
                    <a:pt x="2202" y="695"/>
                  </a:lnTo>
                  <a:lnTo>
                    <a:pt x="2200" y="697"/>
                  </a:lnTo>
                  <a:lnTo>
                    <a:pt x="2201" y="699"/>
                  </a:lnTo>
                  <a:lnTo>
                    <a:pt x="2199" y="701"/>
                  </a:lnTo>
                  <a:lnTo>
                    <a:pt x="2197" y="702"/>
                  </a:lnTo>
                  <a:lnTo>
                    <a:pt x="2193" y="702"/>
                  </a:lnTo>
                  <a:lnTo>
                    <a:pt x="2190" y="700"/>
                  </a:lnTo>
                  <a:lnTo>
                    <a:pt x="2186" y="701"/>
                  </a:lnTo>
                  <a:lnTo>
                    <a:pt x="2190" y="703"/>
                  </a:lnTo>
                  <a:lnTo>
                    <a:pt x="2188" y="705"/>
                  </a:lnTo>
                  <a:lnTo>
                    <a:pt x="2188" y="706"/>
                  </a:lnTo>
                  <a:lnTo>
                    <a:pt x="2193" y="708"/>
                  </a:lnTo>
                  <a:lnTo>
                    <a:pt x="2198" y="712"/>
                  </a:lnTo>
                  <a:lnTo>
                    <a:pt x="2201" y="714"/>
                  </a:lnTo>
                  <a:lnTo>
                    <a:pt x="2203" y="712"/>
                  </a:lnTo>
                  <a:lnTo>
                    <a:pt x="2208" y="718"/>
                  </a:lnTo>
                  <a:lnTo>
                    <a:pt x="2214" y="719"/>
                  </a:lnTo>
                  <a:lnTo>
                    <a:pt x="2219" y="723"/>
                  </a:lnTo>
                  <a:lnTo>
                    <a:pt x="2225" y="727"/>
                  </a:lnTo>
                  <a:lnTo>
                    <a:pt x="2227" y="731"/>
                  </a:lnTo>
                  <a:lnTo>
                    <a:pt x="2232" y="734"/>
                  </a:lnTo>
                  <a:lnTo>
                    <a:pt x="2233" y="735"/>
                  </a:lnTo>
                  <a:lnTo>
                    <a:pt x="2236" y="736"/>
                  </a:lnTo>
                  <a:lnTo>
                    <a:pt x="2238" y="739"/>
                  </a:lnTo>
                  <a:lnTo>
                    <a:pt x="2244" y="740"/>
                  </a:lnTo>
                  <a:lnTo>
                    <a:pt x="2246" y="742"/>
                  </a:lnTo>
                  <a:lnTo>
                    <a:pt x="2250" y="744"/>
                  </a:lnTo>
                  <a:lnTo>
                    <a:pt x="2252" y="745"/>
                  </a:lnTo>
                  <a:lnTo>
                    <a:pt x="2253" y="749"/>
                  </a:lnTo>
                  <a:lnTo>
                    <a:pt x="2253" y="751"/>
                  </a:lnTo>
                  <a:lnTo>
                    <a:pt x="2255" y="754"/>
                  </a:lnTo>
                  <a:lnTo>
                    <a:pt x="2257" y="759"/>
                  </a:lnTo>
                  <a:lnTo>
                    <a:pt x="2257" y="761"/>
                  </a:lnTo>
                  <a:lnTo>
                    <a:pt x="2253" y="766"/>
                  </a:lnTo>
                  <a:lnTo>
                    <a:pt x="2251" y="768"/>
                  </a:lnTo>
                  <a:lnTo>
                    <a:pt x="2246" y="770"/>
                  </a:lnTo>
                  <a:lnTo>
                    <a:pt x="2244" y="770"/>
                  </a:lnTo>
                  <a:lnTo>
                    <a:pt x="2242" y="772"/>
                  </a:lnTo>
                  <a:lnTo>
                    <a:pt x="2234" y="775"/>
                  </a:lnTo>
                  <a:lnTo>
                    <a:pt x="2233" y="775"/>
                  </a:lnTo>
                  <a:lnTo>
                    <a:pt x="2227" y="774"/>
                  </a:lnTo>
                  <a:lnTo>
                    <a:pt x="2224" y="772"/>
                  </a:lnTo>
                  <a:lnTo>
                    <a:pt x="2217" y="774"/>
                  </a:lnTo>
                  <a:lnTo>
                    <a:pt x="2215" y="775"/>
                  </a:lnTo>
                  <a:lnTo>
                    <a:pt x="2209" y="775"/>
                  </a:lnTo>
                  <a:lnTo>
                    <a:pt x="2202" y="774"/>
                  </a:lnTo>
                  <a:lnTo>
                    <a:pt x="2201" y="771"/>
                  </a:lnTo>
                  <a:lnTo>
                    <a:pt x="2199" y="774"/>
                  </a:lnTo>
                  <a:lnTo>
                    <a:pt x="2197" y="772"/>
                  </a:lnTo>
                  <a:lnTo>
                    <a:pt x="2193" y="771"/>
                  </a:lnTo>
                  <a:lnTo>
                    <a:pt x="2192" y="770"/>
                  </a:lnTo>
                  <a:lnTo>
                    <a:pt x="2189" y="768"/>
                  </a:lnTo>
                  <a:lnTo>
                    <a:pt x="2186" y="768"/>
                  </a:lnTo>
                  <a:lnTo>
                    <a:pt x="2184" y="770"/>
                  </a:lnTo>
                  <a:lnTo>
                    <a:pt x="2182" y="769"/>
                  </a:lnTo>
                  <a:lnTo>
                    <a:pt x="2180" y="766"/>
                  </a:lnTo>
                  <a:lnTo>
                    <a:pt x="2180" y="763"/>
                  </a:lnTo>
                  <a:lnTo>
                    <a:pt x="2176" y="763"/>
                  </a:lnTo>
                  <a:lnTo>
                    <a:pt x="2176" y="762"/>
                  </a:lnTo>
                  <a:lnTo>
                    <a:pt x="2171" y="763"/>
                  </a:lnTo>
                  <a:lnTo>
                    <a:pt x="2168" y="762"/>
                  </a:lnTo>
                  <a:lnTo>
                    <a:pt x="2166" y="760"/>
                  </a:lnTo>
                  <a:lnTo>
                    <a:pt x="2165" y="757"/>
                  </a:lnTo>
                  <a:lnTo>
                    <a:pt x="2164" y="757"/>
                  </a:lnTo>
                  <a:lnTo>
                    <a:pt x="2161" y="758"/>
                  </a:lnTo>
                  <a:lnTo>
                    <a:pt x="2158" y="759"/>
                  </a:lnTo>
                  <a:lnTo>
                    <a:pt x="2141" y="758"/>
                  </a:lnTo>
                  <a:lnTo>
                    <a:pt x="2135" y="759"/>
                  </a:lnTo>
                  <a:lnTo>
                    <a:pt x="2126" y="762"/>
                  </a:lnTo>
                  <a:lnTo>
                    <a:pt x="2123" y="765"/>
                  </a:lnTo>
                  <a:lnTo>
                    <a:pt x="2115" y="769"/>
                  </a:lnTo>
                  <a:lnTo>
                    <a:pt x="2114" y="772"/>
                  </a:lnTo>
                  <a:lnTo>
                    <a:pt x="2107" y="772"/>
                  </a:lnTo>
                  <a:lnTo>
                    <a:pt x="2100" y="770"/>
                  </a:lnTo>
                  <a:lnTo>
                    <a:pt x="2098" y="771"/>
                  </a:lnTo>
                  <a:lnTo>
                    <a:pt x="2093" y="771"/>
                  </a:lnTo>
                  <a:lnTo>
                    <a:pt x="2084" y="770"/>
                  </a:lnTo>
                  <a:lnTo>
                    <a:pt x="2082" y="772"/>
                  </a:lnTo>
                  <a:lnTo>
                    <a:pt x="2083" y="775"/>
                  </a:lnTo>
                  <a:lnTo>
                    <a:pt x="2087" y="777"/>
                  </a:lnTo>
                  <a:lnTo>
                    <a:pt x="2088" y="777"/>
                  </a:lnTo>
                  <a:lnTo>
                    <a:pt x="2090" y="777"/>
                  </a:lnTo>
                  <a:lnTo>
                    <a:pt x="2092" y="778"/>
                  </a:lnTo>
                  <a:lnTo>
                    <a:pt x="2083" y="779"/>
                  </a:lnTo>
                  <a:lnTo>
                    <a:pt x="2080" y="780"/>
                  </a:lnTo>
                  <a:lnTo>
                    <a:pt x="2081" y="783"/>
                  </a:lnTo>
                  <a:lnTo>
                    <a:pt x="2084" y="783"/>
                  </a:lnTo>
                  <a:lnTo>
                    <a:pt x="2080" y="784"/>
                  </a:lnTo>
                  <a:lnTo>
                    <a:pt x="2071" y="784"/>
                  </a:lnTo>
                  <a:lnTo>
                    <a:pt x="2067" y="784"/>
                  </a:lnTo>
                  <a:lnTo>
                    <a:pt x="2066" y="782"/>
                  </a:lnTo>
                  <a:lnTo>
                    <a:pt x="2064" y="783"/>
                  </a:lnTo>
                  <a:lnTo>
                    <a:pt x="2064" y="785"/>
                  </a:lnTo>
                  <a:lnTo>
                    <a:pt x="2062" y="785"/>
                  </a:lnTo>
                  <a:lnTo>
                    <a:pt x="2057" y="783"/>
                  </a:lnTo>
                  <a:lnTo>
                    <a:pt x="2054" y="784"/>
                  </a:lnTo>
                  <a:lnTo>
                    <a:pt x="2052" y="784"/>
                  </a:lnTo>
                  <a:lnTo>
                    <a:pt x="2046" y="787"/>
                  </a:lnTo>
                  <a:lnTo>
                    <a:pt x="2045" y="791"/>
                  </a:lnTo>
                  <a:lnTo>
                    <a:pt x="2043" y="791"/>
                  </a:lnTo>
                  <a:lnTo>
                    <a:pt x="2043" y="796"/>
                  </a:lnTo>
                  <a:lnTo>
                    <a:pt x="2041" y="799"/>
                  </a:lnTo>
                  <a:lnTo>
                    <a:pt x="2043" y="799"/>
                  </a:lnTo>
                  <a:lnTo>
                    <a:pt x="2050" y="797"/>
                  </a:lnTo>
                  <a:lnTo>
                    <a:pt x="2054" y="797"/>
                  </a:lnTo>
                  <a:lnTo>
                    <a:pt x="2052" y="800"/>
                  </a:lnTo>
                  <a:lnTo>
                    <a:pt x="2049" y="802"/>
                  </a:lnTo>
                  <a:lnTo>
                    <a:pt x="2053" y="804"/>
                  </a:lnTo>
                  <a:lnTo>
                    <a:pt x="2052" y="806"/>
                  </a:lnTo>
                  <a:lnTo>
                    <a:pt x="2055" y="808"/>
                  </a:lnTo>
                  <a:lnTo>
                    <a:pt x="2054" y="810"/>
                  </a:lnTo>
                  <a:lnTo>
                    <a:pt x="2050" y="810"/>
                  </a:lnTo>
                  <a:lnTo>
                    <a:pt x="2053" y="814"/>
                  </a:lnTo>
                  <a:lnTo>
                    <a:pt x="2056" y="814"/>
                  </a:lnTo>
                  <a:lnTo>
                    <a:pt x="2055" y="816"/>
                  </a:lnTo>
                  <a:lnTo>
                    <a:pt x="2050" y="818"/>
                  </a:lnTo>
                  <a:lnTo>
                    <a:pt x="2049" y="817"/>
                  </a:lnTo>
                  <a:lnTo>
                    <a:pt x="2049" y="814"/>
                  </a:lnTo>
                  <a:lnTo>
                    <a:pt x="2047" y="811"/>
                  </a:lnTo>
                  <a:lnTo>
                    <a:pt x="2046" y="811"/>
                  </a:lnTo>
                  <a:lnTo>
                    <a:pt x="2046" y="813"/>
                  </a:lnTo>
                  <a:lnTo>
                    <a:pt x="2047" y="816"/>
                  </a:lnTo>
                  <a:lnTo>
                    <a:pt x="2047" y="817"/>
                  </a:lnTo>
                  <a:lnTo>
                    <a:pt x="2044" y="818"/>
                  </a:lnTo>
                  <a:lnTo>
                    <a:pt x="2049" y="820"/>
                  </a:lnTo>
                  <a:lnTo>
                    <a:pt x="2050" y="819"/>
                  </a:lnTo>
                  <a:lnTo>
                    <a:pt x="2054" y="821"/>
                  </a:lnTo>
                  <a:lnTo>
                    <a:pt x="2058" y="822"/>
                  </a:lnTo>
                  <a:lnTo>
                    <a:pt x="2057" y="827"/>
                  </a:lnTo>
                  <a:lnTo>
                    <a:pt x="2055" y="827"/>
                  </a:lnTo>
                  <a:lnTo>
                    <a:pt x="2054" y="828"/>
                  </a:lnTo>
                  <a:lnTo>
                    <a:pt x="2057" y="829"/>
                  </a:lnTo>
                  <a:lnTo>
                    <a:pt x="2057" y="833"/>
                  </a:lnTo>
                  <a:lnTo>
                    <a:pt x="2060" y="833"/>
                  </a:lnTo>
                  <a:lnTo>
                    <a:pt x="2062" y="834"/>
                  </a:lnTo>
                  <a:lnTo>
                    <a:pt x="2063" y="834"/>
                  </a:lnTo>
                  <a:lnTo>
                    <a:pt x="2061" y="837"/>
                  </a:lnTo>
                  <a:lnTo>
                    <a:pt x="2058" y="836"/>
                  </a:lnTo>
                  <a:lnTo>
                    <a:pt x="2058" y="838"/>
                  </a:lnTo>
                  <a:lnTo>
                    <a:pt x="2069" y="837"/>
                  </a:lnTo>
                  <a:lnTo>
                    <a:pt x="2071" y="839"/>
                  </a:lnTo>
                  <a:lnTo>
                    <a:pt x="2069" y="842"/>
                  </a:lnTo>
                  <a:lnTo>
                    <a:pt x="2065" y="840"/>
                  </a:lnTo>
                  <a:lnTo>
                    <a:pt x="2062" y="842"/>
                  </a:lnTo>
                  <a:lnTo>
                    <a:pt x="2060" y="843"/>
                  </a:lnTo>
                  <a:lnTo>
                    <a:pt x="2060" y="843"/>
                  </a:lnTo>
                  <a:lnTo>
                    <a:pt x="2060" y="844"/>
                  </a:lnTo>
                  <a:lnTo>
                    <a:pt x="2064" y="844"/>
                  </a:lnTo>
                  <a:lnTo>
                    <a:pt x="2065" y="842"/>
                  </a:lnTo>
                  <a:lnTo>
                    <a:pt x="2067" y="842"/>
                  </a:lnTo>
                  <a:lnTo>
                    <a:pt x="2070" y="842"/>
                  </a:lnTo>
                  <a:lnTo>
                    <a:pt x="2069" y="844"/>
                  </a:lnTo>
                  <a:lnTo>
                    <a:pt x="2067" y="845"/>
                  </a:lnTo>
                  <a:lnTo>
                    <a:pt x="2069" y="845"/>
                  </a:lnTo>
                  <a:lnTo>
                    <a:pt x="2072" y="843"/>
                  </a:lnTo>
                  <a:lnTo>
                    <a:pt x="2074" y="840"/>
                  </a:lnTo>
                  <a:lnTo>
                    <a:pt x="2077" y="840"/>
                  </a:lnTo>
                  <a:lnTo>
                    <a:pt x="2077" y="843"/>
                  </a:lnTo>
                  <a:lnTo>
                    <a:pt x="2078" y="843"/>
                  </a:lnTo>
                  <a:lnTo>
                    <a:pt x="2078" y="843"/>
                  </a:lnTo>
                  <a:lnTo>
                    <a:pt x="2079" y="843"/>
                  </a:lnTo>
                  <a:lnTo>
                    <a:pt x="2081" y="843"/>
                  </a:lnTo>
                  <a:lnTo>
                    <a:pt x="2082" y="845"/>
                  </a:lnTo>
                  <a:lnTo>
                    <a:pt x="2083" y="847"/>
                  </a:lnTo>
                  <a:lnTo>
                    <a:pt x="2084" y="848"/>
                  </a:lnTo>
                  <a:lnTo>
                    <a:pt x="2088" y="849"/>
                  </a:lnTo>
                  <a:lnTo>
                    <a:pt x="2092" y="851"/>
                  </a:lnTo>
                  <a:lnTo>
                    <a:pt x="2098" y="849"/>
                  </a:lnTo>
                  <a:lnTo>
                    <a:pt x="2101" y="851"/>
                  </a:lnTo>
                  <a:lnTo>
                    <a:pt x="2104" y="845"/>
                  </a:lnTo>
                  <a:lnTo>
                    <a:pt x="2104" y="843"/>
                  </a:lnTo>
                  <a:lnTo>
                    <a:pt x="2106" y="840"/>
                  </a:lnTo>
                  <a:lnTo>
                    <a:pt x="2110" y="840"/>
                  </a:lnTo>
                  <a:lnTo>
                    <a:pt x="2113" y="840"/>
                  </a:lnTo>
                  <a:lnTo>
                    <a:pt x="2118" y="844"/>
                  </a:lnTo>
                  <a:lnTo>
                    <a:pt x="2123" y="845"/>
                  </a:lnTo>
                  <a:lnTo>
                    <a:pt x="2125" y="847"/>
                  </a:lnTo>
                  <a:lnTo>
                    <a:pt x="2127" y="851"/>
                  </a:lnTo>
                  <a:lnTo>
                    <a:pt x="2131" y="853"/>
                  </a:lnTo>
                  <a:lnTo>
                    <a:pt x="2134" y="853"/>
                  </a:lnTo>
                  <a:lnTo>
                    <a:pt x="2137" y="852"/>
                  </a:lnTo>
                  <a:lnTo>
                    <a:pt x="2146" y="851"/>
                  </a:lnTo>
                  <a:lnTo>
                    <a:pt x="2148" y="849"/>
                  </a:lnTo>
                  <a:lnTo>
                    <a:pt x="2151" y="849"/>
                  </a:lnTo>
                  <a:lnTo>
                    <a:pt x="2152" y="847"/>
                  </a:lnTo>
                  <a:lnTo>
                    <a:pt x="2155" y="844"/>
                  </a:lnTo>
                  <a:lnTo>
                    <a:pt x="2159" y="840"/>
                  </a:lnTo>
                  <a:lnTo>
                    <a:pt x="2163" y="842"/>
                  </a:lnTo>
                  <a:lnTo>
                    <a:pt x="2163" y="843"/>
                  </a:lnTo>
                  <a:lnTo>
                    <a:pt x="2164" y="843"/>
                  </a:lnTo>
                  <a:lnTo>
                    <a:pt x="2167" y="844"/>
                  </a:lnTo>
                  <a:lnTo>
                    <a:pt x="2169" y="845"/>
                  </a:lnTo>
                  <a:lnTo>
                    <a:pt x="2172" y="845"/>
                  </a:lnTo>
                  <a:lnTo>
                    <a:pt x="2172" y="843"/>
                  </a:lnTo>
                  <a:lnTo>
                    <a:pt x="2174" y="842"/>
                  </a:lnTo>
                  <a:lnTo>
                    <a:pt x="2176" y="840"/>
                  </a:lnTo>
                  <a:lnTo>
                    <a:pt x="2180" y="840"/>
                  </a:lnTo>
                  <a:lnTo>
                    <a:pt x="2181" y="843"/>
                  </a:lnTo>
                  <a:lnTo>
                    <a:pt x="2178" y="845"/>
                  </a:lnTo>
                  <a:lnTo>
                    <a:pt x="2176" y="847"/>
                  </a:lnTo>
                  <a:lnTo>
                    <a:pt x="2175" y="851"/>
                  </a:lnTo>
                  <a:lnTo>
                    <a:pt x="2177" y="854"/>
                  </a:lnTo>
                  <a:lnTo>
                    <a:pt x="2175" y="857"/>
                  </a:lnTo>
                  <a:lnTo>
                    <a:pt x="2175" y="860"/>
                  </a:lnTo>
                  <a:lnTo>
                    <a:pt x="2176" y="862"/>
                  </a:lnTo>
                  <a:lnTo>
                    <a:pt x="2176" y="866"/>
                  </a:lnTo>
                  <a:lnTo>
                    <a:pt x="2176" y="870"/>
                  </a:lnTo>
                  <a:lnTo>
                    <a:pt x="2177" y="874"/>
                  </a:lnTo>
                  <a:lnTo>
                    <a:pt x="2177" y="877"/>
                  </a:lnTo>
                  <a:lnTo>
                    <a:pt x="2175" y="879"/>
                  </a:lnTo>
                  <a:lnTo>
                    <a:pt x="2173" y="880"/>
                  </a:lnTo>
                  <a:lnTo>
                    <a:pt x="2172" y="886"/>
                  </a:lnTo>
                  <a:lnTo>
                    <a:pt x="2171" y="887"/>
                  </a:lnTo>
                  <a:lnTo>
                    <a:pt x="2169" y="891"/>
                  </a:lnTo>
                  <a:lnTo>
                    <a:pt x="2167" y="896"/>
                  </a:lnTo>
                  <a:lnTo>
                    <a:pt x="2167" y="897"/>
                  </a:lnTo>
                  <a:lnTo>
                    <a:pt x="2165" y="898"/>
                  </a:lnTo>
                  <a:lnTo>
                    <a:pt x="2165" y="902"/>
                  </a:lnTo>
                  <a:lnTo>
                    <a:pt x="2164" y="903"/>
                  </a:lnTo>
                  <a:lnTo>
                    <a:pt x="2163" y="905"/>
                  </a:lnTo>
                  <a:lnTo>
                    <a:pt x="2161" y="911"/>
                  </a:lnTo>
                  <a:lnTo>
                    <a:pt x="2159" y="917"/>
                  </a:lnTo>
                  <a:lnTo>
                    <a:pt x="2157" y="921"/>
                  </a:lnTo>
                  <a:lnTo>
                    <a:pt x="2154" y="925"/>
                  </a:lnTo>
                  <a:lnTo>
                    <a:pt x="2151" y="926"/>
                  </a:lnTo>
                  <a:lnTo>
                    <a:pt x="2148" y="928"/>
                  </a:lnTo>
                  <a:lnTo>
                    <a:pt x="2144" y="929"/>
                  </a:lnTo>
                  <a:lnTo>
                    <a:pt x="2142" y="928"/>
                  </a:lnTo>
                  <a:lnTo>
                    <a:pt x="2141" y="929"/>
                  </a:lnTo>
                  <a:lnTo>
                    <a:pt x="2139" y="930"/>
                  </a:lnTo>
                  <a:lnTo>
                    <a:pt x="2137" y="929"/>
                  </a:lnTo>
                  <a:lnTo>
                    <a:pt x="2137" y="930"/>
                  </a:lnTo>
                  <a:lnTo>
                    <a:pt x="2135" y="929"/>
                  </a:lnTo>
                  <a:lnTo>
                    <a:pt x="2133" y="930"/>
                  </a:lnTo>
                  <a:lnTo>
                    <a:pt x="2135" y="929"/>
                  </a:lnTo>
                  <a:lnTo>
                    <a:pt x="2131" y="930"/>
                  </a:lnTo>
                  <a:lnTo>
                    <a:pt x="2129" y="928"/>
                  </a:lnTo>
                  <a:lnTo>
                    <a:pt x="2127" y="926"/>
                  </a:lnTo>
                  <a:lnTo>
                    <a:pt x="2126" y="929"/>
                  </a:lnTo>
                  <a:lnTo>
                    <a:pt x="2125" y="929"/>
                  </a:lnTo>
                  <a:lnTo>
                    <a:pt x="2124" y="929"/>
                  </a:lnTo>
                  <a:lnTo>
                    <a:pt x="2124" y="930"/>
                  </a:lnTo>
                  <a:lnTo>
                    <a:pt x="2123" y="929"/>
                  </a:lnTo>
                  <a:lnTo>
                    <a:pt x="2123" y="928"/>
                  </a:lnTo>
                  <a:lnTo>
                    <a:pt x="2120" y="926"/>
                  </a:lnTo>
                  <a:lnTo>
                    <a:pt x="2122" y="924"/>
                  </a:lnTo>
                  <a:lnTo>
                    <a:pt x="2124" y="925"/>
                  </a:lnTo>
                  <a:lnTo>
                    <a:pt x="2122" y="922"/>
                  </a:lnTo>
                  <a:lnTo>
                    <a:pt x="2121" y="922"/>
                  </a:lnTo>
                  <a:lnTo>
                    <a:pt x="2117" y="923"/>
                  </a:lnTo>
                  <a:lnTo>
                    <a:pt x="2112" y="922"/>
                  </a:lnTo>
                  <a:lnTo>
                    <a:pt x="2109" y="922"/>
                  </a:lnTo>
                  <a:lnTo>
                    <a:pt x="2110" y="922"/>
                  </a:lnTo>
                  <a:lnTo>
                    <a:pt x="2108" y="924"/>
                  </a:lnTo>
                  <a:lnTo>
                    <a:pt x="2106" y="923"/>
                  </a:lnTo>
                  <a:lnTo>
                    <a:pt x="2104" y="924"/>
                  </a:lnTo>
                  <a:lnTo>
                    <a:pt x="2106" y="922"/>
                  </a:lnTo>
                  <a:lnTo>
                    <a:pt x="2104" y="923"/>
                  </a:lnTo>
                  <a:lnTo>
                    <a:pt x="2101" y="923"/>
                  </a:lnTo>
                  <a:lnTo>
                    <a:pt x="2098" y="926"/>
                  </a:lnTo>
                  <a:lnTo>
                    <a:pt x="2099" y="926"/>
                  </a:lnTo>
                  <a:lnTo>
                    <a:pt x="2098" y="926"/>
                  </a:lnTo>
                  <a:lnTo>
                    <a:pt x="2097" y="925"/>
                  </a:lnTo>
                  <a:lnTo>
                    <a:pt x="2090" y="930"/>
                  </a:lnTo>
                  <a:lnTo>
                    <a:pt x="2084" y="932"/>
                  </a:lnTo>
                  <a:lnTo>
                    <a:pt x="2082" y="933"/>
                  </a:lnTo>
                  <a:lnTo>
                    <a:pt x="2080" y="931"/>
                  </a:lnTo>
                  <a:lnTo>
                    <a:pt x="2074" y="929"/>
                  </a:lnTo>
                  <a:lnTo>
                    <a:pt x="2069" y="929"/>
                  </a:lnTo>
                  <a:lnTo>
                    <a:pt x="2066" y="926"/>
                  </a:lnTo>
                  <a:lnTo>
                    <a:pt x="2063" y="928"/>
                  </a:lnTo>
                  <a:lnTo>
                    <a:pt x="2061" y="926"/>
                  </a:lnTo>
                  <a:lnTo>
                    <a:pt x="2058" y="924"/>
                  </a:lnTo>
                  <a:lnTo>
                    <a:pt x="2041" y="921"/>
                  </a:lnTo>
                  <a:lnTo>
                    <a:pt x="2039" y="921"/>
                  </a:lnTo>
                  <a:lnTo>
                    <a:pt x="2033" y="923"/>
                  </a:lnTo>
                  <a:lnTo>
                    <a:pt x="2030" y="923"/>
                  </a:lnTo>
                  <a:lnTo>
                    <a:pt x="2029" y="922"/>
                  </a:lnTo>
                  <a:lnTo>
                    <a:pt x="2029" y="921"/>
                  </a:lnTo>
                  <a:lnTo>
                    <a:pt x="2027" y="916"/>
                  </a:lnTo>
                  <a:lnTo>
                    <a:pt x="2024" y="915"/>
                  </a:lnTo>
                  <a:lnTo>
                    <a:pt x="2016" y="915"/>
                  </a:lnTo>
                  <a:lnTo>
                    <a:pt x="2013" y="914"/>
                  </a:lnTo>
                  <a:lnTo>
                    <a:pt x="2011" y="913"/>
                  </a:lnTo>
                  <a:lnTo>
                    <a:pt x="2003" y="912"/>
                  </a:lnTo>
                  <a:lnTo>
                    <a:pt x="2001" y="910"/>
                  </a:lnTo>
                  <a:lnTo>
                    <a:pt x="2001" y="906"/>
                  </a:lnTo>
                  <a:lnTo>
                    <a:pt x="1998" y="905"/>
                  </a:lnTo>
                  <a:lnTo>
                    <a:pt x="1993" y="903"/>
                  </a:lnTo>
                  <a:lnTo>
                    <a:pt x="1989" y="902"/>
                  </a:lnTo>
                  <a:lnTo>
                    <a:pt x="1986" y="902"/>
                  </a:lnTo>
                  <a:lnTo>
                    <a:pt x="1982" y="902"/>
                  </a:lnTo>
                  <a:lnTo>
                    <a:pt x="1980" y="902"/>
                  </a:lnTo>
                  <a:lnTo>
                    <a:pt x="1977" y="904"/>
                  </a:lnTo>
                  <a:lnTo>
                    <a:pt x="1972" y="904"/>
                  </a:lnTo>
                  <a:lnTo>
                    <a:pt x="1969" y="905"/>
                  </a:lnTo>
                  <a:lnTo>
                    <a:pt x="1967" y="906"/>
                  </a:lnTo>
                  <a:lnTo>
                    <a:pt x="1961" y="911"/>
                  </a:lnTo>
                  <a:lnTo>
                    <a:pt x="1959" y="914"/>
                  </a:lnTo>
                  <a:lnTo>
                    <a:pt x="1958" y="917"/>
                  </a:lnTo>
                  <a:lnTo>
                    <a:pt x="1958" y="921"/>
                  </a:lnTo>
                  <a:lnTo>
                    <a:pt x="1959" y="923"/>
                  </a:lnTo>
                  <a:lnTo>
                    <a:pt x="1961" y="928"/>
                  </a:lnTo>
                  <a:lnTo>
                    <a:pt x="1960" y="930"/>
                  </a:lnTo>
                  <a:lnTo>
                    <a:pt x="1959" y="933"/>
                  </a:lnTo>
                  <a:lnTo>
                    <a:pt x="1954" y="939"/>
                  </a:lnTo>
                  <a:lnTo>
                    <a:pt x="1949" y="941"/>
                  </a:lnTo>
                  <a:lnTo>
                    <a:pt x="1945" y="941"/>
                  </a:lnTo>
                  <a:lnTo>
                    <a:pt x="1939" y="938"/>
                  </a:lnTo>
                  <a:lnTo>
                    <a:pt x="1933" y="933"/>
                  </a:lnTo>
                  <a:lnTo>
                    <a:pt x="1921" y="929"/>
                  </a:lnTo>
                  <a:lnTo>
                    <a:pt x="1913" y="926"/>
                  </a:lnTo>
                  <a:lnTo>
                    <a:pt x="1910" y="928"/>
                  </a:lnTo>
                  <a:lnTo>
                    <a:pt x="1905" y="926"/>
                  </a:lnTo>
                  <a:lnTo>
                    <a:pt x="1900" y="924"/>
                  </a:lnTo>
                  <a:lnTo>
                    <a:pt x="1898" y="922"/>
                  </a:lnTo>
                  <a:lnTo>
                    <a:pt x="1896" y="920"/>
                  </a:lnTo>
                  <a:lnTo>
                    <a:pt x="1895" y="916"/>
                  </a:lnTo>
                  <a:lnTo>
                    <a:pt x="1894" y="911"/>
                  </a:lnTo>
                  <a:lnTo>
                    <a:pt x="1892" y="910"/>
                  </a:lnTo>
                  <a:lnTo>
                    <a:pt x="1887" y="908"/>
                  </a:lnTo>
                  <a:lnTo>
                    <a:pt x="1883" y="907"/>
                  </a:lnTo>
                  <a:lnTo>
                    <a:pt x="1879" y="905"/>
                  </a:lnTo>
                  <a:lnTo>
                    <a:pt x="1875" y="904"/>
                  </a:lnTo>
                  <a:lnTo>
                    <a:pt x="1870" y="903"/>
                  </a:lnTo>
                  <a:lnTo>
                    <a:pt x="1867" y="902"/>
                  </a:lnTo>
                  <a:lnTo>
                    <a:pt x="1859" y="903"/>
                  </a:lnTo>
                  <a:lnTo>
                    <a:pt x="1853" y="903"/>
                  </a:lnTo>
                  <a:lnTo>
                    <a:pt x="1847" y="899"/>
                  </a:lnTo>
                  <a:lnTo>
                    <a:pt x="1844" y="898"/>
                  </a:lnTo>
                  <a:lnTo>
                    <a:pt x="1840" y="896"/>
                  </a:lnTo>
                  <a:lnTo>
                    <a:pt x="1838" y="896"/>
                  </a:lnTo>
                  <a:lnTo>
                    <a:pt x="1836" y="893"/>
                  </a:lnTo>
                  <a:lnTo>
                    <a:pt x="1835" y="890"/>
                  </a:lnTo>
                  <a:lnTo>
                    <a:pt x="1834" y="890"/>
                  </a:lnTo>
                  <a:lnTo>
                    <a:pt x="1832" y="893"/>
                  </a:lnTo>
                  <a:lnTo>
                    <a:pt x="1832" y="890"/>
                  </a:lnTo>
                  <a:lnTo>
                    <a:pt x="1828" y="890"/>
                  </a:lnTo>
                  <a:lnTo>
                    <a:pt x="1825" y="888"/>
                  </a:lnTo>
                  <a:lnTo>
                    <a:pt x="1823" y="886"/>
                  </a:lnTo>
                  <a:lnTo>
                    <a:pt x="1822" y="883"/>
                  </a:lnTo>
                  <a:lnTo>
                    <a:pt x="1822" y="882"/>
                  </a:lnTo>
                  <a:lnTo>
                    <a:pt x="1824" y="879"/>
                  </a:lnTo>
                  <a:lnTo>
                    <a:pt x="1830" y="877"/>
                  </a:lnTo>
                  <a:lnTo>
                    <a:pt x="1834" y="871"/>
                  </a:lnTo>
                  <a:lnTo>
                    <a:pt x="1836" y="865"/>
                  </a:lnTo>
                  <a:lnTo>
                    <a:pt x="1835" y="861"/>
                  </a:lnTo>
                  <a:lnTo>
                    <a:pt x="1833" y="857"/>
                  </a:lnTo>
                  <a:lnTo>
                    <a:pt x="1831" y="857"/>
                  </a:lnTo>
                  <a:lnTo>
                    <a:pt x="1828" y="854"/>
                  </a:lnTo>
                  <a:lnTo>
                    <a:pt x="1827" y="851"/>
                  </a:lnTo>
                  <a:lnTo>
                    <a:pt x="1828" y="848"/>
                  </a:lnTo>
                  <a:lnTo>
                    <a:pt x="1832" y="846"/>
                  </a:lnTo>
                  <a:lnTo>
                    <a:pt x="1835" y="842"/>
                  </a:lnTo>
                  <a:lnTo>
                    <a:pt x="1836" y="838"/>
                  </a:lnTo>
                  <a:lnTo>
                    <a:pt x="1834" y="838"/>
                  </a:lnTo>
                  <a:lnTo>
                    <a:pt x="1827" y="843"/>
                  </a:lnTo>
                  <a:lnTo>
                    <a:pt x="1825" y="842"/>
                  </a:lnTo>
                  <a:lnTo>
                    <a:pt x="1825" y="840"/>
                  </a:lnTo>
                  <a:lnTo>
                    <a:pt x="1825" y="842"/>
                  </a:lnTo>
                  <a:lnTo>
                    <a:pt x="1826" y="839"/>
                  </a:lnTo>
                  <a:lnTo>
                    <a:pt x="1825" y="839"/>
                  </a:lnTo>
                  <a:lnTo>
                    <a:pt x="1824" y="836"/>
                  </a:lnTo>
                  <a:lnTo>
                    <a:pt x="1824" y="836"/>
                  </a:lnTo>
                  <a:lnTo>
                    <a:pt x="1822" y="834"/>
                  </a:lnTo>
                  <a:lnTo>
                    <a:pt x="1819" y="834"/>
                  </a:lnTo>
                  <a:lnTo>
                    <a:pt x="1819" y="834"/>
                  </a:lnTo>
                  <a:lnTo>
                    <a:pt x="1817" y="833"/>
                  </a:lnTo>
                  <a:lnTo>
                    <a:pt x="1809" y="836"/>
                  </a:lnTo>
                  <a:lnTo>
                    <a:pt x="1807" y="837"/>
                  </a:lnTo>
                  <a:lnTo>
                    <a:pt x="1802" y="839"/>
                  </a:lnTo>
                  <a:lnTo>
                    <a:pt x="1800" y="839"/>
                  </a:lnTo>
                  <a:lnTo>
                    <a:pt x="1797" y="838"/>
                  </a:lnTo>
                  <a:lnTo>
                    <a:pt x="1794" y="840"/>
                  </a:lnTo>
                  <a:lnTo>
                    <a:pt x="1792" y="840"/>
                  </a:lnTo>
                  <a:lnTo>
                    <a:pt x="1785" y="837"/>
                  </a:lnTo>
                  <a:lnTo>
                    <a:pt x="1784" y="837"/>
                  </a:lnTo>
                  <a:lnTo>
                    <a:pt x="1781" y="839"/>
                  </a:lnTo>
                  <a:lnTo>
                    <a:pt x="1779" y="839"/>
                  </a:lnTo>
                  <a:lnTo>
                    <a:pt x="1776" y="838"/>
                  </a:lnTo>
                  <a:lnTo>
                    <a:pt x="1773" y="836"/>
                  </a:lnTo>
                  <a:lnTo>
                    <a:pt x="1771" y="837"/>
                  </a:lnTo>
                  <a:lnTo>
                    <a:pt x="1771" y="839"/>
                  </a:lnTo>
                  <a:lnTo>
                    <a:pt x="1767" y="840"/>
                  </a:lnTo>
                  <a:lnTo>
                    <a:pt x="1763" y="842"/>
                  </a:lnTo>
                  <a:lnTo>
                    <a:pt x="1759" y="844"/>
                  </a:lnTo>
                  <a:lnTo>
                    <a:pt x="1756" y="844"/>
                  </a:lnTo>
                  <a:lnTo>
                    <a:pt x="1754" y="843"/>
                  </a:lnTo>
                  <a:lnTo>
                    <a:pt x="1754" y="840"/>
                  </a:lnTo>
                  <a:lnTo>
                    <a:pt x="1750" y="839"/>
                  </a:lnTo>
                  <a:lnTo>
                    <a:pt x="1737" y="839"/>
                  </a:lnTo>
                  <a:lnTo>
                    <a:pt x="1732" y="842"/>
                  </a:lnTo>
                  <a:lnTo>
                    <a:pt x="1729" y="840"/>
                  </a:lnTo>
                  <a:lnTo>
                    <a:pt x="1728" y="842"/>
                  </a:lnTo>
                  <a:lnTo>
                    <a:pt x="1725" y="840"/>
                  </a:lnTo>
                  <a:lnTo>
                    <a:pt x="1720" y="845"/>
                  </a:lnTo>
                  <a:lnTo>
                    <a:pt x="1717" y="844"/>
                  </a:lnTo>
                  <a:lnTo>
                    <a:pt x="1700" y="846"/>
                  </a:lnTo>
                  <a:lnTo>
                    <a:pt x="1689" y="851"/>
                  </a:lnTo>
                  <a:lnTo>
                    <a:pt x="1687" y="853"/>
                  </a:lnTo>
                  <a:lnTo>
                    <a:pt x="1685" y="856"/>
                  </a:lnTo>
                  <a:lnTo>
                    <a:pt x="1683" y="857"/>
                  </a:lnTo>
                  <a:lnTo>
                    <a:pt x="1680" y="855"/>
                  </a:lnTo>
                  <a:lnTo>
                    <a:pt x="1676" y="857"/>
                  </a:lnTo>
                  <a:lnTo>
                    <a:pt x="1672" y="857"/>
                  </a:lnTo>
                  <a:lnTo>
                    <a:pt x="1670" y="860"/>
                  </a:lnTo>
                  <a:lnTo>
                    <a:pt x="1668" y="862"/>
                  </a:lnTo>
                  <a:lnTo>
                    <a:pt x="1666" y="864"/>
                  </a:lnTo>
                  <a:lnTo>
                    <a:pt x="1663" y="865"/>
                  </a:lnTo>
                  <a:lnTo>
                    <a:pt x="1661" y="868"/>
                  </a:lnTo>
                  <a:lnTo>
                    <a:pt x="1656" y="868"/>
                  </a:lnTo>
                  <a:lnTo>
                    <a:pt x="1654" y="868"/>
                  </a:lnTo>
                  <a:lnTo>
                    <a:pt x="1653" y="868"/>
                  </a:lnTo>
                  <a:lnTo>
                    <a:pt x="1649" y="868"/>
                  </a:lnTo>
                  <a:lnTo>
                    <a:pt x="1647" y="868"/>
                  </a:lnTo>
                  <a:lnTo>
                    <a:pt x="1645" y="865"/>
                  </a:lnTo>
                  <a:lnTo>
                    <a:pt x="1645" y="864"/>
                  </a:lnTo>
                  <a:lnTo>
                    <a:pt x="1639" y="866"/>
                  </a:lnTo>
                  <a:lnTo>
                    <a:pt x="1634" y="865"/>
                  </a:lnTo>
                  <a:lnTo>
                    <a:pt x="1632" y="866"/>
                  </a:lnTo>
                  <a:lnTo>
                    <a:pt x="1630" y="865"/>
                  </a:lnTo>
                  <a:lnTo>
                    <a:pt x="1625" y="866"/>
                  </a:lnTo>
                  <a:lnTo>
                    <a:pt x="1620" y="866"/>
                  </a:lnTo>
                  <a:lnTo>
                    <a:pt x="1618" y="864"/>
                  </a:lnTo>
                  <a:lnTo>
                    <a:pt x="1612" y="860"/>
                  </a:lnTo>
                  <a:lnTo>
                    <a:pt x="1611" y="856"/>
                  </a:lnTo>
                  <a:lnTo>
                    <a:pt x="1612" y="855"/>
                  </a:lnTo>
                  <a:lnTo>
                    <a:pt x="1611" y="855"/>
                  </a:lnTo>
                  <a:lnTo>
                    <a:pt x="1606" y="856"/>
                  </a:lnTo>
                  <a:lnTo>
                    <a:pt x="1604" y="856"/>
                  </a:lnTo>
                  <a:lnTo>
                    <a:pt x="1603" y="860"/>
                  </a:lnTo>
                  <a:lnTo>
                    <a:pt x="1598" y="872"/>
                  </a:lnTo>
                  <a:lnTo>
                    <a:pt x="1592" y="883"/>
                  </a:lnTo>
                  <a:lnTo>
                    <a:pt x="1588" y="887"/>
                  </a:lnTo>
                  <a:lnTo>
                    <a:pt x="1584" y="889"/>
                  </a:lnTo>
                  <a:lnTo>
                    <a:pt x="1568" y="896"/>
                  </a:lnTo>
                  <a:lnTo>
                    <a:pt x="1563" y="902"/>
                  </a:lnTo>
                  <a:lnTo>
                    <a:pt x="1558" y="906"/>
                  </a:lnTo>
                  <a:lnTo>
                    <a:pt x="1558" y="912"/>
                  </a:lnTo>
                  <a:lnTo>
                    <a:pt x="1557" y="914"/>
                  </a:lnTo>
                  <a:lnTo>
                    <a:pt x="1553" y="919"/>
                  </a:lnTo>
                  <a:lnTo>
                    <a:pt x="1550" y="924"/>
                  </a:lnTo>
                  <a:lnTo>
                    <a:pt x="1550" y="932"/>
                  </a:lnTo>
                  <a:lnTo>
                    <a:pt x="1550" y="934"/>
                  </a:lnTo>
                  <a:lnTo>
                    <a:pt x="1552" y="938"/>
                  </a:lnTo>
                  <a:lnTo>
                    <a:pt x="1553" y="940"/>
                  </a:lnTo>
                  <a:lnTo>
                    <a:pt x="1553" y="942"/>
                  </a:lnTo>
                  <a:lnTo>
                    <a:pt x="1551" y="948"/>
                  </a:lnTo>
                  <a:lnTo>
                    <a:pt x="1548" y="950"/>
                  </a:lnTo>
                  <a:lnTo>
                    <a:pt x="1544" y="956"/>
                  </a:lnTo>
                  <a:lnTo>
                    <a:pt x="1542" y="958"/>
                  </a:lnTo>
                  <a:lnTo>
                    <a:pt x="1540" y="960"/>
                  </a:lnTo>
                  <a:lnTo>
                    <a:pt x="1534" y="964"/>
                  </a:lnTo>
                  <a:lnTo>
                    <a:pt x="1529" y="967"/>
                  </a:lnTo>
                  <a:lnTo>
                    <a:pt x="1527" y="971"/>
                  </a:lnTo>
                  <a:lnTo>
                    <a:pt x="1519" y="974"/>
                  </a:lnTo>
                  <a:lnTo>
                    <a:pt x="1509" y="975"/>
                  </a:lnTo>
                  <a:lnTo>
                    <a:pt x="1507" y="979"/>
                  </a:lnTo>
                  <a:lnTo>
                    <a:pt x="1504" y="980"/>
                  </a:lnTo>
                  <a:lnTo>
                    <a:pt x="1503" y="983"/>
                  </a:lnTo>
                  <a:lnTo>
                    <a:pt x="1501" y="987"/>
                  </a:lnTo>
                  <a:lnTo>
                    <a:pt x="1501" y="990"/>
                  </a:lnTo>
                  <a:lnTo>
                    <a:pt x="1500" y="992"/>
                  </a:lnTo>
                  <a:lnTo>
                    <a:pt x="1498" y="994"/>
                  </a:lnTo>
                  <a:lnTo>
                    <a:pt x="1487" y="1001"/>
                  </a:lnTo>
                  <a:lnTo>
                    <a:pt x="1486" y="1005"/>
                  </a:lnTo>
                  <a:lnTo>
                    <a:pt x="1482" y="1013"/>
                  </a:lnTo>
                  <a:lnTo>
                    <a:pt x="1481" y="1022"/>
                  </a:lnTo>
                  <a:lnTo>
                    <a:pt x="1480" y="1025"/>
                  </a:lnTo>
                  <a:lnTo>
                    <a:pt x="1476" y="1027"/>
                  </a:lnTo>
                  <a:lnTo>
                    <a:pt x="1472" y="1032"/>
                  </a:lnTo>
                  <a:lnTo>
                    <a:pt x="1467" y="1036"/>
                  </a:lnTo>
                  <a:lnTo>
                    <a:pt x="1466" y="1039"/>
                  </a:lnTo>
                  <a:lnTo>
                    <a:pt x="1468" y="1036"/>
                  </a:lnTo>
                  <a:lnTo>
                    <a:pt x="1467" y="1039"/>
                  </a:lnTo>
                  <a:lnTo>
                    <a:pt x="1463" y="1047"/>
                  </a:lnTo>
                  <a:lnTo>
                    <a:pt x="1463" y="1049"/>
                  </a:lnTo>
                  <a:lnTo>
                    <a:pt x="1461" y="1052"/>
                  </a:lnTo>
                  <a:lnTo>
                    <a:pt x="1460" y="1054"/>
                  </a:lnTo>
                  <a:lnTo>
                    <a:pt x="1459" y="1058"/>
                  </a:lnTo>
                  <a:lnTo>
                    <a:pt x="1457" y="1058"/>
                  </a:lnTo>
                  <a:lnTo>
                    <a:pt x="1455" y="1061"/>
                  </a:lnTo>
                  <a:lnTo>
                    <a:pt x="1454" y="1064"/>
                  </a:lnTo>
                  <a:lnTo>
                    <a:pt x="1450" y="1077"/>
                  </a:lnTo>
                  <a:lnTo>
                    <a:pt x="1451" y="1081"/>
                  </a:lnTo>
                  <a:lnTo>
                    <a:pt x="1452" y="1077"/>
                  </a:lnTo>
                  <a:lnTo>
                    <a:pt x="1452" y="1075"/>
                  </a:lnTo>
                  <a:lnTo>
                    <a:pt x="1454" y="1076"/>
                  </a:lnTo>
                  <a:lnTo>
                    <a:pt x="1457" y="1082"/>
                  </a:lnTo>
                  <a:lnTo>
                    <a:pt x="1459" y="1081"/>
                  </a:lnTo>
                  <a:lnTo>
                    <a:pt x="1463" y="1088"/>
                  </a:lnTo>
                  <a:lnTo>
                    <a:pt x="1463" y="1094"/>
                  </a:lnTo>
                  <a:lnTo>
                    <a:pt x="1459" y="1100"/>
                  </a:lnTo>
                  <a:lnTo>
                    <a:pt x="1459" y="1102"/>
                  </a:lnTo>
                  <a:lnTo>
                    <a:pt x="1461" y="1103"/>
                  </a:lnTo>
                  <a:lnTo>
                    <a:pt x="1465" y="1113"/>
                  </a:lnTo>
                  <a:lnTo>
                    <a:pt x="1465" y="1119"/>
                  </a:lnTo>
                  <a:lnTo>
                    <a:pt x="1465" y="1124"/>
                  </a:lnTo>
                  <a:lnTo>
                    <a:pt x="1465" y="1127"/>
                  </a:lnTo>
                  <a:lnTo>
                    <a:pt x="1459" y="1141"/>
                  </a:lnTo>
                  <a:lnTo>
                    <a:pt x="1458" y="1145"/>
                  </a:lnTo>
                  <a:lnTo>
                    <a:pt x="1458" y="1151"/>
                  </a:lnTo>
                  <a:lnTo>
                    <a:pt x="1454" y="1158"/>
                  </a:lnTo>
                  <a:lnTo>
                    <a:pt x="1451" y="1162"/>
                  </a:lnTo>
                  <a:lnTo>
                    <a:pt x="1449" y="1163"/>
                  </a:lnTo>
                  <a:lnTo>
                    <a:pt x="1447" y="1164"/>
                  </a:lnTo>
                  <a:lnTo>
                    <a:pt x="1448" y="1165"/>
                  </a:lnTo>
                  <a:lnTo>
                    <a:pt x="1450" y="1167"/>
                  </a:lnTo>
                  <a:lnTo>
                    <a:pt x="1452" y="1170"/>
                  </a:lnTo>
                  <a:lnTo>
                    <a:pt x="1455" y="1174"/>
                  </a:lnTo>
                  <a:lnTo>
                    <a:pt x="1455" y="1177"/>
                  </a:lnTo>
                  <a:lnTo>
                    <a:pt x="1459" y="1173"/>
                  </a:lnTo>
                  <a:lnTo>
                    <a:pt x="1459" y="1173"/>
                  </a:lnTo>
                  <a:lnTo>
                    <a:pt x="1460" y="1173"/>
                  </a:lnTo>
                  <a:lnTo>
                    <a:pt x="1459" y="1173"/>
                  </a:lnTo>
                  <a:lnTo>
                    <a:pt x="1456" y="1179"/>
                  </a:lnTo>
                  <a:lnTo>
                    <a:pt x="1458" y="1178"/>
                  </a:lnTo>
                  <a:lnTo>
                    <a:pt x="1459" y="1176"/>
                  </a:lnTo>
                  <a:lnTo>
                    <a:pt x="1459" y="1179"/>
                  </a:lnTo>
                  <a:lnTo>
                    <a:pt x="1458" y="1181"/>
                  </a:lnTo>
                  <a:lnTo>
                    <a:pt x="1458" y="1182"/>
                  </a:lnTo>
                  <a:lnTo>
                    <a:pt x="1460" y="1185"/>
                  </a:lnTo>
                  <a:lnTo>
                    <a:pt x="1464" y="1184"/>
                  </a:lnTo>
                  <a:lnTo>
                    <a:pt x="1468" y="1184"/>
                  </a:lnTo>
                  <a:lnTo>
                    <a:pt x="1472" y="1182"/>
                  </a:lnTo>
                  <a:lnTo>
                    <a:pt x="1473" y="1182"/>
                  </a:lnTo>
                  <a:lnTo>
                    <a:pt x="1475" y="1182"/>
                  </a:lnTo>
                  <a:lnTo>
                    <a:pt x="1474" y="1184"/>
                  </a:lnTo>
                  <a:lnTo>
                    <a:pt x="1473" y="1182"/>
                  </a:lnTo>
                  <a:lnTo>
                    <a:pt x="1472" y="1182"/>
                  </a:lnTo>
                  <a:lnTo>
                    <a:pt x="1469" y="1184"/>
                  </a:lnTo>
                  <a:lnTo>
                    <a:pt x="1464" y="1184"/>
                  </a:lnTo>
                  <a:lnTo>
                    <a:pt x="1464" y="1186"/>
                  </a:lnTo>
                  <a:lnTo>
                    <a:pt x="1458" y="1186"/>
                  </a:lnTo>
                  <a:lnTo>
                    <a:pt x="1457" y="1184"/>
                  </a:lnTo>
                  <a:lnTo>
                    <a:pt x="1455" y="1185"/>
                  </a:lnTo>
                  <a:lnTo>
                    <a:pt x="1455" y="1187"/>
                  </a:lnTo>
                  <a:lnTo>
                    <a:pt x="1456" y="1189"/>
                  </a:lnTo>
                  <a:lnTo>
                    <a:pt x="1455" y="1191"/>
                  </a:lnTo>
                  <a:lnTo>
                    <a:pt x="1456" y="1193"/>
                  </a:lnTo>
                  <a:lnTo>
                    <a:pt x="1458" y="1193"/>
                  </a:lnTo>
                  <a:lnTo>
                    <a:pt x="1459" y="1195"/>
                  </a:lnTo>
                  <a:lnTo>
                    <a:pt x="1457" y="1195"/>
                  </a:lnTo>
                  <a:lnTo>
                    <a:pt x="1455" y="1198"/>
                  </a:lnTo>
                  <a:lnTo>
                    <a:pt x="1456" y="1199"/>
                  </a:lnTo>
                  <a:lnTo>
                    <a:pt x="1460" y="1201"/>
                  </a:lnTo>
                  <a:lnTo>
                    <a:pt x="1461" y="1199"/>
                  </a:lnTo>
                  <a:lnTo>
                    <a:pt x="1465" y="1198"/>
                  </a:lnTo>
                  <a:lnTo>
                    <a:pt x="1461" y="1201"/>
                  </a:lnTo>
                  <a:lnTo>
                    <a:pt x="1461" y="1204"/>
                  </a:lnTo>
                  <a:lnTo>
                    <a:pt x="1464" y="1205"/>
                  </a:lnTo>
                  <a:lnTo>
                    <a:pt x="1466" y="1204"/>
                  </a:lnTo>
                  <a:lnTo>
                    <a:pt x="1469" y="1204"/>
                  </a:lnTo>
                  <a:lnTo>
                    <a:pt x="1467" y="1204"/>
                  </a:lnTo>
                  <a:lnTo>
                    <a:pt x="1467" y="1207"/>
                  </a:lnTo>
                  <a:lnTo>
                    <a:pt x="1470" y="1206"/>
                  </a:lnTo>
                  <a:lnTo>
                    <a:pt x="1472" y="1205"/>
                  </a:lnTo>
                  <a:lnTo>
                    <a:pt x="1480" y="1204"/>
                  </a:lnTo>
                  <a:lnTo>
                    <a:pt x="1480" y="1206"/>
                  </a:lnTo>
                  <a:lnTo>
                    <a:pt x="1481" y="1206"/>
                  </a:lnTo>
                  <a:lnTo>
                    <a:pt x="1480" y="1206"/>
                  </a:lnTo>
                  <a:lnTo>
                    <a:pt x="1476" y="1206"/>
                  </a:lnTo>
                  <a:lnTo>
                    <a:pt x="1474" y="1206"/>
                  </a:lnTo>
                  <a:lnTo>
                    <a:pt x="1473" y="1208"/>
                  </a:lnTo>
                  <a:lnTo>
                    <a:pt x="1477" y="1207"/>
                  </a:lnTo>
                  <a:lnTo>
                    <a:pt x="1475" y="1210"/>
                  </a:lnTo>
                  <a:lnTo>
                    <a:pt x="1473" y="1212"/>
                  </a:lnTo>
                  <a:lnTo>
                    <a:pt x="1475" y="1212"/>
                  </a:lnTo>
                  <a:lnTo>
                    <a:pt x="1475" y="1214"/>
                  </a:lnTo>
                  <a:lnTo>
                    <a:pt x="1476" y="1216"/>
                  </a:lnTo>
                  <a:lnTo>
                    <a:pt x="1480" y="1215"/>
                  </a:lnTo>
                  <a:lnTo>
                    <a:pt x="1480" y="1218"/>
                  </a:lnTo>
                  <a:lnTo>
                    <a:pt x="1484" y="1218"/>
                  </a:lnTo>
                  <a:lnTo>
                    <a:pt x="1482" y="1220"/>
                  </a:lnTo>
                  <a:lnTo>
                    <a:pt x="1484" y="1222"/>
                  </a:lnTo>
                  <a:lnTo>
                    <a:pt x="1484" y="1222"/>
                  </a:lnTo>
                  <a:lnTo>
                    <a:pt x="1486" y="1227"/>
                  </a:lnTo>
                  <a:lnTo>
                    <a:pt x="1490" y="1229"/>
                  </a:lnTo>
                  <a:lnTo>
                    <a:pt x="1492" y="1229"/>
                  </a:lnTo>
                  <a:lnTo>
                    <a:pt x="1492" y="1231"/>
                  </a:lnTo>
                  <a:lnTo>
                    <a:pt x="1495" y="1233"/>
                  </a:lnTo>
                  <a:lnTo>
                    <a:pt x="1497" y="1232"/>
                  </a:lnTo>
                  <a:lnTo>
                    <a:pt x="1498" y="1232"/>
                  </a:lnTo>
                  <a:lnTo>
                    <a:pt x="1497" y="1235"/>
                  </a:lnTo>
                  <a:lnTo>
                    <a:pt x="1498" y="1233"/>
                  </a:lnTo>
                  <a:lnTo>
                    <a:pt x="1498" y="1237"/>
                  </a:lnTo>
                  <a:lnTo>
                    <a:pt x="1500" y="1237"/>
                  </a:lnTo>
                  <a:lnTo>
                    <a:pt x="1502" y="1242"/>
                  </a:lnTo>
                  <a:lnTo>
                    <a:pt x="1502" y="1245"/>
                  </a:lnTo>
                  <a:lnTo>
                    <a:pt x="1506" y="1246"/>
                  </a:lnTo>
                  <a:lnTo>
                    <a:pt x="1507" y="1247"/>
                  </a:lnTo>
                  <a:lnTo>
                    <a:pt x="1504" y="1247"/>
                  </a:lnTo>
                  <a:lnTo>
                    <a:pt x="1503" y="1249"/>
                  </a:lnTo>
                  <a:lnTo>
                    <a:pt x="1506" y="1249"/>
                  </a:lnTo>
                  <a:lnTo>
                    <a:pt x="1506" y="1250"/>
                  </a:lnTo>
                  <a:lnTo>
                    <a:pt x="1509" y="1252"/>
                  </a:lnTo>
                  <a:lnTo>
                    <a:pt x="1506" y="1253"/>
                  </a:lnTo>
                  <a:lnTo>
                    <a:pt x="1506" y="1253"/>
                  </a:lnTo>
                  <a:lnTo>
                    <a:pt x="1506" y="1254"/>
                  </a:lnTo>
                  <a:lnTo>
                    <a:pt x="1503" y="1253"/>
                  </a:lnTo>
                  <a:lnTo>
                    <a:pt x="1504" y="1255"/>
                  </a:lnTo>
                  <a:lnTo>
                    <a:pt x="1507" y="1255"/>
                  </a:lnTo>
                  <a:lnTo>
                    <a:pt x="1508" y="1258"/>
                  </a:lnTo>
                  <a:lnTo>
                    <a:pt x="1507" y="1261"/>
                  </a:lnTo>
                  <a:lnTo>
                    <a:pt x="1512" y="1263"/>
                  </a:lnTo>
                  <a:lnTo>
                    <a:pt x="1514" y="1263"/>
                  </a:lnTo>
                  <a:lnTo>
                    <a:pt x="1516" y="1265"/>
                  </a:lnTo>
                  <a:lnTo>
                    <a:pt x="1518" y="1264"/>
                  </a:lnTo>
                  <a:lnTo>
                    <a:pt x="1515" y="1265"/>
                  </a:lnTo>
                  <a:lnTo>
                    <a:pt x="1516" y="1267"/>
                  </a:lnTo>
                  <a:lnTo>
                    <a:pt x="1518" y="1268"/>
                  </a:lnTo>
                  <a:lnTo>
                    <a:pt x="1526" y="1273"/>
                  </a:lnTo>
                  <a:lnTo>
                    <a:pt x="1526" y="1273"/>
                  </a:lnTo>
                  <a:lnTo>
                    <a:pt x="1528" y="1274"/>
                  </a:lnTo>
                  <a:lnTo>
                    <a:pt x="1529" y="1276"/>
                  </a:lnTo>
                  <a:lnTo>
                    <a:pt x="1533" y="1279"/>
                  </a:lnTo>
                  <a:lnTo>
                    <a:pt x="1536" y="1281"/>
                  </a:lnTo>
                  <a:lnTo>
                    <a:pt x="1537" y="1281"/>
                  </a:lnTo>
                  <a:lnTo>
                    <a:pt x="1536" y="1282"/>
                  </a:lnTo>
                  <a:lnTo>
                    <a:pt x="1540" y="1283"/>
                  </a:lnTo>
                  <a:lnTo>
                    <a:pt x="1543" y="1284"/>
                  </a:lnTo>
                  <a:lnTo>
                    <a:pt x="1546" y="1288"/>
                  </a:lnTo>
                  <a:lnTo>
                    <a:pt x="1548" y="1289"/>
                  </a:lnTo>
                  <a:lnTo>
                    <a:pt x="1553" y="1293"/>
                  </a:lnTo>
                  <a:lnTo>
                    <a:pt x="1555" y="1297"/>
                  </a:lnTo>
                  <a:lnTo>
                    <a:pt x="1561" y="1300"/>
                  </a:lnTo>
                  <a:lnTo>
                    <a:pt x="1579" y="1309"/>
                  </a:lnTo>
                  <a:lnTo>
                    <a:pt x="1582" y="1309"/>
                  </a:lnTo>
                  <a:lnTo>
                    <a:pt x="1582" y="1309"/>
                  </a:lnTo>
                  <a:lnTo>
                    <a:pt x="1584" y="1308"/>
                  </a:lnTo>
                  <a:lnTo>
                    <a:pt x="1586" y="1307"/>
                  </a:lnTo>
                  <a:lnTo>
                    <a:pt x="1604" y="1300"/>
                  </a:lnTo>
                  <a:lnTo>
                    <a:pt x="1610" y="1299"/>
                  </a:lnTo>
                  <a:lnTo>
                    <a:pt x="1617" y="1298"/>
                  </a:lnTo>
                  <a:lnTo>
                    <a:pt x="1613" y="1297"/>
                  </a:lnTo>
                  <a:lnTo>
                    <a:pt x="1611" y="1298"/>
                  </a:lnTo>
                  <a:lnTo>
                    <a:pt x="1612" y="1297"/>
                  </a:lnTo>
                  <a:lnTo>
                    <a:pt x="1617" y="1297"/>
                  </a:lnTo>
                  <a:lnTo>
                    <a:pt x="1617" y="1298"/>
                  </a:lnTo>
                  <a:lnTo>
                    <a:pt x="1619" y="1298"/>
                  </a:lnTo>
                  <a:lnTo>
                    <a:pt x="1630" y="1297"/>
                  </a:lnTo>
                  <a:lnTo>
                    <a:pt x="1629" y="1297"/>
                  </a:lnTo>
                  <a:lnTo>
                    <a:pt x="1623" y="1297"/>
                  </a:lnTo>
                  <a:lnTo>
                    <a:pt x="1621" y="1297"/>
                  </a:lnTo>
                  <a:lnTo>
                    <a:pt x="1619" y="1298"/>
                  </a:lnTo>
                  <a:lnTo>
                    <a:pt x="1619" y="1297"/>
                  </a:lnTo>
                  <a:lnTo>
                    <a:pt x="1626" y="1296"/>
                  </a:lnTo>
                  <a:lnTo>
                    <a:pt x="1629" y="1297"/>
                  </a:lnTo>
                  <a:lnTo>
                    <a:pt x="1630" y="1297"/>
                  </a:lnTo>
                  <a:lnTo>
                    <a:pt x="1630" y="1296"/>
                  </a:lnTo>
                  <a:lnTo>
                    <a:pt x="1632" y="1297"/>
                  </a:lnTo>
                  <a:lnTo>
                    <a:pt x="1632" y="1297"/>
                  </a:lnTo>
                  <a:lnTo>
                    <a:pt x="1630" y="1297"/>
                  </a:lnTo>
                  <a:lnTo>
                    <a:pt x="1634" y="1298"/>
                  </a:lnTo>
                  <a:lnTo>
                    <a:pt x="1634" y="1297"/>
                  </a:lnTo>
                  <a:lnTo>
                    <a:pt x="1636" y="1298"/>
                  </a:lnTo>
                  <a:lnTo>
                    <a:pt x="1639" y="1298"/>
                  </a:lnTo>
                  <a:lnTo>
                    <a:pt x="1640" y="1296"/>
                  </a:lnTo>
                  <a:lnTo>
                    <a:pt x="1640" y="1296"/>
                  </a:lnTo>
                  <a:lnTo>
                    <a:pt x="1642" y="1298"/>
                  </a:lnTo>
                  <a:lnTo>
                    <a:pt x="1645" y="1299"/>
                  </a:lnTo>
                  <a:lnTo>
                    <a:pt x="1643" y="1299"/>
                  </a:lnTo>
                  <a:lnTo>
                    <a:pt x="1653" y="1301"/>
                  </a:lnTo>
                  <a:lnTo>
                    <a:pt x="1656" y="1304"/>
                  </a:lnTo>
                  <a:lnTo>
                    <a:pt x="1662" y="1301"/>
                  </a:lnTo>
                  <a:lnTo>
                    <a:pt x="1662" y="1300"/>
                  </a:lnTo>
                  <a:lnTo>
                    <a:pt x="1671" y="1297"/>
                  </a:lnTo>
                  <a:lnTo>
                    <a:pt x="1674" y="1297"/>
                  </a:lnTo>
                  <a:lnTo>
                    <a:pt x="1680" y="1293"/>
                  </a:lnTo>
                  <a:lnTo>
                    <a:pt x="1685" y="1292"/>
                  </a:lnTo>
                  <a:lnTo>
                    <a:pt x="1687" y="1290"/>
                  </a:lnTo>
                  <a:lnTo>
                    <a:pt x="1693" y="1290"/>
                  </a:lnTo>
                  <a:lnTo>
                    <a:pt x="1694" y="1289"/>
                  </a:lnTo>
                  <a:lnTo>
                    <a:pt x="1691" y="1285"/>
                  </a:lnTo>
                  <a:lnTo>
                    <a:pt x="1689" y="1285"/>
                  </a:lnTo>
                  <a:lnTo>
                    <a:pt x="1688" y="1285"/>
                  </a:lnTo>
                  <a:lnTo>
                    <a:pt x="1691" y="1285"/>
                  </a:lnTo>
                  <a:lnTo>
                    <a:pt x="1693" y="1287"/>
                  </a:lnTo>
                  <a:lnTo>
                    <a:pt x="1694" y="1289"/>
                  </a:lnTo>
                  <a:lnTo>
                    <a:pt x="1697" y="1290"/>
                  </a:lnTo>
                  <a:lnTo>
                    <a:pt x="1699" y="1287"/>
                  </a:lnTo>
                  <a:lnTo>
                    <a:pt x="1702" y="1285"/>
                  </a:lnTo>
                  <a:lnTo>
                    <a:pt x="1704" y="1284"/>
                  </a:lnTo>
                  <a:lnTo>
                    <a:pt x="1707" y="1283"/>
                  </a:lnTo>
                  <a:lnTo>
                    <a:pt x="1711" y="1282"/>
                  </a:lnTo>
                  <a:lnTo>
                    <a:pt x="1719" y="1282"/>
                  </a:lnTo>
                  <a:lnTo>
                    <a:pt x="1730" y="1281"/>
                  </a:lnTo>
                  <a:lnTo>
                    <a:pt x="1731" y="1280"/>
                  </a:lnTo>
                  <a:lnTo>
                    <a:pt x="1736" y="1278"/>
                  </a:lnTo>
                  <a:lnTo>
                    <a:pt x="1733" y="1280"/>
                  </a:lnTo>
                  <a:lnTo>
                    <a:pt x="1731" y="1280"/>
                  </a:lnTo>
                  <a:lnTo>
                    <a:pt x="1733" y="1281"/>
                  </a:lnTo>
                  <a:lnTo>
                    <a:pt x="1737" y="1280"/>
                  </a:lnTo>
                  <a:lnTo>
                    <a:pt x="1743" y="1281"/>
                  </a:lnTo>
                  <a:lnTo>
                    <a:pt x="1749" y="1284"/>
                  </a:lnTo>
                  <a:lnTo>
                    <a:pt x="1754" y="1289"/>
                  </a:lnTo>
                  <a:lnTo>
                    <a:pt x="1755" y="1289"/>
                  </a:lnTo>
                  <a:lnTo>
                    <a:pt x="1757" y="1288"/>
                  </a:lnTo>
                  <a:lnTo>
                    <a:pt x="1755" y="1289"/>
                  </a:lnTo>
                  <a:lnTo>
                    <a:pt x="1755" y="1292"/>
                  </a:lnTo>
                  <a:lnTo>
                    <a:pt x="1758" y="1290"/>
                  </a:lnTo>
                  <a:lnTo>
                    <a:pt x="1757" y="1291"/>
                  </a:lnTo>
                  <a:lnTo>
                    <a:pt x="1760" y="1292"/>
                  </a:lnTo>
                  <a:lnTo>
                    <a:pt x="1757" y="1292"/>
                  </a:lnTo>
                  <a:lnTo>
                    <a:pt x="1758" y="1295"/>
                  </a:lnTo>
                  <a:lnTo>
                    <a:pt x="1762" y="1293"/>
                  </a:lnTo>
                  <a:lnTo>
                    <a:pt x="1762" y="1295"/>
                  </a:lnTo>
                  <a:lnTo>
                    <a:pt x="1759" y="1296"/>
                  </a:lnTo>
                  <a:lnTo>
                    <a:pt x="1759" y="1301"/>
                  </a:lnTo>
                  <a:lnTo>
                    <a:pt x="1763" y="1307"/>
                  </a:lnTo>
                  <a:lnTo>
                    <a:pt x="1766" y="1308"/>
                  </a:lnTo>
                  <a:lnTo>
                    <a:pt x="1767" y="1308"/>
                  </a:lnTo>
                  <a:lnTo>
                    <a:pt x="1768" y="1310"/>
                  </a:lnTo>
                  <a:lnTo>
                    <a:pt x="1771" y="1307"/>
                  </a:lnTo>
                  <a:lnTo>
                    <a:pt x="1771" y="1310"/>
                  </a:lnTo>
                  <a:lnTo>
                    <a:pt x="1773" y="1309"/>
                  </a:lnTo>
                  <a:lnTo>
                    <a:pt x="1774" y="1307"/>
                  </a:lnTo>
                  <a:lnTo>
                    <a:pt x="1776" y="1306"/>
                  </a:lnTo>
                  <a:lnTo>
                    <a:pt x="1776" y="1306"/>
                  </a:lnTo>
                  <a:lnTo>
                    <a:pt x="1776" y="1308"/>
                  </a:lnTo>
                  <a:lnTo>
                    <a:pt x="1777" y="1309"/>
                  </a:lnTo>
                  <a:lnTo>
                    <a:pt x="1777" y="1302"/>
                  </a:lnTo>
                  <a:lnTo>
                    <a:pt x="1779" y="1308"/>
                  </a:lnTo>
                  <a:lnTo>
                    <a:pt x="1780" y="1307"/>
                  </a:lnTo>
                  <a:lnTo>
                    <a:pt x="1780" y="1305"/>
                  </a:lnTo>
                  <a:lnTo>
                    <a:pt x="1781" y="1305"/>
                  </a:lnTo>
                  <a:lnTo>
                    <a:pt x="1781" y="1307"/>
                  </a:lnTo>
                  <a:lnTo>
                    <a:pt x="1782" y="1305"/>
                  </a:lnTo>
                  <a:lnTo>
                    <a:pt x="1784" y="1306"/>
                  </a:lnTo>
                  <a:lnTo>
                    <a:pt x="1785" y="1306"/>
                  </a:lnTo>
                  <a:lnTo>
                    <a:pt x="1788" y="1306"/>
                  </a:lnTo>
                  <a:lnTo>
                    <a:pt x="1788" y="1304"/>
                  </a:lnTo>
                  <a:lnTo>
                    <a:pt x="1789" y="1306"/>
                  </a:lnTo>
                  <a:lnTo>
                    <a:pt x="1791" y="1307"/>
                  </a:lnTo>
                  <a:lnTo>
                    <a:pt x="1797" y="1306"/>
                  </a:lnTo>
                  <a:lnTo>
                    <a:pt x="1799" y="1306"/>
                  </a:lnTo>
                  <a:lnTo>
                    <a:pt x="1797" y="1300"/>
                  </a:lnTo>
                  <a:lnTo>
                    <a:pt x="1799" y="1302"/>
                  </a:lnTo>
                  <a:lnTo>
                    <a:pt x="1800" y="1302"/>
                  </a:lnTo>
                  <a:lnTo>
                    <a:pt x="1802" y="1302"/>
                  </a:lnTo>
                  <a:lnTo>
                    <a:pt x="1801" y="1306"/>
                  </a:lnTo>
                  <a:lnTo>
                    <a:pt x="1804" y="1307"/>
                  </a:lnTo>
                  <a:lnTo>
                    <a:pt x="1804" y="1305"/>
                  </a:lnTo>
                  <a:lnTo>
                    <a:pt x="1806" y="1306"/>
                  </a:lnTo>
                  <a:lnTo>
                    <a:pt x="1806" y="1305"/>
                  </a:lnTo>
                  <a:lnTo>
                    <a:pt x="1807" y="1310"/>
                  </a:lnTo>
                  <a:lnTo>
                    <a:pt x="1809" y="1314"/>
                  </a:lnTo>
                  <a:lnTo>
                    <a:pt x="1813" y="1314"/>
                  </a:lnTo>
                  <a:lnTo>
                    <a:pt x="1813" y="1315"/>
                  </a:lnTo>
                  <a:lnTo>
                    <a:pt x="1814" y="1314"/>
                  </a:lnTo>
                  <a:lnTo>
                    <a:pt x="1815" y="1314"/>
                  </a:lnTo>
                  <a:lnTo>
                    <a:pt x="1815" y="1314"/>
                  </a:lnTo>
                  <a:lnTo>
                    <a:pt x="1814" y="1313"/>
                  </a:lnTo>
                  <a:lnTo>
                    <a:pt x="1817" y="1313"/>
                  </a:lnTo>
                  <a:lnTo>
                    <a:pt x="1817" y="1313"/>
                  </a:lnTo>
                  <a:lnTo>
                    <a:pt x="1817" y="1313"/>
                  </a:lnTo>
                  <a:lnTo>
                    <a:pt x="1818" y="1316"/>
                  </a:lnTo>
                  <a:lnTo>
                    <a:pt x="1817" y="1316"/>
                  </a:lnTo>
                  <a:lnTo>
                    <a:pt x="1817" y="1319"/>
                  </a:lnTo>
                  <a:lnTo>
                    <a:pt x="1819" y="1319"/>
                  </a:lnTo>
                  <a:lnTo>
                    <a:pt x="1818" y="1322"/>
                  </a:lnTo>
                  <a:lnTo>
                    <a:pt x="1821" y="1324"/>
                  </a:lnTo>
                  <a:lnTo>
                    <a:pt x="1822" y="1326"/>
                  </a:lnTo>
                  <a:lnTo>
                    <a:pt x="1819" y="1330"/>
                  </a:lnTo>
                  <a:lnTo>
                    <a:pt x="1818" y="1340"/>
                  </a:lnTo>
                  <a:lnTo>
                    <a:pt x="1819" y="1342"/>
                  </a:lnTo>
                  <a:lnTo>
                    <a:pt x="1817" y="1347"/>
                  </a:lnTo>
                  <a:lnTo>
                    <a:pt x="1818" y="1347"/>
                  </a:lnTo>
                  <a:lnTo>
                    <a:pt x="1816" y="1347"/>
                  </a:lnTo>
                  <a:lnTo>
                    <a:pt x="1814" y="1350"/>
                  </a:lnTo>
                  <a:lnTo>
                    <a:pt x="1813" y="1352"/>
                  </a:lnTo>
                  <a:lnTo>
                    <a:pt x="1816" y="1353"/>
                  </a:lnTo>
                  <a:lnTo>
                    <a:pt x="1818" y="1353"/>
                  </a:lnTo>
                  <a:lnTo>
                    <a:pt x="1819" y="1355"/>
                  </a:lnTo>
                  <a:lnTo>
                    <a:pt x="1816" y="1355"/>
                  </a:lnTo>
                  <a:lnTo>
                    <a:pt x="1816" y="1360"/>
                  </a:lnTo>
                  <a:lnTo>
                    <a:pt x="1814" y="1359"/>
                  </a:lnTo>
                  <a:lnTo>
                    <a:pt x="1814" y="1362"/>
                  </a:lnTo>
                  <a:lnTo>
                    <a:pt x="1816" y="1365"/>
                  </a:lnTo>
                  <a:lnTo>
                    <a:pt x="1819" y="1366"/>
                  </a:lnTo>
                  <a:lnTo>
                    <a:pt x="1822" y="1366"/>
                  </a:lnTo>
                  <a:lnTo>
                    <a:pt x="1816" y="1367"/>
                  </a:lnTo>
                  <a:lnTo>
                    <a:pt x="1814" y="1366"/>
                  </a:lnTo>
                  <a:lnTo>
                    <a:pt x="1813" y="1373"/>
                  </a:lnTo>
                  <a:lnTo>
                    <a:pt x="1809" y="1378"/>
                  </a:lnTo>
                  <a:lnTo>
                    <a:pt x="1808" y="1381"/>
                  </a:lnTo>
                  <a:lnTo>
                    <a:pt x="1807" y="1378"/>
                  </a:lnTo>
                  <a:lnTo>
                    <a:pt x="1807" y="1378"/>
                  </a:lnTo>
                  <a:lnTo>
                    <a:pt x="1806" y="1378"/>
                  </a:lnTo>
                  <a:lnTo>
                    <a:pt x="1806" y="1381"/>
                  </a:lnTo>
                  <a:lnTo>
                    <a:pt x="1807" y="1382"/>
                  </a:lnTo>
                  <a:lnTo>
                    <a:pt x="1807" y="1383"/>
                  </a:lnTo>
                  <a:lnTo>
                    <a:pt x="1808" y="1386"/>
                  </a:lnTo>
                  <a:lnTo>
                    <a:pt x="1810" y="1387"/>
                  </a:lnTo>
                  <a:lnTo>
                    <a:pt x="1813" y="1390"/>
                  </a:lnTo>
                  <a:lnTo>
                    <a:pt x="1816" y="1391"/>
                  </a:lnTo>
                  <a:lnTo>
                    <a:pt x="1813" y="1391"/>
                  </a:lnTo>
                  <a:lnTo>
                    <a:pt x="1810" y="1389"/>
                  </a:lnTo>
                  <a:lnTo>
                    <a:pt x="1808" y="1386"/>
                  </a:lnTo>
                  <a:lnTo>
                    <a:pt x="1811" y="1392"/>
                  </a:lnTo>
                  <a:lnTo>
                    <a:pt x="1813" y="1394"/>
                  </a:lnTo>
                  <a:lnTo>
                    <a:pt x="1815" y="1395"/>
                  </a:lnTo>
                  <a:lnTo>
                    <a:pt x="1815" y="1395"/>
                  </a:lnTo>
                  <a:lnTo>
                    <a:pt x="1816" y="1401"/>
                  </a:lnTo>
                  <a:lnTo>
                    <a:pt x="1819" y="1402"/>
                  </a:lnTo>
                  <a:lnTo>
                    <a:pt x="1822" y="1403"/>
                  </a:lnTo>
                  <a:lnTo>
                    <a:pt x="1822" y="1404"/>
                  </a:lnTo>
                  <a:lnTo>
                    <a:pt x="1819" y="1403"/>
                  </a:lnTo>
                  <a:lnTo>
                    <a:pt x="1821" y="1406"/>
                  </a:lnTo>
                  <a:lnTo>
                    <a:pt x="1831" y="1413"/>
                  </a:lnTo>
                  <a:lnTo>
                    <a:pt x="1831" y="1415"/>
                  </a:lnTo>
                  <a:lnTo>
                    <a:pt x="1838" y="1422"/>
                  </a:lnTo>
                  <a:lnTo>
                    <a:pt x="1844" y="1429"/>
                  </a:lnTo>
                  <a:lnTo>
                    <a:pt x="1845" y="1433"/>
                  </a:lnTo>
                  <a:lnTo>
                    <a:pt x="1849" y="1437"/>
                  </a:lnTo>
                  <a:lnTo>
                    <a:pt x="1851" y="1437"/>
                  </a:lnTo>
                  <a:lnTo>
                    <a:pt x="1850" y="1439"/>
                  </a:lnTo>
                  <a:lnTo>
                    <a:pt x="1851" y="1442"/>
                  </a:lnTo>
                  <a:lnTo>
                    <a:pt x="1851" y="1445"/>
                  </a:lnTo>
                  <a:lnTo>
                    <a:pt x="1852" y="1447"/>
                  </a:lnTo>
                  <a:lnTo>
                    <a:pt x="1853" y="1450"/>
                  </a:lnTo>
                  <a:lnTo>
                    <a:pt x="1856" y="1451"/>
                  </a:lnTo>
                  <a:lnTo>
                    <a:pt x="1858" y="1451"/>
                  </a:lnTo>
                  <a:lnTo>
                    <a:pt x="1861" y="1449"/>
                  </a:lnTo>
                  <a:lnTo>
                    <a:pt x="1865" y="1449"/>
                  </a:lnTo>
                  <a:lnTo>
                    <a:pt x="1864" y="1450"/>
                  </a:lnTo>
                  <a:lnTo>
                    <a:pt x="1861" y="1451"/>
                  </a:lnTo>
                  <a:lnTo>
                    <a:pt x="1858" y="1451"/>
                  </a:lnTo>
                  <a:lnTo>
                    <a:pt x="1853" y="1453"/>
                  </a:lnTo>
                  <a:lnTo>
                    <a:pt x="1854" y="1455"/>
                  </a:lnTo>
                  <a:lnTo>
                    <a:pt x="1858" y="1461"/>
                  </a:lnTo>
                  <a:lnTo>
                    <a:pt x="1860" y="1463"/>
                  </a:lnTo>
                  <a:lnTo>
                    <a:pt x="1860" y="1466"/>
                  </a:lnTo>
                  <a:lnTo>
                    <a:pt x="1860" y="1467"/>
                  </a:lnTo>
                  <a:lnTo>
                    <a:pt x="1862" y="1472"/>
                  </a:lnTo>
                  <a:lnTo>
                    <a:pt x="1868" y="1483"/>
                  </a:lnTo>
                  <a:lnTo>
                    <a:pt x="1868" y="1486"/>
                  </a:lnTo>
                  <a:lnTo>
                    <a:pt x="1867" y="1489"/>
                  </a:lnTo>
                  <a:lnTo>
                    <a:pt x="1862" y="1493"/>
                  </a:lnTo>
                  <a:lnTo>
                    <a:pt x="1864" y="1495"/>
                  </a:lnTo>
                  <a:lnTo>
                    <a:pt x="1865" y="1497"/>
                  </a:lnTo>
                  <a:lnTo>
                    <a:pt x="1866" y="1500"/>
                  </a:lnTo>
                  <a:lnTo>
                    <a:pt x="1866" y="1502"/>
                  </a:lnTo>
                  <a:lnTo>
                    <a:pt x="1870" y="1512"/>
                  </a:lnTo>
                  <a:lnTo>
                    <a:pt x="1873" y="1515"/>
                  </a:lnTo>
                  <a:lnTo>
                    <a:pt x="1875" y="1521"/>
                  </a:lnTo>
                  <a:lnTo>
                    <a:pt x="1873" y="1532"/>
                  </a:lnTo>
                  <a:lnTo>
                    <a:pt x="1870" y="1538"/>
                  </a:lnTo>
                  <a:lnTo>
                    <a:pt x="1869" y="1540"/>
                  </a:lnTo>
                  <a:lnTo>
                    <a:pt x="1867" y="1541"/>
                  </a:lnTo>
                  <a:lnTo>
                    <a:pt x="1864" y="1544"/>
                  </a:lnTo>
                  <a:lnTo>
                    <a:pt x="1860" y="1549"/>
                  </a:lnTo>
                  <a:lnTo>
                    <a:pt x="1858" y="1552"/>
                  </a:lnTo>
                  <a:lnTo>
                    <a:pt x="1856" y="1554"/>
                  </a:lnTo>
                  <a:lnTo>
                    <a:pt x="1856" y="1558"/>
                  </a:lnTo>
                  <a:lnTo>
                    <a:pt x="1854" y="1561"/>
                  </a:lnTo>
                  <a:lnTo>
                    <a:pt x="1853" y="1572"/>
                  </a:lnTo>
                  <a:lnTo>
                    <a:pt x="1850" y="1579"/>
                  </a:lnTo>
                  <a:lnTo>
                    <a:pt x="1850" y="1581"/>
                  </a:lnTo>
                  <a:lnTo>
                    <a:pt x="1850" y="1583"/>
                  </a:lnTo>
                  <a:lnTo>
                    <a:pt x="1845" y="1588"/>
                  </a:lnTo>
                  <a:lnTo>
                    <a:pt x="1847" y="1599"/>
                  </a:lnTo>
                  <a:lnTo>
                    <a:pt x="1845" y="1610"/>
                  </a:lnTo>
                  <a:lnTo>
                    <a:pt x="1845" y="1615"/>
                  </a:lnTo>
                  <a:lnTo>
                    <a:pt x="1845" y="1618"/>
                  </a:lnTo>
                  <a:lnTo>
                    <a:pt x="1848" y="1621"/>
                  </a:lnTo>
                  <a:lnTo>
                    <a:pt x="1849" y="1623"/>
                  </a:lnTo>
                  <a:lnTo>
                    <a:pt x="1853" y="1629"/>
                  </a:lnTo>
                  <a:lnTo>
                    <a:pt x="1857" y="1633"/>
                  </a:lnTo>
                  <a:lnTo>
                    <a:pt x="1864" y="1646"/>
                  </a:lnTo>
                  <a:lnTo>
                    <a:pt x="1865" y="1649"/>
                  </a:lnTo>
                  <a:lnTo>
                    <a:pt x="1868" y="1657"/>
                  </a:lnTo>
                  <a:lnTo>
                    <a:pt x="1870" y="1663"/>
                  </a:lnTo>
                  <a:lnTo>
                    <a:pt x="1873" y="1666"/>
                  </a:lnTo>
                  <a:lnTo>
                    <a:pt x="1877" y="1673"/>
                  </a:lnTo>
                  <a:lnTo>
                    <a:pt x="1879" y="1676"/>
                  </a:lnTo>
                  <a:lnTo>
                    <a:pt x="1883" y="1682"/>
                  </a:lnTo>
                  <a:lnTo>
                    <a:pt x="1884" y="1684"/>
                  </a:lnTo>
                  <a:lnTo>
                    <a:pt x="1884" y="1687"/>
                  </a:lnTo>
                  <a:lnTo>
                    <a:pt x="1882" y="1690"/>
                  </a:lnTo>
                  <a:lnTo>
                    <a:pt x="1883" y="1694"/>
                  </a:lnTo>
                  <a:lnTo>
                    <a:pt x="1883" y="1697"/>
                  </a:lnTo>
                  <a:lnTo>
                    <a:pt x="1884" y="1702"/>
                  </a:lnTo>
                  <a:lnTo>
                    <a:pt x="1883" y="1704"/>
                  </a:lnTo>
                  <a:lnTo>
                    <a:pt x="1885" y="1710"/>
                  </a:lnTo>
                  <a:lnTo>
                    <a:pt x="1885" y="1712"/>
                  </a:lnTo>
                  <a:lnTo>
                    <a:pt x="1887" y="1716"/>
                  </a:lnTo>
                  <a:lnTo>
                    <a:pt x="1887" y="1718"/>
                  </a:lnTo>
                  <a:lnTo>
                    <a:pt x="1887" y="1724"/>
                  </a:lnTo>
                  <a:lnTo>
                    <a:pt x="1888" y="1726"/>
                  </a:lnTo>
                  <a:lnTo>
                    <a:pt x="1887" y="1728"/>
                  </a:lnTo>
                  <a:lnTo>
                    <a:pt x="1890" y="1734"/>
                  </a:lnTo>
                  <a:lnTo>
                    <a:pt x="1890" y="1737"/>
                  </a:lnTo>
                  <a:lnTo>
                    <a:pt x="1892" y="1738"/>
                  </a:lnTo>
                  <a:lnTo>
                    <a:pt x="1892" y="1742"/>
                  </a:lnTo>
                  <a:lnTo>
                    <a:pt x="1892" y="1744"/>
                  </a:lnTo>
                  <a:lnTo>
                    <a:pt x="1893" y="1746"/>
                  </a:lnTo>
                  <a:lnTo>
                    <a:pt x="1894" y="1752"/>
                  </a:lnTo>
                  <a:lnTo>
                    <a:pt x="1899" y="1760"/>
                  </a:lnTo>
                  <a:lnTo>
                    <a:pt x="1901" y="1763"/>
                  </a:lnTo>
                  <a:lnTo>
                    <a:pt x="1910" y="1771"/>
                  </a:lnTo>
                  <a:lnTo>
                    <a:pt x="1910" y="1771"/>
                  </a:lnTo>
                  <a:lnTo>
                    <a:pt x="1911" y="1774"/>
                  </a:lnTo>
                  <a:lnTo>
                    <a:pt x="1915" y="1779"/>
                  </a:lnTo>
                  <a:lnTo>
                    <a:pt x="1918" y="1787"/>
                  </a:lnTo>
                  <a:lnTo>
                    <a:pt x="1919" y="1789"/>
                  </a:lnTo>
                  <a:lnTo>
                    <a:pt x="1921" y="1797"/>
                  </a:lnTo>
                  <a:lnTo>
                    <a:pt x="1926" y="1805"/>
                  </a:lnTo>
                  <a:lnTo>
                    <a:pt x="1929" y="1812"/>
                  </a:lnTo>
                  <a:lnTo>
                    <a:pt x="1934" y="1818"/>
                  </a:lnTo>
                  <a:lnTo>
                    <a:pt x="1935" y="1820"/>
                  </a:lnTo>
                  <a:lnTo>
                    <a:pt x="1936" y="1827"/>
                  </a:lnTo>
                  <a:lnTo>
                    <a:pt x="1936" y="1829"/>
                  </a:lnTo>
                  <a:lnTo>
                    <a:pt x="1935" y="1832"/>
                  </a:lnTo>
                  <a:lnTo>
                    <a:pt x="1933" y="1834"/>
                  </a:lnTo>
                  <a:lnTo>
                    <a:pt x="1930" y="1834"/>
                  </a:lnTo>
                  <a:lnTo>
                    <a:pt x="1929" y="1836"/>
                  </a:lnTo>
                  <a:lnTo>
                    <a:pt x="1932" y="1837"/>
                  </a:lnTo>
                  <a:lnTo>
                    <a:pt x="1933" y="1840"/>
                  </a:lnTo>
                  <a:lnTo>
                    <a:pt x="1933" y="1841"/>
                  </a:lnTo>
                  <a:lnTo>
                    <a:pt x="1935" y="1844"/>
                  </a:lnTo>
                  <a:lnTo>
                    <a:pt x="1937" y="1848"/>
                  </a:lnTo>
                  <a:lnTo>
                    <a:pt x="1936" y="1853"/>
                  </a:lnTo>
                  <a:lnTo>
                    <a:pt x="1936" y="1856"/>
                  </a:lnTo>
                  <a:lnTo>
                    <a:pt x="1938" y="1858"/>
                  </a:lnTo>
                  <a:lnTo>
                    <a:pt x="1937" y="1855"/>
                  </a:lnTo>
                  <a:lnTo>
                    <a:pt x="1938" y="1854"/>
                  </a:lnTo>
                  <a:lnTo>
                    <a:pt x="1941" y="1854"/>
                  </a:lnTo>
                  <a:lnTo>
                    <a:pt x="1943" y="1854"/>
                  </a:lnTo>
                  <a:lnTo>
                    <a:pt x="1943" y="1856"/>
                  </a:lnTo>
                  <a:lnTo>
                    <a:pt x="1944" y="1858"/>
                  </a:lnTo>
                  <a:lnTo>
                    <a:pt x="1946" y="1858"/>
                  </a:lnTo>
                  <a:lnTo>
                    <a:pt x="1949" y="1860"/>
                  </a:lnTo>
                  <a:lnTo>
                    <a:pt x="1950" y="1862"/>
                  </a:lnTo>
                  <a:lnTo>
                    <a:pt x="1951" y="1862"/>
                  </a:lnTo>
                  <a:lnTo>
                    <a:pt x="1953" y="1864"/>
                  </a:lnTo>
                  <a:lnTo>
                    <a:pt x="1955" y="1864"/>
                  </a:lnTo>
                  <a:lnTo>
                    <a:pt x="1959" y="1865"/>
                  </a:lnTo>
                  <a:lnTo>
                    <a:pt x="1967" y="1860"/>
                  </a:lnTo>
                  <a:lnTo>
                    <a:pt x="1970" y="1860"/>
                  </a:lnTo>
                  <a:lnTo>
                    <a:pt x="1970" y="1858"/>
                  </a:lnTo>
                  <a:lnTo>
                    <a:pt x="1972" y="1858"/>
                  </a:lnTo>
                  <a:lnTo>
                    <a:pt x="1976" y="1860"/>
                  </a:lnTo>
                  <a:lnTo>
                    <a:pt x="1984" y="1858"/>
                  </a:lnTo>
                  <a:lnTo>
                    <a:pt x="1989" y="1854"/>
                  </a:lnTo>
                  <a:lnTo>
                    <a:pt x="1992" y="1854"/>
                  </a:lnTo>
                  <a:lnTo>
                    <a:pt x="1993" y="1854"/>
                  </a:lnTo>
                  <a:lnTo>
                    <a:pt x="1995" y="1853"/>
                  </a:lnTo>
                  <a:lnTo>
                    <a:pt x="1996" y="1853"/>
                  </a:lnTo>
                  <a:lnTo>
                    <a:pt x="1996" y="1853"/>
                  </a:lnTo>
                  <a:lnTo>
                    <a:pt x="1997" y="1853"/>
                  </a:lnTo>
                  <a:lnTo>
                    <a:pt x="1999" y="1854"/>
                  </a:lnTo>
                  <a:lnTo>
                    <a:pt x="2001" y="1854"/>
                  </a:lnTo>
                  <a:lnTo>
                    <a:pt x="2003" y="1854"/>
                  </a:lnTo>
                  <a:lnTo>
                    <a:pt x="2005" y="1853"/>
                  </a:lnTo>
                  <a:lnTo>
                    <a:pt x="2009" y="1853"/>
                  </a:lnTo>
                  <a:lnTo>
                    <a:pt x="2024" y="1855"/>
                  </a:lnTo>
                  <a:lnTo>
                    <a:pt x="2026" y="1853"/>
                  </a:lnTo>
                  <a:lnTo>
                    <a:pt x="2027" y="1852"/>
                  </a:lnTo>
                  <a:lnTo>
                    <a:pt x="2030" y="1852"/>
                  </a:lnTo>
                  <a:lnTo>
                    <a:pt x="2032" y="1853"/>
                  </a:lnTo>
                  <a:lnTo>
                    <a:pt x="2036" y="1854"/>
                  </a:lnTo>
                  <a:lnTo>
                    <a:pt x="2037" y="1853"/>
                  </a:lnTo>
                  <a:lnTo>
                    <a:pt x="2036" y="1851"/>
                  </a:lnTo>
                  <a:lnTo>
                    <a:pt x="2038" y="1848"/>
                  </a:lnTo>
                  <a:lnTo>
                    <a:pt x="2041" y="1848"/>
                  </a:lnTo>
                  <a:lnTo>
                    <a:pt x="2047" y="1849"/>
                  </a:lnTo>
                  <a:lnTo>
                    <a:pt x="2055" y="1846"/>
                  </a:lnTo>
                  <a:lnTo>
                    <a:pt x="2066" y="1838"/>
                  </a:lnTo>
                  <a:lnTo>
                    <a:pt x="2069" y="1836"/>
                  </a:lnTo>
                  <a:lnTo>
                    <a:pt x="2070" y="1835"/>
                  </a:lnTo>
                  <a:lnTo>
                    <a:pt x="2073" y="1832"/>
                  </a:lnTo>
                  <a:lnTo>
                    <a:pt x="2079" y="1828"/>
                  </a:lnTo>
                  <a:lnTo>
                    <a:pt x="2089" y="1817"/>
                  </a:lnTo>
                  <a:lnTo>
                    <a:pt x="2096" y="1811"/>
                  </a:lnTo>
                  <a:lnTo>
                    <a:pt x="2100" y="1805"/>
                  </a:lnTo>
                  <a:lnTo>
                    <a:pt x="2104" y="1800"/>
                  </a:lnTo>
                  <a:lnTo>
                    <a:pt x="2106" y="1795"/>
                  </a:lnTo>
                  <a:lnTo>
                    <a:pt x="2110" y="1791"/>
                  </a:lnTo>
                  <a:lnTo>
                    <a:pt x="2110" y="1788"/>
                  </a:lnTo>
                  <a:lnTo>
                    <a:pt x="2114" y="1783"/>
                  </a:lnTo>
                  <a:lnTo>
                    <a:pt x="2120" y="1776"/>
                  </a:lnTo>
                  <a:lnTo>
                    <a:pt x="2121" y="1776"/>
                  </a:lnTo>
                  <a:lnTo>
                    <a:pt x="2123" y="1775"/>
                  </a:lnTo>
                  <a:lnTo>
                    <a:pt x="2123" y="1774"/>
                  </a:lnTo>
                  <a:lnTo>
                    <a:pt x="2125" y="1772"/>
                  </a:lnTo>
                  <a:lnTo>
                    <a:pt x="2127" y="1770"/>
                  </a:lnTo>
                  <a:lnTo>
                    <a:pt x="2129" y="1768"/>
                  </a:lnTo>
                  <a:lnTo>
                    <a:pt x="2130" y="1767"/>
                  </a:lnTo>
                  <a:lnTo>
                    <a:pt x="2131" y="1763"/>
                  </a:lnTo>
                  <a:lnTo>
                    <a:pt x="2132" y="1758"/>
                  </a:lnTo>
                  <a:lnTo>
                    <a:pt x="2134" y="1748"/>
                  </a:lnTo>
                  <a:lnTo>
                    <a:pt x="2137" y="1734"/>
                  </a:lnTo>
                  <a:lnTo>
                    <a:pt x="2134" y="1737"/>
                  </a:lnTo>
                  <a:lnTo>
                    <a:pt x="2132" y="1735"/>
                  </a:lnTo>
                  <a:lnTo>
                    <a:pt x="2131" y="1733"/>
                  </a:lnTo>
                  <a:lnTo>
                    <a:pt x="2130" y="1733"/>
                  </a:lnTo>
                  <a:lnTo>
                    <a:pt x="2132" y="1732"/>
                  </a:lnTo>
                  <a:lnTo>
                    <a:pt x="2134" y="1727"/>
                  </a:lnTo>
                  <a:lnTo>
                    <a:pt x="2137" y="1725"/>
                  </a:lnTo>
                  <a:lnTo>
                    <a:pt x="2139" y="1724"/>
                  </a:lnTo>
                  <a:lnTo>
                    <a:pt x="2140" y="1723"/>
                  </a:lnTo>
                  <a:lnTo>
                    <a:pt x="2159" y="1715"/>
                  </a:lnTo>
                  <a:lnTo>
                    <a:pt x="2165" y="1712"/>
                  </a:lnTo>
                  <a:lnTo>
                    <a:pt x="2169" y="1707"/>
                  </a:lnTo>
                  <a:lnTo>
                    <a:pt x="2172" y="1702"/>
                  </a:lnTo>
                  <a:lnTo>
                    <a:pt x="2168" y="1703"/>
                  </a:lnTo>
                  <a:lnTo>
                    <a:pt x="2171" y="1692"/>
                  </a:lnTo>
                  <a:lnTo>
                    <a:pt x="2172" y="1690"/>
                  </a:lnTo>
                  <a:lnTo>
                    <a:pt x="2173" y="1689"/>
                  </a:lnTo>
                  <a:lnTo>
                    <a:pt x="2171" y="1685"/>
                  </a:lnTo>
                  <a:lnTo>
                    <a:pt x="2172" y="1678"/>
                  </a:lnTo>
                  <a:lnTo>
                    <a:pt x="2171" y="1676"/>
                  </a:lnTo>
                  <a:lnTo>
                    <a:pt x="2169" y="1678"/>
                  </a:lnTo>
                  <a:lnTo>
                    <a:pt x="2169" y="1682"/>
                  </a:lnTo>
                  <a:lnTo>
                    <a:pt x="2168" y="1678"/>
                  </a:lnTo>
                  <a:lnTo>
                    <a:pt x="2168" y="1676"/>
                  </a:lnTo>
                  <a:lnTo>
                    <a:pt x="2167" y="1669"/>
                  </a:lnTo>
                  <a:lnTo>
                    <a:pt x="2166" y="1666"/>
                  </a:lnTo>
                  <a:lnTo>
                    <a:pt x="2165" y="1661"/>
                  </a:lnTo>
                  <a:lnTo>
                    <a:pt x="2166" y="1660"/>
                  </a:lnTo>
                  <a:lnTo>
                    <a:pt x="2164" y="1657"/>
                  </a:lnTo>
                  <a:lnTo>
                    <a:pt x="2159" y="1651"/>
                  </a:lnTo>
                  <a:lnTo>
                    <a:pt x="2160" y="1646"/>
                  </a:lnTo>
                  <a:lnTo>
                    <a:pt x="2160" y="1644"/>
                  </a:lnTo>
                  <a:lnTo>
                    <a:pt x="2159" y="1642"/>
                  </a:lnTo>
                  <a:lnTo>
                    <a:pt x="2158" y="1641"/>
                  </a:lnTo>
                  <a:lnTo>
                    <a:pt x="2160" y="1642"/>
                  </a:lnTo>
                  <a:lnTo>
                    <a:pt x="2161" y="1644"/>
                  </a:lnTo>
                  <a:lnTo>
                    <a:pt x="2164" y="1643"/>
                  </a:lnTo>
                  <a:lnTo>
                    <a:pt x="2169" y="1639"/>
                  </a:lnTo>
                  <a:lnTo>
                    <a:pt x="2174" y="1633"/>
                  </a:lnTo>
                  <a:lnTo>
                    <a:pt x="2176" y="1632"/>
                  </a:lnTo>
                  <a:lnTo>
                    <a:pt x="2180" y="1629"/>
                  </a:lnTo>
                  <a:lnTo>
                    <a:pt x="2181" y="1630"/>
                  </a:lnTo>
                  <a:lnTo>
                    <a:pt x="2181" y="1627"/>
                  </a:lnTo>
                  <a:lnTo>
                    <a:pt x="2184" y="1627"/>
                  </a:lnTo>
                  <a:lnTo>
                    <a:pt x="2184" y="1625"/>
                  </a:lnTo>
                  <a:lnTo>
                    <a:pt x="2189" y="1621"/>
                  </a:lnTo>
                  <a:lnTo>
                    <a:pt x="2190" y="1617"/>
                  </a:lnTo>
                  <a:lnTo>
                    <a:pt x="2189" y="1616"/>
                  </a:lnTo>
                  <a:lnTo>
                    <a:pt x="2192" y="1617"/>
                  </a:lnTo>
                  <a:lnTo>
                    <a:pt x="2194" y="1614"/>
                  </a:lnTo>
                  <a:lnTo>
                    <a:pt x="2198" y="1612"/>
                  </a:lnTo>
                  <a:lnTo>
                    <a:pt x="2199" y="1610"/>
                  </a:lnTo>
                  <a:lnTo>
                    <a:pt x="2210" y="1606"/>
                  </a:lnTo>
                  <a:lnTo>
                    <a:pt x="2212" y="1606"/>
                  </a:lnTo>
                  <a:lnTo>
                    <a:pt x="2215" y="1604"/>
                  </a:lnTo>
                  <a:lnTo>
                    <a:pt x="2217" y="1604"/>
                  </a:lnTo>
                  <a:lnTo>
                    <a:pt x="2219" y="1604"/>
                  </a:lnTo>
                  <a:lnTo>
                    <a:pt x="2224" y="1600"/>
                  </a:lnTo>
                  <a:lnTo>
                    <a:pt x="2228" y="1597"/>
                  </a:lnTo>
                  <a:lnTo>
                    <a:pt x="2229" y="1593"/>
                  </a:lnTo>
                  <a:lnTo>
                    <a:pt x="2233" y="1592"/>
                  </a:lnTo>
                  <a:lnTo>
                    <a:pt x="2238" y="1584"/>
                  </a:lnTo>
                  <a:lnTo>
                    <a:pt x="2241" y="1581"/>
                  </a:lnTo>
                  <a:lnTo>
                    <a:pt x="2242" y="1579"/>
                  </a:lnTo>
                  <a:lnTo>
                    <a:pt x="2241" y="1577"/>
                  </a:lnTo>
                  <a:lnTo>
                    <a:pt x="2244" y="1571"/>
                  </a:lnTo>
                  <a:lnTo>
                    <a:pt x="2244" y="1569"/>
                  </a:lnTo>
                  <a:lnTo>
                    <a:pt x="2242" y="1569"/>
                  </a:lnTo>
                  <a:lnTo>
                    <a:pt x="2241" y="1566"/>
                  </a:lnTo>
                  <a:lnTo>
                    <a:pt x="2240" y="1564"/>
                  </a:lnTo>
                  <a:lnTo>
                    <a:pt x="2241" y="1561"/>
                  </a:lnTo>
                  <a:lnTo>
                    <a:pt x="2241" y="1558"/>
                  </a:lnTo>
                  <a:lnTo>
                    <a:pt x="2241" y="1555"/>
                  </a:lnTo>
                  <a:lnTo>
                    <a:pt x="2240" y="1555"/>
                  </a:lnTo>
                  <a:lnTo>
                    <a:pt x="2241" y="1549"/>
                  </a:lnTo>
                  <a:lnTo>
                    <a:pt x="2238" y="1547"/>
                  </a:lnTo>
                  <a:lnTo>
                    <a:pt x="2241" y="1545"/>
                  </a:lnTo>
                  <a:lnTo>
                    <a:pt x="2240" y="1541"/>
                  </a:lnTo>
                  <a:lnTo>
                    <a:pt x="2241" y="1539"/>
                  </a:lnTo>
                  <a:lnTo>
                    <a:pt x="2240" y="1537"/>
                  </a:lnTo>
                  <a:lnTo>
                    <a:pt x="2240" y="1531"/>
                  </a:lnTo>
                  <a:lnTo>
                    <a:pt x="2238" y="1529"/>
                  </a:lnTo>
                  <a:lnTo>
                    <a:pt x="2238" y="1527"/>
                  </a:lnTo>
                  <a:lnTo>
                    <a:pt x="2237" y="1524"/>
                  </a:lnTo>
                  <a:lnTo>
                    <a:pt x="2240" y="1522"/>
                  </a:lnTo>
                  <a:lnTo>
                    <a:pt x="2240" y="1514"/>
                  </a:lnTo>
                  <a:lnTo>
                    <a:pt x="2238" y="1513"/>
                  </a:lnTo>
                  <a:lnTo>
                    <a:pt x="2236" y="1510"/>
                  </a:lnTo>
                  <a:lnTo>
                    <a:pt x="2233" y="1507"/>
                  </a:lnTo>
                  <a:lnTo>
                    <a:pt x="2232" y="1509"/>
                  </a:lnTo>
                  <a:lnTo>
                    <a:pt x="2231" y="1506"/>
                  </a:lnTo>
                  <a:lnTo>
                    <a:pt x="2228" y="1506"/>
                  </a:lnTo>
                  <a:lnTo>
                    <a:pt x="2229" y="1503"/>
                  </a:lnTo>
                  <a:lnTo>
                    <a:pt x="2228" y="1498"/>
                  </a:lnTo>
                  <a:lnTo>
                    <a:pt x="2227" y="1496"/>
                  </a:lnTo>
                  <a:lnTo>
                    <a:pt x="2224" y="1490"/>
                  </a:lnTo>
                  <a:lnTo>
                    <a:pt x="2223" y="1485"/>
                  </a:lnTo>
                  <a:lnTo>
                    <a:pt x="2223" y="1483"/>
                  </a:lnTo>
                  <a:lnTo>
                    <a:pt x="2225" y="1479"/>
                  </a:lnTo>
                  <a:lnTo>
                    <a:pt x="2225" y="1478"/>
                  </a:lnTo>
                  <a:lnTo>
                    <a:pt x="2224" y="1476"/>
                  </a:lnTo>
                  <a:lnTo>
                    <a:pt x="2223" y="1476"/>
                  </a:lnTo>
                  <a:lnTo>
                    <a:pt x="2223" y="1471"/>
                  </a:lnTo>
                  <a:lnTo>
                    <a:pt x="2224" y="1469"/>
                  </a:lnTo>
                  <a:lnTo>
                    <a:pt x="2226" y="1466"/>
                  </a:lnTo>
                  <a:lnTo>
                    <a:pt x="2226" y="1464"/>
                  </a:lnTo>
                  <a:lnTo>
                    <a:pt x="2224" y="1462"/>
                  </a:lnTo>
                  <a:lnTo>
                    <a:pt x="2223" y="1462"/>
                  </a:lnTo>
                  <a:lnTo>
                    <a:pt x="2221" y="1460"/>
                  </a:lnTo>
                  <a:lnTo>
                    <a:pt x="2217" y="1455"/>
                  </a:lnTo>
                  <a:lnTo>
                    <a:pt x="2217" y="1453"/>
                  </a:lnTo>
                  <a:lnTo>
                    <a:pt x="2216" y="1451"/>
                  </a:lnTo>
                  <a:lnTo>
                    <a:pt x="2217" y="1446"/>
                  </a:lnTo>
                  <a:lnTo>
                    <a:pt x="2219" y="1441"/>
                  </a:lnTo>
                  <a:lnTo>
                    <a:pt x="2220" y="1437"/>
                  </a:lnTo>
                  <a:lnTo>
                    <a:pt x="2221" y="1435"/>
                  </a:lnTo>
                  <a:lnTo>
                    <a:pt x="2221" y="1433"/>
                  </a:lnTo>
                  <a:lnTo>
                    <a:pt x="2225" y="1432"/>
                  </a:lnTo>
                  <a:lnTo>
                    <a:pt x="2226" y="1428"/>
                  </a:lnTo>
                  <a:lnTo>
                    <a:pt x="2227" y="1426"/>
                  </a:lnTo>
                  <a:lnTo>
                    <a:pt x="2227" y="1424"/>
                  </a:lnTo>
                  <a:lnTo>
                    <a:pt x="2228" y="1424"/>
                  </a:lnTo>
                  <a:lnTo>
                    <a:pt x="2228" y="1422"/>
                  </a:lnTo>
                  <a:lnTo>
                    <a:pt x="2231" y="1420"/>
                  </a:lnTo>
                  <a:lnTo>
                    <a:pt x="2231" y="1418"/>
                  </a:lnTo>
                  <a:lnTo>
                    <a:pt x="2232" y="1416"/>
                  </a:lnTo>
                  <a:lnTo>
                    <a:pt x="2233" y="1415"/>
                  </a:lnTo>
                  <a:lnTo>
                    <a:pt x="2234" y="1412"/>
                  </a:lnTo>
                  <a:lnTo>
                    <a:pt x="2234" y="1411"/>
                  </a:lnTo>
                  <a:lnTo>
                    <a:pt x="2235" y="1409"/>
                  </a:lnTo>
                  <a:lnTo>
                    <a:pt x="2235" y="1407"/>
                  </a:lnTo>
                  <a:lnTo>
                    <a:pt x="2237" y="1403"/>
                  </a:lnTo>
                  <a:lnTo>
                    <a:pt x="2240" y="1403"/>
                  </a:lnTo>
                  <a:lnTo>
                    <a:pt x="2242" y="1402"/>
                  </a:lnTo>
                  <a:lnTo>
                    <a:pt x="2244" y="1400"/>
                  </a:lnTo>
                  <a:lnTo>
                    <a:pt x="2244" y="1399"/>
                  </a:lnTo>
                  <a:lnTo>
                    <a:pt x="2246" y="1394"/>
                  </a:lnTo>
                  <a:lnTo>
                    <a:pt x="2249" y="1395"/>
                  </a:lnTo>
                  <a:lnTo>
                    <a:pt x="2252" y="1394"/>
                  </a:lnTo>
                  <a:lnTo>
                    <a:pt x="2254" y="1392"/>
                  </a:lnTo>
                  <a:lnTo>
                    <a:pt x="2255" y="1389"/>
                  </a:lnTo>
                  <a:lnTo>
                    <a:pt x="2258" y="1386"/>
                  </a:lnTo>
                  <a:lnTo>
                    <a:pt x="2258" y="1385"/>
                  </a:lnTo>
                  <a:lnTo>
                    <a:pt x="2259" y="1382"/>
                  </a:lnTo>
                  <a:lnTo>
                    <a:pt x="2259" y="1381"/>
                  </a:lnTo>
                  <a:lnTo>
                    <a:pt x="2261" y="1381"/>
                  </a:lnTo>
                  <a:lnTo>
                    <a:pt x="2263" y="1378"/>
                  </a:lnTo>
                  <a:lnTo>
                    <a:pt x="2268" y="1373"/>
                  </a:lnTo>
                  <a:lnTo>
                    <a:pt x="2269" y="1372"/>
                  </a:lnTo>
                  <a:lnTo>
                    <a:pt x="2272" y="1368"/>
                  </a:lnTo>
                  <a:lnTo>
                    <a:pt x="2280" y="1360"/>
                  </a:lnTo>
                  <a:lnTo>
                    <a:pt x="2287" y="1353"/>
                  </a:lnTo>
                  <a:lnTo>
                    <a:pt x="2293" y="1349"/>
                  </a:lnTo>
                  <a:lnTo>
                    <a:pt x="2296" y="1347"/>
                  </a:lnTo>
                  <a:lnTo>
                    <a:pt x="2299" y="1345"/>
                  </a:lnTo>
                  <a:lnTo>
                    <a:pt x="2301" y="1343"/>
                  </a:lnTo>
                  <a:lnTo>
                    <a:pt x="2303" y="1342"/>
                  </a:lnTo>
                  <a:lnTo>
                    <a:pt x="2305" y="1341"/>
                  </a:lnTo>
                  <a:lnTo>
                    <a:pt x="2314" y="1335"/>
                  </a:lnTo>
                  <a:lnTo>
                    <a:pt x="2317" y="1333"/>
                  </a:lnTo>
                  <a:lnTo>
                    <a:pt x="2319" y="1332"/>
                  </a:lnTo>
                  <a:lnTo>
                    <a:pt x="2321" y="1329"/>
                  </a:lnTo>
                  <a:lnTo>
                    <a:pt x="2322" y="1329"/>
                  </a:lnTo>
                  <a:lnTo>
                    <a:pt x="2325" y="1325"/>
                  </a:lnTo>
                  <a:lnTo>
                    <a:pt x="2328" y="1322"/>
                  </a:lnTo>
                  <a:lnTo>
                    <a:pt x="2330" y="1321"/>
                  </a:lnTo>
                  <a:lnTo>
                    <a:pt x="2330" y="1319"/>
                  </a:lnTo>
                  <a:lnTo>
                    <a:pt x="2334" y="1316"/>
                  </a:lnTo>
                  <a:lnTo>
                    <a:pt x="2335" y="1315"/>
                  </a:lnTo>
                  <a:lnTo>
                    <a:pt x="2337" y="1313"/>
                  </a:lnTo>
                  <a:lnTo>
                    <a:pt x="2342" y="1308"/>
                  </a:lnTo>
                  <a:lnTo>
                    <a:pt x="2343" y="1305"/>
                  </a:lnTo>
                  <a:lnTo>
                    <a:pt x="2344" y="1302"/>
                  </a:lnTo>
                  <a:lnTo>
                    <a:pt x="2346" y="1300"/>
                  </a:lnTo>
                  <a:lnTo>
                    <a:pt x="2348" y="1297"/>
                  </a:lnTo>
                  <a:lnTo>
                    <a:pt x="2349" y="1295"/>
                  </a:lnTo>
                  <a:lnTo>
                    <a:pt x="2352" y="1292"/>
                  </a:lnTo>
                  <a:lnTo>
                    <a:pt x="2354" y="1289"/>
                  </a:lnTo>
                  <a:lnTo>
                    <a:pt x="2356" y="1284"/>
                  </a:lnTo>
                  <a:lnTo>
                    <a:pt x="2357" y="1279"/>
                  </a:lnTo>
                  <a:lnTo>
                    <a:pt x="2359" y="1275"/>
                  </a:lnTo>
                  <a:lnTo>
                    <a:pt x="2360" y="1273"/>
                  </a:lnTo>
                  <a:lnTo>
                    <a:pt x="2364" y="1267"/>
                  </a:lnTo>
                  <a:lnTo>
                    <a:pt x="2366" y="1264"/>
                  </a:lnTo>
                  <a:lnTo>
                    <a:pt x="2368" y="1262"/>
                  </a:lnTo>
                  <a:lnTo>
                    <a:pt x="2366" y="1261"/>
                  </a:lnTo>
                  <a:lnTo>
                    <a:pt x="2368" y="1259"/>
                  </a:lnTo>
                  <a:lnTo>
                    <a:pt x="2370" y="1257"/>
                  </a:lnTo>
                  <a:lnTo>
                    <a:pt x="2371" y="1254"/>
                  </a:lnTo>
                  <a:lnTo>
                    <a:pt x="2372" y="1254"/>
                  </a:lnTo>
                  <a:lnTo>
                    <a:pt x="2373" y="1252"/>
                  </a:lnTo>
                  <a:lnTo>
                    <a:pt x="2374" y="1249"/>
                  </a:lnTo>
                  <a:lnTo>
                    <a:pt x="2376" y="1246"/>
                  </a:lnTo>
                  <a:lnTo>
                    <a:pt x="2378" y="1244"/>
                  </a:lnTo>
                  <a:lnTo>
                    <a:pt x="2379" y="1241"/>
                  </a:lnTo>
                  <a:lnTo>
                    <a:pt x="2381" y="1239"/>
                  </a:lnTo>
                  <a:lnTo>
                    <a:pt x="2380" y="1237"/>
                  </a:lnTo>
                  <a:lnTo>
                    <a:pt x="2381" y="1231"/>
                  </a:lnTo>
                  <a:lnTo>
                    <a:pt x="2381" y="1229"/>
                  </a:lnTo>
                  <a:lnTo>
                    <a:pt x="2382" y="1227"/>
                  </a:lnTo>
                  <a:lnTo>
                    <a:pt x="2386" y="1225"/>
                  </a:lnTo>
                  <a:lnTo>
                    <a:pt x="2388" y="1227"/>
                  </a:lnTo>
                  <a:lnTo>
                    <a:pt x="2386" y="1225"/>
                  </a:lnTo>
                  <a:lnTo>
                    <a:pt x="2383" y="1225"/>
                  </a:lnTo>
                  <a:lnTo>
                    <a:pt x="2385" y="1223"/>
                  </a:lnTo>
                  <a:lnTo>
                    <a:pt x="2385" y="1220"/>
                  </a:lnTo>
                  <a:lnTo>
                    <a:pt x="2385" y="1218"/>
                  </a:lnTo>
                  <a:lnTo>
                    <a:pt x="2385" y="1214"/>
                  </a:lnTo>
                  <a:lnTo>
                    <a:pt x="2385" y="1212"/>
                  </a:lnTo>
                  <a:lnTo>
                    <a:pt x="2387" y="1206"/>
                  </a:lnTo>
                  <a:lnTo>
                    <a:pt x="2383" y="1205"/>
                  </a:lnTo>
                  <a:lnTo>
                    <a:pt x="2381" y="1204"/>
                  </a:lnTo>
                  <a:lnTo>
                    <a:pt x="2378" y="1204"/>
                  </a:lnTo>
                  <a:lnTo>
                    <a:pt x="2376" y="1207"/>
                  </a:lnTo>
                  <a:lnTo>
                    <a:pt x="2371" y="1211"/>
                  </a:lnTo>
                  <a:lnTo>
                    <a:pt x="2369" y="1211"/>
                  </a:lnTo>
                  <a:lnTo>
                    <a:pt x="2368" y="1211"/>
                  </a:lnTo>
                  <a:lnTo>
                    <a:pt x="2365" y="1211"/>
                  </a:lnTo>
                  <a:lnTo>
                    <a:pt x="2355" y="1214"/>
                  </a:lnTo>
                  <a:lnTo>
                    <a:pt x="2354" y="1214"/>
                  </a:lnTo>
                  <a:lnTo>
                    <a:pt x="2352" y="1213"/>
                  </a:lnTo>
                  <a:lnTo>
                    <a:pt x="2348" y="1213"/>
                  </a:lnTo>
                  <a:lnTo>
                    <a:pt x="2344" y="1215"/>
                  </a:lnTo>
                  <a:lnTo>
                    <a:pt x="2340" y="1215"/>
                  </a:lnTo>
                  <a:lnTo>
                    <a:pt x="2338" y="1216"/>
                  </a:lnTo>
                  <a:lnTo>
                    <a:pt x="2335" y="1215"/>
                  </a:lnTo>
                  <a:lnTo>
                    <a:pt x="2333" y="1215"/>
                  </a:lnTo>
                  <a:lnTo>
                    <a:pt x="2328" y="1218"/>
                  </a:lnTo>
                  <a:lnTo>
                    <a:pt x="2327" y="1219"/>
                  </a:lnTo>
                  <a:lnTo>
                    <a:pt x="2325" y="1221"/>
                  </a:lnTo>
                  <a:lnTo>
                    <a:pt x="2321" y="1221"/>
                  </a:lnTo>
                  <a:lnTo>
                    <a:pt x="2319" y="1221"/>
                  </a:lnTo>
                  <a:lnTo>
                    <a:pt x="2313" y="1220"/>
                  </a:lnTo>
                  <a:lnTo>
                    <a:pt x="2310" y="1220"/>
                  </a:lnTo>
                  <a:lnTo>
                    <a:pt x="2308" y="1222"/>
                  </a:lnTo>
                  <a:lnTo>
                    <a:pt x="2304" y="1223"/>
                  </a:lnTo>
                  <a:lnTo>
                    <a:pt x="2302" y="1224"/>
                  </a:lnTo>
                  <a:lnTo>
                    <a:pt x="2301" y="1225"/>
                  </a:lnTo>
                  <a:lnTo>
                    <a:pt x="2299" y="1225"/>
                  </a:lnTo>
                  <a:lnTo>
                    <a:pt x="2295" y="1225"/>
                  </a:lnTo>
                  <a:lnTo>
                    <a:pt x="2292" y="1225"/>
                  </a:lnTo>
                  <a:lnTo>
                    <a:pt x="2291" y="1224"/>
                  </a:lnTo>
                  <a:lnTo>
                    <a:pt x="2289" y="1224"/>
                  </a:lnTo>
                  <a:lnTo>
                    <a:pt x="2288" y="1223"/>
                  </a:lnTo>
                  <a:lnTo>
                    <a:pt x="2283" y="1219"/>
                  </a:lnTo>
                  <a:lnTo>
                    <a:pt x="2279" y="1213"/>
                  </a:lnTo>
                  <a:lnTo>
                    <a:pt x="2275" y="1210"/>
                  </a:lnTo>
                  <a:lnTo>
                    <a:pt x="2271" y="1210"/>
                  </a:lnTo>
                  <a:lnTo>
                    <a:pt x="2270" y="1210"/>
                  </a:lnTo>
                  <a:lnTo>
                    <a:pt x="2268" y="1210"/>
                  </a:lnTo>
                  <a:lnTo>
                    <a:pt x="2270" y="1207"/>
                  </a:lnTo>
                  <a:lnTo>
                    <a:pt x="2274" y="1206"/>
                  </a:lnTo>
                  <a:lnTo>
                    <a:pt x="2275" y="1206"/>
                  </a:lnTo>
                  <a:lnTo>
                    <a:pt x="2276" y="1205"/>
                  </a:lnTo>
                  <a:lnTo>
                    <a:pt x="2279" y="1204"/>
                  </a:lnTo>
                  <a:lnTo>
                    <a:pt x="2279" y="1202"/>
                  </a:lnTo>
                  <a:lnTo>
                    <a:pt x="2278" y="1199"/>
                  </a:lnTo>
                  <a:lnTo>
                    <a:pt x="2277" y="1196"/>
                  </a:lnTo>
                  <a:lnTo>
                    <a:pt x="2275" y="1194"/>
                  </a:lnTo>
                  <a:lnTo>
                    <a:pt x="2271" y="1191"/>
                  </a:lnTo>
                  <a:lnTo>
                    <a:pt x="2270" y="1189"/>
                  </a:lnTo>
                  <a:lnTo>
                    <a:pt x="2265" y="1184"/>
                  </a:lnTo>
                  <a:lnTo>
                    <a:pt x="2263" y="1181"/>
                  </a:lnTo>
                  <a:lnTo>
                    <a:pt x="2262" y="1180"/>
                  </a:lnTo>
                  <a:lnTo>
                    <a:pt x="2260" y="1179"/>
                  </a:lnTo>
                  <a:lnTo>
                    <a:pt x="2258" y="1178"/>
                  </a:lnTo>
                  <a:lnTo>
                    <a:pt x="2254" y="1176"/>
                  </a:lnTo>
                  <a:lnTo>
                    <a:pt x="2251" y="1170"/>
                  </a:lnTo>
                  <a:lnTo>
                    <a:pt x="2250" y="1169"/>
                  </a:lnTo>
                  <a:lnTo>
                    <a:pt x="2250" y="1168"/>
                  </a:lnTo>
                  <a:lnTo>
                    <a:pt x="2246" y="1167"/>
                  </a:lnTo>
                  <a:lnTo>
                    <a:pt x="2244" y="1165"/>
                  </a:lnTo>
                  <a:lnTo>
                    <a:pt x="2242" y="1163"/>
                  </a:lnTo>
                  <a:lnTo>
                    <a:pt x="2240" y="1162"/>
                  </a:lnTo>
                  <a:lnTo>
                    <a:pt x="2238" y="1162"/>
                  </a:lnTo>
                  <a:lnTo>
                    <a:pt x="2236" y="1162"/>
                  </a:lnTo>
                  <a:lnTo>
                    <a:pt x="2234" y="1162"/>
                  </a:lnTo>
                  <a:lnTo>
                    <a:pt x="2233" y="1159"/>
                  </a:lnTo>
                  <a:lnTo>
                    <a:pt x="2233" y="1156"/>
                  </a:lnTo>
                  <a:lnTo>
                    <a:pt x="2229" y="1155"/>
                  </a:lnTo>
                  <a:lnTo>
                    <a:pt x="2229" y="1159"/>
                  </a:lnTo>
                  <a:lnTo>
                    <a:pt x="2229" y="1161"/>
                  </a:lnTo>
                  <a:lnTo>
                    <a:pt x="2228" y="1159"/>
                  </a:lnTo>
                  <a:lnTo>
                    <a:pt x="2227" y="1155"/>
                  </a:lnTo>
                  <a:lnTo>
                    <a:pt x="2225" y="1154"/>
                  </a:lnTo>
                  <a:lnTo>
                    <a:pt x="2225" y="1153"/>
                  </a:lnTo>
                  <a:lnTo>
                    <a:pt x="2225" y="1152"/>
                  </a:lnTo>
                  <a:lnTo>
                    <a:pt x="2224" y="1150"/>
                  </a:lnTo>
                  <a:lnTo>
                    <a:pt x="2223" y="1147"/>
                  </a:lnTo>
                  <a:lnTo>
                    <a:pt x="2221" y="1143"/>
                  </a:lnTo>
                  <a:lnTo>
                    <a:pt x="2221" y="1142"/>
                  </a:lnTo>
                  <a:lnTo>
                    <a:pt x="2220" y="1139"/>
                  </a:lnTo>
                  <a:lnTo>
                    <a:pt x="2220" y="1137"/>
                  </a:lnTo>
                  <a:lnTo>
                    <a:pt x="2218" y="1129"/>
                  </a:lnTo>
                  <a:lnTo>
                    <a:pt x="2217" y="1127"/>
                  </a:lnTo>
                  <a:lnTo>
                    <a:pt x="2216" y="1125"/>
                  </a:lnTo>
                  <a:lnTo>
                    <a:pt x="2215" y="1122"/>
                  </a:lnTo>
                  <a:lnTo>
                    <a:pt x="2214" y="1119"/>
                  </a:lnTo>
                  <a:lnTo>
                    <a:pt x="2212" y="1119"/>
                  </a:lnTo>
                  <a:lnTo>
                    <a:pt x="2209" y="1117"/>
                  </a:lnTo>
                  <a:lnTo>
                    <a:pt x="2207" y="1114"/>
                  </a:lnTo>
                  <a:lnTo>
                    <a:pt x="2203" y="1111"/>
                  </a:lnTo>
                  <a:lnTo>
                    <a:pt x="2201" y="1110"/>
                  </a:lnTo>
                  <a:lnTo>
                    <a:pt x="2199" y="1109"/>
                  </a:lnTo>
                  <a:lnTo>
                    <a:pt x="2198" y="1107"/>
                  </a:lnTo>
                  <a:lnTo>
                    <a:pt x="2195" y="1099"/>
                  </a:lnTo>
                  <a:lnTo>
                    <a:pt x="2195" y="1095"/>
                  </a:lnTo>
                  <a:lnTo>
                    <a:pt x="2193" y="1088"/>
                  </a:lnTo>
                  <a:lnTo>
                    <a:pt x="2193" y="1086"/>
                  </a:lnTo>
                  <a:lnTo>
                    <a:pt x="2194" y="1083"/>
                  </a:lnTo>
                  <a:lnTo>
                    <a:pt x="2193" y="1075"/>
                  </a:lnTo>
                  <a:lnTo>
                    <a:pt x="2195" y="1076"/>
                  </a:lnTo>
                  <a:lnTo>
                    <a:pt x="2193" y="1074"/>
                  </a:lnTo>
                  <a:lnTo>
                    <a:pt x="2191" y="1071"/>
                  </a:lnTo>
                  <a:lnTo>
                    <a:pt x="2190" y="1068"/>
                  </a:lnTo>
                  <a:lnTo>
                    <a:pt x="2190" y="1062"/>
                  </a:lnTo>
                  <a:lnTo>
                    <a:pt x="2189" y="1060"/>
                  </a:lnTo>
                  <a:lnTo>
                    <a:pt x="2183" y="1057"/>
                  </a:lnTo>
                  <a:lnTo>
                    <a:pt x="2181" y="1053"/>
                  </a:lnTo>
                  <a:lnTo>
                    <a:pt x="2178" y="1053"/>
                  </a:lnTo>
                  <a:lnTo>
                    <a:pt x="2175" y="1052"/>
                  </a:lnTo>
                  <a:lnTo>
                    <a:pt x="2174" y="1049"/>
                  </a:lnTo>
                  <a:lnTo>
                    <a:pt x="2173" y="1047"/>
                  </a:lnTo>
                  <a:lnTo>
                    <a:pt x="2172" y="1045"/>
                  </a:lnTo>
                  <a:lnTo>
                    <a:pt x="2172" y="1042"/>
                  </a:lnTo>
                  <a:lnTo>
                    <a:pt x="2172" y="1041"/>
                  </a:lnTo>
                  <a:lnTo>
                    <a:pt x="2171" y="1036"/>
                  </a:lnTo>
                  <a:lnTo>
                    <a:pt x="2172" y="1034"/>
                  </a:lnTo>
                  <a:lnTo>
                    <a:pt x="2174" y="1034"/>
                  </a:lnTo>
                  <a:lnTo>
                    <a:pt x="2172" y="1033"/>
                  </a:lnTo>
                  <a:lnTo>
                    <a:pt x="2169" y="1030"/>
                  </a:lnTo>
                  <a:lnTo>
                    <a:pt x="2167" y="1027"/>
                  </a:lnTo>
                  <a:lnTo>
                    <a:pt x="2166" y="1025"/>
                  </a:lnTo>
                  <a:lnTo>
                    <a:pt x="2164" y="1022"/>
                  </a:lnTo>
                  <a:lnTo>
                    <a:pt x="2163" y="1019"/>
                  </a:lnTo>
                  <a:lnTo>
                    <a:pt x="2161" y="1016"/>
                  </a:lnTo>
                  <a:lnTo>
                    <a:pt x="2160" y="1015"/>
                  </a:lnTo>
                  <a:lnTo>
                    <a:pt x="2159" y="1011"/>
                  </a:lnTo>
                  <a:lnTo>
                    <a:pt x="2158" y="1009"/>
                  </a:lnTo>
                  <a:lnTo>
                    <a:pt x="2156" y="1007"/>
                  </a:lnTo>
                  <a:lnTo>
                    <a:pt x="2155" y="1004"/>
                  </a:lnTo>
                  <a:lnTo>
                    <a:pt x="2154" y="1001"/>
                  </a:lnTo>
                  <a:lnTo>
                    <a:pt x="2150" y="996"/>
                  </a:lnTo>
                  <a:lnTo>
                    <a:pt x="2149" y="993"/>
                  </a:lnTo>
                  <a:lnTo>
                    <a:pt x="2149" y="990"/>
                  </a:lnTo>
                  <a:lnTo>
                    <a:pt x="2148" y="988"/>
                  </a:lnTo>
                  <a:lnTo>
                    <a:pt x="2144" y="982"/>
                  </a:lnTo>
                  <a:lnTo>
                    <a:pt x="2144" y="980"/>
                  </a:lnTo>
                  <a:lnTo>
                    <a:pt x="2144" y="976"/>
                  </a:lnTo>
                  <a:lnTo>
                    <a:pt x="2141" y="973"/>
                  </a:lnTo>
                  <a:lnTo>
                    <a:pt x="2141" y="973"/>
                  </a:lnTo>
                  <a:lnTo>
                    <a:pt x="2140" y="973"/>
                  </a:lnTo>
                  <a:lnTo>
                    <a:pt x="2140" y="973"/>
                  </a:lnTo>
                  <a:lnTo>
                    <a:pt x="2138" y="970"/>
                  </a:lnTo>
                  <a:lnTo>
                    <a:pt x="2138" y="970"/>
                  </a:lnTo>
                  <a:lnTo>
                    <a:pt x="2137" y="968"/>
                  </a:lnTo>
                  <a:lnTo>
                    <a:pt x="2137" y="968"/>
                  </a:lnTo>
                  <a:lnTo>
                    <a:pt x="2137" y="968"/>
                  </a:lnTo>
                  <a:lnTo>
                    <a:pt x="2137" y="968"/>
                  </a:lnTo>
                  <a:lnTo>
                    <a:pt x="2137" y="967"/>
                  </a:lnTo>
                  <a:lnTo>
                    <a:pt x="2135" y="966"/>
                  </a:lnTo>
                  <a:lnTo>
                    <a:pt x="2131" y="960"/>
                  </a:lnTo>
                  <a:lnTo>
                    <a:pt x="2132" y="958"/>
                  </a:lnTo>
                  <a:lnTo>
                    <a:pt x="2131" y="956"/>
                  </a:lnTo>
                  <a:lnTo>
                    <a:pt x="2129" y="954"/>
                  </a:lnTo>
                  <a:lnTo>
                    <a:pt x="2129" y="953"/>
                  </a:lnTo>
                  <a:lnTo>
                    <a:pt x="2127" y="950"/>
                  </a:lnTo>
                  <a:lnTo>
                    <a:pt x="2130" y="947"/>
                  </a:lnTo>
                  <a:lnTo>
                    <a:pt x="2131" y="946"/>
                  </a:lnTo>
                  <a:lnTo>
                    <a:pt x="2131" y="946"/>
                  </a:lnTo>
                  <a:lnTo>
                    <a:pt x="2131" y="947"/>
                  </a:lnTo>
                  <a:lnTo>
                    <a:pt x="2132" y="948"/>
                  </a:lnTo>
                  <a:lnTo>
                    <a:pt x="2132" y="948"/>
                  </a:lnTo>
                  <a:lnTo>
                    <a:pt x="2132" y="949"/>
                  </a:lnTo>
                  <a:lnTo>
                    <a:pt x="2132" y="949"/>
                  </a:lnTo>
                  <a:lnTo>
                    <a:pt x="2132" y="951"/>
                  </a:lnTo>
                  <a:lnTo>
                    <a:pt x="2134" y="956"/>
                  </a:lnTo>
                  <a:lnTo>
                    <a:pt x="2135" y="957"/>
                  </a:lnTo>
                  <a:lnTo>
                    <a:pt x="2138" y="959"/>
                  </a:lnTo>
                  <a:lnTo>
                    <a:pt x="2139" y="960"/>
                  </a:lnTo>
                  <a:lnTo>
                    <a:pt x="2139" y="963"/>
                  </a:lnTo>
                  <a:lnTo>
                    <a:pt x="2140" y="965"/>
                  </a:lnTo>
                  <a:lnTo>
                    <a:pt x="2140" y="966"/>
                  </a:lnTo>
                  <a:lnTo>
                    <a:pt x="2140" y="967"/>
                  </a:lnTo>
                  <a:lnTo>
                    <a:pt x="2143" y="970"/>
                  </a:lnTo>
                  <a:lnTo>
                    <a:pt x="2144" y="971"/>
                  </a:lnTo>
                  <a:lnTo>
                    <a:pt x="2146" y="973"/>
                  </a:lnTo>
                  <a:lnTo>
                    <a:pt x="2149" y="976"/>
                  </a:lnTo>
                  <a:lnTo>
                    <a:pt x="2151" y="979"/>
                  </a:lnTo>
                  <a:lnTo>
                    <a:pt x="2154" y="979"/>
                  </a:lnTo>
                  <a:lnTo>
                    <a:pt x="2154" y="980"/>
                  </a:lnTo>
                  <a:lnTo>
                    <a:pt x="2154" y="979"/>
                  </a:lnTo>
                  <a:lnTo>
                    <a:pt x="2155" y="977"/>
                  </a:lnTo>
                  <a:lnTo>
                    <a:pt x="2155" y="977"/>
                  </a:lnTo>
                  <a:lnTo>
                    <a:pt x="2156" y="974"/>
                  </a:lnTo>
                  <a:lnTo>
                    <a:pt x="2156" y="974"/>
                  </a:lnTo>
                  <a:lnTo>
                    <a:pt x="2156" y="972"/>
                  </a:lnTo>
                  <a:lnTo>
                    <a:pt x="2157" y="970"/>
                  </a:lnTo>
                  <a:lnTo>
                    <a:pt x="2158" y="964"/>
                  </a:lnTo>
                  <a:lnTo>
                    <a:pt x="2159" y="962"/>
                  </a:lnTo>
                  <a:lnTo>
                    <a:pt x="2159" y="959"/>
                  </a:lnTo>
                  <a:lnTo>
                    <a:pt x="2160" y="956"/>
                  </a:lnTo>
                  <a:lnTo>
                    <a:pt x="2160" y="956"/>
                  </a:lnTo>
                  <a:lnTo>
                    <a:pt x="2163" y="954"/>
                  </a:lnTo>
                  <a:lnTo>
                    <a:pt x="2163" y="953"/>
                  </a:lnTo>
                  <a:lnTo>
                    <a:pt x="2164" y="953"/>
                  </a:lnTo>
                  <a:lnTo>
                    <a:pt x="2164" y="953"/>
                  </a:lnTo>
                  <a:lnTo>
                    <a:pt x="2164" y="955"/>
                  </a:lnTo>
                  <a:lnTo>
                    <a:pt x="2163" y="958"/>
                  </a:lnTo>
                  <a:lnTo>
                    <a:pt x="2163" y="960"/>
                  </a:lnTo>
                  <a:lnTo>
                    <a:pt x="2163" y="960"/>
                  </a:lnTo>
                  <a:lnTo>
                    <a:pt x="2161" y="965"/>
                  </a:lnTo>
                  <a:lnTo>
                    <a:pt x="2161" y="966"/>
                  </a:lnTo>
                  <a:lnTo>
                    <a:pt x="2159" y="972"/>
                  </a:lnTo>
                  <a:lnTo>
                    <a:pt x="2158" y="974"/>
                  </a:lnTo>
                  <a:lnTo>
                    <a:pt x="2159" y="975"/>
                  </a:lnTo>
                  <a:lnTo>
                    <a:pt x="2164" y="974"/>
                  </a:lnTo>
                  <a:lnTo>
                    <a:pt x="2167" y="974"/>
                  </a:lnTo>
                  <a:lnTo>
                    <a:pt x="2167" y="975"/>
                  </a:lnTo>
                  <a:lnTo>
                    <a:pt x="2169" y="979"/>
                  </a:lnTo>
                  <a:lnTo>
                    <a:pt x="2172" y="984"/>
                  </a:lnTo>
                  <a:lnTo>
                    <a:pt x="2175" y="987"/>
                  </a:lnTo>
                  <a:lnTo>
                    <a:pt x="2176" y="990"/>
                  </a:lnTo>
                  <a:lnTo>
                    <a:pt x="2181" y="996"/>
                  </a:lnTo>
                  <a:lnTo>
                    <a:pt x="2183" y="999"/>
                  </a:lnTo>
                  <a:lnTo>
                    <a:pt x="2183" y="1000"/>
                  </a:lnTo>
                  <a:lnTo>
                    <a:pt x="2185" y="1004"/>
                  </a:lnTo>
                  <a:lnTo>
                    <a:pt x="2188" y="1006"/>
                  </a:lnTo>
                  <a:lnTo>
                    <a:pt x="2186" y="1006"/>
                  </a:lnTo>
                  <a:lnTo>
                    <a:pt x="2190" y="1009"/>
                  </a:lnTo>
                  <a:lnTo>
                    <a:pt x="2191" y="1011"/>
                  </a:lnTo>
                  <a:lnTo>
                    <a:pt x="2193" y="1015"/>
                  </a:lnTo>
                  <a:lnTo>
                    <a:pt x="2194" y="1017"/>
                  </a:lnTo>
                  <a:lnTo>
                    <a:pt x="2195" y="1019"/>
                  </a:lnTo>
                  <a:lnTo>
                    <a:pt x="2193" y="1022"/>
                  </a:lnTo>
                  <a:lnTo>
                    <a:pt x="2195" y="1025"/>
                  </a:lnTo>
                  <a:lnTo>
                    <a:pt x="2198" y="1028"/>
                  </a:lnTo>
                  <a:lnTo>
                    <a:pt x="2201" y="1030"/>
                  </a:lnTo>
                  <a:lnTo>
                    <a:pt x="2203" y="1032"/>
                  </a:lnTo>
                  <a:lnTo>
                    <a:pt x="2207" y="1034"/>
                  </a:lnTo>
                  <a:lnTo>
                    <a:pt x="2211" y="1036"/>
                  </a:lnTo>
                  <a:lnTo>
                    <a:pt x="2212" y="1040"/>
                  </a:lnTo>
                  <a:lnTo>
                    <a:pt x="2215" y="1042"/>
                  </a:lnTo>
                  <a:lnTo>
                    <a:pt x="2215" y="1045"/>
                  </a:lnTo>
                  <a:lnTo>
                    <a:pt x="2216" y="1048"/>
                  </a:lnTo>
                  <a:lnTo>
                    <a:pt x="2218" y="1050"/>
                  </a:lnTo>
                  <a:lnTo>
                    <a:pt x="2219" y="1053"/>
                  </a:lnTo>
                  <a:lnTo>
                    <a:pt x="2219" y="1054"/>
                  </a:lnTo>
                  <a:lnTo>
                    <a:pt x="2220" y="1058"/>
                  </a:lnTo>
                  <a:lnTo>
                    <a:pt x="2219" y="1060"/>
                  </a:lnTo>
                  <a:lnTo>
                    <a:pt x="2219" y="1062"/>
                  </a:lnTo>
                  <a:lnTo>
                    <a:pt x="2219" y="1066"/>
                  </a:lnTo>
                  <a:lnTo>
                    <a:pt x="2220" y="1068"/>
                  </a:lnTo>
                  <a:lnTo>
                    <a:pt x="2221" y="1071"/>
                  </a:lnTo>
                  <a:lnTo>
                    <a:pt x="2220" y="1074"/>
                  </a:lnTo>
                  <a:lnTo>
                    <a:pt x="2221" y="1076"/>
                  </a:lnTo>
                  <a:lnTo>
                    <a:pt x="2224" y="1079"/>
                  </a:lnTo>
                  <a:lnTo>
                    <a:pt x="2227" y="1084"/>
                  </a:lnTo>
                  <a:lnTo>
                    <a:pt x="2231" y="1086"/>
                  </a:lnTo>
                  <a:lnTo>
                    <a:pt x="2235" y="1088"/>
                  </a:lnTo>
                  <a:lnTo>
                    <a:pt x="2237" y="1091"/>
                  </a:lnTo>
                  <a:lnTo>
                    <a:pt x="2243" y="1096"/>
                  </a:lnTo>
                  <a:lnTo>
                    <a:pt x="2249" y="1104"/>
                  </a:lnTo>
                  <a:lnTo>
                    <a:pt x="2250" y="1110"/>
                  </a:lnTo>
                  <a:lnTo>
                    <a:pt x="2250" y="1111"/>
                  </a:lnTo>
                  <a:lnTo>
                    <a:pt x="2252" y="1113"/>
                  </a:lnTo>
                  <a:lnTo>
                    <a:pt x="2253" y="1117"/>
                  </a:lnTo>
                  <a:lnTo>
                    <a:pt x="2254" y="1118"/>
                  </a:lnTo>
                  <a:lnTo>
                    <a:pt x="2255" y="1120"/>
                  </a:lnTo>
                  <a:lnTo>
                    <a:pt x="2259" y="1122"/>
                  </a:lnTo>
                  <a:lnTo>
                    <a:pt x="2261" y="1125"/>
                  </a:lnTo>
                  <a:lnTo>
                    <a:pt x="2263" y="1127"/>
                  </a:lnTo>
                  <a:lnTo>
                    <a:pt x="2265" y="1133"/>
                  </a:lnTo>
                  <a:lnTo>
                    <a:pt x="2266" y="1133"/>
                  </a:lnTo>
                  <a:lnTo>
                    <a:pt x="2267" y="1136"/>
                  </a:lnTo>
                  <a:lnTo>
                    <a:pt x="2270" y="1138"/>
                  </a:lnTo>
                  <a:lnTo>
                    <a:pt x="2271" y="1147"/>
                  </a:lnTo>
                  <a:lnTo>
                    <a:pt x="2270" y="1150"/>
                  </a:lnTo>
                  <a:lnTo>
                    <a:pt x="2269" y="1153"/>
                  </a:lnTo>
                  <a:lnTo>
                    <a:pt x="2270" y="1155"/>
                  </a:lnTo>
                  <a:lnTo>
                    <a:pt x="2271" y="1159"/>
                  </a:lnTo>
                  <a:lnTo>
                    <a:pt x="2268" y="1159"/>
                  </a:lnTo>
                  <a:lnTo>
                    <a:pt x="2268" y="1159"/>
                  </a:lnTo>
                  <a:lnTo>
                    <a:pt x="2271" y="1160"/>
                  </a:lnTo>
                  <a:lnTo>
                    <a:pt x="2272" y="1162"/>
                  </a:lnTo>
                  <a:lnTo>
                    <a:pt x="2272" y="1164"/>
                  </a:lnTo>
                  <a:lnTo>
                    <a:pt x="2274" y="1167"/>
                  </a:lnTo>
                  <a:lnTo>
                    <a:pt x="2274" y="1170"/>
                  </a:lnTo>
                  <a:lnTo>
                    <a:pt x="2275" y="1172"/>
                  </a:lnTo>
                  <a:lnTo>
                    <a:pt x="2275" y="1176"/>
                  </a:lnTo>
                  <a:lnTo>
                    <a:pt x="2277" y="1178"/>
                  </a:lnTo>
                  <a:lnTo>
                    <a:pt x="2277" y="1180"/>
                  </a:lnTo>
                  <a:lnTo>
                    <a:pt x="2277" y="1181"/>
                  </a:lnTo>
                  <a:lnTo>
                    <a:pt x="2277" y="1184"/>
                  </a:lnTo>
                  <a:lnTo>
                    <a:pt x="2277" y="1187"/>
                  </a:lnTo>
                  <a:lnTo>
                    <a:pt x="2280" y="1193"/>
                  </a:lnTo>
                  <a:lnTo>
                    <a:pt x="2280" y="1194"/>
                  </a:lnTo>
                  <a:lnTo>
                    <a:pt x="2284" y="1194"/>
                  </a:lnTo>
                  <a:lnTo>
                    <a:pt x="2286" y="1195"/>
                  </a:lnTo>
                  <a:lnTo>
                    <a:pt x="2292" y="1195"/>
                  </a:lnTo>
                  <a:lnTo>
                    <a:pt x="2294" y="1193"/>
                  </a:lnTo>
                  <a:lnTo>
                    <a:pt x="2297" y="1193"/>
                  </a:lnTo>
                  <a:lnTo>
                    <a:pt x="2300" y="1194"/>
                  </a:lnTo>
                  <a:lnTo>
                    <a:pt x="2300" y="1193"/>
                  </a:lnTo>
                  <a:lnTo>
                    <a:pt x="2301" y="1193"/>
                  </a:lnTo>
                  <a:lnTo>
                    <a:pt x="2301" y="1191"/>
                  </a:lnTo>
                  <a:lnTo>
                    <a:pt x="2301" y="1193"/>
                  </a:lnTo>
                  <a:lnTo>
                    <a:pt x="2301" y="1193"/>
                  </a:lnTo>
                  <a:lnTo>
                    <a:pt x="2301" y="1193"/>
                  </a:lnTo>
                  <a:lnTo>
                    <a:pt x="2302" y="1190"/>
                  </a:lnTo>
                  <a:lnTo>
                    <a:pt x="2305" y="1189"/>
                  </a:lnTo>
                  <a:lnTo>
                    <a:pt x="2309" y="1187"/>
                  </a:lnTo>
                  <a:lnTo>
                    <a:pt x="2311" y="1185"/>
                  </a:lnTo>
                  <a:lnTo>
                    <a:pt x="2313" y="1185"/>
                  </a:lnTo>
                  <a:lnTo>
                    <a:pt x="2317" y="1185"/>
                  </a:lnTo>
                  <a:lnTo>
                    <a:pt x="2319" y="1184"/>
                  </a:lnTo>
                  <a:lnTo>
                    <a:pt x="2321" y="1184"/>
                  </a:lnTo>
                  <a:lnTo>
                    <a:pt x="2325" y="1184"/>
                  </a:lnTo>
                  <a:lnTo>
                    <a:pt x="2327" y="1182"/>
                  </a:lnTo>
                  <a:lnTo>
                    <a:pt x="2330" y="1181"/>
                  </a:lnTo>
                  <a:lnTo>
                    <a:pt x="2333" y="1181"/>
                  </a:lnTo>
                  <a:lnTo>
                    <a:pt x="2335" y="1180"/>
                  </a:lnTo>
                  <a:lnTo>
                    <a:pt x="2337" y="1178"/>
                  </a:lnTo>
                  <a:lnTo>
                    <a:pt x="2340" y="1177"/>
                  </a:lnTo>
                  <a:lnTo>
                    <a:pt x="2343" y="1176"/>
                  </a:lnTo>
                  <a:lnTo>
                    <a:pt x="2345" y="1176"/>
                  </a:lnTo>
                  <a:lnTo>
                    <a:pt x="2348" y="1176"/>
                  </a:lnTo>
                  <a:lnTo>
                    <a:pt x="2349" y="1176"/>
                  </a:lnTo>
                  <a:lnTo>
                    <a:pt x="2351" y="1176"/>
                  </a:lnTo>
                  <a:lnTo>
                    <a:pt x="2354" y="1173"/>
                  </a:lnTo>
                  <a:lnTo>
                    <a:pt x="2356" y="1170"/>
                  </a:lnTo>
                  <a:lnTo>
                    <a:pt x="2359" y="1168"/>
                  </a:lnTo>
                  <a:lnTo>
                    <a:pt x="2364" y="1165"/>
                  </a:lnTo>
                  <a:lnTo>
                    <a:pt x="2366" y="1164"/>
                  </a:lnTo>
                  <a:lnTo>
                    <a:pt x="2369" y="1164"/>
                  </a:lnTo>
                  <a:lnTo>
                    <a:pt x="2372" y="1164"/>
                  </a:lnTo>
                  <a:lnTo>
                    <a:pt x="2378" y="1161"/>
                  </a:lnTo>
                  <a:lnTo>
                    <a:pt x="2379" y="1161"/>
                  </a:lnTo>
                  <a:lnTo>
                    <a:pt x="2382" y="1160"/>
                  </a:lnTo>
                  <a:lnTo>
                    <a:pt x="2385" y="1160"/>
                  </a:lnTo>
                  <a:lnTo>
                    <a:pt x="2385" y="1160"/>
                  </a:lnTo>
                  <a:lnTo>
                    <a:pt x="2388" y="1159"/>
                  </a:lnTo>
                  <a:lnTo>
                    <a:pt x="2390" y="1158"/>
                  </a:lnTo>
                  <a:lnTo>
                    <a:pt x="2391" y="1156"/>
                  </a:lnTo>
                  <a:lnTo>
                    <a:pt x="2396" y="1154"/>
                  </a:lnTo>
                  <a:lnTo>
                    <a:pt x="2398" y="1154"/>
                  </a:lnTo>
                  <a:lnTo>
                    <a:pt x="2399" y="1152"/>
                  </a:lnTo>
                  <a:lnTo>
                    <a:pt x="2399" y="1148"/>
                  </a:lnTo>
                  <a:lnTo>
                    <a:pt x="2399" y="1146"/>
                  </a:lnTo>
                  <a:lnTo>
                    <a:pt x="2400" y="1145"/>
                  </a:lnTo>
                  <a:lnTo>
                    <a:pt x="2403" y="1142"/>
                  </a:lnTo>
                  <a:lnTo>
                    <a:pt x="2404" y="1142"/>
                  </a:lnTo>
                  <a:lnTo>
                    <a:pt x="2410" y="1139"/>
                  </a:lnTo>
                  <a:lnTo>
                    <a:pt x="2411" y="1139"/>
                  </a:lnTo>
                  <a:lnTo>
                    <a:pt x="2412" y="1139"/>
                  </a:lnTo>
                  <a:lnTo>
                    <a:pt x="2412" y="1138"/>
                  </a:lnTo>
                  <a:lnTo>
                    <a:pt x="2415" y="1137"/>
                  </a:lnTo>
                  <a:lnTo>
                    <a:pt x="2417" y="1137"/>
                  </a:lnTo>
                  <a:lnTo>
                    <a:pt x="2420" y="1136"/>
                  </a:lnTo>
                  <a:lnTo>
                    <a:pt x="2423" y="1135"/>
                  </a:lnTo>
                  <a:lnTo>
                    <a:pt x="2425" y="1134"/>
                  </a:lnTo>
                  <a:lnTo>
                    <a:pt x="2425" y="1134"/>
                  </a:lnTo>
                  <a:lnTo>
                    <a:pt x="2431" y="1133"/>
                  </a:lnTo>
                  <a:lnTo>
                    <a:pt x="2434" y="1134"/>
                  </a:lnTo>
                  <a:lnTo>
                    <a:pt x="2437" y="1134"/>
                  </a:lnTo>
                  <a:lnTo>
                    <a:pt x="2439" y="1133"/>
                  </a:lnTo>
                  <a:lnTo>
                    <a:pt x="2441" y="1131"/>
                  </a:lnTo>
                  <a:lnTo>
                    <a:pt x="2442" y="1128"/>
                  </a:lnTo>
                  <a:lnTo>
                    <a:pt x="2441" y="1126"/>
                  </a:lnTo>
                  <a:lnTo>
                    <a:pt x="2444" y="1124"/>
                  </a:lnTo>
                  <a:lnTo>
                    <a:pt x="2446" y="1121"/>
                  </a:lnTo>
                  <a:lnTo>
                    <a:pt x="2456" y="1120"/>
                  </a:lnTo>
                  <a:lnTo>
                    <a:pt x="2458" y="1118"/>
                  </a:lnTo>
                  <a:lnTo>
                    <a:pt x="2459" y="1116"/>
                  </a:lnTo>
                  <a:lnTo>
                    <a:pt x="2461" y="1112"/>
                  </a:lnTo>
                  <a:lnTo>
                    <a:pt x="2462" y="1110"/>
                  </a:lnTo>
                  <a:lnTo>
                    <a:pt x="2463" y="1109"/>
                  </a:lnTo>
                  <a:lnTo>
                    <a:pt x="2468" y="1107"/>
                  </a:lnTo>
                  <a:lnTo>
                    <a:pt x="2472" y="1107"/>
                  </a:lnTo>
                  <a:lnTo>
                    <a:pt x="2473" y="1107"/>
                  </a:lnTo>
                  <a:lnTo>
                    <a:pt x="2476" y="1105"/>
                  </a:lnTo>
                  <a:lnTo>
                    <a:pt x="2476" y="1103"/>
                  </a:lnTo>
                  <a:lnTo>
                    <a:pt x="2476" y="1101"/>
                  </a:lnTo>
                  <a:lnTo>
                    <a:pt x="2475" y="1097"/>
                  </a:lnTo>
                  <a:lnTo>
                    <a:pt x="2475" y="1096"/>
                  </a:lnTo>
                  <a:lnTo>
                    <a:pt x="2476" y="1093"/>
                  </a:lnTo>
                  <a:lnTo>
                    <a:pt x="2476" y="1091"/>
                  </a:lnTo>
                  <a:lnTo>
                    <a:pt x="2476" y="1088"/>
                  </a:lnTo>
                  <a:lnTo>
                    <a:pt x="2480" y="1083"/>
                  </a:lnTo>
                  <a:lnTo>
                    <a:pt x="2482" y="1086"/>
                  </a:lnTo>
                  <a:lnTo>
                    <a:pt x="2485" y="1086"/>
                  </a:lnTo>
                  <a:lnTo>
                    <a:pt x="2487" y="1083"/>
                  </a:lnTo>
                  <a:lnTo>
                    <a:pt x="2489" y="1081"/>
                  </a:lnTo>
                  <a:lnTo>
                    <a:pt x="2491" y="1075"/>
                  </a:lnTo>
                  <a:lnTo>
                    <a:pt x="2494" y="1073"/>
                  </a:lnTo>
                  <a:lnTo>
                    <a:pt x="2497" y="1071"/>
                  </a:lnTo>
                  <a:lnTo>
                    <a:pt x="2499" y="1068"/>
                  </a:lnTo>
                  <a:lnTo>
                    <a:pt x="2500" y="1066"/>
                  </a:lnTo>
                  <a:lnTo>
                    <a:pt x="2501" y="1062"/>
                  </a:lnTo>
                  <a:lnTo>
                    <a:pt x="2504" y="1060"/>
                  </a:lnTo>
                  <a:lnTo>
                    <a:pt x="2504" y="1059"/>
                  </a:lnTo>
                  <a:lnTo>
                    <a:pt x="2505" y="1057"/>
                  </a:lnTo>
                  <a:lnTo>
                    <a:pt x="2504" y="1054"/>
                  </a:lnTo>
                  <a:lnTo>
                    <a:pt x="2501" y="1054"/>
                  </a:lnTo>
                  <a:lnTo>
                    <a:pt x="2498" y="1053"/>
                  </a:lnTo>
                  <a:lnTo>
                    <a:pt x="2497" y="1050"/>
                  </a:lnTo>
                  <a:lnTo>
                    <a:pt x="2493" y="1048"/>
                  </a:lnTo>
                  <a:lnTo>
                    <a:pt x="2492" y="1045"/>
                  </a:lnTo>
                  <a:lnTo>
                    <a:pt x="2490" y="1042"/>
                  </a:lnTo>
                  <a:lnTo>
                    <a:pt x="2488" y="1040"/>
                  </a:lnTo>
                  <a:lnTo>
                    <a:pt x="2482" y="1039"/>
                  </a:lnTo>
                  <a:lnTo>
                    <a:pt x="2480" y="1037"/>
                  </a:lnTo>
                  <a:lnTo>
                    <a:pt x="2476" y="1037"/>
                  </a:lnTo>
                  <a:lnTo>
                    <a:pt x="2473" y="1036"/>
                  </a:lnTo>
                  <a:lnTo>
                    <a:pt x="2472" y="1036"/>
                  </a:lnTo>
                  <a:lnTo>
                    <a:pt x="2468" y="1035"/>
                  </a:lnTo>
                  <a:lnTo>
                    <a:pt x="2466" y="1034"/>
                  </a:lnTo>
                  <a:lnTo>
                    <a:pt x="2464" y="1031"/>
                  </a:lnTo>
                  <a:lnTo>
                    <a:pt x="2462" y="1028"/>
                  </a:lnTo>
                  <a:lnTo>
                    <a:pt x="2459" y="1026"/>
                  </a:lnTo>
                  <a:lnTo>
                    <a:pt x="2458" y="1023"/>
                  </a:lnTo>
                  <a:lnTo>
                    <a:pt x="2457" y="1020"/>
                  </a:lnTo>
                  <a:lnTo>
                    <a:pt x="2457" y="1019"/>
                  </a:lnTo>
                  <a:lnTo>
                    <a:pt x="2457" y="1019"/>
                  </a:lnTo>
                  <a:lnTo>
                    <a:pt x="2456" y="1018"/>
                  </a:lnTo>
                  <a:lnTo>
                    <a:pt x="2457" y="1015"/>
                  </a:lnTo>
                  <a:lnTo>
                    <a:pt x="2457" y="1015"/>
                  </a:lnTo>
                  <a:lnTo>
                    <a:pt x="2456" y="1010"/>
                  </a:lnTo>
                  <a:lnTo>
                    <a:pt x="2455" y="1010"/>
                  </a:lnTo>
                  <a:lnTo>
                    <a:pt x="2457" y="1005"/>
                  </a:lnTo>
                  <a:lnTo>
                    <a:pt x="2456" y="1001"/>
                  </a:lnTo>
                  <a:lnTo>
                    <a:pt x="2457" y="999"/>
                  </a:lnTo>
                  <a:lnTo>
                    <a:pt x="2456" y="999"/>
                  </a:lnTo>
                  <a:lnTo>
                    <a:pt x="2455" y="1001"/>
                  </a:lnTo>
                  <a:lnTo>
                    <a:pt x="2453" y="1004"/>
                  </a:lnTo>
                  <a:lnTo>
                    <a:pt x="2451" y="1006"/>
                  </a:lnTo>
                  <a:lnTo>
                    <a:pt x="2446" y="1011"/>
                  </a:lnTo>
                  <a:lnTo>
                    <a:pt x="2446" y="1010"/>
                  </a:lnTo>
                  <a:lnTo>
                    <a:pt x="2445" y="1011"/>
                  </a:lnTo>
                  <a:lnTo>
                    <a:pt x="2445" y="1011"/>
                  </a:lnTo>
                  <a:lnTo>
                    <a:pt x="2445" y="1013"/>
                  </a:lnTo>
                  <a:lnTo>
                    <a:pt x="2442" y="1015"/>
                  </a:lnTo>
                  <a:lnTo>
                    <a:pt x="2442" y="1015"/>
                  </a:lnTo>
                  <a:lnTo>
                    <a:pt x="2442" y="1016"/>
                  </a:lnTo>
                  <a:lnTo>
                    <a:pt x="2442" y="1016"/>
                  </a:lnTo>
                  <a:lnTo>
                    <a:pt x="2439" y="1018"/>
                  </a:lnTo>
                  <a:lnTo>
                    <a:pt x="2438" y="1019"/>
                  </a:lnTo>
                  <a:lnTo>
                    <a:pt x="2438" y="1019"/>
                  </a:lnTo>
                  <a:lnTo>
                    <a:pt x="2438" y="1019"/>
                  </a:lnTo>
                  <a:lnTo>
                    <a:pt x="2438" y="1019"/>
                  </a:lnTo>
                  <a:lnTo>
                    <a:pt x="2436" y="1022"/>
                  </a:lnTo>
                  <a:lnTo>
                    <a:pt x="2433" y="1024"/>
                  </a:lnTo>
                  <a:lnTo>
                    <a:pt x="2432" y="1026"/>
                  </a:lnTo>
                  <a:lnTo>
                    <a:pt x="2428" y="1031"/>
                  </a:lnTo>
                  <a:lnTo>
                    <a:pt x="2425" y="1030"/>
                  </a:lnTo>
                  <a:lnTo>
                    <a:pt x="2425" y="1030"/>
                  </a:lnTo>
                  <a:lnTo>
                    <a:pt x="2425" y="1030"/>
                  </a:lnTo>
                  <a:lnTo>
                    <a:pt x="2423" y="1033"/>
                  </a:lnTo>
                  <a:lnTo>
                    <a:pt x="2420" y="1033"/>
                  </a:lnTo>
                  <a:lnTo>
                    <a:pt x="2417" y="1032"/>
                  </a:lnTo>
                  <a:lnTo>
                    <a:pt x="2416" y="1032"/>
                  </a:lnTo>
                  <a:lnTo>
                    <a:pt x="2412" y="1032"/>
                  </a:lnTo>
                  <a:lnTo>
                    <a:pt x="2411" y="1032"/>
                  </a:lnTo>
                  <a:lnTo>
                    <a:pt x="2408" y="1032"/>
                  </a:lnTo>
                  <a:lnTo>
                    <a:pt x="2407" y="1032"/>
                  </a:lnTo>
                  <a:lnTo>
                    <a:pt x="2405" y="1031"/>
                  </a:lnTo>
                  <a:lnTo>
                    <a:pt x="2403" y="1033"/>
                  </a:lnTo>
                  <a:lnTo>
                    <a:pt x="2396" y="1034"/>
                  </a:lnTo>
                  <a:lnTo>
                    <a:pt x="2394" y="1033"/>
                  </a:lnTo>
                  <a:lnTo>
                    <a:pt x="2394" y="1031"/>
                  </a:lnTo>
                  <a:lnTo>
                    <a:pt x="2391" y="1028"/>
                  </a:lnTo>
                  <a:lnTo>
                    <a:pt x="2391" y="1030"/>
                  </a:lnTo>
                  <a:lnTo>
                    <a:pt x="2388" y="1030"/>
                  </a:lnTo>
                  <a:lnTo>
                    <a:pt x="2388" y="1030"/>
                  </a:lnTo>
                  <a:lnTo>
                    <a:pt x="2388" y="1027"/>
                  </a:lnTo>
                  <a:lnTo>
                    <a:pt x="2387" y="1026"/>
                  </a:lnTo>
                  <a:lnTo>
                    <a:pt x="2386" y="1025"/>
                  </a:lnTo>
                  <a:lnTo>
                    <a:pt x="2389" y="1024"/>
                  </a:lnTo>
                  <a:lnTo>
                    <a:pt x="2389" y="1023"/>
                  </a:lnTo>
                  <a:lnTo>
                    <a:pt x="2389" y="1023"/>
                  </a:lnTo>
                  <a:lnTo>
                    <a:pt x="2391" y="1019"/>
                  </a:lnTo>
                  <a:lnTo>
                    <a:pt x="2391" y="1018"/>
                  </a:lnTo>
                  <a:lnTo>
                    <a:pt x="2391" y="1018"/>
                  </a:lnTo>
                  <a:lnTo>
                    <a:pt x="2391" y="1017"/>
                  </a:lnTo>
                  <a:lnTo>
                    <a:pt x="2391" y="1016"/>
                  </a:lnTo>
                  <a:lnTo>
                    <a:pt x="2390" y="1014"/>
                  </a:lnTo>
                  <a:lnTo>
                    <a:pt x="2389" y="1011"/>
                  </a:lnTo>
                  <a:lnTo>
                    <a:pt x="2391" y="1009"/>
                  </a:lnTo>
                  <a:lnTo>
                    <a:pt x="2391" y="1006"/>
                  </a:lnTo>
                  <a:lnTo>
                    <a:pt x="2390" y="1006"/>
                  </a:lnTo>
                  <a:lnTo>
                    <a:pt x="2389" y="1006"/>
                  </a:lnTo>
                  <a:lnTo>
                    <a:pt x="2388" y="1004"/>
                  </a:lnTo>
                  <a:lnTo>
                    <a:pt x="2385" y="1004"/>
                  </a:lnTo>
                  <a:lnTo>
                    <a:pt x="2382" y="1006"/>
                  </a:lnTo>
                  <a:lnTo>
                    <a:pt x="2382" y="1007"/>
                  </a:lnTo>
                  <a:lnTo>
                    <a:pt x="2381" y="1009"/>
                  </a:lnTo>
                  <a:lnTo>
                    <a:pt x="2381" y="1011"/>
                  </a:lnTo>
                  <a:lnTo>
                    <a:pt x="2380" y="1011"/>
                  </a:lnTo>
                  <a:lnTo>
                    <a:pt x="2380" y="1011"/>
                  </a:lnTo>
                  <a:lnTo>
                    <a:pt x="2380" y="1017"/>
                  </a:lnTo>
                  <a:lnTo>
                    <a:pt x="2381" y="1022"/>
                  </a:lnTo>
                  <a:lnTo>
                    <a:pt x="2381" y="1023"/>
                  </a:lnTo>
                  <a:lnTo>
                    <a:pt x="2380" y="1023"/>
                  </a:lnTo>
                  <a:lnTo>
                    <a:pt x="2380" y="1023"/>
                  </a:lnTo>
                  <a:lnTo>
                    <a:pt x="2379" y="1019"/>
                  </a:lnTo>
                  <a:lnTo>
                    <a:pt x="2378" y="1019"/>
                  </a:lnTo>
                  <a:lnTo>
                    <a:pt x="2378" y="1019"/>
                  </a:lnTo>
                  <a:lnTo>
                    <a:pt x="2376" y="1014"/>
                  </a:lnTo>
                  <a:lnTo>
                    <a:pt x="2371" y="1008"/>
                  </a:lnTo>
                  <a:lnTo>
                    <a:pt x="2371" y="1006"/>
                  </a:lnTo>
                  <a:lnTo>
                    <a:pt x="2370" y="1005"/>
                  </a:lnTo>
                  <a:lnTo>
                    <a:pt x="2369" y="1005"/>
                  </a:lnTo>
                  <a:lnTo>
                    <a:pt x="2369" y="1005"/>
                  </a:lnTo>
                  <a:lnTo>
                    <a:pt x="2370" y="1004"/>
                  </a:lnTo>
                  <a:lnTo>
                    <a:pt x="2370" y="1002"/>
                  </a:lnTo>
                  <a:lnTo>
                    <a:pt x="2372" y="1002"/>
                  </a:lnTo>
                  <a:lnTo>
                    <a:pt x="2372" y="1001"/>
                  </a:lnTo>
                  <a:lnTo>
                    <a:pt x="2372" y="1001"/>
                  </a:lnTo>
                  <a:lnTo>
                    <a:pt x="2371" y="998"/>
                  </a:lnTo>
                  <a:lnTo>
                    <a:pt x="2370" y="997"/>
                  </a:lnTo>
                  <a:lnTo>
                    <a:pt x="2370" y="994"/>
                  </a:lnTo>
                  <a:lnTo>
                    <a:pt x="2369" y="994"/>
                  </a:lnTo>
                  <a:lnTo>
                    <a:pt x="2370" y="993"/>
                  </a:lnTo>
                  <a:lnTo>
                    <a:pt x="2370" y="994"/>
                  </a:lnTo>
                  <a:lnTo>
                    <a:pt x="2370" y="994"/>
                  </a:lnTo>
                  <a:lnTo>
                    <a:pt x="2370" y="994"/>
                  </a:lnTo>
                  <a:lnTo>
                    <a:pt x="2371" y="996"/>
                  </a:lnTo>
                  <a:lnTo>
                    <a:pt x="2370" y="993"/>
                  </a:lnTo>
                  <a:lnTo>
                    <a:pt x="2370" y="993"/>
                  </a:lnTo>
                  <a:lnTo>
                    <a:pt x="2370" y="993"/>
                  </a:lnTo>
                  <a:lnTo>
                    <a:pt x="2369" y="992"/>
                  </a:lnTo>
                  <a:lnTo>
                    <a:pt x="2369" y="992"/>
                  </a:lnTo>
                  <a:lnTo>
                    <a:pt x="2369" y="992"/>
                  </a:lnTo>
                  <a:lnTo>
                    <a:pt x="2369" y="992"/>
                  </a:lnTo>
                  <a:lnTo>
                    <a:pt x="2368" y="992"/>
                  </a:lnTo>
                  <a:lnTo>
                    <a:pt x="2364" y="990"/>
                  </a:lnTo>
                  <a:lnTo>
                    <a:pt x="2364" y="990"/>
                  </a:lnTo>
                  <a:lnTo>
                    <a:pt x="2364" y="990"/>
                  </a:lnTo>
                  <a:lnTo>
                    <a:pt x="2363" y="988"/>
                  </a:lnTo>
                  <a:lnTo>
                    <a:pt x="2363" y="988"/>
                  </a:lnTo>
                  <a:lnTo>
                    <a:pt x="2361" y="988"/>
                  </a:lnTo>
                  <a:lnTo>
                    <a:pt x="2361" y="987"/>
                  </a:lnTo>
                  <a:lnTo>
                    <a:pt x="2360" y="987"/>
                  </a:lnTo>
                  <a:lnTo>
                    <a:pt x="2357" y="983"/>
                  </a:lnTo>
                  <a:lnTo>
                    <a:pt x="2357" y="982"/>
                  </a:lnTo>
                  <a:lnTo>
                    <a:pt x="2356" y="982"/>
                  </a:lnTo>
                  <a:lnTo>
                    <a:pt x="2356" y="982"/>
                  </a:lnTo>
                  <a:lnTo>
                    <a:pt x="2356" y="981"/>
                  </a:lnTo>
                  <a:lnTo>
                    <a:pt x="2355" y="981"/>
                  </a:lnTo>
                  <a:lnTo>
                    <a:pt x="2354" y="981"/>
                  </a:lnTo>
                  <a:lnTo>
                    <a:pt x="2354" y="981"/>
                  </a:lnTo>
                  <a:lnTo>
                    <a:pt x="2353" y="981"/>
                  </a:lnTo>
                  <a:lnTo>
                    <a:pt x="2353" y="979"/>
                  </a:lnTo>
                  <a:lnTo>
                    <a:pt x="2354" y="979"/>
                  </a:lnTo>
                  <a:lnTo>
                    <a:pt x="2354" y="979"/>
                  </a:lnTo>
                  <a:lnTo>
                    <a:pt x="2354" y="979"/>
                  </a:lnTo>
                  <a:lnTo>
                    <a:pt x="2354" y="977"/>
                  </a:lnTo>
                  <a:lnTo>
                    <a:pt x="2353" y="976"/>
                  </a:lnTo>
                  <a:lnTo>
                    <a:pt x="2353" y="975"/>
                  </a:lnTo>
                  <a:lnTo>
                    <a:pt x="2352" y="975"/>
                  </a:lnTo>
                  <a:lnTo>
                    <a:pt x="2349" y="970"/>
                  </a:lnTo>
                  <a:lnTo>
                    <a:pt x="2347" y="967"/>
                  </a:lnTo>
                  <a:lnTo>
                    <a:pt x="2347" y="964"/>
                  </a:lnTo>
                  <a:lnTo>
                    <a:pt x="2344" y="959"/>
                  </a:lnTo>
                  <a:lnTo>
                    <a:pt x="2344" y="959"/>
                  </a:lnTo>
                  <a:lnTo>
                    <a:pt x="2344" y="958"/>
                  </a:lnTo>
                  <a:lnTo>
                    <a:pt x="2343" y="956"/>
                  </a:lnTo>
                  <a:lnTo>
                    <a:pt x="2340" y="955"/>
                  </a:lnTo>
                  <a:lnTo>
                    <a:pt x="2339" y="953"/>
                  </a:lnTo>
                  <a:lnTo>
                    <a:pt x="2343" y="951"/>
                  </a:lnTo>
                  <a:lnTo>
                    <a:pt x="2344" y="951"/>
                  </a:lnTo>
                  <a:lnTo>
                    <a:pt x="2342" y="948"/>
                  </a:lnTo>
                  <a:lnTo>
                    <a:pt x="2342" y="947"/>
                  </a:lnTo>
                  <a:lnTo>
                    <a:pt x="2342" y="946"/>
                  </a:lnTo>
                  <a:lnTo>
                    <a:pt x="2342" y="943"/>
                  </a:lnTo>
                  <a:lnTo>
                    <a:pt x="2348" y="947"/>
                  </a:lnTo>
                  <a:lnTo>
                    <a:pt x="2349" y="946"/>
                  </a:lnTo>
                  <a:lnTo>
                    <a:pt x="2349" y="946"/>
                  </a:lnTo>
                  <a:lnTo>
                    <a:pt x="2351" y="946"/>
                  </a:lnTo>
                  <a:lnTo>
                    <a:pt x="2351" y="946"/>
                  </a:lnTo>
                  <a:lnTo>
                    <a:pt x="2351" y="945"/>
                  </a:lnTo>
                  <a:lnTo>
                    <a:pt x="2352" y="945"/>
                  </a:lnTo>
                  <a:lnTo>
                    <a:pt x="2354" y="945"/>
                  </a:lnTo>
                  <a:lnTo>
                    <a:pt x="2355" y="942"/>
                  </a:lnTo>
                  <a:lnTo>
                    <a:pt x="2354" y="940"/>
                  </a:lnTo>
                  <a:lnTo>
                    <a:pt x="2355" y="938"/>
                  </a:lnTo>
                  <a:lnTo>
                    <a:pt x="2356" y="938"/>
                  </a:lnTo>
                  <a:lnTo>
                    <a:pt x="2357" y="938"/>
                  </a:lnTo>
                  <a:lnTo>
                    <a:pt x="2355" y="940"/>
                  </a:lnTo>
                  <a:lnTo>
                    <a:pt x="2359" y="941"/>
                  </a:lnTo>
                  <a:lnTo>
                    <a:pt x="2361" y="943"/>
                  </a:lnTo>
                  <a:lnTo>
                    <a:pt x="2363" y="943"/>
                  </a:lnTo>
                  <a:lnTo>
                    <a:pt x="2363" y="945"/>
                  </a:lnTo>
                  <a:lnTo>
                    <a:pt x="2365" y="945"/>
                  </a:lnTo>
                  <a:lnTo>
                    <a:pt x="2368" y="942"/>
                  </a:lnTo>
                  <a:lnTo>
                    <a:pt x="2370" y="942"/>
                  </a:lnTo>
                  <a:lnTo>
                    <a:pt x="2370" y="942"/>
                  </a:lnTo>
                  <a:lnTo>
                    <a:pt x="2371" y="945"/>
                  </a:lnTo>
                  <a:lnTo>
                    <a:pt x="2371" y="946"/>
                  </a:lnTo>
                  <a:lnTo>
                    <a:pt x="2373" y="948"/>
                  </a:lnTo>
                  <a:lnTo>
                    <a:pt x="2373" y="948"/>
                  </a:lnTo>
                  <a:lnTo>
                    <a:pt x="2376" y="950"/>
                  </a:lnTo>
                  <a:lnTo>
                    <a:pt x="2376" y="951"/>
                  </a:lnTo>
                  <a:lnTo>
                    <a:pt x="2376" y="951"/>
                  </a:lnTo>
                  <a:lnTo>
                    <a:pt x="2379" y="954"/>
                  </a:lnTo>
                  <a:lnTo>
                    <a:pt x="2379" y="957"/>
                  </a:lnTo>
                  <a:lnTo>
                    <a:pt x="2378" y="958"/>
                  </a:lnTo>
                  <a:lnTo>
                    <a:pt x="2380" y="958"/>
                  </a:lnTo>
                  <a:lnTo>
                    <a:pt x="2381" y="960"/>
                  </a:lnTo>
                  <a:lnTo>
                    <a:pt x="2383" y="964"/>
                  </a:lnTo>
                  <a:lnTo>
                    <a:pt x="2385" y="966"/>
                  </a:lnTo>
                  <a:lnTo>
                    <a:pt x="2385" y="967"/>
                  </a:lnTo>
                  <a:lnTo>
                    <a:pt x="2386" y="971"/>
                  </a:lnTo>
                  <a:lnTo>
                    <a:pt x="2387" y="973"/>
                  </a:lnTo>
                  <a:lnTo>
                    <a:pt x="2388" y="975"/>
                  </a:lnTo>
                  <a:lnTo>
                    <a:pt x="2391" y="977"/>
                  </a:lnTo>
                  <a:lnTo>
                    <a:pt x="2394" y="977"/>
                  </a:lnTo>
                  <a:lnTo>
                    <a:pt x="2397" y="977"/>
                  </a:lnTo>
                  <a:lnTo>
                    <a:pt x="2399" y="980"/>
                  </a:lnTo>
                  <a:lnTo>
                    <a:pt x="2402" y="981"/>
                  </a:lnTo>
                  <a:lnTo>
                    <a:pt x="2405" y="982"/>
                  </a:lnTo>
                  <a:lnTo>
                    <a:pt x="2406" y="985"/>
                  </a:lnTo>
                  <a:lnTo>
                    <a:pt x="2408" y="987"/>
                  </a:lnTo>
                  <a:lnTo>
                    <a:pt x="2411" y="989"/>
                  </a:lnTo>
                  <a:lnTo>
                    <a:pt x="2414" y="989"/>
                  </a:lnTo>
                  <a:lnTo>
                    <a:pt x="2416" y="990"/>
                  </a:lnTo>
                  <a:lnTo>
                    <a:pt x="2416" y="991"/>
                  </a:lnTo>
                  <a:lnTo>
                    <a:pt x="2419" y="993"/>
                  </a:lnTo>
                  <a:lnTo>
                    <a:pt x="2422" y="994"/>
                  </a:lnTo>
                  <a:lnTo>
                    <a:pt x="2424" y="993"/>
                  </a:lnTo>
                  <a:lnTo>
                    <a:pt x="2427" y="994"/>
                  </a:lnTo>
                  <a:lnTo>
                    <a:pt x="2430" y="996"/>
                  </a:lnTo>
                  <a:lnTo>
                    <a:pt x="2432" y="997"/>
                  </a:lnTo>
                  <a:lnTo>
                    <a:pt x="2436" y="997"/>
                  </a:lnTo>
                  <a:lnTo>
                    <a:pt x="2438" y="996"/>
                  </a:lnTo>
                  <a:lnTo>
                    <a:pt x="2439" y="996"/>
                  </a:lnTo>
                  <a:lnTo>
                    <a:pt x="2441" y="993"/>
                  </a:lnTo>
                  <a:lnTo>
                    <a:pt x="2444" y="993"/>
                  </a:lnTo>
                  <a:lnTo>
                    <a:pt x="2446" y="991"/>
                  </a:lnTo>
                  <a:lnTo>
                    <a:pt x="2446" y="991"/>
                  </a:lnTo>
                  <a:lnTo>
                    <a:pt x="2448" y="990"/>
                  </a:lnTo>
                  <a:lnTo>
                    <a:pt x="2449" y="990"/>
                  </a:lnTo>
                  <a:lnTo>
                    <a:pt x="2451" y="989"/>
                  </a:lnTo>
                  <a:lnTo>
                    <a:pt x="2454" y="988"/>
                  </a:lnTo>
                  <a:lnTo>
                    <a:pt x="2457" y="988"/>
                  </a:lnTo>
                  <a:lnTo>
                    <a:pt x="2459" y="988"/>
                  </a:lnTo>
                  <a:lnTo>
                    <a:pt x="2463" y="988"/>
                  </a:lnTo>
                  <a:lnTo>
                    <a:pt x="2463" y="989"/>
                  </a:lnTo>
                  <a:lnTo>
                    <a:pt x="2465" y="992"/>
                  </a:lnTo>
                  <a:lnTo>
                    <a:pt x="2466" y="994"/>
                  </a:lnTo>
                  <a:lnTo>
                    <a:pt x="2466" y="997"/>
                  </a:lnTo>
                  <a:lnTo>
                    <a:pt x="2467" y="1000"/>
                  </a:lnTo>
                  <a:lnTo>
                    <a:pt x="2467" y="1002"/>
                  </a:lnTo>
                  <a:lnTo>
                    <a:pt x="2468" y="1006"/>
                  </a:lnTo>
                  <a:lnTo>
                    <a:pt x="2471" y="1008"/>
                  </a:lnTo>
                  <a:lnTo>
                    <a:pt x="2473" y="1008"/>
                  </a:lnTo>
                  <a:lnTo>
                    <a:pt x="2476" y="1010"/>
                  </a:lnTo>
                  <a:lnTo>
                    <a:pt x="2477" y="1009"/>
                  </a:lnTo>
                  <a:lnTo>
                    <a:pt x="2480" y="1011"/>
                  </a:lnTo>
                  <a:lnTo>
                    <a:pt x="2483" y="1011"/>
                  </a:lnTo>
                  <a:lnTo>
                    <a:pt x="2485" y="1010"/>
                  </a:lnTo>
                  <a:lnTo>
                    <a:pt x="2488" y="1011"/>
                  </a:lnTo>
                  <a:lnTo>
                    <a:pt x="2491" y="1011"/>
                  </a:lnTo>
                  <a:lnTo>
                    <a:pt x="2493" y="1014"/>
                  </a:lnTo>
                  <a:lnTo>
                    <a:pt x="2496" y="1013"/>
                  </a:lnTo>
                  <a:lnTo>
                    <a:pt x="2498" y="1013"/>
                  </a:lnTo>
                  <a:lnTo>
                    <a:pt x="2501" y="1014"/>
                  </a:lnTo>
                  <a:lnTo>
                    <a:pt x="2504" y="1014"/>
                  </a:lnTo>
                  <a:lnTo>
                    <a:pt x="2506" y="1014"/>
                  </a:lnTo>
                  <a:lnTo>
                    <a:pt x="2509" y="1014"/>
                  </a:lnTo>
                  <a:lnTo>
                    <a:pt x="2513" y="1015"/>
                  </a:lnTo>
                  <a:lnTo>
                    <a:pt x="2514" y="1013"/>
                  </a:lnTo>
                  <a:lnTo>
                    <a:pt x="2516" y="1015"/>
                  </a:lnTo>
                  <a:lnTo>
                    <a:pt x="2518" y="1016"/>
                  </a:lnTo>
                  <a:lnTo>
                    <a:pt x="2522" y="1016"/>
                  </a:lnTo>
                  <a:lnTo>
                    <a:pt x="2524" y="1018"/>
                  </a:lnTo>
                  <a:lnTo>
                    <a:pt x="2527" y="1016"/>
                  </a:lnTo>
                  <a:lnTo>
                    <a:pt x="2528" y="1016"/>
                  </a:lnTo>
                  <a:lnTo>
                    <a:pt x="2530" y="1016"/>
                  </a:lnTo>
                  <a:lnTo>
                    <a:pt x="2530" y="1018"/>
                  </a:lnTo>
                  <a:lnTo>
                    <a:pt x="2533" y="1017"/>
                  </a:lnTo>
                  <a:lnTo>
                    <a:pt x="2535" y="1016"/>
                  </a:lnTo>
                  <a:lnTo>
                    <a:pt x="2538" y="1017"/>
                  </a:lnTo>
                  <a:lnTo>
                    <a:pt x="2541" y="1016"/>
                  </a:lnTo>
                  <a:lnTo>
                    <a:pt x="2543" y="1015"/>
                  </a:lnTo>
                  <a:lnTo>
                    <a:pt x="2545" y="1016"/>
                  </a:lnTo>
                  <a:lnTo>
                    <a:pt x="2549" y="1016"/>
                  </a:lnTo>
                  <a:lnTo>
                    <a:pt x="2555" y="1016"/>
                  </a:lnTo>
                  <a:lnTo>
                    <a:pt x="2555" y="1014"/>
                  </a:lnTo>
                  <a:lnTo>
                    <a:pt x="2558" y="1014"/>
                  </a:lnTo>
                  <a:lnTo>
                    <a:pt x="2560" y="1015"/>
                  </a:lnTo>
                  <a:lnTo>
                    <a:pt x="2562" y="1013"/>
                  </a:lnTo>
                  <a:lnTo>
                    <a:pt x="2566" y="1015"/>
                  </a:lnTo>
                  <a:lnTo>
                    <a:pt x="2568" y="1015"/>
                  </a:lnTo>
                  <a:lnTo>
                    <a:pt x="2572" y="1015"/>
                  </a:lnTo>
                  <a:lnTo>
                    <a:pt x="2577" y="1015"/>
                  </a:lnTo>
                  <a:lnTo>
                    <a:pt x="2581" y="1014"/>
                  </a:lnTo>
                  <a:lnTo>
                    <a:pt x="2584" y="1015"/>
                  </a:lnTo>
                  <a:lnTo>
                    <a:pt x="2590" y="1013"/>
                  </a:lnTo>
                  <a:lnTo>
                    <a:pt x="2592" y="1013"/>
                  </a:lnTo>
                  <a:lnTo>
                    <a:pt x="2594" y="1013"/>
                  </a:lnTo>
                  <a:lnTo>
                    <a:pt x="2592" y="1011"/>
                  </a:lnTo>
                  <a:lnTo>
                    <a:pt x="2594" y="1010"/>
                  </a:lnTo>
                  <a:lnTo>
                    <a:pt x="2599" y="1016"/>
                  </a:lnTo>
                  <a:lnTo>
                    <a:pt x="2598" y="1019"/>
                  </a:lnTo>
                  <a:lnTo>
                    <a:pt x="2598" y="1020"/>
                  </a:lnTo>
                  <a:lnTo>
                    <a:pt x="2601" y="1022"/>
                  </a:lnTo>
                  <a:lnTo>
                    <a:pt x="2603" y="1023"/>
                  </a:lnTo>
                  <a:lnTo>
                    <a:pt x="2604" y="1025"/>
                  </a:lnTo>
                  <a:lnTo>
                    <a:pt x="2605" y="1027"/>
                  </a:lnTo>
                  <a:lnTo>
                    <a:pt x="2607" y="1032"/>
                  </a:lnTo>
                  <a:lnTo>
                    <a:pt x="2610" y="1033"/>
                  </a:lnTo>
                  <a:lnTo>
                    <a:pt x="2609" y="1034"/>
                  </a:lnTo>
                  <a:lnTo>
                    <a:pt x="2610" y="1035"/>
                  </a:lnTo>
                  <a:lnTo>
                    <a:pt x="2611" y="1035"/>
                  </a:lnTo>
                  <a:lnTo>
                    <a:pt x="2611" y="1036"/>
                  </a:lnTo>
                  <a:lnTo>
                    <a:pt x="2613" y="1035"/>
                  </a:lnTo>
                  <a:lnTo>
                    <a:pt x="2615" y="1035"/>
                  </a:lnTo>
                  <a:lnTo>
                    <a:pt x="2615" y="1035"/>
                  </a:lnTo>
                  <a:lnTo>
                    <a:pt x="2616" y="1035"/>
                  </a:lnTo>
                  <a:lnTo>
                    <a:pt x="2619" y="1037"/>
                  </a:lnTo>
                  <a:lnTo>
                    <a:pt x="2619" y="1040"/>
                  </a:lnTo>
                  <a:lnTo>
                    <a:pt x="2622" y="1037"/>
                  </a:lnTo>
                  <a:lnTo>
                    <a:pt x="2625" y="1036"/>
                  </a:lnTo>
                  <a:lnTo>
                    <a:pt x="2627" y="1036"/>
                  </a:lnTo>
                  <a:lnTo>
                    <a:pt x="2624" y="1037"/>
                  </a:lnTo>
                  <a:lnTo>
                    <a:pt x="2621" y="1040"/>
                  </a:lnTo>
                  <a:lnTo>
                    <a:pt x="2622" y="1042"/>
                  </a:lnTo>
                  <a:lnTo>
                    <a:pt x="2624" y="1044"/>
                  </a:lnTo>
                  <a:lnTo>
                    <a:pt x="2625" y="1045"/>
                  </a:lnTo>
                  <a:lnTo>
                    <a:pt x="2627" y="1048"/>
                  </a:lnTo>
                  <a:lnTo>
                    <a:pt x="2629" y="1049"/>
                  </a:lnTo>
                  <a:lnTo>
                    <a:pt x="2633" y="1050"/>
                  </a:lnTo>
                  <a:lnTo>
                    <a:pt x="2635" y="1051"/>
                  </a:lnTo>
                  <a:lnTo>
                    <a:pt x="2637" y="1052"/>
                  </a:lnTo>
                  <a:lnTo>
                    <a:pt x="2641" y="1050"/>
                  </a:lnTo>
                  <a:lnTo>
                    <a:pt x="2643" y="1050"/>
                  </a:lnTo>
                  <a:lnTo>
                    <a:pt x="2646" y="1049"/>
                  </a:lnTo>
                  <a:lnTo>
                    <a:pt x="2649" y="1049"/>
                  </a:lnTo>
                  <a:lnTo>
                    <a:pt x="2650" y="1047"/>
                  </a:lnTo>
                  <a:lnTo>
                    <a:pt x="2650" y="1049"/>
                  </a:lnTo>
                  <a:lnTo>
                    <a:pt x="2650" y="1049"/>
                  </a:lnTo>
                  <a:lnTo>
                    <a:pt x="2647" y="1051"/>
                  </a:lnTo>
                  <a:lnTo>
                    <a:pt x="2646" y="1054"/>
                  </a:lnTo>
                  <a:lnTo>
                    <a:pt x="2643" y="1054"/>
                  </a:lnTo>
                  <a:lnTo>
                    <a:pt x="2641" y="1057"/>
                  </a:lnTo>
                  <a:lnTo>
                    <a:pt x="2638" y="1058"/>
                  </a:lnTo>
                  <a:lnTo>
                    <a:pt x="2635" y="1058"/>
                  </a:lnTo>
                  <a:lnTo>
                    <a:pt x="2633" y="1059"/>
                  </a:lnTo>
                  <a:lnTo>
                    <a:pt x="2630" y="1056"/>
                  </a:lnTo>
                  <a:lnTo>
                    <a:pt x="2629" y="1058"/>
                  </a:lnTo>
                  <a:lnTo>
                    <a:pt x="2630" y="1060"/>
                  </a:lnTo>
                  <a:lnTo>
                    <a:pt x="2633" y="1062"/>
                  </a:lnTo>
                  <a:lnTo>
                    <a:pt x="2635" y="1066"/>
                  </a:lnTo>
                  <a:lnTo>
                    <a:pt x="2637" y="1068"/>
                  </a:lnTo>
                  <a:lnTo>
                    <a:pt x="2638" y="1068"/>
                  </a:lnTo>
                  <a:lnTo>
                    <a:pt x="2641" y="1070"/>
                  </a:lnTo>
                  <a:lnTo>
                    <a:pt x="2641" y="1071"/>
                  </a:lnTo>
                  <a:lnTo>
                    <a:pt x="2643" y="1074"/>
                  </a:lnTo>
                  <a:lnTo>
                    <a:pt x="2646" y="1076"/>
                  </a:lnTo>
                  <a:lnTo>
                    <a:pt x="2649" y="1078"/>
                  </a:lnTo>
                  <a:lnTo>
                    <a:pt x="2651" y="1079"/>
                  </a:lnTo>
                  <a:lnTo>
                    <a:pt x="2653" y="1081"/>
                  </a:lnTo>
                  <a:lnTo>
                    <a:pt x="2656" y="1081"/>
                  </a:lnTo>
                  <a:lnTo>
                    <a:pt x="2659" y="1081"/>
                  </a:lnTo>
                  <a:lnTo>
                    <a:pt x="2662" y="1079"/>
                  </a:lnTo>
                  <a:lnTo>
                    <a:pt x="2664" y="1077"/>
                  </a:lnTo>
                  <a:lnTo>
                    <a:pt x="2667" y="1076"/>
                  </a:lnTo>
                  <a:lnTo>
                    <a:pt x="2670" y="1075"/>
                  </a:lnTo>
                  <a:lnTo>
                    <a:pt x="2670" y="1075"/>
                  </a:lnTo>
                  <a:lnTo>
                    <a:pt x="2672" y="1073"/>
                  </a:lnTo>
                  <a:lnTo>
                    <a:pt x="2672" y="1071"/>
                  </a:lnTo>
                  <a:lnTo>
                    <a:pt x="2675" y="1069"/>
                  </a:lnTo>
                  <a:lnTo>
                    <a:pt x="2673" y="1066"/>
                  </a:lnTo>
                  <a:lnTo>
                    <a:pt x="2671" y="1065"/>
                  </a:lnTo>
                  <a:lnTo>
                    <a:pt x="2672" y="1062"/>
                  </a:lnTo>
                  <a:lnTo>
                    <a:pt x="2675" y="1061"/>
                  </a:lnTo>
                  <a:lnTo>
                    <a:pt x="2673" y="1059"/>
                  </a:lnTo>
                  <a:lnTo>
                    <a:pt x="2673" y="1059"/>
                  </a:lnTo>
                  <a:lnTo>
                    <a:pt x="2676" y="1058"/>
                  </a:lnTo>
                  <a:lnTo>
                    <a:pt x="2678" y="1059"/>
                  </a:lnTo>
                  <a:lnTo>
                    <a:pt x="2680" y="1059"/>
                  </a:lnTo>
                  <a:lnTo>
                    <a:pt x="2684" y="1059"/>
                  </a:lnTo>
                  <a:lnTo>
                    <a:pt x="2684" y="1059"/>
                  </a:lnTo>
                  <a:lnTo>
                    <a:pt x="2680" y="1060"/>
                  </a:lnTo>
                  <a:lnTo>
                    <a:pt x="2678" y="1061"/>
                  </a:lnTo>
                  <a:lnTo>
                    <a:pt x="2678" y="1064"/>
                  </a:lnTo>
                  <a:lnTo>
                    <a:pt x="2680" y="1062"/>
                  </a:lnTo>
                  <a:lnTo>
                    <a:pt x="2678" y="1066"/>
                  </a:lnTo>
                  <a:lnTo>
                    <a:pt x="2679" y="1067"/>
                  </a:lnTo>
                  <a:lnTo>
                    <a:pt x="2681" y="1067"/>
                  </a:lnTo>
                  <a:lnTo>
                    <a:pt x="2685" y="1067"/>
                  </a:lnTo>
                  <a:lnTo>
                    <a:pt x="2685" y="1067"/>
                  </a:lnTo>
                  <a:lnTo>
                    <a:pt x="2683" y="1068"/>
                  </a:lnTo>
                  <a:lnTo>
                    <a:pt x="2680" y="1069"/>
                  </a:lnTo>
                  <a:lnTo>
                    <a:pt x="2679" y="1073"/>
                  </a:lnTo>
                  <a:lnTo>
                    <a:pt x="2680" y="1075"/>
                  </a:lnTo>
                  <a:lnTo>
                    <a:pt x="2680" y="1076"/>
                  </a:lnTo>
                  <a:lnTo>
                    <a:pt x="2681" y="1075"/>
                  </a:lnTo>
                  <a:lnTo>
                    <a:pt x="2683" y="1078"/>
                  </a:lnTo>
                  <a:lnTo>
                    <a:pt x="2684" y="1081"/>
                  </a:lnTo>
                  <a:lnTo>
                    <a:pt x="2683" y="1083"/>
                  </a:lnTo>
                  <a:lnTo>
                    <a:pt x="2681" y="1086"/>
                  </a:lnTo>
                  <a:lnTo>
                    <a:pt x="2681" y="1087"/>
                  </a:lnTo>
                  <a:lnTo>
                    <a:pt x="2680" y="1087"/>
                  </a:lnTo>
                  <a:lnTo>
                    <a:pt x="2680" y="1090"/>
                  </a:lnTo>
                  <a:lnTo>
                    <a:pt x="2680" y="1091"/>
                  </a:lnTo>
                  <a:lnTo>
                    <a:pt x="2680" y="1093"/>
                  </a:lnTo>
                  <a:lnTo>
                    <a:pt x="2680" y="1095"/>
                  </a:lnTo>
                  <a:lnTo>
                    <a:pt x="2683" y="1097"/>
                  </a:lnTo>
                  <a:lnTo>
                    <a:pt x="2681" y="1097"/>
                  </a:lnTo>
                  <a:lnTo>
                    <a:pt x="2683" y="1101"/>
                  </a:lnTo>
                  <a:lnTo>
                    <a:pt x="2683" y="1101"/>
                  </a:lnTo>
                  <a:lnTo>
                    <a:pt x="2685" y="1102"/>
                  </a:lnTo>
                  <a:lnTo>
                    <a:pt x="2685" y="1102"/>
                  </a:lnTo>
                  <a:lnTo>
                    <a:pt x="2685" y="1102"/>
                  </a:lnTo>
                  <a:lnTo>
                    <a:pt x="2683" y="1101"/>
                  </a:lnTo>
                  <a:lnTo>
                    <a:pt x="2683" y="1101"/>
                  </a:lnTo>
                  <a:lnTo>
                    <a:pt x="2681" y="1103"/>
                  </a:lnTo>
                  <a:lnTo>
                    <a:pt x="2683" y="1105"/>
                  </a:lnTo>
                  <a:lnTo>
                    <a:pt x="2684" y="1104"/>
                  </a:lnTo>
                  <a:lnTo>
                    <a:pt x="2685" y="1104"/>
                  </a:lnTo>
                  <a:lnTo>
                    <a:pt x="2685" y="1105"/>
                  </a:lnTo>
                  <a:lnTo>
                    <a:pt x="2683" y="1108"/>
                  </a:lnTo>
                  <a:lnTo>
                    <a:pt x="2683" y="1109"/>
                  </a:lnTo>
                  <a:lnTo>
                    <a:pt x="2684" y="1112"/>
                  </a:lnTo>
                  <a:lnTo>
                    <a:pt x="2684" y="1114"/>
                  </a:lnTo>
                  <a:lnTo>
                    <a:pt x="2684" y="1118"/>
                  </a:lnTo>
                  <a:lnTo>
                    <a:pt x="2685" y="1120"/>
                  </a:lnTo>
                  <a:lnTo>
                    <a:pt x="2686" y="1122"/>
                  </a:lnTo>
                  <a:lnTo>
                    <a:pt x="2687" y="1126"/>
                  </a:lnTo>
                  <a:lnTo>
                    <a:pt x="2687" y="1128"/>
                  </a:lnTo>
                  <a:lnTo>
                    <a:pt x="2687" y="1129"/>
                  </a:lnTo>
                  <a:lnTo>
                    <a:pt x="2688" y="1133"/>
                  </a:lnTo>
                  <a:lnTo>
                    <a:pt x="2688" y="1135"/>
                  </a:lnTo>
                  <a:lnTo>
                    <a:pt x="2688" y="1137"/>
                  </a:lnTo>
                  <a:lnTo>
                    <a:pt x="2689" y="1139"/>
                  </a:lnTo>
                  <a:lnTo>
                    <a:pt x="2689" y="1142"/>
                  </a:lnTo>
                  <a:lnTo>
                    <a:pt x="2690" y="1145"/>
                  </a:lnTo>
                  <a:lnTo>
                    <a:pt x="2690" y="1147"/>
                  </a:lnTo>
                  <a:lnTo>
                    <a:pt x="2693" y="1151"/>
                  </a:lnTo>
                  <a:lnTo>
                    <a:pt x="2694" y="1152"/>
                  </a:lnTo>
                  <a:lnTo>
                    <a:pt x="2694" y="1152"/>
                  </a:lnTo>
                  <a:lnTo>
                    <a:pt x="2696" y="1154"/>
                  </a:lnTo>
                  <a:lnTo>
                    <a:pt x="2695" y="1155"/>
                  </a:lnTo>
                  <a:lnTo>
                    <a:pt x="2697" y="1159"/>
                  </a:lnTo>
                  <a:lnTo>
                    <a:pt x="2697" y="1161"/>
                  </a:lnTo>
                  <a:lnTo>
                    <a:pt x="2700" y="1163"/>
                  </a:lnTo>
                  <a:lnTo>
                    <a:pt x="2700" y="1164"/>
                  </a:lnTo>
                  <a:lnTo>
                    <a:pt x="2700" y="1164"/>
                  </a:lnTo>
                  <a:lnTo>
                    <a:pt x="2701" y="1165"/>
                  </a:lnTo>
                  <a:lnTo>
                    <a:pt x="2702" y="1167"/>
                  </a:lnTo>
                  <a:lnTo>
                    <a:pt x="2703" y="1169"/>
                  </a:lnTo>
                  <a:lnTo>
                    <a:pt x="2704" y="1172"/>
                  </a:lnTo>
                  <a:lnTo>
                    <a:pt x="2705" y="1172"/>
                  </a:lnTo>
                  <a:lnTo>
                    <a:pt x="2704" y="1172"/>
                  </a:lnTo>
                  <a:lnTo>
                    <a:pt x="2704" y="1172"/>
                  </a:lnTo>
                  <a:lnTo>
                    <a:pt x="2705" y="1176"/>
                  </a:lnTo>
                  <a:lnTo>
                    <a:pt x="2706" y="1178"/>
                  </a:lnTo>
                  <a:lnTo>
                    <a:pt x="2707" y="1180"/>
                  </a:lnTo>
                  <a:lnTo>
                    <a:pt x="2707" y="1180"/>
                  </a:lnTo>
                  <a:lnTo>
                    <a:pt x="2707" y="1181"/>
                  </a:lnTo>
                  <a:lnTo>
                    <a:pt x="2707" y="1184"/>
                  </a:lnTo>
                  <a:lnTo>
                    <a:pt x="2709" y="1187"/>
                  </a:lnTo>
                  <a:lnTo>
                    <a:pt x="2709" y="1189"/>
                  </a:lnTo>
                  <a:lnTo>
                    <a:pt x="2710" y="1191"/>
                  </a:lnTo>
                  <a:lnTo>
                    <a:pt x="2710" y="1193"/>
                  </a:lnTo>
                  <a:lnTo>
                    <a:pt x="2710" y="1193"/>
                  </a:lnTo>
                  <a:lnTo>
                    <a:pt x="2710" y="1193"/>
                  </a:lnTo>
                  <a:lnTo>
                    <a:pt x="2711" y="1195"/>
                  </a:lnTo>
                  <a:lnTo>
                    <a:pt x="2712" y="1197"/>
                  </a:lnTo>
                  <a:lnTo>
                    <a:pt x="2712" y="1198"/>
                  </a:lnTo>
                  <a:lnTo>
                    <a:pt x="2713" y="1201"/>
                  </a:lnTo>
                  <a:lnTo>
                    <a:pt x="2715" y="1203"/>
                  </a:lnTo>
                  <a:lnTo>
                    <a:pt x="2715" y="1204"/>
                  </a:lnTo>
                  <a:lnTo>
                    <a:pt x="2717" y="1204"/>
                  </a:lnTo>
                  <a:lnTo>
                    <a:pt x="2717" y="1204"/>
                  </a:lnTo>
                  <a:lnTo>
                    <a:pt x="2717" y="1205"/>
                  </a:lnTo>
                  <a:lnTo>
                    <a:pt x="2718" y="1206"/>
                  </a:lnTo>
                  <a:lnTo>
                    <a:pt x="2720" y="1208"/>
                  </a:lnTo>
                  <a:lnTo>
                    <a:pt x="2720" y="1210"/>
                  </a:lnTo>
                  <a:lnTo>
                    <a:pt x="2720" y="1210"/>
                  </a:lnTo>
                  <a:lnTo>
                    <a:pt x="2722" y="1213"/>
                  </a:lnTo>
                  <a:lnTo>
                    <a:pt x="2722" y="1215"/>
                  </a:lnTo>
                  <a:lnTo>
                    <a:pt x="2723" y="1218"/>
                  </a:lnTo>
                  <a:lnTo>
                    <a:pt x="2724" y="1221"/>
                  </a:lnTo>
                  <a:lnTo>
                    <a:pt x="2726" y="1223"/>
                  </a:lnTo>
                  <a:lnTo>
                    <a:pt x="2727" y="1225"/>
                  </a:lnTo>
                  <a:lnTo>
                    <a:pt x="2728" y="1229"/>
                  </a:lnTo>
                  <a:lnTo>
                    <a:pt x="2728" y="1231"/>
                  </a:lnTo>
                  <a:lnTo>
                    <a:pt x="2729" y="1231"/>
                  </a:lnTo>
                  <a:lnTo>
                    <a:pt x="2729" y="1232"/>
                  </a:lnTo>
                  <a:lnTo>
                    <a:pt x="2730" y="1233"/>
                  </a:lnTo>
                  <a:lnTo>
                    <a:pt x="2730" y="1236"/>
                  </a:lnTo>
                  <a:lnTo>
                    <a:pt x="2729" y="1233"/>
                  </a:lnTo>
                  <a:lnTo>
                    <a:pt x="2729" y="1232"/>
                  </a:lnTo>
                  <a:lnTo>
                    <a:pt x="2729" y="1232"/>
                  </a:lnTo>
                  <a:lnTo>
                    <a:pt x="2729" y="1233"/>
                  </a:lnTo>
                  <a:lnTo>
                    <a:pt x="2729" y="1236"/>
                  </a:lnTo>
                  <a:lnTo>
                    <a:pt x="2729" y="1238"/>
                  </a:lnTo>
                  <a:lnTo>
                    <a:pt x="2730" y="1240"/>
                  </a:lnTo>
                  <a:lnTo>
                    <a:pt x="2731" y="1244"/>
                  </a:lnTo>
                  <a:lnTo>
                    <a:pt x="2732" y="1246"/>
                  </a:lnTo>
                  <a:lnTo>
                    <a:pt x="2732" y="1246"/>
                  </a:lnTo>
                  <a:lnTo>
                    <a:pt x="2733" y="1247"/>
                  </a:lnTo>
                  <a:lnTo>
                    <a:pt x="2733" y="1247"/>
                  </a:lnTo>
                  <a:lnTo>
                    <a:pt x="2736" y="1249"/>
                  </a:lnTo>
                  <a:lnTo>
                    <a:pt x="2738" y="1253"/>
                  </a:lnTo>
                  <a:lnTo>
                    <a:pt x="2740" y="1255"/>
                  </a:lnTo>
                  <a:lnTo>
                    <a:pt x="2741" y="1255"/>
                  </a:lnTo>
                  <a:lnTo>
                    <a:pt x="2744" y="1257"/>
                  </a:lnTo>
                  <a:lnTo>
                    <a:pt x="2746" y="1258"/>
                  </a:lnTo>
                  <a:lnTo>
                    <a:pt x="2749" y="1256"/>
                  </a:lnTo>
                  <a:lnTo>
                    <a:pt x="2752" y="1255"/>
                  </a:lnTo>
                  <a:lnTo>
                    <a:pt x="2754" y="1253"/>
                  </a:lnTo>
                  <a:lnTo>
                    <a:pt x="2754" y="1249"/>
                  </a:lnTo>
                  <a:lnTo>
                    <a:pt x="2755" y="1248"/>
                  </a:lnTo>
                  <a:lnTo>
                    <a:pt x="2756" y="1245"/>
                  </a:lnTo>
                  <a:lnTo>
                    <a:pt x="2760" y="1244"/>
                  </a:lnTo>
                  <a:lnTo>
                    <a:pt x="2764" y="1241"/>
                  </a:lnTo>
                  <a:lnTo>
                    <a:pt x="2767" y="1241"/>
                  </a:lnTo>
                  <a:lnTo>
                    <a:pt x="2770" y="1241"/>
                  </a:lnTo>
                  <a:lnTo>
                    <a:pt x="2772" y="1244"/>
                  </a:lnTo>
                  <a:lnTo>
                    <a:pt x="2773" y="1244"/>
                  </a:lnTo>
                  <a:lnTo>
                    <a:pt x="2771" y="1241"/>
                  </a:lnTo>
                  <a:lnTo>
                    <a:pt x="2769" y="1241"/>
                  </a:lnTo>
                  <a:lnTo>
                    <a:pt x="2765" y="1239"/>
                  </a:lnTo>
                  <a:lnTo>
                    <a:pt x="2766" y="1237"/>
                  </a:lnTo>
                  <a:lnTo>
                    <a:pt x="2767" y="1233"/>
                  </a:lnTo>
                  <a:lnTo>
                    <a:pt x="2770" y="1231"/>
                  </a:lnTo>
                  <a:lnTo>
                    <a:pt x="2770" y="1230"/>
                  </a:lnTo>
                  <a:lnTo>
                    <a:pt x="2771" y="1228"/>
                  </a:lnTo>
                  <a:lnTo>
                    <a:pt x="2773" y="1227"/>
                  </a:lnTo>
                  <a:lnTo>
                    <a:pt x="2775" y="1227"/>
                  </a:lnTo>
                  <a:lnTo>
                    <a:pt x="2779" y="1225"/>
                  </a:lnTo>
                  <a:lnTo>
                    <a:pt x="2778" y="1223"/>
                  </a:lnTo>
                  <a:lnTo>
                    <a:pt x="2778" y="1215"/>
                  </a:lnTo>
                  <a:lnTo>
                    <a:pt x="2775" y="1213"/>
                  </a:lnTo>
                  <a:lnTo>
                    <a:pt x="2777" y="1213"/>
                  </a:lnTo>
                  <a:lnTo>
                    <a:pt x="2777" y="1211"/>
                  </a:lnTo>
                  <a:lnTo>
                    <a:pt x="2777" y="1207"/>
                  </a:lnTo>
                  <a:lnTo>
                    <a:pt x="2778" y="1207"/>
                  </a:lnTo>
                  <a:lnTo>
                    <a:pt x="2778" y="1206"/>
                  </a:lnTo>
                  <a:lnTo>
                    <a:pt x="2778" y="1206"/>
                  </a:lnTo>
                  <a:lnTo>
                    <a:pt x="2778" y="1206"/>
                  </a:lnTo>
                  <a:lnTo>
                    <a:pt x="2778" y="1204"/>
                  </a:lnTo>
                  <a:lnTo>
                    <a:pt x="2779" y="1204"/>
                  </a:lnTo>
                  <a:lnTo>
                    <a:pt x="2779" y="1203"/>
                  </a:lnTo>
                  <a:lnTo>
                    <a:pt x="2780" y="1201"/>
                  </a:lnTo>
                  <a:lnTo>
                    <a:pt x="2780" y="1201"/>
                  </a:lnTo>
                  <a:lnTo>
                    <a:pt x="2782" y="1197"/>
                  </a:lnTo>
                  <a:lnTo>
                    <a:pt x="2782" y="1197"/>
                  </a:lnTo>
                  <a:lnTo>
                    <a:pt x="2783" y="1195"/>
                  </a:lnTo>
                  <a:lnTo>
                    <a:pt x="2783" y="1191"/>
                  </a:lnTo>
                  <a:lnTo>
                    <a:pt x="2784" y="1189"/>
                  </a:lnTo>
                  <a:lnTo>
                    <a:pt x="2784" y="1186"/>
                  </a:lnTo>
                  <a:lnTo>
                    <a:pt x="2784" y="1184"/>
                  </a:lnTo>
                  <a:lnTo>
                    <a:pt x="2783" y="1184"/>
                  </a:lnTo>
                  <a:lnTo>
                    <a:pt x="2782" y="1182"/>
                  </a:lnTo>
                  <a:lnTo>
                    <a:pt x="2781" y="1182"/>
                  </a:lnTo>
                  <a:lnTo>
                    <a:pt x="2782" y="1181"/>
                  </a:lnTo>
                  <a:lnTo>
                    <a:pt x="2784" y="1182"/>
                  </a:lnTo>
                  <a:lnTo>
                    <a:pt x="2784" y="1182"/>
                  </a:lnTo>
                  <a:lnTo>
                    <a:pt x="2783" y="1180"/>
                  </a:lnTo>
                  <a:lnTo>
                    <a:pt x="2783" y="1177"/>
                  </a:lnTo>
                  <a:lnTo>
                    <a:pt x="2782" y="1174"/>
                  </a:lnTo>
                  <a:lnTo>
                    <a:pt x="2782" y="1171"/>
                  </a:lnTo>
                  <a:lnTo>
                    <a:pt x="2782" y="1169"/>
                  </a:lnTo>
                  <a:lnTo>
                    <a:pt x="2782" y="1168"/>
                  </a:lnTo>
                  <a:lnTo>
                    <a:pt x="2782" y="1167"/>
                  </a:lnTo>
                  <a:lnTo>
                    <a:pt x="2781" y="1164"/>
                  </a:lnTo>
                  <a:lnTo>
                    <a:pt x="2781" y="1162"/>
                  </a:lnTo>
                  <a:lnTo>
                    <a:pt x="2781" y="1159"/>
                  </a:lnTo>
                  <a:lnTo>
                    <a:pt x="2782" y="1156"/>
                  </a:lnTo>
                  <a:lnTo>
                    <a:pt x="2783" y="1154"/>
                  </a:lnTo>
                  <a:lnTo>
                    <a:pt x="2786" y="1151"/>
                  </a:lnTo>
                  <a:lnTo>
                    <a:pt x="2788" y="1150"/>
                  </a:lnTo>
                  <a:lnTo>
                    <a:pt x="2791" y="1150"/>
                  </a:lnTo>
                  <a:lnTo>
                    <a:pt x="2792" y="1147"/>
                  </a:lnTo>
                  <a:lnTo>
                    <a:pt x="2794" y="1150"/>
                  </a:lnTo>
                  <a:lnTo>
                    <a:pt x="2794" y="1151"/>
                  </a:lnTo>
                  <a:lnTo>
                    <a:pt x="2796" y="1148"/>
                  </a:lnTo>
                  <a:lnTo>
                    <a:pt x="2797" y="1145"/>
                  </a:lnTo>
                  <a:lnTo>
                    <a:pt x="2798" y="1143"/>
                  </a:lnTo>
                  <a:lnTo>
                    <a:pt x="2800" y="1143"/>
                  </a:lnTo>
                  <a:lnTo>
                    <a:pt x="2804" y="1143"/>
                  </a:lnTo>
                  <a:lnTo>
                    <a:pt x="2804" y="1143"/>
                  </a:lnTo>
                  <a:lnTo>
                    <a:pt x="2806" y="1143"/>
                  </a:lnTo>
                  <a:lnTo>
                    <a:pt x="2807" y="1142"/>
                  </a:lnTo>
                  <a:lnTo>
                    <a:pt x="2809" y="1141"/>
                  </a:lnTo>
                  <a:lnTo>
                    <a:pt x="2812" y="1139"/>
                  </a:lnTo>
                  <a:lnTo>
                    <a:pt x="2813" y="1136"/>
                  </a:lnTo>
                  <a:lnTo>
                    <a:pt x="2813" y="1133"/>
                  </a:lnTo>
                  <a:lnTo>
                    <a:pt x="2814" y="1131"/>
                  </a:lnTo>
                  <a:lnTo>
                    <a:pt x="2816" y="1129"/>
                  </a:lnTo>
                  <a:lnTo>
                    <a:pt x="2820" y="1128"/>
                  </a:lnTo>
                  <a:lnTo>
                    <a:pt x="2822" y="1127"/>
                  </a:lnTo>
                  <a:lnTo>
                    <a:pt x="2825" y="1125"/>
                  </a:lnTo>
                  <a:lnTo>
                    <a:pt x="2824" y="1124"/>
                  </a:lnTo>
                  <a:lnTo>
                    <a:pt x="2825" y="1124"/>
                  </a:lnTo>
                  <a:lnTo>
                    <a:pt x="2828" y="1121"/>
                  </a:lnTo>
                  <a:lnTo>
                    <a:pt x="2830" y="1119"/>
                  </a:lnTo>
                  <a:lnTo>
                    <a:pt x="2832" y="1118"/>
                  </a:lnTo>
                  <a:lnTo>
                    <a:pt x="2834" y="1117"/>
                  </a:lnTo>
                  <a:lnTo>
                    <a:pt x="2837" y="1114"/>
                  </a:lnTo>
                  <a:lnTo>
                    <a:pt x="2839" y="1112"/>
                  </a:lnTo>
                  <a:lnTo>
                    <a:pt x="2841" y="1110"/>
                  </a:lnTo>
                  <a:lnTo>
                    <a:pt x="2843" y="1107"/>
                  </a:lnTo>
                  <a:lnTo>
                    <a:pt x="2846" y="1104"/>
                  </a:lnTo>
                  <a:lnTo>
                    <a:pt x="2846" y="1104"/>
                  </a:lnTo>
                  <a:lnTo>
                    <a:pt x="2848" y="1101"/>
                  </a:lnTo>
                  <a:lnTo>
                    <a:pt x="2851" y="1099"/>
                  </a:lnTo>
                  <a:lnTo>
                    <a:pt x="2854" y="1097"/>
                  </a:lnTo>
                  <a:lnTo>
                    <a:pt x="2854" y="1096"/>
                  </a:lnTo>
                  <a:lnTo>
                    <a:pt x="2854" y="1096"/>
                  </a:lnTo>
                  <a:lnTo>
                    <a:pt x="2854" y="1096"/>
                  </a:lnTo>
                  <a:lnTo>
                    <a:pt x="2852" y="1096"/>
                  </a:lnTo>
                  <a:lnTo>
                    <a:pt x="2850" y="1099"/>
                  </a:lnTo>
                  <a:lnTo>
                    <a:pt x="2851" y="1095"/>
                  </a:lnTo>
                  <a:lnTo>
                    <a:pt x="2855" y="1093"/>
                  </a:lnTo>
                  <a:lnTo>
                    <a:pt x="2856" y="1095"/>
                  </a:lnTo>
                  <a:lnTo>
                    <a:pt x="2855" y="1095"/>
                  </a:lnTo>
                  <a:lnTo>
                    <a:pt x="2858" y="1095"/>
                  </a:lnTo>
                  <a:lnTo>
                    <a:pt x="2866" y="1093"/>
                  </a:lnTo>
                  <a:lnTo>
                    <a:pt x="2866" y="1091"/>
                  </a:lnTo>
                  <a:lnTo>
                    <a:pt x="2865" y="1090"/>
                  </a:lnTo>
                  <a:lnTo>
                    <a:pt x="2867" y="1091"/>
                  </a:lnTo>
                  <a:lnTo>
                    <a:pt x="2867" y="1091"/>
                  </a:lnTo>
                  <a:lnTo>
                    <a:pt x="2869" y="1088"/>
                  </a:lnTo>
                  <a:lnTo>
                    <a:pt x="2872" y="1087"/>
                  </a:lnTo>
                  <a:lnTo>
                    <a:pt x="2872" y="1087"/>
                  </a:lnTo>
                  <a:lnTo>
                    <a:pt x="2873" y="1084"/>
                  </a:lnTo>
                  <a:lnTo>
                    <a:pt x="2875" y="1083"/>
                  </a:lnTo>
                  <a:lnTo>
                    <a:pt x="2876" y="1082"/>
                  </a:lnTo>
                  <a:lnTo>
                    <a:pt x="2875" y="1082"/>
                  </a:lnTo>
                  <a:lnTo>
                    <a:pt x="2874" y="1081"/>
                  </a:lnTo>
                  <a:lnTo>
                    <a:pt x="2875" y="1077"/>
                  </a:lnTo>
                  <a:lnTo>
                    <a:pt x="2874" y="1075"/>
                  </a:lnTo>
                  <a:lnTo>
                    <a:pt x="2875" y="1073"/>
                  </a:lnTo>
                  <a:lnTo>
                    <a:pt x="2877" y="1069"/>
                  </a:lnTo>
                  <a:lnTo>
                    <a:pt x="2881" y="1069"/>
                  </a:lnTo>
                  <a:lnTo>
                    <a:pt x="2881" y="1069"/>
                  </a:lnTo>
                  <a:lnTo>
                    <a:pt x="2883" y="1068"/>
                  </a:lnTo>
                  <a:lnTo>
                    <a:pt x="2885" y="1068"/>
                  </a:lnTo>
                  <a:lnTo>
                    <a:pt x="2888" y="1066"/>
                  </a:lnTo>
                  <a:lnTo>
                    <a:pt x="2890" y="1064"/>
                  </a:lnTo>
                  <a:lnTo>
                    <a:pt x="2892" y="1061"/>
                  </a:lnTo>
                  <a:lnTo>
                    <a:pt x="2893" y="1062"/>
                  </a:lnTo>
                  <a:lnTo>
                    <a:pt x="2892" y="1065"/>
                  </a:lnTo>
                  <a:lnTo>
                    <a:pt x="2892" y="1067"/>
                  </a:lnTo>
                  <a:lnTo>
                    <a:pt x="2893" y="1068"/>
                  </a:lnTo>
                  <a:lnTo>
                    <a:pt x="2893" y="1068"/>
                  </a:lnTo>
                  <a:lnTo>
                    <a:pt x="2893" y="1069"/>
                  </a:lnTo>
                  <a:lnTo>
                    <a:pt x="2893" y="1068"/>
                  </a:lnTo>
                  <a:lnTo>
                    <a:pt x="2894" y="1067"/>
                  </a:lnTo>
                  <a:lnTo>
                    <a:pt x="2895" y="1067"/>
                  </a:lnTo>
                  <a:lnTo>
                    <a:pt x="2895" y="1068"/>
                  </a:lnTo>
                  <a:lnTo>
                    <a:pt x="2897" y="1066"/>
                  </a:lnTo>
                  <a:lnTo>
                    <a:pt x="2897" y="1065"/>
                  </a:lnTo>
                  <a:lnTo>
                    <a:pt x="2897" y="1067"/>
                  </a:lnTo>
                  <a:lnTo>
                    <a:pt x="2897" y="1068"/>
                  </a:lnTo>
                  <a:lnTo>
                    <a:pt x="2897" y="1068"/>
                  </a:lnTo>
                  <a:lnTo>
                    <a:pt x="2898" y="1069"/>
                  </a:lnTo>
                  <a:lnTo>
                    <a:pt x="2898" y="1069"/>
                  </a:lnTo>
                  <a:lnTo>
                    <a:pt x="2898" y="1068"/>
                  </a:lnTo>
                  <a:lnTo>
                    <a:pt x="2898" y="1066"/>
                  </a:lnTo>
                  <a:lnTo>
                    <a:pt x="2898" y="1064"/>
                  </a:lnTo>
                  <a:lnTo>
                    <a:pt x="2898" y="1061"/>
                  </a:lnTo>
                  <a:lnTo>
                    <a:pt x="2899" y="1060"/>
                  </a:lnTo>
                  <a:lnTo>
                    <a:pt x="2899" y="1060"/>
                  </a:lnTo>
                  <a:lnTo>
                    <a:pt x="2899" y="1062"/>
                  </a:lnTo>
                  <a:lnTo>
                    <a:pt x="2900" y="1061"/>
                  </a:lnTo>
                  <a:lnTo>
                    <a:pt x="2900" y="1062"/>
                  </a:lnTo>
                  <a:lnTo>
                    <a:pt x="2899" y="1065"/>
                  </a:lnTo>
                  <a:lnTo>
                    <a:pt x="2899" y="1067"/>
                  </a:lnTo>
                  <a:lnTo>
                    <a:pt x="2900" y="1068"/>
                  </a:lnTo>
                  <a:lnTo>
                    <a:pt x="2901" y="1067"/>
                  </a:lnTo>
                  <a:lnTo>
                    <a:pt x="2901" y="1067"/>
                  </a:lnTo>
                  <a:lnTo>
                    <a:pt x="2901" y="1066"/>
                  </a:lnTo>
                  <a:lnTo>
                    <a:pt x="2902" y="1068"/>
                  </a:lnTo>
                  <a:lnTo>
                    <a:pt x="2903" y="1065"/>
                  </a:lnTo>
                  <a:lnTo>
                    <a:pt x="2903" y="1065"/>
                  </a:lnTo>
                  <a:lnTo>
                    <a:pt x="2902" y="1064"/>
                  </a:lnTo>
                  <a:lnTo>
                    <a:pt x="2902" y="1062"/>
                  </a:lnTo>
                  <a:lnTo>
                    <a:pt x="2902" y="1062"/>
                  </a:lnTo>
                  <a:lnTo>
                    <a:pt x="2905" y="1060"/>
                  </a:lnTo>
                  <a:lnTo>
                    <a:pt x="2905" y="1061"/>
                  </a:lnTo>
                  <a:lnTo>
                    <a:pt x="2905" y="1064"/>
                  </a:lnTo>
                  <a:lnTo>
                    <a:pt x="2906" y="1066"/>
                  </a:lnTo>
                  <a:lnTo>
                    <a:pt x="2907" y="1066"/>
                  </a:lnTo>
                  <a:lnTo>
                    <a:pt x="2908" y="1064"/>
                  </a:lnTo>
                  <a:lnTo>
                    <a:pt x="2908" y="1062"/>
                  </a:lnTo>
                  <a:lnTo>
                    <a:pt x="2908" y="1066"/>
                  </a:lnTo>
                  <a:lnTo>
                    <a:pt x="2910" y="1065"/>
                  </a:lnTo>
                  <a:lnTo>
                    <a:pt x="2910" y="1061"/>
                  </a:lnTo>
                  <a:lnTo>
                    <a:pt x="2910" y="1059"/>
                  </a:lnTo>
                  <a:lnTo>
                    <a:pt x="2910" y="1058"/>
                  </a:lnTo>
                  <a:lnTo>
                    <a:pt x="2910" y="1061"/>
                  </a:lnTo>
                  <a:lnTo>
                    <a:pt x="2911" y="1062"/>
                  </a:lnTo>
                  <a:lnTo>
                    <a:pt x="2911" y="1060"/>
                  </a:lnTo>
                  <a:lnTo>
                    <a:pt x="2911" y="1058"/>
                  </a:lnTo>
                  <a:lnTo>
                    <a:pt x="2911" y="1060"/>
                  </a:lnTo>
                  <a:lnTo>
                    <a:pt x="2911" y="1064"/>
                  </a:lnTo>
                  <a:lnTo>
                    <a:pt x="2911" y="1064"/>
                  </a:lnTo>
                  <a:lnTo>
                    <a:pt x="2911" y="1065"/>
                  </a:lnTo>
                  <a:lnTo>
                    <a:pt x="2911" y="1066"/>
                  </a:lnTo>
                  <a:lnTo>
                    <a:pt x="2912" y="1064"/>
                  </a:lnTo>
                  <a:lnTo>
                    <a:pt x="2912" y="1064"/>
                  </a:lnTo>
                  <a:lnTo>
                    <a:pt x="2915" y="1065"/>
                  </a:lnTo>
                  <a:lnTo>
                    <a:pt x="2915" y="1061"/>
                  </a:lnTo>
                  <a:lnTo>
                    <a:pt x="2915" y="1059"/>
                  </a:lnTo>
                  <a:lnTo>
                    <a:pt x="2915" y="1057"/>
                  </a:lnTo>
                  <a:lnTo>
                    <a:pt x="2917" y="1056"/>
                  </a:lnTo>
                  <a:lnTo>
                    <a:pt x="2917" y="1056"/>
                  </a:lnTo>
                  <a:lnTo>
                    <a:pt x="2916" y="1058"/>
                  </a:lnTo>
                  <a:lnTo>
                    <a:pt x="2916" y="1060"/>
                  </a:lnTo>
                  <a:lnTo>
                    <a:pt x="2916" y="1062"/>
                  </a:lnTo>
                  <a:lnTo>
                    <a:pt x="2917" y="1062"/>
                  </a:lnTo>
                  <a:lnTo>
                    <a:pt x="2918" y="1060"/>
                  </a:lnTo>
                  <a:lnTo>
                    <a:pt x="2917" y="1062"/>
                  </a:lnTo>
                  <a:lnTo>
                    <a:pt x="2917" y="1062"/>
                  </a:lnTo>
                  <a:lnTo>
                    <a:pt x="2919" y="1061"/>
                  </a:lnTo>
                  <a:lnTo>
                    <a:pt x="2918" y="1062"/>
                  </a:lnTo>
                  <a:lnTo>
                    <a:pt x="2919" y="1064"/>
                  </a:lnTo>
                  <a:lnTo>
                    <a:pt x="2920" y="1065"/>
                  </a:lnTo>
                  <a:lnTo>
                    <a:pt x="2922" y="1062"/>
                  </a:lnTo>
                  <a:lnTo>
                    <a:pt x="2922" y="1062"/>
                  </a:lnTo>
                  <a:lnTo>
                    <a:pt x="2923" y="1061"/>
                  </a:lnTo>
                  <a:lnTo>
                    <a:pt x="2923" y="1059"/>
                  </a:lnTo>
                  <a:lnTo>
                    <a:pt x="2923" y="1061"/>
                  </a:lnTo>
                  <a:lnTo>
                    <a:pt x="2925" y="1059"/>
                  </a:lnTo>
                  <a:lnTo>
                    <a:pt x="2925" y="1057"/>
                  </a:lnTo>
                  <a:lnTo>
                    <a:pt x="2924" y="1056"/>
                  </a:lnTo>
                  <a:lnTo>
                    <a:pt x="2924" y="1053"/>
                  </a:lnTo>
                  <a:lnTo>
                    <a:pt x="2923" y="1052"/>
                  </a:lnTo>
                  <a:lnTo>
                    <a:pt x="2923" y="1052"/>
                  </a:lnTo>
                  <a:lnTo>
                    <a:pt x="2923" y="1051"/>
                  </a:lnTo>
                  <a:lnTo>
                    <a:pt x="2924" y="1049"/>
                  </a:lnTo>
                  <a:lnTo>
                    <a:pt x="2924" y="1048"/>
                  </a:lnTo>
                  <a:lnTo>
                    <a:pt x="2924" y="1048"/>
                  </a:lnTo>
                  <a:lnTo>
                    <a:pt x="2924" y="1048"/>
                  </a:lnTo>
                  <a:lnTo>
                    <a:pt x="2925" y="1044"/>
                  </a:lnTo>
                  <a:lnTo>
                    <a:pt x="2924" y="1044"/>
                  </a:lnTo>
                  <a:lnTo>
                    <a:pt x="2922" y="1042"/>
                  </a:lnTo>
                  <a:lnTo>
                    <a:pt x="2920" y="1042"/>
                  </a:lnTo>
                  <a:lnTo>
                    <a:pt x="2920" y="1042"/>
                  </a:lnTo>
                  <a:lnTo>
                    <a:pt x="2920" y="1042"/>
                  </a:lnTo>
                  <a:lnTo>
                    <a:pt x="2924" y="1042"/>
                  </a:lnTo>
                  <a:lnTo>
                    <a:pt x="2924" y="1040"/>
                  </a:lnTo>
                  <a:lnTo>
                    <a:pt x="2924" y="1040"/>
                  </a:lnTo>
                  <a:lnTo>
                    <a:pt x="2926" y="1040"/>
                  </a:lnTo>
                  <a:lnTo>
                    <a:pt x="2926" y="1041"/>
                  </a:lnTo>
                  <a:lnTo>
                    <a:pt x="2927" y="1041"/>
                  </a:lnTo>
                  <a:lnTo>
                    <a:pt x="2927" y="1041"/>
                  </a:lnTo>
                  <a:lnTo>
                    <a:pt x="2926" y="1043"/>
                  </a:lnTo>
                  <a:lnTo>
                    <a:pt x="2926" y="1045"/>
                  </a:lnTo>
                  <a:lnTo>
                    <a:pt x="2926" y="1048"/>
                  </a:lnTo>
                  <a:lnTo>
                    <a:pt x="2926" y="1048"/>
                  </a:lnTo>
                  <a:lnTo>
                    <a:pt x="2927" y="1049"/>
                  </a:lnTo>
                  <a:lnTo>
                    <a:pt x="2928" y="1051"/>
                  </a:lnTo>
                  <a:lnTo>
                    <a:pt x="2929" y="1054"/>
                  </a:lnTo>
                  <a:lnTo>
                    <a:pt x="2931" y="1054"/>
                  </a:lnTo>
                  <a:lnTo>
                    <a:pt x="2933" y="1051"/>
                  </a:lnTo>
                  <a:lnTo>
                    <a:pt x="2936" y="1051"/>
                  </a:lnTo>
                  <a:lnTo>
                    <a:pt x="2937" y="1050"/>
                  </a:lnTo>
                  <a:lnTo>
                    <a:pt x="2937" y="1052"/>
                  </a:lnTo>
                  <a:lnTo>
                    <a:pt x="2940" y="1054"/>
                  </a:lnTo>
                  <a:lnTo>
                    <a:pt x="2941" y="1058"/>
                  </a:lnTo>
                  <a:lnTo>
                    <a:pt x="2942" y="1058"/>
                  </a:lnTo>
                  <a:lnTo>
                    <a:pt x="2943" y="1058"/>
                  </a:lnTo>
                  <a:lnTo>
                    <a:pt x="2943" y="1058"/>
                  </a:lnTo>
                  <a:lnTo>
                    <a:pt x="2942" y="1058"/>
                  </a:lnTo>
                  <a:lnTo>
                    <a:pt x="2942" y="1061"/>
                  </a:lnTo>
                  <a:lnTo>
                    <a:pt x="2943" y="1062"/>
                  </a:lnTo>
                  <a:lnTo>
                    <a:pt x="2943" y="1064"/>
                  </a:lnTo>
                  <a:lnTo>
                    <a:pt x="2944" y="1067"/>
                  </a:lnTo>
                  <a:lnTo>
                    <a:pt x="2944" y="1069"/>
                  </a:lnTo>
                  <a:lnTo>
                    <a:pt x="2945" y="1071"/>
                  </a:lnTo>
                  <a:lnTo>
                    <a:pt x="2945" y="1075"/>
                  </a:lnTo>
                  <a:lnTo>
                    <a:pt x="2948" y="1077"/>
                  </a:lnTo>
                  <a:lnTo>
                    <a:pt x="2948" y="1078"/>
                  </a:lnTo>
                  <a:lnTo>
                    <a:pt x="2948" y="1076"/>
                  </a:lnTo>
                  <a:lnTo>
                    <a:pt x="2949" y="1079"/>
                  </a:lnTo>
                  <a:lnTo>
                    <a:pt x="2950" y="1082"/>
                  </a:lnTo>
                  <a:lnTo>
                    <a:pt x="2952" y="1084"/>
                  </a:lnTo>
                  <a:lnTo>
                    <a:pt x="2954" y="1087"/>
                  </a:lnTo>
                  <a:lnTo>
                    <a:pt x="2954" y="1084"/>
                  </a:lnTo>
                  <a:lnTo>
                    <a:pt x="2954" y="1083"/>
                  </a:lnTo>
                  <a:lnTo>
                    <a:pt x="2956" y="1085"/>
                  </a:lnTo>
                  <a:lnTo>
                    <a:pt x="2957" y="1086"/>
                  </a:lnTo>
                  <a:lnTo>
                    <a:pt x="2956" y="1087"/>
                  </a:lnTo>
                  <a:lnTo>
                    <a:pt x="2957" y="1088"/>
                  </a:lnTo>
                  <a:lnTo>
                    <a:pt x="2959" y="1086"/>
                  </a:lnTo>
                  <a:lnTo>
                    <a:pt x="2959" y="1084"/>
                  </a:lnTo>
                  <a:lnTo>
                    <a:pt x="2959" y="1084"/>
                  </a:lnTo>
                  <a:lnTo>
                    <a:pt x="2959" y="1084"/>
                  </a:lnTo>
                  <a:lnTo>
                    <a:pt x="2959" y="1084"/>
                  </a:lnTo>
                  <a:lnTo>
                    <a:pt x="2959" y="1086"/>
                  </a:lnTo>
                  <a:lnTo>
                    <a:pt x="2959" y="1086"/>
                  </a:lnTo>
                  <a:lnTo>
                    <a:pt x="2960" y="1086"/>
                  </a:lnTo>
                  <a:lnTo>
                    <a:pt x="2958" y="1088"/>
                  </a:lnTo>
                  <a:lnTo>
                    <a:pt x="2960" y="1088"/>
                  </a:lnTo>
                  <a:lnTo>
                    <a:pt x="2960" y="1088"/>
                  </a:lnTo>
                  <a:lnTo>
                    <a:pt x="2959" y="1091"/>
                  </a:lnTo>
                  <a:lnTo>
                    <a:pt x="2960" y="1094"/>
                  </a:lnTo>
                  <a:lnTo>
                    <a:pt x="2960" y="1091"/>
                  </a:lnTo>
                  <a:lnTo>
                    <a:pt x="2960" y="1091"/>
                  </a:lnTo>
                  <a:lnTo>
                    <a:pt x="2961" y="1091"/>
                  </a:lnTo>
                  <a:lnTo>
                    <a:pt x="2962" y="1091"/>
                  </a:lnTo>
                  <a:lnTo>
                    <a:pt x="2962" y="1090"/>
                  </a:lnTo>
                  <a:lnTo>
                    <a:pt x="2961" y="1087"/>
                  </a:lnTo>
                  <a:lnTo>
                    <a:pt x="2963" y="1090"/>
                  </a:lnTo>
                  <a:lnTo>
                    <a:pt x="2963" y="1090"/>
                  </a:lnTo>
                  <a:lnTo>
                    <a:pt x="2962" y="1090"/>
                  </a:lnTo>
                  <a:lnTo>
                    <a:pt x="2970" y="1102"/>
                  </a:lnTo>
                  <a:lnTo>
                    <a:pt x="2970" y="1102"/>
                  </a:lnTo>
                  <a:lnTo>
                    <a:pt x="2970" y="1102"/>
                  </a:lnTo>
                  <a:lnTo>
                    <a:pt x="2972" y="1101"/>
                  </a:lnTo>
                  <a:lnTo>
                    <a:pt x="2972" y="1101"/>
                  </a:lnTo>
                  <a:lnTo>
                    <a:pt x="2972" y="1103"/>
                  </a:lnTo>
                  <a:lnTo>
                    <a:pt x="2972" y="1105"/>
                  </a:lnTo>
                  <a:lnTo>
                    <a:pt x="2975" y="1109"/>
                  </a:lnTo>
                  <a:lnTo>
                    <a:pt x="2975" y="1110"/>
                  </a:lnTo>
                  <a:lnTo>
                    <a:pt x="2976" y="1113"/>
                  </a:lnTo>
                  <a:lnTo>
                    <a:pt x="2977" y="1116"/>
                  </a:lnTo>
                  <a:lnTo>
                    <a:pt x="2978" y="1117"/>
                  </a:lnTo>
                  <a:lnTo>
                    <a:pt x="2978" y="1119"/>
                  </a:lnTo>
                  <a:lnTo>
                    <a:pt x="2978" y="1122"/>
                  </a:lnTo>
                  <a:lnTo>
                    <a:pt x="2980" y="1125"/>
                  </a:lnTo>
                  <a:lnTo>
                    <a:pt x="2979" y="1127"/>
                  </a:lnTo>
                  <a:lnTo>
                    <a:pt x="2979" y="1130"/>
                  </a:lnTo>
                  <a:lnTo>
                    <a:pt x="2978" y="1131"/>
                  </a:lnTo>
                  <a:lnTo>
                    <a:pt x="2978" y="1134"/>
                  </a:lnTo>
                  <a:lnTo>
                    <a:pt x="2977" y="1136"/>
                  </a:lnTo>
                  <a:lnTo>
                    <a:pt x="2976" y="1139"/>
                  </a:lnTo>
                  <a:lnTo>
                    <a:pt x="2976" y="1142"/>
                  </a:lnTo>
                  <a:lnTo>
                    <a:pt x="2975" y="1145"/>
                  </a:lnTo>
                  <a:lnTo>
                    <a:pt x="2975" y="1147"/>
                  </a:lnTo>
                  <a:lnTo>
                    <a:pt x="2977" y="1147"/>
                  </a:lnTo>
                  <a:lnTo>
                    <a:pt x="2979" y="1144"/>
                  </a:lnTo>
                  <a:lnTo>
                    <a:pt x="2982" y="1142"/>
                  </a:lnTo>
                  <a:lnTo>
                    <a:pt x="2982" y="1141"/>
                  </a:lnTo>
                  <a:lnTo>
                    <a:pt x="2982" y="1141"/>
                  </a:lnTo>
                  <a:lnTo>
                    <a:pt x="2982" y="1141"/>
                  </a:lnTo>
                  <a:lnTo>
                    <a:pt x="2982" y="1143"/>
                  </a:lnTo>
                  <a:lnTo>
                    <a:pt x="2982" y="1145"/>
                  </a:lnTo>
                  <a:lnTo>
                    <a:pt x="2980" y="1147"/>
                  </a:lnTo>
                  <a:lnTo>
                    <a:pt x="2983" y="1145"/>
                  </a:lnTo>
                  <a:lnTo>
                    <a:pt x="2982" y="1148"/>
                  </a:lnTo>
                  <a:lnTo>
                    <a:pt x="2984" y="1145"/>
                  </a:lnTo>
                  <a:lnTo>
                    <a:pt x="2985" y="1144"/>
                  </a:lnTo>
                  <a:lnTo>
                    <a:pt x="2984" y="1147"/>
                  </a:lnTo>
                  <a:lnTo>
                    <a:pt x="2985" y="1147"/>
                  </a:lnTo>
                  <a:lnTo>
                    <a:pt x="2984" y="1150"/>
                  </a:lnTo>
                  <a:lnTo>
                    <a:pt x="2985" y="1151"/>
                  </a:lnTo>
                  <a:lnTo>
                    <a:pt x="2986" y="1148"/>
                  </a:lnTo>
                  <a:lnTo>
                    <a:pt x="2987" y="1145"/>
                  </a:lnTo>
                  <a:lnTo>
                    <a:pt x="2988" y="1146"/>
                  </a:lnTo>
                  <a:lnTo>
                    <a:pt x="2988" y="1146"/>
                  </a:lnTo>
                  <a:lnTo>
                    <a:pt x="2987" y="1147"/>
                  </a:lnTo>
                  <a:lnTo>
                    <a:pt x="2987" y="1150"/>
                  </a:lnTo>
                  <a:lnTo>
                    <a:pt x="2989" y="1147"/>
                  </a:lnTo>
                  <a:lnTo>
                    <a:pt x="2989" y="1146"/>
                  </a:lnTo>
                  <a:lnTo>
                    <a:pt x="2989" y="1146"/>
                  </a:lnTo>
                  <a:lnTo>
                    <a:pt x="2991" y="1145"/>
                  </a:lnTo>
                  <a:lnTo>
                    <a:pt x="2991" y="1148"/>
                  </a:lnTo>
                  <a:lnTo>
                    <a:pt x="2989" y="1151"/>
                  </a:lnTo>
                  <a:lnTo>
                    <a:pt x="2992" y="1151"/>
                  </a:lnTo>
                  <a:lnTo>
                    <a:pt x="2994" y="1148"/>
                  </a:lnTo>
                  <a:lnTo>
                    <a:pt x="2995" y="1146"/>
                  </a:lnTo>
                  <a:lnTo>
                    <a:pt x="2995" y="1145"/>
                  </a:lnTo>
                  <a:lnTo>
                    <a:pt x="2997" y="1144"/>
                  </a:lnTo>
                  <a:lnTo>
                    <a:pt x="3000" y="1143"/>
                  </a:lnTo>
                  <a:lnTo>
                    <a:pt x="3002" y="1143"/>
                  </a:lnTo>
                  <a:lnTo>
                    <a:pt x="3003" y="1141"/>
                  </a:lnTo>
                  <a:lnTo>
                    <a:pt x="3003" y="1139"/>
                  </a:lnTo>
                  <a:lnTo>
                    <a:pt x="3002" y="1137"/>
                  </a:lnTo>
                  <a:lnTo>
                    <a:pt x="3002" y="1137"/>
                  </a:lnTo>
                  <a:lnTo>
                    <a:pt x="3002" y="1137"/>
                  </a:lnTo>
                  <a:lnTo>
                    <a:pt x="3003" y="1136"/>
                  </a:lnTo>
                  <a:lnTo>
                    <a:pt x="3003" y="1136"/>
                  </a:lnTo>
                  <a:lnTo>
                    <a:pt x="3003" y="1138"/>
                  </a:lnTo>
                  <a:lnTo>
                    <a:pt x="3005" y="1141"/>
                  </a:lnTo>
                  <a:lnTo>
                    <a:pt x="3008" y="1139"/>
                  </a:lnTo>
                  <a:lnTo>
                    <a:pt x="3011" y="1137"/>
                  </a:lnTo>
                  <a:lnTo>
                    <a:pt x="3011" y="1135"/>
                  </a:lnTo>
                  <a:lnTo>
                    <a:pt x="3011" y="1133"/>
                  </a:lnTo>
                  <a:lnTo>
                    <a:pt x="3011" y="1131"/>
                  </a:lnTo>
                  <a:lnTo>
                    <a:pt x="3012" y="1129"/>
                  </a:lnTo>
                  <a:lnTo>
                    <a:pt x="3011" y="1127"/>
                  </a:lnTo>
                  <a:lnTo>
                    <a:pt x="3013" y="1130"/>
                  </a:lnTo>
                  <a:lnTo>
                    <a:pt x="3016" y="1131"/>
                  </a:lnTo>
                  <a:lnTo>
                    <a:pt x="3016" y="1135"/>
                  </a:lnTo>
                  <a:lnTo>
                    <a:pt x="3017" y="1136"/>
                  </a:lnTo>
                  <a:lnTo>
                    <a:pt x="3018" y="1139"/>
                  </a:lnTo>
                  <a:lnTo>
                    <a:pt x="3020" y="1141"/>
                  </a:lnTo>
                  <a:lnTo>
                    <a:pt x="3021" y="1141"/>
                  </a:lnTo>
                  <a:lnTo>
                    <a:pt x="3022" y="1139"/>
                  </a:lnTo>
                  <a:lnTo>
                    <a:pt x="3023" y="1139"/>
                  </a:lnTo>
                  <a:lnTo>
                    <a:pt x="3022" y="1141"/>
                  </a:lnTo>
                  <a:lnTo>
                    <a:pt x="3021" y="1142"/>
                  </a:lnTo>
                  <a:lnTo>
                    <a:pt x="3021" y="1145"/>
                  </a:lnTo>
                  <a:lnTo>
                    <a:pt x="3021" y="1146"/>
                  </a:lnTo>
                  <a:lnTo>
                    <a:pt x="3022" y="1150"/>
                  </a:lnTo>
                  <a:lnTo>
                    <a:pt x="3023" y="1152"/>
                  </a:lnTo>
                  <a:lnTo>
                    <a:pt x="3023" y="1153"/>
                  </a:lnTo>
                  <a:lnTo>
                    <a:pt x="3023" y="1155"/>
                  </a:lnTo>
                  <a:lnTo>
                    <a:pt x="3023" y="1159"/>
                  </a:lnTo>
                  <a:lnTo>
                    <a:pt x="3023" y="1161"/>
                  </a:lnTo>
                  <a:lnTo>
                    <a:pt x="3025" y="1162"/>
                  </a:lnTo>
                  <a:lnTo>
                    <a:pt x="3023" y="1163"/>
                  </a:lnTo>
                  <a:lnTo>
                    <a:pt x="3027" y="1165"/>
                  </a:lnTo>
                  <a:lnTo>
                    <a:pt x="3026" y="1168"/>
                  </a:lnTo>
                  <a:lnTo>
                    <a:pt x="3027" y="1171"/>
                  </a:lnTo>
                  <a:lnTo>
                    <a:pt x="3027" y="1172"/>
                  </a:lnTo>
                  <a:lnTo>
                    <a:pt x="3028" y="1176"/>
                  </a:lnTo>
                  <a:lnTo>
                    <a:pt x="3028" y="1178"/>
                  </a:lnTo>
                  <a:lnTo>
                    <a:pt x="3029" y="1180"/>
                  </a:lnTo>
                  <a:lnTo>
                    <a:pt x="3029" y="1178"/>
                  </a:lnTo>
                  <a:lnTo>
                    <a:pt x="3029" y="1176"/>
                  </a:lnTo>
                  <a:lnTo>
                    <a:pt x="3029" y="1174"/>
                  </a:lnTo>
                  <a:lnTo>
                    <a:pt x="3029" y="1176"/>
                  </a:lnTo>
                  <a:lnTo>
                    <a:pt x="3030" y="1178"/>
                  </a:lnTo>
                  <a:lnTo>
                    <a:pt x="3031" y="1180"/>
                  </a:lnTo>
                  <a:lnTo>
                    <a:pt x="3033" y="1184"/>
                  </a:lnTo>
                  <a:lnTo>
                    <a:pt x="3034" y="1186"/>
                  </a:lnTo>
                  <a:lnTo>
                    <a:pt x="3035" y="1188"/>
                  </a:lnTo>
                  <a:lnTo>
                    <a:pt x="3035" y="1191"/>
                  </a:lnTo>
                  <a:lnTo>
                    <a:pt x="3036" y="1194"/>
                  </a:lnTo>
                  <a:lnTo>
                    <a:pt x="3036" y="1194"/>
                  </a:lnTo>
                  <a:lnTo>
                    <a:pt x="3036" y="1195"/>
                  </a:lnTo>
                  <a:lnTo>
                    <a:pt x="3035" y="1197"/>
                  </a:lnTo>
                  <a:lnTo>
                    <a:pt x="3036" y="1198"/>
                  </a:lnTo>
                  <a:lnTo>
                    <a:pt x="3036" y="1199"/>
                  </a:lnTo>
                  <a:lnTo>
                    <a:pt x="3037" y="1201"/>
                  </a:lnTo>
                  <a:lnTo>
                    <a:pt x="3036" y="1202"/>
                  </a:lnTo>
                  <a:lnTo>
                    <a:pt x="3036" y="1205"/>
                  </a:lnTo>
                  <a:lnTo>
                    <a:pt x="3035" y="1207"/>
                  </a:lnTo>
                  <a:lnTo>
                    <a:pt x="3038" y="1206"/>
                  </a:lnTo>
                  <a:lnTo>
                    <a:pt x="3037" y="1208"/>
                  </a:lnTo>
                  <a:lnTo>
                    <a:pt x="3037" y="1211"/>
                  </a:lnTo>
                  <a:lnTo>
                    <a:pt x="3037" y="1214"/>
                  </a:lnTo>
                  <a:lnTo>
                    <a:pt x="3037" y="1216"/>
                  </a:lnTo>
                  <a:lnTo>
                    <a:pt x="3035" y="1219"/>
                  </a:lnTo>
                  <a:lnTo>
                    <a:pt x="3033" y="1221"/>
                  </a:lnTo>
                  <a:lnTo>
                    <a:pt x="3034" y="1224"/>
                  </a:lnTo>
                  <a:lnTo>
                    <a:pt x="3034" y="1225"/>
                  </a:lnTo>
                  <a:lnTo>
                    <a:pt x="3034" y="1229"/>
                  </a:lnTo>
                  <a:lnTo>
                    <a:pt x="3034" y="1231"/>
                  </a:lnTo>
                  <a:lnTo>
                    <a:pt x="3034" y="1231"/>
                  </a:lnTo>
                  <a:lnTo>
                    <a:pt x="3035" y="1231"/>
                  </a:lnTo>
                  <a:lnTo>
                    <a:pt x="3036" y="1229"/>
                  </a:lnTo>
                  <a:lnTo>
                    <a:pt x="3037" y="1227"/>
                  </a:lnTo>
                  <a:lnTo>
                    <a:pt x="3037" y="1227"/>
                  </a:lnTo>
                  <a:lnTo>
                    <a:pt x="3037" y="1227"/>
                  </a:lnTo>
                  <a:lnTo>
                    <a:pt x="3036" y="1229"/>
                  </a:lnTo>
                  <a:lnTo>
                    <a:pt x="3036" y="1230"/>
                  </a:lnTo>
                  <a:lnTo>
                    <a:pt x="3035" y="1231"/>
                  </a:lnTo>
                  <a:lnTo>
                    <a:pt x="3035" y="1231"/>
                  </a:lnTo>
                  <a:lnTo>
                    <a:pt x="3035" y="1231"/>
                  </a:lnTo>
                  <a:lnTo>
                    <a:pt x="3035" y="1231"/>
                  </a:lnTo>
                  <a:lnTo>
                    <a:pt x="3035" y="1232"/>
                  </a:lnTo>
                  <a:lnTo>
                    <a:pt x="3035" y="1233"/>
                  </a:lnTo>
                  <a:lnTo>
                    <a:pt x="3035" y="1235"/>
                  </a:lnTo>
                  <a:lnTo>
                    <a:pt x="3033" y="1238"/>
                  </a:lnTo>
                  <a:lnTo>
                    <a:pt x="3033" y="1238"/>
                  </a:lnTo>
                  <a:lnTo>
                    <a:pt x="3033" y="1238"/>
                  </a:lnTo>
                  <a:lnTo>
                    <a:pt x="3031" y="1241"/>
                  </a:lnTo>
                  <a:lnTo>
                    <a:pt x="3031" y="1244"/>
                  </a:lnTo>
                  <a:lnTo>
                    <a:pt x="3031" y="1244"/>
                  </a:lnTo>
                  <a:lnTo>
                    <a:pt x="3030" y="1247"/>
                  </a:lnTo>
                  <a:lnTo>
                    <a:pt x="3030" y="1248"/>
                  </a:lnTo>
                  <a:lnTo>
                    <a:pt x="3030" y="1249"/>
                  </a:lnTo>
                  <a:lnTo>
                    <a:pt x="3029" y="1250"/>
                  </a:lnTo>
                  <a:lnTo>
                    <a:pt x="3029" y="1253"/>
                  </a:lnTo>
                  <a:lnTo>
                    <a:pt x="3030" y="1255"/>
                  </a:lnTo>
                  <a:lnTo>
                    <a:pt x="3036" y="1254"/>
                  </a:lnTo>
                  <a:lnTo>
                    <a:pt x="3036" y="1256"/>
                  </a:lnTo>
                  <a:lnTo>
                    <a:pt x="3042" y="1261"/>
                  </a:lnTo>
                  <a:lnTo>
                    <a:pt x="3042" y="1263"/>
                  </a:lnTo>
                  <a:lnTo>
                    <a:pt x="3044" y="1264"/>
                  </a:lnTo>
                  <a:lnTo>
                    <a:pt x="3045" y="1266"/>
                  </a:lnTo>
                  <a:lnTo>
                    <a:pt x="3048" y="1268"/>
                  </a:lnTo>
                  <a:lnTo>
                    <a:pt x="3050" y="1271"/>
                  </a:lnTo>
                  <a:lnTo>
                    <a:pt x="3051" y="1271"/>
                  </a:lnTo>
                  <a:lnTo>
                    <a:pt x="3050" y="1273"/>
                  </a:lnTo>
                  <a:lnTo>
                    <a:pt x="3055" y="1281"/>
                  </a:lnTo>
                  <a:lnTo>
                    <a:pt x="3055" y="1281"/>
                  </a:lnTo>
                  <a:lnTo>
                    <a:pt x="3055" y="1281"/>
                  </a:lnTo>
                  <a:lnTo>
                    <a:pt x="3055" y="1281"/>
                  </a:lnTo>
                  <a:lnTo>
                    <a:pt x="3056" y="1283"/>
                  </a:lnTo>
                  <a:lnTo>
                    <a:pt x="3057" y="1284"/>
                  </a:lnTo>
                  <a:lnTo>
                    <a:pt x="3059" y="1287"/>
                  </a:lnTo>
                  <a:lnTo>
                    <a:pt x="3060" y="1290"/>
                  </a:lnTo>
                  <a:lnTo>
                    <a:pt x="3059" y="1292"/>
                  </a:lnTo>
                  <a:lnTo>
                    <a:pt x="3060" y="1293"/>
                  </a:lnTo>
                  <a:lnTo>
                    <a:pt x="3060" y="1296"/>
                  </a:lnTo>
                  <a:lnTo>
                    <a:pt x="3060" y="1298"/>
                  </a:lnTo>
                  <a:lnTo>
                    <a:pt x="3060" y="1301"/>
                  </a:lnTo>
                  <a:lnTo>
                    <a:pt x="3062" y="1304"/>
                  </a:lnTo>
                  <a:lnTo>
                    <a:pt x="3063" y="1306"/>
                  </a:lnTo>
                  <a:lnTo>
                    <a:pt x="3062" y="1309"/>
                  </a:lnTo>
                  <a:lnTo>
                    <a:pt x="3063" y="1312"/>
                  </a:lnTo>
                  <a:lnTo>
                    <a:pt x="3067" y="1314"/>
                  </a:lnTo>
                  <a:lnTo>
                    <a:pt x="3065" y="1316"/>
                  </a:lnTo>
                  <a:lnTo>
                    <a:pt x="3065" y="1317"/>
                  </a:lnTo>
                  <a:lnTo>
                    <a:pt x="3068" y="1319"/>
                  </a:lnTo>
                  <a:lnTo>
                    <a:pt x="3070" y="1322"/>
                  </a:lnTo>
                  <a:lnTo>
                    <a:pt x="3072" y="1324"/>
                  </a:lnTo>
                  <a:lnTo>
                    <a:pt x="3073" y="1327"/>
                  </a:lnTo>
                  <a:lnTo>
                    <a:pt x="3072" y="1330"/>
                  </a:lnTo>
                  <a:lnTo>
                    <a:pt x="3074" y="1332"/>
                  </a:lnTo>
                  <a:lnTo>
                    <a:pt x="3077" y="1333"/>
                  </a:lnTo>
                  <a:lnTo>
                    <a:pt x="3078" y="1333"/>
                  </a:lnTo>
                  <a:lnTo>
                    <a:pt x="3079" y="1333"/>
                  </a:lnTo>
                  <a:lnTo>
                    <a:pt x="3081" y="1336"/>
                  </a:lnTo>
                  <a:lnTo>
                    <a:pt x="3084" y="1339"/>
                  </a:lnTo>
                  <a:lnTo>
                    <a:pt x="3087" y="1340"/>
                  </a:lnTo>
                  <a:lnTo>
                    <a:pt x="3088" y="1340"/>
                  </a:lnTo>
                  <a:lnTo>
                    <a:pt x="3089" y="1341"/>
                  </a:lnTo>
                  <a:lnTo>
                    <a:pt x="3091" y="1343"/>
                  </a:lnTo>
                  <a:lnTo>
                    <a:pt x="3094" y="1344"/>
                  </a:lnTo>
                  <a:lnTo>
                    <a:pt x="3096" y="1345"/>
                  </a:lnTo>
                  <a:lnTo>
                    <a:pt x="3099" y="1347"/>
                  </a:lnTo>
                  <a:lnTo>
                    <a:pt x="3102" y="1350"/>
                  </a:lnTo>
                  <a:lnTo>
                    <a:pt x="3104" y="1350"/>
                  </a:lnTo>
                  <a:lnTo>
                    <a:pt x="3105" y="1349"/>
                  </a:lnTo>
                  <a:lnTo>
                    <a:pt x="3108" y="1349"/>
                  </a:lnTo>
                  <a:lnTo>
                    <a:pt x="3108" y="1347"/>
                  </a:lnTo>
                  <a:lnTo>
                    <a:pt x="3108" y="1345"/>
                  </a:lnTo>
                  <a:lnTo>
                    <a:pt x="3110" y="1349"/>
                  </a:lnTo>
                  <a:lnTo>
                    <a:pt x="3113" y="1350"/>
                  </a:lnTo>
                  <a:lnTo>
                    <a:pt x="3112" y="1347"/>
                  </a:lnTo>
                  <a:lnTo>
                    <a:pt x="3112" y="1344"/>
                  </a:lnTo>
                  <a:lnTo>
                    <a:pt x="3111" y="1341"/>
                  </a:lnTo>
                  <a:lnTo>
                    <a:pt x="3108" y="1339"/>
                  </a:lnTo>
                  <a:lnTo>
                    <a:pt x="3107" y="1336"/>
                  </a:lnTo>
                  <a:lnTo>
                    <a:pt x="3107" y="1335"/>
                  </a:lnTo>
                  <a:lnTo>
                    <a:pt x="3106" y="1333"/>
                  </a:lnTo>
                  <a:lnTo>
                    <a:pt x="3104" y="1332"/>
                  </a:lnTo>
                  <a:lnTo>
                    <a:pt x="3103" y="1332"/>
                  </a:lnTo>
                  <a:lnTo>
                    <a:pt x="3102" y="1329"/>
                  </a:lnTo>
                  <a:lnTo>
                    <a:pt x="3102" y="1324"/>
                  </a:lnTo>
                  <a:lnTo>
                    <a:pt x="3102" y="1321"/>
                  </a:lnTo>
                  <a:lnTo>
                    <a:pt x="3100" y="1319"/>
                  </a:lnTo>
                  <a:lnTo>
                    <a:pt x="3100" y="1317"/>
                  </a:lnTo>
                  <a:lnTo>
                    <a:pt x="3102" y="1314"/>
                  </a:lnTo>
                  <a:lnTo>
                    <a:pt x="3102" y="1312"/>
                  </a:lnTo>
                  <a:lnTo>
                    <a:pt x="3102" y="1312"/>
                  </a:lnTo>
                  <a:lnTo>
                    <a:pt x="3102" y="1309"/>
                  </a:lnTo>
                  <a:lnTo>
                    <a:pt x="3102" y="1306"/>
                  </a:lnTo>
                  <a:lnTo>
                    <a:pt x="3102" y="1304"/>
                  </a:lnTo>
                  <a:lnTo>
                    <a:pt x="3099" y="1300"/>
                  </a:lnTo>
                  <a:lnTo>
                    <a:pt x="3098" y="1298"/>
                  </a:lnTo>
                  <a:lnTo>
                    <a:pt x="3097" y="1296"/>
                  </a:lnTo>
                  <a:lnTo>
                    <a:pt x="3097" y="1296"/>
                  </a:lnTo>
                  <a:lnTo>
                    <a:pt x="3094" y="1292"/>
                  </a:lnTo>
                  <a:lnTo>
                    <a:pt x="3091" y="1291"/>
                  </a:lnTo>
                  <a:lnTo>
                    <a:pt x="3089" y="1289"/>
                  </a:lnTo>
                  <a:lnTo>
                    <a:pt x="3087" y="1285"/>
                  </a:lnTo>
                  <a:lnTo>
                    <a:pt x="3085" y="1283"/>
                  </a:lnTo>
                  <a:lnTo>
                    <a:pt x="3082" y="1283"/>
                  </a:lnTo>
                  <a:lnTo>
                    <a:pt x="3080" y="1281"/>
                  </a:lnTo>
                  <a:lnTo>
                    <a:pt x="3078" y="1279"/>
                  </a:lnTo>
                  <a:lnTo>
                    <a:pt x="3076" y="1275"/>
                  </a:lnTo>
                  <a:lnTo>
                    <a:pt x="3073" y="1274"/>
                  </a:lnTo>
                  <a:lnTo>
                    <a:pt x="3072" y="1274"/>
                  </a:lnTo>
                  <a:lnTo>
                    <a:pt x="3069" y="1274"/>
                  </a:lnTo>
                  <a:lnTo>
                    <a:pt x="3067" y="1273"/>
                  </a:lnTo>
                  <a:lnTo>
                    <a:pt x="3063" y="1272"/>
                  </a:lnTo>
                  <a:lnTo>
                    <a:pt x="3061" y="1271"/>
                  </a:lnTo>
                  <a:lnTo>
                    <a:pt x="3060" y="1268"/>
                  </a:lnTo>
                  <a:lnTo>
                    <a:pt x="3056" y="1266"/>
                  </a:lnTo>
                  <a:lnTo>
                    <a:pt x="3056" y="1263"/>
                  </a:lnTo>
                  <a:lnTo>
                    <a:pt x="3056" y="1262"/>
                  </a:lnTo>
                  <a:lnTo>
                    <a:pt x="3057" y="1265"/>
                  </a:lnTo>
                  <a:lnTo>
                    <a:pt x="3060" y="1267"/>
                  </a:lnTo>
                  <a:lnTo>
                    <a:pt x="3060" y="1267"/>
                  </a:lnTo>
                  <a:lnTo>
                    <a:pt x="3060" y="1267"/>
                  </a:lnTo>
                  <a:lnTo>
                    <a:pt x="3060" y="1265"/>
                  </a:lnTo>
                  <a:lnTo>
                    <a:pt x="3060" y="1262"/>
                  </a:lnTo>
                  <a:lnTo>
                    <a:pt x="3059" y="1261"/>
                  </a:lnTo>
                  <a:lnTo>
                    <a:pt x="3057" y="1256"/>
                  </a:lnTo>
                  <a:lnTo>
                    <a:pt x="3057" y="1254"/>
                  </a:lnTo>
                  <a:lnTo>
                    <a:pt x="3056" y="1252"/>
                  </a:lnTo>
                  <a:lnTo>
                    <a:pt x="3056" y="1253"/>
                  </a:lnTo>
                  <a:lnTo>
                    <a:pt x="3056" y="1252"/>
                  </a:lnTo>
                  <a:lnTo>
                    <a:pt x="3056" y="1254"/>
                  </a:lnTo>
                  <a:lnTo>
                    <a:pt x="3054" y="1252"/>
                  </a:lnTo>
                  <a:lnTo>
                    <a:pt x="3054" y="1250"/>
                  </a:lnTo>
                  <a:lnTo>
                    <a:pt x="3053" y="1247"/>
                  </a:lnTo>
                  <a:lnTo>
                    <a:pt x="3053" y="1246"/>
                  </a:lnTo>
                  <a:lnTo>
                    <a:pt x="3053" y="1244"/>
                  </a:lnTo>
                  <a:lnTo>
                    <a:pt x="3051" y="1241"/>
                  </a:lnTo>
                  <a:lnTo>
                    <a:pt x="3048" y="1241"/>
                  </a:lnTo>
                  <a:lnTo>
                    <a:pt x="3046" y="1242"/>
                  </a:lnTo>
                  <a:lnTo>
                    <a:pt x="3045" y="1240"/>
                  </a:lnTo>
                  <a:lnTo>
                    <a:pt x="3044" y="1239"/>
                  </a:lnTo>
                  <a:lnTo>
                    <a:pt x="3044" y="1237"/>
                  </a:lnTo>
                  <a:lnTo>
                    <a:pt x="3043" y="1235"/>
                  </a:lnTo>
                  <a:lnTo>
                    <a:pt x="3043" y="1231"/>
                  </a:lnTo>
                  <a:lnTo>
                    <a:pt x="3043" y="1231"/>
                  </a:lnTo>
                  <a:lnTo>
                    <a:pt x="3043" y="1229"/>
                  </a:lnTo>
                  <a:lnTo>
                    <a:pt x="3044" y="1227"/>
                  </a:lnTo>
                  <a:lnTo>
                    <a:pt x="3044" y="1225"/>
                  </a:lnTo>
                  <a:lnTo>
                    <a:pt x="3044" y="1223"/>
                  </a:lnTo>
                  <a:lnTo>
                    <a:pt x="3046" y="1221"/>
                  </a:lnTo>
                  <a:lnTo>
                    <a:pt x="3046" y="1221"/>
                  </a:lnTo>
                  <a:lnTo>
                    <a:pt x="3046" y="1221"/>
                  </a:lnTo>
                  <a:lnTo>
                    <a:pt x="3047" y="1218"/>
                  </a:lnTo>
                  <a:lnTo>
                    <a:pt x="3047" y="1218"/>
                  </a:lnTo>
                  <a:lnTo>
                    <a:pt x="3047" y="1216"/>
                  </a:lnTo>
                  <a:lnTo>
                    <a:pt x="3048" y="1213"/>
                  </a:lnTo>
                  <a:lnTo>
                    <a:pt x="3048" y="1212"/>
                  </a:lnTo>
                  <a:lnTo>
                    <a:pt x="3050" y="1210"/>
                  </a:lnTo>
                  <a:lnTo>
                    <a:pt x="3052" y="1207"/>
                  </a:lnTo>
                  <a:lnTo>
                    <a:pt x="3052" y="1206"/>
                  </a:lnTo>
                  <a:lnTo>
                    <a:pt x="3052" y="1206"/>
                  </a:lnTo>
                  <a:lnTo>
                    <a:pt x="3052" y="1204"/>
                  </a:lnTo>
                  <a:lnTo>
                    <a:pt x="3054" y="1202"/>
                  </a:lnTo>
                  <a:lnTo>
                    <a:pt x="3054" y="1202"/>
                  </a:lnTo>
                  <a:lnTo>
                    <a:pt x="3054" y="1202"/>
                  </a:lnTo>
                  <a:lnTo>
                    <a:pt x="3054" y="1198"/>
                  </a:lnTo>
                  <a:lnTo>
                    <a:pt x="3054" y="1195"/>
                  </a:lnTo>
                  <a:lnTo>
                    <a:pt x="3054" y="1195"/>
                  </a:lnTo>
                  <a:lnTo>
                    <a:pt x="3054" y="1194"/>
                  </a:lnTo>
                  <a:lnTo>
                    <a:pt x="3055" y="1189"/>
                  </a:lnTo>
                  <a:lnTo>
                    <a:pt x="3055" y="1189"/>
                  </a:lnTo>
                  <a:lnTo>
                    <a:pt x="3055" y="1189"/>
                  </a:lnTo>
                  <a:lnTo>
                    <a:pt x="3054" y="1187"/>
                  </a:lnTo>
                  <a:lnTo>
                    <a:pt x="3054" y="1186"/>
                  </a:lnTo>
                  <a:lnTo>
                    <a:pt x="3055" y="1184"/>
                  </a:lnTo>
                  <a:lnTo>
                    <a:pt x="3057" y="1182"/>
                  </a:lnTo>
                  <a:lnTo>
                    <a:pt x="3061" y="1184"/>
                  </a:lnTo>
                  <a:lnTo>
                    <a:pt x="3062" y="1181"/>
                  </a:lnTo>
                  <a:lnTo>
                    <a:pt x="3065" y="1184"/>
                  </a:lnTo>
                  <a:lnTo>
                    <a:pt x="3068" y="1184"/>
                  </a:lnTo>
                  <a:lnTo>
                    <a:pt x="3068" y="1184"/>
                  </a:lnTo>
                  <a:lnTo>
                    <a:pt x="3067" y="1185"/>
                  </a:lnTo>
                  <a:lnTo>
                    <a:pt x="3067" y="1186"/>
                  </a:lnTo>
                  <a:lnTo>
                    <a:pt x="3067" y="1189"/>
                  </a:lnTo>
                  <a:lnTo>
                    <a:pt x="3067" y="1190"/>
                  </a:lnTo>
                  <a:lnTo>
                    <a:pt x="3067" y="1191"/>
                  </a:lnTo>
                  <a:lnTo>
                    <a:pt x="3067" y="1193"/>
                  </a:lnTo>
                  <a:lnTo>
                    <a:pt x="3068" y="1195"/>
                  </a:lnTo>
                  <a:lnTo>
                    <a:pt x="3070" y="1195"/>
                  </a:lnTo>
                  <a:lnTo>
                    <a:pt x="3071" y="1195"/>
                  </a:lnTo>
                  <a:lnTo>
                    <a:pt x="3073" y="1195"/>
                  </a:lnTo>
                  <a:lnTo>
                    <a:pt x="3079" y="1194"/>
                  </a:lnTo>
                  <a:lnTo>
                    <a:pt x="3081" y="1196"/>
                  </a:lnTo>
                  <a:lnTo>
                    <a:pt x="3082" y="1197"/>
                  </a:lnTo>
                  <a:lnTo>
                    <a:pt x="3082" y="1197"/>
                  </a:lnTo>
                  <a:lnTo>
                    <a:pt x="3085" y="1199"/>
                  </a:lnTo>
                  <a:lnTo>
                    <a:pt x="3086" y="1198"/>
                  </a:lnTo>
                  <a:lnTo>
                    <a:pt x="3087" y="1202"/>
                  </a:lnTo>
                  <a:lnTo>
                    <a:pt x="3089" y="1201"/>
                  </a:lnTo>
                  <a:lnTo>
                    <a:pt x="3091" y="1203"/>
                  </a:lnTo>
                  <a:lnTo>
                    <a:pt x="3091" y="1203"/>
                  </a:lnTo>
                  <a:lnTo>
                    <a:pt x="3091" y="1204"/>
                  </a:lnTo>
                  <a:lnTo>
                    <a:pt x="3094" y="1206"/>
                  </a:lnTo>
                  <a:lnTo>
                    <a:pt x="3094" y="1206"/>
                  </a:lnTo>
                  <a:lnTo>
                    <a:pt x="3094" y="1207"/>
                  </a:lnTo>
                  <a:lnTo>
                    <a:pt x="3094" y="1208"/>
                  </a:lnTo>
                  <a:lnTo>
                    <a:pt x="3094" y="1206"/>
                  </a:lnTo>
                  <a:lnTo>
                    <a:pt x="3094" y="1206"/>
                  </a:lnTo>
                  <a:lnTo>
                    <a:pt x="3094" y="1208"/>
                  </a:lnTo>
                  <a:lnTo>
                    <a:pt x="3094" y="1206"/>
                  </a:lnTo>
                  <a:lnTo>
                    <a:pt x="3095" y="1208"/>
                  </a:lnTo>
                  <a:lnTo>
                    <a:pt x="3096" y="1208"/>
                  </a:lnTo>
                  <a:lnTo>
                    <a:pt x="3095" y="1210"/>
                  </a:lnTo>
                  <a:lnTo>
                    <a:pt x="3095" y="1210"/>
                  </a:lnTo>
                  <a:lnTo>
                    <a:pt x="3095" y="1210"/>
                  </a:lnTo>
                  <a:lnTo>
                    <a:pt x="3096" y="1210"/>
                  </a:lnTo>
                  <a:lnTo>
                    <a:pt x="3097" y="1211"/>
                  </a:lnTo>
                  <a:lnTo>
                    <a:pt x="3097" y="1215"/>
                  </a:lnTo>
                  <a:lnTo>
                    <a:pt x="3097" y="1216"/>
                  </a:lnTo>
                  <a:lnTo>
                    <a:pt x="3097" y="1218"/>
                  </a:lnTo>
                  <a:lnTo>
                    <a:pt x="3097" y="1219"/>
                  </a:lnTo>
                  <a:lnTo>
                    <a:pt x="3097" y="1220"/>
                  </a:lnTo>
                  <a:lnTo>
                    <a:pt x="3100" y="1220"/>
                  </a:lnTo>
                  <a:lnTo>
                    <a:pt x="3100" y="1219"/>
                  </a:lnTo>
                  <a:lnTo>
                    <a:pt x="3100" y="1219"/>
                  </a:lnTo>
                  <a:lnTo>
                    <a:pt x="3102" y="1216"/>
                  </a:lnTo>
                  <a:lnTo>
                    <a:pt x="3103" y="1215"/>
                  </a:lnTo>
                  <a:lnTo>
                    <a:pt x="3105" y="1218"/>
                  </a:lnTo>
                  <a:lnTo>
                    <a:pt x="3105" y="1219"/>
                  </a:lnTo>
                  <a:lnTo>
                    <a:pt x="3104" y="1221"/>
                  </a:lnTo>
                  <a:lnTo>
                    <a:pt x="3105" y="1221"/>
                  </a:lnTo>
                  <a:lnTo>
                    <a:pt x="3105" y="1221"/>
                  </a:lnTo>
                  <a:lnTo>
                    <a:pt x="3103" y="1222"/>
                  </a:lnTo>
                  <a:lnTo>
                    <a:pt x="3103" y="1222"/>
                  </a:lnTo>
                  <a:lnTo>
                    <a:pt x="3103" y="1222"/>
                  </a:lnTo>
                  <a:lnTo>
                    <a:pt x="3103" y="1223"/>
                  </a:lnTo>
                  <a:lnTo>
                    <a:pt x="3105" y="1224"/>
                  </a:lnTo>
                  <a:lnTo>
                    <a:pt x="3107" y="1223"/>
                  </a:lnTo>
                  <a:lnTo>
                    <a:pt x="3113" y="1225"/>
                  </a:lnTo>
                  <a:lnTo>
                    <a:pt x="3114" y="1224"/>
                  </a:lnTo>
                  <a:lnTo>
                    <a:pt x="3115" y="1227"/>
                  </a:lnTo>
                  <a:lnTo>
                    <a:pt x="3116" y="1225"/>
                  </a:lnTo>
                  <a:lnTo>
                    <a:pt x="3115" y="1227"/>
                  </a:lnTo>
                  <a:lnTo>
                    <a:pt x="3115" y="1227"/>
                  </a:lnTo>
                  <a:lnTo>
                    <a:pt x="3115" y="1227"/>
                  </a:lnTo>
                  <a:lnTo>
                    <a:pt x="3117" y="1229"/>
                  </a:lnTo>
                  <a:lnTo>
                    <a:pt x="3120" y="1229"/>
                  </a:lnTo>
                  <a:lnTo>
                    <a:pt x="3123" y="1231"/>
                  </a:lnTo>
                  <a:lnTo>
                    <a:pt x="3124" y="1233"/>
                  </a:lnTo>
                  <a:lnTo>
                    <a:pt x="3121" y="1233"/>
                  </a:lnTo>
                  <a:lnTo>
                    <a:pt x="3121" y="1233"/>
                  </a:lnTo>
                  <a:lnTo>
                    <a:pt x="3121" y="1233"/>
                  </a:lnTo>
                  <a:lnTo>
                    <a:pt x="3121" y="1237"/>
                  </a:lnTo>
                  <a:lnTo>
                    <a:pt x="3120" y="1238"/>
                  </a:lnTo>
                  <a:lnTo>
                    <a:pt x="3120" y="1238"/>
                  </a:lnTo>
                  <a:lnTo>
                    <a:pt x="3120" y="1238"/>
                  </a:lnTo>
                  <a:lnTo>
                    <a:pt x="3120" y="1240"/>
                  </a:lnTo>
                  <a:lnTo>
                    <a:pt x="3120" y="1248"/>
                  </a:lnTo>
                  <a:lnTo>
                    <a:pt x="3122" y="1248"/>
                  </a:lnTo>
                  <a:lnTo>
                    <a:pt x="3122" y="1249"/>
                  </a:lnTo>
                  <a:lnTo>
                    <a:pt x="3120" y="1250"/>
                  </a:lnTo>
                  <a:lnTo>
                    <a:pt x="3120" y="1250"/>
                  </a:lnTo>
                  <a:lnTo>
                    <a:pt x="3120" y="1250"/>
                  </a:lnTo>
                  <a:lnTo>
                    <a:pt x="3122" y="1252"/>
                  </a:lnTo>
                  <a:lnTo>
                    <a:pt x="3124" y="1249"/>
                  </a:lnTo>
                  <a:lnTo>
                    <a:pt x="3125" y="1249"/>
                  </a:lnTo>
                  <a:lnTo>
                    <a:pt x="3125" y="1249"/>
                  </a:lnTo>
                  <a:lnTo>
                    <a:pt x="3127" y="1248"/>
                  </a:lnTo>
                  <a:lnTo>
                    <a:pt x="3128" y="1246"/>
                  </a:lnTo>
                  <a:lnTo>
                    <a:pt x="3128" y="1246"/>
                  </a:lnTo>
                  <a:lnTo>
                    <a:pt x="3128" y="1246"/>
                  </a:lnTo>
                  <a:lnTo>
                    <a:pt x="3128" y="1245"/>
                  </a:lnTo>
                  <a:lnTo>
                    <a:pt x="3131" y="1244"/>
                  </a:lnTo>
                  <a:lnTo>
                    <a:pt x="3137" y="1241"/>
                  </a:lnTo>
                  <a:lnTo>
                    <a:pt x="3138" y="1240"/>
                  </a:lnTo>
                  <a:lnTo>
                    <a:pt x="3138" y="1239"/>
                  </a:lnTo>
                  <a:lnTo>
                    <a:pt x="3138" y="1239"/>
                  </a:lnTo>
                  <a:lnTo>
                    <a:pt x="3138" y="1237"/>
                  </a:lnTo>
                  <a:lnTo>
                    <a:pt x="3137" y="1235"/>
                  </a:lnTo>
                  <a:lnTo>
                    <a:pt x="3134" y="1232"/>
                  </a:lnTo>
                  <a:lnTo>
                    <a:pt x="3134" y="1232"/>
                  </a:lnTo>
                  <a:lnTo>
                    <a:pt x="3136" y="1233"/>
                  </a:lnTo>
                  <a:lnTo>
                    <a:pt x="3138" y="1236"/>
                  </a:lnTo>
                  <a:lnTo>
                    <a:pt x="3141" y="1238"/>
                  </a:lnTo>
                  <a:lnTo>
                    <a:pt x="3144" y="1237"/>
                  </a:lnTo>
                  <a:lnTo>
                    <a:pt x="3144" y="1237"/>
                  </a:lnTo>
                  <a:lnTo>
                    <a:pt x="3144" y="1237"/>
                  </a:lnTo>
                  <a:lnTo>
                    <a:pt x="3144" y="1235"/>
                  </a:lnTo>
                  <a:lnTo>
                    <a:pt x="3141" y="1231"/>
                  </a:lnTo>
                  <a:lnTo>
                    <a:pt x="3140" y="1231"/>
                  </a:lnTo>
                  <a:lnTo>
                    <a:pt x="3139" y="1230"/>
                  </a:lnTo>
                  <a:lnTo>
                    <a:pt x="3138" y="1229"/>
                  </a:lnTo>
                  <a:lnTo>
                    <a:pt x="3140" y="1230"/>
                  </a:lnTo>
                  <a:lnTo>
                    <a:pt x="3140" y="1231"/>
                  </a:lnTo>
                  <a:lnTo>
                    <a:pt x="3141" y="1231"/>
                  </a:lnTo>
                  <a:lnTo>
                    <a:pt x="3144" y="1233"/>
                  </a:lnTo>
                  <a:lnTo>
                    <a:pt x="3144" y="1233"/>
                  </a:lnTo>
                  <a:lnTo>
                    <a:pt x="3144" y="1233"/>
                  </a:lnTo>
                  <a:lnTo>
                    <a:pt x="3144" y="1231"/>
                  </a:lnTo>
                  <a:lnTo>
                    <a:pt x="3142" y="1231"/>
                  </a:lnTo>
                  <a:lnTo>
                    <a:pt x="3144" y="1231"/>
                  </a:lnTo>
                  <a:lnTo>
                    <a:pt x="3145" y="1231"/>
                  </a:lnTo>
                  <a:lnTo>
                    <a:pt x="3146" y="1230"/>
                  </a:lnTo>
                  <a:lnTo>
                    <a:pt x="3146" y="1230"/>
                  </a:lnTo>
                  <a:lnTo>
                    <a:pt x="3144" y="1228"/>
                  </a:lnTo>
                  <a:lnTo>
                    <a:pt x="3142" y="1228"/>
                  </a:lnTo>
                  <a:lnTo>
                    <a:pt x="3142" y="1228"/>
                  </a:lnTo>
                  <a:lnTo>
                    <a:pt x="3145" y="1228"/>
                  </a:lnTo>
                  <a:lnTo>
                    <a:pt x="3145" y="1228"/>
                  </a:lnTo>
                  <a:lnTo>
                    <a:pt x="3145" y="1228"/>
                  </a:lnTo>
                  <a:lnTo>
                    <a:pt x="3145" y="1224"/>
                  </a:lnTo>
                  <a:lnTo>
                    <a:pt x="3145" y="1224"/>
                  </a:lnTo>
                  <a:lnTo>
                    <a:pt x="3147" y="1222"/>
                  </a:lnTo>
                  <a:lnTo>
                    <a:pt x="3147" y="1222"/>
                  </a:lnTo>
                  <a:lnTo>
                    <a:pt x="3148" y="1222"/>
                  </a:lnTo>
                  <a:lnTo>
                    <a:pt x="3149" y="1222"/>
                  </a:lnTo>
                  <a:lnTo>
                    <a:pt x="3150" y="1224"/>
                  </a:lnTo>
                  <a:lnTo>
                    <a:pt x="3154" y="1225"/>
                  </a:lnTo>
                  <a:lnTo>
                    <a:pt x="3157" y="1224"/>
                  </a:lnTo>
                  <a:lnTo>
                    <a:pt x="3161" y="1222"/>
                  </a:lnTo>
                  <a:lnTo>
                    <a:pt x="3163" y="1222"/>
                  </a:lnTo>
                  <a:lnTo>
                    <a:pt x="3165" y="1220"/>
                  </a:lnTo>
                  <a:lnTo>
                    <a:pt x="3166" y="1219"/>
                  </a:lnTo>
                  <a:lnTo>
                    <a:pt x="3168" y="1218"/>
                  </a:lnTo>
                  <a:lnTo>
                    <a:pt x="3171" y="1215"/>
                  </a:lnTo>
                  <a:lnTo>
                    <a:pt x="3175" y="1213"/>
                  </a:lnTo>
                  <a:lnTo>
                    <a:pt x="3178" y="1211"/>
                  </a:lnTo>
                  <a:lnTo>
                    <a:pt x="3178" y="1211"/>
                  </a:lnTo>
                  <a:lnTo>
                    <a:pt x="3178" y="1211"/>
                  </a:lnTo>
                  <a:lnTo>
                    <a:pt x="3178" y="1210"/>
                  </a:lnTo>
                  <a:lnTo>
                    <a:pt x="3180" y="1207"/>
                  </a:lnTo>
                  <a:lnTo>
                    <a:pt x="3180" y="1207"/>
                  </a:lnTo>
                  <a:lnTo>
                    <a:pt x="3181" y="1207"/>
                  </a:lnTo>
                  <a:lnTo>
                    <a:pt x="3179" y="1206"/>
                  </a:lnTo>
                  <a:lnTo>
                    <a:pt x="3180" y="1204"/>
                  </a:lnTo>
                  <a:lnTo>
                    <a:pt x="3180" y="1204"/>
                  </a:lnTo>
                  <a:lnTo>
                    <a:pt x="3180" y="1204"/>
                  </a:lnTo>
                  <a:lnTo>
                    <a:pt x="3180" y="1203"/>
                  </a:lnTo>
                  <a:lnTo>
                    <a:pt x="3181" y="1201"/>
                  </a:lnTo>
                  <a:lnTo>
                    <a:pt x="3180" y="1201"/>
                  </a:lnTo>
                  <a:lnTo>
                    <a:pt x="3180" y="1201"/>
                  </a:lnTo>
                  <a:lnTo>
                    <a:pt x="3180" y="1201"/>
                  </a:lnTo>
                  <a:lnTo>
                    <a:pt x="3180" y="1199"/>
                  </a:lnTo>
                  <a:lnTo>
                    <a:pt x="3180" y="1199"/>
                  </a:lnTo>
                  <a:lnTo>
                    <a:pt x="3180" y="1197"/>
                  </a:lnTo>
                  <a:lnTo>
                    <a:pt x="3181" y="1197"/>
                  </a:lnTo>
                  <a:lnTo>
                    <a:pt x="3181" y="1197"/>
                  </a:lnTo>
                  <a:lnTo>
                    <a:pt x="3181" y="1197"/>
                  </a:lnTo>
                  <a:lnTo>
                    <a:pt x="3181" y="1195"/>
                  </a:lnTo>
                  <a:lnTo>
                    <a:pt x="3183" y="1195"/>
                  </a:lnTo>
                  <a:lnTo>
                    <a:pt x="3183" y="1195"/>
                  </a:lnTo>
                  <a:lnTo>
                    <a:pt x="3183" y="1195"/>
                  </a:lnTo>
                  <a:lnTo>
                    <a:pt x="3183" y="1191"/>
                  </a:lnTo>
                  <a:lnTo>
                    <a:pt x="3183" y="1191"/>
                  </a:lnTo>
                  <a:lnTo>
                    <a:pt x="3183" y="1191"/>
                  </a:lnTo>
                  <a:lnTo>
                    <a:pt x="3183" y="1191"/>
                  </a:lnTo>
                  <a:lnTo>
                    <a:pt x="3182" y="1189"/>
                  </a:lnTo>
                  <a:lnTo>
                    <a:pt x="3182" y="1189"/>
                  </a:lnTo>
                  <a:lnTo>
                    <a:pt x="3182" y="1186"/>
                  </a:lnTo>
                  <a:lnTo>
                    <a:pt x="3181" y="1184"/>
                  </a:lnTo>
                  <a:lnTo>
                    <a:pt x="3181" y="1177"/>
                  </a:lnTo>
                  <a:lnTo>
                    <a:pt x="3181" y="1174"/>
                  </a:lnTo>
                  <a:lnTo>
                    <a:pt x="3180" y="1172"/>
                  </a:lnTo>
                  <a:lnTo>
                    <a:pt x="3179" y="1169"/>
                  </a:lnTo>
                  <a:lnTo>
                    <a:pt x="3179" y="1167"/>
                  </a:lnTo>
                  <a:lnTo>
                    <a:pt x="3178" y="1164"/>
                  </a:lnTo>
                  <a:lnTo>
                    <a:pt x="3176" y="1162"/>
                  </a:lnTo>
                  <a:lnTo>
                    <a:pt x="3175" y="1160"/>
                  </a:lnTo>
                  <a:lnTo>
                    <a:pt x="3175" y="1158"/>
                  </a:lnTo>
                  <a:lnTo>
                    <a:pt x="3174" y="1158"/>
                  </a:lnTo>
                  <a:lnTo>
                    <a:pt x="3174" y="1156"/>
                  </a:lnTo>
                  <a:lnTo>
                    <a:pt x="3172" y="1155"/>
                  </a:lnTo>
                  <a:lnTo>
                    <a:pt x="3171" y="1153"/>
                  </a:lnTo>
                  <a:lnTo>
                    <a:pt x="3170" y="1150"/>
                  </a:lnTo>
                  <a:lnTo>
                    <a:pt x="3168" y="1150"/>
                  </a:lnTo>
                  <a:lnTo>
                    <a:pt x="3167" y="1147"/>
                  </a:lnTo>
                  <a:lnTo>
                    <a:pt x="3167" y="1147"/>
                  </a:lnTo>
                  <a:lnTo>
                    <a:pt x="3167" y="1147"/>
                  </a:lnTo>
                  <a:lnTo>
                    <a:pt x="3167" y="1147"/>
                  </a:lnTo>
                  <a:lnTo>
                    <a:pt x="3166" y="1146"/>
                  </a:lnTo>
                  <a:lnTo>
                    <a:pt x="3167" y="1147"/>
                  </a:lnTo>
                  <a:lnTo>
                    <a:pt x="3166" y="1147"/>
                  </a:lnTo>
                  <a:lnTo>
                    <a:pt x="3166" y="1147"/>
                  </a:lnTo>
                  <a:lnTo>
                    <a:pt x="3166" y="1147"/>
                  </a:lnTo>
                  <a:lnTo>
                    <a:pt x="3166" y="1147"/>
                  </a:lnTo>
                  <a:lnTo>
                    <a:pt x="3167" y="1147"/>
                  </a:lnTo>
                  <a:lnTo>
                    <a:pt x="3167" y="1147"/>
                  </a:lnTo>
                  <a:lnTo>
                    <a:pt x="3166" y="1145"/>
                  </a:lnTo>
                  <a:lnTo>
                    <a:pt x="3165" y="1145"/>
                  </a:lnTo>
                  <a:lnTo>
                    <a:pt x="3162" y="1144"/>
                  </a:lnTo>
                  <a:lnTo>
                    <a:pt x="3161" y="1141"/>
                  </a:lnTo>
                  <a:lnTo>
                    <a:pt x="3159" y="1141"/>
                  </a:lnTo>
                  <a:lnTo>
                    <a:pt x="3158" y="1141"/>
                  </a:lnTo>
                  <a:lnTo>
                    <a:pt x="3156" y="1138"/>
                  </a:lnTo>
                  <a:lnTo>
                    <a:pt x="3156" y="1139"/>
                  </a:lnTo>
                  <a:lnTo>
                    <a:pt x="3156" y="1139"/>
                  </a:lnTo>
                  <a:lnTo>
                    <a:pt x="3156" y="1138"/>
                  </a:lnTo>
                  <a:lnTo>
                    <a:pt x="3154" y="1136"/>
                  </a:lnTo>
                  <a:lnTo>
                    <a:pt x="3151" y="1136"/>
                  </a:lnTo>
                  <a:lnTo>
                    <a:pt x="3151" y="1133"/>
                  </a:lnTo>
                  <a:lnTo>
                    <a:pt x="3147" y="1129"/>
                  </a:lnTo>
                  <a:lnTo>
                    <a:pt x="3145" y="1127"/>
                  </a:lnTo>
                  <a:lnTo>
                    <a:pt x="3144" y="1125"/>
                  </a:lnTo>
                  <a:lnTo>
                    <a:pt x="3142" y="1124"/>
                  </a:lnTo>
                  <a:lnTo>
                    <a:pt x="3142" y="1124"/>
                  </a:lnTo>
                  <a:lnTo>
                    <a:pt x="3141" y="1124"/>
                  </a:lnTo>
                  <a:lnTo>
                    <a:pt x="3141" y="1124"/>
                  </a:lnTo>
                  <a:lnTo>
                    <a:pt x="3142" y="1124"/>
                  </a:lnTo>
                  <a:lnTo>
                    <a:pt x="3142" y="1121"/>
                  </a:lnTo>
                  <a:lnTo>
                    <a:pt x="3144" y="1120"/>
                  </a:lnTo>
                  <a:lnTo>
                    <a:pt x="3138" y="1117"/>
                  </a:lnTo>
                  <a:lnTo>
                    <a:pt x="3134" y="1113"/>
                  </a:lnTo>
                  <a:lnTo>
                    <a:pt x="3133" y="1110"/>
                  </a:lnTo>
                  <a:lnTo>
                    <a:pt x="3132" y="1110"/>
                  </a:lnTo>
                  <a:lnTo>
                    <a:pt x="3131" y="1105"/>
                  </a:lnTo>
                  <a:lnTo>
                    <a:pt x="3133" y="1102"/>
                  </a:lnTo>
                  <a:lnTo>
                    <a:pt x="3133" y="1096"/>
                  </a:lnTo>
                  <a:lnTo>
                    <a:pt x="3134" y="1095"/>
                  </a:lnTo>
                  <a:lnTo>
                    <a:pt x="3136" y="1092"/>
                  </a:lnTo>
                  <a:lnTo>
                    <a:pt x="3138" y="1092"/>
                  </a:lnTo>
                  <a:lnTo>
                    <a:pt x="3139" y="1092"/>
                  </a:lnTo>
                  <a:lnTo>
                    <a:pt x="3144" y="1087"/>
                  </a:lnTo>
                  <a:lnTo>
                    <a:pt x="3144" y="1087"/>
                  </a:lnTo>
                  <a:lnTo>
                    <a:pt x="3144" y="1087"/>
                  </a:lnTo>
                  <a:lnTo>
                    <a:pt x="3142" y="1087"/>
                  </a:lnTo>
                  <a:lnTo>
                    <a:pt x="3145" y="1084"/>
                  </a:lnTo>
                  <a:lnTo>
                    <a:pt x="3145" y="1082"/>
                  </a:lnTo>
                  <a:lnTo>
                    <a:pt x="3145" y="1082"/>
                  </a:lnTo>
                  <a:lnTo>
                    <a:pt x="3146" y="1082"/>
                  </a:lnTo>
                  <a:lnTo>
                    <a:pt x="3146" y="1082"/>
                  </a:lnTo>
                  <a:lnTo>
                    <a:pt x="3146" y="1082"/>
                  </a:lnTo>
                  <a:lnTo>
                    <a:pt x="3146" y="1079"/>
                  </a:lnTo>
                  <a:lnTo>
                    <a:pt x="3146" y="1079"/>
                  </a:lnTo>
                  <a:lnTo>
                    <a:pt x="3147" y="1078"/>
                  </a:lnTo>
                  <a:lnTo>
                    <a:pt x="3147" y="1078"/>
                  </a:lnTo>
                  <a:lnTo>
                    <a:pt x="3147" y="1078"/>
                  </a:lnTo>
                  <a:lnTo>
                    <a:pt x="3146" y="1077"/>
                  </a:lnTo>
                  <a:lnTo>
                    <a:pt x="3146" y="1077"/>
                  </a:lnTo>
                  <a:lnTo>
                    <a:pt x="3148" y="1078"/>
                  </a:lnTo>
                  <a:lnTo>
                    <a:pt x="3150" y="1077"/>
                  </a:lnTo>
                  <a:lnTo>
                    <a:pt x="3150" y="1078"/>
                  </a:lnTo>
                  <a:lnTo>
                    <a:pt x="3154" y="1077"/>
                  </a:lnTo>
                  <a:lnTo>
                    <a:pt x="3154" y="1077"/>
                  </a:lnTo>
                  <a:lnTo>
                    <a:pt x="3154" y="1077"/>
                  </a:lnTo>
                  <a:lnTo>
                    <a:pt x="3155" y="1075"/>
                  </a:lnTo>
                  <a:lnTo>
                    <a:pt x="3155" y="1074"/>
                  </a:lnTo>
                  <a:lnTo>
                    <a:pt x="3156" y="1074"/>
                  </a:lnTo>
                  <a:lnTo>
                    <a:pt x="3156" y="1074"/>
                  </a:lnTo>
                  <a:lnTo>
                    <a:pt x="3156" y="1074"/>
                  </a:lnTo>
                  <a:lnTo>
                    <a:pt x="3156" y="1074"/>
                  </a:lnTo>
                  <a:lnTo>
                    <a:pt x="3157" y="1073"/>
                  </a:lnTo>
                  <a:lnTo>
                    <a:pt x="3161" y="1071"/>
                  </a:lnTo>
                  <a:lnTo>
                    <a:pt x="3164" y="1070"/>
                  </a:lnTo>
                  <a:lnTo>
                    <a:pt x="3164" y="1070"/>
                  </a:lnTo>
                  <a:lnTo>
                    <a:pt x="3164" y="1070"/>
                  </a:lnTo>
                  <a:lnTo>
                    <a:pt x="3164" y="1070"/>
                  </a:lnTo>
                  <a:lnTo>
                    <a:pt x="3164" y="1069"/>
                  </a:lnTo>
                  <a:lnTo>
                    <a:pt x="3166" y="1069"/>
                  </a:lnTo>
                  <a:lnTo>
                    <a:pt x="3168" y="1067"/>
                  </a:lnTo>
                  <a:lnTo>
                    <a:pt x="3171" y="1069"/>
                  </a:lnTo>
                  <a:lnTo>
                    <a:pt x="3171" y="1066"/>
                  </a:lnTo>
                  <a:lnTo>
                    <a:pt x="3170" y="1065"/>
                  </a:lnTo>
                  <a:lnTo>
                    <a:pt x="3170" y="1064"/>
                  </a:lnTo>
                  <a:lnTo>
                    <a:pt x="3170" y="1065"/>
                  </a:lnTo>
                  <a:lnTo>
                    <a:pt x="3172" y="1065"/>
                  </a:lnTo>
                  <a:lnTo>
                    <a:pt x="3173" y="1067"/>
                  </a:lnTo>
                  <a:lnTo>
                    <a:pt x="3173" y="1068"/>
                  </a:lnTo>
                  <a:lnTo>
                    <a:pt x="3176" y="1066"/>
                  </a:lnTo>
                  <a:lnTo>
                    <a:pt x="3179" y="1068"/>
                  </a:lnTo>
                  <a:lnTo>
                    <a:pt x="3178" y="1070"/>
                  </a:lnTo>
                  <a:lnTo>
                    <a:pt x="3181" y="1070"/>
                  </a:lnTo>
                  <a:lnTo>
                    <a:pt x="3181" y="1070"/>
                  </a:lnTo>
                  <a:lnTo>
                    <a:pt x="3183" y="1070"/>
                  </a:lnTo>
                  <a:lnTo>
                    <a:pt x="3183" y="1067"/>
                  </a:lnTo>
                  <a:lnTo>
                    <a:pt x="3187" y="1068"/>
                  </a:lnTo>
                  <a:lnTo>
                    <a:pt x="3188" y="1070"/>
                  </a:lnTo>
                  <a:lnTo>
                    <a:pt x="3188" y="1068"/>
                  </a:lnTo>
                  <a:lnTo>
                    <a:pt x="3190" y="1070"/>
                  </a:lnTo>
                  <a:lnTo>
                    <a:pt x="3190" y="1071"/>
                  </a:lnTo>
                  <a:lnTo>
                    <a:pt x="3188" y="1074"/>
                  </a:lnTo>
                  <a:lnTo>
                    <a:pt x="3187" y="1076"/>
                  </a:lnTo>
                  <a:lnTo>
                    <a:pt x="3187" y="1077"/>
                  </a:lnTo>
                  <a:lnTo>
                    <a:pt x="3189" y="1083"/>
                  </a:lnTo>
                  <a:lnTo>
                    <a:pt x="3191" y="1085"/>
                  </a:lnTo>
                  <a:lnTo>
                    <a:pt x="3191" y="1087"/>
                  </a:lnTo>
                  <a:lnTo>
                    <a:pt x="3195" y="1087"/>
                  </a:lnTo>
                  <a:lnTo>
                    <a:pt x="3197" y="1086"/>
                  </a:lnTo>
                  <a:lnTo>
                    <a:pt x="3198" y="1084"/>
                  </a:lnTo>
                  <a:lnTo>
                    <a:pt x="3196" y="1081"/>
                  </a:lnTo>
                  <a:lnTo>
                    <a:pt x="3197" y="1081"/>
                  </a:lnTo>
                  <a:lnTo>
                    <a:pt x="3197" y="1079"/>
                  </a:lnTo>
                  <a:lnTo>
                    <a:pt x="3193" y="1079"/>
                  </a:lnTo>
                  <a:lnTo>
                    <a:pt x="3193" y="1076"/>
                  </a:lnTo>
                  <a:lnTo>
                    <a:pt x="3195" y="1075"/>
                  </a:lnTo>
                  <a:lnTo>
                    <a:pt x="3197" y="1074"/>
                  </a:lnTo>
                  <a:lnTo>
                    <a:pt x="3196" y="1071"/>
                  </a:lnTo>
                  <a:lnTo>
                    <a:pt x="3197" y="1074"/>
                  </a:lnTo>
                  <a:lnTo>
                    <a:pt x="3199" y="1074"/>
                  </a:lnTo>
                  <a:lnTo>
                    <a:pt x="3200" y="1071"/>
                  </a:lnTo>
                  <a:lnTo>
                    <a:pt x="3201" y="1070"/>
                  </a:lnTo>
                  <a:lnTo>
                    <a:pt x="3200" y="1071"/>
                  </a:lnTo>
                  <a:lnTo>
                    <a:pt x="3204" y="1071"/>
                  </a:lnTo>
                  <a:lnTo>
                    <a:pt x="3207" y="1070"/>
                  </a:lnTo>
                  <a:lnTo>
                    <a:pt x="3207" y="1070"/>
                  </a:lnTo>
                  <a:lnTo>
                    <a:pt x="3208" y="1070"/>
                  </a:lnTo>
                  <a:lnTo>
                    <a:pt x="3210" y="1069"/>
                  </a:lnTo>
                  <a:lnTo>
                    <a:pt x="3210" y="1069"/>
                  </a:lnTo>
                  <a:lnTo>
                    <a:pt x="3213" y="1069"/>
                  </a:lnTo>
                  <a:lnTo>
                    <a:pt x="3215" y="1067"/>
                  </a:lnTo>
                  <a:lnTo>
                    <a:pt x="3217" y="1067"/>
                  </a:lnTo>
                  <a:lnTo>
                    <a:pt x="3217" y="1066"/>
                  </a:lnTo>
                  <a:lnTo>
                    <a:pt x="3217" y="1065"/>
                  </a:lnTo>
                  <a:lnTo>
                    <a:pt x="3217" y="1065"/>
                  </a:lnTo>
                  <a:lnTo>
                    <a:pt x="3218" y="1065"/>
                  </a:lnTo>
                  <a:lnTo>
                    <a:pt x="3218" y="1065"/>
                  </a:lnTo>
                  <a:lnTo>
                    <a:pt x="3218" y="1065"/>
                  </a:lnTo>
                  <a:lnTo>
                    <a:pt x="3218" y="1065"/>
                  </a:lnTo>
                  <a:lnTo>
                    <a:pt x="3221" y="1067"/>
                  </a:lnTo>
                  <a:lnTo>
                    <a:pt x="3223" y="1067"/>
                  </a:lnTo>
                  <a:lnTo>
                    <a:pt x="3224" y="1065"/>
                  </a:lnTo>
                  <a:lnTo>
                    <a:pt x="3224" y="1064"/>
                  </a:lnTo>
                  <a:lnTo>
                    <a:pt x="3224" y="1065"/>
                  </a:lnTo>
                  <a:lnTo>
                    <a:pt x="3226" y="1066"/>
                  </a:lnTo>
                  <a:lnTo>
                    <a:pt x="3230" y="1064"/>
                  </a:lnTo>
                  <a:lnTo>
                    <a:pt x="3232" y="1064"/>
                  </a:lnTo>
                  <a:lnTo>
                    <a:pt x="3232" y="1061"/>
                  </a:lnTo>
                  <a:lnTo>
                    <a:pt x="3233" y="1059"/>
                  </a:lnTo>
                  <a:lnTo>
                    <a:pt x="3236" y="1060"/>
                  </a:lnTo>
                  <a:lnTo>
                    <a:pt x="3235" y="1058"/>
                  </a:lnTo>
                  <a:lnTo>
                    <a:pt x="3234" y="1054"/>
                  </a:lnTo>
                  <a:lnTo>
                    <a:pt x="3235" y="1057"/>
                  </a:lnTo>
                  <a:lnTo>
                    <a:pt x="3238" y="1059"/>
                  </a:lnTo>
                  <a:lnTo>
                    <a:pt x="3238" y="1060"/>
                  </a:lnTo>
                  <a:lnTo>
                    <a:pt x="3240" y="1060"/>
                  </a:lnTo>
                  <a:lnTo>
                    <a:pt x="3240" y="1054"/>
                  </a:lnTo>
                  <a:lnTo>
                    <a:pt x="3238" y="1052"/>
                  </a:lnTo>
                  <a:lnTo>
                    <a:pt x="3238" y="1052"/>
                  </a:lnTo>
                  <a:lnTo>
                    <a:pt x="3238" y="1052"/>
                  </a:lnTo>
                  <a:lnTo>
                    <a:pt x="3239" y="1051"/>
                  </a:lnTo>
                  <a:lnTo>
                    <a:pt x="3236" y="1050"/>
                  </a:lnTo>
                  <a:lnTo>
                    <a:pt x="3235" y="1050"/>
                  </a:lnTo>
                  <a:lnTo>
                    <a:pt x="3236" y="1050"/>
                  </a:lnTo>
                  <a:lnTo>
                    <a:pt x="3238" y="1049"/>
                  </a:lnTo>
                  <a:lnTo>
                    <a:pt x="3238" y="1048"/>
                  </a:lnTo>
                  <a:lnTo>
                    <a:pt x="3238" y="1047"/>
                  </a:lnTo>
                  <a:lnTo>
                    <a:pt x="3239" y="1048"/>
                  </a:lnTo>
                  <a:lnTo>
                    <a:pt x="3241" y="1047"/>
                  </a:lnTo>
                  <a:lnTo>
                    <a:pt x="3242" y="1047"/>
                  </a:lnTo>
                  <a:lnTo>
                    <a:pt x="3241" y="1047"/>
                  </a:lnTo>
                  <a:lnTo>
                    <a:pt x="3239" y="1048"/>
                  </a:lnTo>
                  <a:lnTo>
                    <a:pt x="3240" y="1048"/>
                  </a:lnTo>
                  <a:lnTo>
                    <a:pt x="3241" y="1048"/>
                  </a:lnTo>
                  <a:lnTo>
                    <a:pt x="3241" y="1049"/>
                  </a:lnTo>
                  <a:lnTo>
                    <a:pt x="3241" y="1052"/>
                  </a:lnTo>
                  <a:lnTo>
                    <a:pt x="3242" y="1052"/>
                  </a:lnTo>
                  <a:lnTo>
                    <a:pt x="3244" y="1056"/>
                  </a:lnTo>
                  <a:lnTo>
                    <a:pt x="3247" y="1056"/>
                  </a:lnTo>
                  <a:lnTo>
                    <a:pt x="3248" y="1058"/>
                  </a:lnTo>
                  <a:lnTo>
                    <a:pt x="3248" y="1058"/>
                  </a:lnTo>
                  <a:lnTo>
                    <a:pt x="3249" y="1058"/>
                  </a:lnTo>
                  <a:lnTo>
                    <a:pt x="3250" y="1059"/>
                  </a:lnTo>
                  <a:lnTo>
                    <a:pt x="3250" y="1056"/>
                  </a:lnTo>
                  <a:lnTo>
                    <a:pt x="3249" y="1054"/>
                  </a:lnTo>
                  <a:lnTo>
                    <a:pt x="3251" y="1054"/>
                  </a:lnTo>
                  <a:lnTo>
                    <a:pt x="3252" y="1054"/>
                  </a:lnTo>
                  <a:lnTo>
                    <a:pt x="3252" y="1056"/>
                  </a:lnTo>
                  <a:lnTo>
                    <a:pt x="3253" y="1053"/>
                  </a:lnTo>
                  <a:lnTo>
                    <a:pt x="3252" y="1053"/>
                  </a:lnTo>
                  <a:lnTo>
                    <a:pt x="3256" y="1051"/>
                  </a:lnTo>
                  <a:lnTo>
                    <a:pt x="3256" y="1053"/>
                  </a:lnTo>
                  <a:lnTo>
                    <a:pt x="3256" y="1054"/>
                  </a:lnTo>
                  <a:lnTo>
                    <a:pt x="3259" y="1053"/>
                  </a:lnTo>
                  <a:lnTo>
                    <a:pt x="3262" y="1051"/>
                  </a:lnTo>
                  <a:lnTo>
                    <a:pt x="3264" y="1051"/>
                  </a:lnTo>
                  <a:lnTo>
                    <a:pt x="3265" y="1052"/>
                  </a:lnTo>
                  <a:lnTo>
                    <a:pt x="3267" y="1053"/>
                  </a:lnTo>
                  <a:lnTo>
                    <a:pt x="3267" y="1053"/>
                  </a:lnTo>
                  <a:lnTo>
                    <a:pt x="3268" y="1050"/>
                  </a:lnTo>
                  <a:lnTo>
                    <a:pt x="3270" y="1051"/>
                  </a:lnTo>
                  <a:lnTo>
                    <a:pt x="3273" y="1050"/>
                  </a:lnTo>
                  <a:lnTo>
                    <a:pt x="3274" y="1050"/>
                  </a:lnTo>
                  <a:lnTo>
                    <a:pt x="3274" y="1049"/>
                  </a:lnTo>
                  <a:lnTo>
                    <a:pt x="3274" y="1050"/>
                  </a:lnTo>
                  <a:lnTo>
                    <a:pt x="3275" y="1050"/>
                  </a:lnTo>
                  <a:lnTo>
                    <a:pt x="3278" y="1049"/>
                  </a:lnTo>
                  <a:lnTo>
                    <a:pt x="3281" y="1049"/>
                  </a:lnTo>
                  <a:lnTo>
                    <a:pt x="3281" y="1047"/>
                  </a:lnTo>
                  <a:lnTo>
                    <a:pt x="3281" y="1045"/>
                  </a:lnTo>
                  <a:lnTo>
                    <a:pt x="3281" y="1045"/>
                  </a:lnTo>
                  <a:lnTo>
                    <a:pt x="3282" y="1045"/>
                  </a:lnTo>
                  <a:lnTo>
                    <a:pt x="3282" y="1043"/>
                  </a:lnTo>
                  <a:lnTo>
                    <a:pt x="3284" y="1042"/>
                  </a:lnTo>
                  <a:lnTo>
                    <a:pt x="3285" y="1042"/>
                  </a:lnTo>
                  <a:lnTo>
                    <a:pt x="3285" y="1039"/>
                  </a:lnTo>
                  <a:lnTo>
                    <a:pt x="3289" y="1040"/>
                  </a:lnTo>
                  <a:lnTo>
                    <a:pt x="3292" y="1036"/>
                  </a:lnTo>
                  <a:lnTo>
                    <a:pt x="3292" y="1036"/>
                  </a:lnTo>
                  <a:lnTo>
                    <a:pt x="3295" y="1035"/>
                  </a:lnTo>
                  <a:lnTo>
                    <a:pt x="3296" y="1033"/>
                  </a:lnTo>
                  <a:lnTo>
                    <a:pt x="3296" y="1033"/>
                  </a:lnTo>
                  <a:lnTo>
                    <a:pt x="3299" y="1033"/>
                  </a:lnTo>
                  <a:lnTo>
                    <a:pt x="3301" y="1031"/>
                  </a:lnTo>
                  <a:lnTo>
                    <a:pt x="3301" y="1027"/>
                  </a:lnTo>
                  <a:lnTo>
                    <a:pt x="3299" y="1027"/>
                  </a:lnTo>
                  <a:lnTo>
                    <a:pt x="3298" y="1027"/>
                  </a:lnTo>
                  <a:lnTo>
                    <a:pt x="3300" y="1027"/>
                  </a:lnTo>
                  <a:lnTo>
                    <a:pt x="3302" y="1026"/>
                  </a:lnTo>
                  <a:lnTo>
                    <a:pt x="3303" y="1025"/>
                  </a:lnTo>
                  <a:lnTo>
                    <a:pt x="3306" y="1025"/>
                  </a:lnTo>
                  <a:lnTo>
                    <a:pt x="3308" y="1025"/>
                  </a:lnTo>
                  <a:lnTo>
                    <a:pt x="3310" y="1025"/>
                  </a:lnTo>
                  <a:lnTo>
                    <a:pt x="3309" y="1023"/>
                  </a:lnTo>
                  <a:lnTo>
                    <a:pt x="3311" y="1020"/>
                  </a:lnTo>
                  <a:lnTo>
                    <a:pt x="3315" y="1019"/>
                  </a:lnTo>
                  <a:lnTo>
                    <a:pt x="3313" y="1017"/>
                  </a:lnTo>
                  <a:lnTo>
                    <a:pt x="3316" y="1017"/>
                  </a:lnTo>
                  <a:lnTo>
                    <a:pt x="3318" y="1017"/>
                  </a:lnTo>
                  <a:lnTo>
                    <a:pt x="3317" y="1014"/>
                  </a:lnTo>
                  <a:lnTo>
                    <a:pt x="3317" y="1013"/>
                  </a:lnTo>
                  <a:lnTo>
                    <a:pt x="3320" y="1011"/>
                  </a:lnTo>
                  <a:lnTo>
                    <a:pt x="3320" y="1014"/>
                  </a:lnTo>
                  <a:lnTo>
                    <a:pt x="3323" y="1011"/>
                  </a:lnTo>
                  <a:lnTo>
                    <a:pt x="3320" y="1010"/>
                  </a:lnTo>
                  <a:lnTo>
                    <a:pt x="3321" y="1009"/>
                  </a:lnTo>
                  <a:lnTo>
                    <a:pt x="3323" y="1006"/>
                  </a:lnTo>
                  <a:lnTo>
                    <a:pt x="3320" y="1005"/>
                  </a:lnTo>
                  <a:lnTo>
                    <a:pt x="3320" y="1005"/>
                  </a:lnTo>
                  <a:lnTo>
                    <a:pt x="3319" y="1006"/>
                  </a:lnTo>
                  <a:lnTo>
                    <a:pt x="3318" y="1005"/>
                  </a:lnTo>
                  <a:lnTo>
                    <a:pt x="3316" y="1002"/>
                  </a:lnTo>
                  <a:lnTo>
                    <a:pt x="3320" y="1005"/>
                  </a:lnTo>
                  <a:lnTo>
                    <a:pt x="3321" y="1002"/>
                  </a:lnTo>
                  <a:lnTo>
                    <a:pt x="3325" y="1000"/>
                  </a:lnTo>
                  <a:lnTo>
                    <a:pt x="3327" y="999"/>
                  </a:lnTo>
                  <a:lnTo>
                    <a:pt x="3325" y="999"/>
                  </a:lnTo>
                  <a:lnTo>
                    <a:pt x="3325" y="997"/>
                  </a:lnTo>
                  <a:lnTo>
                    <a:pt x="3325" y="997"/>
                  </a:lnTo>
                  <a:lnTo>
                    <a:pt x="3323" y="996"/>
                  </a:lnTo>
                  <a:lnTo>
                    <a:pt x="3321" y="993"/>
                  </a:lnTo>
                  <a:lnTo>
                    <a:pt x="3328" y="993"/>
                  </a:lnTo>
                  <a:lnTo>
                    <a:pt x="3328" y="994"/>
                  </a:lnTo>
                  <a:lnTo>
                    <a:pt x="3326" y="997"/>
                  </a:lnTo>
                  <a:lnTo>
                    <a:pt x="3328" y="996"/>
                  </a:lnTo>
                  <a:lnTo>
                    <a:pt x="3329" y="993"/>
                  </a:lnTo>
                  <a:lnTo>
                    <a:pt x="3332" y="989"/>
                  </a:lnTo>
                  <a:lnTo>
                    <a:pt x="3334" y="988"/>
                  </a:lnTo>
                  <a:lnTo>
                    <a:pt x="3330" y="987"/>
                  </a:lnTo>
                  <a:lnTo>
                    <a:pt x="3334" y="988"/>
                  </a:lnTo>
                  <a:lnTo>
                    <a:pt x="3335" y="984"/>
                  </a:lnTo>
                  <a:lnTo>
                    <a:pt x="3336" y="981"/>
                  </a:lnTo>
                  <a:lnTo>
                    <a:pt x="3337" y="981"/>
                  </a:lnTo>
                  <a:lnTo>
                    <a:pt x="3338" y="979"/>
                  </a:lnTo>
                  <a:lnTo>
                    <a:pt x="3337" y="975"/>
                  </a:lnTo>
                  <a:lnTo>
                    <a:pt x="3336" y="974"/>
                  </a:lnTo>
                  <a:lnTo>
                    <a:pt x="3338" y="975"/>
                  </a:lnTo>
                  <a:lnTo>
                    <a:pt x="3341" y="975"/>
                  </a:lnTo>
                  <a:lnTo>
                    <a:pt x="3343" y="973"/>
                  </a:lnTo>
                  <a:lnTo>
                    <a:pt x="3343" y="971"/>
                  </a:lnTo>
                  <a:lnTo>
                    <a:pt x="3344" y="970"/>
                  </a:lnTo>
                  <a:lnTo>
                    <a:pt x="3345" y="972"/>
                  </a:lnTo>
                  <a:lnTo>
                    <a:pt x="3347" y="971"/>
                  </a:lnTo>
                  <a:lnTo>
                    <a:pt x="3349" y="967"/>
                  </a:lnTo>
                  <a:lnTo>
                    <a:pt x="3349" y="965"/>
                  </a:lnTo>
                  <a:lnTo>
                    <a:pt x="3345" y="965"/>
                  </a:lnTo>
                  <a:lnTo>
                    <a:pt x="3344" y="963"/>
                  </a:lnTo>
                  <a:lnTo>
                    <a:pt x="3346" y="965"/>
                  </a:lnTo>
                  <a:lnTo>
                    <a:pt x="3347" y="965"/>
                  </a:lnTo>
                  <a:lnTo>
                    <a:pt x="3351" y="964"/>
                  </a:lnTo>
                  <a:lnTo>
                    <a:pt x="3350" y="959"/>
                  </a:lnTo>
                  <a:lnTo>
                    <a:pt x="3347" y="958"/>
                  </a:lnTo>
                  <a:lnTo>
                    <a:pt x="3350" y="956"/>
                  </a:lnTo>
                  <a:lnTo>
                    <a:pt x="3352" y="957"/>
                  </a:lnTo>
                  <a:lnTo>
                    <a:pt x="3353" y="958"/>
                  </a:lnTo>
                  <a:lnTo>
                    <a:pt x="3354" y="955"/>
                  </a:lnTo>
                  <a:lnTo>
                    <a:pt x="3354" y="953"/>
                  </a:lnTo>
                  <a:lnTo>
                    <a:pt x="3351" y="953"/>
                  </a:lnTo>
                  <a:lnTo>
                    <a:pt x="3349" y="954"/>
                  </a:lnTo>
                  <a:lnTo>
                    <a:pt x="3347" y="954"/>
                  </a:lnTo>
                  <a:lnTo>
                    <a:pt x="3351" y="953"/>
                  </a:lnTo>
                  <a:lnTo>
                    <a:pt x="3352" y="951"/>
                  </a:lnTo>
                  <a:lnTo>
                    <a:pt x="3353" y="949"/>
                  </a:lnTo>
                  <a:lnTo>
                    <a:pt x="3355" y="948"/>
                  </a:lnTo>
                  <a:lnTo>
                    <a:pt x="3353" y="946"/>
                  </a:lnTo>
                  <a:lnTo>
                    <a:pt x="3351" y="946"/>
                  </a:lnTo>
                  <a:lnTo>
                    <a:pt x="3350" y="945"/>
                  </a:lnTo>
                  <a:lnTo>
                    <a:pt x="3350" y="945"/>
                  </a:lnTo>
                  <a:lnTo>
                    <a:pt x="3347" y="942"/>
                  </a:lnTo>
                  <a:lnTo>
                    <a:pt x="3345" y="941"/>
                  </a:lnTo>
                  <a:lnTo>
                    <a:pt x="3343" y="941"/>
                  </a:lnTo>
                  <a:lnTo>
                    <a:pt x="3342" y="942"/>
                  </a:lnTo>
                  <a:lnTo>
                    <a:pt x="3337" y="943"/>
                  </a:lnTo>
                  <a:lnTo>
                    <a:pt x="3338" y="945"/>
                  </a:lnTo>
                  <a:lnTo>
                    <a:pt x="3337" y="943"/>
                  </a:lnTo>
                  <a:lnTo>
                    <a:pt x="3336" y="940"/>
                  </a:lnTo>
                  <a:lnTo>
                    <a:pt x="3334" y="941"/>
                  </a:lnTo>
                  <a:lnTo>
                    <a:pt x="3332" y="941"/>
                  </a:lnTo>
                  <a:lnTo>
                    <a:pt x="3333" y="940"/>
                  </a:lnTo>
                  <a:lnTo>
                    <a:pt x="3336" y="939"/>
                  </a:lnTo>
                  <a:lnTo>
                    <a:pt x="3338" y="940"/>
                  </a:lnTo>
                  <a:lnTo>
                    <a:pt x="3340" y="940"/>
                  </a:lnTo>
                  <a:lnTo>
                    <a:pt x="3341" y="938"/>
                  </a:lnTo>
                  <a:lnTo>
                    <a:pt x="3345" y="936"/>
                  </a:lnTo>
                  <a:lnTo>
                    <a:pt x="3349" y="933"/>
                  </a:lnTo>
                  <a:lnTo>
                    <a:pt x="3353" y="932"/>
                  </a:lnTo>
                  <a:lnTo>
                    <a:pt x="3353" y="930"/>
                  </a:lnTo>
                  <a:lnTo>
                    <a:pt x="3352" y="928"/>
                  </a:lnTo>
                  <a:lnTo>
                    <a:pt x="3350" y="925"/>
                  </a:lnTo>
                  <a:lnTo>
                    <a:pt x="3349" y="924"/>
                  </a:lnTo>
                  <a:lnTo>
                    <a:pt x="3346" y="923"/>
                  </a:lnTo>
                  <a:lnTo>
                    <a:pt x="3343" y="920"/>
                  </a:lnTo>
                  <a:lnTo>
                    <a:pt x="3338" y="919"/>
                  </a:lnTo>
                  <a:lnTo>
                    <a:pt x="3337" y="915"/>
                  </a:lnTo>
                  <a:lnTo>
                    <a:pt x="3335" y="915"/>
                  </a:lnTo>
                  <a:lnTo>
                    <a:pt x="3332" y="916"/>
                  </a:lnTo>
                  <a:lnTo>
                    <a:pt x="3328" y="916"/>
                  </a:lnTo>
                  <a:lnTo>
                    <a:pt x="3328" y="916"/>
                  </a:lnTo>
                  <a:lnTo>
                    <a:pt x="3326" y="914"/>
                  </a:lnTo>
                  <a:lnTo>
                    <a:pt x="3324" y="912"/>
                  </a:lnTo>
                  <a:lnTo>
                    <a:pt x="3323" y="913"/>
                  </a:lnTo>
                  <a:lnTo>
                    <a:pt x="3324" y="911"/>
                  </a:lnTo>
                  <a:lnTo>
                    <a:pt x="3323" y="910"/>
                  </a:lnTo>
                  <a:lnTo>
                    <a:pt x="3325" y="911"/>
                  </a:lnTo>
                  <a:lnTo>
                    <a:pt x="3327" y="913"/>
                  </a:lnTo>
                  <a:lnTo>
                    <a:pt x="3328" y="915"/>
                  </a:lnTo>
                  <a:lnTo>
                    <a:pt x="3330" y="916"/>
                  </a:lnTo>
                  <a:lnTo>
                    <a:pt x="3330" y="916"/>
                  </a:lnTo>
                  <a:lnTo>
                    <a:pt x="3334" y="914"/>
                  </a:lnTo>
                  <a:lnTo>
                    <a:pt x="3334" y="914"/>
                  </a:lnTo>
                  <a:lnTo>
                    <a:pt x="3337" y="914"/>
                  </a:lnTo>
                  <a:lnTo>
                    <a:pt x="3340" y="915"/>
                  </a:lnTo>
                  <a:lnTo>
                    <a:pt x="3341" y="917"/>
                  </a:lnTo>
                  <a:lnTo>
                    <a:pt x="3343" y="917"/>
                  </a:lnTo>
                  <a:lnTo>
                    <a:pt x="3346" y="917"/>
                  </a:lnTo>
                  <a:lnTo>
                    <a:pt x="3349" y="917"/>
                  </a:lnTo>
                  <a:lnTo>
                    <a:pt x="3351" y="919"/>
                  </a:lnTo>
                  <a:lnTo>
                    <a:pt x="3353" y="920"/>
                  </a:lnTo>
                  <a:lnTo>
                    <a:pt x="3353" y="917"/>
                  </a:lnTo>
                  <a:lnTo>
                    <a:pt x="3351" y="914"/>
                  </a:lnTo>
                  <a:lnTo>
                    <a:pt x="3351" y="914"/>
                  </a:lnTo>
                  <a:lnTo>
                    <a:pt x="3347" y="913"/>
                  </a:lnTo>
                  <a:lnTo>
                    <a:pt x="3347" y="910"/>
                  </a:lnTo>
                  <a:lnTo>
                    <a:pt x="3344" y="908"/>
                  </a:lnTo>
                  <a:lnTo>
                    <a:pt x="3342" y="906"/>
                  </a:lnTo>
                  <a:lnTo>
                    <a:pt x="3340" y="906"/>
                  </a:lnTo>
                  <a:lnTo>
                    <a:pt x="3340" y="903"/>
                  </a:lnTo>
                  <a:lnTo>
                    <a:pt x="3341" y="900"/>
                  </a:lnTo>
                  <a:lnTo>
                    <a:pt x="3338" y="898"/>
                  </a:lnTo>
                  <a:lnTo>
                    <a:pt x="3337" y="895"/>
                  </a:lnTo>
                  <a:lnTo>
                    <a:pt x="3336" y="893"/>
                  </a:lnTo>
                  <a:lnTo>
                    <a:pt x="3335" y="890"/>
                  </a:lnTo>
                  <a:lnTo>
                    <a:pt x="3333" y="885"/>
                  </a:lnTo>
                  <a:lnTo>
                    <a:pt x="3333" y="883"/>
                  </a:lnTo>
                  <a:lnTo>
                    <a:pt x="3332" y="880"/>
                  </a:lnTo>
                  <a:lnTo>
                    <a:pt x="3328" y="878"/>
                  </a:lnTo>
                  <a:lnTo>
                    <a:pt x="3325" y="878"/>
                  </a:lnTo>
                  <a:lnTo>
                    <a:pt x="3325" y="877"/>
                  </a:lnTo>
                  <a:lnTo>
                    <a:pt x="3323" y="876"/>
                  </a:lnTo>
                  <a:lnTo>
                    <a:pt x="3319" y="873"/>
                  </a:lnTo>
                  <a:lnTo>
                    <a:pt x="3317" y="873"/>
                  </a:lnTo>
                  <a:lnTo>
                    <a:pt x="3317" y="871"/>
                  </a:lnTo>
                  <a:lnTo>
                    <a:pt x="3317" y="869"/>
                  </a:lnTo>
                  <a:lnTo>
                    <a:pt x="3318" y="868"/>
                  </a:lnTo>
                  <a:lnTo>
                    <a:pt x="3319" y="866"/>
                  </a:lnTo>
                  <a:lnTo>
                    <a:pt x="3321" y="863"/>
                  </a:lnTo>
                  <a:lnTo>
                    <a:pt x="3324" y="860"/>
                  </a:lnTo>
                  <a:lnTo>
                    <a:pt x="3326" y="860"/>
                  </a:lnTo>
                  <a:lnTo>
                    <a:pt x="3328" y="857"/>
                  </a:lnTo>
                  <a:lnTo>
                    <a:pt x="3329" y="855"/>
                  </a:lnTo>
                  <a:lnTo>
                    <a:pt x="3330" y="855"/>
                  </a:lnTo>
                  <a:lnTo>
                    <a:pt x="3330" y="853"/>
                  </a:lnTo>
                  <a:lnTo>
                    <a:pt x="3329" y="852"/>
                  </a:lnTo>
                  <a:lnTo>
                    <a:pt x="3329" y="851"/>
                  </a:lnTo>
                  <a:lnTo>
                    <a:pt x="3333" y="849"/>
                  </a:lnTo>
                  <a:lnTo>
                    <a:pt x="3333" y="852"/>
                  </a:lnTo>
                  <a:lnTo>
                    <a:pt x="3335" y="853"/>
                  </a:lnTo>
                  <a:lnTo>
                    <a:pt x="3337" y="852"/>
                  </a:lnTo>
                  <a:lnTo>
                    <a:pt x="3337" y="848"/>
                  </a:lnTo>
                  <a:lnTo>
                    <a:pt x="3340" y="847"/>
                  </a:lnTo>
                  <a:lnTo>
                    <a:pt x="3340" y="844"/>
                  </a:lnTo>
                  <a:lnTo>
                    <a:pt x="3338" y="845"/>
                  </a:lnTo>
                  <a:lnTo>
                    <a:pt x="3340" y="844"/>
                  </a:lnTo>
                  <a:lnTo>
                    <a:pt x="3341" y="845"/>
                  </a:lnTo>
                  <a:lnTo>
                    <a:pt x="3346" y="843"/>
                  </a:lnTo>
                  <a:lnTo>
                    <a:pt x="3349" y="842"/>
                  </a:lnTo>
                  <a:lnTo>
                    <a:pt x="3351" y="840"/>
                  </a:lnTo>
                  <a:lnTo>
                    <a:pt x="3353" y="839"/>
                  </a:lnTo>
                  <a:lnTo>
                    <a:pt x="3355" y="839"/>
                  </a:lnTo>
                  <a:lnTo>
                    <a:pt x="3358" y="838"/>
                  </a:lnTo>
                  <a:lnTo>
                    <a:pt x="3358" y="840"/>
                  </a:lnTo>
                  <a:lnTo>
                    <a:pt x="3361" y="840"/>
                  </a:lnTo>
                  <a:lnTo>
                    <a:pt x="3362" y="838"/>
                  </a:lnTo>
                  <a:lnTo>
                    <a:pt x="3363" y="836"/>
                  </a:lnTo>
                  <a:lnTo>
                    <a:pt x="3363" y="833"/>
                  </a:lnTo>
                  <a:lnTo>
                    <a:pt x="3360" y="831"/>
                  </a:lnTo>
                  <a:lnTo>
                    <a:pt x="3360" y="831"/>
                  </a:lnTo>
                  <a:lnTo>
                    <a:pt x="3356" y="829"/>
                  </a:lnTo>
                  <a:lnTo>
                    <a:pt x="3355" y="831"/>
                  </a:lnTo>
                  <a:lnTo>
                    <a:pt x="3354" y="830"/>
                  </a:lnTo>
                  <a:lnTo>
                    <a:pt x="3349" y="831"/>
                  </a:lnTo>
                  <a:lnTo>
                    <a:pt x="3346" y="828"/>
                  </a:lnTo>
                  <a:lnTo>
                    <a:pt x="3344" y="829"/>
                  </a:lnTo>
                  <a:lnTo>
                    <a:pt x="3342" y="826"/>
                  </a:lnTo>
                  <a:lnTo>
                    <a:pt x="3338" y="825"/>
                  </a:lnTo>
                  <a:lnTo>
                    <a:pt x="3336" y="826"/>
                  </a:lnTo>
                  <a:lnTo>
                    <a:pt x="3333" y="827"/>
                  </a:lnTo>
                  <a:lnTo>
                    <a:pt x="3330" y="830"/>
                  </a:lnTo>
                  <a:lnTo>
                    <a:pt x="3328" y="831"/>
                  </a:lnTo>
                  <a:lnTo>
                    <a:pt x="3326" y="834"/>
                  </a:lnTo>
                  <a:lnTo>
                    <a:pt x="3324" y="836"/>
                  </a:lnTo>
                  <a:lnTo>
                    <a:pt x="3323" y="836"/>
                  </a:lnTo>
                  <a:lnTo>
                    <a:pt x="3319" y="836"/>
                  </a:lnTo>
                  <a:lnTo>
                    <a:pt x="3317" y="836"/>
                  </a:lnTo>
                  <a:lnTo>
                    <a:pt x="3313" y="834"/>
                  </a:lnTo>
                  <a:lnTo>
                    <a:pt x="3313" y="833"/>
                  </a:lnTo>
                  <a:lnTo>
                    <a:pt x="3313" y="830"/>
                  </a:lnTo>
                  <a:lnTo>
                    <a:pt x="3315" y="827"/>
                  </a:lnTo>
                  <a:lnTo>
                    <a:pt x="3316" y="825"/>
                  </a:lnTo>
                  <a:lnTo>
                    <a:pt x="3313" y="822"/>
                  </a:lnTo>
                  <a:lnTo>
                    <a:pt x="3311" y="819"/>
                  </a:lnTo>
                  <a:lnTo>
                    <a:pt x="3310" y="820"/>
                  </a:lnTo>
                  <a:lnTo>
                    <a:pt x="3309" y="822"/>
                  </a:lnTo>
                  <a:lnTo>
                    <a:pt x="3306" y="820"/>
                  </a:lnTo>
                  <a:lnTo>
                    <a:pt x="3303" y="820"/>
                  </a:lnTo>
                  <a:lnTo>
                    <a:pt x="3301" y="820"/>
                  </a:lnTo>
                  <a:lnTo>
                    <a:pt x="3299" y="818"/>
                  </a:lnTo>
                  <a:lnTo>
                    <a:pt x="3299" y="818"/>
                  </a:lnTo>
                  <a:lnTo>
                    <a:pt x="3295" y="816"/>
                  </a:lnTo>
                  <a:lnTo>
                    <a:pt x="3294" y="812"/>
                  </a:lnTo>
                  <a:lnTo>
                    <a:pt x="3294" y="810"/>
                  </a:lnTo>
                  <a:lnTo>
                    <a:pt x="3296" y="808"/>
                  </a:lnTo>
                  <a:lnTo>
                    <a:pt x="3296" y="806"/>
                  </a:lnTo>
                  <a:lnTo>
                    <a:pt x="3298" y="804"/>
                  </a:lnTo>
                  <a:lnTo>
                    <a:pt x="3301" y="803"/>
                  </a:lnTo>
                  <a:lnTo>
                    <a:pt x="3307" y="805"/>
                  </a:lnTo>
                  <a:lnTo>
                    <a:pt x="3309" y="803"/>
                  </a:lnTo>
                  <a:lnTo>
                    <a:pt x="3311" y="804"/>
                  </a:lnTo>
                  <a:lnTo>
                    <a:pt x="3315" y="803"/>
                  </a:lnTo>
                  <a:lnTo>
                    <a:pt x="3318" y="800"/>
                  </a:lnTo>
                  <a:lnTo>
                    <a:pt x="3318" y="797"/>
                  </a:lnTo>
                  <a:lnTo>
                    <a:pt x="3319" y="794"/>
                  </a:lnTo>
                  <a:lnTo>
                    <a:pt x="3323" y="792"/>
                  </a:lnTo>
                  <a:lnTo>
                    <a:pt x="3325" y="791"/>
                  </a:lnTo>
                  <a:lnTo>
                    <a:pt x="3326" y="791"/>
                  </a:lnTo>
                  <a:lnTo>
                    <a:pt x="3327" y="791"/>
                  </a:lnTo>
                  <a:lnTo>
                    <a:pt x="3328" y="789"/>
                  </a:lnTo>
                  <a:lnTo>
                    <a:pt x="3332" y="787"/>
                  </a:lnTo>
                  <a:lnTo>
                    <a:pt x="3336" y="785"/>
                  </a:lnTo>
                  <a:lnTo>
                    <a:pt x="3337" y="782"/>
                  </a:lnTo>
                  <a:lnTo>
                    <a:pt x="3340" y="779"/>
                  </a:lnTo>
                  <a:lnTo>
                    <a:pt x="3342" y="779"/>
                  </a:lnTo>
                  <a:lnTo>
                    <a:pt x="3343" y="776"/>
                  </a:lnTo>
                  <a:lnTo>
                    <a:pt x="3344" y="775"/>
                  </a:lnTo>
                  <a:lnTo>
                    <a:pt x="3346" y="775"/>
                  </a:lnTo>
                  <a:lnTo>
                    <a:pt x="3350" y="777"/>
                  </a:lnTo>
                  <a:lnTo>
                    <a:pt x="3351" y="777"/>
                  </a:lnTo>
                  <a:lnTo>
                    <a:pt x="3353" y="774"/>
                  </a:lnTo>
                  <a:lnTo>
                    <a:pt x="3353" y="775"/>
                  </a:lnTo>
                  <a:lnTo>
                    <a:pt x="3355" y="778"/>
                  </a:lnTo>
                  <a:lnTo>
                    <a:pt x="3358" y="779"/>
                  </a:lnTo>
                  <a:lnTo>
                    <a:pt x="3358" y="780"/>
                  </a:lnTo>
                  <a:lnTo>
                    <a:pt x="3359" y="783"/>
                  </a:lnTo>
                  <a:lnTo>
                    <a:pt x="3356" y="785"/>
                  </a:lnTo>
                  <a:lnTo>
                    <a:pt x="3355" y="788"/>
                  </a:lnTo>
                  <a:lnTo>
                    <a:pt x="3354" y="791"/>
                  </a:lnTo>
                  <a:lnTo>
                    <a:pt x="3353" y="791"/>
                  </a:lnTo>
                  <a:lnTo>
                    <a:pt x="3351" y="792"/>
                  </a:lnTo>
                  <a:lnTo>
                    <a:pt x="3349" y="794"/>
                  </a:lnTo>
                  <a:lnTo>
                    <a:pt x="3349" y="796"/>
                  </a:lnTo>
                  <a:lnTo>
                    <a:pt x="3347" y="796"/>
                  </a:lnTo>
                  <a:lnTo>
                    <a:pt x="3345" y="797"/>
                  </a:lnTo>
                  <a:lnTo>
                    <a:pt x="3347" y="797"/>
                  </a:lnTo>
                  <a:lnTo>
                    <a:pt x="3349" y="801"/>
                  </a:lnTo>
                  <a:lnTo>
                    <a:pt x="3354" y="800"/>
                  </a:lnTo>
                  <a:lnTo>
                    <a:pt x="3353" y="801"/>
                  </a:lnTo>
                  <a:lnTo>
                    <a:pt x="3350" y="803"/>
                  </a:lnTo>
                  <a:lnTo>
                    <a:pt x="3349" y="805"/>
                  </a:lnTo>
                  <a:lnTo>
                    <a:pt x="3346" y="806"/>
                  </a:lnTo>
                  <a:lnTo>
                    <a:pt x="3344" y="808"/>
                  </a:lnTo>
                  <a:lnTo>
                    <a:pt x="3344" y="811"/>
                  </a:lnTo>
                  <a:lnTo>
                    <a:pt x="3347" y="810"/>
                  </a:lnTo>
                  <a:lnTo>
                    <a:pt x="3350" y="808"/>
                  </a:lnTo>
                  <a:lnTo>
                    <a:pt x="3355" y="805"/>
                  </a:lnTo>
                  <a:lnTo>
                    <a:pt x="3358" y="803"/>
                  </a:lnTo>
                  <a:lnTo>
                    <a:pt x="3360" y="801"/>
                  </a:lnTo>
                  <a:lnTo>
                    <a:pt x="3362" y="799"/>
                  </a:lnTo>
                  <a:lnTo>
                    <a:pt x="3366" y="797"/>
                  </a:lnTo>
                  <a:lnTo>
                    <a:pt x="3371" y="795"/>
                  </a:lnTo>
                  <a:lnTo>
                    <a:pt x="3373" y="794"/>
                  </a:lnTo>
                  <a:lnTo>
                    <a:pt x="3376" y="793"/>
                  </a:lnTo>
                  <a:lnTo>
                    <a:pt x="3377" y="793"/>
                  </a:lnTo>
                  <a:lnTo>
                    <a:pt x="3379" y="793"/>
                  </a:lnTo>
                  <a:lnTo>
                    <a:pt x="3385" y="793"/>
                  </a:lnTo>
                  <a:lnTo>
                    <a:pt x="3387" y="791"/>
                  </a:lnTo>
                  <a:lnTo>
                    <a:pt x="3387" y="791"/>
                  </a:lnTo>
                  <a:lnTo>
                    <a:pt x="3388" y="788"/>
                  </a:lnTo>
                  <a:lnTo>
                    <a:pt x="3389" y="789"/>
                  </a:lnTo>
                  <a:lnTo>
                    <a:pt x="3389" y="789"/>
                  </a:lnTo>
                  <a:lnTo>
                    <a:pt x="3389" y="789"/>
                  </a:lnTo>
                  <a:lnTo>
                    <a:pt x="3388" y="791"/>
                  </a:lnTo>
                  <a:lnTo>
                    <a:pt x="3388" y="791"/>
                  </a:lnTo>
                  <a:lnTo>
                    <a:pt x="3388" y="793"/>
                  </a:lnTo>
                  <a:lnTo>
                    <a:pt x="3390" y="795"/>
                  </a:lnTo>
                  <a:lnTo>
                    <a:pt x="3394" y="794"/>
                  </a:lnTo>
                  <a:lnTo>
                    <a:pt x="3396" y="796"/>
                  </a:lnTo>
                  <a:lnTo>
                    <a:pt x="3397" y="796"/>
                  </a:lnTo>
                  <a:lnTo>
                    <a:pt x="3400" y="797"/>
                  </a:lnTo>
                  <a:lnTo>
                    <a:pt x="3403" y="797"/>
                  </a:lnTo>
                  <a:lnTo>
                    <a:pt x="3402" y="800"/>
                  </a:lnTo>
                  <a:lnTo>
                    <a:pt x="3402" y="802"/>
                  </a:lnTo>
                  <a:lnTo>
                    <a:pt x="3401" y="804"/>
                  </a:lnTo>
                  <a:lnTo>
                    <a:pt x="3398" y="808"/>
                  </a:lnTo>
                  <a:lnTo>
                    <a:pt x="3400" y="810"/>
                  </a:lnTo>
                  <a:lnTo>
                    <a:pt x="3400" y="811"/>
                  </a:lnTo>
                  <a:lnTo>
                    <a:pt x="3403" y="810"/>
                  </a:lnTo>
                  <a:lnTo>
                    <a:pt x="3405" y="812"/>
                  </a:lnTo>
                  <a:lnTo>
                    <a:pt x="3405" y="812"/>
                  </a:lnTo>
                  <a:lnTo>
                    <a:pt x="3404" y="812"/>
                  </a:lnTo>
                  <a:lnTo>
                    <a:pt x="3402" y="811"/>
                  </a:lnTo>
                  <a:lnTo>
                    <a:pt x="3400" y="811"/>
                  </a:lnTo>
                  <a:lnTo>
                    <a:pt x="3396" y="813"/>
                  </a:lnTo>
                  <a:lnTo>
                    <a:pt x="3396" y="814"/>
                  </a:lnTo>
                  <a:lnTo>
                    <a:pt x="3395" y="816"/>
                  </a:lnTo>
                  <a:lnTo>
                    <a:pt x="3395" y="818"/>
                  </a:lnTo>
                  <a:lnTo>
                    <a:pt x="3394" y="820"/>
                  </a:lnTo>
                  <a:lnTo>
                    <a:pt x="3396" y="821"/>
                  </a:lnTo>
                  <a:lnTo>
                    <a:pt x="3400" y="821"/>
                  </a:lnTo>
                  <a:lnTo>
                    <a:pt x="3396" y="822"/>
                  </a:lnTo>
                  <a:lnTo>
                    <a:pt x="3396" y="823"/>
                  </a:lnTo>
                  <a:lnTo>
                    <a:pt x="3398" y="825"/>
                  </a:lnTo>
                  <a:lnTo>
                    <a:pt x="3401" y="826"/>
                  </a:lnTo>
                  <a:lnTo>
                    <a:pt x="3403" y="823"/>
                  </a:lnTo>
                  <a:lnTo>
                    <a:pt x="3403" y="827"/>
                  </a:lnTo>
                  <a:lnTo>
                    <a:pt x="3405" y="825"/>
                  </a:lnTo>
                  <a:lnTo>
                    <a:pt x="3405" y="822"/>
                  </a:lnTo>
                  <a:lnTo>
                    <a:pt x="3407" y="822"/>
                  </a:lnTo>
                  <a:lnTo>
                    <a:pt x="3410" y="825"/>
                  </a:lnTo>
                  <a:lnTo>
                    <a:pt x="3413" y="825"/>
                  </a:lnTo>
                  <a:lnTo>
                    <a:pt x="3415" y="823"/>
                  </a:lnTo>
                  <a:lnTo>
                    <a:pt x="3419" y="826"/>
                  </a:lnTo>
                  <a:lnTo>
                    <a:pt x="3420" y="825"/>
                  </a:lnTo>
                  <a:lnTo>
                    <a:pt x="3420" y="825"/>
                  </a:lnTo>
                  <a:lnTo>
                    <a:pt x="3420" y="827"/>
                  </a:lnTo>
                  <a:lnTo>
                    <a:pt x="3418" y="826"/>
                  </a:lnTo>
                  <a:lnTo>
                    <a:pt x="3418" y="827"/>
                  </a:lnTo>
                  <a:lnTo>
                    <a:pt x="3419" y="829"/>
                  </a:lnTo>
                  <a:lnTo>
                    <a:pt x="3420" y="831"/>
                  </a:lnTo>
                  <a:lnTo>
                    <a:pt x="3420" y="831"/>
                  </a:lnTo>
                  <a:lnTo>
                    <a:pt x="3421" y="835"/>
                  </a:lnTo>
                  <a:lnTo>
                    <a:pt x="3420" y="836"/>
                  </a:lnTo>
                  <a:lnTo>
                    <a:pt x="3422" y="836"/>
                  </a:lnTo>
                  <a:lnTo>
                    <a:pt x="3424" y="839"/>
                  </a:lnTo>
                  <a:lnTo>
                    <a:pt x="3422" y="842"/>
                  </a:lnTo>
                  <a:lnTo>
                    <a:pt x="3421" y="838"/>
                  </a:lnTo>
                  <a:lnTo>
                    <a:pt x="3418" y="839"/>
                  </a:lnTo>
                  <a:lnTo>
                    <a:pt x="3415" y="840"/>
                  </a:lnTo>
                  <a:lnTo>
                    <a:pt x="3413" y="840"/>
                  </a:lnTo>
                  <a:lnTo>
                    <a:pt x="3413" y="843"/>
                  </a:lnTo>
                  <a:lnTo>
                    <a:pt x="3414" y="843"/>
                  </a:lnTo>
                  <a:lnTo>
                    <a:pt x="3417" y="844"/>
                  </a:lnTo>
                  <a:lnTo>
                    <a:pt x="3419" y="846"/>
                  </a:lnTo>
                  <a:lnTo>
                    <a:pt x="3418" y="849"/>
                  </a:lnTo>
                  <a:lnTo>
                    <a:pt x="3418" y="852"/>
                  </a:lnTo>
                  <a:lnTo>
                    <a:pt x="3420" y="853"/>
                  </a:lnTo>
                  <a:lnTo>
                    <a:pt x="3419" y="854"/>
                  </a:lnTo>
                  <a:lnTo>
                    <a:pt x="3421" y="856"/>
                  </a:lnTo>
                  <a:lnTo>
                    <a:pt x="3418" y="859"/>
                  </a:lnTo>
                  <a:lnTo>
                    <a:pt x="3420" y="861"/>
                  </a:lnTo>
                  <a:lnTo>
                    <a:pt x="3417" y="862"/>
                  </a:lnTo>
                  <a:lnTo>
                    <a:pt x="3417" y="862"/>
                  </a:lnTo>
                  <a:lnTo>
                    <a:pt x="3415" y="865"/>
                  </a:lnTo>
                  <a:lnTo>
                    <a:pt x="3417" y="868"/>
                  </a:lnTo>
                  <a:lnTo>
                    <a:pt x="3413" y="866"/>
                  </a:lnTo>
                  <a:lnTo>
                    <a:pt x="3414" y="869"/>
                  </a:lnTo>
                  <a:lnTo>
                    <a:pt x="3415" y="871"/>
                  </a:lnTo>
                  <a:lnTo>
                    <a:pt x="3417" y="872"/>
                  </a:lnTo>
                  <a:lnTo>
                    <a:pt x="3419" y="872"/>
                  </a:lnTo>
                  <a:lnTo>
                    <a:pt x="3417" y="873"/>
                  </a:lnTo>
                  <a:lnTo>
                    <a:pt x="3417" y="876"/>
                  </a:lnTo>
                  <a:lnTo>
                    <a:pt x="3414" y="874"/>
                  </a:lnTo>
                  <a:lnTo>
                    <a:pt x="3417" y="877"/>
                  </a:lnTo>
                  <a:lnTo>
                    <a:pt x="3417" y="879"/>
                  </a:lnTo>
                  <a:lnTo>
                    <a:pt x="3419" y="879"/>
                  </a:lnTo>
                  <a:lnTo>
                    <a:pt x="3420" y="877"/>
                  </a:lnTo>
                  <a:lnTo>
                    <a:pt x="3423" y="877"/>
                  </a:lnTo>
                  <a:lnTo>
                    <a:pt x="3426" y="874"/>
                  </a:lnTo>
                  <a:lnTo>
                    <a:pt x="3428" y="873"/>
                  </a:lnTo>
                  <a:lnTo>
                    <a:pt x="3427" y="876"/>
                  </a:lnTo>
                  <a:lnTo>
                    <a:pt x="3429" y="878"/>
                  </a:lnTo>
                  <a:lnTo>
                    <a:pt x="3429" y="877"/>
                  </a:lnTo>
                  <a:lnTo>
                    <a:pt x="3430" y="876"/>
                  </a:lnTo>
                  <a:lnTo>
                    <a:pt x="3430" y="876"/>
                  </a:lnTo>
                  <a:lnTo>
                    <a:pt x="3429" y="872"/>
                  </a:lnTo>
                  <a:lnTo>
                    <a:pt x="3430" y="871"/>
                  </a:lnTo>
                  <a:lnTo>
                    <a:pt x="3431" y="874"/>
                  </a:lnTo>
                  <a:lnTo>
                    <a:pt x="3434" y="873"/>
                  </a:lnTo>
                  <a:lnTo>
                    <a:pt x="3431" y="871"/>
                  </a:lnTo>
                  <a:lnTo>
                    <a:pt x="3435" y="870"/>
                  </a:lnTo>
                  <a:lnTo>
                    <a:pt x="3436" y="870"/>
                  </a:lnTo>
                  <a:lnTo>
                    <a:pt x="3438" y="868"/>
                  </a:lnTo>
                  <a:lnTo>
                    <a:pt x="3439" y="871"/>
                  </a:lnTo>
                  <a:lnTo>
                    <a:pt x="3441" y="871"/>
                  </a:lnTo>
                  <a:lnTo>
                    <a:pt x="3443" y="872"/>
                  </a:lnTo>
                  <a:lnTo>
                    <a:pt x="3444" y="871"/>
                  </a:lnTo>
                  <a:lnTo>
                    <a:pt x="3444" y="869"/>
                  </a:lnTo>
                  <a:lnTo>
                    <a:pt x="3446" y="866"/>
                  </a:lnTo>
                  <a:lnTo>
                    <a:pt x="3448" y="868"/>
                  </a:lnTo>
                  <a:lnTo>
                    <a:pt x="3451" y="868"/>
                  </a:lnTo>
                  <a:lnTo>
                    <a:pt x="3451" y="866"/>
                  </a:lnTo>
                  <a:lnTo>
                    <a:pt x="3454" y="866"/>
                  </a:lnTo>
                  <a:lnTo>
                    <a:pt x="3455" y="866"/>
                  </a:lnTo>
                  <a:lnTo>
                    <a:pt x="3456" y="863"/>
                  </a:lnTo>
                  <a:lnTo>
                    <a:pt x="3456" y="861"/>
                  </a:lnTo>
                  <a:lnTo>
                    <a:pt x="3457" y="859"/>
                  </a:lnTo>
                  <a:lnTo>
                    <a:pt x="3458" y="856"/>
                  </a:lnTo>
                  <a:lnTo>
                    <a:pt x="3460" y="854"/>
                  </a:lnTo>
                  <a:lnTo>
                    <a:pt x="3457" y="854"/>
                  </a:lnTo>
                  <a:lnTo>
                    <a:pt x="3456" y="851"/>
                  </a:lnTo>
                  <a:lnTo>
                    <a:pt x="3456" y="848"/>
                  </a:lnTo>
                  <a:lnTo>
                    <a:pt x="3457" y="845"/>
                  </a:lnTo>
                  <a:lnTo>
                    <a:pt x="3457" y="843"/>
                  </a:lnTo>
                  <a:lnTo>
                    <a:pt x="3457" y="840"/>
                  </a:lnTo>
                  <a:lnTo>
                    <a:pt x="3457" y="837"/>
                  </a:lnTo>
                  <a:lnTo>
                    <a:pt x="3456" y="836"/>
                  </a:lnTo>
                  <a:lnTo>
                    <a:pt x="3455" y="833"/>
                  </a:lnTo>
                  <a:lnTo>
                    <a:pt x="3454" y="831"/>
                  </a:lnTo>
                  <a:lnTo>
                    <a:pt x="3451" y="826"/>
                  </a:lnTo>
                  <a:lnTo>
                    <a:pt x="3448" y="823"/>
                  </a:lnTo>
                  <a:lnTo>
                    <a:pt x="3447" y="820"/>
                  </a:lnTo>
                  <a:lnTo>
                    <a:pt x="3445" y="818"/>
                  </a:lnTo>
                  <a:lnTo>
                    <a:pt x="3445" y="817"/>
                  </a:lnTo>
                  <a:lnTo>
                    <a:pt x="3444" y="814"/>
                  </a:lnTo>
                  <a:lnTo>
                    <a:pt x="3443" y="812"/>
                  </a:lnTo>
                  <a:lnTo>
                    <a:pt x="3440" y="810"/>
                  </a:lnTo>
                  <a:lnTo>
                    <a:pt x="3437" y="808"/>
                  </a:lnTo>
                  <a:lnTo>
                    <a:pt x="3435" y="805"/>
                  </a:lnTo>
                  <a:lnTo>
                    <a:pt x="3432" y="804"/>
                  </a:lnTo>
                  <a:lnTo>
                    <a:pt x="3430" y="803"/>
                  </a:lnTo>
                  <a:lnTo>
                    <a:pt x="3429" y="802"/>
                  </a:lnTo>
                  <a:lnTo>
                    <a:pt x="3430" y="800"/>
                  </a:lnTo>
                  <a:lnTo>
                    <a:pt x="3430" y="800"/>
                  </a:lnTo>
                  <a:lnTo>
                    <a:pt x="3431" y="796"/>
                  </a:lnTo>
                  <a:lnTo>
                    <a:pt x="3431" y="794"/>
                  </a:lnTo>
                  <a:lnTo>
                    <a:pt x="3434" y="793"/>
                  </a:lnTo>
                  <a:lnTo>
                    <a:pt x="3437" y="791"/>
                  </a:lnTo>
                  <a:lnTo>
                    <a:pt x="3437" y="791"/>
                  </a:lnTo>
                  <a:lnTo>
                    <a:pt x="3439" y="789"/>
                  </a:lnTo>
                  <a:lnTo>
                    <a:pt x="3443" y="789"/>
                  </a:lnTo>
                  <a:lnTo>
                    <a:pt x="3445" y="787"/>
                  </a:lnTo>
                  <a:lnTo>
                    <a:pt x="3447" y="785"/>
                  </a:lnTo>
                  <a:lnTo>
                    <a:pt x="3451" y="784"/>
                  </a:lnTo>
                  <a:lnTo>
                    <a:pt x="3453" y="783"/>
                  </a:lnTo>
                  <a:lnTo>
                    <a:pt x="3454" y="780"/>
                  </a:lnTo>
                  <a:lnTo>
                    <a:pt x="3456" y="778"/>
                  </a:lnTo>
                  <a:lnTo>
                    <a:pt x="3458" y="777"/>
                  </a:lnTo>
                  <a:lnTo>
                    <a:pt x="3462" y="776"/>
                  </a:lnTo>
                  <a:lnTo>
                    <a:pt x="3461" y="772"/>
                  </a:lnTo>
                  <a:lnTo>
                    <a:pt x="3462" y="770"/>
                  </a:lnTo>
                  <a:lnTo>
                    <a:pt x="3462" y="769"/>
                  </a:lnTo>
                  <a:lnTo>
                    <a:pt x="3462" y="768"/>
                  </a:lnTo>
                  <a:lnTo>
                    <a:pt x="3461" y="765"/>
                  </a:lnTo>
                  <a:lnTo>
                    <a:pt x="3462" y="762"/>
                  </a:lnTo>
                  <a:lnTo>
                    <a:pt x="3463" y="759"/>
                  </a:lnTo>
                  <a:lnTo>
                    <a:pt x="3465" y="758"/>
                  </a:lnTo>
                  <a:lnTo>
                    <a:pt x="3465" y="758"/>
                  </a:lnTo>
                  <a:lnTo>
                    <a:pt x="3468" y="756"/>
                  </a:lnTo>
                  <a:lnTo>
                    <a:pt x="3470" y="753"/>
                  </a:lnTo>
                  <a:lnTo>
                    <a:pt x="3473" y="753"/>
                  </a:lnTo>
                  <a:lnTo>
                    <a:pt x="3474" y="753"/>
                  </a:lnTo>
                  <a:lnTo>
                    <a:pt x="3475" y="750"/>
                  </a:lnTo>
                  <a:lnTo>
                    <a:pt x="3474" y="748"/>
                  </a:lnTo>
                  <a:lnTo>
                    <a:pt x="3480" y="746"/>
                  </a:lnTo>
                  <a:lnTo>
                    <a:pt x="3483" y="744"/>
                  </a:lnTo>
                  <a:lnTo>
                    <a:pt x="3484" y="742"/>
                  </a:lnTo>
                  <a:lnTo>
                    <a:pt x="3487" y="740"/>
                  </a:lnTo>
                  <a:lnTo>
                    <a:pt x="3488" y="737"/>
                  </a:lnTo>
                  <a:lnTo>
                    <a:pt x="3489" y="736"/>
                  </a:lnTo>
                  <a:lnTo>
                    <a:pt x="3492" y="736"/>
                  </a:lnTo>
                  <a:lnTo>
                    <a:pt x="3490" y="739"/>
                  </a:lnTo>
                  <a:lnTo>
                    <a:pt x="3494" y="739"/>
                  </a:lnTo>
                  <a:lnTo>
                    <a:pt x="3496" y="736"/>
                  </a:lnTo>
                  <a:lnTo>
                    <a:pt x="3497" y="740"/>
                  </a:lnTo>
                  <a:lnTo>
                    <a:pt x="3496" y="742"/>
                  </a:lnTo>
                  <a:lnTo>
                    <a:pt x="3501" y="743"/>
                  </a:lnTo>
                  <a:lnTo>
                    <a:pt x="3506" y="744"/>
                  </a:lnTo>
                  <a:lnTo>
                    <a:pt x="3508" y="746"/>
                  </a:lnTo>
                  <a:lnTo>
                    <a:pt x="3514" y="744"/>
                  </a:lnTo>
                  <a:lnTo>
                    <a:pt x="3516" y="743"/>
                  </a:lnTo>
                  <a:lnTo>
                    <a:pt x="3518" y="743"/>
                  </a:lnTo>
                  <a:lnTo>
                    <a:pt x="3522" y="741"/>
                  </a:lnTo>
                  <a:lnTo>
                    <a:pt x="3524" y="740"/>
                  </a:lnTo>
                  <a:lnTo>
                    <a:pt x="3526" y="737"/>
                  </a:lnTo>
                  <a:lnTo>
                    <a:pt x="3528" y="737"/>
                  </a:lnTo>
                  <a:lnTo>
                    <a:pt x="3530" y="736"/>
                  </a:lnTo>
                  <a:lnTo>
                    <a:pt x="3531" y="735"/>
                  </a:lnTo>
                  <a:lnTo>
                    <a:pt x="3535" y="733"/>
                  </a:lnTo>
                  <a:lnTo>
                    <a:pt x="3537" y="729"/>
                  </a:lnTo>
                  <a:lnTo>
                    <a:pt x="3539" y="728"/>
                  </a:lnTo>
                  <a:lnTo>
                    <a:pt x="3539" y="728"/>
                  </a:lnTo>
                  <a:lnTo>
                    <a:pt x="3540" y="725"/>
                  </a:lnTo>
                  <a:lnTo>
                    <a:pt x="3542" y="723"/>
                  </a:lnTo>
                  <a:lnTo>
                    <a:pt x="3547" y="717"/>
                  </a:lnTo>
                  <a:lnTo>
                    <a:pt x="3549" y="716"/>
                  </a:lnTo>
                  <a:lnTo>
                    <a:pt x="3550" y="714"/>
                  </a:lnTo>
                  <a:lnTo>
                    <a:pt x="3552" y="711"/>
                  </a:lnTo>
                  <a:lnTo>
                    <a:pt x="3555" y="709"/>
                  </a:lnTo>
                  <a:lnTo>
                    <a:pt x="3556" y="708"/>
                  </a:lnTo>
                  <a:lnTo>
                    <a:pt x="3558" y="705"/>
                  </a:lnTo>
                  <a:lnTo>
                    <a:pt x="3564" y="700"/>
                  </a:lnTo>
                  <a:lnTo>
                    <a:pt x="3568" y="695"/>
                  </a:lnTo>
                  <a:lnTo>
                    <a:pt x="3575" y="688"/>
                  </a:lnTo>
                  <a:lnTo>
                    <a:pt x="3577" y="683"/>
                  </a:lnTo>
                  <a:lnTo>
                    <a:pt x="3577" y="682"/>
                  </a:lnTo>
                  <a:lnTo>
                    <a:pt x="3580" y="680"/>
                  </a:lnTo>
                  <a:lnTo>
                    <a:pt x="3580" y="677"/>
                  </a:lnTo>
                  <a:lnTo>
                    <a:pt x="3582" y="674"/>
                  </a:lnTo>
                  <a:lnTo>
                    <a:pt x="3586" y="668"/>
                  </a:lnTo>
                  <a:lnTo>
                    <a:pt x="3589" y="666"/>
                  </a:lnTo>
                  <a:lnTo>
                    <a:pt x="3590" y="664"/>
                  </a:lnTo>
                  <a:lnTo>
                    <a:pt x="3591" y="662"/>
                  </a:lnTo>
                  <a:lnTo>
                    <a:pt x="3593" y="658"/>
                  </a:lnTo>
                  <a:lnTo>
                    <a:pt x="3596" y="656"/>
                  </a:lnTo>
                  <a:lnTo>
                    <a:pt x="3598" y="654"/>
                  </a:lnTo>
                  <a:lnTo>
                    <a:pt x="3601" y="651"/>
                  </a:lnTo>
                  <a:lnTo>
                    <a:pt x="3602" y="650"/>
                  </a:lnTo>
                  <a:lnTo>
                    <a:pt x="3605" y="648"/>
                  </a:lnTo>
                  <a:lnTo>
                    <a:pt x="3605" y="643"/>
                  </a:lnTo>
                  <a:lnTo>
                    <a:pt x="3606" y="640"/>
                  </a:lnTo>
                  <a:lnTo>
                    <a:pt x="3606" y="638"/>
                  </a:lnTo>
                  <a:lnTo>
                    <a:pt x="3607" y="638"/>
                  </a:lnTo>
                  <a:lnTo>
                    <a:pt x="3607" y="635"/>
                  </a:lnTo>
                  <a:lnTo>
                    <a:pt x="3607" y="633"/>
                  </a:lnTo>
                  <a:lnTo>
                    <a:pt x="3607" y="633"/>
                  </a:lnTo>
                  <a:lnTo>
                    <a:pt x="3608" y="631"/>
                  </a:lnTo>
                  <a:lnTo>
                    <a:pt x="3609" y="628"/>
                  </a:lnTo>
                  <a:lnTo>
                    <a:pt x="3609" y="625"/>
                  </a:lnTo>
                  <a:lnTo>
                    <a:pt x="3608" y="623"/>
                  </a:lnTo>
                  <a:lnTo>
                    <a:pt x="3609" y="621"/>
                  </a:lnTo>
                  <a:lnTo>
                    <a:pt x="3609" y="618"/>
                  </a:lnTo>
                  <a:lnTo>
                    <a:pt x="3609" y="615"/>
                  </a:lnTo>
                  <a:lnTo>
                    <a:pt x="3609" y="613"/>
                  </a:lnTo>
                  <a:lnTo>
                    <a:pt x="3609" y="612"/>
                  </a:lnTo>
                  <a:lnTo>
                    <a:pt x="3608" y="607"/>
                  </a:lnTo>
                  <a:lnTo>
                    <a:pt x="3611" y="601"/>
                  </a:lnTo>
                  <a:lnTo>
                    <a:pt x="3611" y="599"/>
                  </a:lnTo>
                  <a:lnTo>
                    <a:pt x="3614" y="597"/>
                  </a:lnTo>
                  <a:lnTo>
                    <a:pt x="3615" y="594"/>
                  </a:lnTo>
                  <a:lnTo>
                    <a:pt x="3615" y="591"/>
                  </a:lnTo>
                  <a:lnTo>
                    <a:pt x="3618" y="589"/>
                  </a:lnTo>
                  <a:lnTo>
                    <a:pt x="3620" y="587"/>
                  </a:lnTo>
                  <a:lnTo>
                    <a:pt x="3620" y="583"/>
                  </a:lnTo>
                  <a:lnTo>
                    <a:pt x="3623" y="581"/>
                  </a:lnTo>
                  <a:lnTo>
                    <a:pt x="3623" y="580"/>
                  </a:lnTo>
                  <a:lnTo>
                    <a:pt x="3620" y="579"/>
                  </a:lnTo>
                  <a:lnTo>
                    <a:pt x="3617" y="578"/>
                  </a:lnTo>
                  <a:lnTo>
                    <a:pt x="3619" y="574"/>
                  </a:lnTo>
                  <a:lnTo>
                    <a:pt x="3619" y="572"/>
                  </a:lnTo>
                  <a:lnTo>
                    <a:pt x="3619" y="570"/>
                  </a:lnTo>
                  <a:lnTo>
                    <a:pt x="3611" y="564"/>
                  </a:lnTo>
                  <a:lnTo>
                    <a:pt x="3617" y="566"/>
                  </a:lnTo>
                  <a:lnTo>
                    <a:pt x="3619" y="564"/>
                  </a:lnTo>
                  <a:lnTo>
                    <a:pt x="3620" y="562"/>
                  </a:lnTo>
                  <a:lnTo>
                    <a:pt x="3618" y="560"/>
                  </a:lnTo>
                  <a:lnTo>
                    <a:pt x="3616" y="558"/>
                  </a:lnTo>
                  <a:lnTo>
                    <a:pt x="3612" y="555"/>
                  </a:lnTo>
                  <a:lnTo>
                    <a:pt x="3609" y="554"/>
                  </a:lnTo>
                  <a:lnTo>
                    <a:pt x="3607" y="552"/>
                  </a:lnTo>
                  <a:lnTo>
                    <a:pt x="3606" y="548"/>
                  </a:lnTo>
                  <a:lnTo>
                    <a:pt x="3605" y="546"/>
                  </a:lnTo>
                  <a:lnTo>
                    <a:pt x="3602" y="545"/>
                  </a:lnTo>
                  <a:lnTo>
                    <a:pt x="3599" y="543"/>
                  </a:lnTo>
                  <a:lnTo>
                    <a:pt x="3597" y="543"/>
                  </a:lnTo>
                  <a:lnTo>
                    <a:pt x="3593" y="544"/>
                  </a:lnTo>
                  <a:lnTo>
                    <a:pt x="3591" y="544"/>
                  </a:lnTo>
                  <a:lnTo>
                    <a:pt x="3588" y="543"/>
                  </a:lnTo>
                  <a:lnTo>
                    <a:pt x="3585" y="541"/>
                  </a:lnTo>
                  <a:lnTo>
                    <a:pt x="3584" y="545"/>
                  </a:lnTo>
                  <a:lnTo>
                    <a:pt x="3585" y="547"/>
                  </a:lnTo>
                  <a:lnTo>
                    <a:pt x="3584" y="549"/>
                  </a:lnTo>
                  <a:lnTo>
                    <a:pt x="3583" y="553"/>
                  </a:lnTo>
                  <a:lnTo>
                    <a:pt x="3582" y="555"/>
                  </a:lnTo>
                  <a:lnTo>
                    <a:pt x="3579" y="556"/>
                  </a:lnTo>
                  <a:lnTo>
                    <a:pt x="3580" y="554"/>
                  </a:lnTo>
                  <a:lnTo>
                    <a:pt x="3582" y="551"/>
                  </a:lnTo>
                  <a:lnTo>
                    <a:pt x="3582" y="548"/>
                  </a:lnTo>
                  <a:lnTo>
                    <a:pt x="3580" y="549"/>
                  </a:lnTo>
                  <a:lnTo>
                    <a:pt x="3579" y="552"/>
                  </a:lnTo>
                  <a:lnTo>
                    <a:pt x="3573" y="555"/>
                  </a:lnTo>
                  <a:lnTo>
                    <a:pt x="3568" y="556"/>
                  </a:lnTo>
                  <a:lnTo>
                    <a:pt x="3568" y="556"/>
                  </a:lnTo>
                  <a:lnTo>
                    <a:pt x="3565" y="556"/>
                  </a:lnTo>
                  <a:lnTo>
                    <a:pt x="3567" y="553"/>
                  </a:lnTo>
                  <a:lnTo>
                    <a:pt x="3568" y="551"/>
                  </a:lnTo>
                  <a:lnTo>
                    <a:pt x="3572" y="549"/>
                  </a:lnTo>
                  <a:lnTo>
                    <a:pt x="3568" y="548"/>
                  </a:lnTo>
                  <a:lnTo>
                    <a:pt x="3566" y="547"/>
                  </a:lnTo>
                  <a:lnTo>
                    <a:pt x="3568" y="544"/>
                  </a:lnTo>
                  <a:lnTo>
                    <a:pt x="3571" y="541"/>
                  </a:lnTo>
                  <a:lnTo>
                    <a:pt x="3567" y="541"/>
                  </a:lnTo>
                  <a:lnTo>
                    <a:pt x="3565" y="543"/>
                  </a:lnTo>
                  <a:lnTo>
                    <a:pt x="3562" y="545"/>
                  </a:lnTo>
                  <a:lnTo>
                    <a:pt x="3565" y="546"/>
                  </a:lnTo>
                  <a:lnTo>
                    <a:pt x="3564" y="549"/>
                  </a:lnTo>
                  <a:lnTo>
                    <a:pt x="3560" y="551"/>
                  </a:lnTo>
                  <a:lnTo>
                    <a:pt x="3558" y="552"/>
                  </a:lnTo>
                  <a:lnTo>
                    <a:pt x="3558" y="552"/>
                  </a:lnTo>
                  <a:lnTo>
                    <a:pt x="3556" y="548"/>
                  </a:lnTo>
                  <a:lnTo>
                    <a:pt x="3558" y="546"/>
                  </a:lnTo>
                  <a:lnTo>
                    <a:pt x="3557" y="540"/>
                  </a:lnTo>
                  <a:lnTo>
                    <a:pt x="3558" y="538"/>
                  </a:lnTo>
                  <a:lnTo>
                    <a:pt x="3558" y="536"/>
                  </a:lnTo>
                  <a:lnTo>
                    <a:pt x="3556" y="535"/>
                  </a:lnTo>
                  <a:lnTo>
                    <a:pt x="3552" y="536"/>
                  </a:lnTo>
                  <a:lnTo>
                    <a:pt x="3550" y="536"/>
                  </a:lnTo>
                  <a:lnTo>
                    <a:pt x="3545" y="537"/>
                  </a:lnTo>
                  <a:lnTo>
                    <a:pt x="3542" y="535"/>
                  </a:lnTo>
                  <a:lnTo>
                    <a:pt x="3539" y="535"/>
                  </a:lnTo>
                  <a:lnTo>
                    <a:pt x="3537" y="534"/>
                  </a:lnTo>
                  <a:lnTo>
                    <a:pt x="3535" y="531"/>
                  </a:lnTo>
                  <a:lnTo>
                    <a:pt x="3538" y="529"/>
                  </a:lnTo>
                  <a:lnTo>
                    <a:pt x="3541" y="527"/>
                  </a:lnTo>
                  <a:lnTo>
                    <a:pt x="3543" y="526"/>
                  </a:lnTo>
                  <a:lnTo>
                    <a:pt x="3549" y="522"/>
                  </a:lnTo>
                  <a:lnTo>
                    <a:pt x="3551" y="520"/>
                  </a:lnTo>
                  <a:lnTo>
                    <a:pt x="3554" y="518"/>
                  </a:lnTo>
                  <a:lnTo>
                    <a:pt x="3556" y="517"/>
                  </a:lnTo>
                  <a:lnTo>
                    <a:pt x="3559" y="514"/>
                  </a:lnTo>
                  <a:lnTo>
                    <a:pt x="3562" y="513"/>
                  </a:lnTo>
                  <a:lnTo>
                    <a:pt x="3566" y="510"/>
                  </a:lnTo>
                  <a:lnTo>
                    <a:pt x="3567" y="509"/>
                  </a:lnTo>
                  <a:lnTo>
                    <a:pt x="3569" y="506"/>
                  </a:lnTo>
                  <a:lnTo>
                    <a:pt x="3575" y="502"/>
                  </a:lnTo>
                  <a:lnTo>
                    <a:pt x="3577" y="501"/>
                  </a:lnTo>
                  <a:lnTo>
                    <a:pt x="3576" y="497"/>
                  </a:lnTo>
                  <a:lnTo>
                    <a:pt x="3580" y="495"/>
                  </a:lnTo>
                  <a:lnTo>
                    <a:pt x="3580" y="494"/>
                  </a:lnTo>
                  <a:lnTo>
                    <a:pt x="3585" y="491"/>
                  </a:lnTo>
                  <a:lnTo>
                    <a:pt x="3588" y="488"/>
                  </a:lnTo>
                  <a:lnTo>
                    <a:pt x="3590" y="486"/>
                  </a:lnTo>
                  <a:lnTo>
                    <a:pt x="3592" y="484"/>
                  </a:lnTo>
                  <a:lnTo>
                    <a:pt x="3594" y="484"/>
                  </a:lnTo>
                  <a:lnTo>
                    <a:pt x="3598" y="480"/>
                  </a:lnTo>
                  <a:lnTo>
                    <a:pt x="3600" y="479"/>
                  </a:lnTo>
                  <a:lnTo>
                    <a:pt x="3602" y="476"/>
                  </a:lnTo>
                  <a:lnTo>
                    <a:pt x="3608" y="475"/>
                  </a:lnTo>
                  <a:lnTo>
                    <a:pt x="3609" y="471"/>
                  </a:lnTo>
                  <a:lnTo>
                    <a:pt x="3610" y="469"/>
                  </a:lnTo>
                  <a:lnTo>
                    <a:pt x="3611" y="466"/>
                  </a:lnTo>
                  <a:lnTo>
                    <a:pt x="3614" y="463"/>
                  </a:lnTo>
                  <a:lnTo>
                    <a:pt x="3616" y="461"/>
                  </a:lnTo>
                  <a:lnTo>
                    <a:pt x="3619" y="461"/>
                  </a:lnTo>
                  <a:lnTo>
                    <a:pt x="3625" y="457"/>
                  </a:lnTo>
                  <a:lnTo>
                    <a:pt x="3627" y="454"/>
                  </a:lnTo>
                  <a:lnTo>
                    <a:pt x="3628" y="451"/>
                  </a:lnTo>
                  <a:lnTo>
                    <a:pt x="3631" y="449"/>
                  </a:lnTo>
                  <a:lnTo>
                    <a:pt x="3636" y="445"/>
                  </a:lnTo>
                  <a:lnTo>
                    <a:pt x="3642" y="444"/>
                  </a:lnTo>
                  <a:lnTo>
                    <a:pt x="3645" y="443"/>
                  </a:lnTo>
                  <a:lnTo>
                    <a:pt x="3645" y="443"/>
                  </a:lnTo>
                  <a:lnTo>
                    <a:pt x="3649" y="443"/>
                  </a:lnTo>
                  <a:lnTo>
                    <a:pt x="3651" y="443"/>
                  </a:lnTo>
                  <a:lnTo>
                    <a:pt x="3651" y="443"/>
                  </a:lnTo>
                  <a:lnTo>
                    <a:pt x="3657" y="442"/>
                  </a:lnTo>
                  <a:lnTo>
                    <a:pt x="3660" y="442"/>
                  </a:lnTo>
                  <a:lnTo>
                    <a:pt x="3662" y="442"/>
                  </a:lnTo>
                  <a:lnTo>
                    <a:pt x="3665" y="443"/>
                  </a:lnTo>
                  <a:lnTo>
                    <a:pt x="3670" y="443"/>
                  </a:lnTo>
                  <a:lnTo>
                    <a:pt x="3673" y="442"/>
                  </a:lnTo>
                  <a:lnTo>
                    <a:pt x="3676" y="442"/>
                  </a:lnTo>
                  <a:lnTo>
                    <a:pt x="3678" y="442"/>
                  </a:lnTo>
                  <a:lnTo>
                    <a:pt x="3682" y="442"/>
                  </a:lnTo>
                  <a:lnTo>
                    <a:pt x="3682" y="445"/>
                  </a:lnTo>
                  <a:lnTo>
                    <a:pt x="3684" y="447"/>
                  </a:lnTo>
                  <a:lnTo>
                    <a:pt x="3686" y="446"/>
                  </a:lnTo>
                  <a:lnTo>
                    <a:pt x="3688" y="443"/>
                  </a:lnTo>
                  <a:lnTo>
                    <a:pt x="3691" y="441"/>
                  </a:lnTo>
                  <a:lnTo>
                    <a:pt x="3694" y="443"/>
                  </a:lnTo>
                  <a:lnTo>
                    <a:pt x="3696" y="443"/>
                  </a:lnTo>
                  <a:lnTo>
                    <a:pt x="3702" y="444"/>
                  </a:lnTo>
                  <a:lnTo>
                    <a:pt x="3704" y="445"/>
                  </a:lnTo>
                  <a:lnTo>
                    <a:pt x="3708" y="444"/>
                  </a:lnTo>
                  <a:lnTo>
                    <a:pt x="3710" y="442"/>
                  </a:lnTo>
                  <a:lnTo>
                    <a:pt x="3712" y="442"/>
                  </a:lnTo>
                  <a:lnTo>
                    <a:pt x="3716" y="442"/>
                  </a:lnTo>
                  <a:lnTo>
                    <a:pt x="3717" y="444"/>
                  </a:lnTo>
                  <a:lnTo>
                    <a:pt x="3720" y="445"/>
                  </a:lnTo>
                  <a:lnTo>
                    <a:pt x="3722" y="444"/>
                  </a:lnTo>
                  <a:lnTo>
                    <a:pt x="3721" y="442"/>
                  </a:lnTo>
                  <a:lnTo>
                    <a:pt x="3722" y="440"/>
                  </a:lnTo>
                  <a:lnTo>
                    <a:pt x="3726" y="441"/>
                  </a:lnTo>
                  <a:lnTo>
                    <a:pt x="3726" y="437"/>
                  </a:lnTo>
                  <a:lnTo>
                    <a:pt x="3728" y="436"/>
                  </a:lnTo>
                  <a:lnTo>
                    <a:pt x="3731" y="435"/>
                  </a:lnTo>
                  <a:lnTo>
                    <a:pt x="3734" y="435"/>
                  </a:lnTo>
                  <a:lnTo>
                    <a:pt x="3737" y="435"/>
                  </a:lnTo>
                  <a:lnTo>
                    <a:pt x="3738" y="436"/>
                  </a:lnTo>
                  <a:lnTo>
                    <a:pt x="3740" y="436"/>
                  </a:lnTo>
                  <a:lnTo>
                    <a:pt x="3743" y="437"/>
                  </a:lnTo>
                  <a:lnTo>
                    <a:pt x="3746" y="438"/>
                  </a:lnTo>
                  <a:lnTo>
                    <a:pt x="3748" y="440"/>
                  </a:lnTo>
                  <a:lnTo>
                    <a:pt x="3746" y="440"/>
                  </a:lnTo>
                  <a:lnTo>
                    <a:pt x="3748" y="441"/>
                  </a:lnTo>
                  <a:lnTo>
                    <a:pt x="3751" y="441"/>
                  </a:lnTo>
                  <a:lnTo>
                    <a:pt x="3753" y="438"/>
                  </a:lnTo>
                  <a:lnTo>
                    <a:pt x="3756" y="438"/>
                  </a:lnTo>
                  <a:lnTo>
                    <a:pt x="3759" y="440"/>
                  </a:lnTo>
                  <a:lnTo>
                    <a:pt x="3761" y="442"/>
                  </a:lnTo>
                  <a:lnTo>
                    <a:pt x="3762" y="444"/>
                  </a:lnTo>
                  <a:lnTo>
                    <a:pt x="3764" y="444"/>
                  </a:lnTo>
                  <a:lnTo>
                    <a:pt x="3768" y="446"/>
                  </a:lnTo>
                  <a:lnTo>
                    <a:pt x="3762" y="447"/>
                  </a:lnTo>
                  <a:lnTo>
                    <a:pt x="3760" y="447"/>
                  </a:lnTo>
                  <a:lnTo>
                    <a:pt x="3756" y="447"/>
                  </a:lnTo>
                  <a:lnTo>
                    <a:pt x="3754" y="447"/>
                  </a:lnTo>
                  <a:lnTo>
                    <a:pt x="3755" y="451"/>
                  </a:lnTo>
                  <a:lnTo>
                    <a:pt x="3756" y="453"/>
                  </a:lnTo>
                  <a:lnTo>
                    <a:pt x="3761" y="453"/>
                  </a:lnTo>
                  <a:lnTo>
                    <a:pt x="3762" y="453"/>
                  </a:lnTo>
                  <a:lnTo>
                    <a:pt x="3765" y="452"/>
                  </a:lnTo>
                  <a:lnTo>
                    <a:pt x="3768" y="451"/>
                  </a:lnTo>
                  <a:lnTo>
                    <a:pt x="3770" y="450"/>
                  </a:lnTo>
                  <a:lnTo>
                    <a:pt x="3776" y="452"/>
                  </a:lnTo>
                  <a:lnTo>
                    <a:pt x="3779" y="451"/>
                  </a:lnTo>
                  <a:lnTo>
                    <a:pt x="3781" y="449"/>
                  </a:lnTo>
                  <a:lnTo>
                    <a:pt x="3785" y="449"/>
                  </a:lnTo>
                  <a:lnTo>
                    <a:pt x="3785" y="445"/>
                  </a:lnTo>
                  <a:lnTo>
                    <a:pt x="3788" y="446"/>
                  </a:lnTo>
                  <a:lnTo>
                    <a:pt x="3790" y="446"/>
                  </a:lnTo>
                  <a:lnTo>
                    <a:pt x="3793" y="449"/>
                  </a:lnTo>
                  <a:lnTo>
                    <a:pt x="3796" y="449"/>
                  </a:lnTo>
                  <a:lnTo>
                    <a:pt x="3798" y="446"/>
                  </a:lnTo>
                  <a:lnTo>
                    <a:pt x="3802" y="446"/>
                  </a:lnTo>
                  <a:lnTo>
                    <a:pt x="3807" y="446"/>
                  </a:lnTo>
                  <a:lnTo>
                    <a:pt x="3810" y="445"/>
                  </a:lnTo>
                  <a:lnTo>
                    <a:pt x="3808" y="442"/>
                  </a:lnTo>
                  <a:lnTo>
                    <a:pt x="3806" y="441"/>
                  </a:lnTo>
                  <a:lnTo>
                    <a:pt x="3803" y="440"/>
                  </a:lnTo>
                  <a:lnTo>
                    <a:pt x="3801" y="441"/>
                  </a:lnTo>
                  <a:lnTo>
                    <a:pt x="3798" y="441"/>
                  </a:lnTo>
                  <a:lnTo>
                    <a:pt x="3795" y="440"/>
                  </a:lnTo>
                  <a:lnTo>
                    <a:pt x="3798" y="437"/>
                  </a:lnTo>
                  <a:lnTo>
                    <a:pt x="3797" y="435"/>
                  </a:lnTo>
                  <a:lnTo>
                    <a:pt x="3797" y="432"/>
                  </a:lnTo>
                  <a:lnTo>
                    <a:pt x="3799" y="433"/>
                  </a:lnTo>
                  <a:lnTo>
                    <a:pt x="3801" y="429"/>
                  </a:lnTo>
                  <a:lnTo>
                    <a:pt x="3802" y="427"/>
                  </a:lnTo>
                  <a:lnTo>
                    <a:pt x="3804" y="425"/>
                  </a:lnTo>
                  <a:lnTo>
                    <a:pt x="3807" y="423"/>
                  </a:lnTo>
                  <a:lnTo>
                    <a:pt x="3813" y="419"/>
                  </a:lnTo>
                  <a:lnTo>
                    <a:pt x="3815" y="417"/>
                  </a:lnTo>
                  <a:lnTo>
                    <a:pt x="3819" y="416"/>
                  </a:lnTo>
                  <a:lnTo>
                    <a:pt x="3821" y="410"/>
                  </a:lnTo>
                  <a:lnTo>
                    <a:pt x="3824" y="408"/>
                  </a:lnTo>
                  <a:lnTo>
                    <a:pt x="3827" y="406"/>
                  </a:lnTo>
                  <a:lnTo>
                    <a:pt x="3830" y="404"/>
                  </a:lnTo>
                  <a:lnTo>
                    <a:pt x="3830" y="402"/>
                  </a:lnTo>
                  <a:lnTo>
                    <a:pt x="3830" y="399"/>
                  </a:lnTo>
                  <a:lnTo>
                    <a:pt x="3833" y="398"/>
                  </a:lnTo>
                  <a:lnTo>
                    <a:pt x="3836" y="395"/>
                  </a:lnTo>
                  <a:lnTo>
                    <a:pt x="3838" y="394"/>
                  </a:lnTo>
                  <a:lnTo>
                    <a:pt x="3841" y="392"/>
                  </a:lnTo>
                  <a:lnTo>
                    <a:pt x="3847" y="393"/>
                  </a:lnTo>
                  <a:lnTo>
                    <a:pt x="3849" y="394"/>
                  </a:lnTo>
                  <a:lnTo>
                    <a:pt x="3852" y="392"/>
                  </a:lnTo>
                  <a:lnTo>
                    <a:pt x="3855" y="392"/>
                  </a:lnTo>
                  <a:lnTo>
                    <a:pt x="3859" y="392"/>
                  </a:lnTo>
                  <a:lnTo>
                    <a:pt x="3863" y="390"/>
                  </a:lnTo>
                  <a:lnTo>
                    <a:pt x="3865" y="390"/>
                  </a:lnTo>
                  <a:lnTo>
                    <a:pt x="3867" y="392"/>
                  </a:lnTo>
                  <a:lnTo>
                    <a:pt x="3870" y="395"/>
                  </a:lnTo>
                  <a:lnTo>
                    <a:pt x="3872" y="394"/>
                  </a:lnTo>
                  <a:lnTo>
                    <a:pt x="3879" y="390"/>
                  </a:lnTo>
                  <a:lnTo>
                    <a:pt x="3881" y="393"/>
                  </a:lnTo>
                  <a:lnTo>
                    <a:pt x="3876" y="401"/>
                  </a:lnTo>
                  <a:lnTo>
                    <a:pt x="3875" y="401"/>
                  </a:lnTo>
                  <a:lnTo>
                    <a:pt x="3873" y="403"/>
                  </a:lnTo>
                  <a:lnTo>
                    <a:pt x="3875" y="406"/>
                  </a:lnTo>
                  <a:lnTo>
                    <a:pt x="3874" y="409"/>
                  </a:lnTo>
                  <a:lnTo>
                    <a:pt x="3875" y="409"/>
                  </a:lnTo>
                  <a:lnTo>
                    <a:pt x="3879" y="408"/>
                  </a:lnTo>
                  <a:lnTo>
                    <a:pt x="3881" y="408"/>
                  </a:lnTo>
                  <a:lnTo>
                    <a:pt x="3881" y="411"/>
                  </a:lnTo>
                  <a:lnTo>
                    <a:pt x="3879" y="414"/>
                  </a:lnTo>
                  <a:lnTo>
                    <a:pt x="3878" y="416"/>
                  </a:lnTo>
                  <a:lnTo>
                    <a:pt x="3880" y="416"/>
                  </a:lnTo>
                  <a:lnTo>
                    <a:pt x="3883" y="415"/>
                  </a:lnTo>
                  <a:lnTo>
                    <a:pt x="3885" y="415"/>
                  </a:lnTo>
                  <a:lnTo>
                    <a:pt x="3888" y="411"/>
                  </a:lnTo>
                  <a:lnTo>
                    <a:pt x="3893" y="408"/>
                  </a:lnTo>
                  <a:lnTo>
                    <a:pt x="3896" y="404"/>
                  </a:lnTo>
                  <a:lnTo>
                    <a:pt x="3901" y="401"/>
                  </a:lnTo>
                  <a:lnTo>
                    <a:pt x="3905" y="400"/>
                  </a:lnTo>
                  <a:lnTo>
                    <a:pt x="3907" y="397"/>
                  </a:lnTo>
                  <a:lnTo>
                    <a:pt x="3909" y="395"/>
                  </a:lnTo>
                  <a:lnTo>
                    <a:pt x="3910" y="395"/>
                  </a:lnTo>
                  <a:lnTo>
                    <a:pt x="3913" y="397"/>
                  </a:lnTo>
                  <a:lnTo>
                    <a:pt x="3916" y="394"/>
                  </a:lnTo>
                  <a:lnTo>
                    <a:pt x="3916" y="398"/>
                  </a:lnTo>
                  <a:lnTo>
                    <a:pt x="3919" y="397"/>
                  </a:lnTo>
                  <a:lnTo>
                    <a:pt x="3919" y="393"/>
                  </a:lnTo>
                  <a:lnTo>
                    <a:pt x="3916" y="393"/>
                  </a:lnTo>
                  <a:lnTo>
                    <a:pt x="3917" y="390"/>
                  </a:lnTo>
                  <a:lnTo>
                    <a:pt x="3918" y="387"/>
                  </a:lnTo>
                  <a:lnTo>
                    <a:pt x="3918" y="384"/>
                  </a:lnTo>
                  <a:lnTo>
                    <a:pt x="3918" y="382"/>
                  </a:lnTo>
                  <a:lnTo>
                    <a:pt x="3922" y="381"/>
                  </a:lnTo>
                  <a:lnTo>
                    <a:pt x="3919" y="378"/>
                  </a:lnTo>
                  <a:lnTo>
                    <a:pt x="3923" y="376"/>
                  </a:lnTo>
                  <a:lnTo>
                    <a:pt x="3925" y="375"/>
                  </a:lnTo>
                  <a:lnTo>
                    <a:pt x="3929" y="375"/>
                  </a:lnTo>
                  <a:lnTo>
                    <a:pt x="3931" y="374"/>
                  </a:lnTo>
                  <a:lnTo>
                    <a:pt x="3934" y="374"/>
                  </a:lnTo>
                  <a:lnTo>
                    <a:pt x="3936" y="374"/>
                  </a:lnTo>
                  <a:lnTo>
                    <a:pt x="3939" y="375"/>
                  </a:lnTo>
                  <a:lnTo>
                    <a:pt x="3942" y="376"/>
                  </a:lnTo>
                  <a:lnTo>
                    <a:pt x="3944" y="377"/>
                  </a:lnTo>
                  <a:lnTo>
                    <a:pt x="3950" y="378"/>
                  </a:lnTo>
                  <a:lnTo>
                    <a:pt x="3952" y="378"/>
                  </a:lnTo>
                  <a:lnTo>
                    <a:pt x="3953" y="378"/>
                  </a:lnTo>
                  <a:lnTo>
                    <a:pt x="3952" y="378"/>
                  </a:lnTo>
                  <a:lnTo>
                    <a:pt x="3948" y="378"/>
                  </a:lnTo>
                  <a:lnTo>
                    <a:pt x="3948" y="381"/>
                  </a:lnTo>
                  <a:lnTo>
                    <a:pt x="3946" y="380"/>
                  </a:lnTo>
                  <a:lnTo>
                    <a:pt x="3942" y="380"/>
                  </a:lnTo>
                  <a:lnTo>
                    <a:pt x="3940" y="378"/>
                  </a:lnTo>
                  <a:lnTo>
                    <a:pt x="3938" y="378"/>
                  </a:lnTo>
                  <a:lnTo>
                    <a:pt x="3934" y="381"/>
                  </a:lnTo>
                  <a:lnTo>
                    <a:pt x="3932" y="383"/>
                  </a:lnTo>
                  <a:lnTo>
                    <a:pt x="3932" y="385"/>
                  </a:lnTo>
                  <a:lnTo>
                    <a:pt x="3931" y="389"/>
                  </a:lnTo>
                  <a:lnTo>
                    <a:pt x="3931" y="394"/>
                  </a:lnTo>
                  <a:lnTo>
                    <a:pt x="3929" y="395"/>
                  </a:lnTo>
                  <a:lnTo>
                    <a:pt x="3927" y="399"/>
                  </a:lnTo>
                  <a:lnTo>
                    <a:pt x="3930" y="401"/>
                  </a:lnTo>
                  <a:lnTo>
                    <a:pt x="3930" y="403"/>
                  </a:lnTo>
                  <a:lnTo>
                    <a:pt x="3927" y="406"/>
                  </a:lnTo>
                  <a:lnTo>
                    <a:pt x="3924" y="408"/>
                  </a:lnTo>
                  <a:lnTo>
                    <a:pt x="3927" y="410"/>
                  </a:lnTo>
                  <a:lnTo>
                    <a:pt x="3922" y="414"/>
                  </a:lnTo>
                  <a:lnTo>
                    <a:pt x="3919" y="414"/>
                  </a:lnTo>
                  <a:lnTo>
                    <a:pt x="3916" y="414"/>
                  </a:lnTo>
                  <a:lnTo>
                    <a:pt x="3914" y="417"/>
                  </a:lnTo>
                  <a:lnTo>
                    <a:pt x="3910" y="417"/>
                  </a:lnTo>
                  <a:lnTo>
                    <a:pt x="3908" y="418"/>
                  </a:lnTo>
                  <a:lnTo>
                    <a:pt x="3906" y="419"/>
                  </a:lnTo>
                  <a:lnTo>
                    <a:pt x="3902" y="420"/>
                  </a:lnTo>
                  <a:lnTo>
                    <a:pt x="3902" y="424"/>
                  </a:lnTo>
                  <a:lnTo>
                    <a:pt x="3900" y="426"/>
                  </a:lnTo>
                  <a:lnTo>
                    <a:pt x="3898" y="428"/>
                  </a:lnTo>
                  <a:lnTo>
                    <a:pt x="3895" y="429"/>
                  </a:lnTo>
                  <a:lnTo>
                    <a:pt x="3893" y="433"/>
                  </a:lnTo>
                  <a:lnTo>
                    <a:pt x="3890" y="435"/>
                  </a:lnTo>
                  <a:lnTo>
                    <a:pt x="3888" y="437"/>
                  </a:lnTo>
                  <a:lnTo>
                    <a:pt x="3885" y="438"/>
                  </a:lnTo>
                  <a:lnTo>
                    <a:pt x="3882" y="440"/>
                  </a:lnTo>
                  <a:lnTo>
                    <a:pt x="3881" y="442"/>
                  </a:lnTo>
                  <a:lnTo>
                    <a:pt x="3879" y="444"/>
                  </a:lnTo>
                  <a:lnTo>
                    <a:pt x="3875" y="446"/>
                  </a:lnTo>
                  <a:lnTo>
                    <a:pt x="3873" y="449"/>
                  </a:lnTo>
                  <a:lnTo>
                    <a:pt x="3873" y="451"/>
                  </a:lnTo>
                  <a:lnTo>
                    <a:pt x="3871" y="453"/>
                  </a:lnTo>
                  <a:lnTo>
                    <a:pt x="3868" y="457"/>
                  </a:lnTo>
                  <a:lnTo>
                    <a:pt x="3865" y="459"/>
                  </a:lnTo>
                  <a:lnTo>
                    <a:pt x="3863" y="461"/>
                  </a:lnTo>
                  <a:lnTo>
                    <a:pt x="3861" y="463"/>
                  </a:lnTo>
                  <a:lnTo>
                    <a:pt x="3857" y="464"/>
                  </a:lnTo>
                  <a:lnTo>
                    <a:pt x="3855" y="467"/>
                  </a:lnTo>
                  <a:lnTo>
                    <a:pt x="3852" y="469"/>
                  </a:lnTo>
                  <a:lnTo>
                    <a:pt x="3849" y="470"/>
                  </a:lnTo>
                  <a:lnTo>
                    <a:pt x="3847" y="470"/>
                  </a:lnTo>
                  <a:lnTo>
                    <a:pt x="3844" y="470"/>
                  </a:lnTo>
                  <a:lnTo>
                    <a:pt x="3842" y="472"/>
                  </a:lnTo>
                  <a:lnTo>
                    <a:pt x="3839" y="475"/>
                  </a:lnTo>
                  <a:lnTo>
                    <a:pt x="3837" y="475"/>
                  </a:lnTo>
                  <a:lnTo>
                    <a:pt x="3833" y="474"/>
                  </a:lnTo>
                  <a:lnTo>
                    <a:pt x="3831" y="475"/>
                  </a:lnTo>
                  <a:lnTo>
                    <a:pt x="3833" y="478"/>
                  </a:lnTo>
                  <a:lnTo>
                    <a:pt x="3835" y="480"/>
                  </a:lnTo>
                  <a:lnTo>
                    <a:pt x="3833" y="484"/>
                  </a:lnTo>
                  <a:lnTo>
                    <a:pt x="3831" y="486"/>
                  </a:lnTo>
                  <a:lnTo>
                    <a:pt x="3830" y="488"/>
                  </a:lnTo>
                  <a:lnTo>
                    <a:pt x="3828" y="489"/>
                  </a:lnTo>
                  <a:lnTo>
                    <a:pt x="3825" y="492"/>
                  </a:lnTo>
                  <a:lnTo>
                    <a:pt x="3822" y="495"/>
                  </a:lnTo>
                  <a:lnTo>
                    <a:pt x="3820" y="497"/>
                  </a:lnTo>
                  <a:lnTo>
                    <a:pt x="3820" y="501"/>
                  </a:lnTo>
                  <a:lnTo>
                    <a:pt x="3819" y="503"/>
                  </a:lnTo>
                  <a:lnTo>
                    <a:pt x="3818" y="505"/>
                  </a:lnTo>
                  <a:lnTo>
                    <a:pt x="3816" y="509"/>
                  </a:lnTo>
                  <a:lnTo>
                    <a:pt x="3816" y="511"/>
                  </a:lnTo>
                  <a:lnTo>
                    <a:pt x="3816" y="513"/>
                  </a:lnTo>
                  <a:lnTo>
                    <a:pt x="3816" y="515"/>
                  </a:lnTo>
                  <a:lnTo>
                    <a:pt x="3815" y="519"/>
                  </a:lnTo>
                  <a:lnTo>
                    <a:pt x="3815" y="521"/>
                  </a:lnTo>
                  <a:lnTo>
                    <a:pt x="3815" y="523"/>
                  </a:lnTo>
                  <a:lnTo>
                    <a:pt x="3815" y="527"/>
                  </a:lnTo>
                  <a:lnTo>
                    <a:pt x="3815" y="529"/>
                  </a:lnTo>
                  <a:lnTo>
                    <a:pt x="3816" y="532"/>
                  </a:lnTo>
                  <a:lnTo>
                    <a:pt x="3816" y="535"/>
                  </a:lnTo>
                  <a:lnTo>
                    <a:pt x="3816" y="537"/>
                  </a:lnTo>
                  <a:lnTo>
                    <a:pt x="3818" y="540"/>
                  </a:lnTo>
                  <a:lnTo>
                    <a:pt x="3818" y="543"/>
                  </a:lnTo>
                  <a:lnTo>
                    <a:pt x="3819" y="546"/>
                  </a:lnTo>
                  <a:lnTo>
                    <a:pt x="3820" y="548"/>
                  </a:lnTo>
                  <a:lnTo>
                    <a:pt x="3820" y="551"/>
                  </a:lnTo>
                  <a:lnTo>
                    <a:pt x="3821" y="554"/>
                  </a:lnTo>
                  <a:lnTo>
                    <a:pt x="3821" y="556"/>
                  </a:lnTo>
                  <a:lnTo>
                    <a:pt x="3821" y="560"/>
                  </a:lnTo>
                  <a:lnTo>
                    <a:pt x="3822" y="562"/>
                  </a:lnTo>
                  <a:lnTo>
                    <a:pt x="3822" y="564"/>
                  </a:lnTo>
                  <a:lnTo>
                    <a:pt x="3822" y="568"/>
                  </a:lnTo>
                  <a:lnTo>
                    <a:pt x="3823" y="570"/>
                  </a:lnTo>
                  <a:lnTo>
                    <a:pt x="3824" y="573"/>
                  </a:lnTo>
                  <a:lnTo>
                    <a:pt x="3827" y="574"/>
                  </a:lnTo>
                  <a:lnTo>
                    <a:pt x="3825" y="578"/>
                  </a:lnTo>
                  <a:lnTo>
                    <a:pt x="3827" y="580"/>
                  </a:lnTo>
                  <a:lnTo>
                    <a:pt x="3828" y="583"/>
                  </a:lnTo>
                  <a:lnTo>
                    <a:pt x="3828" y="586"/>
                  </a:lnTo>
                  <a:lnTo>
                    <a:pt x="3828" y="588"/>
                  </a:lnTo>
                  <a:lnTo>
                    <a:pt x="3828" y="591"/>
                  </a:lnTo>
                  <a:lnTo>
                    <a:pt x="3828" y="594"/>
                  </a:lnTo>
                  <a:lnTo>
                    <a:pt x="3828" y="597"/>
                  </a:lnTo>
                  <a:lnTo>
                    <a:pt x="3831" y="599"/>
                  </a:lnTo>
                  <a:lnTo>
                    <a:pt x="3831" y="601"/>
                  </a:lnTo>
                  <a:lnTo>
                    <a:pt x="3830" y="605"/>
                  </a:lnTo>
                  <a:lnTo>
                    <a:pt x="3832" y="603"/>
                  </a:lnTo>
                  <a:lnTo>
                    <a:pt x="3836" y="600"/>
                  </a:lnTo>
                  <a:lnTo>
                    <a:pt x="3837" y="599"/>
                  </a:lnTo>
                  <a:lnTo>
                    <a:pt x="3840" y="597"/>
                  </a:lnTo>
                  <a:lnTo>
                    <a:pt x="3842" y="594"/>
                  </a:lnTo>
                  <a:lnTo>
                    <a:pt x="3845" y="592"/>
                  </a:lnTo>
                  <a:lnTo>
                    <a:pt x="3847" y="590"/>
                  </a:lnTo>
                  <a:lnTo>
                    <a:pt x="3850" y="588"/>
                  </a:lnTo>
                  <a:lnTo>
                    <a:pt x="3853" y="585"/>
                  </a:lnTo>
                  <a:lnTo>
                    <a:pt x="3853" y="582"/>
                  </a:lnTo>
                  <a:lnTo>
                    <a:pt x="3854" y="580"/>
                  </a:lnTo>
                  <a:lnTo>
                    <a:pt x="3856" y="577"/>
                  </a:lnTo>
                  <a:lnTo>
                    <a:pt x="3856" y="574"/>
                  </a:lnTo>
                  <a:lnTo>
                    <a:pt x="3856" y="571"/>
                  </a:lnTo>
                  <a:lnTo>
                    <a:pt x="3857" y="569"/>
                  </a:lnTo>
                  <a:lnTo>
                    <a:pt x="3855" y="568"/>
                  </a:lnTo>
                  <a:lnTo>
                    <a:pt x="3856" y="565"/>
                  </a:lnTo>
                  <a:lnTo>
                    <a:pt x="3858" y="568"/>
                  </a:lnTo>
                  <a:lnTo>
                    <a:pt x="3861" y="566"/>
                  </a:lnTo>
                  <a:lnTo>
                    <a:pt x="3863" y="564"/>
                  </a:lnTo>
                  <a:lnTo>
                    <a:pt x="3866" y="563"/>
                  </a:lnTo>
                  <a:lnTo>
                    <a:pt x="3868" y="562"/>
                  </a:lnTo>
                  <a:lnTo>
                    <a:pt x="3872" y="562"/>
                  </a:lnTo>
                  <a:lnTo>
                    <a:pt x="3874" y="563"/>
                  </a:lnTo>
                  <a:lnTo>
                    <a:pt x="3875" y="564"/>
                  </a:lnTo>
                  <a:lnTo>
                    <a:pt x="3876" y="562"/>
                  </a:lnTo>
                  <a:lnTo>
                    <a:pt x="3875" y="561"/>
                  </a:lnTo>
                  <a:lnTo>
                    <a:pt x="3874" y="558"/>
                  </a:lnTo>
                  <a:lnTo>
                    <a:pt x="3875" y="555"/>
                  </a:lnTo>
                  <a:lnTo>
                    <a:pt x="3873" y="553"/>
                  </a:lnTo>
                  <a:lnTo>
                    <a:pt x="3874" y="549"/>
                  </a:lnTo>
                  <a:lnTo>
                    <a:pt x="3874" y="547"/>
                  </a:lnTo>
                  <a:lnTo>
                    <a:pt x="3875" y="545"/>
                  </a:lnTo>
                  <a:lnTo>
                    <a:pt x="3879" y="543"/>
                  </a:lnTo>
                  <a:lnTo>
                    <a:pt x="3881" y="540"/>
                  </a:lnTo>
                  <a:lnTo>
                    <a:pt x="3884" y="538"/>
                  </a:lnTo>
                  <a:lnTo>
                    <a:pt x="3887" y="537"/>
                  </a:lnTo>
                  <a:lnTo>
                    <a:pt x="3890" y="536"/>
                  </a:lnTo>
                  <a:lnTo>
                    <a:pt x="3892" y="537"/>
                  </a:lnTo>
                  <a:lnTo>
                    <a:pt x="3895" y="538"/>
                  </a:lnTo>
                  <a:lnTo>
                    <a:pt x="3898" y="537"/>
                  </a:lnTo>
                  <a:lnTo>
                    <a:pt x="3900" y="536"/>
                  </a:lnTo>
                  <a:lnTo>
                    <a:pt x="3904" y="534"/>
                  </a:lnTo>
                  <a:lnTo>
                    <a:pt x="3905" y="531"/>
                  </a:lnTo>
                  <a:lnTo>
                    <a:pt x="3904" y="529"/>
                  </a:lnTo>
                  <a:lnTo>
                    <a:pt x="3900" y="526"/>
                  </a:lnTo>
                  <a:lnTo>
                    <a:pt x="3899" y="523"/>
                  </a:lnTo>
                  <a:lnTo>
                    <a:pt x="3899" y="520"/>
                  </a:lnTo>
                  <a:lnTo>
                    <a:pt x="3899" y="518"/>
                  </a:lnTo>
                  <a:lnTo>
                    <a:pt x="3900" y="514"/>
                  </a:lnTo>
                  <a:lnTo>
                    <a:pt x="3902" y="512"/>
                  </a:lnTo>
                  <a:lnTo>
                    <a:pt x="3904" y="510"/>
                  </a:lnTo>
                  <a:lnTo>
                    <a:pt x="3905" y="506"/>
                  </a:lnTo>
                  <a:lnTo>
                    <a:pt x="3908" y="505"/>
                  </a:lnTo>
                  <a:lnTo>
                    <a:pt x="3909" y="505"/>
                  </a:lnTo>
                  <a:lnTo>
                    <a:pt x="3908" y="502"/>
                  </a:lnTo>
                  <a:lnTo>
                    <a:pt x="3912" y="501"/>
                  </a:lnTo>
                  <a:lnTo>
                    <a:pt x="3914" y="501"/>
                  </a:lnTo>
                  <a:lnTo>
                    <a:pt x="3917" y="498"/>
                  </a:lnTo>
                  <a:lnTo>
                    <a:pt x="3916" y="501"/>
                  </a:lnTo>
                  <a:lnTo>
                    <a:pt x="3913" y="502"/>
                  </a:lnTo>
                  <a:lnTo>
                    <a:pt x="3912" y="505"/>
                  </a:lnTo>
                  <a:lnTo>
                    <a:pt x="3914" y="508"/>
                  </a:lnTo>
                  <a:lnTo>
                    <a:pt x="3916" y="509"/>
                  </a:lnTo>
                  <a:lnTo>
                    <a:pt x="3919" y="506"/>
                  </a:lnTo>
                  <a:lnTo>
                    <a:pt x="3922" y="504"/>
                  </a:lnTo>
                  <a:lnTo>
                    <a:pt x="3921" y="501"/>
                  </a:lnTo>
                  <a:lnTo>
                    <a:pt x="3921" y="498"/>
                  </a:lnTo>
                  <a:lnTo>
                    <a:pt x="3921" y="496"/>
                  </a:lnTo>
                  <a:lnTo>
                    <a:pt x="3917" y="495"/>
                  </a:lnTo>
                  <a:lnTo>
                    <a:pt x="3915" y="495"/>
                  </a:lnTo>
                  <a:lnTo>
                    <a:pt x="3914" y="492"/>
                  </a:lnTo>
                  <a:lnTo>
                    <a:pt x="3914" y="489"/>
                  </a:lnTo>
                  <a:lnTo>
                    <a:pt x="3914" y="487"/>
                  </a:lnTo>
                  <a:lnTo>
                    <a:pt x="3914" y="486"/>
                  </a:lnTo>
                  <a:lnTo>
                    <a:pt x="3914" y="483"/>
                  </a:lnTo>
                  <a:lnTo>
                    <a:pt x="3916" y="480"/>
                  </a:lnTo>
                  <a:lnTo>
                    <a:pt x="3919" y="478"/>
                  </a:lnTo>
                  <a:lnTo>
                    <a:pt x="3921" y="476"/>
                  </a:lnTo>
                  <a:lnTo>
                    <a:pt x="3918" y="474"/>
                  </a:lnTo>
                  <a:lnTo>
                    <a:pt x="3915" y="472"/>
                  </a:lnTo>
                  <a:lnTo>
                    <a:pt x="3913" y="470"/>
                  </a:lnTo>
                  <a:lnTo>
                    <a:pt x="3909" y="472"/>
                  </a:lnTo>
                  <a:lnTo>
                    <a:pt x="3909" y="475"/>
                  </a:lnTo>
                  <a:lnTo>
                    <a:pt x="3907" y="475"/>
                  </a:lnTo>
                  <a:lnTo>
                    <a:pt x="3905" y="472"/>
                  </a:lnTo>
                  <a:lnTo>
                    <a:pt x="3902" y="470"/>
                  </a:lnTo>
                  <a:lnTo>
                    <a:pt x="3902" y="467"/>
                  </a:lnTo>
                  <a:lnTo>
                    <a:pt x="3905" y="461"/>
                  </a:lnTo>
                  <a:lnTo>
                    <a:pt x="3907" y="459"/>
                  </a:lnTo>
                  <a:lnTo>
                    <a:pt x="3909" y="457"/>
                  </a:lnTo>
                  <a:lnTo>
                    <a:pt x="3912" y="454"/>
                  </a:lnTo>
                  <a:lnTo>
                    <a:pt x="3915" y="452"/>
                  </a:lnTo>
                  <a:lnTo>
                    <a:pt x="3917" y="450"/>
                  </a:lnTo>
                  <a:lnTo>
                    <a:pt x="3915" y="447"/>
                  </a:lnTo>
                  <a:lnTo>
                    <a:pt x="3917" y="447"/>
                  </a:lnTo>
                  <a:lnTo>
                    <a:pt x="3918" y="444"/>
                  </a:lnTo>
                  <a:lnTo>
                    <a:pt x="3921" y="444"/>
                  </a:lnTo>
                  <a:lnTo>
                    <a:pt x="3921" y="442"/>
                  </a:lnTo>
                  <a:lnTo>
                    <a:pt x="3919" y="438"/>
                  </a:lnTo>
                  <a:lnTo>
                    <a:pt x="3922" y="437"/>
                  </a:lnTo>
                  <a:lnTo>
                    <a:pt x="3922" y="435"/>
                  </a:lnTo>
                  <a:lnTo>
                    <a:pt x="3923" y="433"/>
                  </a:lnTo>
                  <a:lnTo>
                    <a:pt x="3926" y="432"/>
                  </a:lnTo>
                  <a:lnTo>
                    <a:pt x="3925" y="429"/>
                  </a:lnTo>
                  <a:lnTo>
                    <a:pt x="3929" y="428"/>
                  </a:lnTo>
                  <a:lnTo>
                    <a:pt x="3931" y="429"/>
                  </a:lnTo>
                  <a:lnTo>
                    <a:pt x="3932" y="429"/>
                  </a:lnTo>
                  <a:lnTo>
                    <a:pt x="3931" y="433"/>
                  </a:lnTo>
                  <a:lnTo>
                    <a:pt x="3934" y="430"/>
                  </a:lnTo>
                  <a:lnTo>
                    <a:pt x="3935" y="429"/>
                  </a:lnTo>
                  <a:lnTo>
                    <a:pt x="3938" y="428"/>
                  </a:lnTo>
                  <a:lnTo>
                    <a:pt x="3940" y="429"/>
                  </a:lnTo>
                  <a:lnTo>
                    <a:pt x="3941" y="433"/>
                  </a:lnTo>
                  <a:lnTo>
                    <a:pt x="3943" y="433"/>
                  </a:lnTo>
                  <a:lnTo>
                    <a:pt x="3947" y="430"/>
                  </a:lnTo>
                  <a:lnTo>
                    <a:pt x="3947" y="429"/>
                  </a:lnTo>
                  <a:lnTo>
                    <a:pt x="3944" y="428"/>
                  </a:lnTo>
                  <a:lnTo>
                    <a:pt x="3947" y="428"/>
                  </a:lnTo>
                  <a:lnTo>
                    <a:pt x="3950" y="426"/>
                  </a:lnTo>
                  <a:lnTo>
                    <a:pt x="3952" y="425"/>
                  </a:lnTo>
                  <a:lnTo>
                    <a:pt x="3956" y="424"/>
                  </a:lnTo>
                  <a:lnTo>
                    <a:pt x="3958" y="421"/>
                  </a:lnTo>
                  <a:lnTo>
                    <a:pt x="3960" y="420"/>
                  </a:lnTo>
                  <a:lnTo>
                    <a:pt x="3961" y="423"/>
                  </a:lnTo>
                  <a:lnTo>
                    <a:pt x="3961" y="426"/>
                  </a:lnTo>
                  <a:lnTo>
                    <a:pt x="3960" y="428"/>
                  </a:lnTo>
                  <a:lnTo>
                    <a:pt x="3960" y="429"/>
                  </a:lnTo>
                  <a:lnTo>
                    <a:pt x="3959" y="433"/>
                  </a:lnTo>
                  <a:lnTo>
                    <a:pt x="3963" y="433"/>
                  </a:lnTo>
                  <a:lnTo>
                    <a:pt x="3965" y="430"/>
                  </a:lnTo>
                  <a:lnTo>
                    <a:pt x="3965" y="429"/>
                  </a:lnTo>
                  <a:lnTo>
                    <a:pt x="3968" y="427"/>
                  </a:lnTo>
                  <a:lnTo>
                    <a:pt x="3970" y="425"/>
                  </a:lnTo>
                  <a:lnTo>
                    <a:pt x="3973" y="421"/>
                  </a:lnTo>
                  <a:lnTo>
                    <a:pt x="3975" y="423"/>
                  </a:lnTo>
                  <a:lnTo>
                    <a:pt x="3977" y="421"/>
                  </a:lnTo>
                  <a:lnTo>
                    <a:pt x="3981" y="420"/>
                  </a:lnTo>
                  <a:lnTo>
                    <a:pt x="3983" y="419"/>
                  </a:lnTo>
                  <a:lnTo>
                    <a:pt x="3986" y="418"/>
                  </a:lnTo>
                  <a:lnTo>
                    <a:pt x="3989" y="418"/>
                  </a:lnTo>
                  <a:lnTo>
                    <a:pt x="3992" y="418"/>
                  </a:lnTo>
                  <a:lnTo>
                    <a:pt x="3994" y="418"/>
                  </a:lnTo>
                  <a:lnTo>
                    <a:pt x="3998" y="418"/>
                  </a:lnTo>
                  <a:lnTo>
                    <a:pt x="4000" y="418"/>
                  </a:lnTo>
                  <a:lnTo>
                    <a:pt x="4002" y="417"/>
                  </a:lnTo>
                  <a:lnTo>
                    <a:pt x="4006" y="419"/>
                  </a:lnTo>
                  <a:lnTo>
                    <a:pt x="4007" y="420"/>
                  </a:lnTo>
                  <a:lnTo>
                    <a:pt x="4009" y="423"/>
                  </a:lnTo>
                  <a:lnTo>
                    <a:pt x="4011" y="425"/>
                  </a:lnTo>
                  <a:lnTo>
                    <a:pt x="4011" y="427"/>
                  </a:lnTo>
                  <a:lnTo>
                    <a:pt x="4012" y="428"/>
                  </a:lnTo>
                  <a:lnTo>
                    <a:pt x="4015" y="429"/>
                  </a:lnTo>
                  <a:lnTo>
                    <a:pt x="4017" y="432"/>
                  </a:lnTo>
                  <a:lnTo>
                    <a:pt x="4018" y="429"/>
                  </a:lnTo>
                  <a:lnTo>
                    <a:pt x="4019" y="427"/>
                  </a:lnTo>
                  <a:lnTo>
                    <a:pt x="4019" y="425"/>
                  </a:lnTo>
                  <a:lnTo>
                    <a:pt x="4021" y="421"/>
                  </a:lnTo>
                  <a:lnTo>
                    <a:pt x="4024" y="419"/>
                  </a:lnTo>
                  <a:lnTo>
                    <a:pt x="4026" y="419"/>
                  </a:lnTo>
                  <a:lnTo>
                    <a:pt x="4029" y="418"/>
                  </a:lnTo>
                  <a:lnTo>
                    <a:pt x="4032" y="415"/>
                  </a:lnTo>
                  <a:lnTo>
                    <a:pt x="4035" y="415"/>
                  </a:lnTo>
                  <a:lnTo>
                    <a:pt x="4037" y="412"/>
                  </a:lnTo>
                  <a:lnTo>
                    <a:pt x="4041" y="412"/>
                  </a:lnTo>
                  <a:lnTo>
                    <a:pt x="4042" y="411"/>
                  </a:lnTo>
                  <a:lnTo>
                    <a:pt x="4042" y="409"/>
                  </a:lnTo>
                  <a:lnTo>
                    <a:pt x="4045" y="409"/>
                  </a:lnTo>
                  <a:lnTo>
                    <a:pt x="4043" y="407"/>
                  </a:lnTo>
                  <a:lnTo>
                    <a:pt x="4046" y="404"/>
                  </a:lnTo>
                  <a:lnTo>
                    <a:pt x="4049" y="406"/>
                  </a:lnTo>
                  <a:lnTo>
                    <a:pt x="4050" y="402"/>
                  </a:lnTo>
                  <a:lnTo>
                    <a:pt x="4052" y="403"/>
                  </a:lnTo>
                  <a:lnTo>
                    <a:pt x="4051" y="401"/>
                  </a:lnTo>
                  <a:lnTo>
                    <a:pt x="4053" y="400"/>
                  </a:lnTo>
                  <a:lnTo>
                    <a:pt x="4055" y="401"/>
                  </a:lnTo>
                  <a:lnTo>
                    <a:pt x="4058" y="398"/>
                  </a:lnTo>
                  <a:lnTo>
                    <a:pt x="4061" y="395"/>
                  </a:lnTo>
                  <a:lnTo>
                    <a:pt x="4063" y="394"/>
                  </a:lnTo>
                  <a:lnTo>
                    <a:pt x="4066" y="394"/>
                  </a:lnTo>
                  <a:lnTo>
                    <a:pt x="4069" y="393"/>
                  </a:lnTo>
                  <a:lnTo>
                    <a:pt x="4071" y="392"/>
                  </a:lnTo>
                  <a:lnTo>
                    <a:pt x="4074" y="392"/>
                  </a:lnTo>
                  <a:lnTo>
                    <a:pt x="4077" y="392"/>
                  </a:lnTo>
                  <a:lnTo>
                    <a:pt x="4076" y="389"/>
                  </a:lnTo>
                  <a:lnTo>
                    <a:pt x="4078" y="390"/>
                  </a:lnTo>
                  <a:lnTo>
                    <a:pt x="4081" y="389"/>
                  </a:lnTo>
                  <a:lnTo>
                    <a:pt x="4084" y="387"/>
                  </a:lnTo>
                  <a:lnTo>
                    <a:pt x="4085" y="385"/>
                  </a:lnTo>
                  <a:lnTo>
                    <a:pt x="4087" y="385"/>
                  </a:lnTo>
                  <a:lnTo>
                    <a:pt x="4091" y="384"/>
                  </a:lnTo>
                  <a:lnTo>
                    <a:pt x="4093" y="383"/>
                  </a:lnTo>
                  <a:lnTo>
                    <a:pt x="4096" y="383"/>
                  </a:lnTo>
                  <a:lnTo>
                    <a:pt x="4098" y="382"/>
                  </a:lnTo>
                  <a:lnTo>
                    <a:pt x="4102" y="380"/>
                  </a:lnTo>
                  <a:lnTo>
                    <a:pt x="4104" y="377"/>
                  </a:lnTo>
                  <a:lnTo>
                    <a:pt x="4107" y="377"/>
                  </a:lnTo>
                  <a:lnTo>
                    <a:pt x="4110" y="376"/>
                  </a:lnTo>
                  <a:lnTo>
                    <a:pt x="4107" y="374"/>
                  </a:lnTo>
                  <a:lnTo>
                    <a:pt x="4109" y="370"/>
                  </a:lnTo>
                  <a:lnTo>
                    <a:pt x="4109" y="370"/>
                  </a:lnTo>
                  <a:lnTo>
                    <a:pt x="4111" y="373"/>
                  </a:lnTo>
                  <a:lnTo>
                    <a:pt x="4113" y="372"/>
                  </a:lnTo>
                  <a:lnTo>
                    <a:pt x="4113" y="374"/>
                  </a:lnTo>
                  <a:lnTo>
                    <a:pt x="4115" y="376"/>
                  </a:lnTo>
                  <a:lnTo>
                    <a:pt x="4119" y="376"/>
                  </a:lnTo>
                  <a:lnTo>
                    <a:pt x="4121" y="376"/>
                  </a:lnTo>
                  <a:lnTo>
                    <a:pt x="4124" y="377"/>
                  </a:lnTo>
                  <a:lnTo>
                    <a:pt x="4127" y="378"/>
                  </a:lnTo>
                  <a:lnTo>
                    <a:pt x="4130" y="380"/>
                  </a:lnTo>
                  <a:lnTo>
                    <a:pt x="4132" y="380"/>
                  </a:lnTo>
                  <a:lnTo>
                    <a:pt x="4135" y="381"/>
                  </a:lnTo>
                  <a:lnTo>
                    <a:pt x="4138" y="382"/>
                  </a:lnTo>
                  <a:lnTo>
                    <a:pt x="4137" y="378"/>
                  </a:lnTo>
                  <a:lnTo>
                    <a:pt x="4140" y="377"/>
                  </a:lnTo>
                  <a:lnTo>
                    <a:pt x="4143" y="375"/>
                  </a:lnTo>
                  <a:lnTo>
                    <a:pt x="4144" y="373"/>
                  </a:lnTo>
                  <a:lnTo>
                    <a:pt x="4143" y="369"/>
                  </a:lnTo>
                  <a:lnTo>
                    <a:pt x="4140" y="369"/>
                  </a:lnTo>
                  <a:lnTo>
                    <a:pt x="4139" y="366"/>
                  </a:lnTo>
                  <a:lnTo>
                    <a:pt x="4140" y="364"/>
                  </a:lnTo>
                  <a:lnTo>
                    <a:pt x="4138" y="361"/>
                  </a:lnTo>
                  <a:lnTo>
                    <a:pt x="4135" y="360"/>
                  </a:lnTo>
                  <a:lnTo>
                    <a:pt x="4135" y="359"/>
                  </a:lnTo>
                  <a:lnTo>
                    <a:pt x="4134" y="356"/>
                  </a:lnTo>
                  <a:lnTo>
                    <a:pt x="4132" y="359"/>
                  </a:lnTo>
                  <a:lnTo>
                    <a:pt x="4132" y="356"/>
                  </a:lnTo>
                  <a:lnTo>
                    <a:pt x="4130" y="355"/>
                  </a:lnTo>
                  <a:lnTo>
                    <a:pt x="4127" y="356"/>
                  </a:lnTo>
                  <a:lnTo>
                    <a:pt x="4130" y="353"/>
                  </a:lnTo>
                  <a:lnTo>
                    <a:pt x="4132" y="353"/>
                  </a:lnTo>
                  <a:lnTo>
                    <a:pt x="4132" y="351"/>
                  </a:lnTo>
                  <a:lnTo>
                    <a:pt x="4131" y="348"/>
                  </a:lnTo>
                  <a:lnTo>
                    <a:pt x="4130" y="346"/>
                  </a:lnTo>
                  <a:lnTo>
                    <a:pt x="4129" y="343"/>
                  </a:lnTo>
                  <a:lnTo>
                    <a:pt x="4128" y="340"/>
                  </a:lnTo>
                  <a:lnTo>
                    <a:pt x="4127" y="338"/>
                  </a:lnTo>
                  <a:lnTo>
                    <a:pt x="4123" y="340"/>
                  </a:lnTo>
                  <a:lnTo>
                    <a:pt x="4121" y="340"/>
                  </a:lnTo>
                  <a:lnTo>
                    <a:pt x="4118" y="339"/>
                  </a:lnTo>
                  <a:lnTo>
                    <a:pt x="4115" y="337"/>
                  </a:lnTo>
                  <a:lnTo>
                    <a:pt x="4113" y="334"/>
                  </a:lnTo>
                  <a:lnTo>
                    <a:pt x="4114" y="331"/>
                  </a:lnTo>
                  <a:lnTo>
                    <a:pt x="4113" y="329"/>
                  </a:lnTo>
                  <a:lnTo>
                    <a:pt x="4111" y="330"/>
                  </a:lnTo>
                  <a:lnTo>
                    <a:pt x="4109" y="330"/>
                  </a:lnTo>
                  <a:lnTo>
                    <a:pt x="4105" y="332"/>
                  </a:lnTo>
                  <a:lnTo>
                    <a:pt x="4103" y="331"/>
                  </a:lnTo>
                  <a:lnTo>
                    <a:pt x="4100" y="331"/>
                  </a:lnTo>
                  <a:lnTo>
                    <a:pt x="4097" y="332"/>
                  </a:lnTo>
                  <a:lnTo>
                    <a:pt x="4100" y="331"/>
                  </a:lnTo>
                  <a:lnTo>
                    <a:pt x="4098" y="327"/>
                  </a:lnTo>
                  <a:lnTo>
                    <a:pt x="4096" y="325"/>
                  </a:lnTo>
                  <a:lnTo>
                    <a:pt x="4094" y="325"/>
                  </a:lnTo>
                  <a:lnTo>
                    <a:pt x="4097" y="325"/>
                  </a:lnTo>
                  <a:lnTo>
                    <a:pt x="4100" y="326"/>
                  </a:lnTo>
                  <a:lnTo>
                    <a:pt x="4103" y="326"/>
                  </a:lnTo>
                  <a:lnTo>
                    <a:pt x="4105" y="326"/>
                  </a:lnTo>
                  <a:lnTo>
                    <a:pt x="4109" y="327"/>
                  </a:lnTo>
                  <a:lnTo>
                    <a:pt x="4111" y="327"/>
                  </a:lnTo>
                  <a:lnTo>
                    <a:pt x="4112" y="325"/>
                  </a:lnTo>
                  <a:lnTo>
                    <a:pt x="4109" y="323"/>
                  </a:lnTo>
                  <a:lnTo>
                    <a:pt x="4106" y="322"/>
                  </a:lnTo>
                  <a:lnTo>
                    <a:pt x="4103" y="323"/>
                  </a:lnTo>
                  <a:lnTo>
                    <a:pt x="4101" y="322"/>
                  </a:lnTo>
                  <a:lnTo>
                    <a:pt x="4103" y="323"/>
                  </a:lnTo>
                  <a:lnTo>
                    <a:pt x="4106" y="322"/>
                  </a:lnTo>
                  <a:lnTo>
                    <a:pt x="4109" y="322"/>
                  </a:lnTo>
                  <a:lnTo>
                    <a:pt x="4112" y="324"/>
                  </a:lnTo>
                  <a:lnTo>
                    <a:pt x="4114" y="325"/>
                  </a:lnTo>
                  <a:lnTo>
                    <a:pt x="4115" y="327"/>
                  </a:lnTo>
                  <a:lnTo>
                    <a:pt x="4118" y="330"/>
                  </a:lnTo>
                  <a:lnTo>
                    <a:pt x="4121" y="330"/>
                  </a:lnTo>
                  <a:lnTo>
                    <a:pt x="4123" y="331"/>
                  </a:lnTo>
                  <a:lnTo>
                    <a:pt x="4127" y="331"/>
                  </a:lnTo>
                  <a:lnTo>
                    <a:pt x="4129" y="331"/>
                  </a:lnTo>
                  <a:lnTo>
                    <a:pt x="4132" y="330"/>
                  </a:lnTo>
                  <a:lnTo>
                    <a:pt x="4130" y="332"/>
                  </a:lnTo>
                  <a:lnTo>
                    <a:pt x="4132" y="331"/>
                  </a:lnTo>
                  <a:lnTo>
                    <a:pt x="4135" y="330"/>
                  </a:lnTo>
                  <a:lnTo>
                    <a:pt x="4138" y="329"/>
                  </a:lnTo>
                  <a:lnTo>
                    <a:pt x="4140" y="327"/>
                  </a:lnTo>
                  <a:lnTo>
                    <a:pt x="4143" y="326"/>
                  </a:lnTo>
                  <a:lnTo>
                    <a:pt x="4146" y="324"/>
                  </a:lnTo>
                  <a:lnTo>
                    <a:pt x="4148" y="322"/>
                  </a:lnTo>
                  <a:lnTo>
                    <a:pt x="4149" y="322"/>
                  </a:lnTo>
                  <a:lnTo>
                    <a:pt x="4152" y="322"/>
                  </a:lnTo>
                  <a:lnTo>
                    <a:pt x="4154" y="320"/>
                  </a:lnTo>
                  <a:lnTo>
                    <a:pt x="4156" y="317"/>
                  </a:lnTo>
                  <a:lnTo>
                    <a:pt x="4155" y="314"/>
                  </a:lnTo>
                  <a:lnTo>
                    <a:pt x="4153" y="315"/>
                  </a:lnTo>
                  <a:lnTo>
                    <a:pt x="4149" y="316"/>
                  </a:lnTo>
                  <a:lnTo>
                    <a:pt x="4149" y="314"/>
                  </a:lnTo>
                  <a:lnTo>
                    <a:pt x="4151" y="314"/>
                  </a:lnTo>
                  <a:lnTo>
                    <a:pt x="4154" y="314"/>
                  </a:lnTo>
                  <a:lnTo>
                    <a:pt x="4156" y="314"/>
                  </a:lnTo>
                  <a:lnTo>
                    <a:pt x="4160" y="312"/>
                  </a:lnTo>
                  <a:lnTo>
                    <a:pt x="4157" y="308"/>
                  </a:lnTo>
                  <a:lnTo>
                    <a:pt x="4155" y="306"/>
                  </a:lnTo>
                  <a:lnTo>
                    <a:pt x="4153" y="304"/>
                  </a:lnTo>
                  <a:lnTo>
                    <a:pt x="4152" y="300"/>
                  </a:lnTo>
                  <a:lnTo>
                    <a:pt x="4154" y="298"/>
                  </a:lnTo>
                  <a:lnTo>
                    <a:pt x="4156" y="298"/>
                  </a:lnTo>
                  <a:lnTo>
                    <a:pt x="4160" y="297"/>
                  </a:lnTo>
                  <a:lnTo>
                    <a:pt x="4160" y="295"/>
                  </a:lnTo>
                  <a:lnTo>
                    <a:pt x="4162" y="292"/>
                  </a:lnTo>
                  <a:lnTo>
                    <a:pt x="4162" y="296"/>
                  </a:lnTo>
                  <a:lnTo>
                    <a:pt x="4164" y="297"/>
                  </a:lnTo>
                  <a:lnTo>
                    <a:pt x="4168" y="295"/>
                  </a:lnTo>
                  <a:lnTo>
                    <a:pt x="4170" y="293"/>
                  </a:lnTo>
                  <a:lnTo>
                    <a:pt x="4169" y="296"/>
                  </a:lnTo>
                  <a:lnTo>
                    <a:pt x="4168" y="299"/>
                  </a:lnTo>
                  <a:lnTo>
                    <a:pt x="4165" y="301"/>
                  </a:lnTo>
                  <a:lnTo>
                    <a:pt x="4166" y="305"/>
                  </a:lnTo>
                  <a:lnTo>
                    <a:pt x="4170" y="306"/>
                  </a:lnTo>
                  <a:lnTo>
                    <a:pt x="4170" y="309"/>
                  </a:lnTo>
                  <a:lnTo>
                    <a:pt x="4169" y="312"/>
                  </a:lnTo>
                  <a:lnTo>
                    <a:pt x="4172" y="313"/>
                  </a:lnTo>
                  <a:lnTo>
                    <a:pt x="4181" y="313"/>
                  </a:lnTo>
                  <a:lnTo>
                    <a:pt x="4183" y="313"/>
                  </a:lnTo>
                  <a:lnTo>
                    <a:pt x="4186" y="312"/>
                  </a:lnTo>
                  <a:lnTo>
                    <a:pt x="4189" y="309"/>
                  </a:lnTo>
                  <a:lnTo>
                    <a:pt x="4191" y="309"/>
                  </a:lnTo>
                  <a:lnTo>
                    <a:pt x="4195" y="310"/>
                  </a:lnTo>
                  <a:lnTo>
                    <a:pt x="4197" y="312"/>
                  </a:lnTo>
                  <a:lnTo>
                    <a:pt x="4199" y="313"/>
                  </a:lnTo>
                  <a:lnTo>
                    <a:pt x="4203" y="313"/>
                  </a:lnTo>
                  <a:lnTo>
                    <a:pt x="4205" y="314"/>
                  </a:lnTo>
                  <a:lnTo>
                    <a:pt x="4206" y="317"/>
                  </a:lnTo>
                  <a:lnTo>
                    <a:pt x="4207" y="320"/>
                  </a:lnTo>
                  <a:lnTo>
                    <a:pt x="4206" y="323"/>
                  </a:lnTo>
                  <a:lnTo>
                    <a:pt x="4208" y="325"/>
                  </a:lnTo>
                  <a:lnTo>
                    <a:pt x="4212" y="326"/>
                  </a:lnTo>
                  <a:lnTo>
                    <a:pt x="4214" y="327"/>
                  </a:lnTo>
                  <a:lnTo>
                    <a:pt x="4217" y="329"/>
                  </a:lnTo>
                  <a:lnTo>
                    <a:pt x="4220" y="329"/>
                  </a:lnTo>
                  <a:lnTo>
                    <a:pt x="4223" y="330"/>
                  </a:lnTo>
                  <a:lnTo>
                    <a:pt x="4225" y="331"/>
                  </a:lnTo>
                  <a:lnTo>
                    <a:pt x="4228" y="331"/>
                  </a:lnTo>
                  <a:lnTo>
                    <a:pt x="4230" y="333"/>
                  </a:lnTo>
                  <a:lnTo>
                    <a:pt x="4231" y="335"/>
                  </a:lnTo>
                  <a:lnTo>
                    <a:pt x="4233" y="337"/>
                  </a:lnTo>
                  <a:lnTo>
                    <a:pt x="4237" y="338"/>
                  </a:lnTo>
                  <a:lnTo>
                    <a:pt x="4239" y="337"/>
                  </a:lnTo>
                  <a:lnTo>
                    <a:pt x="4240" y="334"/>
                  </a:lnTo>
                  <a:lnTo>
                    <a:pt x="4240" y="332"/>
                  </a:lnTo>
                  <a:lnTo>
                    <a:pt x="4241" y="334"/>
                  </a:lnTo>
                  <a:lnTo>
                    <a:pt x="4240" y="338"/>
                  </a:lnTo>
                  <a:lnTo>
                    <a:pt x="4242" y="340"/>
                  </a:lnTo>
                  <a:lnTo>
                    <a:pt x="4242" y="340"/>
                  </a:lnTo>
                  <a:lnTo>
                    <a:pt x="4246" y="339"/>
                  </a:lnTo>
                  <a:lnTo>
                    <a:pt x="4247" y="337"/>
                  </a:lnTo>
                  <a:lnTo>
                    <a:pt x="4252" y="337"/>
                  </a:lnTo>
                  <a:lnTo>
                    <a:pt x="4255" y="335"/>
                  </a:lnTo>
                  <a:lnTo>
                    <a:pt x="4252" y="333"/>
                  </a:lnTo>
                  <a:lnTo>
                    <a:pt x="4250" y="332"/>
                  </a:lnTo>
                  <a:lnTo>
                    <a:pt x="4248" y="331"/>
                  </a:lnTo>
                  <a:lnTo>
                    <a:pt x="4245" y="331"/>
                  </a:lnTo>
                  <a:lnTo>
                    <a:pt x="4247" y="330"/>
                  </a:lnTo>
                  <a:lnTo>
                    <a:pt x="4247" y="326"/>
                  </a:lnTo>
                  <a:lnTo>
                    <a:pt x="4243" y="327"/>
                  </a:lnTo>
                  <a:lnTo>
                    <a:pt x="4247" y="326"/>
                  </a:lnTo>
                  <a:lnTo>
                    <a:pt x="4249" y="326"/>
                  </a:lnTo>
                  <a:lnTo>
                    <a:pt x="4252" y="325"/>
                  </a:lnTo>
                  <a:lnTo>
                    <a:pt x="4255" y="324"/>
                  </a:lnTo>
                  <a:lnTo>
                    <a:pt x="4257" y="321"/>
                  </a:lnTo>
                  <a:lnTo>
                    <a:pt x="4255" y="318"/>
                  </a:lnTo>
                  <a:lnTo>
                    <a:pt x="4251" y="318"/>
                  </a:lnTo>
                  <a:lnTo>
                    <a:pt x="4255" y="317"/>
                  </a:lnTo>
                  <a:lnTo>
                    <a:pt x="4256" y="318"/>
                  </a:lnTo>
                  <a:lnTo>
                    <a:pt x="4256" y="315"/>
                  </a:lnTo>
                  <a:lnTo>
                    <a:pt x="4257" y="313"/>
                  </a:lnTo>
                  <a:lnTo>
                    <a:pt x="4255" y="314"/>
                  </a:lnTo>
                  <a:lnTo>
                    <a:pt x="4254" y="310"/>
                  </a:lnTo>
                  <a:lnTo>
                    <a:pt x="4250" y="309"/>
                  </a:lnTo>
                  <a:lnTo>
                    <a:pt x="4248" y="308"/>
                  </a:lnTo>
                  <a:lnTo>
                    <a:pt x="4250" y="307"/>
                  </a:lnTo>
                  <a:lnTo>
                    <a:pt x="4254" y="308"/>
                  </a:lnTo>
                  <a:lnTo>
                    <a:pt x="4255" y="310"/>
                  </a:lnTo>
                  <a:lnTo>
                    <a:pt x="4257" y="310"/>
                  </a:lnTo>
                  <a:lnTo>
                    <a:pt x="4260" y="312"/>
                  </a:lnTo>
                  <a:lnTo>
                    <a:pt x="4263" y="312"/>
                  </a:lnTo>
                  <a:lnTo>
                    <a:pt x="4266" y="312"/>
                  </a:lnTo>
                  <a:lnTo>
                    <a:pt x="4268" y="312"/>
                  </a:lnTo>
                  <a:lnTo>
                    <a:pt x="4272" y="313"/>
                  </a:lnTo>
                  <a:lnTo>
                    <a:pt x="4273" y="309"/>
                  </a:lnTo>
                  <a:lnTo>
                    <a:pt x="4269" y="309"/>
                  </a:lnTo>
                  <a:lnTo>
                    <a:pt x="4267" y="306"/>
                  </a:lnTo>
                  <a:lnTo>
                    <a:pt x="4269" y="307"/>
                  </a:lnTo>
                  <a:lnTo>
                    <a:pt x="4273" y="308"/>
                  </a:lnTo>
                  <a:lnTo>
                    <a:pt x="4275" y="309"/>
                  </a:lnTo>
                  <a:lnTo>
                    <a:pt x="4279" y="309"/>
                  </a:lnTo>
                  <a:lnTo>
                    <a:pt x="4280" y="307"/>
                  </a:lnTo>
                  <a:lnTo>
                    <a:pt x="4280" y="305"/>
                  </a:lnTo>
                  <a:lnTo>
                    <a:pt x="4282" y="301"/>
                  </a:lnTo>
                  <a:lnTo>
                    <a:pt x="4285" y="300"/>
                  </a:lnTo>
                  <a:lnTo>
                    <a:pt x="4286" y="300"/>
                  </a:lnTo>
                  <a:lnTo>
                    <a:pt x="4290" y="301"/>
                  </a:lnTo>
                  <a:lnTo>
                    <a:pt x="4291" y="298"/>
                  </a:lnTo>
                  <a:lnTo>
                    <a:pt x="4288" y="297"/>
                  </a:lnTo>
                  <a:close/>
                  <a:moveTo>
                    <a:pt x="2110" y="1489"/>
                  </a:moveTo>
                  <a:lnTo>
                    <a:pt x="2107" y="1487"/>
                  </a:lnTo>
                  <a:lnTo>
                    <a:pt x="2106" y="1486"/>
                  </a:lnTo>
                  <a:lnTo>
                    <a:pt x="2103" y="1486"/>
                  </a:lnTo>
                  <a:lnTo>
                    <a:pt x="2101" y="1484"/>
                  </a:lnTo>
                  <a:lnTo>
                    <a:pt x="2104" y="1481"/>
                  </a:lnTo>
                  <a:lnTo>
                    <a:pt x="2103" y="1479"/>
                  </a:lnTo>
                  <a:lnTo>
                    <a:pt x="2099" y="1477"/>
                  </a:lnTo>
                  <a:lnTo>
                    <a:pt x="2098" y="1475"/>
                  </a:lnTo>
                  <a:lnTo>
                    <a:pt x="2098" y="1469"/>
                  </a:lnTo>
                  <a:lnTo>
                    <a:pt x="2096" y="1467"/>
                  </a:lnTo>
                  <a:lnTo>
                    <a:pt x="2092" y="1466"/>
                  </a:lnTo>
                  <a:lnTo>
                    <a:pt x="2089" y="1460"/>
                  </a:lnTo>
                  <a:lnTo>
                    <a:pt x="2087" y="1454"/>
                  </a:lnTo>
                  <a:lnTo>
                    <a:pt x="2084" y="1452"/>
                  </a:lnTo>
                  <a:lnTo>
                    <a:pt x="2084" y="1450"/>
                  </a:lnTo>
                  <a:lnTo>
                    <a:pt x="2087" y="1447"/>
                  </a:lnTo>
                  <a:lnTo>
                    <a:pt x="2087" y="1444"/>
                  </a:lnTo>
                  <a:lnTo>
                    <a:pt x="2084" y="1442"/>
                  </a:lnTo>
                  <a:lnTo>
                    <a:pt x="2083" y="1439"/>
                  </a:lnTo>
                  <a:lnTo>
                    <a:pt x="2083" y="1435"/>
                  </a:lnTo>
                  <a:lnTo>
                    <a:pt x="2083" y="1432"/>
                  </a:lnTo>
                  <a:lnTo>
                    <a:pt x="2086" y="1426"/>
                  </a:lnTo>
                  <a:lnTo>
                    <a:pt x="2082" y="1428"/>
                  </a:lnTo>
                  <a:lnTo>
                    <a:pt x="2083" y="1425"/>
                  </a:lnTo>
                  <a:lnTo>
                    <a:pt x="2084" y="1417"/>
                  </a:lnTo>
                  <a:lnTo>
                    <a:pt x="2084" y="1415"/>
                  </a:lnTo>
                  <a:lnTo>
                    <a:pt x="2086" y="1415"/>
                  </a:lnTo>
                  <a:lnTo>
                    <a:pt x="2087" y="1417"/>
                  </a:lnTo>
                  <a:lnTo>
                    <a:pt x="2087" y="1420"/>
                  </a:lnTo>
                  <a:lnTo>
                    <a:pt x="2091" y="1429"/>
                  </a:lnTo>
                  <a:lnTo>
                    <a:pt x="2090" y="1435"/>
                  </a:lnTo>
                  <a:lnTo>
                    <a:pt x="2092" y="1437"/>
                  </a:lnTo>
                  <a:lnTo>
                    <a:pt x="2092" y="1439"/>
                  </a:lnTo>
                  <a:lnTo>
                    <a:pt x="2092" y="1442"/>
                  </a:lnTo>
                  <a:lnTo>
                    <a:pt x="2092" y="1445"/>
                  </a:lnTo>
                  <a:lnTo>
                    <a:pt x="2095" y="1447"/>
                  </a:lnTo>
                  <a:lnTo>
                    <a:pt x="2095" y="1450"/>
                  </a:lnTo>
                  <a:lnTo>
                    <a:pt x="2091" y="1453"/>
                  </a:lnTo>
                  <a:lnTo>
                    <a:pt x="2092" y="1455"/>
                  </a:lnTo>
                  <a:lnTo>
                    <a:pt x="2096" y="1458"/>
                  </a:lnTo>
                  <a:lnTo>
                    <a:pt x="2098" y="1459"/>
                  </a:lnTo>
                  <a:lnTo>
                    <a:pt x="2103" y="1463"/>
                  </a:lnTo>
                  <a:lnTo>
                    <a:pt x="2104" y="1469"/>
                  </a:lnTo>
                  <a:lnTo>
                    <a:pt x="2104" y="1471"/>
                  </a:lnTo>
                  <a:lnTo>
                    <a:pt x="2108" y="1479"/>
                  </a:lnTo>
                  <a:lnTo>
                    <a:pt x="2108" y="1481"/>
                  </a:lnTo>
                  <a:lnTo>
                    <a:pt x="2110" y="1484"/>
                  </a:lnTo>
                  <a:lnTo>
                    <a:pt x="2112" y="1487"/>
                  </a:lnTo>
                  <a:lnTo>
                    <a:pt x="2110" y="1489"/>
                  </a:lnTo>
                  <a:close/>
                  <a:moveTo>
                    <a:pt x="2115" y="1336"/>
                  </a:moveTo>
                  <a:lnTo>
                    <a:pt x="2114" y="1338"/>
                  </a:lnTo>
                  <a:lnTo>
                    <a:pt x="2115" y="1342"/>
                  </a:lnTo>
                  <a:lnTo>
                    <a:pt x="2114" y="1344"/>
                  </a:lnTo>
                  <a:lnTo>
                    <a:pt x="2112" y="1347"/>
                  </a:lnTo>
                  <a:lnTo>
                    <a:pt x="2108" y="1348"/>
                  </a:lnTo>
                  <a:lnTo>
                    <a:pt x="2105" y="1353"/>
                  </a:lnTo>
                  <a:lnTo>
                    <a:pt x="2103" y="1351"/>
                  </a:lnTo>
                  <a:lnTo>
                    <a:pt x="2103" y="1355"/>
                  </a:lnTo>
                  <a:lnTo>
                    <a:pt x="2101" y="1352"/>
                  </a:lnTo>
                  <a:lnTo>
                    <a:pt x="2101" y="1350"/>
                  </a:lnTo>
                  <a:lnTo>
                    <a:pt x="2104" y="1347"/>
                  </a:lnTo>
                  <a:lnTo>
                    <a:pt x="2112" y="1340"/>
                  </a:lnTo>
                  <a:lnTo>
                    <a:pt x="2113" y="1339"/>
                  </a:lnTo>
                  <a:lnTo>
                    <a:pt x="2114" y="1338"/>
                  </a:lnTo>
                  <a:lnTo>
                    <a:pt x="2115" y="1335"/>
                  </a:lnTo>
                  <a:lnTo>
                    <a:pt x="2115" y="1336"/>
                  </a:lnTo>
                  <a:close/>
                  <a:moveTo>
                    <a:pt x="2150" y="1501"/>
                  </a:moveTo>
                  <a:lnTo>
                    <a:pt x="2152" y="1501"/>
                  </a:lnTo>
                  <a:lnTo>
                    <a:pt x="2155" y="1502"/>
                  </a:lnTo>
                  <a:lnTo>
                    <a:pt x="2157" y="1505"/>
                  </a:lnTo>
                  <a:lnTo>
                    <a:pt x="2157" y="1506"/>
                  </a:lnTo>
                  <a:lnTo>
                    <a:pt x="2158" y="1506"/>
                  </a:lnTo>
                  <a:lnTo>
                    <a:pt x="2158" y="1507"/>
                  </a:lnTo>
                  <a:lnTo>
                    <a:pt x="2158" y="1507"/>
                  </a:lnTo>
                  <a:lnTo>
                    <a:pt x="2158" y="1513"/>
                  </a:lnTo>
                  <a:lnTo>
                    <a:pt x="2159" y="1514"/>
                  </a:lnTo>
                  <a:lnTo>
                    <a:pt x="2159" y="1516"/>
                  </a:lnTo>
                  <a:lnTo>
                    <a:pt x="2158" y="1520"/>
                  </a:lnTo>
                  <a:lnTo>
                    <a:pt x="2159" y="1522"/>
                  </a:lnTo>
                  <a:lnTo>
                    <a:pt x="2163" y="1526"/>
                  </a:lnTo>
                  <a:lnTo>
                    <a:pt x="2164" y="1528"/>
                  </a:lnTo>
                  <a:lnTo>
                    <a:pt x="2164" y="1530"/>
                  </a:lnTo>
                  <a:lnTo>
                    <a:pt x="2163" y="1532"/>
                  </a:lnTo>
                  <a:lnTo>
                    <a:pt x="2160" y="1536"/>
                  </a:lnTo>
                  <a:lnTo>
                    <a:pt x="2160" y="1538"/>
                  </a:lnTo>
                  <a:lnTo>
                    <a:pt x="2160" y="1541"/>
                  </a:lnTo>
                  <a:lnTo>
                    <a:pt x="2161" y="1544"/>
                  </a:lnTo>
                  <a:lnTo>
                    <a:pt x="2160" y="1546"/>
                  </a:lnTo>
                  <a:lnTo>
                    <a:pt x="2161" y="1549"/>
                  </a:lnTo>
                  <a:lnTo>
                    <a:pt x="2161" y="1552"/>
                  </a:lnTo>
                  <a:lnTo>
                    <a:pt x="2163" y="1555"/>
                  </a:lnTo>
                  <a:lnTo>
                    <a:pt x="2164" y="1557"/>
                  </a:lnTo>
                  <a:lnTo>
                    <a:pt x="2165" y="1560"/>
                  </a:lnTo>
                  <a:lnTo>
                    <a:pt x="2167" y="1564"/>
                  </a:lnTo>
                  <a:lnTo>
                    <a:pt x="2167" y="1567"/>
                  </a:lnTo>
                  <a:lnTo>
                    <a:pt x="2164" y="1564"/>
                  </a:lnTo>
                  <a:lnTo>
                    <a:pt x="2163" y="1563"/>
                  </a:lnTo>
                  <a:lnTo>
                    <a:pt x="2160" y="1565"/>
                  </a:lnTo>
                  <a:lnTo>
                    <a:pt x="2159" y="1565"/>
                  </a:lnTo>
                  <a:lnTo>
                    <a:pt x="2158" y="1563"/>
                  </a:lnTo>
                  <a:lnTo>
                    <a:pt x="2158" y="1557"/>
                  </a:lnTo>
                  <a:lnTo>
                    <a:pt x="2156" y="1555"/>
                  </a:lnTo>
                  <a:lnTo>
                    <a:pt x="2155" y="1553"/>
                  </a:lnTo>
                  <a:lnTo>
                    <a:pt x="2155" y="1549"/>
                  </a:lnTo>
                  <a:lnTo>
                    <a:pt x="2154" y="1544"/>
                  </a:lnTo>
                  <a:lnTo>
                    <a:pt x="2154" y="1543"/>
                  </a:lnTo>
                  <a:lnTo>
                    <a:pt x="2152" y="1540"/>
                  </a:lnTo>
                  <a:lnTo>
                    <a:pt x="2150" y="1537"/>
                  </a:lnTo>
                  <a:lnTo>
                    <a:pt x="2151" y="1533"/>
                  </a:lnTo>
                  <a:lnTo>
                    <a:pt x="2155" y="1528"/>
                  </a:lnTo>
                  <a:lnTo>
                    <a:pt x="2154" y="1522"/>
                  </a:lnTo>
                  <a:lnTo>
                    <a:pt x="2154" y="1516"/>
                  </a:lnTo>
                  <a:lnTo>
                    <a:pt x="2152" y="1514"/>
                  </a:lnTo>
                  <a:lnTo>
                    <a:pt x="2154" y="1511"/>
                  </a:lnTo>
                  <a:lnTo>
                    <a:pt x="2151" y="1509"/>
                  </a:lnTo>
                  <a:lnTo>
                    <a:pt x="2150" y="1506"/>
                  </a:lnTo>
                  <a:lnTo>
                    <a:pt x="2149" y="1502"/>
                  </a:lnTo>
                  <a:lnTo>
                    <a:pt x="2150" y="1501"/>
                  </a:lnTo>
                  <a:close/>
                  <a:moveTo>
                    <a:pt x="2434" y="776"/>
                  </a:moveTo>
                  <a:lnTo>
                    <a:pt x="2434" y="776"/>
                  </a:lnTo>
                  <a:lnTo>
                    <a:pt x="2434" y="777"/>
                  </a:lnTo>
                  <a:lnTo>
                    <a:pt x="2434" y="777"/>
                  </a:lnTo>
                  <a:lnTo>
                    <a:pt x="2434" y="777"/>
                  </a:lnTo>
                  <a:lnTo>
                    <a:pt x="2433" y="777"/>
                  </a:lnTo>
                  <a:lnTo>
                    <a:pt x="2433" y="777"/>
                  </a:lnTo>
                  <a:lnTo>
                    <a:pt x="2433" y="777"/>
                  </a:lnTo>
                  <a:lnTo>
                    <a:pt x="2433" y="778"/>
                  </a:lnTo>
                  <a:lnTo>
                    <a:pt x="2432" y="778"/>
                  </a:lnTo>
                  <a:lnTo>
                    <a:pt x="2432" y="778"/>
                  </a:lnTo>
                  <a:lnTo>
                    <a:pt x="2431" y="778"/>
                  </a:lnTo>
                  <a:lnTo>
                    <a:pt x="2431" y="778"/>
                  </a:lnTo>
                  <a:lnTo>
                    <a:pt x="2431" y="778"/>
                  </a:lnTo>
                  <a:lnTo>
                    <a:pt x="2431" y="778"/>
                  </a:lnTo>
                  <a:lnTo>
                    <a:pt x="2431" y="778"/>
                  </a:lnTo>
                  <a:lnTo>
                    <a:pt x="2431" y="777"/>
                  </a:lnTo>
                  <a:lnTo>
                    <a:pt x="2431" y="777"/>
                  </a:lnTo>
                  <a:lnTo>
                    <a:pt x="2431" y="777"/>
                  </a:lnTo>
                  <a:lnTo>
                    <a:pt x="2431" y="777"/>
                  </a:lnTo>
                  <a:lnTo>
                    <a:pt x="2431" y="777"/>
                  </a:lnTo>
                  <a:lnTo>
                    <a:pt x="2430" y="777"/>
                  </a:lnTo>
                  <a:lnTo>
                    <a:pt x="2430" y="777"/>
                  </a:lnTo>
                  <a:lnTo>
                    <a:pt x="2430" y="777"/>
                  </a:lnTo>
                  <a:lnTo>
                    <a:pt x="2430" y="777"/>
                  </a:lnTo>
                  <a:lnTo>
                    <a:pt x="2430" y="776"/>
                  </a:lnTo>
                  <a:lnTo>
                    <a:pt x="2429" y="776"/>
                  </a:lnTo>
                  <a:lnTo>
                    <a:pt x="2429" y="776"/>
                  </a:lnTo>
                  <a:lnTo>
                    <a:pt x="2429" y="776"/>
                  </a:lnTo>
                  <a:lnTo>
                    <a:pt x="2429" y="776"/>
                  </a:lnTo>
                  <a:lnTo>
                    <a:pt x="2429" y="776"/>
                  </a:lnTo>
                  <a:lnTo>
                    <a:pt x="2429" y="777"/>
                  </a:lnTo>
                  <a:lnTo>
                    <a:pt x="2428" y="777"/>
                  </a:lnTo>
                  <a:lnTo>
                    <a:pt x="2428" y="777"/>
                  </a:lnTo>
                  <a:lnTo>
                    <a:pt x="2429" y="777"/>
                  </a:lnTo>
                  <a:lnTo>
                    <a:pt x="2429" y="778"/>
                  </a:lnTo>
                  <a:lnTo>
                    <a:pt x="2429" y="778"/>
                  </a:lnTo>
                  <a:lnTo>
                    <a:pt x="2429" y="778"/>
                  </a:lnTo>
                  <a:lnTo>
                    <a:pt x="2429" y="778"/>
                  </a:lnTo>
                  <a:lnTo>
                    <a:pt x="2429" y="779"/>
                  </a:lnTo>
                  <a:lnTo>
                    <a:pt x="2430" y="779"/>
                  </a:lnTo>
                  <a:lnTo>
                    <a:pt x="2430" y="779"/>
                  </a:lnTo>
                  <a:lnTo>
                    <a:pt x="2430" y="779"/>
                  </a:lnTo>
                  <a:lnTo>
                    <a:pt x="2430" y="780"/>
                  </a:lnTo>
                  <a:lnTo>
                    <a:pt x="2430" y="780"/>
                  </a:lnTo>
                  <a:lnTo>
                    <a:pt x="2430" y="780"/>
                  </a:lnTo>
                  <a:lnTo>
                    <a:pt x="2428" y="780"/>
                  </a:lnTo>
                  <a:lnTo>
                    <a:pt x="2428" y="780"/>
                  </a:lnTo>
                  <a:lnTo>
                    <a:pt x="2428" y="780"/>
                  </a:lnTo>
                  <a:lnTo>
                    <a:pt x="2428" y="779"/>
                  </a:lnTo>
                  <a:lnTo>
                    <a:pt x="2428" y="779"/>
                  </a:lnTo>
                  <a:lnTo>
                    <a:pt x="2428" y="779"/>
                  </a:lnTo>
                  <a:lnTo>
                    <a:pt x="2428" y="779"/>
                  </a:lnTo>
                  <a:lnTo>
                    <a:pt x="2427" y="779"/>
                  </a:lnTo>
                  <a:lnTo>
                    <a:pt x="2425" y="779"/>
                  </a:lnTo>
                  <a:lnTo>
                    <a:pt x="2425" y="779"/>
                  </a:lnTo>
                  <a:lnTo>
                    <a:pt x="2425" y="779"/>
                  </a:lnTo>
                  <a:lnTo>
                    <a:pt x="2425" y="780"/>
                  </a:lnTo>
                  <a:lnTo>
                    <a:pt x="2425" y="780"/>
                  </a:lnTo>
                  <a:lnTo>
                    <a:pt x="2425" y="780"/>
                  </a:lnTo>
                  <a:lnTo>
                    <a:pt x="2424" y="780"/>
                  </a:lnTo>
                  <a:lnTo>
                    <a:pt x="2424" y="780"/>
                  </a:lnTo>
                  <a:lnTo>
                    <a:pt x="2423" y="780"/>
                  </a:lnTo>
                  <a:lnTo>
                    <a:pt x="2423" y="780"/>
                  </a:lnTo>
                  <a:lnTo>
                    <a:pt x="2423" y="780"/>
                  </a:lnTo>
                  <a:lnTo>
                    <a:pt x="2423" y="780"/>
                  </a:lnTo>
                  <a:lnTo>
                    <a:pt x="2423" y="780"/>
                  </a:lnTo>
                  <a:lnTo>
                    <a:pt x="2423" y="782"/>
                  </a:lnTo>
                  <a:lnTo>
                    <a:pt x="2422" y="782"/>
                  </a:lnTo>
                  <a:lnTo>
                    <a:pt x="2422" y="780"/>
                  </a:lnTo>
                  <a:lnTo>
                    <a:pt x="2421" y="780"/>
                  </a:lnTo>
                  <a:lnTo>
                    <a:pt x="2421" y="782"/>
                  </a:lnTo>
                  <a:lnTo>
                    <a:pt x="2421" y="782"/>
                  </a:lnTo>
                  <a:lnTo>
                    <a:pt x="2421" y="780"/>
                  </a:lnTo>
                  <a:lnTo>
                    <a:pt x="2421" y="780"/>
                  </a:lnTo>
                  <a:lnTo>
                    <a:pt x="2421" y="780"/>
                  </a:lnTo>
                  <a:lnTo>
                    <a:pt x="2421" y="779"/>
                  </a:lnTo>
                  <a:lnTo>
                    <a:pt x="2420" y="779"/>
                  </a:lnTo>
                  <a:lnTo>
                    <a:pt x="2420" y="779"/>
                  </a:lnTo>
                  <a:lnTo>
                    <a:pt x="2420" y="779"/>
                  </a:lnTo>
                  <a:lnTo>
                    <a:pt x="2420" y="778"/>
                  </a:lnTo>
                  <a:lnTo>
                    <a:pt x="2420" y="778"/>
                  </a:lnTo>
                  <a:lnTo>
                    <a:pt x="2420" y="778"/>
                  </a:lnTo>
                  <a:lnTo>
                    <a:pt x="2420" y="778"/>
                  </a:lnTo>
                  <a:lnTo>
                    <a:pt x="2420" y="778"/>
                  </a:lnTo>
                  <a:lnTo>
                    <a:pt x="2420" y="778"/>
                  </a:lnTo>
                  <a:lnTo>
                    <a:pt x="2420" y="777"/>
                  </a:lnTo>
                  <a:lnTo>
                    <a:pt x="2420" y="777"/>
                  </a:lnTo>
                  <a:lnTo>
                    <a:pt x="2420" y="777"/>
                  </a:lnTo>
                  <a:lnTo>
                    <a:pt x="2419" y="777"/>
                  </a:lnTo>
                  <a:lnTo>
                    <a:pt x="2419" y="777"/>
                  </a:lnTo>
                  <a:lnTo>
                    <a:pt x="2419" y="777"/>
                  </a:lnTo>
                  <a:lnTo>
                    <a:pt x="2419" y="777"/>
                  </a:lnTo>
                  <a:lnTo>
                    <a:pt x="2419" y="778"/>
                  </a:lnTo>
                  <a:lnTo>
                    <a:pt x="2419" y="778"/>
                  </a:lnTo>
                  <a:lnTo>
                    <a:pt x="2419" y="778"/>
                  </a:lnTo>
                  <a:lnTo>
                    <a:pt x="2419" y="778"/>
                  </a:lnTo>
                  <a:lnTo>
                    <a:pt x="2419" y="779"/>
                  </a:lnTo>
                  <a:lnTo>
                    <a:pt x="2417" y="779"/>
                  </a:lnTo>
                  <a:lnTo>
                    <a:pt x="2417" y="779"/>
                  </a:lnTo>
                  <a:lnTo>
                    <a:pt x="2417" y="779"/>
                  </a:lnTo>
                  <a:lnTo>
                    <a:pt x="2416" y="779"/>
                  </a:lnTo>
                  <a:lnTo>
                    <a:pt x="2416" y="779"/>
                  </a:lnTo>
                  <a:lnTo>
                    <a:pt x="2416" y="778"/>
                  </a:lnTo>
                  <a:lnTo>
                    <a:pt x="2416" y="778"/>
                  </a:lnTo>
                  <a:lnTo>
                    <a:pt x="2416" y="778"/>
                  </a:lnTo>
                  <a:lnTo>
                    <a:pt x="2415" y="778"/>
                  </a:lnTo>
                  <a:lnTo>
                    <a:pt x="2415" y="778"/>
                  </a:lnTo>
                  <a:lnTo>
                    <a:pt x="2415" y="778"/>
                  </a:lnTo>
                  <a:lnTo>
                    <a:pt x="2415" y="778"/>
                  </a:lnTo>
                  <a:lnTo>
                    <a:pt x="2414" y="778"/>
                  </a:lnTo>
                  <a:lnTo>
                    <a:pt x="2414" y="778"/>
                  </a:lnTo>
                  <a:lnTo>
                    <a:pt x="2414" y="778"/>
                  </a:lnTo>
                  <a:lnTo>
                    <a:pt x="2414" y="778"/>
                  </a:lnTo>
                  <a:lnTo>
                    <a:pt x="2414" y="778"/>
                  </a:lnTo>
                  <a:lnTo>
                    <a:pt x="2414" y="778"/>
                  </a:lnTo>
                  <a:lnTo>
                    <a:pt x="2414" y="778"/>
                  </a:lnTo>
                  <a:lnTo>
                    <a:pt x="2413" y="778"/>
                  </a:lnTo>
                  <a:lnTo>
                    <a:pt x="2412" y="778"/>
                  </a:lnTo>
                  <a:lnTo>
                    <a:pt x="2412" y="778"/>
                  </a:lnTo>
                  <a:lnTo>
                    <a:pt x="2412" y="778"/>
                  </a:lnTo>
                  <a:lnTo>
                    <a:pt x="2412" y="778"/>
                  </a:lnTo>
                  <a:lnTo>
                    <a:pt x="2412" y="777"/>
                  </a:lnTo>
                  <a:lnTo>
                    <a:pt x="2412" y="777"/>
                  </a:lnTo>
                  <a:lnTo>
                    <a:pt x="2412" y="777"/>
                  </a:lnTo>
                  <a:lnTo>
                    <a:pt x="2412" y="777"/>
                  </a:lnTo>
                  <a:lnTo>
                    <a:pt x="2412" y="777"/>
                  </a:lnTo>
                  <a:lnTo>
                    <a:pt x="2412" y="777"/>
                  </a:lnTo>
                  <a:lnTo>
                    <a:pt x="2412" y="777"/>
                  </a:lnTo>
                  <a:lnTo>
                    <a:pt x="2411" y="777"/>
                  </a:lnTo>
                  <a:lnTo>
                    <a:pt x="2411" y="776"/>
                  </a:lnTo>
                  <a:lnTo>
                    <a:pt x="2411" y="776"/>
                  </a:lnTo>
                  <a:lnTo>
                    <a:pt x="2411" y="776"/>
                  </a:lnTo>
                  <a:lnTo>
                    <a:pt x="2411" y="775"/>
                  </a:lnTo>
                  <a:lnTo>
                    <a:pt x="2411" y="775"/>
                  </a:lnTo>
                  <a:lnTo>
                    <a:pt x="2411" y="775"/>
                  </a:lnTo>
                  <a:lnTo>
                    <a:pt x="2411" y="775"/>
                  </a:lnTo>
                  <a:lnTo>
                    <a:pt x="2410" y="774"/>
                  </a:lnTo>
                  <a:lnTo>
                    <a:pt x="2410" y="775"/>
                  </a:lnTo>
                  <a:lnTo>
                    <a:pt x="2410" y="775"/>
                  </a:lnTo>
                  <a:lnTo>
                    <a:pt x="2410" y="776"/>
                  </a:lnTo>
                  <a:lnTo>
                    <a:pt x="2410" y="776"/>
                  </a:lnTo>
                  <a:lnTo>
                    <a:pt x="2410" y="777"/>
                  </a:lnTo>
                  <a:lnTo>
                    <a:pt x="2410" y="777"/>
                  </a:lnTo>
                  <a:lnTo>
                    <a:pt x="2410" y="777"/>
                  </a:lnTo>
                  <a:lnTo>
                    <a:pt x="2410" y="778"/>
                  </a:lnTo>
                  <a:lnTo>
                    <a:pt x="2410" y="779"/>
                  </a:lnTo>
                  <a:lnTo>
                    <a:pt x="2408" y="779"/>
                  </a:lnTo>
                  <a:lnTo>
                    <a:pt x="2408" y="779"/>
                  </a:lnTo>
                  <a:lnTo>
                    <a:pt x="2410" y="779"/>
                  </a:lnTo>
                  <a:lnTo>
                    <a:pt x="2410" y="780"/>
                  </a:lnTo>
                  <a:lnTo>
                    <a:pt x="2408" y="780"/>
                  </a:lnTo>
                  <a:lnTo>
                    <a:pt x="2408" y="780"/>
                  </a:lnTo>
                  <a:lnTo>
                    <a:pt x="2408" y="782"/>
                  </a:lnTo>
                  <a:lnTo>
                    <a:pt x="2408" y="782"/>
                  </a:lnTo>
                  <a:lnTo>
                    <a:pt x="2408" y="782"/>
                  </a:lnTo>
                  <a:lnTo>
                    <a:pt x="2407" y="782"/>
                  </a:lnTo>
                  <a:lnTo>
                    <a:pt x="2407" y="783"/>
                  </a:lnTo>
                  <a:lnTo>
                    <a:pt x="2407" y="783"/>
                  </a:lnTo>
                  <a:lnTo>
                    <a:pt x="2407" y="783"/>
                  </a:lnTo>
                  <a:lnTo>
                    <a:pt x="2407" y="784"/>
                  </a:lnTo>
                  <a:lnTo>
                    <a:pt x="2407" y="784"/>
                  </a:lnTo>
                  <a:lnTo>
                    <a:pt x="2407" y="785"/>
                  </a:lnTo>
                  <a:lnTo>
                    <a:pt x="2407" y="785"/>
                  </a:lnTo>
                  <a:lnTo>
                    <a:pt x="2407" y="785"/>
                  </a:lnTo>
                  <a:lnTo>
                    <a:pt x="2407" y="786"/>
                  </a:lnTo>
                  <a:lnTo>
                    <a:pt x="2406" y="786"/>
                  </a:lnTo>
                  <a:lnTo>
                    <a:pt x="2406" y="786"/>
                  </a:lnTo>
                  <a:lnTo>
                    <a:pt x="2407" y="786"/>
                  </a:lnTo>
                  <a:lnTo>
                    <a:pt x="2407" y="787"/>
                  </a:lnTo>
                  <a:lnTo>
                    <a:pt x="2407" y="787"/>
                  </a:lnTo>
                  <a:lnTo>
                    <a:pt x="2407" y="787"/>
                  </a:lnTo>
                  <a:lnTo>
                    <a:pt x="2407" y="787"/>
                  </a:lnTo>
                  <a:lnTo>
                    <a:pt x="2407" y="788"/>
                  </a:lnTo>
                  <a:lnTo>
                    <a:pt x="2407" y="788"/>
                  </a:lnTo>
                  <a:lnTo>
                    <a:pt x="2407" y="788"/>
                  </a:lnTo>
                  <a:lnTo>
                    <a:pt x="2407" y="789"/>
                  </a:lnTo>
                  <a:lnTo>
                    <a:pt x="2407" y="789"/>
                  </a:lnTo>
                  <a:lnTo>
                    <a:pt x="2407" y="789"/>
                  </a:lnTo>
                  <a:lnTo>
                    <a:pt x="2407" y="791"/>
                  </a:lnTo>
                  <a:lnTo>
                    <a:pt x="2407" y="791"/>
                  </a:lnTo>
                  <a:lnTo>
                    <a:pt x="2408" y="791"/>
                  </a:lnTo>
                  <a:lnTo>
                    <a:pt x="2408" y="792"/>
                  </a:lnTo>
                  <a:lnTo>
                    <a:pt x="2408" y="792"/>
                  </a:lnTo>
                  <a:lnTo>
                    <a:pt x="2408" y="792"/>
                  </a:lnTo>
                  <a:lnTo>
                    <a:pt x="2410" y="792"/>
                  </a:lnTo>
                  <a:lnTo>
                    <a:pt x="2410" y="792"/>
                  </a:lnTo>
                  <a:lnTo>
                    <a:pt x="2410" y="792"/>
                  </a:lnTo>
                  <a:lnTo>
                    <a:pt x="2410" y="793"/>
                  </a:lnTo>
                  <a:lnTo>
                    <a:pt x="2410" y="793"/>
                  </a:lnTo>
                  <a:lnTo>
                    <a:pt x="2410" y="793"/>
                  </a:lnTo>
                  <a:lnTo>
                    <a:pt x="2410" y="793"/>
                  </a:lnTo>
                  <a:lnTo>
                    <a:pt x="2410" y="793"/>
                  </a:lnTo>
                  <a:lnTo>
                    <a:pt x="2410" y="792"/>
                  </a:lnTo>
                  <a:lnTo>
                    <a:pt x="2410" y="792"/>
                  </a:lnTo>
                  <a:lnTo>
                    <a:pt x="2410" y="792"/>
                  </a:lnTo>
                  <a:lnTo>
                    <a:pt x="2410" y="791"/>
                  </a:lnTo>
                  <a:lnTo>
                    <a:pt x="2410" y="791"/>
                  </a:lnTo>
                  <a:lnTo>
                    <a:pt x="2410" y="791"/>
                  </a:lnTo>
                  <a:lnTo>
                    <a:pt x="2410" y="791"/>
                  </a:lnTo>
                  <a:lnTo>
                    <a:pt x="2410" y="791"/>
                  </a:lnTo>
                  <a:lnTo>
                    <a:pt x="2410" y="791"/>
                  </a:lnTo>
                  <a:lnTo>
                    <a:pt x="2410" y="791"/>
                  </a:lnTo>
                  <a:lnTo>
                    <a:pt x="2410" y="791"/>
                  </a:lnTo>
                  <a:lnTo>
                    <a:pt x="2410" y="792"/>
                  </a:lnTo>
                  <a:lnTo>
                    <a:pt x="2410" y="791"/>
                  </a:lnTo>
                  <a:lnTo>
                    <a:pt x="2411" y="792"/>
                  </a:lnTo>
                  <a:lnTo>
                    <a:pt x="2411" y="792"/>
                  </a:lnTo>
                  <a:lnTo>
                    <a:pt x="2411" y="791"/>
                  </a:lnTo>
                  <a:lnTo>
                    <a:pt x="2411" y="791"/>
                  </a:lnTo>
                  <a:lnTo>
                    <a:pt x="2411" y="792"/>
                  </a:lnTo>
                  <a:lnTo>
                    <a:pt x="2411" y="791"/>
                  </a:lnTo>
                  <a:lnTo>
                    <a:pt x="2412" y="791"/>
                  </a:lnTo>
                  <a:lnTo>
                    <a:pt x="2412" y="792"/>
                  </a:lnTo>
                  <a:lnTo>
                    <a:pt x="2412" y="792"/>
                  </a:lnTo>
                  <a:lnTo>
                    <a:pt x="2412" y="792"/>
                  </a:lnTo>
                  <a:lnTo>
                    <a:pt x="2412" y="792"/>
                  </a:lnTo>
                  <a:lnTo>
                    <a:pt x="2413" y="792"/>
                  </a:lnTo>
                  <a:lnTo>
                    <a:pt x="2413" y="791"/>
                  </a:lnTo>
                  <a:lnTo>
                    <a:pt x="2414" y="791"/>
                  </a:lnTo>
                  <a:lnTo>
                    <a:pt x="2414" y="792"/>
                  </a:lnTo>
                  <a:lnTo>
                    <a:pt x="2414" y="792"/>
                  </a:lnTo>
                  <a:lnTo>
                    <a:pt x="2414" y="792"/>
                  </a:lnTo>
                  <a:lnTo>
                    <a:pt x="2414" y="792"/>
                  </a:lnTo>
                  <a:lnTo>
                    <a:pt x="2415" y="792"/>
                  </a:lnTo>
                  <a:lnTo>
                    <a:pt x="2415" y="792"/>
                  </a:lnTo>
                  <a:lnTo>
                    <a:pt x="2415" y="792"/>
                  </a:lnTo>
                  <a:lnTo>
                    <a:pt x="2416" y="792"/>
                  </a:lnTo>
                  <a:lnTo>
                    <a:pt x="2416" y="792"/>
                  </a:lnTo>
                  <a:lnTo>
                    <a:pt x="2416" y="792"/>
                  </a:lnTo>
                  <a:lnTo>
                    <a:pt x="2416" y="792"/>
                  </a:lnTo>
                  <a:lnTo>
                    <a:pt x="2416" y="792"/>
                  </a:lnTo>
                  <a:lnTo>
                    <a:pt x="2416" y="792"/>
                  </a:lnTo>
                  <a:lnTo>
                    <a:pt x="2417" y="792"/>
                  </a:lnTo>
                  <a:lnTo>
                    <a:pt x="2417" y="792"/>
                  </a:lnTo>
                  <a:lnTo>
                    <a:pt x="2416" y="792"/>
                  </a:lnTo>
                  <a:lnTo>
                    <a:pt x="2416" y="792"/>
                  </a:lnTo>
                  <a:lnTo>
                    <a:pt x="2417" y="792"/>
                  </a:lnTo>
                  <a:lnTo>
                    <a:pt x="2417" y="792"/>
                  </a:lnTo>
                  <a:lnTo>
                    <a:pt x="2417" y="793"/>
                  </a:lnTo>
                  <a:lnTo>
                    <a:pt x="2417" y="793"/>
                  </a:lnTo>
                  <a:lnTo>
                    <a:pt x="2417" y="793"/>
                  </a:lnTo>
                  <a:lnTo>
                    <a:pt x="2417" y="794"/>
                  </a:lnTo>
                  <a:lnTo>
                    <a:pt x="2417" y="794"/>
                  </a:lnTo>
                  <a:lnTo>
                    <a:pt x="2416" y="794"/>
                  </a:lnTo>
                  <a:lnTo>
                    <a:pt x="2416" y="794"/>
                  </a:lnTo>
                  <a:lnTo>
                    <a:pt x="2416" y="794"/>
                  </a:lnTo>
                  <a:lnTo>
                    <a:pt x="2416" y="794"/>
                  </a:lnTo>
                  <a:lnTo>
                    <a:pt x="2416" y="795"/>
                  </a:lnTo>
                  <a:lnTo>
                    <a:pt x="2416" y="795"/>
                  </a:lnTo>
                  <a:lnTo>
                    <a:pt x="2416" y="795"/>
                  </a:lnTo>
                  <a:lnTo>
                    <a:pt x="2416" y="795"/>
                  </a:lnTo>
                  <a:lnTo>
                    <a:pt x="2416" y="796"/>
                  </a:lnTo>
                  <a:lnTo>
                    <a:pt x="2417" y="796"/>
                  </a:lnTo>
                  <a:lnTo>
                    <a:pt x="2417" y="796"/>
                  </a:lnTo>
                  <a:lnTo>
                    <a:pt x="2417" y="796"/>
                  </a:lnTo>
                  <a:lnTo>
                    <a:pt x="2417" y="796"/>
                  </a:lnTo>
                  <a:lnTo>
                    <a:pt x="2419" y="796"/>
                  </a:lnTo>
                  <a:lnTo>
                    <a:pt x="2419" y="796"/>
                  </a:lnTo>
                  <a:lnTo>
                    <a:pt x="2419" y="796"/>
                  </a:lnTo>
                  <a:lnTo>
                    <a:pt x="2419" y="796"/>
                  </a:lnTo>
                  <a:lnTo>
                    <a:pt x="2419" y="796"/>
                  </a:lnTo>
                  <a:lnTo>
                    <a:pt x="2419" y="797"/>
                  </a:lnTo>
                  <a:lnTo>
                    <a:pt x="2419" y="796"/>
                  </a:lnTo>
                  <a:lnTo>
                    <a:pt x="2419" y="797"/>
                  </a:lnTo>
                  <a:lnTo>
                    <a:pt x="2420" y="797"/>
                  </a:lnTo>
                  <a:lnTo>
                    <a:pt x="2420" y="797"/>
                  </a:lnTo>
                  <a:lnTo>
                    <a:pt x="2420" y="797"/>
                  </a:lnTo>
                  <a:lnTo>
                    <a:pt x="2420" y="797"/>
                  </a:lnTo>
                  <a:lnTo>
                    <a:pt x="2421" y="797"/>
                  </a:lnTo>
                  <a:lnTo>
                    <a:pt x="2421" y="799"/>
                  </a:lnTo>
                  <a:lnTo>
                    <a:pt x="2420" y="799"/>
                  </a:lnTo>
                  <a:lnTo>
                    <a:pt x="2420" y="797"/>
                  </a:lnTo>
                  <a:lnTo>
                    <a:pt x="2420" y="799"/>
                  </a:lnTo>
                  <a:lnTo>
                    <a:pt x="2420" y="799"/>
                  </a:lnTo>
                  <a:lnTo>
                    <a:pt x="2420" y="799"/>
                  </a:lnTo>
                  <a:lnTo>
                    <a:pt x="2420" y="799"/>
                  </a:lnTo>
                  <a:lnTo>
                    <a:pt x="2420" y="799"/>
                  </a:lnTo>
                  <a:lnTo>
                    <a:pt x="2420" y="799"/>
                  </a:lnTo>
                  <a:lnTo>
                    <a:pt x="2420" y="799"/>
                  </a:lnTo>
                  <a:lnTo>
                    <a:pt x="2419" y="799"/>
                  </a:lnTo>
                  <a:lnTo>
                    <a:pt x="2419" y="799"/>
                  </a:lnTo>
                  <a:lnTo>
                    <a:pt x="2419" y="799"/>
                  </a:lnTo>
                  <a:lnTo>
                    <a:pt x="2419" y="799"/>
                  </a:lnTo>
                  <a:lnTo>
                    <a:pt x="2419" y="799"/>
                  </a:lnTo>
                  <a:lnTo>
                    <a:pt x="2419" y="800"/>
                  </a:lnTo>
                  <a:lnTo>
                    <a:pt x="2417" y="799"/>
                  </a:lnTo>
                  <a:lnTo>
                    <a:pt x="2419" y="799"/>
                  </a:lnTo>
                  <a:lnTo>
                    <a:pt x="2419" y="799"/>
                  </a:lnTo>
                  <a:lnTo>
                    <a:pt x="2419" y="799"/>
                  </a:lnTo>
                  <a:lnTo>
                    <a:pt x="2419" y="797"/>
                  </a:lnTo>
                  <a:lnTo>
                    <a:pt x="2419" y="797"/>
                  </a:lnTo>
                  <a:lnTo>
                    <a:pt x="2419" y="797"/>
                  </a:lnTo>
                  <a:lnTo>
                    <a:pt x="2417" y="797"/>
                  </a:lnTo>
                  <a:lnTo>
                    <a:pt x="2417" y="797"/>
                  </a:lnTo>
                  <a:lnTo>
                    <a:pt x="2417" y="797"/>
                  </a:lnTo>
                  <a:lnTo>
                    <a:pt x="2417" y="797"/>
                  </a:lnTo>
                  <a:lnTo>
                    <a:pt x="2417" y="797"/>
                  </a:lnTo>
                  <a:lnTo>
                    <a:pt x="2417" y="797"/>
                  </a:lnTo>
                  <a:lnTo>
                    <a:pt x="2417" y="797"/>
                  </a:lnTo>
                  <a:lnTo>
                    <a:pt x="2417" y="799"/>
                  </a:lnTo>
                  <a:lnTo>
                    <a:pt x="2417" y="797"/>
                  </a:lnTo>
                  <a:lnTo>
                    <a:pt x="2417" y="797"/>
                  </a:lnTo>
                  <a:lnTo>
                    <a:pt x="2416" y="799"/>
                  </a:lnTo>
                  <a:lnTo>
                    <a:pt x="2415" y="799"/>
                  </a:lnTo>
                  <a:lnTo>
                    <a:pt x="2415" y="799"/>
                  </a:lnTo>
                  <a:lnTo>
                    <a:pt x="2414" y="799"/>
                  </a:lnTo>
                  <a:lnTo>
                    <a:pt x="2414" y="797"/>
                  </a:lnTo>
                  <a:lnTo>
                    <a:pt x="2414" y="797"/>
                  </a:lnTo>
                  <a:lnTo>
                    <a:pt x="2414" y="797"/>
                  </a:lnTo>
                  <a:lnTo>
                    <a:pt x="2415" y="797"/>
                  </a:lnTo>
                  <a:lnTo>
                    <a:pt x="2415" y="796"/>
                  </a:lnTo>
                  <a:lnTo>
                    <a:pt x="2415" y="796"/>
                  </a:lnTo>
                  <a:lnTo>
                    <a:pt x="2415" y="796"/>
                  </a:lnTo>
                  <a:lnTo>
                    <a:pt x="2415" y="796"/>
                  </a:lnTo>
                  <a:lnTo>
                    <a:pt x="2414" y="796"/>
                  </a:lnTo>
                  <a:lnTo>
                    <a:pt x="2414" y="796"/>
                  </a:lnTo>
                  <a:lnTo>
                    <a:pt x="2414" y="797"/>
                  </a:lnTo>
                  <a:lnTo>
                    <a:pt x="2414" y="797"/>
                  </a:lnTo>
                  <a:lnTo>
                    <a:pt x="2414" y="797"/>
                  </a:lnTo>
                  <a:lnTo>
                    <a:pt x="2414" y="797"/>
                  </a:lnTo>
                  <a:lnTo>
                    <a:pt x="2414" y="799"/>
                  </a:lnTo>
                  <a:lnTo>
                    <a:pt x="2413" y="799"/>
                  </a:lnTo>
                  <a:lnTo>
                    <a:pt x="2413" y="799"/>
                  </a:lnTo>
                  <a:lnTo>
                    <a:pt x="2413" y="799"/>
                  </a:lnTo>
                  <a:lnTo>
                    <a:pt x="2413" y="800"/>
                  </a:lnTo>
                  <a:lnTo>
                    <a:pt x="2413" y="800"/>
                  </a:lnTo>
                  <a:lnTo>
                    <a:pt x="2413" y="800"/>
                  </a:lnTo>
                  <a:lnTo>
                    <a:pt x="2412" y="800"/>
                  </a:lnTo>
                  <a:lnTo>
                    <a:pt x="2412" y="801"/>
                  </a:lnTo>
                  <a:lnTo>
                    <a:pt x="2413" y="801"/>
                  </a:lnTo>
                  <a:lnTo>
                    <a:pt x="2413" y="802"/>
                  </a:lnTo>
                  <a:lnTo>
                    <a:pt x="2413" y="802"/>
                  </a:lnTo>
                  <a:lnTo>
                    <a:pt x="2413" y="803"/>
                  </a:lnTo>
                  <a:lnTo>
                    <a:pt x="2413" y="803"/>
                  </a:lnTo>
                  <a:lnTo>
                    <a:pt x="2413" y="802"/>
                  </a:lnTo>
                  <a:lnTo>
                    <a:pt x="2414" y="802"/>
                  </a:lnTo>
                  <a:lnTo>
                    <a:pt x="2414" y="802"/>
                  </a:lnTo>
                  <a:lnTo>
                    <a:pt x="2414" y="802"/>
                  </a:lnTo>
                  <a:lnTo>
                    <a:pt x="2414" y="801"/>
                  </a:lnTo>
                  <a:lnTo>
                    <a:pt x="2413" y="801"/>
                  </a:lnTo>
                  <a:lnTo>
                    <a:pt x="2413" y="801"/>
                  </a:lnTo>
                  <a:lnTo>
                    <a:pt x="2414" y="801"/>
                  </a:lnTo>
                  <a:lnTo>
                    <a:pt x="2414" y="801"/>
                  </a:lnTo>
                  <a:lnTo>
                    <a:pt x="2414" y="801"/>
                  </a:lnTo>
                  <a:lnTo>
                    <a:pt x="2415" y="801"/>
                  </a:lnTo>
                  <a:lnTo>
                    <a:pt x="2415" y="801"/>
                  </a:lnTo>
                  <a:lnTo>
                    <a:pt x="2416" y="801"/>
                  </a:lnTo>
                  <a:lnTo>
                    <a:pt x="2416" y="802"/>
                  </a:lnTo>
                  <a:lnTo>
                    <a:pt x="2416" y="802"/>
                  </a:lnTo>
                  <a:lnTo>
                    <a:pt x="2416" y="802"/>
                  </a:lnTo>
                  <a:lnTo>
                    <a:pt x="2417" y="802"/>
                  </a:lnTo>
                  <a:lnTo>
                    <a:pt x="2417" y="802"/>
                  </a:lnTo>
                  <a:lnTo>
                    <a:pt x="2417" y="802"/>
                  </a:lnTo>
                  <a:lnTo>
                    <a:pt x="2417" y="802"/>
                  </a:lnTo>
                  <a:lnTo>
                    <a:pt x="2419" y="802"/>
                  </a:lnTo>
                  <a:lnTo>
                    <a:pt x="2417" y="802"/>
                  </a:lnTo>
                  <a:lnTo>
                    <a:pt x="2419" y="802"/>
                  </a:lnTo>
                  <a:lnTo>
                    <a:pt x="2419" y="803"/>
                  </a:lnTo>
                  <a:lnTo>
                    <a:pt x="2419" y="803"/>
                  </a:lnTo>
                  <a:lnTo>
                    <a:pt x="2419" y="803"/>
                  </a:lnTo>
                  <a:lnTo>
                    <a:pt x="2419" y="803"/>
                  </a:lnTo>
                  <a:lnTo>
                    <a:pt x="2419" y="803"/>
                  </a:lnTo>
                  <a:lnTo>
                    <a:pt x="2419" y="803"/>
                  </a:lnTo>
                  <a:lnTo>
                    <a:pt x="2419" y="803"/>
                  </a:lnTo>
                  <a:lnTo>
                    <a:pt x="2419" y="803"/>
                  </a:lnTo>
                  <a:lnTo>
                    <a:pt x="2419" y="804"/>
                  </a:lnTo>
                  <a:lnTo>
                    <a:pt x="2419" y="804"/>
                  </a:lnTo>
                  <a:lnTo>
                    <a:pt x="2419" y="803"/>
                  </a:lnTo>
                  <a:lnTo>
                    <a:pt x="2420" y="803"/>
                  </a:lnTo>
                  <a:lnTo>
                    <a:pt x="2420" y="804"/>
                  </a:lnTo>
                  <a:lnTo>
                    <a:pt x="2419" y="804"/>
                  </a:lnTo>
                  <a:lnTo>
                    <a:pt x="2420" y="804"/>
                  </a:lnTo>
                  <a:lnTo>
                    <a:pt x="2420" y="804"/>
                  </a:lnTo>
                  <a:lnTo>
                    <a:pt x="2420" y="804"/>
                  </a:lnTo>
                  <a:lnTo>
                    <a:pt x="2420" y="805"/>
                  </a:lnTo>
                  <a:lnTo>
                    <a:pt x="2420" y="805"/>
                  </a:lnTo>
                  <a:lnTo>
                    <a:pt x="2420" y="805"/>
                  </a:lnTo>
                  <a:lnTo>
                    <a:pt x="2420" y="805"/>
                  </a:lnTo>
                  <a:lnTo>
                    <a:pt x="2420" y="805"/>
                  </a:lnTo>
                  <a:lnTo>
                    <a:pt x="2420" y="804"/>
                  </a:lnTo>
                  <a:lnTo>
                    <a:pt x="2421" y="804"/>
                  </a:lnTo>
                  <a:lnTo>
                    <a:pt x="2421" y="804"/>
                  </a:lnTo>
                  <a:lnTo>
                    <a:pt x="2421" y="804"/>
                  </a:lnTo>
                  <a:lnTo>
                    <a:pt x="2421" y="804"/>
                  </a:lnTo>
                  <a:lnTo>
                    <a:pt x="2421" y="804"/>
                  </a:lnTo>
                  <a:lnTo>
                    <a:pt x="2421" y="806"/>
                  </a:lnTo>
                  <a:lnTo>
                    <a:pt x="2421" y="806"/>
                  </a:lnTo>
                  <a:lnTo>
                    <a:pt x="2421" y="806"/>
                  </a:lnTo>
                  <a:lnTo>
                    <a:pt x="2421" y="806"/>
                  </a:lnTo>
                  <a:lnTo>
                    <a:pt x="2421" y="806"/>
                  </a:lnTo>
                  <a:lnTo>
                    <a:pt x="2421" y="806"/>
                  </a:lnTo>
                  <a:lnTo>
                    <a:pt x="2421" y="806"/>
                  </a:lnTo>
                  <a:lnTo>
                    <a:pt x="2422" y="806"/>
                  </a:lnTo>
                  <a:lnTo>
                    <a:pt x="2422" y="806"/>
                  </a:lnTo>
                  <a:lnTo>
                    <a:pt x="2423" y="806"/>
                  </a:lnTo>
                  <a:lnTo>
                    <a:pt x="2423" y="806"/>
                  </a:lnTo>
                  <a:lnTo>
                    <a:pt x="2423" y="806"/>
                  </a:lnTo>
                  <a:lnTo>
                    <a:pt x="2423" y="808"/>
                  </a:lnTo>
                  <a:lnTo>
                    <a:pt x="2423" y="808"/>
                  </a:lnTo>
                  <a:lnTo>
                    <a:pt x="2423" y="808"/>
                  </a:lnTo>
                  <a:lnTo>
                    <a:pt x="2423" y="808"/>
                  </a:lnTo>
                  <a:lnTo>
                    <a:pt x="2423" y="808"/>
                  </a:lnTo>
                  <a:lnTo>
                    <a:pt x="2424" y="809"/>
                  </a:lnTo>
                  <a:lnTo>
                    <a:pt x="2424" y="809"/>
                  </a:lnTo>
                  <a:lnTo>
                    <a:pt x="2424" y="809"/>
                  </a:lnTo>
                  <a:lnTo>
                    <a:pt x="2424" y="809"/>
                  </a:lnTo>
                  <a:lnTo>
                    <a:pt x="2424" y="809"/>
                  </a:lnTo>
                  <a:lnTo>
                    <a:pt x="2424" y="809"/>
                  </a:lnTo>
                  <a:lnTo>
                    <a:pt x="2424" y="809"/>
                  </a:lnTo>
                  <a:lnTo>
                    <a:pt x="2424" y="809"/>
                  </a:lnTo>
                  <a:lnTo>
                    <a:pt x="2424" y="809"/>
                  </a:lnTo>
                  <a:lnTo>
                    <a:pt x="2424" y="809"/>
                  </a:lnTo>
                  <a:lnTo>
                    <a:pt x="2424" y="810"/>
                  </a:lnTo>
                  <a:lnTo>
                    <a:pt x="2424" y="810"/>
                  </a:lnTo>
                  <a:lnTo>
                    <a:pt x="2423" y="810"/>
                  </a:lnTo>
                  <a:lnTo>
                    <a:pt x="2423" y="811"/>
                  </a:lnTo>
                  <a:lnTo>
                    <a:pt x="2423" y="811"/>
                  </a:lnTo>
                  <a:lnTo>
                    <a:pt x="2423" y="812"/>
                  </a:lnTo>
                  <a:lnTo>
                    <a:pt x="2423" y="812"/>
                  </a:lnTo>
                  <a:lnTo>
                    <a:pt x="2423" y="812"/>
                  </a:lnTo>
                  <a:lnTo>
                    <a:pt x="2423" y="812"/>
                  </a:lnTo>
                  <a:lnTo>
                    <a:pt x="2423" y="813"/>
                  </a:lnTo>
                  <a:lnTo>
                    <a:pt x="2422" y="813"/>
                  </a:lnTo>
                  <a:lnTo>
                    <a:pt x="2422" y="814"/>
                  </a:lnTo>
                  <a:lnTo>
                    <a:pt x="2422" y="814"/>
                  </a:lnTo>
                  <a:lnTo>
                    <a:pt x="2422" y="816"/>
                  </a:lnTo>
                  <a:lnTo>
                    <a:pt x="2422" y="816"/>
                  </a:lnTo>
                  <a:lnTo>
                    <a:pt x="2422" y="817"/>
                  </a:lnTo>
                  <a:lnTo>
                    <a:pt x="2423" y="817"/>
                  </a:lnTo>
                  <a:lnTo>
                    <a:pt x="2423" y="818"/>
                  </a:lnTo>
                  <a:lnTo>
                    <a:pt x="2423" y="818"/>
                  </a:lnTo>
                  <a:lnTo>
                    <a:pt x="2423" y="818"/>
                  </a:lnTo>
                  <a:lnTo>
                    <a:pt x="2423" y="820"/>
                  </a:lnTo>
                  <a:lnTo>
                    <a:pt x="2422" y="821"/>
                  </a:lnTo>
                  <a:lnTo>
                    <a:pt x="2422" y="821"/>
                  </a:lnTo>
                  <a:lnTo>
                    <a:pt x="2422" y="821"/>
                  </a:lnTo>
                  <a:lnTo>
                    <a:pt x="2422" y="822"/>
                  </a:lnTo>
                  <a:lnTo>
                    <a:pt x="2422" y="822"/>
                  </a:lnTo>
                  <a:lnTo>
                    <a:pt x="2422" y="826"/>
                  </a:lnTo>
                  <a:lnTo>
                    <a:pt x="2422" y="826"/>
                  </a:lnTo>
                  <a:lnTo>
                    <a:pt x="2422" y="827"/>
                  </a:lnTo>
                  <a:lnTo>
                    <a:pt x="2422" y="828"/>
                  </a:lnTo>
                  <a:lnTo>
                    <a:pt x="2422" y="829"/>
                  </a:lnTo>
                  <a:lnTo>
                    <a:pt x="2423" y="829"/>
                  </a:lnTo>
                  <a:lnTo>
                    <a:pt x="2423" y="830"/>
                  </a:lnTo>
                  <a:lnTo>
                    <a:pt x="2423" y="830"/>
                  </a:lnTo>
                  <a:lnTo>
                    <a:pt x="2423" y="830"/>
                  </a:lnTo>
                  <a:lnTo>
                    <a:pt x="2423" y="831"/>
                  </a:lnTo>
                  <a:lnTo>
                    <a:pt x="2423" y="834"/>
                  </a:lnTo>
                  <a:lnTo>
                    <a:pt x="2423" y="834"/>
                  </a:lnTo>
                  <a:lnTo>
                    <a:pt x="2423" y="835"/>
                  </a:lnTo>
                  <a:lnTo>
                    <a:pt x="2424" y="835"/>
                  </a:lnTo>
                  <a:lnTo>
                    <a:pt x="2424" y="835"/>
                  </a:lnTo>
                  <a:lnTo>
                    <a:pt x="2424" y="836"/>
                  </a:lnTo>
                  <a:lnTo>
                    <a:pt x="2424" y="837"/>
                  </a:lnTo>
                  <a:lnTo>
                    <a:pt x="2424" y="837"/>
                  </a:lnTo>
                  <a:lnTo>
                    <a:pt x="2424" y="838"/>
                  </a:lnTo>
                  <a:lnTo>
                    <a:pt x="2424" y="838"/>
                  </a:lnTo>
                  <a:lnTo>
                    <a:pt x="2424" y="838"/>
                  </a:lnTo>
                  <a:lnTo>
                    <a:pt x="2424" y="838"/>
                  </a:lnTo>
                  <a:lnTo>
                    <a:pt x="2424" y="839"/>
                  </a:lnTo>
                  <a:lnTo>
                    <a:pt x="2424" y="839"/>
                  </a:lnTo>
                  <a:lnTo>
                    <a:pt x="2424" y="839"/>
                  </a:lnTo>
                  <a:lnTo>
                    <a:pt x="2425" y="839"/>
                  </a:lnTo>
                  <a:lnTo>
                    <a:pt x="2425" y="842"/>
                  </a:lnTo>
                  <a:lnTo>
                    <a:pt x="2424" y="842"/>
                  </a:lnTo>
                  <a:lnTo>
                    <a:pt x="2424" y="842"/>
                  </a:lnTo>
                  <a:lnTo>
                    <a:pt x="2421" y="842"/>
                  </a:lnTo>
                  <a:lnTo>
                    <a:pt x="2421" y="842"/>
                  </a:lnTo>
                  <a:lnTo>
                    <a:pt x="2420" y="842"/>
                  </a:lnTo>
                  <a:lnTo>
                    <a:pt x="2420" y="842"/>
                  </a:lnTo>
                  <a:lnTo>
                    <a:pt x="2420" y="842"/>
                  </a:lnTo>
                  <a:lnTo>
                    <a:pt x="2420" y="842"/>
                  </a:lnTo>
                  <a:lnTo>
                    <a:pt x="2420" y="840"/>
                  </a:lnTo>
                  <a:lnTo>
                    <a:pt x="2420" y="840"/>
                  </a:lnTo>
                  <a:lnTo>
                    <a:pt x="2420" y="840"/>
                  </a:lnTo>
                  <a:lnTo>
                    <a:pt x="2416" y="840"/>
                  </a:lnTo>
                  <a:lnTo>
                    <a:pt x="2416" y="840"/>
                  </a:lnTo>
                  <a:lnTo>
                    <a:pt x="2415" y="840"/>
                  </a:lnTo>
                  <a:lnTo>
                    <a:pt x="2415" y="842"/>
                  </a:lnTo>
                  <a:lnTo>
                    <a:pt x="2414" y="842"/>
                  </a:lnTo>
                  <a:lnTo>
                    <a:pt x="2413" y="842"/>
                  </a:lnTo>
                  <a:lnTo>
                    <a:pt x="2413" y="842"/>
                  </a:lnTo>
                  <a:lnTo>
                    <a:pt x="2413" y="842"/>
                  </a:lnTo>
                  <a:lnTo>
                    <a:pt x="2412" y="842"/>
                  </a:lnTo>
                  <a:lnTo>
                    <a:pt x="2412" y="842"/>
                  </a:lnTo>
                  <a:lnTo>
                    <a:pt x="2411" y="842"/>
                  </a:lnTo>
                  <a:lnTo>
                    <a:pt x="2411" y="843"/>
                  </a:lnTo>
                  <a:lnTo>
                    <a:pt x="2411" y="843"/>
                  </a:lnTo>
                  <a:lnTo>
                    <a:pt x="2410" y="843"/>
                  </a:lnTo>
                  <a:lnTo>
                    <a:pt x="2410" y="843"/>
                  </a:lnTo>
                  <a:lnTo>
                    <a:pt x="2408" y="843"/>
                  </a:lnTo>
                  <a:lnTo>
                    <a:pt x="2408" y="843"/>
                  </a:lnTo>
                  <a:lnTo>
                    <a:pt x="2408" y="843"/>
                  </a:lnTo>
                  <a:lnTo>
                    <a:pt x="2406" y="843"/>
                  </a:lnTo>
                  <a:lnTo>
                    <a:pt x="2406" y="844"/>
                  </a:lnTo>
                  <a:lnTo>
                    <a:pt x="2406" y="844"/>
                  </a:lnTo>
                  <a:lnTo>
                    <a:pt x="2405" y="844"/>
                  </a:lnTo>
                  <a:lnTo>
                    <a:pt x="2404" y="844"/>
                  </a:lnTo>
                  <a:lnTo>
                    <a:pt x="2404" y="844"/>
                  </a:lnTo>
                  <a:lnTo>
                    <a:pt x="2403" y="844"/>
                  </a:lnTo>
                  <a:lnTo>
                    <a:pt x="2402" y="844"/>
                  </a:lnTo>
                  <a:lnTo>
                    <a:pt x="2402" y="844"/>
                  </a:lnTo>
                  <a:lnTo>
                    <a:pt x="2402" y="844"/>
                  </a:lnTo>
                  <a:lnTo>
                    <a:pt x="2400" y="844"/>
                  </a:lnTo>
                  <a:lnTo>
                    <a:pt x="2400" y="845"/>
                  </a:lnTo>
                  <a:lnTo>
                    <a:pt x="2399" y="845"/>
                  </a:lnTo>
                  <a:lnTo>
                    <a:pt x="2399" y="845"/>
                  </a:lnTo>
                  <a:lnTo>
                    <a:pt x="2399" y="845"/>
                  </a:lnTo>
                  <a:lnTo>
                    <a:pt x="2398" y="845"/>
                  </a:lnTo>
                  <a:lnTo>
                    <a:pt x="2398" y="845"/>
                  </a:lnTo>
                  <a:lnTo>
                    <a:pt x="2397" y="845"/>
                  </a:lnTo>
                  <a:lnTo>
                    <a:pt x="2395" y="845"/>
                  </a:lnTo>
                  <a:lnTo>
                    <a:pt x="2395" y="845"/>
                  </a:lnTo>
                  <a:lnTo>
                    <a:pt x="2394" y="845"/>
                  </a:lnTo>
                  <a:lnTo>
                    <a:pt x="2394" y="845"/>
                  </a:lnTo>
                  <a:lnTo>
                    <a:pt x="2394" y="845"/>
                  </a:lnTo>
                  <a:lnTo>
                    <a:pt x="2393" y="845"/>
                  </a:lnTo>
                  <a:lnTo>
                    <a:pt x="2391" y="845"/>
                  </a:lnTo>
                  <a:lnTo>
                    <a:pt x="2391" y="844"/>
                  </a:lnTo>
                  <a:lnTo>
                    <a:pt x="2390" y="844"/>
                  </a:lnTo>
                  <a:lnTo>
                    <a:pt x="2390" y="844"/>
                  </a:lnTo>
                  <a:lnTo>
                    <a:pt x="2389" y="844"/>
                  </a:lnTo>
                  <a:lnTo>
                    <a:pt x="2389" y="844"/>
                  </a:lnTo>
                  <a:lnTo>
                    <a:pt x="2389" y="844"/>
                  </a:lnTo>
                  <a:lnTo>
                    <a:pt x="2388" y="844"/>
                  </a:lnTo>
                  <a:lnTo>
                    <a:pt x="2387" y="844"/>
                  </a:lnTo>
                  <a:lnTo>
                    <a:pt x="2387" y="844"/>
                  </a:lnTo>
                  <a:lnTo>
                    <a:pt x="2386" y="844"/>
                  </a:lnTo>
                  <a:lnTo>
                    <a:pt x="2385" y="843"/>
                  </a:lnTo>
                  <a:lnTo>
                    <a:pt x="2385" y="843"/>
                  </a:lnTo>
                  <a:lnTo>
                    <a:pt x="2385" y="843"/>
                  </a:lnTo>
                  <a:lnTo>
                    <a:pt x="2383" y="843"/>
                  </a:lnTo>
                  <a:lnTo>
                    <a:pt x="2383" y="843"/>
                  </a:lnTo>
                  <a:lnTo>
                    <a:pt x="2383" y="843"/>
                  </a:lnTo>
                  <a:lnTo>
                    <a:pt x="2383" y="843"/>
                  </a:lnTo>
                  <a:lnTo>
                    <a:pt x="2383" y="843"/>
                  </a:lnTo>
                  <a:lnTo>
                    <a:pt x="2382" y="842"/>
                  </a:lnTo>
                  <a:lnTo>
                    <a:pt x="2382" y="842"/>
                  </a:lnTo>
                  <a:lnTo>
                    <a:pt x="2382" y="842"/>
                  </a:lnTo>
                  <a:lnTo>
                    <a:pt x="2381" y="842"/>
                  </a:lnTo>
                  <a:lnTo>
                    <a:pt x="2381" y="842"/>
                  </a:lnTo>
                  <a:lnTo>
                    <a:pt x="2381" y="842"/>
                  </a:lnTo>
                  <a:lnTo>
                    <a:pt x="2381" y="840"/>
                  </a:lnTo>
                  <a:lnTo>
                    <a:pt x="2380" y="840"/>
                  </a:lnTo>
                  <a:lnTo>
                    <a:pt x="2380" y="840"/>
                  </a:lnTo>
                  <a:lnTo>
                    <a:pt x="2380" y="840"/>
                  </a:lnTo>
                  <a:lnTo>
                    <a:pt x="2380" y="840"/>
                  </a:lnTo>
                  <a:lnTo>
                    <a:pt x="2379" y="840"/>
                  </a:lnTo>
                  <a:lnTo>
                    <a:pt x="2379" y="839"/>
                  </a:lnTo>
                  <a:lnTo>
                    <a:pt x="2379" y="839"/>
                  </a:lnTo>
                  <a:lnTo>
                    <a:pt x="2379" y="839"/>
                  </a:lnTo>
                  <a:lnTo>
                    <a:pt x="2379" y="839"/>
                  </a:lnTo>
                  <a:lnTo>
                    <a:pt x="2378" y="839"/>
                  </a:lnTo>
                  <a:lnTo>
                    <a:pt x="2378" y="839"/>
                  </a:lnTo>
                  <a:lnTo>
                    <a:pt x="2378" y="839"/>
                  </a:lnTo>
                  <a:lnTo>
                    <a:pt x="2377" y="838"/>
                  </a:lnTo>
                  <a:lnTo>
                    <a:pt x="2377" y="838"/>
                  </a:lnTo>
                  <a:lnTo>
                    <a:pt x="2376" y="838"/>
                  </a:lnTo>
                  <a:lnTo>
                    <a:pt x="2376" y="838"/>
                  </a:lnTo>
                  <a:lnTo>
                    <a:pt x="2376" y="838"/>
                  </a:lnTo>
                  <a:lnTo>
                    <a:pt x="2376" y="837"/>
                  </a:lnTo>
                  <a:lnTo>
                    <a:pt x="2376" y="837"/>
                  </a:lnTo>
                  <a:lnTo>
                    <a:pt x="2376" y="837"/>
                  </a:lnTo>
                  <a:lnTo>
                    <a:pt x="2374" y="837"/>
                  </a:lnTo>
                  <a:lnTo>
                    <a:pt x="2374" y="837"/>
                  </a:lnTo>
                  <a:lnTo>
                    <a:pt x="2374" y="837"/>
                  </a:lnTo>
                  <a:lnTo>
                    <a:pt x="2374" y="836"/>
                  </a:lnTo>
                  <a:lnTo>
                    <a:pt x="2374" y="836"/>
                  </a:lnTo>
                  <a:lnTo>
                    <a:pt x="2374" y="836"/>
                  </a:lnTo>
                  <a:lnTo>
                    <a:pt x="2373" y="836"/>
                  </a:lnTo>
                  <a:lnTo>
                    <a:pt x="2373" y="835"/>
                  </a:lnTo>
                  <a:lnTo>
                    <a:pt x="2373" y="835"/>
                  </a:lnTo>
                  <a:lnTo>
                    <a:pt x="2373" y="835"/>
                  </a:lnTo>
                  <a:lnTo>
                    <a:pt x="2373" y="835"/>
                  </a:lnTo>
                  <a:lnTo>
                    <a:pt x="2373" y="835"/>
                  </a:lnTo>
                  <a:lnTo>
                    <a:pt x="2373" y="834"/>
                  </a:lnTo>
                  <a:lnTo>
                    <a:pt x="2373" y="833"/>
                  </a:lnTo>
                  <a:lnTo>
                    <a:pt x="2372" y="833"/>
                  </a:lnTo>
                  <a:lnTo>
                    <a:pt x="2372" y="833"/>
                  </a:lnTo>
                  <a:lnTo>
                    <a:pt x="2372" y="833"/>
                  </a:lnTo>
                  <a:lnTo>
                    <a:pt x="2372" y="833"/>
                  </a:lnTo>
                  <a:lnTo>
                    <a:pt x="2371" y="833"/>
                  </a:lnTo>
                  <a:lnTo>
                    <a:pt x="2371" y="833"/>
                  </a:lnTo>
                  <a:lnTo>
                    <a:pt x="2370" y="833"/>
                  </a:lnTo>
                  <a:lnTo>
                    <a:pt x="2370" y="831"/>
                  </a:lnTo>
                  <a:lnTo>
                    <a:pt x="2369" y="831"/>
                  </a:lnTo>
                  <a:lnTo>
                    <a:pt x="2369" y="831"/>
                  </a:lnTo>
                  <a:lnTo>
                    <a:pt x="2369" y="831"/>
                  </a:lnTo>
                  <a:lnTo>
                    <a:pt x="2369" y="831"/>
                  </a:lnTo>
                  <a:lnTo>
                    <a:pt x="2369" y="831"/>
                  </a:lnTo>
                  <a:lnTo>
                    <a:pt x="2369" y="831"/>
                  </a:lnTo>
                  <a:lnTo>
                    <a:pt x="2366" y="831"/>
                  </a:lnTo>
                  <a:lnTo>
                    <a:pt x="2365" y="831"/>
                  </a:lnTo>
                  <a:lnTo>
                    <a:pt x="2363" y="831"/>
                  </a:lnTo>
                  <a:lnTo>
                    <a:pt x="2363" y="831"/>
                  </a:lnTo>
                  <a:lnTo>
                    <a:pt x="2362" y="831"/>
                  </a:lnTo>
                  <a:lnTo>
                    <a:pt x="2362" y="830"/>
                  </a:lnTo>
                  <a:lnTo>
                    <a:pt x="2361" y="830"/>
                  </a:lnTo>
                  <a:lnTo>
                    <a:pt x="2361" y="830"/>
                  </a:lnTo>
                  <a:lnTo>
                    <a:pt x="2361" y="830"/>
                  </a:lnTo>
                  <a:lnTo>
                    <a:pt x="2360" y="830"/>
                  </a:lnTo>
                  <a:lnTo>
                    <a:pt x="2360" y="830"/>
                  </a:lnTo>
                  <a:lnTo>
                    <a:pt x="2359" y="830"/>
                  </a:lnTo>
                  <a:lnTo>
                    <a:pt x="2359" y="829"/>
                  </a:lnTo>
                  <a:lnTo>
                    <a:pt x="2359" y="829"/>
                  </a:lnTo>
                  <a:lnTo>
                    <a:pt x="2359" y="829"/>
                  </a:lnTo>
                  <a:lnTo>
                    <a:pt x="2359" y="829"/>
                  </a:lnTo>
                  <a:lnTo>
                    <a:pt x="2359" y="829"/>
                  </a:lnTo>
                  <a:lnTo>
                    <a:pt x="2357" y="829"/>
                  </a:lnTo>
                  <a:lnTo>
                    <a:pt x="2357" y="829"/>
                  </a:lnTo>
                  <a:lnTo>
                    <a:pt x="2357" y="829"/>
                  </a:lnTo>
                  <a:lnTo>
                    <a:pt x="2357" y="828"/>
                  </a:lnTo>
                  <a:lnTo>
                    <a:pt x="2356" y="828"/>
                  </a:lnTo>
                  <a:lnTo>
                    <a:pt x="2356" y="828"/>
                  </a:lnTo>
                  <a:lnTo>
                    <a:pt x="2356" y="827"/>
                  </a:lnTo>
                  <a:lnTo>
                    <a:pt x="2356" y="827"/>
                  </a:lnTo>
                  <a:lnTo>
                    <a:pt x="2356" y="827"/>
                  </a:lnTo>
                  <a:lnTo>
                    <a:pt x="2356" y="826"/>
                  </a:lnTo>
                  <a:lnTo>
                    <a:pt x="2355" y="826"/>
                  </a:lnTo>
                  <a:lnTo>
                    <a:pt x="2355" y="825"/>
                  </a:lnTo>
                  <a:lnTo>
                    <a:pt x="2355" y="825"/>
                  </a:lnTo>
                  <a:lnTo>
                    <a:pt x="2355" y="823"/>
                  </a:lnTo>
                  <a:lnTo>
                    <a:pt x="2355" y="823"/>
                  </a:lnTo>
                  <a:lnTo>
                    <a:pt x="2355" y="822"/>
                  </a:lnTo>
                  <a:lnTo>
                    <a:pt x="2355" y="822"/>
                  </a:lnTo>
                  <a:lnTo>
                    <a:pt x="2355" y="821"/>
                  </a:lnTo>
                  <a:lnTo>
                    <a:pt x="2354" y="821"/>
                  </a:lnTo>
                  <a:lnTo>
                    <a:pt x="2354" y="819"/>
                  </a:lnTo>
                  <a:lnTo>
                    <a:pt x="2354" y="819"/>
                  </a:lnTo>
                  <a:lnTo>
                    <a:pt x="2354" y="817"/>
                  </a:lnTo>
                  <a:lnTo>
                    <a:pt x="2354" y="817"/>
                  </a:lnTo>
                  <a:lnTo>
                    <a:pt x="2354" y="816"/>
                  </a:lnTo>
                  <a:lnTo>
                    <a:pt x="2354" y="816"/>
                  </a:lnTo>
                  <a:lnTo>
                    <a:pt x="2354" y="816"/>
                  </a:lnTo>
                  <a:lnTo>
                    <a:pt x="2354" y="816"/>
                  </a:lnTo>
                  <a:lnTo>
                    <a:pt x="2354" y="816"/>
                  </a:lnTo>
                  <a:lnTo>
                    <a:pt x="2354" y="814"/>
                  </a:lnTo>
                  <a:lnTo>
                    <a:pt x="2354" y="811"/>
                  </a:lnTo>
                  <a:lnTo>
                    <a:pt x="2354" y="811"/>
                  </a:lnTo>
                  <a:lnTo>
                    <a:pt x="2354" y="810"/>
                  </a:lnTo>
                  <a:lnTo>
                    <a:pt x="2354" y="810"/>
                  </a:lnTo>
                  <a:lnTo>
                    <a:pt x="2354" y="809"/>
                  </a:lnTo>
                  <a:lnTo>
                    <a:pt x="2354" y="809"/>
                  </a:lnTo>
                  <a:lnTo>
                    <a:pt x="2354" y="809"/>
                  </a:lnTo>
                  <a:lnTo>
                    <a:pt x="2354" y="809"/>
                  </a:lnTo>
                  <a:lnTo>
                    <a:pt x="2355" y="809"/>
                  </a:lnTo>
                  <a:lnTo>
                    <a:pt x="2355" y="809"/>
                  </a:lnTo>
                  <a:lnTo>
                    <a:pt x="2355" y="809"/>
                  </a:lnTo>
                  <a:lnTo>
                    <a:pt x="2355" y="808"/>
                  </a:lnTo>
                  <a:lnTo>
                    <a:pt x="2355" y="808"/>
                  </a:lnTo>
                  <a:lnTo>
                    <a:pt x="2355" y="806"/>
                  </a:lnTo>
                  <a:lnTo>
                    <a:pt x="2355" y="806"/>
                  </a:lnTo>
                  <a:lnTo>
                    <a:pt x="2355" y="805"/>
                  </a:lnTo>
                  <a:lnTo>
                    <a:pt x="2355" y="805"/>
                  </a:lnTo>
                  <a:lnTo>
                    <a:pt x="2355" y="804"/>
                  </a:lnTo>
                  <a:lnTo>
                    <a:pt x="2355" y="804"/>
                  </a:lnTo>
                  <a:lnTo>
                    <a:pt x="2356" y="804"/>
                  </a:lnTo>
                  <a:lnTo>
                    <a:pt x="2356" y="804"/>
                  </a:lnTo>
                  <a:lnTo>
                    <a:pt x="2356" y="804"/>
                  </a:lnTo>
                  <a:lnTo>
                    <a:pt x="2357" y="804"/>
                  </a:lnTo>
                  <a:lnTo>
                    <a:pt x="2357" y="805"/>
                  </a:lnTo>
                  <a:lnTo>
                    <a:pt x="2357" y="805"/>
                  </a:lnTo>
                  <a:lnTo>
                    <a:pt x="2359" y="805"/>
                  </a:lnTo>
                  <a:lnTo>
                    <a:pt x="2359" y="806"/>
                  </a:lnTo>
                  <a:lnTo>
                    <a:pt x="2357" y="806"/>
                  </a:lnTo>
                  <a:lnTo>
                    <a:pt x="2356" y="806"/>
                  </a:lnTo>
                  <a:lnTo>
                    <a:pt x="2356" y="808"/>
                  </a:lnTo>
                  <a:lnTo>
                    <a:pt x="2357" y="808"/>
                  </a:lnTo>
                  <a:lnTo>
                    <a:pt x="2357" y="808"/>
                  </a:lnTo>
                  <a:lnTo>
                    <a:pt x="2356" y="808"/>
                  </a:lnTo>
                  <a:lnTo>
                    <a:pt x="2357" y="808"/>
                  </a:lnTo>
                  <a:lnTo>
                    <a:pt x="2357" y="808"/>
                  </a:lnTo>
                  <a:lnTo>
                    <a:pt x="2357" y="808"/>
                  </a:lnTo>
                  <a:lnTo>
                    <a:pt x="2359" y="808"/>
                  </a:lnTo>
                  <a:lnTo>
                    <a:pt x="2359" y="808"/>
                  </a:lnTo>
                  <a:lnTo>
                    <a:pt x="2359" y="806"/>
                  </a:lnTo>
                  <a:lnTo>
                    <a:pt x="2359" y="806"/>
                  </a:lnTo>
                  <a:lnTo>
                    <a:pt x="2359" y="805"/>
                  </a:lnTo>
                  <a:lnTo>
                    <a:pt x="2359" y="805"/>
                  </a:lnTo>
                  <a:lnTo>
                    <a:pt x="2359" y="805"/>
                  </a:lnTo>
                  <a:lnTo>
                    <a:pt x="2360" y="804"/>
                  </a:lnTo>
                  <a:lnTo>
                    <a:pt x="2360" y="802"/>
                  </a:lnTo>
                  <a:lnTo>
                    <a:pt x="2360" y="802"/>
                  </a:lnTo>
                  <a:lnTo>
                    <a:pt x="2360" y="802"/>
                  </a:lnTo>
                  <a:lnTo>
                    <a:pt x="2361" y="802"/>
                  </a:lnTo>
                  <a:lnTo>
                    <a:pt x="2361" y="802"/>
                  </a:lnTo>
                  <a:lnTo>
                    <a:pt x="2361" y="802"/>
                  </a:lnTo>
                  <a:lnTo>
                    <a:pt x="2361" y="802"/>
                  </a:lnTo>
                  <a:lnTo>
                    <a:pt x="2361" y="802"/>
                  </a:lnTo>
                  <a:lnTo>
                    <a:pt x="2362" y="802"/>
                  </a:lnTo>
                  <a:lnTo>
                    <a:pt x="2361" y="802"/>
                  </a:lnTo>
                  <a:lnTo>
                    <a:pt x="2361" y="802"/>
                  </a:lnTo>
                  <a:lnTo>
                    <a:pt x="2361" y="802"/>
                  </a:lnTo>
                  <a:lnTo>
                    <a:pt x="2361" y="802"/>
                  </a:lnTo>
                  <a:lnTo>
                    <a:pt x="2362" y="802"/>
                  </a:lnTo>
                  <a:lnTo>
                    <a:pt x="2362" y="801"/>
                  </a:lnTo>
                  <a:lnTo>
                    <a:pt x="2362" y="801"/>
                  </a:lnTo>
                  <a:lnTo>
                    <a:pt x="2362" y="801"/>
                  </a:lnTo>
                  <a:lnTo>
                    <a:pt x="2362" y="801"/>
                  </a:lnTo>
                  <a:lnTo>
                    <a:pt x="2361" y="801"/>
                  </a:lnTo>
                  <a:lnTo>
                    <a:pt x="2361" y="800"/>
                  </a:lnTo>
                  <a:lnTo>
                    <a:pt x="2361" y="800"/>
                  </a:lnTo>
                  <a:lnTo>
                    <a:pt x="2361" y="800"/>
                  </a:lnTo>
                  <a:lnTo>
                    <a:pt x="2361" y="800"/>
                  </a:lnTo>
                  <a:lnTo>
                    <a:pt x="2360" y="800"/>
                  </a:lnTo>
                  <a:lnTo>
                    <a:pt x="2360" y="800"/>
                  </a:lnTo>
                  <a:lnTo>
                    <a:pt x="2360" y="800"/>
                  </a:lnTo>
                  <a:lnTo>
                    <a:pt x="2360" y="799"/>
                  </a:lnTo>
                  <a:lnTo>
                    <a:pt x="2360" y="799"/>
                  </a:lnTo>
                  <a:lnTo>
                    <a:pt x="2360" y="797"/>
                  </a:lnTo>
                  <a:lnTo>
                    <a:pt x="2361" y="797"/>
                  </a:lnTo>
                  <a:lnTo>
                    <a:pt x="2361" y="797"/>
                  </a:lnTo>
                  <a:lnTo>
                    <a:pt x="2361" y="796"/>
                  </a:lnTo>
                  <a:lnTo>
                    <a:pt x="2361" y="796"/>
                  </a:lnTo>
                  <a:lnTo>
                    <a:pt x="2361" y="796"/>
                  </a:lnTo>
                  <a:lnTo>
                    <a:pt x="2361" y="796"/>
                  </a:lnTo>
                  <a:lnTo>
                    <a:pt x="2361" y="796"/>
                  </a:lnTo>
                  <a:lnTo>
                    <a:pt x="2362" y="796"/>
                  </a:lnTo>
                  <a:lnTo>
                    <a:pt x="2362" y="795"/>
                  </a:lnTo>
                  <a:lnTo>
                    <a:pt x="2362" y="795"/>
                  </a:lnTo>
                  <a:lnTo>
                    <a:pt x="2362" y="794"/>
                  </a:lnTo>
                  <a:lnTo>
                    <a:pt x="2362" y="794"/>
                  </a:lnTo>
                  <a:lnTo>
                    <a:pt x="2362" y="794"/>
                  </a:lnTo>
                  <a:lnTo>
                    <a:pt x="2362" y="793"/>
                  </a:lnTo>
                  <a:lnTo>
                    <a:pt x="2362" y="793"/>
                  </a:lnTo>
                  <a:lnTo>
                    <a:pt x="2362" y="793"/>
                  </a:lnTo>
                  <a:lnTo>
                    <a:pt x="2362" y="793"/>
                  </a:lnTo>
                  <a:lnTo>
                    <a:pt x="2362" y="793"/>
                  </a:lnTo>
                  <a:lnTo>
                    <a:pt x="2362" y="792"/>
                  </a:lnTo>
                  <a:lnTo>
                    <a:pt x="2362" y="792"/>
                  </a:lnTo>
                  <a:lnTo>
                    <a:pt x="2362" y="792"/>
                  </a:lnTo>
                  <a:lnTo>
                    <a:pt x="2362" y="792"/>
                  </a:lnTo>
                  <a:lnTo>
                    <a:pt x="2363" y="792"/>
                  </a:lnTo>
                  <a:lnTo>
                    <a:pt x="2363" y="791"/>
                  </a:lnTo>
                  <a:lnTo>
                    <a:pt x="2362" y="791"/>
                  </a:lnTo>
                  <a:lnTo>
                    <a:pt x="2362" y="791"/>
                  </a:lnTo>
                  <a:lnTo>
                    <a:pt x="2362" y="791"/>
                  </a:lnTo>
                  <a:lnTo>
                    <a:pt x="2362" y="789"/>
                  </a:lnTo>
                  <a:lnTo>
                    <a:pt x="2362" y="789"/>
                  </a:lnTo>
                  <a:lnTo>
                    <a:pt x="2362" y="789"/>
                  </a:lnTo>
                  <a:lnTo>
                    <a:pt x="2363" y="789"/>
                  </a:lnTo>
                  <a:lnTo>
                    <a:pt x="2363" y="788"/>
                  </a:lnTo>
                  <a:lnTo>
                    <a:pt x="2363" y="788"/>
                  </a:lnTo>
                  <a:lnTo>
                    <a:pt x="2363" y="788"/>
                  </a:lnTo>
                  <a:lnTo>
                    <a:pt x="2363" y="788"/>
                  </a:lnTo>
                  <a:lnTo>
                    <a:pt x="2363" y="787"/>
                  </a:lnTo>
                  <a:lnTo>
                    <a:pt x="2364" y="787"/>
                  </a:lnTo>
                  <a:lnTo>
                    <a:pt x="2364" y="787"/>
                  </a:lnTo>
                  <a:lnTo>
                    <a:pt x="2364" y="787"/>
                  </a:lnTo>
                  <a:lnTo>
                    <a:pt x="2364" y="787"/>
                  </a:lnTo>
                  <a:lnTo>
                    <a:pt x="2365" y="787"/>
                  </a:lnTo>
                  <a:lnTo>
                    <a:pt x="2365" y="787"/>
                  </a:lnTo>
                  <a:lnTo>
                    <a:pt x="2365" y="787"/>
                  </a:lnTo>
                  <a:lnTo>
                    <a:pt x="2365" y="787"/>
                  </a:lnTo>
                  <a:lnTo>
                    <a:pt x="2366" y="787"/>
                  </a:lnTo>
                  <a:lnTo>
                    <a:pt x="2366" y="786"/>
                  </a:lnTo>
                  <a:lnTo>
                    <a:pt x="2368" y="786"/>
                  </a:lnTo>
                  <a:lnTo>
                    <a:pt x="2368" y="786"/>
                  </a:lnTo>
                  <a:lnTo>
                    <a:pt x="2368" y="786"/>
                  </a:lnTo>
                  <a:lnTo>
                    <a:pt x="2368" y="786"/>
                  </a:lnTo>
                  <a:lnTo>
                    <a:pt x="2368" y="785"/>
                  </a:lnTo>
                  <a:lnTo>
                    <a:pt x="2368" y="785"/>
                  </a:lnTo>
                  <a:lnTo>
                    <a:pt x="2368" y="785"/>
                  </a:lnTo>
                  <a:lnTo>
                    <a:pt x="2369" y="785"/>
                  </a:lnTo>
                  <a:lnTo>
                    <a:pt x="2369" y="785"/>
                  </a:lnTo>
                  <a:lnTo>
                    <a:pt x="2369" y="785"/>
                  </a:lnTo>
                  <a:lnTo>
                    <a:pt x="2370" y="786"/>
                  </a:lnTo>
                  <a:lnTo>
                    <a:pt x="2370" y="786"/>
                  </a:lnTo>
                  <a:lnTo>
                    <a:pt x="2370" y="786"/>
                  </a:lnTo>
                  <a:lnTo>
                    <a:pt x="2370" y="786"/>
                  </a:lnTo>
                  <a:lnTo>
                    <a:pt x="2370" y="786"/>
                  </a:lnTo>
                  <a:lnTo>
                    <a:pt x="2370" y="785"/>
                  </a:lnTo>
                  <a:lnTo>
                    <a:pt x="2371" y="785"/>
                  </a:lnTo>
                  <a:lnTo>
                    <a:pt x="2371" y="786"/>
                  </a:lnTo>
                  <a:lnTo>
                    <a:pt x="2371" y="786"/>
                  </a:lnTo>
                  <a:lnTo>
                    <a:pt x="2371" y="785"/>
                  </a:lnTo>
                  <a:lnTo>
                    <a:pt x="2372" y="785"/>
                  </a:lnTo>
                  <a:lnTo>
                    <a:pt x="2372" y="786"/>
                  </a:lnTo>
                  <a:lnTo>
                    <a:pt x="2373" y="786"/>
                  </a:lnTo>
                  <a:lnTo>
                    <a:pt x="2373" y="786"/>
                  </a:lnTo>
                  <a:lnTo>
                    <a:pt x="2373" y="786"/>
                  </a:lnTo>
                  <a:lnTo>
                    <a:pt x="2374" y="786"/>
                  </a:lnTo>
                  <a:lnTo>
                    <a:pt x="2374" y="786"/>
                  </a:lnTo>
                  <a:lnTo>
                    <a:pt x="2374" y="786"/>
                  </a:lnTo>
                  <a:lnTo>
                    <a:pt x="2374" y="786"/>
                  </a:lnTo>
                  <a:lnTo>
                    <a:pt x="2374" y="787"/>
                  </a:lnTo>
                  <a:lnTo>
                    <a:pt x="2374" y="787"/>
                  </a:lnTo>
                  <a:lnTo>
                    <a:pt x="2374" y="787"/>
                  </a:lnTo>
                  <a:lnTo>
                    <a:pt x="2376" y="787"/>
                  </a:lnTo>
                  <a:lnTo>
                    <a:pt x="2376" y="787"/>
                  </a:lnTo>
                  <a:lnTo>
                    <a:pt x="2374" y="787"/>
                  </a:lnTo>
                  <a:lnTo>
                    <a:pt x="2374" y="785"/>
                  </a:lnTo>
                  <a:lnTo>
                    <a:pt x="2374" y="785"/>
                  </a:lnTo>
                  <a:lnTo>
                    <a:pt x="2374" y="785"/>
                  </a:lnTo>
                  <a:lnTo>
                    <a:pt x="2374" y="785"/>
                  </a:lnTo>
                  <a:lnTo>
                    <a:pt x="2374" y="784"/>
                  </a:lnTo>
                  <a:lnTo>
                    <a:pt x="2373" y="784"/>
                  </a:lnTo>
                  <a:lnTo>
                    <a:pt x="2373" y="784"/>
                  </a:lnTo>
                  <a:lnTo>
                    <a:pt x="2373" y="784"/>
                  </a:lnTo>
                  <a:lnTo>
                    <a:pt x="2373" y="784"/>
                  </a:lnTo>
                  <a:lnTo>
                    <a:pt x="2373" y="784"/>
                  </a:lnTo>
                  <a:lnTo>
                    <a:pt x="2373" y="783"/>
                  </a:lnTo>
                  <a:lnTo>
                    <a:pt x="2373" y="783"/>
                  </a:lnTo>
                  <a:lnTo>
                    <a:pt x="2372" y="783"/>
                  </a:lnTo>
                  <a:lnTo>
                    <a:pt x="2372" y="783"/>
                  </a:lnTo>
                  <a:lnTo>
                    <a:pt x="2371" y="783"/>
                  </a:lnTo>
                  <a:lnTo>
                    <a:pt x="2371" y="783"/>
                  </a:lnTo>
                  <a:lnTo>
                    <a:pt x="2371" y="783"/>
                  </a:lnTo>
                  <a:lnTo>
                    <a:pt x="2371" y="783"/>
                  </a:lnTo>
                  <a:lnTo>
                    <a:pt x="2371" y="782"/>
                  </a:lnTo>
                  <a:lnTo>
                    <a:pt x="2371" y="782"/>
                  </a:lnTo>
                  <a:lnTo>
                    <a:pt x="2369" y="782"/>
                  </a:lnTo>
                  <a:lnTo>
                    <a:pt x="2368" y="782"/>
                  </a:lnTo>
                  <a:lnTo>
                    <a:pt x="2366" y="782"/>
                  </a:lnTo>
                  <a:lnTo>
                    <a:pt x="2366" y="782"/>
                  </a:lnTo>
                  <a:lnTo>
                    <a:pt x="2365" y="782"/>
                  </a:lnTo>
                  <a:lnTo>
                    <a:pt x="2365" y="782"/>
                  </a:lnTo>
                  <a:lnTo>
                    <a:pt x="2365" y="782"/>
                  </a:lnTo>
                  <a:lnTo>
                    <a:pt x="2365" y="782"/>
                  </a:lnTo>
                  <a:lnTo>
                    <a:pt x="2364" y="782"/>
                  </a:lnTo>
                  <a:lnTo>
                    <a:pt x="2364" y="780"/>
                  </a:lnTo>
                  <a:lnTo>
                    <a:pt x="2364" y="780"/>
                  </a:lnTo>
                  <a:lnTo>
                    <a:pt x="2363" y="780"/>
                  </a:lnTo>
                  <a:lnTo>
                    <a:pt x="2363" y="780"/>
                  </a:lnTo>
                  <a:lnTo>
                    <a:pt x="2363" y="780"/>
                  </a:lnTo>
                  <a:lnTo>
                    <a:pt x="2363" y="779"/>
                  </a:lnTo>
                  <a:lnTo>
                    <a:pt x="2363" y="779"/>
                  </a:lnTo>
                  <a:lnTo>
                    <a:pt x="2363" y="778"/>
                  </a:lnTo>
                  <a:lnTo>
                    <a:pt x="2363" y="778"/>
                  </a:lnTo>
                  <a:lnTo>
                    <a:pt x="2363" y="778"/>
                  </a:lnTo>
                  <a:lnTo>
                    <a:pt x="2363" y="778"/>
                  </a:lnTo>
                  <a:lnTo>
                    <a:pt x="2363" y="778"/>
                  </a:lnTo>
                  <a:lnTo>
                    <a:pt x="2362" y="778"/>
                  </a:lnTo>
                  <a:lnTo>
                    <a:pt x="2362" y="777"/>
                  </a:lnTo>
                  <a:lnTo>
                    <a:pt x="2362" y="777"/>
                  </a:lnTo>
                  <a:lnTo>
                    <a:pt x="2362" y="777"/>
                  </a:lnTo>
                  <a:lnTo>
                    <a:pt x="2361" y="777"/>
                  </a:lnTo>
                  <a:lnTo>
                    <a:pt x="2361" y="777"/>
                  </a:lnTo>
                  <a:lnTo>
                    <a:pt x="2361" y="777"/>
                  </a:lnTo>
                  <a:lnTo>
                    <a:pt x="2361" y="776"/>
                  </a:lnTo>
                  <a:lnTo>
                    <a:pt x="2361" y="776"/>
                  </a:lnTo>
                  <a:lnTo>
                    <a:pt x="2361" y="776"/>
                  </a:lnTo>
                  <a:lnTo>
                    <a:pt x="2361" y="776"/>
                  </a:lnTo>
                  <a:lnTo>
                    <a:pt x="2360" y="776"/>
                  </a:lnTo>
                  <a:lnTo>
                    <a:pt x="2360" y="776"/>
                  </a:lnTo>
                  <a:lnTo>
                    <a:pt x="2360" y="776"/>
                  </a:lnTo>
                  <a:lnTo>
                    <a:pt x="2360" y="775"/>
                  </a:lnTo>
                  <a:lnTo>
                    <a:pt x="2360" y="775"/>
                  </a:lnTo>
                  <a:lnTo>
                    <a:pt x="2360" y="775"/>
                  </a:lnTo>
                  <a:lnTo>
                    <a:pt x="2360" y="775"/>
                  </a:lnTo>
                  <a:lnTo>
                    <a:pt x="2359" y="775"/>
                  </a:lnTo>
                  <a:lnTo>
                    <a:pt x="2359" y="775"/>
                  </a:lnTo>
                  <a:lnTo>
                    <a:pt x="2359" y="774"/>
                  </a:lnTo>
                  <a:lnTo>
                    <a:pt x="2359" y="774"/>
                  </a:lnTo>
                  <a:lnTo>
                    <a:pt x="2359" y="774"/>
                  </a:lnTo>
                  <a:lnTo>
                    <a:pt x="2359" y="772"/>
                  </a:lnTo>
                  <a:lnTo>
                    <a:pt x="2359" y="772"/>
                  </a:lnTo>
                  <a:lnTo>
                    <a:pt x="2357" y="769"/>
                  </a:lnTo>
                  <a:lnTo>
                    <a:pt x="2357" y="769"/>
                  </a:lnTo>
                  <a:lnTo>
                    <a:pt x="2357" y="769"/>
                  </a:lnTo>
                  <a:lnTo>
                    <a:pt x="2357" y="769"/>
                  </a:lnTo>
                  <a:lnTo>
                    <a:pt x="2356" y="768"/>
                  </a:lnTo>
                  <a:lnTo>
                    <a:pt x="2356" y="768"/>
                  </a:lnTo>
                  <a:lnTo>
                    <a:pt x="2356" y="768"/>
                  </a:lnTo>
                  <a:lnTo>
                    <a:pt x="2356" y="768"/>
                  </a:lnTo>
                  <a:lnTo>
                    <a:pt x="2356" y="768"/>
                  </a:lnTo>
                  <a:lnTo>
                    <a:pt x="2356" y="768"/>
                  </a:lnTo>
                  <a:lnTo>
                    <a:pt x="2356" y="768"/>
                  </a:lnTo>
                  <a:lnTo>
                    <a:pt x="2355" y="768"/>
                  </a:lnTo>
                  <a:lnTo>
                    <a:pt x="2355" y="767"/>
                  </a:lnTo>
                  <a:lnTo>
                    <a:pt x="2355" y="767"/>
                  </a:lnTo>
                  <a:lnTo>
                    <a:pt x="2355" y="767"/>
                  </a:lnTo>
                  <a:lnTo>
                    <a:pt x="2355" y="767"/>
                  </a:lnTo>
                  <a:lnTo>
                    <a:pt x="2355" y="767"/>
                  </a:lnTo>
                  <a:lnTo>
                    <a:pt x="2355" y="767"/>
                  </a:lnTo>
                  <a:lnTo>
                    <a:pt x="2354" y="766"/>
                  </a:lnTo>
                  <a:lnTo>
                    <a:pt x="2354" y="766"/>
                  </a:lnTo>
                  <a:lnTo>
                    <a:pt x="2354" y="766"/>
                  </a:lnTo>
                  <a:lnTo>
                    <a:pt x="2354" y="766"/>
                  </a:lnTo>
                  <a:lnTo>
                    <a:pt x="2354" y="766"/>
                  </a:lnTo>
                  <a:lnTo>
                    <a:pt x="2354" y="765"/>
                  </a:lnTo>
                  <a:lnTo>
                    <a:pt x="2354" y="765"/>
                  </a:lnTo>
                  <a:lnTo>
                    <a:pt x="2354" y="765"/>
                  </a:lnTo>
                  <a:lnTo>
                    <a:pt x="2353" y="765"/>
                  </a:lnTo>
                  <a:lnTo>
                    <a:pt x="2353" y="763"/>
                  </a:lnTo>
                  <a:lnTo>
                    <a:pt x="2353" y="763"/>
                  </a:lnTo>
                  <a:lnTo>
                    <a:pt x="2353" y="763"/>
                  </a:lnTo>
                  <a:lnTo>
                    <a:pt x="2353" y="763"/>
                  </a:lnTo>
                  <a:lnTo>
                    <a:pt x="2353" y="763"/>
                  </a:lnTo>
                  <a:lnTo>
                    <a:pt x="2352" y="761"/>
                  </a:lnTo>
                  <a:lnTo>
                    <a:pt x="2352" y="761"/>
                  </a:lnTo>
                  <a:lnTo>
                    <a:pt x="2352" y="761"/>
                  </a:lnTo>
                  <a:lnTo>
                    <a:pt x="2351" y="761"/>
                  </a:lnTo>
                  <a:lnTo>
                    <a:pt x="2351" y="761"/>
                  </a:lnTo>
                  <a:lnTo>
                    <a:pt x="2351" y="761"/>
                  </a:lnTo>
                  <a:lnTo>
                    <a:pt x="2351" y="761"/>
                  </a:lnTo>
                  <a:lnTo>
                    <a:pt x="2351" y="761"/>
                  </a:lnTo>
                  <a:lnTo>
                    <a:pt x="2349" y="761"/>
                  </a:lnTo>
                  <a:lnTo>
                    <a:pt x="2349" y="760"/>
                  </a:lnTo>
                  <a:lnTo>
                    <a:pt x="2349" y="760"/>
                  </a:lnTo>
                  <a:lnTo>
                    <a:pt x="2349" y="760"/>
                  </a:lnTo>
                  <a:lnTo>
                    <a:pt x="2349" y="760"/>
                  </a:lnTo>
                  <a:lnTo>
                    <a:pt x="2349" y="760"/>
                  </a:lnTo>
                  <a:lnTo>
                    <a:pt x="2348" y="760"/>
                  </a:lnTo>
                  <a:lnTo>
                    <a:pt x="2347" y="759"/>
                  </a:lnTo>
                  <a:lnTo>
                    <a:pt x="2347" y="759"/>
                  </a:lnTo>
                  <a:lnTo>
                    <a:pt x="2347" y="759"/>
                  </a:lnTo>
                  <a:lnTo>
                    <a:pt x="2347" y="759"/>
                  </a:lnTo>
                  <a:lnTo>
                    <a:pt x="2347" y="758"/>
                  </a:lnTo>
                  <a:lnTo>
                    <a:pt x="2347" y="758"/>
                  </a:lnTo>
                  <a:lnTo>
                    <a:pt x="2347" y="757"/>
                  </a:lnTo>
                  <a:lnTo>
                    <a:pt x="2346" y="757"/>
                  </a:lnTo>
                  <a:lnTo>
                    <a:pt x="2346" y="757"/>
                  </a:lnTo>
                  <a:lnTo>
                    <a:pt x="2346" y="757"/>
                  </a:lnTo>
                  <a:lnTo>
                    <a:pt x="2346" y="757"/>
                  </a:lnTo>
                  <a:lnTo>
                    <a:pt x="2346" y="757"/>
                  </a:lnTo>
                  <a:lnTo>
                    <a:pt x="2345" y="757"/>
                  </a:lnTo>
                  <a:lnTo>
                    <a:pt x="2345" y="756"/>
                  </a:lnTo>
                  <a:lnTo>
                    <a:pt x="2345" y="756"/>
                  </a:lnTo>
                  <a:lnTo>
                    <a:pt x="2345" y="756"/>
                  </a:lnTo>
                  <a:lnTo>
                    <a:pt x="2345" y="756"/>
                  </a:lnTo>
                  <a:lnTo>
                    <a:pt x="2345" y="754"/>
                  </a:lnTo>
                  <a:lnTo>
                    <a:pt x="2345" y="754"/>
                  </a:lnTo>
                  <a:lnTo>
                    <a:pt x="2345" y="754"/>
                  </a:lnTo>
                  <a:lnTo>
                    <a:pt x="2345" y="754"/>
                  </a:lnTo>
                  <a:lnTo>
                    <a:pt x="2344" y="753"/>
                  </a:lnTo>
                  <a:lnTo>
                    <a:pt x="2344" y="753"/>
                  </a:lnTo>
                  <a:lnTo>
                    <a:pt x="2344" y="753"/>
                  </a:lnTo>
                  <a:lnTo>
                    <a:pt x="2344" y="753"/>
                  </a:lnTo>
                  <a:lnTo>
                    <a:pt x="2344" y="753"/>
                  </a:lnTo>
                  <a:lnTo>
                    <a:pt x="2344" y="752"/>
                  </a:lnTo>
                  <a:lnTo>
                    <a:pt x="2343" y="752"/>
                  </a:lnTo>
                  <a:lnTo>
                    <a:pt x="2343" y="752"/>
                  </a:lnTo>
                  <a:lnTo>
                    <a:pt x="2343" y="752"/>
                  </a:lnTo>
                  <a:lnTo>
                    <a:pt x="2343" y="752"/>
                  </a:lnTo>
                  <a:lnTo>
                    <a:pt x="2343" y="752"/>
                  </a:lnTo>
                  <a:lnTo>
                    <a:pt x="2343" y="752"/>
                  </a:lnTo>
                  <a:lnTo>
                    <a:pt x="2342" y="751"/>
                  </a:lnTo>
                  <a:lnTo>
                    <a:pt x="2342" y="751"/>
                  </a:lnTo>
                  <a:lnTo>
                    <a:pt x="2342" y="751"/>
                  </a:lnTo>
                  <a:lnTo>
                    <a:pt x="2342" y="751"/>
                  </a:lnTo>
                  <a:lnTo>
                    <a:pt x="2342" y="751"/>
                  </a:lnTo>
                  <a:lnTo>
                    <a:pt x="2342" y="751"/>
                  </a:lnTo>
                  <a:lnTo>
                    <a:pt x="2342" y="750"/>
                  </a:lnTo>
                  <a:lnTo>
                    <a:pt x="2340" y="750"/>
                  </a:lnTo>
                  <a:lnTo>
                    <a:pt x="2340" y="750"/>
                  </a:lnTo>
                  <a:lnTo>
                    <a:pt x="2340" y="749"/>
                  </a:lnTo>
                  <a:lnTo>
                    <a:pt x="2340" y="749"/>
                  </a:lnTo>
                  <a:lnTo>
                    <a:pt x="2340" y="749"/>
                  </a:lnTo>
                  <a:lnTo>
                    <a:pt x="2340" y="749"/>
                  </a:lnTo>
                  <a:lnTo>
                    <a:pt x="2340" y="749"/>
                  </a:lnTo>
                  <a:lnTo>
                    <a:pt x="2339" y="749"/>
                  </a:lnTo>
                  <a:lnTo>
                    <a:pt x="2339" y="748"/>
                  </a:lnTo>
                  <a:lnTo>
                    <a:pt x="2339" y="748"/>
                  </a:lnTo>
                  <a:lnTo>
                    <a:pt x="2338" y="748"/>
                  </a:lnTo>
                  <a:lnTo>
                    <a:pt x="2338" y="748"/>
                  </a:lnTo>
                  <a:lnTo>
                    <a:pt x="2338" y="748"/>
                  </a:lnTo>
                  <a:lnTo>
                    <a:pt x="2338" y="746"/>
                  </a:lnTo>
                  <a:lnTo>
                    <a:pt x="2338" y="746"/>
                  </a:lnTo>
                  <a:lnTo>
                    <a:pt x="2338" y="746"/>
                  </a:lnTo>
                  <a:lnTo>
                    <a:pt x="2338" y="745"/>
                  </a:lnTo>
                  <a:lnTo>
                    <a:pt x="2337" y="744"/>
                  </a:lnTo>
                  <a:lnTo>
                    <a:pt x="2337" y="744"/>
                  </a:lnTo>
                  <a:lnTo>
                    <a:pt x="2337" y="744"/>
                  </a:lnTo>
                  <a:lnTo>
                    <a:pt x="2337" y="744"/>
                  </a:lnTo>
                  <a:lnTo>
                    <a:pt x="2337" y="744"/>
                  </a:lnTo>
                  <a:lnTo>
                    <a:pt x="2337" y="743"/>
                  </a:lnTo>
                  <a:lnTo>
                    <a:pt x="2337" y="743"/>
                  </a:lnTo>
                  <a:lnTo>
                    <a:pt x="2336" y="743"/>
                  </a:lnTo>
                  <a:lnTo>
                    <a:pt x="2336" y="742"/>
                  </a:lnTo>
                  <a:lnTo>
                    <a:pt x="2336" y="742"/>
                  </a:lnTo>
                  <a:lnTo>
                    <a:pt x="2336" y="742"/>
                  </a:lnTo>
                  <a:lnTo>
                    <a:pt x="2335" y="742"/>
                  </a:lnTo>
                  <a:lnTo>
                    <a:pt x="2335" y="742"/>
                  </a:lnTo>
                  <a:lnTo>
                    <a:pt x="2335" y="741"/>
                  </a:lnTo>
                  <a:lnTo>
                    <a:pt x="2335" y="740"/>
                  </a:lnTo>
                  <a:lnTo>
                    <a:pt x="2335" y="737"/>
                  </a:lnTo>
                  <a:lnTo>
                    <a:pt x="2335" y="735"/>
                  </a:lnTo>
                  <a:lnTo>
                    <a:pt x="2336" y="732"/>
                  </a:lnTo>
                  <a:lnTo>
                    <a:pt x="2336" y="729"/>
                  </a:lnTo>
                  <a:lnTo>
                    <a:pt x="2337" y="727"/>
                  </a:lnTo>
                  <a:lnTo>
                    <a:pt x="2337" y="727"/>
                  </a:lnTo>
                  <a:lnTo>
                    <a:pt x="2336" y="728"/>
                  </a:lnTo>
                  <a:lnTo>
                    <a:pt x="2336" y="729"/>
                  </a:lnTo>
                  <a:lnTo>
                    <a:pt x="2336" y="729"/>
                  </a:lnTo>
                  <a:lnTo>
                    <a:pt x="2336" y="731"/>
                  </a:lnTo>
                  <a:lnTo>
                    <a:pt x="2336" y="731"/>
                  </a:lnTo>
                  <a:lnTo>
                    <a:pt x="2336" y="731"/>
                  </a:lnTo>
                  <a:lnTo>
                    <a:pt x="2336" y="731"/>
                  </a:lnTo>
                  <a:lnTo>
                    <a:pt x="2336" y="731"/>
                  </a:lnTo>
                  <a:lnTo>
                    <a:pt x="2336" y="731"/>
                  </a:lnTo>
                  <a:lnTo>
                    <a:pt x="2335" y="731"/>
                  </a:lnTo>
                  <a:lnTo>
                    <a:pt x="2335" y="732"/>
                  </a:lnTo>
                  <a:lnTo>
                    <a:pt x="2335" y="733"/>
                  </a:lnTo>
                  <a:lnTo>
                    <a:pt x="2335" y="734"/>
                  </a:lnTo>
                  <a:lnTo>
                    <a:pt x="2335" y="734"/>
                  </a:lnTo>
                  <a:lnTo>
                    <a:pt x="2335" y="734"/>
                  </a:lnTo>
                  <a:lnTo>
                    <a:pt x="2335" y="734"/>
                  </a:lnTo>
                  <a:lnTo>
                    <a:pt x="2335" y="734"/>
                  </a:lnTo>
                  <a:lnTo>
                    <a:pt x="2334" y="734"/>
                  </a:lnTo>
                  <a:lnTo>
                    <a:pt x="2334" y="733"/>
                  </a:lnTo>
                  <a:lnTo>
                    <a:pt x="2334" y="733"/>
                  </a:lnTo>
                  <a:lnTo>
                    <a:pt x="2334" y="733"/>
                  </a:lnTo>
                  <a:lnTo>
                    <a:pt x="2334" y="732"/>
                  </a:lnTo>
                  <a:lnTo>
                    <a:pt x="2334" y="732"/>
                  </a:lnTo>
                  <a:lnTo>
                    <a:pt x="2334" y="732"/>
                  </a:lnTo>
                  <a:lnTo>
                    <a:pt x="2334" y="732"/>
                  </a:lnTo>
                  <a:lnTo>
                    <a:pt x="2334" y="732"/>
                  </a:lnTo>
                  <a:lnTo>
                    <a:pt x="2335" y="732"/>
                  </a:lnTo>
                  <a:lnTo>
                    <a:pt x="2335" y="731"/>
                  </a:lnTo>
                  <a:lnTo>
                    <a:pt x="2335" y="731"/>
                  </a:lnTo>
                  <a:lnTo>
                    <a:pt x="2335" y="731"/>
                  </a:lnTo>
                  <a:lnTo>
                    <a:pt x="2335" y="731"/>
                  </a:lnTo>
                  <a:lnTo>
                    <a:pt x="2335" y="729"/>
                  </a:lnTo>
                  <a:lnTo>
                    <a:pt x="2335" y="729"/>
                  </a:lnTo>
                  <a:lnTo>
                    <a:pt x="2335" y="729"/>
                  </a:lnTo>
                  <a:lnTo>
                    <a:pt x="2335" y="728"/>
                  </a:lnTo>
                  <a:lnTo>
                    <a:pt x="2335" y="728"/>
                  </a:lnTo>
                  <a:lnTo>
                    <a:pt x="2335" y="728"/>
                  </a:lnTo>
                  <a:lnTo>
                    <a:pt x="2335" y="728"/>
                  </a:lnTo>
                  <a:lnTo>
                    <a:pt x="2335" y="728"/>
                  </a:lnTo>
                  <a:lnTo>
                    <a:pt x="2335" y="728"/>
                  </a:lnTo>
                  <a:lnTo>
                    <a:pt x="2335" y="727"/>
                  </a:lnTo>
                  <a:lnTo>
                    <a:pt x="2335" y="727"/>
                  </a:lnTo>
                  <a:lnTo>
                    <a:pt x="2335" y="727"/>
                  </a:lnTo>
                  <a:lnTo>
                    <a:pt x="2335" y="726"/>
                  </a:lnTo>
                  <a:lnTo>
                    <a:pt x="2334" y="726"/>
                  </a:lnTo>
                  <a:lnTo>
                    <a:pt x="2334" y="726"/>
                  </a:lnTo>
                  <a:lnTo>
                    <a:pt x="2334" y="726"/>
                  </a:lnTo>
                  <a:lnTo>
                    <a:pt x="2334" y="726"/>
                  </a:lnTo>
                  <a:lnTo>
                    <a:pt x="2334" y="725"/>
                  </a:lnTo>
                  <a:lnTo>
                    <a:pt x="2334" y="725"/>
                  </a:lnTo>
                  <a:lnTo>
                    <a:pt x="2334" y="725"/>
                  </a:lnTo>
                  <a:lnTo>
                    <a:pt x="2333" y="725"/>
                  </a:lnTo>
                  <a:lnTo>
                    <a:pt x="2333" y="724"/>
                  </a:lnTo>
                  <a:lnTo>
                    <a:pt x="2333" y="724"/>
                  </a:lnTo>
                  <a:lnTo>
                    <a:pt x="2333" y="724"/>
                  </a:lnTo>
                  <a:lnTo>
                    <a:pt x="2333" y="723"/>
                  </a:lnTo>
                  <a:lnTo>
                    <a:pt x="2333" y="723"/>
                  </a:lnTo>
                  <a:lnTo>
                    <a:pt x="2333" y="723"/>
                  </a:lnTo>
                  <a:lnTo>
                    <a:pt x="2331" y="722"/>
                  </a:lnTo>
                  <a:lnTo>
                    <a:pt x="2331" y="722"/>
                  </a:lnTo>
                  <a:lnTo>
                    <a:pt x="2331" y="722"/>
                  </a:lnTo>
                  <a:lnTo>
                    <a:pt x="2331" y="722"/>
                  </a:lnTo>
                  <a:lnTo>
                    <a:pt x="2331" y="722"/>
                  </a:lnTo>
                  <a:lnTo>
                    <a:pt x="2330" y="722"/>
                  </a:lnTo>
                  <a:lnTo>
                    <a:pt x="2330" y="722"/>
                  </a:lnTo>
                  <a:lnTo>
                    <a:pt x="2330" y="722"/>
                  </a:lnTo>
                  <a:lnTo>
                    <a:pt x="2330" y="722"/>
                  </a:lnTo>
                  <a:lnTo>
                    <a:pt x="2330" y="722"/>
                  </a:lnTo>
                  <a:lnTo>
                    <a:pt x="2330" y="722"/>
                  </a:lnTo>
                  <a:lnTo>
                    <a:pt x="2329" y="722"/>
                  </a:lnTo>
                  <a:lnTo>
                    <a:pt x="2329" y="720"/>
                  </a:lnTo>
                  <a:lnTo>
                    <a:pt x="2329" y="720"/>
                  </a:lnTo>
                  <a:lnTo>
                    <a:pt x="2328" y="719"/>
                  </a:lnTo>
                  <a:lnTo>
                    <a:pt x="2328" y="719"/>
                  </a:lnTo>
                  <a:lnTo>
                    <a:pt x="2328" y="719"/>
                  </a:lnTo>
                  <a:lnTo>
                    <a:pt x="2327" y="719"/>
                  </a:lnTo>
                  <a:lnTo>
                    <a:pt x="2327" y="718"/>
                  </a:lnTo>
                  <a:lnTo>
                    <a:pt x="2326" y="718"/>
                  </a:lnTo>
                  <a:lnTo>
                    <a:pt x="2326" y="719"/>
                  </a:lnTo>
                  <a:lnTo>
                    <a:pt x="2326" y="719"/>
                  </a:lnTo>
                  <a:lnTo>
                    <a:pt x="2326" y="718"/>
                  </a:lnTo>
                  <a:lnTo>
                    <a:pt x="2326" y="718"/>
                  </a:lnTo>
                  <a:lnTo>
                    <a:pt x="2325" y="718"/>
                  </a:lnTo>
                  <a:lnTo>
                    <a:pt x="2325" y="718"/>
                  </a:lnTo>
                  <a:lnTo>
                    <a:pt x="2325" y="718"/>
                  </a:lnTo>
                  <a:lnTo>
                    <a:pt x="2325" y="717"/>
                  </a:lnTo>
                  <a:lnTo>
                    <a:pt x="2325" y="717"/>
                  </a:lnTo>
                  <a:lnTo>
                    <a:pt x="2325" y="717"/>
                  </a:lnTo>
                  <a:lnTo>
                    <a:pt x="2323" y="717"/>
                  </a:lnTo>
                  <a:lnTo>
                    <a:pt x="2325" y="716"/>
                  </a:lnTo>
                  <a:lnTo>
                    <a:pt x="2325" y="716"/>
                  </a:lnTo>
                  <a:lnTo>
                    <a:pt x="2325" y="716"/>
                  </a:lnTo>
                  <a:lnTo>
                    <a:pt x="2325" y="716"/>
                  </a:lnTo>
                  <a:lnTo>
                    <a:pt x="2325" y="716"/>
                  </a:lnTo>
                  <a:lnTo>
                    <a:pt x="2325" y="716"/>
                  </a:lnTo>
                  <a:lnTo>
                    <a:pt x="2325" y="716"/>
                  </a:lnTo>
                  <a:lnTo>
                    <a:pt x="2325" y="716"/>
                  </a:lnTo>
                  <a:lnTo>
                    <a:pt x="2325" y="715"/>
                  </a:lnTo>
                  <a:lnTo>
                    <a:pt x="2326" y="715"/>
                  </a:lnTo>
                  <a:lnTo>
                    <a:pt x="2326" y="714"/>
                  </a:lnTo>
                  <a:lnTo>
                    <a:pt x="2326" y="714"/>
                  </a:lnTo>
                  <a:lnTo>
                    <a:pt x="2327" y="714"/>
                  </a:lnTo>
                  <a:lnTo>
                    <a:pt x="2327" y="714"/>
                  </a:lnTo>
                  <a:lnTo>
                    <a:pt x="2327" y="712"/>
                  </a:lnTo>
                  <a:lnTo>
                    <a:pt x="2327" y="712"/>
                  </a:lnTo>
                  <a:lnTo>
                    <a:pt x="2327" y="712"/>
                  </a:lnTo>
                  <a:lnTo>
                    <a:pt x="2328" y="712"/>
                  </a:lnTo>
                  <a:lnTo>
                    <a:pt x="2328" y="712"/>
                  </a:lnTo>
                  <a:lnTo>
                    <a:pt x="2328" y="712"/>
                  </a:lnTo>
                  <a:lnTo>
                    <a:pt x="2328" y="712"/>
                  </a:lnTo>
                  <a:lnTo>
                    <a:pt x="2328" y="712"/>
                  </a:lnTo>
                  <a:lnTo>
                    <a:pt x="2328" y="711"/>
                  </a:lnTo>
                  <a:lnTo>
                    <a:pt x="2329" y="711"/>
                  </a:lnTo>
                  <a:lnTo>
                    <a:pt x="2328" y="711"/>
                  </a:lnTo>
                  <a:lnTo>
                    <a:pt x="2328" y="710"/>
                  </a:lnTo>
                  <a:lnTo>
                    <a:pt x="2329" y="710"/>
                  </a:lnTo>
                  <a:lnTo>
                    <a:pt x="2329" y="711"/>
                  </a:lnTo>
                  <a:lnTo>
                    <a:pt x="2329" y="711"/>
                  </a:lnTo>
                  <a:lnTo>
                    <a:pt x="2329" y="711"/>
                  </a:lnTo>
                  <a:lnTo>
                    <a:pt x="2329" y="711"/>
                  </a:lnTo>
                  <a:lnTo>
                    <a:pt x="2329" y="711"/>
                  </a:lnTo>
                  <a:lnTo>
                    <a:pt x="2329" y="712"/>
                  </a:lnTo>
                  <a:lnTo>
                    <a:pt x="2329" y="712"/>
                  </a:lnTo>
                  <a:lnTo>
                    <a:pt x="2330" y="711"/>
                  </a:lnTo>
                  <a:lnTo>
                    <a:pt x="2330" y="711"/>
                  </a:lnTo>
                  <a:lnTo>
                    <a:pt x="2330" y="711"/>
                  </a:lnTo>
                  <a:lnTo>
                    <a:pt x="2330" y="709"/>
                  </a:lnTo>
                  <a:lnTo>
                    <a:pt x="2330" y="709"/>
                  </a:lnTo>
                  <a:lnTo>
                    <a:pt x="2330" y="709"/>
                  </a:lnTo>
                  <a:lnTo>
                    <a:pt x="2330" y="709"/>
                  </a:lnTo>
                  <a:lnTo>
                    <a:pt x="2330" y="709"/>
                  </a:lnTo>
                  <a:lnTo>
                    <a:pt x="2330" y="709"/>
                  </a:lnTo>
                  <a:lnTo>
                    <a:pt x="2331" y="709"/>
                  </a:lnTo>
                  <a:lnTo>
                    <a:pt x="2331" y="709"/>
                  </a:lnTo>
                  <a:lnTo>
                    <a:pt x="2331" y="709"/>
                  </a:lnTo>
                  <a:lnTo>
                    <a:pt x="2331" y="709"/>
                  </a:lnTo>
                  <a:lnTo>
                    <a:pt x="2331" y="709"/>
                  </a:lnTo>
                  <a:lnTo>
                    <a:pt x="2331" y="708"/>
                  </a:lnTo>
                  <a:lnTo>
                    <a:pt x="2333" y="708"/>
                  </a:lnTo>
                  <a:lnTo>
                    <a:pt x="2333" y="707"/>
                  </a:lnTo>
                  <a:lnTo>
                    <a:pt x="2333" y="707"/>
                  </a:lnTo>
                  <a:lnTo>
                    <a:pt x="2333" y="707"/>
                  </a:lnTo>
                  <a:lnTo>
                    <a:pt x="2333" y="707"/>
                  </a:lnTo>
                  <a:lnTo>
                    <a:pt x="2333" y="706"/>
                  </a:lnTo>
                  <a:lnTo>
                    <a:pt x="2334" y="706"/>
                  </a:lnTo>
                  <a:lnTo>
                    <a:pt x="2334" y="706"/>
                  </a:lnTo>
                  <a:lnTo>
                    <a:pt x="2334" y="706"/>
                  </a:lnTo>
                  <a:lnTo>
                    <a:pt x="2334" y="703"/>
                  </a:lnTo>
                  <a:lnTo>
                    <a:pt x="2334" y="703"/>
                  </a:lnTo>
                  <a:lnTo>
                    <a:pt x="2334" y="703"/>
                  </a:lnTo>
                  <a:lnTo>
                    <a:pt x="2335" y="703"/>
                  </a:lnTo>
                  <a:lnTo>
                    <a:pt x="2335" y="702"/>
                  </a:lnTo>
                  <a:lnTo>
                    <a:pt x="2335" y="702"/>
                  </a:lnTo>
                  <a:lnTo>
                    <a:pt x="2335" y="702"/>
                  </a:lnTo>
                  <a:lnTo>
                    <a:pt x="2335" y="702"/>
                  </a:lnTo>
                  <a:lnTo>
                    <a:pt x="2335" y="701"/>
                  </a:lnTo>
                  <a:lnTo>
                    <a:pt x="2335" y="702"/>
                  </a:lnTo>
                  <a:lnTo>
                    <a:pt x="2334" y="702"/>
                  </a:lnTo>
                  <a:lnTo>
                    <a:pt x="2334" y="701"/>
                  </a:lnTo>
                  <a:lnTo>
                    <a:pt x="2334" y="701"/>
                  </a:lnTo>
                  <a:lnTo>
                    <a:pt x="2334" y="701"/>
                  </a:lnTo>
                  <a:lnTo>
                    <a:pt x="2336" y="701"/>
                  </a:lnTo>
                  <a:lnTo>
                    <a:pt x="2336" y="700"/>
                  </a:lnTo>
                  <a:lnTo>
                    <a:pt x="2336" y="700"/>
                  </a:lnTo>
                  <a:lnTo>
                    <a:pt x="2336" y="700"/>
                  </a:lnTo>
                  <a:lnTo>
                    <a:pt x="2336" y="700"/>
                  </a:lnTo>
                  <a:lnTo>
                    <a:pt x="2336" y="700"/>
                  </a:lnTo>
                  <a:lnTo>
                    <a:pt x="2336" y="700"/>
                  </a:lnTo>
                  <a:lnTo>
                    <a:pt x="2336" y="699"/>
                  </a:lnTo>
                  <a:lnTo>
                    <a:pt x="2336" y="699"/>
                  </a:lnTo>
                  <a:lnTo>
                    <a:pt x="2336" y="699"/>
                  </a:lnTo>
                  <a:lnTo>
                    <a:pt x="2335" y="699"/>
                  </a:lnTo>
                  <a:lnTo>
                    <a:pt x="2336" y="699"/>
                  </a:lnTo>
                  <a:lnTo>
                    <a:pt x="2335" y="698"/>
                  </a:lnTo>
                  <a:lnTo>
                    <a:pt x="2335" y="697"/>
                  </a:lnTo>
                  <a:lnTo>
                    <a:pt x="2335" y="697"/>
                  </a:lnTo>
                  <a:lnTo>
                    <a:pt x="2335" y="697"/>
                  </a:lnTo>
                  <a:lnTo>
                    <a:pt x="2335" y="697"/>
                  </a:lnTo>
                  <a:lnTo>
                    <a:pt x="2334" y="697"/>
                  </a:lnTo>
                  <a:lnTo>
                    <a:pt x="2334" y="697"/>
                  </a:lnTo>
                  <a:lnTo>
                    <a:pt x="2334" y="695"/>
                  </a:lnTo>
                  <a:lnTo>
                    <a:pt x="2334" y="695"/>
                  </a:lnTo>
                  <a:lnTo>
                    <a:pt x="2334" y="695"/>
                  </a:lnTo>
                  <a:lnTo>
                    <a:pt x="2334" y="695"/>
                  </a:lnTo>
                  <a:lnTo>
                    <a:pt x="2335" y="695"/>
                  </a:lnTo>
                  <a:lnTo>
                    <a:pt x="2335" y="695"/>
                  </a:lnTo>
                  <a:lnTo>
                    <a:pt x="2336" y="697"/>
                  </a:lnTo>
                  <a:lnTo>
                    <a:pt x="2336" y="697"/>
                  </a:lnTo>
                  <a:lnTo>
                    <a:pt x="2336" y="697"/>
                  </a:lnTo>
                  <a:lnTo>
                    <a:pt x="2336" y="694"/>
                  </a:lnTo>
                  <a:lnTo>
                    <a:pt x="2337" y="695"/>
                  </a:lnTo>
                  <a:lnTo>
                    <a:pt x="2337" y="695"/>
                  </a:lnTo>
                  <a:lnTo>
                    <a:pt x="2337" y="695"/>
                  </a:lnTo>
                  <a:lnTo>
                    <a:pt x="2337" y="695"/>
                  </a:lnTo>
                  <a:lnTo>
                    <a:pt x="2337" y="695"/>
                  </a:lnTo>
                  <a:lnTo>
                    <a:pt x="2337" y="695"/>
                  </a:lnTo>
                  <a:lnTo>
                    <a:pt x="2337" y="697"/>
                  </a:lnTo>
                  <a:lnTo>
                    <a:pt x="2338" y="697"/>
                  </a:lnTo>
                  <a:lnTo>
                    <a:pt x="2338" y="697"/>
                  </a:lnTo>
                  <a:lnTo>
                    <a:pt x="2339" y="697"/>
                  </a:lnTo>
                  <a:lnTo>
                    <a:pt x="2339" y="698"/>
                  </a:lnTo>
                  <a:lnTo>
                    <a:pt x="2339" y="698"/>
                  </a:lnTo>
                  <a:lnTo>
                    <a:pt x="2339" y="698"/>
                  </a:lnTo>
                  <a:lnTo>
                    <a:pt x="2339" y="698"/>
                  </a:lnTo>
                  <a:lnTo>
                    <a:pt x="2340" y="698"/>
                  </a:lnTo>
                  <a:lnTo>
                    <a:pt x="2340" y="698"/>
                  </a:lnTo>
                  <a:lnTo>
                    <a:pt x="2340" y="698"/>
                  </a:lnTo>
                  <a:lnTo>
                    <a:pt x="2340" y="698"/>
                  </a:lnTo>
                  <a:lnTo>
                    <a:pt x="2340" y="698"/>
                  </a:lnTo>
                  <a:lnTo>
                    <a:pt x="2340" y="697"/>
                  </a:lnTo>
                  <a:lnTo>
                    <a:pt x="2340" y="697"/>
                  </a:lnTo>
                  <a:lnTo>
                    <a:pt x="2340" y="697"/>
                  </a:lnTo>
                  <a:lnTo>
                    <a:pt x="2340" y="697"/>
                  </a:lnTo>
                  <a:lnTo>
                    <a:pt x="2340" y="697"/>
                  </a:lnTo>
                  <a:lnTo>
                    <a:pt x="2340" y="697"/>
                  </a:lnTo>
                  <a:lnTo>
                    <a:pt x="2342" y="697"/>
                  </a:lnTo>
                  <a:lnTo>
                    <a:pt x="2342" y="697"/>
                  </a:lnTo>
                  <a:lnTo>
                    <a:pt x="2342" y="695"/>
                  </a:lnTo>
                  <a:lnTo>
                    <a:pt x="2342" y="695"/>
                  </a:lnTo>
                  <a:lnTo>
                    <a:pt x="2342" y="697"/>
                  </a:lnTo>
                  <a:lnTo>
                    <a:pt x="2343" y="697"/>
                  </a:lnTo>
                  <a:lnTo>
                    <a:pt x="2343" y="697"/>
                  </a:lnTo>
                  <a:lnTo>
                    <a:pt x="2343" y="697"/>
                  </a:lnTo>
                  <a:lnTo>
                    <a:pt x="2343" y="697"/>
                  </a:lnTo>
                  <a:lnTo>
                    <a:pt x="2343" y="695"/>
                  </a:lnTo>
                  <a:lnTo>
                    <a:pt x="2344" y="695"/>
                  </a:lnTo>
                  <a:lnTo>
                    <a:pt x="2344" y="695"/>
                  </a:lnTo>
                  <a:lnTo>
                    <a:pt x="2344" y="695"/>
                  </a:lnTo>
                  <a:lnTo>
                    <a:pt x="2344" y="697"/>
                  </a:lnTo>
                  <a:lnTo>
                    <a:pt x="2344" y="695"/>
                  </a:lnTo>
                  <a:lnTo>
                    <a:pt x="2345" y="695"/>
                  </a:lnTo>
                  <a:lnTo>
                    <a:pt x="2345" y="697"/>
                  </a:lnTo>
                  <a:lnTo>
                    <a:pt x="2345" y="697"/>
                  </a:lnTo>
                  <a:lnTo>
                    <a:pt x="2345" y="695"/>
                  </a:lnTo>
                  <a:lnTo>
                    <a:pt x="2345" y="695"/>
                  </a:lnTo>
                  <a:lnTo>
                    <a:pt x="2345" y="695"/>
                  </a:lnTo>
                  <a:lnTo>
                    <a:pt x="2346" y="695"/>
                  </a:lnTo>
                  <a:lnTo>
                    <a:pt x="2346" y="695"/>
                  </a:lnTo>
                  <a:lnTo>
                    <a:pt x="2346" y="694"/>
                  </a:lnTo>
                  <a:lnTo>
                    <a:pt x="2346" y="694"/>
                  </a:lnTo>
                  <a:lnTo>
                    <a:pt x="2346" y="694"/>
                  </a:lnTo>
                  <a:lnTo>
                    <a:pt x="2346" y="694"/>
                  </a:lnTo>
                  <a:lnTo>
                    <a:pt x="2347" y="694"/>
                  </a:lnTo>
                  <a:lnTo>
                    <a:pt x="2347" y="694"/>
                  </a:lnTo>
                  <a:lnTo>
                    <a:pt x="2348" y="694"/>
                  </a:lnTo>
                  <a:lnTo>
                    <a:pt x="2348" y="694"/>
                  </a:lnTo>
                  <a:lnTo>
                    <a:pt x="2347" y="694"/>
                  </a:lnTo>
                  <a:lnTo>
                    <a:pt x="2347" y="694"/>
                  </a:lnTo>
                  <a:lnTo>
                    <a:pt x="2347" y="694"/>
                  </a:lnTo>
                  <a:lnTo>
                    <a:pt x="2347" y="693"/>
                  </a:lnTo>
                  <a:lnTo>
                    <a:pt x="2348" y="693"/>
                  </a:lnTo>
                  <a:lnTo>
                    <a:pt x="2348" y="693"/>
                  </a:lnTo>
                  <a:lnTo>
                    <a:pt x="2348" y="693"/>
                  </a:lnTo>
                  <a:lnTo>
                    <a:pt x="2348" y="693"/>
                  </a:lnTo>
                  <a:lnTo>
                    <a:pt x="2348" y="693"/>
                  </a:lnTo>
                  <a:lnTo>
                    <a:pt x="2348" y="692"/>
                  </a:lnTo>
                  <a:lnTo>
                    <a:pt x="2349" y="692"/>
                  </a:lnTo>
                  <a:lnTo>
                    <a:pt x="2349" y="692"/>
                  </a:lnTo>
                  <a:lnTo>
                    <a:pt x="2349" y="692"/>
                  </a:lnTo>
                  <a:lnTo>
                    <a:pt x="2349" y="692"/>
                  </a:lnTo>
                  <a:lnTo>
                    <a:pt x="2349" y="692"/>
                  </a:lnTo>
                  <a:lnTo>
                    <a:pt x="2351" y="692"/>
                  </a:lnTo>
                  <a:lnTo>
                    <a:pt x="2351" y="692"/>
                  </a:lnTo>
                  <a:lnTo>
                    <a:pt x="2351" y="692"/>
                  </a:lnTo>
                  <a:lnTo>
                    <a:pt x="2351" y="693"/>
                  </a:lnTo>
                  <a:lnTo>
                    <a:pt x="2351" y="693"/>
                  </a:lnTo>
                  <a:lnTo>
                    <a:pt x="2351" y="693"/>
                  </a:lnTo>
                  <a:lnTo>
                    <a:pt x="2352" y="693"/>
                  </a:lnTo>
                  <a:lnTo>
                    <a:pt x="2352" y="693"/>
                  </a:lnTo>
                  <a:lnTo>
                    <a:pt x="2352" y="693"/>
                  </a:lnTo>
                  <a:lnTo>
                    <a:pt x="2352" y="692"/>
                  </a:lnTo>
                  <a:lnTo>
                    <a:pt x="2352" y="692"/>
                  </a:lnTo>
                  <a:lnTo>
                    <a:pt x="2352" y="692"/>
                  </a:lnTo>
                  <a:lnTo>
                    <a:pt x="2351" y="692"/>
                  </a:lnTo>
                  <a:lnTo>
                    <a:pt x="2351" y="692"/>
                  </a:lnTo>
                  <a:lnTo>
                    <a:pt x="2352" y="692"/>
                  </a:lnTo>
                  <a:lnTo>
                    <a:pt x="2352" y="692"/>
                  </a:lnTo>
                  <a:lnTo>
                    <a:pt x="2352" y="692"/>
                  </a:lnTo>
                  <a:lnTo>
                    <a:pt x="2352" y="691"/>
                  </a:lnTo>
                  <a:lnTo>
                    <a:pt x="2352" y="691"/>
                  </a:lnTo>
                  <a:lnTo>
                    <a:pt x="2352" y="691"/>
                  </a:lnTo>
                  <a:lnTo>
                    <a:pt x="2352" y="691"/>
                  </a:lnTo>
                  <a:lnTo>
                    <a:pt x="2352" y="691"/>
                  </a:lnTo>
                  <a:lnTo>
                    <a:pt x="2351" y="690"/>
                  </a:lnTo>
                  <a:lnTo>
                    <a:pt x="2351" y="690"/>
                  </a:lnTo>
                  <a:lnTo>
                    <a:pt x="2351" y="690"/>
                  </a:lnTo>
                  <a:lnTo>
                    <a:pt x="2351" y="690"/>
                  </a:lnTo>
                  <a:lnTo>
                    <a:pt x="2352" y="690"/>
                  </a:lnTo>
                  <a:lnTo>
                    <a:pt x="2352" y="690"/>
                  </a:lnTo>
                  <a:lnTo>
                    <a:pt x="2352" y="690"/>
                  </a:lnTo>
                  <a:lnTo>
                    <a:pt x="2352" y="690"/>
                  </a:lnTo>
                  <a:lnTo>
                    <a:pt x="2352" y="690"/>
                  </a:lnTo>
                  <a:lnTo>
                    <a:pt x="2352" y="690"/>
                  </a:lnTo>
                  <a:lnTo>
                    <a:pt x="2353" y="690"/>
                  </a:lnTo>
                  <a:lnTo>
                    <a:pt x="2353" y="690"/>
                  </a:lnTo>
                  <a:lnTo>
                    <a:pt x="2353" y="690"/>
                  </a:lnTo>
                  <a:lnTo>
                    <a:pt x="2353" y="690"/>
                  </a:lnTo>
                  <a:lnTo>
                    <a:pt x="2353" y="690"/>
                  </a:lnTo>
                  <a:lnTo>
                    <a:pt x="2353" y="691"/>
                  </a:lnTo>
                  <a:lnTo>
                    <a:pt x="2354" y="691"/>
                  </a:lnTo>
                  <a:lnTo>
                    <a:pt x="2354" y="691"/>
                  </a:lnTo>
                  <a:lnTo>
                    <a:pt x="2354" y="690"/>
                  </a:lnTo>
                  <a:lnTo>
                    <a:pt x="2354" y="690"/>
                  </a:lnTo>
                  <a:lnTo>
                    <a:pt x="2353" y="690"/>
                  </a:lnTo>
                  <a:lnTo>
                    <a:pt x="2353" y="690"/>
                  </a:lnTo>
                  <a:lnTo>
                    <a:pt x="2354" y="690"/>
                  </a:lnTo>
                  <a:lnTo>
                    <a:pt x="2354" y="690"/>
                  </a:lnTo>
                  <a:lnTo>
                    <a:pt x="2354" y="690"/>
                  </a:lnTo>
                  <a:lnTo>
                    <a:pt x="2354" y="690"/>
                  </a:lnTo>
                  <a:lnTo>
                    <a:pt x="2354" y="690"/>
                  </a:lnTo>
                  <a:lnTo>
                    <a:pt x="2354" y="690"/>
                  </a:lnTo>
                  <a:lnTo>
                    <a:pt x="2354" y="690"/>
                  </a:lnTo>
                  <a:lnTo>
                    <a:pt x="2354" y="690"/>
                  </a:lnTo>
                  <a:lnTo>
                    <a:pt x="2354" y="690"/>
                  </a:lnTo>
                  <a:lnTo>
                    <a:pt x="2354" y="689"/>
                  </a:lnTo>
                  <a:lnTo>
                    <a:pt x="2354" y="689"/>
                  </a:lnTo>
                  <a:lnTo>
                    <a:pt x="2354" y="690"/>
                  </a:lnTo>
                  <a:lnTo>
                    <a:pt x="2354" y="690"/>
                  </a:lnTo>
                  <a:lnTo>
                    <a:pt x="2354" y="689"/>
                  </a:lnTo>
                  <a:lnTo>
                    <a:pt x="2354" y="689"/>
                  </a:lnTo>
                  <a:lnTo>
                    <a:pt x="2354" y="689"/>
                  </a:lnTo>
                  <a:lnTo>
                    <a:pt x="2355" y="689"/>
                  </a:lnTo>
                  <a:lnTo>
                    <a:pt x="2355" y="690"/>
                  </a:lnTo>
                  <a:lnTo>
                    <a:pt x="2355" y="690"/>
                  </a:lnTo>
                  <a:lnTo>
                    <a:pt x="2355" y="690"/>
                  </a:lnTo>
                  <a:lnTo>
                    <a:pt x="2355" y="690"/>
                  </a:lnTo>
                  <a:lnTo>
                    <a:pt x="2355" y="690"/>
                  </a:lnTo>
                  <a:lnTo>
                    <a:pt x="2355" y="690"/>
                  </a:lnTo>
                  <a:lnTo>
                    <a:pt x="2355" y="689"/>
                  </a:lnTo>
                  <a:lnTo>
                    <a:pt x="2355" y="689"/>
                  </a:lnTo>
                  <a:lnTo>
                    <a:pt x="2355" y="689"/>
                  </a:lnTo>
                  <a:lnTo>
                    <a:pt x="2355" y="689"/>
                  </a:lnTo>
                  <a:lnTo>
                    <a:pt x="2355" y="689"/>
                  </a:lnTo>
                  <a:lnTo>
                    <a:pt x="2356" y="689"/>
                  </a:lnTo>
                  <a:lnTo>
                    <a:pt x="2356" y="688"/>
                  </a:lnTo>
                  <a:lnTo>
                    <a:pt x="2356" y="688"/>
                  </a:lnTo>
                  <a:lnTo>
                    <a:pt x="2356" y="689"/>
                  </a:lnTo>
                  <a:lnTo>
                    <a:pt x="2357" y="689"/>
                  </a:lnTo>
                  <a:lnTo>
                    <a:pt x="2357" y="689"/>
                  </a:lnTo>
                  <a:lnTo>
                    <a:pt x="2357" y="689"/>
                  </a:lnTo>
                  <a:lnTo>
                    <a:pt x="2357" y="689"/>
                  </a:lnTo>
                  <a:lnTo>
                    <a:pt x="2357" y="689"/>
                  </a:lnTo>
                  <a:lnTo>
                    <a:pt x="2357" y="689"/>
                  </a:lnTo>
                  <a:lnTo>
                    <a:pt x="2357" y="688"/>
                  </a:lnTo>
                  <a:lnTo>
                    <a:pt x="2356" y="688"/>
                  </a:lnTo>
                  <a:lnTo>
                    <a:pt x="2357" y="686"/>
                  </a:lnTo>
                  <a:lnTo>
                    <a:pt x="2357" y="686"/>
                  </a:lnTo>
                  <a:lnTo>
                    <a:pt x="2357" y="686"/>
                  </a:lnTo>
                  <a:lnTo>
                    <a:pt x="2357" y="686"/>
                  </a:lnTo>
                  <a:lnTo>
                    <a:pt x="2357" y="686"/>
                  </a:lnTo>
                  <a:lnTo>
                    <a:pt x="2357" y="686"/>
                  </a:lnTo>
                  <a:lnTo>
                    <a:pt x="2357" y="686"/>
                  </a:lnTo>
                  <a:lnTo>
                    <a:pt x="2357" y="685"/>
                  </a:lnTo>
                  <a:lnTo>
                    <a:pt x="2359" y="685"/>
                  </a:lnTo>
                  <a:lnTo>
                    <a:pt x="2359" y="684"/>
                  </a:lnTo>
                  <a:lnTo>
                    <a:pt x="2359" y="684"/>
                  </a:lnTo>
                  <a:lnTo>
                    <a:pt x="2359" y="683"/>
                  </a:lnTo>
                  <a:lnTo>
                    <a:pt x="2359" y="683"/>
                  </a:lnTo>
                  <a:lnTo>
                    <a:pt x="2359" y="683"/>
                  </a:lnTo>
                  <a:lnTo>
                    <a:pt x="2360" y="683"/>
                  </a:lnTo>
                  <a:lnTo>
                    <a:pt x="2360" y="683"/>
                  </a:lnTo>
                  <a:lnTo>
                    <a:pt x="2360" y="683"/>
                  </a:lnTo>
                  <a:lnTo>
                    <a:pt x="2361" y="683"/>
                  </a:lnTo>
                  <a:lnTo>
                    <a:pt x="2362" y="683"/>
                  </a:lnTo>
                  <a:lnTo>
                    <a:pt x="2361" y="683"/>
                  </a:lnTo>
                  <a:lnTo>
                    <a:pt x="2361" y="683"/>
                  </a:lnTo>
                  <a:lnTo>
                    <a:pt x="2361" y="683"/>
                  </a:lnTo>
                  <a:lnTo>
                    <a:pt x="2361" y="683"/>
                  </a:lnTo>
                  <a:lnTo>
                    <a:pt x="2361" y="682"/>
                  </a:lnTo>
                  <a:lnTo>
                    <a:pt x="2361" y="682"/>
                  </a:lnTo>
                  <a:lnTo>
                    <a:pt x="2360" y="682"/>
                  </a:lnTo>
                  <a:lnTo>
                    <a:pt x="2360" y="682"/>
                  </a:lnTo>
                  <a:lnTo>
                    <a:pt x="2361" y="682"/>
                  </a:lnTo>
                  <a:lnTo>
                    <a:pt x="2361" y="682"/>
                  </a:lnTo>
                  <a:lnTo>
                    <a:pt x="2361" y="682"/>
                  </a:lnTo>
                  <a:lnTo>
                    <a:pt x="2361" y="682"/>
                  </a:lnTo>
                  <a:lnTo>
                    <a:pt x="2362" y="682"/>
                  </a:lnTo>
                  <a:lnTo>
                    <a:pt x="2362" y="683"/>
                  </a:lnTo>
                  <a:lnTo>
                    <a:pt x="2362" y="683"/>
                  </a:lnTo>
                  <a:lnTo>
                    <a:pt x="2362" y="682"/>
                  </a:lnTo>
                  <a:lnTo>
                    <a:pt x="2362" y="682"/>
                  </a:lnTo>
                  <a:lnTo>
                    <a:pt x="2362" y="682"/>
                  </a:lnTo>
                  <a:lnTo>
                    <a:pt x="2362" y="683"/>
                  </a:lnTo>
                  <a:lnTo>
                    <a:pt x="2362" y="683"/>
                  </a:lnTo>
                  <a:lnTo>
                    <a:pt x="2363" y="683"/>
                  </a:lnTo>
                  <a:lnTo>
                    <a:pt x="2363" y="683"/>
                  </a:lnTo>
                  <a:lnTo>
                    <a:pt x="2363" y="682"/>
                  </a:lnTo>
                  <a:lnTo>
                    <a:pt x="2363" y="682"/>
                  </a:lnTo>
                  <a:lnTo>
                    <a:pt x="2363" y="682"/>
                  </a:lnTo>
                  <a:lnTo>
                    <a:pt x="2363" y="682"/>
                  </a:lnTo>
                  <a:lnTo>
                    <a:pt x="2363" y="682"/>
                  </a:lnTo>
                  <a:lnTo>
                    <a:pt x="2363" y="682"/>
                  </a:lnTo>
                  <a:lnTo>
                    <a:pt x="2364" y="682"/>
                  </a:lnTo>
                  <a:lnTo>
                    <a:pt x="2364" y="682"/>
                  </a:lnTo>
                  <a:lnTo>
                    <a:pt x="2364" y="682"/>
                  </a:lnTo>
                  <a:lnTo>
                    <a:pt x="2364" y="682"/>
                  </a:lnTo>
                  <a:lnTo>
                    <a:pt x="2365" y="682"/>
                  </a:lnTo>
                  <a:lnTo>
                    <a:pt x="2365" y="682"/>
                  </a:lnTo>
                  <a:lnTo>
                    <a:pt x="2365" y="682"/>
                  </a:lnTo>
                  <a:lnTo>
                    <a:pt x="2365" y="682"/>
                  </a:lnTo>
                  <a:lnTo>
                    <a:pt x="2365" y="682"/>
                  </a:lnTo>
                  <a:lnTo>
                    <a:pt x="2366" y="682"/>
                  </a:lnTo>
                  <a:lnTo>
                    <a:pt x="2366" y="682"/>
                  </a:lnTo>
                  <a:lnTo>
                    <a:pt x="2366" y="682"/>
                  </a:lnTo>
                  <a:lnTo>
                    <a:pt x="2366" y="682"/>
                  </a:lnTo>
                  <a:lnTo>
                    <a:pt x="2366" y="683"/>
                  </a:lnTo>
                  <a:lnTo>
                    <a:pt x="2366" y="683"/>
                  </a:lnTo>
                  <a:lnTo>
                    <a:pt x="2368" y="682"/>
                  </a:lnTo>
                  <a:lnTo>
                    <a:pt x="2368" y="682"/>
                  </a:lnTo>
                  <a:lnTo>
                    <a:pt x="2368" y="682"/>
                  </a:lnTo>
                  <a:lnTo>
                    <a:pt x="2368" y="682"/>
                  </a:lnTo>
                  <a:lnTo>
                    <a:pt x="2369" y="682"/>
                  </a:lnTo>
                  <a:lnTo>
                    <a:pt x="2369" y="681"/>
                  </a:lnTo>
                  <a:lnTo>
                    <a:pt x="2369" y="681"/>
                  </a:lnTo>
                  <a:lnTo>
                    <a:pt x="2369" y="681"/>
                  </a:lnTo>
                  <a:lnTo>
                    <a:pt x="2370" y="681"/>
                  </a:lnTo>
                  <a:lnTo>
                    <a:pt x="2370" y="681"/>
                  </a:lnTo>
                  <a:lnTo>
                    <a:pt x="2370" y="681"/>
                  </a:lnTo>
                  <a:lnTo>
                    <a:pt x="2371" y="681"/>
                  </a:lnTo>
                  <a:lnTo>
                    <a:pt x="2371" y="680"/>
                  </a:lnTo>
                  <a:lnTo>
                    <a:pt x="2371" y="680"/>
                  </a:lnTo>
                  <a:lnTo>
                    <a:pt x="2371" y="680"/>
                  </a:lnTo>
                  <a:lnTo>
                    <a:pt x="2371" y="680"/>
                  </a:lnTo>
                  <a:lnTo>
                    <a:pt x="2371" y="680"/>
                  </a:lnTo>
                  <a:lnTo>
                    <a:pt x="2371" y="678"/>
                  </a:lnTo>
                  <a:lnTo>
                    <a:pt x="2372" y="678"/>
                  </a:lnTo>
                  <a:lnTo>
                    <a:pt x="2372" y="678"/>
                  </a:lnTo>
                  <a:lnTo>
                    <a:pt x="2372" y="678"/>
                  </a:lnTo>
                  <a:lnTo>
                    <a:pt x="2372" y="678"/>
                  </a:lnTo>
                  <a:lnTo>
                    <a:pt x="2372" y="678"/>
                  </a:lnTo>
                  <a:lnTo>
                    <a:pt x="2372" y="680"/>
                  </a:lnTo>
                  <a:lnTo>
                    <a:pt x="2372" y="680"/>
                  </a:lnTo>
                  <a:lnTo>
                    <a:pt x="2373" y="680"/>
                  </a:lnTo>
                  <a:lnTo>
                    <a:pt x="2373" y="678"/>
                  </a:lnTo>
                  <a:lnTo>
                    <a:pt x="2373" y="678"/>
                  </a:lnTo>
                  <a:lnTo>
                    <a:pt x="2373" y="678"/>
                  </a:lnTo>
                  <a:lnTo>
                    <a:pt x="2373" y="678"/>
                  </a:lnTo>
                  <a:lnTo>
                    <a:pt x="2373" y="678"/>
                  </a:lnTo>
                  <a:lnTo>
                    <a:pt x="2373" y="677"/>
                  </a:lnTo>
                  <a:lnTo>
                    <a:pt x="2374" y="677"/>
                  </a:lnTo>
                  <a:lnTo>
                    <a:pt x="2374" y="677"/>
                  </a:lnTo>
                  <a:lnTo>
                    <a:pt x="2374" y="677"/>
                  </a:lnTo>
                  <a:lnTo>
                    <a:pt x="2374" y="677"/>
                  </a:lnTo>
                  <a:lnTo>
                    <a:pt x="2374" y="677"/>
                  </a:lnTo>
                  <a:lnTo>
                    <a:pt x="2376" y="677"/>
                  </a:lnTo>
                  <a:lnTo>
                    <a:pt x="2376" y="677"/>
                  </a:lnTo>
                  <a:lnTo>
                    <a:pt x="2376" y="677"/>
                  </a:lnTo>
                  <a:lnTo>
                    <a:pt x="2376" y="677"/>
                  </a:lnTo>
                  <a:lnTo>
                    <a:pt x="2376" y="676"/>
                  </a:lnTo>
                  <a:lnTo>
                    <a:pt x="2376" y="676"/>
                  </a:lnTo>
                  <a:lnTo>
                    <a:pt x="2376" y="676"/>
                  </a:lnTo>
                  <a:lnTo>
                    <a:pt x="2376" y="676"/>
                  </a:lnTo>
                  <a:lnTo>
                    <a:pt x="2376" y="676"/>
                  </a:lnTo>
                  <a:lnTo>
                    <a:pt x="2377" y="676"/>
                  </a:lnTo>
                  <a:lnTo>
                    <a:pt x="2377" y="676"/>
                  </a:lnTo>
                  <a:lnTo>
                    <a:pt x="2378" y="676"/>
                  </a:lnTo>
                  <a:lnTo>
                    <a:pt x="2378" y="676"/>
                  </a:lnTo>
                  <a:lnTo>
                    <a:pt x="2378" y="675"/>
                  </a:lnTo>
                  <a:lnTo>
                    <a:pt x="2379" y="675"/>
                  </a:lnTo>
                  <a:lnTo>
                    <a:pt x="2379" y="675"/>
                  </a:lnTo>
                  <a:lnTo>
                    <a:pt x="2380" y="675"/>
                  </a:lnTo>
                  <a:lnTo>
                    <a:pt x="2380" y="675"/>
                  </a:lnTo>
                  <a:lnTo>
                    <a:pt x="2380" y="675"/>
                  </a:lnTo>
                  <a:lnTo>
                    <a:pt x="2380" y="675"/>
                  </a:lnTo>
                  <a:lnTo>
                    <a:pt x="2380" y="675"/>
                  </a:lnTo>
                  <a:lnTo>
                    <a:pt x="2380" y="675"/>
                  </a:lnTo>
                  <a:lnTo>
                    <a:pt x="2381" y="675"/>
                  </a:lnTo>
                  <a:lnTo>
                    <a:pt x="2381" y="674"/>
                  </a:lnTo>
                  <a:lnTo>
                    <a:pt x="2381" y="674"/>
                  </a:lnTo>
                  <a:lnTo>
                    <a:pt x="2381" y="674"/>
                  </a:lnTo>
                  <a:lnTo>
                    <a:pt x="2381" y="674"/>
                  </a:lnTo>
                  <a:lnTo>
                    <a:pt x="2381" y="674"/>
                  </a:lnTo>
                  <a:lnTo>
                    <a:pt x="2381" y="674"/>
                  </a:lnTo>
                  <a:lnTo>
                    <a:pt x="2381" y="674"/>
                  </a:lnTo>
                  <a:lnTo>
                    <a:pt x="2382" y="674"/>
                  </a:lnTo>
                  <a:lnTo>
                    <a:pt x="2382" y="674"/>
                  </a:lnTo>
                  <a:lnTo>
                    <a:pt x="2382" y="674"/>
                  </a:lnTo>
                  <a:lnTo>
                    <a:pt x="2382" y="674"/>
                  </a:lnTo>
                  <a:lnTo>
                    <a:pt x="2382" y="674"/>
                  </a:lnTo>
                  <a:lnTo>
                    <a:pt x="2382" y="674"/>
                  </a:lnTo>
                  <a:lnTo>
                    <a:pt x="2383" y="674"/>
                  </a:lnTo>
                  <a:lnTo>
                    <a:pt x="2383" y="673"/>
                  </a:lnTo>
                  <a:lnTo>
                    <a:pt x="2385" y="673"/>
                  </a:lnTo>
                  <a:lnTo>
                    <a:pt x="2385" y="673"/>
                  </a:lnTo>
                  <a:lnTo>
                    <a:pt x="2386" y="673"/>
                  </a:lnTo>
                  <a:lnTo>
                    <a:pt x="2386" y="673"/>
                  </a:lnTo>
                  <a:lnTo>
                    <a:pt x="2386" y="673"/>
                  </a:lnTo>
                  <a:lnTo>
                    <a:pt x="2387" y="673"/>
                  </a:lnTo>
                  <a:lnTo>
                    <a:pt x="2387" y="673"/>
                  </a:lnTo>
                  <a:lnTo>
                    <a:pt x="2388" y="673"/>
                  </a:lnTo>
                  <a:lnTo>
                    <a:pt x="2388" y="673"/>
                  </a:lnTo>
                  <a:lnTo>
                    <a:pt x="2389" y="673"/>
                  </a:lnTo>
                  <a:lnTo>
                    <a:pt x="2389" y="673"/>
                  </a:lnTo>
                  <a:lnTo>
                    <a:pt x="2389" y="673"/>
                  </a:lnTo>
                  <a:lnTo>
                    <a:pt x="2389" y="674"/>
                  </a:lnTo>
                  <a:lnTo>
                    <a:pt x="2390" y="674"/>
                  </a:lnTo>
                  <a:lnTo>
                    <a:pt x="2390" y="674"/>
                  </a:lnTo>
                  <a:lnTo>
                    <a:pt x="2391" y="674"/>
                  </a:lnTo>
                  <a:lnTo>
                    <a:pt x="2391" y="674"/>
                  </a:lnTo>
                  <a:lnTo>
                    <a:pt x="2391" y="675"/>
                  </a:lnTo>
                  <a:lnTo>
                    <a:pt x="2391" y="675"/>
                  </a:lnTo>
                  <a:lnTo>
                    <a:pt x="2391" y="674"/>
                  </a:lnTo>
                  <a:lnTo>
                    <a:pt x="2393" y="674"/>
                  </a:lnTo>
                  <a:lnTo>
                    <a:pt x="2393" y="674"/>
                  </a:lnTo>
                  <a:lnTo>
                    <a:pt x="2393" y="674"/>
                  </a:lnTo>
                  <a:lnTo>
                    <a:pt x="2393" y="674"/>
                  </a:lnTo>
                  <a:lnTo>
                    <a:pt x="2393" y="674"/>
                  </a:lnTo>
                  <a:lnTo>
                    <a:pt x="2393" y="675"/>
                  </a:lnTo>
                  <a:lnTo>
                    <a:pt x="2393" y="675"/>
                  </a:lnTo>
                  <a:lnTo>
                    <a:pt x="2394" y="675"/>
                  </a:lnTo>
                  <a:lnTo>
                    <a:pt x="2394" y="675"/>
                  </a:lnTo>
                  <a:lnTo>
                    <a:pt x="2394" y="676"/>
                  </a:lnTo>
                  <a:lnTo>
                    <a:pt x="2394" y="676"/>
                  </a:lnTo>
                  <a:lnTo>
                    <a:pt x="2394" y="676"/>
                  </a:lnTo>
                  <a:lnTo>
                    <a:pt x="2394" y="676"/>
                  </a:lnTo>
                  <a:lnTo>
                    <a:pt x="2395" y="676"/>
                  </a:lnTo>
                  <a:lnTo>
                    <a:pt x="2395" y="676"/>
                  </a:lnTo>
                  <a:lnTo>
                    <a:pt x="2395" y="676"/>
                  </a:lnTo>
                  <a:lnTo>
                    <a:pt x="2395" y="675"/>
                  </a:lnTo>
                  <a:lnTo>
                    <a:pt x="2396" y="675"/>
                  </a:lnTo>
                  <a:lnTo>
                    <a:pt x="2396" y="676"/>
                  </a:lnTo>
                  <a:lnTo>
                    <a:pt x="2395" y="676"/>
                  </a:lnTo>
                  <a:lnTo>
                    <a:pt x="2395" y="676"/>
                  </a:lnTo>
                  <a:lnTo>
                    <a:pt x="2396" y="676"/>
                  </a:lnTo>
                  <a:lnTo>
                    <a:pt x="2396" y="676"/>
                  </a:lnTo>
                  <a:lnTo>
                    <a:pt x="2396" y="676"/>
                  </a:lnTo>
                  <a:lnTo>
                    <a:pt x="2396" y="676"/>
                  </a:lnTo>
                  <a:lnTo>
                    <a:pt x="2397" y="676"/>
                  </a:lnTo>
                  <a:lnTo>
                    <a:pt x="2397" y="676"/>
                  </a:lnTo>
                  <a:lnTo>
                    <a:pt x="2397" y="676"/>
                  </a:lnTo>
                  <a:lnTo>
                    <a:pt x="2397" y="675"/>
                  </a:lnTo>
                  <a:lnTo>
                    <a:pt x="2397" y="675"/>
                  </a:lnTo>
                  <a:lnTo>
                    <a:pt x="2397" y="676"/>
                  </a:lnTo>
                  <a:lnTo>
                    <a:pt x="2397" y="676"/>
                  </a:lnTo>
                  <a:lnTo>
                    <a:pt x="2397" y="676"/>
                  </a:lnTo>
                  <a:lnTo>
                    <a:pt x="2397" y="676"/>
                  </a:lnTo>
                  <a:lnTo>
                    <a:pt x="2397" y="677"/>
                  </a:lnTo>
                  <a:lnTo>
                    <a:pt x="2398" y="677"/>
                  </a:lnTo>
                  <a:lnTo>
                    <a:pt x="2398" y="677"/>
                  </a:lnTo>
                  <a:lnTo>
                    <a:pt x="2398" y="677"/>
                  </a:lnTo>
                  <a:lnTo>
                    <a:pt x="2398" y="677"/>
                  </a:lnTo>
                  <a:lnTo>
                    <a:pt x="2399" y="677"/>
                  </a:lnTo>
                  <a:lnTo>
                    <a:pt x="2400" y="677"/>
                  </a:lnTo>
                  <a:lnTo>
                    <a:pt x="2400" y="677"/>
                  </a:lnTo>
                  <a:lnTo>
                    <a:pt x="2400" y="677"/>
                  </a:lnTo>
                  <a:lnTo>
                    <a:pt x="2400" y="677"/>
                  </a:lnTo>
                  <a:lnTo>
                    <a:pt x="2399" y="677"/>
                  </a:lnTo>
                  <a:lnTo>
                    <a:pt x="2399" y="676"/>
                  </a:lnTo>
                  <a:lnTo>
                    <a:pt x="2402" y="676"/>
                  </a:lnTo>
                  <a:lnTo>
                    <a:pt x="2402" y="676"/>
                  </a:lnTo>
                  <a:lnTo>
                    <a:pt x="2402" y="676"/>
                  </a:lnTo>
                  <a:lnTo>
                    <a:pt x="2402" y="676"/>
                  </a:lnTo>
                  <a:lnTo>
                    <a:pt x="2403" y="676"/>
                  </a:lnTo>
                  <a:lnTo>
                    <a:pt x="2403" y="676"/>
                  </a:lnTo>
                  <a:lnTo>
                    <a:pt x="2403" y="675"/>
                  </a:lnTo>
                  <a:lnTo>
                    <a:pt x="2403" y="675"/>
                  </a:lnTo>
                  <a:lnTo>
                    <a:pt x="2403" y="675"/>
                  </a:lnTo>
                  <a:lnTo>
                    <a:pt x="2403" y="675"/>
                  </a:lnTo>
                  <a:lnTo>
                    <a:pt x="2403" y="675"/>
                  </a:lnTo>
                  <a:lnTo>
                    <a:pt x="2403" y="674"/>
                  </a:lnTo>
                  <a:lnTo>
                    <a:pt x="2404" y="674"/>
                  </a:lnTo>
                  <a:lnTo>
                    <a:pt x="2404" y="675"/>
                  </a:lnTo>
                  <a:lnTo>
                    <a:pt x="2405" y="675"/>
                  </a:lnTo>
                  <a:lnTo>
                    <a:pt x="2405" y="675"/>
                  </a:lnTo>
                  <a:lnTo>
                    <a:pt x="2405" y="675"/>
                  </a:lnTo>
                  <a:lnTo>
                    <a:pt x="2407" y="675"/>
                  </a:lnTo>
                  <a:lnTo>
                    <a:pt x="2407" y="675"/>
                  </a:lnTo>
                  <a:lnTo>
                    <a:pt x="2408" y="675"/>
                  </a:lnTo>
                  <a:lnTo>
                    <a:pt x="2408" y="675"/>
                  </a:lnTo>
                  <a:lnTo>
                    <a:pt x="2408" y="675"/>
                  </a:lnTo>
                  <a:lnTo>
                    <a:pt x="2410" y="675"/>
                  </a:lnTo>
                  <a:lnTo>
                    <a:pt x="2410" y="675"/>
                  </a:lnTo>
                  <a:lnTo>
                    <a:pt x="2410" y="676"/>
                  </a:lnTo>
                  <a:lnTo>
                    <a:pt x="2411" y="676"/>
                  </a:lnTo>
                  <a:lnTo>
                    <a:pt x="2411" y="676"/>
                  </a:lnTo>
                  <a:lnTo>
                    <a:pt x="2412" y="677"/>
                  </a:lnTo>
                  <a:lnTo>
                    <a:pt x="2412" y="677"/>
                  </a:lnTo>
                  <a:lnTo>
                    <a:pt x="2412" y="677"/>
                  </a:lnTo>
                  <a:lnTo>
                    <a:pt x="2412" y="678"/>
                  </a:lnTo>
                  <a:lnTo>
                    <a:pt x="2412" y="678"/>
                  </a:lnTo>
                  <a:lnTo>
                    <a:pt x="2412" y="680"/>
                  </a:lnTo>
                  <a:lnTo>
                    <a:pt x="2412" y="680"/>
                  </a:lnTo>
                  <a:lnTo>
                    <a:pt x="2413" y="681"/>
                  </a:lnTo>
                  <a:lnTo>
                    <a:pt x="2413" y="681"/>
                  </a:lnTo>
                  <a:lnTo>
                    <a:pt x="2413" y="682"/>
                  </a:lnTo>
                  <a:lnTo>
                    <a:pt x="2413" y="682"/>
                  </a:lnTo>
                  <a:lnTo>
                    <a:pt x="2414" y="683"/>
                  </a:lnTo>
                  <a:lnTo>
                    <a:pt x="2414" y="683"/>
                  </a:lnTo>
                  <a:lnTo>
                    <a:pt x="2414" y="684"/>
                  </a:lnTo>
                  <a:lnTo>
                    <a:pt x="2414" y="684"/>
                  </a:lnTo>
                  <a:lnTo>
                    <a:pt x="2414" y="684"/>
                  </a:lnTo>
                  <a:lnTo>
                    <a:pt x="2414" y="685"/>
                  </a:lnTo>
                  <a:lnTo>
                    <a:pt x="2415" y="686"/>
                  </a:lnTo>
                  <a:lnTo>
                    <a:pt x="2415" y="686"/>
                  </a:lnTo>
                  <a:lnTo>
                    <a:pt x="2415" y="688"/>
                  </a:lnTo>
                  <a:lnTo>
                    <a:pt x="2415" y="688"/>
                  </a:lnTo>
                  <a:lnTo>
                    <a:pt x="2415" y="689"/>
                  </a:lnTo>
                  <a:lnTo>
                    <a:pt x="2414" y="690"/>
                  </a:lnTo>
                  <a:lnTo>
                    <a:pt x="2414" y="690"/>
                  </a:lnTo>
                  <a:lnTo>
                    <a:pt x="2414" y="691"/>
                  </a:lnTo>
                  <a:lnTo>
                    <a:pt x="2414" y="691"/>
                  </a:lnTo>
                  <a:lnTo>
                    <a:pt x="2414" y="691"/>
                  </a:lnTo>
                  <a:lnTo>
                    <a:pt x="2414" y="692"/>
                  </a:lnTo>
                  <a:lnTo>
                    <a:pt x="2413" y="693"/>
                  </a:lnTo>
                  <a:lnTo>
                    <a:pt x="2413" y="693"/>
                  </a:lnTo>
                  <a:lnTo>
                    <a:pt x="2413" y="694"/>
                  </a:lnTo>
                  <a:lnTo>
                    <a:pt x="2412" y="694"/>
                  </a:lnTo>
                  <a:lnTo>
                    <a:pt x="2412" y="694"/>
                  </a:lnTo>
                  <a:lnTo>
                    <a:pt x="2412" y="695"/>
                  </a:lnTo>
                  <a:lnTo>
                    <a:pt x="2412" y="697"/>
                  </a:lnTo>
                  <a:lnTo>
                    <a:pt x="2412" y="697"/>
                  </a:lnTo>
                  <a:lnTo>
                    <a:pt x="2412" y="698"/>
                  </a:lnTo>
                  <a:lnTo>
                    <a:pt x="2411" y="698"/>
                  </a:lnTo>
                  <a:lnTo>
                    <a:pt x="2411" y="698"/>
                  </a:lnTo>
                  <a:lnTo>
                    <a:pt x="2411" y="698"/>
                  </a:lnTo>
                  <a:lnTo>
                    <a:pt x="2411" y="699"/>
                  </a:lnTo>
                  <a:lnTo>
                    <a:pt x="2411" y="699"/>
                  </a:lnTo>
                  <a:lnTo>
                    <a:pt x="2412" y="699"/>
                  </a:lnTo>
                  <a:lnTo>
                    <a:pt x="2412" y="699"/>
                  </a:lnTo>
                  <a:lnTo>
                    <a:pt x="2412" y="700"/>
                  </a:lnTo>
                  <a:lnTo>
                    <a:pt x="2412" y="700"/>
                  </a:lnTo>
                  <a:lnTo>
                    <a:pt x="2412" y="701"/>
                  </a:lnTo>
                  <a:lnTo>
                    <a:pt x="2413" y="701"/>
                  </a:lnTo>
                  <a:lnTo>
                    <a:pt x="2413" y="702"/>
                  </a:lnTo>
                  <a:lnTo>
                    <a:pt x="2413" y="702"/>
                  </a:lnTo>
                  <a:lnTo>
                    <a:pt x="2414" y="702"/>
                  </a:lnTo>
                  <a:lnTo>
                    <a:pt x="2414" y="702"/>
                  </a:lnTo>
                  <a:lnTo>
                    <a:pt x="2415" y="702"/>
                  </a:lnTo>
                  <a:lnTo>
                    <a:pt x="2415" y="702"/>
                  </a:lnTo>
                  <a:lnTo>
                    <a:pt x="2415" y="702"/>
                  </a:lnTo>
                  <a:lnTo>
                    <a:pt x="2415" y="702"/>
                  </a:lnTo>
                  <a:lnTo>
                    <a:pt x="2416" y="703"/>
                  </a:lnTo>
                  <a:lnTo>
                    <a:pt x="2416" y="703"/>
                  </a:lnTo>
                  <a:lnTo>
                    <a:pt x="2417" y="703"/>
                  </a:lnTo>
                  <a:lnTo>
                    <a:pt x="2419" y="703"/>
                  </a:lnTo>
                  <a:lnTo>
                    <a:pt x="2421" y="703"/>
                  </a:lnTo>
                  <a:lnTo>
                    <a:pt x="2422" y="702"/>
                  </a:lnTo>
                  <a:lnTo>
                    <a:pt x="2422" y="702"/>
                  </a:lnTo>
                  <a:lnTo>
                    <a:pt x="2423" y="702"/>
                  </a:lnTo>
                  <a:lnTo>
                    <a:pt x="2423" y="702"/>
                  </a:lnTo>
                  <a:lnTo>
                    <a:pt x="2423" y="701"/>
                  </a:lnTo>
                  <a:lnTo>
                    <a:pt x="2424" y="701"/>
                  </a:lnTo>
                  <a:lnTo>
                    <a:pt x="2424" y="701"/>
                  </a:lnTo>
                  <a:lnTo>
                    <a:pt x="2424" y="700"/>
                  </a:lnTo>
                  <a:lnTo>
                    <a:pt x="2424" y="700"/>
                  </a:lnTo>
                  <a:lnTo>
                    <a:pt x="2424" y="700"/>
                  </a:lnTo>
                  <a:lnTo>
                    <a:pt x="2425" y="700"/>
                  </a:lnTo>
                  <a:lnTo>
                    <a:pt x="2425" y="700"/>
                  </a:lnTo>
                  <a:lnTo>
                    <a:pt x="2427" y="700"/>
                  </a:lnTo>
                  <a:lnTo>
                    <a:pt x="2428" y="701"/>
                  </a:lnTo>
                  <a:lnTo>
                    <a:pt x="2428" y="701"/>
                  </a:lnTo>
                  <a:lnTo>
                    <a:pt x="2428" y="701"/>
                  </a:lnTo>
                  <a:lnTo>
                    <a:pt x="2428" y="701"/>
                  </a:lnTo>
                  <a:lnTo>
                    <a:pt x="2428" y="702"/>
                  </a:lnTo>
                  <a:lnTo>
                    <a:pt x="2427" y="702"/>
                  </a:lnTo>
                  <a:lnTo>
                    <a:pt x="2427" y="702"/>
                  </a:lnTo>
                  <a:lnTo>
                    <a:pt x="2427" y="702"/>
                  </a:lnTo>
                  <a:lnTo>
                    <a:pt x="2427" y="703"/>
                  </a:lnTo>
                  <a:lnTo>
                    <a:pt x="2427" y="703"/>
                  </a:lnTo>
                  <a:lnTo>
                    <a:pt x="2427" y="705"/>
                  </a:lnTo>
                  <a:lnTo>
                    <a:pt x="2428" y="705"/>
                  </a:lnTo>
                  <a:lnTo>
                    <a:pt x="2428" y="705"/>
                  </a:lnTo>
                  <a:lnTo>
                    <a:pt x="2428" y="706"/>
                  </a:lnTo>
                  <a:lnTo>
                    <a:pt x="2429" y="706"/>
                  </a:lnTo>
                  <a:lnTo>
                    <a:pt x="2429" y="706"/>
                  </a:lnTo>
                  <a:lnTo>
                    <a:pt x="2429" y="707"/>
                  </a:lnTo>
                  <a:lnTo>
                    <a:pt x="2429" y="707"/>
                  </a:lnTo>
                  <a:lnTo>
                    <a:pt x="2429" y="707"/>
                  </a:lnTo>
                  <a:lnTo>
                    <a:pt x="2430" y="708"/>
                  </a:lnTo>
                  <a:lnTo>
                    <a:pt x="2429" y="708"/>
                  </a:lnTo>
                  <a:lnTo>
                    <a:pt x="2429" y="709"/>
                  </a:lnTo>
                  <a:lnTo>
                    <a:pt x="2429" y="709"/>
                  </a:lnTo>
                  <a:lnTo>
                    <a:pt x="2429" y="709"/>
                  </a:lnTo>
                  <a:lnTo>
                    <a:pt x="2429" y="709"/>
                  </a:lnTo>
                  <a:lnTo>
                    <a:pt x="2429" y="709"/>
                  </a:lnTo>
                  <a:lnTo>
                    <a:pt x="2428" y="709"/>
                  </a:lnTo>
                  <a:lnTo>
                    <a:pt x="2428" y="709"/>
                  </a:lnTo>
                  <a:lnTo>
                    <a:pt x="2427" y="709"/>
                  </a:lnTo>
                  <a:lnTo>
                    <a:pt x="2425" y="709"/>
                  </a:lnTo>
                  <a:lnTo>
                    <a:pt x="2424" y="709"/>
                  </a:lnTo>
                  <a:lnTo>
                    <a:pt x="2424" y="709"/>
                  </a:lnTo>
                  <a:lnTo>
                    <a:pt x="2424" y="709"/>
                  </a:lnTo>
                  <a:lnTo>
                    <a:pt x="2421" y="709"/>
                  </a:lnTo>
                  <a:lnTo>
                    <a:pt x="2420" y="709"/>
                  </a:lnTo>
                  <a:lnTo>
                    <a:pt x="2420" y="710"/>
                  </a:lnTo>
                  <a:lnTo>
                    <a:pt x="2420" y="710"/>
                  </a:lnTo>
                  <a:lnTo>
                    <a:pt x="2420" y="710"/>
                  </a:lnTo>
                  <a:lnTo>
                    <a:pt x="2419" y="711"/>
                  </a:lnTo>
                  <a:lnTo>
                    <a:pt x="2419" y="711"/>
                  </a:lnTo>
                  <a:lnTo>
                    <a:pt x="2417" y="711"/>
                  </a:lnTo>
                  <a:lnTo>
                    <a:pt x="2417" y="712"/>
                  </a:lnTo>
                  <a:lnTo>
                    <a:pt x="2417" y="714"/>
                  </a:lnTo>
                  <a:lnTo>
                    <a:pt x="2417" y="714"/>
                  </a:lnTo>
                  <a:lnTo>
                    <a:pt x="2417" y="714"/>
                  </a:lnTo>
                  <a:lnTo>
                    <a:pt x="2417" y="715"/>
                  </a:lnTo>
                  <a:lnTo>
                    <a:pt x="2416" y="715"/>
                  </a:lnTo>
                  <a:lnTo>
                    <a:pt x="2416" y="716"/>
                  </a:lnTo>
                  <a:lnTo>
                    <a:pt x="2416" y="716"/>
                  </a:lnTo>
                  <a:lnTo>
                    <a:pt x="2416" y="717"/>
                  </a:lnTo>
                  <a:lnTo>
                    <a:pt x="2415" y="717"/>
                  </a:lnTo>
                  <a:lnTo>
                    <a:pt x="2415" y="717"/>
                  </a:lnTo>
                  <a:lnTo>
                    <a:pt x="2415" y="718"/>
                  </a:lnTo>
                  <a:lnTo>
                    <a:pt x="2415" y="718"/>
                  </a:lnTo>
                  <a:lnTo>
                    <a:pt x="2415" y="718"/>
                  </a:lnTo>
                  <a:lnTo>
                    <a:pt x="2414" y="718"/>
                  </a:lnTo>
                  <a:lnTo>
                    <a:pt x="2414" y="718"/>
                  </a:lnTo>
                  <a:lnTo>
                    <a:pt x="2414" y="718"/>
                  </a:lnTo>
                  <a:lnTo>
                    <a:pt x="2414" y="718"/>
                  </a:lnTo>
                  <a:lnTo>
                    <a:pt x="2413" y="718"/>
                  </a:lnTo>
                  <a:lnTo>
                    <a:pt x="2413" y="717"/>
                  </a:lnTo>
                  <a:lnTo>
                    <a:pt x="2413" y="717"/>
                  </a:lnTo>
                  <a:lnTo>
                    <a:pt x="2413" y="717"/>
                  </a:lnTo>
                  <a:lnTo>
                    <a:pt x="2414" y="717"/>
                  </a:lnTo>
                  <a:lnTo>
                    <a:pt x="2414" y="716"/>
                  </a:lnTo>
                  <a:lnTo>
                    <a:pt x="2414" y="716"/>
                  </a:lnTo>
                  <a:lnTo>
                    <a:pt x="2414" y="715"/>
                  </a:lnTo>
                  <a:lnTo>
                    <a:pt x="2415" y="715"/>
                  </a:lnTo>
                  <a:lnTo>
                    <a:pt x="2415" y="714"/>
                  </a:lnTo>
                  <a:lnTo>
                    <a:pt x="2415" y="714"/>
                  </a:lnTo>
                  <a:lnTo>
                    <a:pt x="2415" y="712"/>
                  </a:lnTo>
                  <a:lnTo>
                    <a:pt x="2416" y="712"/>
                  </a:lnTo>
                  <a:lnTo>
                    <a:pt x="2416" y="712"/>
                  </a:lnTo>
                  <a:lnTo>
                    <a:pt x="2416" y="711"/>
                  </a:lnTo>
                  <a:lnTo>
                    <a:pt x="2416" y="711"/>
                  </a:lnTo>
                  <a:lnTo>
                    <a:pt x="2417" y="710"/>
                  </a:lnTo>
                  <a:lnTo>
                    <a:pt x="2417" y="710"/>
                  </a:lnTo>
                  <a:lnTo>
                    <a:pt x="2417" y="710"/>
                  </a:lnTo>
                  <a:lnTo>
                    <a:pt x="2419" y="709"/>
                  </a:lnTo>
                  <a:lnTo>
                    <a:pt x="2419" y="709"/>
                  </a:lnTo>
                  <a:lnTo>
                    <a:pt x="2419" y="709"/>
                  </a:lnTo>
                  <a:lnTo>
                    <a:pt x="2420" y="709"/>
                  </a:lnTo>
                  <a:lnTo>
                    <a:pt x="2420" y="709"/>
                  </a:lnTo>
                  <a:lnTo>
                    <a:pt x="2420" y="708"/>
                  </a:lnTo>
                  <a:lnTo>
                    <a:pt x="2422" y="708"/>
                  </a:lnTo>
                  <a:lnTo>
                    <a:pt x="2423" y="708"/>
                  </a:lnTo>
                  <a:lnTo>
                    <a:pt x="2423" y="708"/>
                  </a:lnTo>
                  <a:lnTo>
                    <a:pt x="2424" y="708"/>
                  </a:lnTo>
                  <a:lnTo>
                    <a:pt x="2424" y="708"/>
                  </a:lnTo>
                  <a:lnTo>
                    <a:pt x="2425" y="707"/>
                  </a:lnTo>
                  <a:lnTo>
                    <a:pt x="2425" y="707"/>
                  </a:lnTo>
                  <a:lnTo>
                    <a:pt x="2425" y="706"/>
                  </a:lnTo>
                  <a:lnTo>
                    <a:pt x="2425" y="706"/>
                  </a:lnTo>
                  <a:lnTo>
                    <a:pt x="2425" y="705"/>
                  </a:lnTo>
                  <a:lnTo>
                    <a:pt x="2424" y="705"/>
                  </a:lnTo>
                  <a:lnTo>
                    <a:pt x="2424" y="705"/>
                  </a:lnTo>
                  <a:lnTo>
                    <a:pt x="2423" y="705"/>
                  </a:lnTo>
                  <a:lnTo>
                    <a:pt x="2423" y="705"/>
                  </a:lnTo>
                  <a:lnTo>
                    <a:pt x="2423" y="705"/>
                  </a:lnTo>
                  <a:lnTo>
                    <a:pt x="2422" y="705"/>
                  </a:lnTo>
                  <a:lnTo>
                    <a:pt x="2422" y="705"/>
                  </a:lnTo>
                  <a:lnTo>
                    <a:pt x="2421" y="705"/>
                  </a:lnTo>
                  <a:lnTo>
                    <a:pt x="2421" y="705"/>
                  </a:lnTo>
                  <a:lnTo>
                    <a:pt x="2420" y="706"/>
                  </a:lnTo>
                  <a:lnTo>
                    <a:pt x="2420" y="706"/>
                  </a:lnTo>
                  <a:lnTo>
                    <a:pt x="2420" y="706"/>
                  </a:lnTo>
                  <a:lnTo>
                    <a:pt x="2419" y="706"/>
                  </a:lnTo>
                  <a:lnTo>
                    <a:pt x="2419" y="705"/>
                  </a:lnTo>
                  <a:lnTo>
                    <a:pt x="2417" y="705"/>
                  </a:lnTo>
                  <a:lnTo>
                    <a:pt x="2416" y="705"/>
                  </a:lnTo>
                  <a:lnTo>
                    <a:pt x="2413" y="705"/>
                  </a:lnTo>
                  <a:lnTo>
                    <a:pt x="2412" y="705"/>
                  </a:lnTo>
                  <a:lnTo>
                    <a:pt x="2408" y="705"/>
                  </a:lnTo>
                  <a:lnTo>
                    <a:pt x="2407" y="705"/>
                  </a:lnTo>
                  <a:lnTo>
                    <a:pt x="2407" y="703"/>
                  </a:lnTo>
                  <a:lnTo>
                    <a:pt x="2406" y="703"/>
                  </a:lnTo>
                  <a:lnTo>
                    <a:pt x="2405" y="703"/>
                  </a:lnTo>
                  <a:lnTo>
                    <a:pt x="2405" y="703"/>
                  </a:lnTo>
                  <a:lnTo>
                    <a:pt x="2403" y="703"/>
                  </a:lnTo>
                  <a:lnTo>
                    <a:pt x="2403" y="703"/>
                  </a:lnTo>
                  <a:lnTo>
                    <a:pt x="2399" y="703"/>
                  </a:lnTo>
                  <a:lnTo>
                    <a:pt x="2398" y="702"/>
                  </a:lnTo>
                  <a:lnTo>
                    <a:pt x="2398" y="702"/>
                  </a:lnTo>
                  <a:lnTo>
                    <a:pt x="2398" y="702"/>
                  </a:lnTo>
                  <a:lnTo>
                    <a:pt x="2398" y="702"/>
                  </a:lnTo>
                  <a:lnTo>
                    <a:pt x="2397" y="702"/>
                  </a:lnTo>
                  <a:lnTo>
                    <a:pt x="2397" y="702"/>
                  </a:lnTo>
                  <a:lnTo>
                    <a:pt x="2396" y="702"/>
                  </a:lnTo>
                  <a:lnTo>
                    <a:pt x="2396" y="702"/>
                  </a:lnTo>
                  <a:lnTo>
                    <a:pt x="2396" y="702"/>
                  </a:lnTo>
                  <a:lnTo>
                    <a:pt x="2396" y="702"/>
                  </a:lnTo>
                  <a:lnTo>
                    <a:pt x="2394" y="702"/>
                  </a:lnTo>
                  <a:lnTo>
                    <a:pt x="2394" y="701"/>
                  </a:lnTo>
                  <a:lnTo>
                    <a:pt x="2394" y="701"/>
                  </a:lnTo>
                  <a:lnTo>
                    <a:pt x="2394" y="701"/>
                  </a:lnTo>
                  <a:lnTo>
                    <a:pt x="2394" y="701"/>
                  </a:lnTo>
                  <a:lnTo>
                    <a:pt x="2394" y="701"/>
                  </a:lnTo>
                  <a:lnTo>
                    <a:pt x="2394" y="701"/>
                  </a:lnTo>
                  <a:lnTo>
                    <a:pt x="2394" y="702"/>
                  </a:lnTo>
                  <a:lnTo>
                    <a:pt x="2393" y="702"/>
                  </a:lnTo>
                  <a:lnTo>
                    <a:pt x="2393" y="702"/>
                  </a:lnTo>
                  <a:lnTo>
                    <a:pt x="2393" y="702"/>
                  </a:lnTo>
                  <a:lnTo>
                    <a:pt x="2393" y="702"/>
                  </a:lnTo>
                  <a:lnTo>
                    <a:pt x="2391" y="702"/>
                  </a:lnTo>
                  <a:lnTo>
                    <a:pt x="2391" y="703"/>
                  </a:lnTo>
                  <a:lnTo>
                    <a:pt x="2390" y="703"/>
                  </a:lnTo>
                  <a:lnTo>
                    <a:pt x="2389" y="702"/>
                  </a:lnTo>
                  <a:lnTo>
                    <a:pt x="2389" y="702"/>
                  </a:lnTo>
                  <a:lnTo>
                    <a:pt x="2389" y="702"/>
                  </a:lnTo>
                  <a:lnTo>
                    <a:pt x="2389" y="703"/>
                  </a:lnTo>
                  <a:lnTo>
                    <a:pt x="2389" y="703"/>
                  </a:lnTo>
                  <a:lnTo>
                    <a:pt x="2388" y="703"/>
                  </a:lnTo>
                  <a:lnTo>
                    <a:pt x="2388" y="703"/>
                  </a:lnTo>
                  <a:lnTo>
                    <a:pt x="2388" y="703"/>
                  </a:lnTo>
                  <a:lnTo>
                    <a:pt x="2388" y="705"/>
                  </a:lnTo>
                  <a:lnTo>
                    <a:pt x="2388" y="705"/>
                  </a:lnTo>
                  <a:lnTo>
                    <a:pt x="2388" y="705"/>
                  </a:lnTo>
                  <a:lnTo>
                    <a:pt x="2388" y="705"/>
                  </a:lnTo>
                  <a:lnTo>
                    <a:pt x="2388" y="705"/>
                  </a:lnTo>
                  <a:lnTo>
                    <a:pt x="2387" y="705"/>
                  </a:lnTo>
                  <a:lnTo>
                    <a:pt x="2387" y="705"/>
                  </a:lnTo>
                  <a:lnTo>
                    <a:pt x="2387" y="706"/>
                  </a:lnTo>
                  <a:lnTo>
                    <a:pt x="2387" y="706"/>
                  </a:lnTo>
                  <a:lnTo>
                    <a:pt x="2387" y="706"/>
                  </a:lnTo>
                  <a:lnTo>
                    <a:pt x="2387" y="706"/>
                  </a:lnTo>
                  <a:lnTo>
                    <a:pt x="2387" y="706"/>
                  </a:lnTo>
                  <a:lnTo>
                    <a:pt x="2387" y="707"/>
                  </a:lnTo>
                  <a:lnTo>
                    <a:pt x="2387" y="707"/>
                  </a:lnTo>
                  <a:lnTo>
                    <a:pt x="2387" y="707"/>
                  </a:lnTo>
                  <a:lnTo>
                    <a:pt x="2387" y="708"/>
                  </a:lnTo>
                  <a:lnTo>
                    <a:pt x="2387" y="708"/>
                  </a:lnTo>
                  <a:lnTo>
                    <a:pt x="2387" y="708"/>
                  </a:lnTo>
                  <a:lnTo>
                    <a:pt x="2387" y="708"/>
                  </a:lnTo>
                  <a:lnTo>
                    <a:pt x="2386" y="708"/>
                  </a:lnTo>
                  <a:lnTo>
                    <a:pt x="2386" y="708"/>
                  </a:lnTo>
                  <a:lnTo>
                    <a:pt x="2386" y="708"/>
                  </a:lnTo>
                  <a:lnTo>
                    <a:pt x="2386" y="708"/>
                  </a:lnTo>
                  <a:lnTo>
                    <a:pt x="2385" y="708"/>
                  </a:lnTo>
                  <a:lnTo>
                    <a:pt x="2385" y="708"/>
                  </a:lnTo>
                  <a:lnTo>
                    <a:pt x="2385" y="709"/>
                  </a:lnTo>
                  <a:lnTo>
                    <a:pt x="2385" y="709"/>
                  </a:lnTo>
                  <a:lnTo>
                    <a:pt x="2385" y="709"/>
                  </a:lnTo>
                  <a:lnTo>
                    <a:pt x="2383" y="709"/>
                  </a:lnTo>
                  <a:lnTo>
                    <a:pt x="2383" y="709"/>
                  </a:lnTo>
                  <a:lnTo>
                    <a:pt x="2383" y="709"/>
                  </a:lnTo>
                  <a:lnTo>
                    <a:pt x="2383" y="709"/>
                  </a:lnTo>
                  <a:lnTo>
                    <a:pt x="2383" y="709"/>
                  </a:lnTo>
                  <a:lnTo>
                    <a:pt x="2383" y="709"/>
                  </a:lnTo>
                  <a:lnTo>
                    <a:pt x="2383" y="709"/>
                  </a:lnTo>
                  <a:lnTo>
                    <a:pt x="2383" y="709"/>
                  </a:lnTo>
                  <a:lnTo>
                    <a:pt x="2383" y="710"/>
                  </a:lnTo>
                  <a:lnTo>
                    <a:pt x="2383" y="710"/>
                  </a:lnTo>
                  <a:lnTo>
                    <a:pt x="2383" y="710"/>
                  </a:lnTo>
                  <a:lnTo>
                    <a:pt x="2386" y="711"/>
                  </a:lnTo>
                  <a:lnTo>
                    <a:pt x="2386" y="712"/>
                  </a:lnTo>
                  <a:lnTo>
                    <a:pt x="2387" y="712"/>
                  </a:lnTo>
                  <a:lnTo>
                    <a:pt x="2387" y="714"/>
                  </a:lnTo>
                  <a:lnTo>
                    <a:pt x="2387" y="714"/>
                  </a:lnTo>
                  <a:lnTo>
                    <a:pt x="2387" y="714"/>
                  </a:lnTo>
                  <a:lnTo>
                    <a:pt x="2387" y="714"/>
                  </a:lnTo>
                  <a:lnTo>
                    <a:pt x="2387" y="714"/>
                  </a:lnTo>
                  <a:lnTo>
                    <a:pt x="2387" y="714"/>
                  </a:lnTo>
                  <a:lnTo>
                    <a:pt x="2387" y="715"/>
                  </a:lnTo>
                  <a:lnTo>
                    <a:pt x="2387" y="715"/>
                  </a:lnTo>
                  <a:lnTo>
                    <a:pt x="2387" y="715"/>
                  </a:lnTo>
                  <a:lnTo>
                    <a:pt x="2389" y="715"/>
                  </a:lnTo>
                  <a:lnTo>
                    <a:pt x="2389" y="715"/>
                  </a:lnTo>
                  <a:lnTo>
                    <a:pt x="2390" y="716"/>
                  </a:lnTo>
                  <a:lnTo>
                    <a:pt x="2390" y="716"/>
                  </a:lnTo>
                  <a:lnTo>
                    <a:pt x="2390" y="716"/>
                  </a:lnTo>
                  <a:lnTo>
                    <a:pt x="2390" y="716"/>
                  </a:lnTo>
                  <a:lnTo>
                    <a:pt x="2391" y="716"/>
                  </a:lnTo>
                  <a:lnTo>
                    <a:pt x="2391" y="717"/>
                  </a:lnTo>
                  <a:lnTo>
                    <a:pt x="2391" y="717"/>
                  </a:lnTo>
                  <a:lnTo>
                    <a:pt x="2390" y="717"/>
                  </a:lnTo>
                  <a:lnTo>
                    <a:pt x="2390" y="717"/>
                  </a:lnTo>
                  <a:lnTo>
                    <a:pt x="2389" y="717"/>
                  </a:lnTo>
                  <a:lnTo>
                    <a:pt x="2389" y="717"/>
                  </a:lnTo>
                  <a:lnTo>
                    <a:pt x="2389" y="717"/>
                  </a:lnTo>
                  <a:lnTo>
                    <a:pt x="2389" y="717"/>
                  </a:lnTo>
                  <a:lnTo>
                    <a:pt x="2389" y="717"/>
                  </a:lnTo>
                  <a:lnTo>
                    <a:pt x="2388" y="717"/>
                  </a:lnTo>
                  <a:lnTo>
                    <a:pt x="2389" y="716"/>
                  </a:lnTo>
                  <a:lnTo>
                    <a:pt x="2389" y="716"/>
                  </a:lnTo>
                  <a:lnTo>
                    <a:pt x="2388" y="716"/>
                  </a:lnTo>
                  <a:lnTo>
                    <a:pt x="2388" y="716"/>
                  </a:lnTo>
                  <a:lnTo>
                    <a:pt x="2387" y="716"/>
                  </a:lnTo>
                  <a:lnTo>
                    <a:pt x="2387" y="717"/>
                  </a:lnTo>
                  <a:lnTo>
                    <a:pt x="2387" y="717"/>
                  </a:lnTo>
                  <a:lnTo>
                    <a:pt x="2387" y="717"/>
                  </a:lnTo>
                  <a:lnTo>
                    <a:pt x="2387" y="717"/>
                  </a:lnTo>
                  <a:lnTo>
                    <a:pt x="2387" y="717"/>
                  </a:lnTo>
                  <a:lnTo>
                    <a:pt x="2387" y="717"/>
                  </a:lnTo>
                  <a:lnTo>
                    <a:pt x="2386" y="717"/>
                  </a:lnTo>
                  <a:lnTo>
                    <a:pt x="2385" y="717"/>
                  </a:lnTo>
                  <a:lnTo>
                    <a:pt x="2385" y="717"/>
                  </a:lnTo>
                  <a:lnTo>
                    <a:pt x="2385" y="717"/>
                  </a:lnTo>
                  <a:lnTo>
                    <a:pt x="2385" y="717"/>
                  </a:lnTo>
                  <a:lnTo>
                    <a:pt x="2383" y="717"/>
                  </a:lnTo>
                  <a:lnTo>
                    <a:pt x="2383" y="717"/>
                  </a:lnTo>
                  <a:lnTo>
                    <a:pt x="2383" y="717"/>
                  </a:lnTo>
                  <a:lnTo>
                    <a:pt x="2383" y="716"/>
                  </a:lnTo>
                  <a:lnTo>
                    <a:pt x="2383" y="716"/>
                  </a:lnTo>
                  <a:lnTo>
                    <a:pt x="2383" y="716"/>
                  </a:lnTo>
                  <a:lnTo>
                    <a:pt x="2382" y="716"/>
                  </a:lnTo>
                  <a:lnTo>
                    <a:pt x="2382" y="716"/>
                  </a:lnTo>
                  <a:lnTo>
                    <a:pt x="2382" y="716"/>
                  </a:lnTo>
                  <a:lnTo>
                    <a:pt x="2382" y="716"/>
                  </a:lnTo>
                  <a:lnTo>
                    <a:pt x="2382" y="716"/>
                  </a:lnTo>
                  <a:lnTo>
                    <a:pt x="2382" y="715"/>
                  </a:lnTo>
                  <a:lnTo>
                    <a:pt x="2382" y="715"/>
                  </a:lnTo>
                  <a:lnTo>
                    <a:pt x="2382" y="715"/>
                  </a:lnTo>
                  <a:lnTo>
                    <a:pt x="2381" y="715"/>
                  </a:lnTo>
                  <a:lnTo>
                    <a:pt x="2381" y="715"/>
                  </a:lnTo>
                  <a:lnTo>
                    <a:pt x="2380" y="715"/>
                  </a:lnTo>
                  <a:lnTo>
                    <a:pt x="2380" y="715"/>
                  </a:lnTo>
                  <a:lnTo>
                    <a:pt x="2380" y="715"/>
                  </a:lnTo>
                  <a:lnTo>
                    <a:pt x="2380" y="715"/>
                  </a:lnTo>
                  <a:lnTo>
                    <a:pt x="2380" y="715"/>
                  </a:lnTo>
                  <a:lnTo>
                    <a:pt x="2379" y="715"/>
                  </a:lnTo>
                  <a:lnTo>
                    <a:pt x="2379" y="715"/>
                  </a:lnTo>
                  <a:lnTo>
                    <a:pt x="2379" y="715"/>
                  </a:lnTo>
                  <a:lnTo>
                    <a:pt x="2379" y="715"/>
                  </a:lnTo>
                  <a:lnTo>
                    <a:pt x="2379" y="715"/>
                  </a:lnTo>
                  <a:lnTo>
                    <a:pt x="2378" y="715"/>
                  </a:lnTo>
                  <a:lnTo>
                    <a:pt x="2378" y="715"/>
                  </a:lnTo>
                  <a:lnTo>
                    <a:pt x="2378" y="715"/>
                  </a:lnTo>
                  <a:lnTo>
                    <a:pt x="2378" y="715"/>
                  </a:lnTo>
                  <a:lnTo>
                    <a:pt x="2377" y="715"/>
                  </a:lnTo>
                  <a:lnTo>
                    <a:pt x="2377" y="715"/>
                  </a:lnTo>
                  <a:lnTo>
                    <a:pt x="2376" y="715"/>
                  </a:lnTo>
                  <a:lnTo>
                    <a:pt x="2376" y="715"/>
                  </a:lnTo>
                  <a:lnTo>
                    <a:pt x="2376" y="715"/>
                  </a:lnTo>
                  <a:lnTo>
                    <a:pt x="2376" y="715"/>
                  </a:lnTo>
                  <a:lnTo>
                    <a:pt x="2374" y="715"/>
                  </a:lnTo>
                  <a:lnTo>
                    <a:pt x="2374" y="715"/>
                  </a:lnTo>
                  <a:lnTo>
                    <a:pt x="2373" y="715"/>
                  </a:lnTo>
                  <a:lnTo>
                    <a:pt x="2373" y="715"/>
                  </a:lnTo>
                  <a:lnTo>
                    <a:pt x="2373" y="715"/>
                  </a:lnTo>
                  <a:lnTo>
                    <a:pt x="2373" y="716"/>
                  </a:lnTo>
                  <a:lnTo>
                    <a:pt x="2373" y="716"/>
                  </a:lnTo>
                  <a:lnTo>
                    <a:pt x="2373" y="716"/>
                  </a:lnTo>
                  <a:lnTo>
                    <a:pt x="2373" y="716"/>
                  </a:lnTo>
                  <a:lnTo>
                    <a:pt x="2373" y="716"/>
                  </a:lnTo>
                  <a:lnTo>
                    <a:pt x="2373" y="716"/>
                  </a:lnTo>
                  <a:lnTo>
                    <a:pt x="2373" y="719"/>
                  </a:lnTo>
                  <a:lnTo>
                    <a:pt x="2373" y="719"/>
                  </a:lnTo>
                  <a:lnTo>
                    <a:pt x="2373" y="719"/>
                  </a:lnTo>
                  <a:lnTo>
                    <a:pt x="2373" y="720"/>
                  </a:lnTo>
                  <a:lnTo>
                    <a:pt x="2374" y="720"/>
                  </a:lnTo>
                  <a:lnTo>
                    <a:pt x="2374" y="720"/>
                  </a:lnTo>
                  <a:lnTo>
                    <a:pt x="2376" y="720"/>
                  </a:lnTo>
                  <a:lnTo>
                    <a:pt x="2376" y="720"/>
                  </a:lnTo>
                  <a:lnTo>
                    <a:pt x="2377" y="720"/>
                  </a:lnTo>
                  <a:lnTo>
                    <a:pt x="2378" y="720"/>
                  </a:lnTo>
                  <a:lnTo>
                    <a:pt x="2379" y="720"/>
                  </a:lnTo>
                  <a:lnTo>
                    <a:pt x="2379" y="722"/>
                  </a:lnTo>
                  <a:lnTo>
                    <a:pt x="2380" y="722"/>
                  </a:lnTo>
                  <a:lnTo>
                    <a:pt x="2380" y="722"/>
                  </a:lnTo>
                  <a:lnTo>
                    <a:pt x="2380" y="722"/>
                  </a:lnTo>
                  <a:lnTo>
                    <a:pt x="2381" y="722"/>
                  </a:lnTo>
                  <a:lnTo>
                    <a:pt x="2381" y="722"/>
                  </a:lnTo>
                  <a:lnTo>
                    <a:pt x="2381" y="722"/>
                  </a:lnTo>
                  <a:lnTo>
                    <a:pt x="2381" y="723"/>
                  </a:lnTo>
                  <a:lnTo>
                    <a:pt x="2381" y="725"/>
                  </a:lnTo>
                  <a:lnTo>
                    <a:pt x="2381" y="725"/>
                  </a:lnTo>
                  <a:lnTo>
                    <a:pt x="2381" y="725"/>
                  </a:lnTo>
                  <a:lnTo>
                    <a:pt x="2382" y="725"/>
                  </a:lnTo>
                  <a:lnTo>
                    <a:pt x="2382" y="726"/>
                  </a:lnTo>
                  <a:lnTo>
                    <a:pt x="2382" y="726"/>
                  </a:lnTo>
                  <a:lnTo>
                    <a:pt x="2382" y="726"/>
                  </a:lnTo>
                  <a:lnTo>
                    <a:pt x="2383" y="726"/>
                  </a:lnTo>
                  <a:lnTo>
                    <a:pt x="2383" y="727"/>
                  </a:lnTo>
                  <a:lnTo>
                    <a:pt x="2383" y="727"/>
                  </a:lnTo>
                  <a:lnTo>
                    <a:pt x="2383" y="727"/>
                  </a:lnTo>
                  <a:lnTo>
                    <a:pt x="2383" y="728"/>
                  </a:lnTo>
                  <a:lnTo>
                    <a:pt x="2383" y="728"/>
                  </a:lnTo>
                  <a:lnTo>
                    <a:pt x="2383" y="729"/>
                  </a:lnTo>
                  <a:lnTo>
                    <a:pt x="2385" y="729"/>
                  </a:lnTo>
                  <a:lnTo>
                    <a:pt x="2385" y="729"/>
                  </a:lnTo>
                  <a:lnTo>
                    <a:pt x="2385" y="729"/>
                  </a:lnTo>
                  <a:lnTo>
                    <a:pt x="2385" y="729"/>
                  </a:lnTo>
                  <a:lnTo>
                    <a:pt x="2385" y="731"/>
                  </a:lnTo>
                  <a:lnTo>
                    <a:pt x="2385" y="731"/>
                  </a:lnTo>
                  <a:lnTo>
                    <a:pt x="2385" y="731"/>
                  </a:lnTo>
                  <a:lnTo>
                    <a:pt x="2385" y="731"/>
                  </a:lnTo>
                  <a:lnTo>
                    <a:pt x="2385" y="732"/>
                  </a:lnTo>
                  <a:lnTo>
                    <a:pt x="2386" y="732"/>
                  </a:lnTo>
                  <a:lnTo>
                    <a:pt x="2386" y="732"/>
                  </a:lnTo>
                  <a:lnTo>
                    <a:pt x="2386" y="732"/>
                  </a:lnTo>
                  <a:lnTo>
                    <a:pt x="2386" y="732"/>
                  </a:lnTo>
                  <a:lnTo>
                    <a:pt x="2387" y="732"/>
                  </a:lnTo>
                  <a:lnTo>
                    <a:pt x="2387" y="733"/>
                  </a:lnTo>
                  <a:lnTo>
                    <a:pt x="2387" y="733"/>
                  </a:lnTo>
                  <a:lnTo>
                    <a:pt x="2387" y="733"/>
                  </a:lnTo>
                  <a:lnTo>
                    <a:pt x="2387" y="733"/>
                  </a:lnTo>
                  <a:lnTo>
                    <a:pt x="2387" y="734"/>
                  </a:lnTo>
                  <a:lnTo>
                    <a:pt x="2388" y="734"/>
                  </a:lnTo>
                  <a:lnTo>
                    <a:pt x="2388" y="734"/>
                  </a:lnTo>
                  <a:lnTo>
                    <a:pt x="2388" y="735"/>
                  </a:lnTo>
                  <a:lnTo>
                    <a:pt x="2388" y="737"/>
                  </a:lnTo>
                  <a:lnTo>
                    <a:pt x="2388" y="737"/>
                  </a:lnTo>
                  <a:lnTo>
                    <a:pt x="2388" y="739"/>
                  </a:lnTo>
                  <a:lnTo>
                    <a:pt x="2387" y="739"/>
                  </a:lnTo>
                  <a:lnTo>
                    <a:pt x="2387" y="739"/>
                  </a:lnTo>
                  <a:lnTo>
                    <a:pt x="2387" y="739"/>
                  </a:lnTo>
                  <a:lnTo>
                    <a:pt x="2387" y="740"/>
                  </a:lnTo>
                  <a:lnTo>
                    <a:pt x="2388" y="740"/>
                  </a:lnTo>
                  <a:lnTo>
                    <a:pt x="2388" y="740"/>
                  </a:lnTo>
                  <a:lnTo>
                    <a:pt x="2390" y="740"/>
                  </a:lnTo>
                  <a:lnTo>
                    <a:pt x="2390" y="740"/>
                  </a:lnTo>
                  <a:lnTo>
                    <a:pt x="2390" y="740"/>
                  </a:lnTo>
                  <a:lnTo>
                    <a:pt x="2390" y="739"/>
                  </a:lnTo>
                  <a:lnTo>
                    <a:pt x="2393" y="739"/>
                  </a:lnTo>
                  <a:lnTo>
                    <a:pt x="2393" y="739"/>
                  </a:lnTo>
                  <a:lnTo>
                    <a:pt x="2393" y="739"/>
                  </a:lnTo>
                  <a:lnTo>
                    <a:pt x="2393" y="739"/>
                  </a:lnTo>
                  <a:lnTo>
                    <a:pt x="2393" y="739"/>
                  </a:lnTo>
                  <a:lnTo>
                    <a:pt x="2393" y="740"/>
                  </a:lnTo>
                  <a:lnTo>
                    <a:pt x="2393" y="740"/>
                  </a:lnTo>
                  <a:lnTo>
                    <a:pt x="2393" y="740"/>
                  </a:lnTo>
                  <a:lnTo>
                    <a:pt x="2393" y="740"/>
                  </a:lnTo>
                  <a:lnTo>
                    <a:pt x="2393" y="741"/>
                  </a:lnTo>
                  <a:lnTo>
                    <a:pt x="2394" y="741"/>
                  </a:lnTo>
                  <a:lnTo>
                    <a:pt x="2394" y="741"/>
                  </a:lnTo>
                  <a:lnTo>
                    <a:pt x="2394" y="742"/>
                  </a:lnTo>
                  <a:lnTo>
                    <a:pt x="2394" y="742"/>
                  </a:lnTo>
                  <a:lnTo>
                    <a:pt x="2394" y="743"/>
                  </a:lnTo>
                  <a:lnTo>
                    <a:pt x="2395" y="743"/>
                  </a:lnTo>
                  <a:lnTo>
                    <a:pt x="2395" y="743"/>
                  </a:lnTo>
                  <a:lnTo>
                    <a:pt x="2395" y="744"/>
                  </a:lnTo>
                  <a:lnTo>
                    <a:pt x="2395" y="744"/>
                  </a:lnTo>
                  <a:lnTo>
                    <a:pt x="2395" y="744"/>
                  </a:lnTo>
                  <a:lnTo>
                    <a:pt x="2395" y="744"/>
                  </a:lnTo>
                  <a:lnTo>
                    <a:pt x="2396" y="744"/>
                  </a:lnTo>
                  <a:lnTo>
                    <a:pt x="2396" y="744"/>
                  </a:lnTo>
                  <a:lnTo>
                    <a:pt x="2397" y="744"/>
                  </a:lnTo>
                  <a:lnTo>
                    <a:pt x="2397" y="744"/>
                  </a:lnTo>
                  <a:lnTo>
                    <a:pt x="2397" y="744"/>
                  </a:lnTo>
                  <a:lnTo>
                    <a:pt x="2398" y="744"/>
                  </a:lnTo>
                  <a:lnTo>
                    <a:pt x="2398" y="744"/>
                  </a:lnTo>
                  <a:lnTo>
                    <a:pt x="2398" y="744"/>
                  </a:lnTo>
                  <a:lnTo>
                    <a:pt x="2399" y="744"/>
                  </a:lnTo>
                  <a:lnTo>
                    <a:pt x="2399" y="744"/>
                  </a:lnTo>
                  <a:lnTo>
                    <a:pt x="2400" y="744"/>
                  </a:lnTo>
                  <a:lnTo>
                    <a:pt x="2400" y="744"/>
                  </a:lnTo>
                  <a:lnTo>
                    <a:pt x="2400" y="745"/>
                  </a:lnTo>
                  <a:lnTo>
                    <a:pt x="2400" y="745"/>
                  </a:lnTo>
                  <a:lnTo>
                    <a:pt x="2400" y="745"/>
                  </a:lnTo>
                  <a:lnTo>
                    <a:pt x="2400" y="745"/>
                  </a:lnTo>
                  <a:lnTo>
                    <a:pt x="2402" y="745"/>
                  </a:lnTo>
                  <a:lnTo>
                    <a:pt x="2402" y="745"/>
                  </a:lnTo>
                  <a:lnTo>
                    <a:pt x="2402" y="745"/>
                  </a:lnTo>
                  <a:lnTo>
                    <a:pt x="2402" y="745"/>
                  </a:lnTo>
                  <a:lnTo>
                    <a:pt x="2403" y="744"/>
                  </a:lnTo>
                  <a:lnTo>
                    <a:pt x="2403" y="744"/>
                  </a:lnTo>
                  <a:lnTo>
                    <a:pt x="2403" y="745"/>
                  </a:lnTo>
                  <a:lnTo>
                    <a:pt x="2404" y="745"/>
                  </a:lnTo>
                  <a:lnTo>
                    <a:pt x="2404" y="745"/>
                  </a:lnTo>
                  <a:lnTo>
                    <a:pt x="2405" y="745"/>
                  </a:lnTo>
                  <a:lnTo>
                    <a:pt x="2405" y="745"/>
                  </a:lnTo>
                  <a:lnTo>
                    <a:pt x="2405" y="745"/>
                  </a:lnTo>
                  <a:lnTo>
                    <a:pt x="2406" y="745"/>
                  </a:lnTo>
                  <a:lnTo>
                    <a:pt x="2406" y="745"/>
                  </a:lnTo>
                  <a:lnTo>
                    <a:pt x="2406" y="746"/>
                  </a:lnTo>
                  <a:lnTo>
                    <a:pt x="2406" y="746"/>
                  </a:lnTo>
                  <a:lnTo>
                    <a:pt x="2406" y="746"/>
                  </a:lnTo>
                  <a:lnTo>
                    <a:pt x="2407" y="746"/>
                  </a:lnTo>
                  <a:lnTo>
                    <a:pt x="2407" y="746"/>
                  </a:lnTo>
                  <a:lnTo>
                    <a:pt x="2407" y="748"/>
                  </a:lnTo>
                  <a:lnTo>
                    <a:pt x="2407" y="749"/>
                  </a:lnTo>
                  <a:lnTo>
                    <a:pt x="2407" y="749"/>
                  </a:lnTo>
                  <a:lnTo>
                    <a:pt x="2406" y="749"/>
                  </a:lnTo>
                  <a:lnTo>
                    <a:pt x="2406" y="749"/>
                  </a:lnTo>
                  <a:lnTo>
                    <a:pt x="2406" y="749"/>
                  </a:lnTo>
                  <a:lnTo>
                    <a:pt x="2406" y="748"/>
                  </a:lnTo>
                  <a:lnTo>
                    <a:pt x="2406" y="748"/>
                  </a:lnTo>
                  <a:lnTo>
                    <a:pt x="2406" y="748"/>
                  </a:lnTo>
                  <a:lnTo>
                    <a:pt x="2406" y="748"/>
                  </a:lnTo>
                  <a:lnTo>
                    <a:pt x="2406" y="748"/>
                  </a:lnTo>
                  <a:lnTo>
                    <a:pt x="2406" y="748"/>
                  </a:lnTo>
                  <a:lnTo>
                    <a:pt x="2406" y="748"/>
                  </a:lnTo>
                  <a:lnTo>
                    <a:pt x="2406" y="749"/>
                  </a:lnTo>
                  <a:lnTo>
                    <a:pt x="2406" y="749"/>
                  </a:lnTo>
                  <a:lnTo>
                    <a:pt x="2406" y="751"/>
                  </a:lnTo>
                  <a:lnTo>
                    <a:pt x="2406" y="751"/>
                  </a:lnTo>
                  <a:lnTo>
                    <a:pt x="2406" y="751"/>
                  </a:lnTo>
                  <a:lnTo>
                    <a:pt x="2406" y="751"/>
                  </a:lnTo>
                  <a:lnTo>
                    <a:pt x="2406" y="752"/>
                  </a:lnTo>
                  <a:lnTo>
                    <a:pt x="2406" y="752"/>
                  </a:lnTo>
                  <a:lnTo>
                    <a:pt x="2405" y="752"/>
                  </a:lnTo>
                  <a:lnTo>
                    <a:pt x="2405" y="753"/>
                  </a:lnTo>
                  <a:lnTo>
                    <a:pt x="2405" y="753"/>
                  </a:lnTo>
                  <a:lnTo>
                    <a:pt x="2405" y="753"/>
                  </a:lnTo>
                  <a:lnTo>
                    <a:pt x="2405" y="753"/>
                  </a:lnTo>
                  <a:lnTo>
                    <a:pt x="2405" y="753"/>
                  </a:lnTo>
                  <a:lnTo>
                    <a:pt x="2405" y="754"/>
                  </a:lnTo>
                  <a:lnTo>
                    <a:pt x="2405" y="754"/>
                  </a:lnTo>
                  <a:lnTo>
                    <a:pt x="2404" y="754"/>
                  </a:lnTo>
                  <a:lnTo>
                    <a:pt x="2404" y="754"/>
                  </a:lnTo>
                  <a:lnTo>
                    <a:pt x="2404" y="754"/>
                  </a:lnTo>
                  <a:lnTo>
                    <a:pt x="2404" y="754"/>
                  </a:lnTo>
                  <a:lnTo>
                    <a:pt x="2404" y="756"/>
                  </a:lnTo>
                  <a:lnTo>
                    <a:pt x="2404" y="756"/>
                  </a:lnTo>
                  <a:lnTo>
                    <a:pt x="2404" y="756"/>
                  </a:lnTo>
                  <a:lnTo>
                    <a:pt x="2404" y="756"/>
                  </a:lnTo>
                  <a:lnTo>
                    <a:pt x="2403" y="756"/>
                  </a:lnTo>
                  <a:lnTo>
                    <a:pt x="2403" y="757"/>
                  </a:lnTo>
                  <a:lnTo>
                    <a:pt x="2403" y="757"/>
                  </a:lnTo>
                  <a:lnTo>
                    <a:pt x="2403" y="757"/>
                  </a:lnTo>
                  <a:lnTo>
                    <a:pt x="2403" y="757"/>
                  </a:lnTo>
                  <a:lnTo>
                    <a:pt x="2403" y="758"/>
                  </a:lnTo>
                  <a:lnTo>
                    <a:pt x="2403" y="758"/>
                  </a:lnTo>
                  <a:lnTo>
                    <a:pt x="2404" y="759"/>
                  </a:lnTo>
                  <a:lnTo>
                    <a:pt x="2404" y="759"/>
                  </a:lnTo>
                  <a:lnTo>
                    <a:pt x="2404" y="759"/>
                  </a:lnTo>
                  <a:lnTo>
                    <a:pt x="2404" y="759"/>
                  </a:lnTo>
                  <a:lnTo>
                    <a:pt x="2404" y="760"/>
                  </a:lnTo>
                  <a:lnTo>
                    <a:pt x="2404" y="760"/>
                  </a:lnTo>
                  <a:lnTo>
                    <a:pt x="2404" y="760"/>
                  </a:lnTo>
                  <a:lnTo>
                    <a:pt x="2404" y="761"/>
                  </a:lnTo>
                  <a:lnTo>
                    <a:pt x="2404" y="761"/>
                  </a:lnTo>
                  <a:lnTo>
                    <a:pt x="2404" y="761"/>
                  </a:lnTo>
                  <a:lnTo>
                    <a:pt x="2403" y="761"/>
                  </a:lnTo>
                  <a:lnTo>
                    <a:pt x="2403" y="762"/>
                  </a:lnTo>
                  <a:lnTo>
                    <a:pt x="2404" y="762"/>
                  </a:lnTo>
                  <a:lnTo>
                    <a:pt x="2404" y="763"/>
                  </a:lnTo>
                  <a:lnTo>
                    <a:pt x="2404" y="763"/>
                  </a:lnTo>
                  <a:lnTo>
                    <a:pt x="2404" y="763"/>
                  </a:lnTo>
                  <a:lnTo>
                    <a:pt x="2405" y="763"/>
                  </a:lnTo>
                  <a:lnTo>
                    <a:pt x="2405" y="763"/>
                  </a:lnTo>
                  <a:lnTo>
                    <a:pt x="2405" y="763"/>
                  </a:lnTo>
                  <a:lnTo>
                    <a:pt x="2405" y="765"/>
                  </a:lnTo>
                  <a:lnTo>
                    <a:pt x="2405" y="765"/>
                  </a:lnTo>
                  <a:lnTo>
                    <a:pt x="2405" y="765"/>
                  </a:lnTo>
                  <a:lnTo>
                    <a:pt x="2405" y="765"/>
                  </a:lnTo>
                  <a:lnTo>
                    <a:pt x="2405" y="766"/>
                  </a:lnTo>
                  <a:lnTo>
                    <a:pt x="2406" y="768"/>
                  </a:lnTo>
                  <a:lnTo>
                    <a:pt x="2407" y="768"/>
                  </a:lnTo>
                  <a:lnTo>
                    <a:pt x="2407" y="768"/>
                  </a:lnTo>
                  <a:lnTo>
                    <a:pt x="2407" y="768"/>
                  </a:lnTo>
                  <a:lnTo>
                    <a:pt x="2407" y="769"/>
                  </a:lnTo>
                  <a:lnTo>
                    <a:pt x="2407" y="769"/>
                  </a:lnTo>
                  <a:lnTo>
                    <a:pt x="2407" y="769"/>
                  </a:lnTo>
                  <a:lnTo>
                    <a:pt x="2407" y="769"/>
                  </a:lnTo>
                  <a:lnTo>
                    <a:pt x="2407" y="769"/>
                  </a:lnTo>
                  <a:lnTo>
                    <a:pt x="2408" y="770"/>
                  </a:lnTo>
                  <a:lnTo>
                    <a:pt x="2408" y="770"/>
                  </a:lnTo>
                  <a:lnTo>
                    <a:pt x="2408" y="770"/>
                  </a:lnTo>
                  <a:lnTo>
                    <a:pt x="2408" y="771"/>
                  </a:lnTo>
                  <a:lnTo>
                    <a:pt x="2408" y="771"/>
                  </a:lnTo>
                  <a:lnTo>
                    <a:pt x="2408" y="772"/>
                  </a:lnTo>
                  <a:lnTo>
                    <a:pt x="2408" y="772"/>
                  </a:lnTo>
                  <a:lnTo>
                    <a:pt x="2410" y="774"/>
                  </a:lnTo>
                  <a:lnTo>
                    <a:pt x="2410" y="774"/>
                  </a:lnTo>
                  <a:lnTo>
                    <a:pt x="2410" y="774"/>
                  </a:lnTo>
                  <a:lnTo>
                    <a:pt x="2410" y="774"/>
                  </a:lnTo>
                  <a:lnTo>
                    <a:pt x="2410" y="774"/>
                  </a:lnTo>
                  <a:lnTo>
                    <a:pt x="2410" y="772"/>
                  </a:lnTo>
                  <a:lnTo>
                    <a:pt x="2410" y="772"/>
                  </a:lnTo>
                  <a:lnTo>
                    <a:pt x="2410" y="772"/>
                  </a:lnTo>
                  <a:lnTo>
                    <a:pt x="2410" y="772"/>
                  </a:lnTo>
                  <a:lnTo>
                    <a:pt x="2410" y="771"/>
                  </a:lnTo>
                  <a:lnTo>
                    <a:pt x="2408" y="771"/>
                  </a:lnTo>
                  <a:lnTo>
                    <a:pt x="2408" y="771"/>
                  </a:lnTo>
                  <a:lnTo>
                    <a:pt x="2408" y="771"/>
                  </a:lnTo>
                  <a:lnTo>
                    <a:pt x="2408" y="769"/>
                  </a:lnTo>
                  <a:lnTo>
                    <a:pt x="2408" y="769"/>
                  </a:lnTo>
                  <a:lnTo>
                    <a:pt x="2408" y="768"/>
                  </a:lnTo>
                  <a:lnTo>
                    <a:pt x="2408" y="768"/>
                  </a:lnTo>
                  <a:lnTo>
                    <a:pt x="2408" y="768"/>
                  </a:lnTo>
                  <a:lnTo>
                    <a:pt x="2408" y="768"/>
                  </a:lnTo>
                  <a:lnTo>
                    <a:pt x="2408" y="767"/>
                  </a:lnTo>
                  <a:lnTo>
                    <a:pt x="2410" y="767"/>
                  </a:lnTo>
                  <a:lnTo>
                    <a:pt x="2410" y="766"/>
                  </a:lnTo>
                  <a:lnTo>
                    <a:pt x="2410" y="766"/>
                  </a:lnTo>
                  <a:lnTo>
                    <a:pt x="2410" y="766"/>
                  </a:lnTo>
                  <a:lnTo>
                    <a:pt x="2410" y="766"/>
                  </a:lnTo>
                  <a:lnTo>
                    <a:pt x="2410" y="766"/>
                  </a:lnTo>
                  <a:lnTo>
                    <a:pt x="2410" y="765"/>
                  </a:lnTo>
                  <a:lnTo>
                    <a:pt x="2410" y="765"/>
                  </a:lnTo>
                  <a:lnTo>
                    <a:pt x="2410" y="763"/>
                  </a:lnTo>
                  <a:lnTo>
                    <a:pt x="2410" y="763"/>
                  </a:lnTo>
                  <a:lnTo>
                    <a:pt x="2410" y="763"/>
                  </a:lnTo>
                  <a:lnTo>
                    <a:pt x="2408" y="763"/>
                  </a:lnTo>
                  <a:lnTo>
                    <a:pt x="2408" y="763"/>
                  </a:lnTo>
                  <a:lnTo>
                    <a:pt x="2408" y="765"/>
                  </a:lnTo>
                  <a:lnTo>
                    <a:pt x="2407" y="765"/>
                  </a:lnTo>
                  <a:lnTo>
                    <a:pt x="2407" y="763"/>
                  </a:lnTo>
                  <a:lnTo>
                    <a:pt x="2408" y="762"/>
                  </a:lnTo>
                  <a:lnTo>
                    <a:pt x="2408" y="762"/>
                  </a:lnTo>
                  <a:lnTo>
                    <a:pt x="2408" y="762"/>
                  </a:lnTo>
                  <a:lnTo>
                    <a:pt x="2408" y="762"/>
                  </a:lnTo>
                  <a:lnTo>
                    <a:pt x="2408" y="761"/>
                  </a:lnTo>
                  <a:lnTo>
                    <a:pt x="2408" y="761"/>
                  </a:lnTo>
                  <a:lnTo>
                    <a:pt x="2410" y="761"/>
                  </a:lnTo>
                  <a:lnTo>
                    <a:pt x="2410" y="761"/>
                  </a:lnTo>
                  <a:lnTo>
                    <a:pt x="2410" y="761"/>
                  </a:lnTo>
                  <a:lnTo>
                    <a:pt x="2410" y="760"/>
                  </a:lnTo>
                  <a:lnTo>
                    <a:pt x="2410" y="760"/>
                  </a:lnTo>
                  <a:lnTo>
                    <a:pt x="2410" y="760"/>
                  </a:lnTo>
                  <a:lnTo>
                    <a:pt x="2410" y="760"/>
                  </a:lnTo>
                  <a:lnTo>
                    <a:pt x="2410" y="760"/>
                  </a:lnTo>
                  <a:lnTo>
                    <a:pt x="2411" y="759"/>
                  </a:lnTo>
                  <a:lnTo>
                    <a:pt x="2411" y="759"/>
                  </a:lnTo>
                  <a:lnTo>
                    <a:pt x="2411" y="759"/>
                  </a:lnTo>
                  <a:lnTo>
                    <a:pt x="2411" y="759"/>
                  </a:lnTo>
                  <a:lnTo>
                    <a:pt x="2411" y="759"/>
                  </a:lnTo>
                  <a:lnTo>
                    <a:pt x="2411" y="758"/>
                  </a:lnTo>
                  <a:lnTo>
                    <a:pt x="2412" y="758"/>
                  </a:lnTo>
                  <a:lnTo>
                    <a:pt x="2412" y="758"/>
                  </a:lnTo>
                  <a:lnTo>
                    <a:pt x="2412" y="758"/>
                  </a:lnTo>
                  <a:lnTo>
                    <a:pt x="2412" y="758"/>
                  </a:lnTo>
                  <a:lnTo>
                    <a:pt x="2412" y="758"/>
                  </a:lnTo>
                  <a:lnTo>
                    <a:pt x="2412" y="757"/>
                  </a:lnTo>
                  <a:lnTo>
                    <a:pt x="2413" y="757"/>
                  </a:lnTo>
                  <a:lnTo>
                    <a:pt x="2413" y="757"/>
                  </a:lnTo>
                  <a:lnTo>
                    <a:pt x="2413" y="757"/>
                  </a:lnTo>
                  <a:lnTo>
                    <a:pt x="2414" y="757"/>
                  </a:lnTo>
                  <a:lnTo>
                    <a:pt x="2414" y="757"/>
                  </a:lnTo>
                  <a:lnTo>
                    <a:pt x="2414" y="758"/>
                  </a:lnTo>
                  <a:lnTo>
                    <a:pt x="2415" y="758"/>
                  </a:lnTo>
                  <a:lnTo>
                    <a:pt x="2415" y="757"/>
                  </a:lnTo>
                  <a:lnTo>
                    <a:pt x="2416" y="757"/>
                  </a:lnTo>
                  <a:lnTo>
                    <a:pt x="2416" y="757"/>
                  </a:lnTo>
                  <a:lnTo>
                    <a:pt x="2419" y="757"/>
                  </a:lnTo>
                  <a:lnTo>
                    <a:pt x="2419" y="757"/>
                  </a:lnTo>
                  <a:lnTo>
                    <a:pt x="2419" y="757"/>
                  </a:lnTo>
                  <a:lnTo>
                    <a:pt x="2420" y="757"/>
                  </a:lnTo>
                  <a:lnTo>
                    <a:pt x="2420" y="757"/>
                  </a:lnTo>
                  <a:lnTo>
                    <a:pt x="2420" y="757"/>
                  </a:lnTo>
                  <a:lnTo>
                    <a:pt x="2422" y="757"/>
                  </a:lnTo>
                  <a:lnTo>
                    <a:pt x="2422" y="757"/>
                  </a:lnTo>
                  <a:lnTo>
                    <a:pt x="2422" y="757"/>
                  </a:lnTo>
                  <a:lnTo>
                    <a:pt x="2422" y="757"/>
                  </a:lnTo>
                  <a:lnTo>
                    <a:pt x="2423" y="757"/>
                  </a:lnTo>
                  <a:lnTo>
                    <a:pt x="2423" y="757"/>
                  </a:lnTo>
                  <a:lnTo>
                    <a:pt x="2423" y="757"/>
                  </a:lnTo>
                  <a:lnTo>
                    <a:pt x="2423" y="758"/>
                  </a:lnTo>
                  <a:lnTo>
                    <a:pt x="2423" y="758"/>
                  </a:lnTo>
                  <a:lnTo>
                    <a:pt x="2423" y="758"/>
                  </a:lnTo>
                  <a:lnTo>
                    <a:pt x="2423" y="759"/>
                  </a:lnTo>
                  <a:lnTo>
                    <a:pt x="2423" y="759"/>
                  </a:lnTo>
                  <a:lnTo>
                    <a:pt x="2423" y="760"/>
                  </a:lnTo>
                  <a:lnTo>
                    <a:pt x="2423" y="760"/>
                  </a:lnTo>
                  <a:lnTo>
                    <a:pt x="2424" y="761"/>
                  </a:lnTo>
                  <a:lnTo>
                    <a:pt x="2424" y="761"/>
                  </a:lnTo>
                  <a:lnTo>
                    <a:pt x="2424" y="761"/>
                  </a:lnTo>
                  <a:lnTo>
                    <a:pt x="2424" y="761"/>
                  </a:lnTo>
                  <a:lnTo>
                    <a:pt x="2424" y="762"/>
                  </a:lnTo>
                  <a:lnTo>
                    <a:pt x="2424" y="762"/>
                  </a:lnTo>
                  <a:lnTo>
                    <a:pt x="2424" y="762"/>
                  </a:lnTo>
                  <a:lnTo>
                    <a:pt x="2424" y="766"/>
                  </a:lnTo>
                  <a:lnTo>
                    <a:pt x="2425" y="766"/>
                  </a:lnTo>
                  <a:lnTo>
                    <a:pt x="2425" y="767"/>
                  </a:lnTo>
                  <a:lnTo>
                    <a:pt x="2425" y="767"/>
                  </a:lnTo>
                  <a:lnTo>
                    <a:pt x="2425" y="767"/>
                  </a:lnTo>
                  <a:lnTo>
                    <a:pt x="2425" y="767"/>
                  </a:lnTo>
                  <a:lnTo>
                    <a:pt x="2425" y="767"/>
                  </a:lnTo>
                  <a:lnTo>
                    <a:pt x="2425" y="767"/>
                  </a:lnTo>
                  <a:lnTo>
                    <a:pt x="2427" y="768"/>
                  </a:lnTo>
                  <a:lnTo>
                    <a:pt x="2427" y="768"/>
                  </a:lnTo>
                  <a:lnTo>
                    <a:pt x="2427" y="768"/>
                  </a:lnTo>
                  <a:lnTo>
                    <a:pt x="2427" y="768"/>
                  </a:lnTo>
                  <a:lnTo>
                    <a:pt x="2428" y="768"/>
                  </a:lnTo>
                  <a:lnTo>
                    <a:pt x="2428" y="768"/>
                  </a:lnTo>
                  <a:lnTo>
                    <a:pt x="2428" y="769"/>
                  </a:lnTo>
                  <a:lnTo>
                    <a:pt x="2428" y="769"/>
                  </a:lnTo>
                  <a:lnTo>
                    <a:pt x="2428" y="769"/>
                  </a:lnTo>
                  <a:lnTo>
                    <a:pt x="2428" y="769"/>
                  </a:lnTo>
                  <a:lnTo>
                    <a:pt x="2429" y="769"/>
                  </a:lnTo>
                  <a:lnTo>
                    <a:pt x="2429" y="769"/>
                  </a:lnTo>
                  <a:lnTo>
                    <a:pt x="2429" y="769"/>
                  </a:lnTo>
                  <a:lnTo>
                    <a:pt x="2429" y="770"/>
                  </a:lnTo>
                  <a:lnTo>
                    <a:pt x="2430" y="770"/>
                  </a:lnTo>
                  <a:lnTo>
                    <a:pt x="2430" y="770"/>
                  </a:lnTo>
                  <a:lnTo>
                    <a:pt x="2430" y="770"/>
                  </a:lnTo>
                  <a:lnTo>
                    <a:pt x="2431" y="770"/>
                  </a:lnTo>
                  <a:lnTo>
                    <a:pt x="2431" y="770"/>
                  </a:lnTo>
                  <a:lnTo>
                    <a:pt x="2431" y="770"/>
                  </a:lnTo>
                  <a:lnTo>
                    <a:pt x="2432" y="771"/>
                  </a:lnTo>
                  <a:lnTo>
                    <a:pt x="2432" y="771"/>
                  </a:lnTo>
                  <a:lnTo>
                    <a:pt x="2432" y="771"/>
                  </a:lnTo>
                  <a:lnTo>
                    <a:pt x="2432" y="771"/>
                  </a:lnTo>
                  <a:lnTo>
                    <a:pt x="2432" y="771"/>
                  </a:lnTo>
                  <a:lnTo>
                    <a:pt x="2432" y="772"/>
                  </a:lnTo>
                  <a:lnTo>
                    <a:pt x="2433" y="772"/>
                  </a:lnTo>
                  <a:lnTo>
                    <a:pt x="2433" y="772"/>
                  </a:lnTo>
                  <a:lnTo>
                    <a:pt x="2433" y="772"/>
                  </a:lnTo>
                  <a:lnTo>
                    <a:pt x="2433" y="772"/>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5"/>
                  </a:lnTo>
                  <a:lnTo>
                    <a:pt x="2434" y="775"/>
                  </a:lnTo>
                  <a:lnTo>
                    <a:pt x="2434" y="775"/>
                  </a:lnTo>
                  <a:lnTo>
                    <a:pt x="2434" y="775"/>
                  </a:lnTo>
                  <a:lnTo>
                    <a:pt x="2434" y="776"/>
                  </a:lnTo>
                  <a:close/>
                  <a:moveTo>
                    <a:pt x="2516" y="714"/>
                  </a:moveTo>
                  <a:lnTo>
                    <a:pt x="2516" y="714"/>
                  </a:lnTo>
                  <a:lnTo>
                    <a:pt x="2516" y="714"/>
                  </a:lnTo>
                  <a:lnTo>
                    <a:pt x="2516" y="714"/>
                  </a:lnTo>
                  <a:lnTo>
                    <a:pt x="2515" y="715"/>
                  </a:lnTo>
                  <a:lnTo>
                    <a:pt x="2515" y="715"/>
                  </a:lnTo>
                  <a:lnTo>
                    <a:pt x="2514" y="715"/>
                  </a:lnTo>
                  <a:lnTo>
                    <a:pt x="2514" y="715"/>
                  </a:lnTo>
                  <a:lnTo>
                    <a:pt x="2514" y="716"/>
                  </a:lnTo>
                  <a:lnTo>
                    <a:pt x="2514" y="716"/>
                  </a:lnTo>
                  <a:lnTo>
                    <a:pt x="2514" y="717"/>
                  </a:lnTo>
                  <a:lnTo>
                    <a:pt x="2514" y="718"/>
                  </a:lnTo>
                  <a:lnTo>
                    <a:pt x="2514" y="718"/>
                  </a:lnTo>
                  <a:lnTo>
                    <a:pt x="2513" y="718"/>
                  </a:lnTo>
                  <a:lnTo>
                    <a:pt x="2513" y="719"/>
                  </a:lnTo>
                  <a:lnTo>
                    <a:pt x="2511" y="719"/>
                  </a:lnTo>
                  <a:lnTo>
                    <a:pt x="2510" y="719"/>
                  </a:lnTo>
                  <a:lnTo>
                    <a:pt x="2510" y="719"/>
                  </a:lnTo>
                  <a:lnTo>
                    <a:pt x="2510" y="720"/>
                  </a:lnTo>
                  <a:lnTo>
                    <a:pt x="2510" y="720"/>
                  </a:lnTo>
                  <a:lnTo>
                    <a:pt x="2510" y="722"/>
                  </a:lnTo>
                  <a:lnTo>
                    <a:pt x="2509" y="723"/>
                  </a:lnTo>
                  <a:lnTo>
                    <a:pt x="2509" y="723"/>
                  </a:lnTo>
                  <a:lnTo>
                    <a:pt x="2508" y="723"/>
                  </a:lnTo>
                  <a:lnTo>
                    <a:pt x="2508" y="724"/>
                  </a:lnTo>
                  <a:lnTo>
                    <a:pt x="2507" y="724"/>
                  </a:lnTo>
                  <a:lnTo>
                    <a:pt x="2506" y="724"/>
                  </a:lnTo>
                  <a:lnTo>
                    <a:pt x="2505" y="724"/>
                  </a:lnTo>
                  <a:lnTo>
                    <a:pt x="2504" y="724"/>
                  </a:lnTo>
                  <a:lnTo>
                    <a:pt x="2504" y="724"/>
                  </a:lnTo>
                  <a:lnTo>
                    <a:pt x="2502" y="724"/>
                  </a:lnTo>
                  <a:lnTo>
                    <a:pt x="2502" y="724"/>
                  </a:lnTo>
                  <a:lnTo>
                    <a:pt x="2500" y="724"/>
                  </a:lnTo>
                  <a:lnTo>
                    <a:pt x="2500" y="724"/>
                  </a:lnTo>
                  <a:lnTo>
                    <a:pt x="2500" y="724"/>
                  </a:lnTo>
                  <a:lnTo>
                    <a:pt x="2499" y="724"/>
                  </a:lnTo>
                  <a:lnTo>
                    <a:pt x="2499" y="724"/>
                  </a:lnTo>
                  <a:lnTo>
                    <a:pt x="2497" y="724"/>
                  </a:lnTo>
                  <a:lnTo>
                    <a:pt x="2496" y="724"/>
                  </a:lnTo>
                  <a:lnTo>
                    <a:pt x="2496" y="724"/>
                  </a:lnTo>
                  <a:lnTo>
                    <a:pt x="2496" y="725"/>
                  </a:lnTo>
                  <a:lnTo>
                    <a:pt x="2496" y="725"/>
                  </a:lnTo>
                  <a:lnTo>
                    <a:pt x="2496" y="726"/>
                  </a:lnTo>
                  <a:lnTo>
                    <a:pt x="2494" y="725"/>
                  </a:lnTo>
                  <a:lnTo>
                    <a:pt x="2494" y="724"/>
                  </a:lnTo>
                  <a:lnTo>
                    <a:pt x="2496" y="724"/>
                  </a:lnTo>
                  <a:lnTo>
                    <a:pt x="2494" y="724"/>
                  </a:lnTo>
                  <a:lnTo>
                    <a:pt x="2494" y="724"/>
                  </a:lnTo>
                  <a:lnTo>
                    <a:pt x="2494" y="723"/>
                  </a:lnTo>
                  <a:lnTo>
                    <a:pt x="2493" y="723"/>
                  </a:lnTo>
                  <a:lnTo>
                    <a:pt x="2493" y="723"/>
                  </a:lnTo>
                  <a:lnTo>
                    <a:pt x="2493" y="722"/>
                  </a:lnTo>
                  <a:lnTo>
                    <a:pt x="2493" y="720"/>
                  </a:lnTo>
                  <a:lnTo>
                    <a:pt x="2493" y="720"/>
                  </a:lnTo>
                  <a:lnTo>
                    <a:pt x="2493" y="719"/>
                  </a:lnTo>
                  <a:lnTo>
                    <a:pt x="2492" y="719"/>
                  </a:lnTo>
                  <a:lnTo>
                    <a:pt x="2492" y="719"/>
                  </a:lnTo>
                  <a:lnTo>
                    <a:pt x="2491" y="719"/>
                  </a:lnTo>
                  <a:lnTo>
                    <a:pt x="2491" y="719"/>
                  </a:lnTo>
                  <a:lnTo>
                    <a:pt x="2490" y="720"/>
                  </a:lnTo>
                  <a:lnTo>
                    <a:pt x="2488" y="720"/>
                  </a:lnTo>
                  <a:lnTo>
                    <a:pt x="2487" y="719"/>
                  </a:lnTo>
                  <a:lnTo>
                    <a:pt x="2485" y="719"/>
                  </a:lnTo>
                  <a:lnTo>
                    <a:pt x="2484" y="719"/>
                  </a:lnTo>
                  <a:lnTo>
                    <a:pt x="2483" y="719"/>
                  </a:lnTo>
                  <a:lnTo>
                    <a:pt x="2483" y="719"/>
                  </a:lnTo>
                  <a:lnTo>
                    <a:pt x="2483" y="718"/>
                  </a:lnTo>
                  <a:lnTo>
                    <a:pt x="2482" y="718"/>
                  </a:lnTo>
                  <a:lnTo>
                    <a:pt x="2482" y="716"/>
                  </a:lnTo>
                  <a:lnTo>
                    <a:pt x="2483" y="715"/>
                  </a:lnTo>
                  <a:lnTo>
                    <a:pt x="2483" y="715"/>
                  </a:lnTo>
                  <a:lnTo>
                    <a:pt x="2483" y="715"/>
                  </a:lnTo>
                  <a:lnTo>
                    <a:pt x="2483" y="715"/>
                  </a:lnTo>
                  <a:lnTo>
                    <a:pt x="2483" y="714"/>
                  </a:lnTo>
                  <a:lnTo>
                    <a:pt x="2483" y="714"/>
                  </a:lnTo>
                  <a:lnTo>
                    <a:pt x="2483" y="712"/>
                  </a:lnTo>
                  <a:lnTo>
                    <a:pt x="2482" y="712"/>
                  </a:lnTo>
                  <a:lnTo>
                    <a:pt x="2482" y="711"/>
                  </a:lnTo>
                  <a:lnTo>
                    <a:pt x="2482" y="710"/>
                  </a:lnTo>
                  <a:lnTo>
                    <a:pt x="2482" y="710"/>
                  </a:lnTo>
                  <a:lnTo>
                    <a:pt x="2482" y="709"/>
                  </a:lnTo>
                  <a:lnTo>
                    <a:pt x="2483" y="709"/>
                  </a:lnTo>
                  <a:lnTo>
                    <a:pt x="2483" y="708"/>
                  </a:lnTo>
                  <a:lnTo>
                    <a:pt x="2483" y="708"/>
                  </a:lnTo>
                  <a:lnTo>
                    <a:pt x="2483" y="707"/>
                  </a:lnTo>
                  <a:lnTo>
                    <a:pt x="2483" y="707"/>
                  </a:lnTo>
                  <a:lnTo>
                    <a:pt x="2483" y="706"/>
                  </a:lnTo>
                  <a:lnTo>
                    <a:pt x="2484" y="706"/>
                  </a:lnTo>
                  <a:lnTo>
                    <a:pt x="2484" y="705"/>
                  </a:lnTo>
                  <a:lnTo>
                    <a:pt x="2484" y="705"/>
                  </a:lnTo>
                  <a:lnTo>
                    <a:pt x="2484" y="703"/>
                  </a:lnTo>
                  <a:lnTo>
                    <a:pt x="2484" y="703"/>
                  </a:lnTo>
                  <a:lnTo>
                    <a:pt x="2484" y="703"/>
                  </a:lnTo>
                  <a:lnTo>
                    <a:pt x="2485" y="702"/>
                  </a:lnTo>
                  <a:lnTo>
                    <a:pt x="2485" y="702"/>
                  </a:lnTo>
                  <a:lnTo>
                    <a:pt x="2485" y="701"/>
                  </a:lnTo>
                  <a:lnTo>
                    <a:pt x="2487" y="701"/>
                  </a:lnTo>
                  <a:lnTo>
                    <a:pt x="2487" y="701"/>
                  </a:lnTo>
                  <a:lnTo>
                    <a:pt x="2487" y="700"/>
                  </a:lnTo>
                  <a:lnTo>
                    <a:pt x="2487" y="700"/>
                  </a:lnTo>
                  <a:lnTo>
                    <a:pt x="2487" y="700"/>
                  </a:lnTo>
                  <a:lnTo>
                    <a:pt x="2487" y="699"/>
                  </a:lnTo>
                  <a:lnTo>
                    <a:pt x="2487" y="699"/>
                  </a:lnTo>
                  <a:lnTo>
                    <a:pt x="2487" y="699"/>
                  </a:lnTo>
                  <a:lnTo>
                    <a:pt x="2488" y="698"/>
                  </a:lnTo>
                  <a:lnTo>
                    <a:pt x="2488" y="698"/>
                  </a:lnTo>
                  <a:lnTo>
                    <a:pt x="2488" y="697"/>
                  </a:lnTo>
                  <a:lnTo>
                    <a:pt x="2488" y="695"/>
                  </a:lnTo>
                  <a:lnTo>
                    <a:pt x="2488" y="694"/>
                  </a:lnTo>
                  <a:lnTo>
                    <a:pt x="2488" y="694"/>
                  </a:lnTo>
                  <a:lnTo>
                    <a:pt x="2489" y="693"/>
                  </a:lnTo>
                  <a:lnTo>
                    <a:pt x="2489" y="693"/>
                  </a:lnTo>
                  <a:lnTo>
                    <a:pt x="2490" y="693"/>
                  </a:lnTo>
                  <a:lnTo>
                    <a:pt x="2490" y="692"/>
                  </a:lnTo>
                  <a:lnTo>
                    <a:pt x="2491" y="692"/>
                  </a:lnTo>
                  <a:lnTo>
                    <a:pt x="2491" y="693"/>
                  </a:lnTo>
                  <a:lnTo>
                    <a:pt x="2492" y="693"/>
                  </a:lnTo>
                  <a:lnTo>
                    <a:pt x="2492" y="692"/>
                  </a:lnTo>
                  <a:lnTo>
                    <a:pt x="2492" y="692"/>
                  </a:lnTo>
                  <a:lnTo>
                    <a:pt x="2492" y="692"/>
                  </a:lnTo>
                  <a:lnTo>
                    <a:pt x="2492" y="692"/>
                  </a:lnTo>
                  <a:lnTo>
                    <a:pt x="2496" y="692"/>
                  </a:lnTo>
                  <a:lnTo>
                    <a:pt x="2496" y="692"/>
                  </a:lnTo>
                  <a:lnTo>
                    <a:pt x="2496" y="691"/>
                  </a:lnTo>
                  <a:lnTo>
                    <a:pt x="2497" y="691"/>
                  </a:lnTo>
                  <a:lnTo>
                    <a:pt x="2497" y="692"/>
                  </a:lnTo>
                  <a:lnTo>
                    <a:pt x="2497" y="692"/>
                  </a:lnTo>
                  <a:lnTo>
                    <a:pt x="2497" y="693"/>
                  </a:lnTo>
                  <a:lnTo>
                    <a:pt x="2497" y="693"/>
                  </a:lnTo>
                  <a:lnTo>
                    <a:pt x="2496" y="693"/>
                  </a:lnTo>
                  <a:lnTo>
                    <a:pt x="2496" y="693"/>
                  </a:lnTo>
                  <a:lnTo>
                    <a:pt x="2496" y="694"/>
                  </a:lnTo>
                  <a:lnTo>
                    <a:pt x="2496" y="695"/>
                  </a:lnTo>
                  <a:lnTo>
                    <a:pt x="2496" y="695"/>
                  </a:lnTo>
                  <a:lnTo>
                    <a:pt x="2497" y="695"/>
                  </a:lnTo>
                  <a:lnTo>
                    <a:pt x="2497" y="695"/>
                  </a:lnTo>
                  <a:lnTo>
                    <a:pt x="2499" y="695"/>
                  </a:lnTo>
                  <a:lnTo>
                    <a:pt x="2499" y="695"/>
                  </a:lnTo>
                  <a:lnTo>
                    <a:pt x="2499" y="695"/>
                  </a:lnTo>
                  <a:lnTo>
                    <a:pt x="2499" y="695"/>
                  </a:lnTo>
                  <a:lnTo>
                    <a:pt x="2499" y="695"/>
                  </a:lnTo>
                  <a:lnTo>
                    <a:pt x="2500" y="695"/>
                  </a:lnTo>
                  <a:lnTo>
                    <a:pt x="2500" y="694"/>
                  </a:lnTo>
                  <a:lnTo>
                    <a:pt x="2500" y="694"/>
                  </a:lnTo>
                  <a:lnTo>
                    <a:pt x="2500" y="695"/>
                  </a:lnTo>
                  <a:lnTo>
                    <a:pt x="2500" y="695"/>
                  </a:lnTo>
                  <a:lnTo>
                    <a:pt x="2500" y="695"/>
                  </a:lnTo>
                  <a:lnTo>
                    <a:pt x="2500" y="694"/>
                  </a:lnTo>
                  <a:lnTo>
                    <a:pt x="2500" y="694"/>
                  </a:lnTo>
                  <a:lnTo>
                    <a:pt x="2501" y="694"/>
                  </a:lnTo>
                  <a:lnTo>
                    <a:pt x="2501" y="693"/>
                  </a:lnTo>
                  <a:lnTo>
                    <a:pt x="2501" y="693"/>
                  </a:lnTo>
                  <a:lnTo>
                    <a:pt x="2501" y="692"/>
                  </a:lnTo>
                  <a:lnTo>
                    <a:pt x="2501" y="692"/>
                  </a:lnTo>
                  <a:lnTo>
                    <a:pt x="2502" y="691"/>
                  </a:lnTo>
                  <a:lnTo>
                    <a:pt x="2501" y="691"/>
                  </a:lnTo>
                  <a:lnTo>
                    <a:pt x="2501" y="691"/>
                  </a:lnTo>
                  <a:lnTo>
                    <a:pt x="2502" y="690"/>
                  </a:lnTo>
                  <a:lnTo>
                    <a:pt x="2501" y="690"/>
                  </a:lnTo>
                  <a:lnTo>
                    <a:pt x="2501" y="689"/>
                  </a:lnTo>
                  <a:lnTo>
                    <a:pt x="2500" y="688"/>
                  </a:lnTo>
                  <a:lnTo>
                    <a:pt x="2500" y="686"/>
                  </a:lnTo>
                  <a:lnTo>
                    <a:pt x="2499" y="686"/>
                  </a:lnTo>
                  <a:lnTo>
                    <a:pt x="2499" y="686"/>
                  </a:lnTo>
                  <a:lnTo>
                    <a:pt x="2500" y="685"/>
                  </a:lnTo>
                  <a:lnTo>
                    <a:pt x="2500" y="686"/>
                  </a:lnTo>
                  <a:lnTo>
                    <a:pt x="2501" y="686"/>
                  </a:lnTo>
                  <a:lnTo>
                    <a:pt x="2502" y="686"/>
                  </a:lnTo>
                  <a:lnTo>
                    <a:pt x="2502" y="686"/>
                  </a:lnTo>
                  <a:lnTo>
                    <a:pt x="2504" y="686"/>
                  </a:lnTo>
                  <a:lnTo>
                    <a:pt x="2504" y="688"/>
                  </a:lnTo>
                  <a:lnTo>
                    <a:pt x="2504" y="688"/>
                  </a:lnTo>
                  <a:lnTo>
                    <a:pt x="2504" y="689"/>
                  </a:lnTo>
                  <a:lnTo>
                    <a:pt x="2504" y="689"/>
                  </a:lnTo>
                  <a:lnTo>
                    <a:pt x="2504" y="690"/>
                  </a:lnTo>
                  <a:lnTo>
                    <a:pt x="2504" y="690"/>
                  </a:lnTo>
                  <a:lnTo>
                    <a:pt x="2504" y="690"/>
                  </a:lnTo>
                  <a:lnTo>
                    <a:pt x="2504" y="691"/>
                  </a:lnTo>
                  <a:lnTo>
                    <a:pt x="2504" y="691"/>
                  </a:lnTo>
                  <a:lnTo>
                    <a:pt x="2505" y="690"/>
                  </a:lnTo>
                  <a:lnTo>
                    <a:pt x="2505" y="690"/>
                  </a:lnTo>
                  <a:lnTo>
                    <a:pt x="2506" y="690"/>
                  </a:lnTo>
                  <a:lnTo>
                    <a:pt x="2506" y="690"/>
                  </a:lnTo>
                  <a:lnTo>
                    <a:pt x="2507" y="690"/>
                  </a:lnTo>
                  <a:lnTo>
                    <a:pt x="2507" y="689"/>
                  </a:lnTo>
                  <a:lnTo>
                    <a:pt x="2508" y="689"/>
                  </a:lnTo>
                  <a:lnTo>
                    <a:pt x="2509" y="690"/>
                  </a:lnTo>
                  <a:lnTo>
                    <a:pt x="2509" y="690"/>
                  </a:lnTo>
                  <a:lnTo>
                    <a:pt x="2510" y="690"/>
                  </a:lnTo>
                  <a:lnTo>
                    <a:pt x="2510" y="690"/>
                  </a:lnTo>
                  <a:lnTo>
                    <a:pt x="2510" y="690"/>
                  </a:lnTo>
                  <a:lnTo>
                    <a:pt x="2510" y="691"/>
                  </a:lnTo>
                  <a:lnTo>
                    <a:pt x="2510" y="691"/>
                  </a:lnTo>
                  <a:lnTo>
                    <a:pt x="2510" y="691"/>
                  </a:lnTo>
                  <a:lnTo>
                    <a:pt x="2510" y="691"/>
                  </a:lnTo>
                  <a:lnTo>
                    <a:pt x="2509" y="691"/>
                  </a:lnTo>
                  <a:lnTo>
                    <a:pt x="2509" y="691"/>
                  </a:lnTo>
                  <a:lnTo>
                    <a:pt x="2509" y="692"/>
                  </a:lnTo>
                  <a:lnTo>
                    <a:pt x="2507" y="692"/>
                  </a:lnTo>
                  <a:lnTo>
                    <a:pt x="2507" y="692"/>
                  </a:lnTo>
                  <a:lnTo>
                    <a:pt x="2507" y="692"/>
                  </a:lnTo>
                  <a:lnTo>
                    <a:pt x="2508" y="692"/>
                  </a:lnTo>
                  <a:lnTo>
                    <a:pt x="2508" y="692"/>
                  </a:lnTo>
                  <a:lnTo>
                    <a:pt x="2510" y="692"/>
                  </a:lnTo>
                  <a:lnTo>
                    <a:pt x="2510" y="693"/>
                  </a:lnTo>
                  <a:lnTo>
                    <a:pt x="2510" y="693"/>
                  </a:lnTo>
                  <a:lnTo>
                    <a:pt x="2511" y="693"/>
                  </a:lnTo>
                  <a:lnTo>
                    <a:pt x="2510" y="693"/>
                  </a:lnTo>
                  <a:lnTo>
                    <a:pt x="2509" y="693"/>
                  </a:lnTo>
                  <a:lnTo>
                    <a:pt x="2509" y="693"/>
                  </a:lnTo>
                  <a:lnTo>
                    <a:pt x="2509" y="693"/>
                  </a:lnTo>
                  <a:lnTo>
                    <a:pt x="2508" y="693"/>
                  </a:lnTo>
                  <a:lnTo>
                    <a:pt x="2508" y="693"/>
                  </a:lnTo>
                  <a:lnTo>
                    <a:pt x="2508" y="694"/>
                  </a:lnTo>
                  <a:lnTo>
                    <a:pt x="2509" y="694"/>
                  </a:lnTo>
                  <a:lnTo>
                    <a:pt x="2509" y="694"/>
                  </a:lnTo>
                  <a:lnTo>
                    <a:pt x="2509" y="694"/>
                  </a:lnTo>
                  <a:lnTo>
                    <a:pt x="2510" y="694"/>
                  </a:lnTo>
                  <a:lnTo>
                    <a:pt x="2510" y="695"/>
                  </a:lnTo>
                  <a:lnTo>
                    <a:pt x="2510" y="695"/>
                  </a:lnTo>
                  <a:lnTo>
                    <a:pt x="2510" y="695"/>
                  </a:lnTo>
                  <a:lnTo>
                    <a:pt x="2511" y="695"/>
                  </a:lnTo>
                  <a:lnTo>
                    <a:pt x="2511" y="697"/>
                  </a:lnTo>
                  <a:lnTo>
                    <a:pt x="2510" y="697"/>
                  </a:lnTo>
                  <a:lnTo>
                    <a:pt x="2510" y="697"/>
                  </a:lnTo>
                  <a:lnTo>
                    <a:pt x="2509" y="697"/>
                  </a:lnTo>
                  <a:lnTo>
                    <a:pt x="2509" y="697"/>
                  </a:lnTo>
                  <a:lnTo>
                    <a:pt x="2508" y="697"/>
                  </a:lnTo>
                  <a:lnTo>
                    <a:pt x="2508" y="695"/>
                  </a:lnTo>
                  <a:lnTo>
                    <a:pt x="2506" y="695"/>
                  </a:lnTo>
                  <a:lnTo>
                    <a:pt x="2505" y="697"/>
                  </a:lnTo>
                  <a:lnTo>
                    <a:pt x="2505" y="697"/>
                  </a:lnTo>
                  <a:lnTo>
                    <a:pt x="2502" y="697"/>
                  </a:lnTo>
                  <a:lnTo>
                    <a:pt x="2502" y="698"/>
                  </a:lnTo>
                  <a:lnTo>
                    <a:pt x="2504" y="698"/>
                  </a:lnTo>
                  <a:lnTo>
                    <a:pt x="2504" y="699"/>
                  </a:lnTo>
                  <a:lnTo>
                    <a:pt x="2505" y="699"/>
                  </a:lnTo>
                  <a:lnTo>
                    <a:pt x="2506" y="698"/>
                  </a:lnTo>
                  <a:lnTo>
                    <a:pt x="2507" y="698"/>
                  </a:lnTo>
                  <a:lnTo>
                    <a:pt x="2507" y="698"/>
                  </a:lnTo>
                  <a:lnTo>
                    <a:pt x="2508" y="698"/>
                  </a:lnTo>
                  <a:lnTo>
                    <a:pt x="2509" y="698"/>
                  </a:lnTo>
                  <a:lnTo>
                    <a:pt x="2509" y="698"/>
                  </a:lnTo>
                  <a:lnTo>
                    <a:pt x="2510" y="698"/>
                  </a:lnTo>
                  <a:lnTo>
                    <a:pt x="2511" y="698"/>
                  </a:lnTo>
                  <a:lnTo>
                    <a:pt x="2511" y="698"/>
                  </a:lnTo>
                  <a:lnTo>
                    <a:pt x="2511" y="699"/>
                  </a:lnTo>
                  <a:lnTo>
                    <a:pt x="2513" y="699"/>
                  </a:lnTo>
                  <a:lnTo>
                    <a:pt x="2513" y="699"/>
                  </a:lnTo>
                  <a:lnTo>
                    <a:pt x="2513" y="699"/>
                  </a:lnTo>
                  <a:lnTo>
                    <a:pt x="2511" y="700"/>
                  </a:lnTo>
                  <a:lnTo>
                    <a:pt x="2511" y="699"/>
                  </a:lnTo>
                  <a:lnTo>
                    <a:pt x="2511" y="700"/>
                  </a:lnTo>
                  <a:lnTo>
                    <a:pt x="2511" y="701"/>
                  </a:lnTo>
                  <a:lnTo>
                    <a:pt x="2513" y="701"/>
                  </a:lnTo>
                  <a:lnTo>
                    <a:pt x="2513" y="702"/>
                  </a:lnTo>
                  <a:lnTo>
                    <a:pt x="2513" y="702"/>
                  </a:lnTo>
                  <a:lnTo>
                    <a:pt x="2513" y="705"/>
                  </a:lnTo>
                  <a:lnTo>
                    <a:pt x="2513" y="705"/>
                  </a:lnTo>
                  <a:lnTo>
                    <a:pt x="2511" y="706"/>
                  </a:lnTo>
                  <a:lnTo>
                    <a:pt x="2511" y="707"/>
                  </a:lnTo>
                  <a:lnTo>
                    <a:pt x="2513" y="708"/>
                  </a:lnTo>
                  <a:lnTo>
                    <a:pt x="2514" y="709"/>
                  </a:lnTo>
                  <a:lnTo>
                    <a:pt x="2514" y="709"/>
                  </a:lnTo>
                  <a:lnTo>
                    <a:pt x="2514" y="709"/>
                  </a:lnTo>
                  <a:lnTo>
                    <a:pt x="2514" y="710"/>
                  </a:lnTo>
                  <a:lnTo>
                    <a:pt x="2515" y="711"/>
                  </a:lnTo>
                  <a:lnTo>
                    <a:pt x="2516" y="711"/>
                  </a:lnTo>
                  <a:lnTo>
                    <a:pt x="2516" y="712"/>
                  </a:lnTo>
                  <a:lnTo>
                    <a:pt x="2516" y="714"/>
                  </a:lnTo>
                  <a:close/>
                  <a:moveTo>
                    <a:pt x="2524" y="685"/>
                  </a:moveTo>
                  <a:lnTo>
                    <a:pt x="2524" y="686"/>
                  </a:lnTo>
                  <a:lnTo>
                    <a:pt x="2523" y="686"/>
                  </a:lnTo>
                  <a:lnTo>
                    <a:pt x="2523" y="688"/>
                  </a:lnTo>
                  <a:lnTo>
                    <a:pt x="2522" y="688"/>
                  </a:lnTo>
                  <a:lnTo>
                    <a:pt x="2522" y="688"/>
                  </a:lnTo>
                  <a:lnTo>
                    <a:pt x="2522" y="688"/>
                  </a:lnTo>
                  <a:lnTo>
                    <a:pt x="2521" y="688"/>
                  </a:lnTo>
                  <a:lnTo>
                    <a:pt x="2519" y="689"/>
                  </a:lnTo>
                  <a:lnTo>
                    <a:pt x="2519" y="689"/>
                  </a:lnTo>
                  <a:lnTo>
                    <a:pt x="2518" y="689"/>
                  </a:lnTo>
                  <a:lnTo>
                    <a:pt x="2518" y="689"/>
                  </a:lnTo>
                  <a:lnTo>
                    <a:pt x="2517" y="689"/>
                  </a:lnTo>
                  <a:lnTo>
                    <a:pt x="2517" y="689"/>
                  </a:lnTo>
                  <a:lnTo>
                    <a:pt x="2517" y="689"/>
                  </a:lnTo>
                  <a:lnTo>
                    <a:pt x="2517" y="689"/>
                  </a:lnTo>
                  <a:lnTo>
                    <a:pt x="2517" y="688"/>
                  </a:lnTo>
                  <a:lnTo>
                    <a:pt x="2517" y="686"/>
                  </a:lnTo>
                  <a:lnTo>
                    <a:pt x="2517" y="686"/>
                  </a:lnTo>
                  <a:lnTo>
                    <a:pt x="2517" y="685"/>
                  </a:lnTo>
                  <a:lnTo>
                    <a:pt x="2517" y="685"/>
                  </a:lnTo>
                  <a:lnTo>
                    <a:pt x="2516" y="684"/>
                  </a:lnTo>
                  <a:lnTo>
                    <a:pt x="2516" y="684"/>
                  </a:lnTo>
                  <a:lnTo>
                    <a:pt x="2516" y="685"/>
                  </a:lnTo>
                  <a:lnTo>
                    <a:pt x="2516" y="685"/>
                  </a:lnTo>
                  <a:lnTo>
                    <a:pt x="2515" y="685"/>
                  </a:lnTo>
                  <a:lnTo>
                    <a:pt x="2515" y="685"/>
                  </a:lnTo>
                  <a:lnTo>
                    <a:pt x="2514" y="685"/>
                  </a:lnTo>
                  <a:lnTo>
                    <a:pt x="2514" y="685"/>
                  </a:lnTo>
                  <a:lnTo>
                    <a:pt x="2513" y="685"/>
                  </a:lnTo>
                  <a:lnTo>
                    <a:pt x="2513" y="685"/>
                  </a:lnTo>
                  <a:lnTo>
                    <a:pt x="2511" y="684"/>
                  </a:lnTo>
                  <a:lnTo>
                    <a:pt x="2511" y="684"/>
                  </a:lnTo>
                  <a:lnTo>
                    <a:pt x="2510" y="684"/>
                  </a:lnTo>
                  <a:lnTo>
                    <a:pt x="2510" y="684"/>
                  </a:lnTo>
                  <a:lnTo>
                    <a:pt x="2510" y="684"/>
                  </a:lnTo>
                  <a:lnTo>
                    <a:pt x="2509" y="684"/>
                  </a:lnTo>
                  <a:lnTo>
                    <a:pt x="2508" y="684"/>
                  </a:lnTo>
                  <a:lnTo>
                    <a:pt x="2507" y="684"/>
                  </a:lnTo>
                  <a:lnTo>
                    <a:pt x="2507" y="684"/>
                  </a:lnTo>
                  <a:lnTo>
                    <a:pt x="2506" y="683"/>
                  </a:lnTo>
                  <a:lnTo>
                    <a:pt x="2506" y="683"/>
                  </a:lnTo>
                  <a:lnTo>
                    <a:pt x="2506" y="682"/>
                  </a:lnTo>
                  <a:lnTo>
                    <a:pt x="2506" y="681"/>
                  </a:lnTo>
                  <a:lnTo>
                    <a:pt x="2507" y="681"/>
                  </a:lnTo>
                  <a:lnTo>
                    <a:pt x="2507" y="681"/>
                  </a:lnTo>
                  <a:lnTo>
                    <a:pt x="2508" y="680"/>
                  </a:lnTo>
                  <a:lnTo>
                    <a:pt x="2509" y="680"/>
                  </a:lnTo>
                  <a:lnTo>
                    <a:pt x="2509" y="680"/>
                  </a:lnTo>
                  <a:lnTo>
                    <a:pt x="2510" y="680"/>
                  </a:lnTo>
                  <a:lnTo>
                    <a:pt x="2511" y="680"/>
                  </a:lnTo>
                  <a:lnTo>
                    <a:pt x="2511" y="680"/>
                  </a:lnTo>
                  <a:lnTo>
                    <a:pt x="2511" y="681"/>
                  </a:lnTo>
                  <a:lnTo>
                    <a:pt x="2511" y="682"/>
                  </a:lnTo>
                  <a:lnTo>
                    <a:pt x="2511" y="682"/>
                  </a:lnTo>
                  <a:lnTo>
                    <a:pt x="2511" y="683"/>
                  </a:lnTo>
                  <a:lnTo>
                    <a:pt x="2513" y="683"/>
                  </a:lnTo>
                  <a:lnTo>
                    <a:pt x="2513" y="682"/>
                  </a:lnTo>
                  <a:lnTo>
                    <a:pt x="2513" y="682"/>
                  </a:lnTo>
                  <a:lnTo>
                    <a:pt x="2513" y="681"/>
                  </a:lnTo>
                  <a:lnTo>
                    <a:pt x="2513" y="681"/>
                  </a:lnTo>
                  <a:lnTo>
                    <a:pt x="2514" y="681"/>
                  </a:lnTo>
                  <a:lnTo>
                    <a:pt x="2514" y="682"/>
                  </a:lnTo>
                  <a:lnTo>
                    <a:pt x="2515" y="681"/>
                  </a:lnTo>
                  <a:lnTo>
                    <a:pt x="2515" y="681"/>
                  </a:lnTo>
                  <a:lnTo>
                    <a:pt x="2516" y="681"/>
                  </a:lnTo>
                  <a:lnTo>
                    <a:pt x="2517" y="680"/>
                  </a:lnTo>
                  <a:lnTo>
                    <a:pt x="2517" y="680"/>
                  </a:lnTo>
                  <a:lnTo>
                    <a:pt x="2516" y="680"/>
                  </a:lnTo>
                  <a:lnTo>
                    <a:pt x="2515" y="678"/>
                  </a:lnTo>
                  <a:lnTo>
                    <a:pt x="2514" y="678"/>
                  </a:lnTo>
                  <a:lnTo>
                    <a:pt x="2514" y="677"/>
                  </a:lnTo>
                  <a:lnTo>
                    <a:pt x="2515" y="677"/>
                  </a:lnTo>
                  <a:lnTo>
                    <a:pt x="2516" y="678"/>
                  </a:lnTo>
                  <a:lnTo>
                    <a:pt x="2516" y="678"/>
                  </a:lnTo>
                  <a:lnTo>
                    <a:pt x="2517" y="678"/>
                  </a:lnTo>
                  <a:lnTo>
                    <a:pt x="2517" y="678"/>
                  </a:lnTo>
                  <a:lnTo>
                    <a:pt x="2517" y="680"/>
                  </a:lnTo>
                  <a:lnTo>
                    <a:pt x="2517" y="680"/>
                  </a:lnTo>
                  <a:lnTo>
                    <a:pt x="2517" y="682"/>
                  </a:lnTo>
                  <a:lnTo>
                    <a:pt x="2517" y="682"/>
                  </a:lnTo>
                  <a:lnTo>
                    <a:pt x="2518" y="683"/>
                  </a:lnTo>
                  <a:lnTo>
                    <a:pt x="2518" y="683"/>
                  </a:lnTo>
                  <a:lnTo>
                    <a:pt x="2518" y="683"/>
                  </a:lnTo>
                  <a:lnTo>
                    <a:pt x="2519" y="683"/>
                  </a:lnTo>
                  <a:lnTo>
                    <a:pt x="2521" y="683"/>
                  </a:lnTo>
                  <a:lnTo>
                    <a:pt x="2522" y="683"/>
                  </a:lnTo>
                  <a:lnTo>
                    <a:pt x="2522" y="683"/>
                  </a:lnTo>
                  <a:lnTo>
                    <a:pt x="2523" y="683"/>
                  </a:lnTo>
                  <a:lnTo>
                    <a:pt x="2523" y="683"/>
                  </a:lnTo>
                  <a:lnTo>
                    <a:pt x="2524" y="683"/>
                  </a:lnTo>
                  <a:lnTo>
                    <a:pt x="2524" y="683"/>
                  </a:lnTo>
                  <a:lnTo>
                    <a:pt x="2524" y="683"/>
                  </a:lnTo>
                  <a:lnTo>
                    <a:pt x="2524" y="685"/>
                  </a:lnTo>
                  <a:close/>
                  <a:moveTo>
                    <a:pt x="2767" y="680"/>
                  </a:moveTo>
                  <a:lnTo>
                    <a:pt x="2767" y="682"/>
                  </a:lnTo>
                  <a:lnTo>
                    <a:pt x="2765" y="684"/>
                  </a:lnTo>
                  <a:lnTo>
                    <a:pt x="2760" y="683"/>
                  </a:lnTo>
                  <a:lnTo>
                    <a:pt x="2754" y="685"/>
                  </a:lnTo>
                  <a:lnTo>
                    <a:pt x="2752" y="683"/>
                  </a:lnTo>
                  <a:lnTo>
                    <a:pt x="2749" y="683"/>
                  </a:lnTo>
                  <a:lnTo>
                    <a:pt x="2744" y="682"/>
                  </a:lnTo>
                  <a:lnTo>
                    <a:pt x="2739" y="683"/>
                  </a:lnTo>
                  <a:lnTo>
                    <a:pt x="2737" y="682"/>
                  </a:lnTo>
                  <a:lnTo>
                    <a:pt x="2731" y="681"/>
                  </a:lnTo>
                  <a:lnTo>
                    <a:pt x="2722" y="682"/>
                  </a:lnTo>
                  <a:lnTo>
                    <a:pt x="2719" y="683"/>
                  </a:lnTo>
                  <a:lnTo>
                    <a:pt x="2718" y="680"/>
                  </a:lnTo>
                  <a:lnTo>
                    <a:pt x="2717" y="683"/>
                  </a:lnTo>
                  <a:lnTo>
                    <a:pt x="2712" y="684"/>
                  </a:lnTo>
                  <a:lnTo>
                    <a:pt x="2710" y="684"/>
                  </a:lnTo>
                  <a:lnTo>
                    <a:pt x="2710" y="686"/>
                  </a:lnTo>
                  <a:lnTo>
                    <a:pt x="2706" y="690"/>
                  </a:lnTo>
                  <a:lnTo>
                    <a:pt x="2704" y="690"/>
                  </a:lnTo>
                  <a:lnTo>
                    <a:pt x="2702" y="692"/>
                  </a:lnTo>
                  <a:lnTo>
                    <a:pt x="2702" y="697"/>
                  </a:lnTo>
                  <a:lnTo>
                    <a:pt x="2698" y="699"/>
                  </a:lnTo>
                  <a:lnTo>
                    <a:pt x="2698" y="701"/>
                  </a:lnTo>
                  <a:lnTo>
                    <a:pt x="2701" y="702"/>
                  </a:lnTo>
                  <a:lnTo>
                    <a:pt x="2700" y="708"/>
                  </a:lnTo>
                  <a:lnTo>
                    <a:pt x="2698" y="708"/>
                  </a:lnTo>
                  <a:lnTo>
                    <a:pt x="2698" y="707"/>
                  </a:lnTo>
                  <a:lnTo>
                    <a:pt x="2697" y="703"/>
                  </a:lnTo>
                  <a:lnTo>
                    <a:pt x="2693" y="699"/>
                  </a:lnTo>
                  <a:lnTo>
                    <a:pt x="2692" y="695"/>
                  </a:lnTo>
                  <a:lnTo>
                    <a:pt x="2693" y="693"/>
                  </a:lnTo>
                  <a:lnTo>
                    <a:pt x="2694" y="691"/>
                  </a:lnTo>
                  <a:lnTo>
                    <a:pt x="2693" y="688"/>
                  </a:lnTo>
                  <a:lnTo>
                    <a:pt x="2695" y="686"/>
                  </a:lnTo>
                  <a:lnTo>
                    <a:pt x="2697" y="685"/>
                  </a:lnTo>
                  <a:lnTo>
                    <a:pt x="2700" y="683"/>
                  </a:lnTo>
                  <a:lnTo>
                    <a:pt x="2702" y="682"/>
                  </a:lnTo>
                  <a:lnTo>
                    <a:pt x="2705" y="681"/>
                  </a:lnTo>
                  <a:lnTo>
                    <a:pt x="2706" y="677"/>
                  </a:lnTo>
                  <a:lnTo>
                    <a:pt x="2711" y="676"/>
                  </a:lnTo>
                  <a:lnTo>
                    <a:pt x="2712" y="677"/>
                  </a:lnTo>
                  <a:lnTo>
                    <a:pt x="2717" y="678"/>
                  </a:lnTo>
                  <a:lnTo>
                    <a:pt x="2722" y="677"/>
                  </a:lnTo>
                  <a:lnTo>
                    <a:pt x="2726" y="677"/>
                  </a:lnTo>
                  <a:lnTo>
                    <a:pt x="2728" y="676"/>
                  </a:lnTo>
                  <a:lnTo>
                    <a:pt x="2730" y="680"/>
                  </a:lnTo>
                  <a:lnTo>
                    <a:pt x="2738" y="680"/>
                  </a:lnTo>
                  <a:lnTo>
                    <a:pt x="2741" y="681"/>
                  </a:lnTo>
                  <a:lnTo>
                    <a:pt x="2744" y="680"/>
                  </a:lnTo>
                  <a:lnTo>
                    <a:pt x="2750" y="678"/>
                  </a:lnTo>
                  <a:lnTo>
                    <a:pt x="2756" y="682"/>
                  </a:lnTo>
                  <a:lnTo>
                    <a:pt x="2762" y="677"/>
                  </a:lnTo>
                  <a:lnTo>
                    <a:pt x="2764" y="680"/>
                  </a:lnTo>
                  <a:lnTo>
                    <a:pt x="2765" y="677"/>
                  </a:lnTo>
                  <a:lnTo>
                    <a:pt x="2769" y="676"/>
                  </a:lnTo>
                  <a:lnTo>
                    <a:pt x="2770" y="680"/>
                  </a:lnTo>
                  <a:lnTo>
                    <a:pt x="2767" y="680"/>
                  </a:lnTo>
                  <a:close/>
                  <a:moveTo>
                    <a:pt x="3189" y="518"/>
                  </a:moveTo>
                  <a:lnTo>
                    <a:pt x="3189" y="520"/>
                  </a:lnTo>
                  <a:lnTo>
                    <a:pt x="3188" y="526"/>
                  </a:lnTo>
                  <a:lnTo>
                    <a:pt x="3188" y="528"/>
                  </a:lnTo>
                  <a:lnTo>
                    <a:pt x="3185" y="534"/>
                  </a:lnTo>
                  <a:lnTo>
                    <a:pt x="3184" y="537"/>
                  </a:lnTo>
                  <a:lnTo>
                    <a:pt x="3184" y="541"/>
                  </a:lnTo>
                  <a:lnTo>
                    <a:pt x="3185" y="545"/>
                  </a:lnTo>
                  <a:lnTo>
                    <a:pt x="3183" y="547"/>
                  </a:lnTo>
                  <a:lnTo>
                    <a:pt x="3181" y="549"/>
                  </a:lnTo>
                  <a:lnTo>
                    <a:pt x="3180" y="553"/>
                  </a:lnTo>
                  <a:lnTo>
                    <a:pt x="3178" y="554"/>
                  </a:lnTo>
                  <a:lnTo>
                    <a:pt x="3178" y="552"/>
                  </a:lnTo>
                  <a:lnTo>
                    <a:pt x="3175" y="551"/>
                  </a:lnTo>
                  <a:lnTo>
                    <a:pt x="3171" y="556"/>
                  </a:lnTo>
                  <a:lnTo>
                    <a:pt x="3174" y="555"/>
                  </a:lnTo>
                  <a:lnTo>
                    <a:pt x="3176" y="556"/>
                  </a:lnTo>
                  <a:lnTo>
                    <a:pt x="3178" y="558"/>
                  </a:lnTo>
                  <a:lnTo>
                    <a:pt x="3174" y="561"/>
                  </a:lnTo>
                  <a:lnTo>
                    <a:pt x="3172" y="561"/>
                  </a:lnTo>
                  <a:lnTo>
                    <a:pt x="3168" y="563"/>
                  </a:lnTo>
                  <a:lnTo>
                    <a:pt x="3167" y="566"/>
                  </a:lnTo>
                  <a:lnTo>
                    <a:pt x="3163" y="570"/>
                  </a:lnTo>
                  <a:lnTo>
                    <a:pt x="3159" y="571"/>
                  </a:lnTo>
                  <a:lnTo>
                    <a:pt x="3157" y="572"/>
                  </a:lnTo>
                  <a:lnTo>
                    <a:pt x="3151" y="574"/>
                  </a:lnTo>
                  <a:lnTo>
                    <a:pt x="3149" y="575"/>
                  </a:lnTo>
                  <a:lnTo>
                    <a:pt x="3147" y="579"/>
                  </a:lnTo>
                  <a:lnTo>
                    <a:pt x="3145" y="578"/>
                  </a:lnTo>
                  <a:lnTo>
                    <a:pt x="3141" y="578"/>
                  </a:lnTo>
                  <a:lnTo>
                    <a:pt x="3140" y="579"/>
                  </a:lnTo>
                  <a:lnTo>
                    <a:pt x="3140" y="580"/>
                  </a:lnTo>
                  <a:lnTo>
                    <a:pt x="3140" y="581"/>
                  </a:lnTo>
                  <a:lnTo>
                    <a:pt x="3137" y="587"/>
                  </a:lnTo>
                  <a:lnTo>
                    <a:pt x="3134" y="589"/>
                  </a:lnTo>
                  <a:lnTo>
                    <a:pt x="3122" y="592"/>
                  </a:lnTo>
                  <a:lnTo>
                    <a:pt x="3120" y="594"/>
                  </a:lnTo>
                  <a:lnTo>
                    <a:pt x="3115" y="594"/>
                  </a:lnTo>
                  <a:lnTo>
                    <a:pt x="3107" y="591"/>
                  </a:lnTo>
                  <a:lnTo>
                    <a:pt x="3110" y="589"/>
                  </a:lnTo>
                  <a:lnTo>
                    <a:pt x="3115" y="588"/>
                  </a:lnTo>
                  <a:lnTo>
                    <a:pt x="3117" y="588"/>
                  </a:lnTo>
                  <a:lnTo>
                    <a:pt x="3120" y="587"/>
                  </a:lnTo>
                  <a:lnTo>
                    <a:pt x="3122" y="587"/>
                  </a:lnTo>
                  <a:lnTo>
                    <a:pt x="3125" y="586"/>
                  </a:lnTo>
                  <a:lnTo>
                    <a:pt x="3131" y="582"/>
                  </a:lnTo>
                  <a:lnTo>
                    <a:pt x="3134" y="577"/>
                  </a:lnTo>
                  <a:lnTo>
                    <a:pt x="3137" y="574"/>
                  </a:lnTo>
                  <a:lnTo>
                    <a:pt x="3142" y="572"/>
                  </a:lnTo>
                  <a:lnTo>
                    <a:pt x="3145" y="570"/>
                  </a:lnTo>
                  <a:lnTo>
                    <a:pt x="3148" y="566"/>
                  </a:lnTo>
                  <a:lnTo>
                    <a:pt x="3148" y="564"/>
                  </a:lnTo>
                  <a:lnTo>
                    <a:pt x="3150" y="562"/>
                  </a:lnTo>
                  <a:lnTo>
                    <a:pt x="3156" y="558"/>
                  </a:lnTo>
                  <a:lnTo>
                    <a:pt x="3161" y="553"/>
                  </a:lnTo>
                  <a:lnTo>
                    <a:pt x="3165" y="549"/>
                  </a:lnTo>
                  <a:lnTo>
                    <a:pt x="3168" y="544"/>
                  </a:lnTo>
                  <a:lnTo>
                    <a:pt x="3171" y="541"/>
                  </a:lnTo>
                  <a:lnTo>
                    <a:pt x="3171" y="539"/>
                  </a:lnTo>
                  <a:lnTo>
                    <a:pt x="3173" y="537"/>
                  </a:lnTo>
                  <a:lnTo>
                    <a:pt x="3174" y="535"/>
                  </a:lnTo>
                  <a:lnTo>
                    <a:pt x="3176" y="529"/>
                  </a:lnTo>
                  <a:lnTo>
                    <a:pt x="3180" y="526"/>
                  </a:lnTo>
                  <a:lnTo>
                    <a:pt x="3180" y="523"/>
                  </a:lnTo>
                  <a:lnTo>
                    <a:pt x="3180" y="520"/>
                  </a:lnTo>
                  <a:lnTo>
                    <a:pt x="3181" y="518"/>
                  </a:lnTo>
                  <a:lnTo>
                    <a:pt x="3185" y="513"/>
                  </a:lnTo>
                  <a:lnTo>
                    <a:pt x="3189" y="514"/>
                  </a:lnTo>
                  <a:lnTo>
                    <a:pt x="3185" y="513"/>
                  </a:lnTo>
                  <a:lnTo>
                    <a:pt x="3189" y="513"/>
                  </a:lnTo>
                  <a:lnTo>
                    <a:pt x="3190" y="514"/>
                  </a:lnTo>
                  <a:lnTo>
                    <a:pt x="3189"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grpSp>
      <p:sp>
        <p:nvSpPr>
          <p:cNvPr id="270" name="Chart Placeholder 269">
            <a:extLst>
              <a:ext uri="{FF2B5EF4-FFF2-40B4-BE49-F238E27FC236}">
                <a16:creationId xmlns:a16="http://schemas.microsoft.com/office/drawing/2014/main" id="{BE404576-A498-491E-8702-D63A8C69D08A}"/>
              </a:ext>
            </a:extLst>
          </p:cNvPr>
          <p:cNvSpPr>
            <a:spLocks noGrp="1"/>
          </p:cNvSpPr>
          <p:nvPr>
            <p:ph type="chart" sz="quarter" idx="22" hasCustomPrompt="1"/>
          </p:nvPr>
        </p:nvSpPr>
        <p:spPr>
          <a:xfrm>
            <a:off x="8074274" y="2795865"/>
            <a:ext cx="3505150" cy="2969727"/>
          </a:xfrm>
          <a:prstGeom prst="rect">
            <a:avLst/>
          </a:prstGeom>
        </p:spPr>
        <p:txBody>
          <a:bodyPr/>
          <a:lstStyle>
            <a:lvl1pPr marL="0" indent="0">
              <a:buNone/>
              <a:defRPr sz="1100">
                <a:latin typeface="Gill Sans Infant Std" panose="020B0502020104020203" pitchFamily="34" charset="0"/>
              </a:defRPr>
            </a:lvl1pPr>
          </a:lstStyle>
          <a:p>
            <a:r>
              <a:rPr lang="en-GB" dirty="0"/>
              <a:t>Click to add chart</a:t>
            </a:r>
          </a:p>
        </p:txBody>
      </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8669446"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THE SIZE OF THE PROBLEM</a:t>
            </a: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flipH="1">
            <a:off x="664948" y="3372761"/>
            <a:ext cx="2863153"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3481729" y="330871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4720475" y="3508274"/>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3</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4720475" y="3841062"/>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592363" y="3074688"/>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1</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92363" y="3407476"/>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690196" y="4240494"/>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2</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690196" y="4573282"/>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cxnSp>
        <p:nvCxnSpPr>
          <p:cNvPr id="264" name="Straight Connector 263">
            <a:extLst>
              <a:ext uri="{FF2B5EF4-FFF2-40B4-BE49-F238E27FC236}">
                <a16:creationId xmlns:a16="http://schemas.microsoft.com/office/drawing/2014/main" id="{31CC761B-6B0F-4FBD-82FE-75D8F8F0ED2D}"/>
              </a:ext>
            </a:extLst>
          </p:cNvPr>
          <p:cNvCxnSpPr>
            <a:cxnSpLocks/>
          </p:cNvCxnSpPr>
          <p:nvPr userDrawn="1"/>
        </p:nvCxnSpPr>
        <p:spPr>
          <a:xfrm flipH="1">
            <a:off x="788291" y="4544653"/>
            <a:ext cx="3636000"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42349655-16C2-4422-804B-57EDE44B2D53}"/>
              </a:ext>
            </a:extLst>
          </p:cNvPr>
          <p:cNvSpPr/>
          <p:nvPr userDrawn="1"/>
        </p:nvSpPr>
        <p:spPr>
          <a:xfrm>
            <a:off x="4378794" y="4490659"/>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6" name="Straight Connector 265">
            <a:extLst>
              <a:ext uri="{FF2B5EF4-FFF2-40B4-BE49-F238E27FC236}">
                <a16:creationId xmlns:a16="http://schemas.microsoft.com/office/drawing/2014/main" id="{62D62DDB-B767-4FA1-B4EC-7D07F1BFD3A3}"/>
              </a:ext>
            </a:extLst>
          </p:cNvPr>
          <p:cNvCxnSpPr>
            <a:cxnSpLocks/>
          </p:cNvCxnSpPr>
          <p:nvPr userDrawn="1"/>
        </p:nvCxnSpPr>
        <p:spPr>
          <a:xfrm flipH="1">
            <a:off x="4559099" y="3808151"/>
            <a:ext cx="2853755"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D59BF91D-7B38-4E11-978C-749C7CC1A1ED}"/>
              </a:ext>
            </a:extLst>
          </p:cNvPr>
          <p:cNvSpPr/>
          <p:nvPr userDrawn="1"/>
        </p:nvSpPr>
        <p:spPr>
          <a:xfrm>
            <a:off x="4457710" y="374010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510" name="Text Placeholder 509">
            <a:extLst>
              <a:ext uri="{FF2B5EF4-FFF2-40B4-BE49-F238E27FC236}">
                <a16:creationId xmlns:a16="http://schemas.microsoft.com/office/drawing/2014/main" id="{97C0E5D5-4634-4EFF-86D3-7D026775E95C}"/>
              </a:ext>
            </a:extLst>
          </p:cNvPr>
          <p:cNvSpPr>
            <a:spLocks noGrp="1"/>
          </p:cNvSpPr>
          <p:nvPr>
            <p:ph type="body" sz="quarter" idx="23" hasCustomPrompt="1"/>
          </p:nvPr>
        </p:nvSpPr>
        <p:spPr>
          <a:xfrm>
            <a:off x="8070257" y="1547813"/>
            <a:ext cx="3505149" cy="1057275"/>
          </a:xfrm>
          <a:prstGeom prst="rect">
            <a:avLst/>
          </a:prstGeom>
        </p:spPr>
        <p:txBody>
          <a:bodyPr/>
          <a:lstStyle>
            <a:lvl1pPr marL="0" indent="0">
              <a:buNone/>
              <a:defRPr sz="1100">
                <a:latin typeface="Gill Sans Infant Std" panose="020B0502020104020203" pitchFamily="34" charset="0"/>
              </a:defRPr>
            </a:lvl1pPr>
          </a:lstStyle>
          <a:p>
            <a:pPr fontAlgn="ctr"/>
            <a:r>
              <a:rPr lang="en-GB" sz="1100" dirty="0">
                <a:latin typeface="Gill Sans MT" panose="020B0502020104020203" pitchFamily="34" charset="0"/>
              </a:rPr>
              <a:t>What is the size of the problem your idea is aiming to solve?</a:t>
            </a:r>
          </a:p>
        </p:txBody>
      </p:sp>
      <p:sp>
        <p:nvSpPr>
          <p:cNvPr id="86" name="Rectangle 85">
            <a:extLst>
              <a:ext uri="{FF2B5EF4-FFF2-40B4-BE49-F238E27FC236}">
                <a16:creationId xmlns:a16="http://schemas.microsoft.com/office/drawing/2014/main" id="{A8345AC4-5548-484A-9DA1-A85756B019A4}"/>
              </a:ext>
            </a:extLst>
          </p:cNvPr>
          <p:cNvSpPr/>
          <p:nvPr userDrawn="1"/>
        </p:nvSpPr>
        <p:spPr>
          <a:xfrm>
            <a:off x="10554860" y="1172123"/>
            <a:ext cx="1251284"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Gill Sans Infant Std" panose="020B0502020104020203" pitchFamily="34" charset="0"/>
              </a:rPr>
              <a:t>From idea submission</a:t>
            </a:r>
          </a:p>
        </p:txBody>
      </p:sp>
    </p:spTree>
    <p:extLst>
      <p:ext uri="{BB962C8B-B14F-4D97-AF65-F5344CB8AC3E}">
        <p14:creationId xmlns:p14="http://schemas.microsoft.com/office/powerpoint/2010/main" val="842185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2" name="Rectangle 11">
            <a:extLst>
              <a:ext uri="{FF2B5EF4-FFF2-40B4-BE49-F238E27FC236}">
                <a16:creationId xmlns:a16="http://schemas.microsoft.com/office/drawing/2014/main" id="{F8D6F565-B10E-4884-9CDF-7512E9BC88FE}"/>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3" name="Rectangle 2">
            <a:extLst>
              <a:ext uri="{FF2B5EF4-FFF2-40B4-BE49-F238E27FC236}">
                <a16:creationId xmlns:a16="http://schemas.microsoft.com/office/drawing/2014/main" id="{1098E715-9B21-4223-A5E2-6BA27BB11934}"/>
              </a:ext>
            </a:extLst>
          </p:cNvPr>
          <p:cNvSpPr/>
          <p:nvPr userDrawn="1"/>
        </p:nvSpPr>
        <p:spPr>
          <a:xfrm>
            <a:off x="1331495" y="925107"/>
            <a:ext cx="4287509" cy="2501082"/>
          </a:xfrm>
          <a:prstGeom prst="rect">
            <a:avLst/>
          </a:prstGeom>
          <a:noFill/>
          <a:ln w="1905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4" name="Rectangle 13">
            <a:extLst>
              <a:ext uri="{FF2B5EF4-FFF2-40B4-BE49-F238E27FC236}">
                <a16:creationId xmlns:a16="http://schemas.microsoft.com/office/drawing/2014/main" id="{30FBC6CC-22A4-415B-B271-B4943D7B61F4}"/>
              </a:ext>
            </a:extLst>
          </p:cNvPr>
          <p:cNvSpPr/>
          <p:nvPr userDrawn="1"/>
        </p:nvSpPr>
        <p:spPr>
          <a:xfrm>
            <a:off x="1002375" y="630763"/>
            <a:ext cx="593815" cy="47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1" name="TextBox 10">
            <a:extLst>
              <a:ext uri="{FF2B5EF4-FFF2-40B4-BE49-F238E27FC236}">
                <a16:creationId xmlns:a16="http://schemas.microsoft.com/office/drawing/2014/main" id="{C5A208DA-7BC6-4514-8EC4-804DBB44231D}"/>
              </a:ext>
            </a:extLst>
          </p:cNvPr>
          <p:cNvSpPr txBox="1"/>
          <p:nvPr userDrawn="1"/>
        </p:nvSpPr>
        <p:spPr>
          <a:xfrm>
            <a:off x="1066800" y="519187"/>
            <a:ext cx="529390" cy="1200329"/>
          </a:xfrm>
          <a:prstGeom prst="rect">
            <a:avLst/>
          </a:prstGeom>
          <a:noFill/>
        </p:spPr>
        <p:txBody>
          <a:bodyPr wrap="square" rtlCol="0">
            <a:spAutoFit/>
          </a:bodyPr>
          <a:lstStyle/>
          <a:p>
            <a:r>
              <a:rPr lang="en-GB" sz="7200" dirty="0">
                <a:solidFill>
                  <a:srgbClr val="DA291C"/>
                </a:solidFill>
                <a:latin typeface="Gill Sans Infant Std" panose="020B0502020104020203" pitchFamily="34" charset="0"/>
              </a:rPr>
              <a:t>“</a:t>
            </a:r>
          </a:p>
        </p:txBody>
      </p:sp>
      <p:sp>
        <p:nvSpPr>
          <p:cNvPr id="13" name="Rectangle 12">
            <a:extLst>
              <a:ext uri="{FF2B5EF4-FFF2-40B4-BE49-F238E27FC236}">
                <a16:creationId xmlns:a16="http://schemas.microsoft.com/office/drawing/2014/main" id="{4C7B57ED-F2EB-40FE-B468-6E38FD40D63B}"/>
              </a:ext>
            </a:extLst>
          </p:cNvPr>
          <p:cNvSpPr/>
          <p:nvPr userDrawn="1"/>
        </p:nvSpPr>
        <p:spPr>
          <a:xfrm>
            <a:off x="1331493" y="3429000"/>
            <a:ext cx="4287512" cy="2501082"/>
          </a:xfrm>
          <a:prstGeom prst="rect">
            <a:avLst/>
          </a:prstGeom>
          <a:gradFill flip="none" rotWithShape="1">
            <a:gsLst>
              <a:gs pos="0">
                <a:srgbClr val="DA291C"/>
              </a:gs>
              <a:gs pos="100000">
                <a:srgbClr val="761706"/>
              </a:gs>
            </a:gsLst>
            <a:lin ang="2700000" scaled="1"/>
            <a:tileRect/>
          </a:gradFill>
          <a:ln>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4" name="Title 1">
            <a:extLst>
              <a:ext uri="{FF2B5EF4-FFF2-40B4-BE49-F238E27FC236}">
                <a16:creationId xmlns:a16="http://schemas.microsoft.com/office/drawing/2014/main" id="{874121E4-7FCF-E743-9C0C-94AD91EB8FDC}"/>
              </a:ext>
            </a:extLst>
          </p:cNvPr>
          <p:cNvSpPr>
            <a:spLocks noGrp="1"/>
          </p:cNvSpPr>
          <p:nvPr>
            <p:ph type="ctrTitle" hasCustomPrompt="1"/>
          </p:nvPr>
        </p:nvSpPr>
        <p:spPr>
          <a:xfrm>
            <a:off x="1331492" y="954443"/>
            <a:ext cx="4287510" cy="2442410"/>
          </a:xfrm>
          <a:prstGeom prst="rect">
            <a:avLst/>
          </a:prstGeom>
          <a:effectLst>
            <a:softEdge rad="0"/>
          </a:effectLst>
        </p:spPr>
        <p:txBody>
          <a:bodyPr lIns="45720" tIns="45720" rIns="45720" anchor="ctr" anchorCtr="0">
            <a:noAutofit/>
          </a:bodyPr>
          <a:lstStyle>
            <a:lvl1pPr algn="ctr">
              <a:defRPr sz="1800" kern="900" spc="0" baseline="0">
                <a:latin typeface="Gill Sans Infant Std" panose="020B0502020104020203" pitchFamily="34" charset="0"/>
              </a:defRPr>
            </a:lvl1pPr>
          </a:lstStyle>
          <a:p>
            <a:r>
              <a:rPr lang="en-US" dirty="0"/>
              <a:t>Click to add text</a:t>
            </a:r>
          </a:p>
        </p:txBody>
      </p:sp>
      <p:sp>
        <p:nvSpPr>
          <p:cNvPr id="5" name="Subtitle 2">
            <a:extLst>
              <a:ext uri="{FF2B5EF4-FFF2-40B4-BE49-F238E27FC236}">
                <a16:creationId xmlns:a16="http://schemas.microsoft.com/office/drawing/2014/main" id="{02F84E35-D3E0-F244-BB1E-42D137F26A5C}"/>
              </a:ext>
            </a:extLst>
          </p:cNvPr>
          <p:cNvSpPr>
            <a:spLocks noGrp="1"/>
          </p:cNvSpPr>
          <p:nvPr>
            <p:ph type="subTitle" idx="13" hasCustomPrompt="1"/>
          </p:nvPr>
        </p:nvSpPr>
        <p:spPr>
          <a:xfrm>
            <a:off x="1331492" y="4447261"/>
            <a:ext cx="4287509" cy="835025"/>
          </a:xfrm>
          <a:prstGeom prst="rect">
            <a:avLst/>
          </a:prstGeom>
        </p:spPr>
        <p:txBody>
          <a:bodyPr/>
          <a:lstStyle>
            <a:lvl1pPr marL="0" indent="0" algn="ctr">
              <a:buNone/>
              <a:defRPr sz="1800" baseline="0">
                <a:solidFill>
                  <a:schemeClr val="bg1"/>
                </a:solidFill>
                <a:latin typeface="Gill Sans Infant Std"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7" name="Picture Placeholder 6">
            <a:extLst>
              <a:ext uri="{FF2B5EF4-FFF2-40B4-BE49-F238E27FC236}">
                <a16:creationId xmlns:a16="http://schemas.microsoft.com/office/drawing/2014/main" id="{23AFCD51-3CF0-43DD-91A1-0B9795A04A85}"/>
              </a:ext>
            </a:extLst>
          </p:cNvPr>
          <p:cNvSpPr>
            <a:spLocks noGrp="1"/>
          </p:cNvSpPr>
          <p:nvPr>
            <p:ph type="pic" sz="quarter" idx="14" hasCustomPrompt="1"/>
          </p:nvPr>
        </p:nvSpPr>
        <p:spPr>
          <a:xfrm>
            <a:off x="6818146" y="0"/>
            <a:ext cx="4659313" cy="6858000"/>
          </a:xfrm>
          <a:prstGeom prst="rect">
            <a:avLst/>
          </a:prstGeom>
          <a:pattFill prst="pct5">
            <a:fgClr>
              <a:srgbClr val="D1CCBD"/>
            </a:fgClr>
            <a:bgClr>
              <a:schemeClr val="bg1"/>
            </a:bgClr>
          </a:pattFill>
        </p:spPr>
        <p:txBody>
          <a:bodyPr/>
          <a:lstStyle>
            <a:lvl1pPr marL="0" indent="0">
              <a:buNone/>
              <a:defRPr sz="1000">
                <a:latin typeface="Gill Sans Infant Std" panose="020B0502020104020203" pitchFamily="34" charset="0"/>
              </a:defRPr>
            </a:lvl1pPr>
          </a:lstStyle>
          <a:p>
            <a:r>
              <a:rPr lang="en-GB" dirty="0"/>
              <a:t>Click to add picture</a:t>
            </a:r>
          </a:p>
        </p:txBody>
      </p:sp>
    </p:spTree>
    <p:extLst>
      <p:ext uri="{BB962C8B-B14F-4D97-AF65-F5344CB8AC3E}">
        <p14:creationId xmlns:p14="http://schemas.microsoft.com/office/powerpoint/2010/main" val="1327010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Rectangle 8">
            <a:extLst>
              <a:ext uri="{FF2B5EF4-FFF2-40B4-BE49-F238E27FC236}">
                <a16:creationId xmlns:a16="http://schemas.microsoft.com/office/drawing/2014/main" id="{81E5BD17-5686-4F22-985C-280DEFF3F9AC}"/>
              </a:ext>
            </a:extLst>
          </p:cNvPr>
          <p:cNvSpPr/>
          <p:nvPr userDrawn="1"/>
        </p:nvSpPr>
        <p:spPr>
          <a:xfrm>
            <a:off x="0" y="5614034"/>
            <a:ext cx="12192000" cy="1243966"/>
          </a:xfrm>
          <a:prstGeom prst="rect">
            <a:avLst/>
          </a:prstGeom>
          <a:gradFill flip="none" rotWithShape="1">
            <a:gsLst>
              <a:gs pos="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4" name="Title 1">
            <a:extLst>
              <a:ext uri="{FF2B5EF4-FFF2-40B4-BE49-F238E27FC236}">
                <a16:creationId xmlns:a16="http://schemas.microsoft.com/office/drawing/2014/main" id="{874121E4-7FCF-E743-9C0C-94AD91EB8FDC}"/>
              </a:ext>
            </a:extLst>
          </p:cNvPr>
          <p:cNvSpPr>
            <a:spLocks noGrp="1"/>
          </p:cNvSpPr>
          <p:nvPr>
            <p:ph type="ctrTitle" hasCustomPrompt="1"/>
          </p:nvPr>
        </p:nvSpPr>
        <p:spPr>
          <a:xfrm>
            <a:off x="2570748" y="1696453"/>
            <a:ext cx="7050505" cy="2442410"/>
          </a:xfrm>
          <a:prstGeom prst="rect">
            <a:avLst/>
          </a:prstGeom>
          <a:effectLst>
            <a:softEdge rad="0"/>
          </a:effectLst>
        </p:spPr>
        <p:txBody>
          <a:bodyPr lIns="45720" tIns="45720" rIns="45720" anchor="ctr" anchorCtr="0">
            <a:noAutofit/>
          </a:bodyPr>
          <a:lstStyle>
            <a:lvl1pPr algn="ctr">
              <a:defRPr sz="4000" kern="900" spc="-150" baseline="0">
                <a:latin typeface="Gill Sans Infant Std" panose="020B0502020104020203" pitchFamily="34" charset="0"/>
              </a:defRPr>
            </a:lvl1pPr>
          </a:lstStyle>
          <a:p>
            <a:r>
              <a:rPr lang="en-US" dirty="0"/>
              <a:t>Click to add quote</a:t>
            </a:r>
          </a:p>
        </p:txBody>
      </p:sp>
      <p:sp>
        <p:nvSpPr>
          <p:cNvPr id="5" name="Subtitle 2">
            <a:extLst>
              <a:ext uri="{FF2B5EF4-FFF2-40B4-BE49-F238E27FC236}">
                <a16:creationId xmlns:a16="http://schemas.microsoft.com/office/drawing/2014/main" id="{02F84E35-D3E0-F244-BB1E-42D137F26A5C}"/>
              </a:ext>
            </a:extLst>
          </p:cNvPr>
          <p:cNvSpPr>
            <a:spLocks noGrp="1"/>
          </p:cNvSpPr>
          <p:nvPr>
            <p:ph type="subTitle" idx="13" hasCustomPrompt="1"/>
          </p:nvPr>
        </p:nvSpPr>
        <p:spPr>
          <a:xfrm>
            <a:off x="3952246" y="4705111"/>
            <a:ext cx="4287509" cy="835025"/>
          </a:xfrm>
          <a:prstGeom prst="rect">
            <a:avLst/>
          </a:prstGeom>
        </p:spPr>
        <p:txBody>
          <a:bodyPr/>
          <a:lstStyle>
            <a:lvl1pPr marL="0" indent="0" algn="ctr">
              <a:buNone/>
              <a:defRPr sz="24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1" name="TextBox 10">
            <a:extLst>
              <a:ext uri="{FF2B5EF4-FFF2-40B4-BE49-F238E27FC236}">
                <a16:creationId xmlns:a16="http://schemas.microsoft.com/office/drawing/2014/main" id="{C5A208DA-7BC6-4514-8EC4-804DBB44231D}"/>
              </a:ext>
            </a:extLst>
          </p:cNvPr>
          <p:cNvSpPr txBox="1"/>
          <p:nvPr userDrawn="1"/>
        </p:nvSpPr>
        <p:spPr>
          <a:xfrm>
            <a:off x="1475874" y="1355407"/>
            <a:ext cx="529390" cy="2215991"/>
          </a:xfrm>
          <a:prstGeom prst="rect">
            <a:avLst/>
          </a:prstGeom>
          <a:noFill/>
        </p:spPr>
        <p:txBody>
          <a:bodyPr wrap="square" rtlCol="0">
            <a:spAutoFit/>
          </a:bodyPr>
          <a:lstStyle/>
          <a:p>
            <a:r>
              <a:rPr lang="en-GB" sz="13800" dirty="0">
                <a:solidFill>
                  <a:srgbClr val="DA291C"/>
                </a:solidFill>
                <a:latin typeface="Gill Sans Infant Std" panose="020B0502020104020203" pitchFamily="34" charset="0"/>
              </a:rPr>
              <a:t>“</a:t>
            </a:r>
          </a:p>
        </p:txBody>
      </p:sp>
      <p:sp>
        <p:nvSpPr>
          <p:cNvPr id="12" name="TextBox 11">
            <a:extLst>
              <a:ext uri="{FF2B5EF4-FFF2-40B4-BE49-F238E27FC236}">
                <a16:creationId xmlns:a16="http://schemas.microsoft.com/office/drawing/2014/main" id="{D576AC72-409F-4AA0-B488-2801C8F049C3}"/>
              </a:ext>
            </a:extLst>
          </p:cNvPr>
          <p:cNvSpPr txBox="1"/>
          <p:nvPr userDrawn="1"/>
        </p:nvSpPr>
        <p:spPr>
          <a:xfrm>
            <a:off x="9773652" y="2722997"/>
            <a:ext cx="529390" cy="2215991"/>
          </a:xfrm>
          <a:prstGeom prst="rect">
            <a:avLst/>
          </a:prstGeom>
          <a:noFill/>
        </p:spPr>
        <p:txBody>
          <a:bodyPr wrap="square" rtlCol="0">
            <a:spAutoFit/>
          </a:bodyPr>
          <a:lstStyle/>
          <a:p>
            <a:r>
              <a:rPr lang="en-GB" sz="13800" dirty="0">
                <a:solidFill>
                  <a:srgbClr val="DA291C"/>
                </a:solidFill>
                <a:latin typeface="Gill Sans Infant Std" panose="020B0502020104020203" pitchFamily="34" charset="0"/>
              </a:rPr>
              <a:t>”</a:t>
            </a:r>
          </a:p>
        </p:txBody>
      </p:sp>
    </p:spTree>
    <p:extLst>
      <p:ext uri="{BB962C8B-B14F-4D97-AF65-F5344CB8AC3E}">
        <p14:creationId xmlns:p14="http://schemas.microsoft.com/office/powerpoint/2010/main" val="2758514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grpSp>
        <p:nvGrpSpPr>
          <p:cNvPr id="23" name="Group 22">
            <a:extLst>
              <a:ext uri="{FF2B5EF4-FFF2-40B4-BE49-F238E27FC236}">
                <a16:creationId xmlns:a16="http://schemas.microsoft.com/office/drawing/2014/main" id="{13626ED8-B162-4585-9A18-8F27E7462C33}"/>
              </a:ext>
            </a:extLst>
          </p:cNvPr>
          <p:cNvGrpSpPr/>
          <p:nvPr userDrawn="1"/>
        </p:nvGrpSpPr>
        <p:grpSpPr>
          <a:xfrm>
            <a:off x="2040730" y="1876875"/>
            <a:ext cx="7789862" cy="3825875"/>
            <a:chOff x="2197101" y="1982788"/>
            <a:chExt cx="7789861" cy="3825875"/>
          </a:xfrm>
          <a:gradFill>
            <a:gsLst>
              <a:gs pos="0">
                <a:srgbClr val="D1CCBD"/>
              </a:gs>
              <a:gs pos="75000">
                <a:srgbClr val="D1CCBD"/>
              </a:gs>
            </a:gsLst>
            <a:lin ang="2700000" scaled="0"/>
          </a:gradFill>
        </p:grpSpPr>
        <p:grpSp>
          <p:nvGrpSpPr>
            <p:cNvPr id="24" name="Group 206">
              <a:extLst>
                <a:ext uri="{FF2B5EF4-FFF2-40B4-BE49-F238E27FC236}">
                  <a16:creationId xmlns:a16="http://schemas.microsoft.com/office/drawing/2014/main" id="{CE1D8977-4D8F-4D1E-A4E3-E3FED4EBFCE5}"/>
                </a:ext>
              </a:extLst>
            </p:cNvPr>
            <p:cNvGrpSpPr>
              <a:grpSpLocks/>
            </p:cNvGrpSpPr>
            <p:nvPr/>
          </p:nvGrpSpPr>
          <p:grpSpPr bwMode="auto">
            <a:xfrm>
              <a:off x="2882900" y="1997075"/>
              <a:ext cx="6932612" cy="3551238"/>
              <a:chOff x="1816" y="1258"/>
              <a:chExt cx="4367" cy="2237"/>
            </a:xfrm>
            <a:grpFill/>
          </p:grpSpPr>
          <p:sp>
            <p:nvSpPr>
              <p:cNvPr id="64" name="Freeform 6">
                <a:extLst>
                  <a:ext uri="{FF2B5EF4-FFF2-40B4-BE49-F238E27FC236}">
                    <a16:creationId xmlns:a16="http://schemas.microsoft.com/office/drawing/2014/main" id="{D116D236-440D-424E-BED0-9CBB0D518C25}"/>
                  </a:ext>
                </a:extLst>
              </p:cNvPr>
              <p:cNvSpPr>
                <a:spLocks/>
              </p:cNvSpPr>
              <p:nvPr/>
            </p:nvSpPr>
            <p:spPr bwMode="auto">
              <a:xfrm>
                <a:off x="1816" y="1905"/>
                <a:ext cx="1" cy="3"/>
              </a:xfrm>
              <a:custGeom>
                <a:avLst/>
                <a:gdLst>
                  <a:gd name="T0" fmla="*/ 0 w 1"/>
                  <a:gd name="T1" fmla="*/ 0 h 3"/>
                  <a:gd name="T2" fmla="*/ 0 w 1"/>
                  <a:gd name="T3" fmla="*/ 0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5" name="Freeform 7">
                <a:extLst>
                  <a:ext uri="{FF2B5EF4-FFF2-40B4-BE49-F238E27FC236}">
                    <a16:creationId xmlns:a16="http://schemas.microsoft.com/office/drawing/2014/main" id="{D5754615-A845-4D43-9633-E9F80C5F81C6}"/>
                  </a:ext>
                </a:extLst>
              </p:cNvPr>
              <p:cNvSpPr>
                <a:spLocks/>
              </p:cNvSpPr>
              <p:nvPr/>
            </p:nvSpPr>
            <p:spPr bwMode="auto">
              <a:xfrm>
                <a:off x="1817" y="1903"/>
                <a:ext cx="21" cy="17"/>
              </a:xfrm>
              <a:custGeom>
                <a:avLst/>
                <a:gdLst>
                  <a:gd name="T0" fmla="*/ 9 w 21"/>
                  <a:gd name="T1" fmla="*/ 15 h 17"/>
                  <a:gd name="T2" fmla="*/ 5 w 21"/>
                  <a:gd name="T3" fmla="*/ 13 h 17"/>
                  <a:gd name="T4" fmla="*/ 8 w 21"/>
                  <a:gd name="T5" fmla="*/ 17 h 17"/>
                  <a:gd name="T6" fmla="*/ 10 w 21"/>
                  <a:gd name="T7" fmla="*/ 15 h 17"/>
                  <a:gd name="T8" fmla="*/ 11 w 21"/>
                  <a:gd name="T9" fmla="*/ 13 h 17"/>
                  <a:gd name="T10" fmla="*/ 9 w 21"/>
                  <a:gd name="T11" fmla="*/ 11 h 17"/>
                  <a:gd name="T12" fmla="*/ 11 w 21"/>
                  <a:gd name="T13" fmla="*/ 11 h 17"/>
                  <a:gd name="T14" fmla="*/ 17 w 21"/>
                  <a:gd name="T15" fmla="*/ 13 h 17"/>
                  <a:gd name="T16" fmla="*/ 19 w 21"/>
                  <a:gd name="T17" fmla="*/ 14 h 17"/>
                  <a:gd name="T18" fmla="*/ 21 w 21"/>
                  <a:gd name="T19" fmla="*/ 12 h 17"/>
                  <a:gd name="T20" fmla="*/ 20 w 21"/>
                  <a:gd name="T21" fmla="*/ 10 h 17"/>
                  <a:gd name="T22" fmla="*/ 14 w 21"/>
                  <a:gd name="T23" fmla="*/ 10 h 17"/>
                  <a:gd name="T24" fmla="*/ 12 w 21"/>
                  <a:gd name="T25" fmla="*/ 8 h 17"/>
                  <a:gd name="T26" fmla="*/ 7 w 21"/>
                  <a:gd name="T27" fmla="*/ 4 h 17"/>
                  <a:gd name="T28" fmla="*/ 14 w 21"/>
                  <a:gd name="T29" fmla="*/ 8 h 17"/>
                  <a:gd name="T30" fmla="*/ 18 w 21"/>
                  <a:gd name="T31" fmla="*/ 9 h 17"/>
                  <a:gd name="T32" fmla="*/ 17 w 21"/>
                  <a:gd name="T33" fmla="*/ 5 h 17"/>
                  <a:gd name="T34" fmla="*/ 19 w 21"/>
                  <a:gd name="T35" fmla="*/ 6 h 17"/>
                  <a:gd name="T36" fmla="*/ 20 w 21"/>
                  <a:gd name="T37" fmla="*/ 4 h 17"/>
                  <a:gd name="T38" fmla="*/ 17 w 21"/>
                  <a:gd name="T39" fmla="*/ 2 h 17"/>
                  <a:gd name="T40" fmla="*/ 14 w 21"/>
                  <a:gd name="T41" fmla="*/ 2 h 17"/>
                  <a:gd name="T42" fmla="*/ 9 w 21"/>
                  <a:gd name="T43" fmla="*/ 4 h 17"/>
                  <a:gd name="T44" fmla="*/ 12 w 21"/>
                  <a:gd name="T45" fmla="*/ 2 h 17"/>
                  <a:gd name="T46" fmla="*/ 9 w 21"/>
                  <a:gd name="T47" fmla="*/ 0 h 17"/>
                  <a:gd name="T48" fmla="*/ 4 w 21"/>
                  <a:gd name="T49" fmla="*/ 0 h 17"/>
                  <a:gd name="T50" fmla="*/ 3 w 21"/>
                  <a:gd name="T51" fmla="*/ 2 h 17"/>
                  <a:gd name="T52" fmla="*/ 1 w 21"/>
                  <a:gd name="T53" fmla="*/ 0 h 17"/>
                  <a:gd name="T54" fmla="*/ 0 w 21"/>
                  <a:gd name="T55" fmla="*/ 2 h 17"/>
                  <a:gd name="T56" fmla="*/ 2 w 21"/>
                  <a:gd name="T57" fmla="*/ 5 h 17"/>
                  <a:gd name="T58" fmla="*/ 0 w 21"/>
                  <a:gd name="T59" fmla="*/ 8 h 17"/>
                  <a:gd name="T60" fmla="*/ 2 w 21"/>
                  <a:gd name="T61" fmla="*/ 9 h 17"/>
                  <a:gd name="T62" fmla="*/ 4 w 21"/>
                  <a:gd name="T63" fmla="*/ 12 h 17"/>
                  <a:gd name="T64" fmla="*/ 9 w 21"/>
                  <a:gd name="T65" fmla="*/ 15 h 17"/>
                  <a:gd name="T66" fmla="*/ 9 w 21"/>
                  <a:gd name="T6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7">
                    <a:moveTo>
                      <a:pt x="9" y="15"/>
                    </a:moveTo>
                    <a:lnTo>
                      <a:pt x="5" y="13"/>
                    </a:lnTo>
                    <a:lnTo>
                      <a:pt x="8" y="17"/>
                    </a:lnTo>
                    <a:lnTo>
                      <a:pt x="10" y="15"/>
                    </a:lnTo>
                    <a:lnTo>
                      <a:pt x="11" y="13"/>
                    </a:lnTo>
                    <a:lnTo>
                      <a:pt x="9" y="11"/>
                    </a:lnTo>
                    <a:lnTo>
                      <a:pt x="11" y="11"/>
                    </a:lnTo>
                    <a:lnTo>
                      <a:pt x="17" y="13"/>
                    </a:lnTo>
                    <a:lnTo>
                      <a:pt x="19" y="14"/>
                    </a:lnTo>
                    <a:lnTo>
                      <a:pt x="21" y="12"/>
                    </a:lnTo>
                    <a:lnTo>
                      <a:pt x="20" y="10"/>
                    </a:lnTo>
                    <a:lnTo>
                      <a:pt x="14" y="10"/>
                    </a:lnTo>
                    <a:lnTo>
                      <a:pt x="12" y="8"/>
                    </a:lnTo>
                    <a:lnTo>
                      <a:pt x="7" y="4"/>
                    </a:lnTo>
                    <a:lnTo>
                      <a:pt x="14" y="8"/>
                    </a:lnTo>
                    <a:lnTo>
                      <a:pt x="18" y="9"/>
                    </a:lnTo>
                    <a:lnTo>
                      <a:pt x="17" y="5"/>
                    </a:lnTo>
                    <a:lnTo>
                      <a:pt x="19" y="6"/>
                    </a:lnTo>
                    <a:lnTo>
                      <a:pt x="20" y="4"/>
                    </a:lnTo>
                    <a:lnTo>
                      <a:pt x="17" y="2"/>
                    </a:lnTo>
                    <a:lnTo>
                      <a:pt x="14" y="2"/>
                    </a:lnTo>
                    <a:lnTo>
                      <a:pt x="9" y="4"/>
                    </a:lnTo>
                    <a:lnTo>
                      <a:pt x="12" y="2"/>
                    </a:lnTo>
                    <a:lnTo>
                      <a:pt x="9" y="0"/>
                    </a:lnTo>
                    <a:lnTo>
                      <a:pt x="4" y="0"/>
                    </a:lnTo>
                    <a:lnTo>
                      <a:pt x="3" y="2"/>
                    </a:lnTo>
                    <a:lnTo>
                      <a:pt x="1" y="0"/>
                    </a:lnTo>
                    <a:lnTo>
                      <a:pt x="0" y="2"/>
                    </a:lnTo>
                    <a:lnTo>
                      <a:pt x="2" y="5"/>
                    </a:lnTo>
                    <a:lnTo>
                      <a:pt x="0" y="8"/>
                    </a:lnTo>
                    <a:lnTo>
                      <a:pt x="2" y="9"/>
                    </a:lnTo>
                    <a:lnTo>
                      <a:pt x="4" y="12"/>
                    </a:lnTo>
                    <a:lnTo>
                      <a:pt x="9" y="15"/>
                    </a:lnTo>
                    <a:lnTo>
                      <a:pt x="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6" name="Freeform 8">
                <a:extLst>
                  <a:ext uri="{FF2B5EF4-FFF2-40B4-BE49-F238E27FC236}">
                    <a16:creationId xmlns:a16="http://schemas.microsoft.com/office/drawing/2014/main" id="{982AB74C-C87A-44E9-A471-385E2A8B7F3E}"/>
                  </a:ext>
                </a:extLst>
              </p:cNvPr>
              <p:cNvSpPr>
                <a:spLocks/>
              </p:cNvSpPr>
              <p:nvPr/>
            </p:nvSpPr>
            <p:spPr bwMode="auto">
              <a:xfrm>
                <a:off x="1828" y="1917"/>
                <a:ext cx="14" cy="24"/>
              </a:xfrm>
              <a:custGeom>
                <a:avLst/>
                <a:gdLst>
                  <a:gd name="T0" fmla="*/ 7 w 14"/>
                  <a:gd name="T1" fmla="*/ 17 h 24"/>
                  <a:gd name="T2" fmla="*/ 9 w 14"/>
                  <a:gd name="T3" fmla="*/ 16 h 24"/>
                  <a:gd name="T4" fmla="*/ 8 w 14"/>
                  <a:gd name="T5" fmla="*/ 18 h 24"/>
                  <a:gd name="T6" fmla="*/ 10 w 14"/>
                  <a:gd name="T7" fmla="*/ 24 h 24"/>
                  <a:gd name="T8" fmla="*/ 14 w 14"/>
                  <a:gd name="T9" fmla="*/ 22 h 24"/>
                  <a:gd name="T10" fmla="*/ 12 w 14"/>
                  <a:gd name="T11" fmla="*/ 18 h 24"/>
                  <a:gd name="T12" fmla="*/ 14 w 14"/>
                  <a:gd name="T13" fmla="*/ 16 h 24"/>
                  <a:gd name="T14" fmla="*/ 10 w 14"/>
                  <a:gd name="T15" fmla="*/ 5 h 24"/>
                  <a:gd name="T16" fmla="*/ 9 w 14"/>
                  <a:gd name="T17" fmla="*/ 3 h 24"/>
                  <a:gd name="T18" fmla="*/ 6 w 14"/>
                  <a:gd name="T19" fmla="*/ 1 h 24"/>
                  <a:gd name="T20" fmla="*/ 3 w 14"/>
                  <a:gd name="T21" fmla="*/ 0 h 24"/>
                  <a:gd name="T22" fmla="*/ 0 w 14"/>
                  <a:gd name="T23" fmla="*/ 1 h 24"/>
                  <a:gd name="T24" fmla="*/ 0 w 14"/>
                  <a:gd name="T25" fmla="*/ 4 h 24"/>
                  <a:gd name="T26" fmla="*/ 2 w 14"/>
                  <a:gd name="T27" fmla="*/ 5 h 24"/>
                  <a:gd name="T28" fmla="*/ 2 w 14"/>
                  <a:gd name="T29" fmla="*/ 7 h 24"/>
                  <a:gd name="T30" fmla="*/ 6 w 14"/>
                  <a:gd name="T31" fmla="*/ 9 h 24"/>
                  <a:gd name="T32" fmla="*/ 2 w 14"/>
                  <a:gd name="T33" fmla="*/ 11 h 24"/>
                  <a:gd name="T34" fmla="*/ 3 w 14"/>
                  <a:gd name="T35" fmla="*/ 14 h 24"/>
                  <a:gd name="T36" fmla="*/ 6 w 14"/>
                  <a:gd name="T37" fmla="*/ 13 h 24"/>
                  <a:gd name="T38" fmla="*/ 6 w 14"/>
                  <a:gd name="T39" fmla="*/ 16 h 24"/>
                  <a:gd name="T40" fmla="*/ 8 w 14"/>
                  <a:gd name="T41" fmla="*/ 14 h 24"/>
                  <a:gd name="T42" fmla="*/ 6 w 14"/>
                  <a:gd name="T43" fmla="*/ 17 h 24"/>
                  <a:gd name="T44" fmla="*/ 7 w 14"/>
                  <a:gd name="T45" fmla="*/ 17 h 24"/>
                  <a:gd name="T46" fmla="*/ 7 w 14"/>
                  <a:gd name="T4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4">
                    <a:moveTo>
                      <a:pt x="7" y="17"/>
                    </a:moveTo>
                    <a:lnTo>
                      <a:pt x="9" y="16"/>
                    </a:lnTo>
                    <a:lnTo>
                      <a:pt x="8" y="18"/>
                    </a:lnTo>
                    <a:lnTo>
                      <a:pt x="10" y="24"/>
                    </a:lnTo>
                    <a:lnTo>
                      <a:pt x="14" y="22"/>
                    </a:lnTo>
                    <a:lnTo>
                      <a:pt x="12" y="18"/>
                    </a:lnTo>
                    <a:lnTo>
                      <a:pt x="14" y="16"/>
                    </a:lnTo>
                    <a:lnTo>
                      <a:pt x="10" y="5"/>
                    </a:lnTo>
                    <a:lnTo>
                      <a:pt x="9" y="3"/>
                    </a:lnTo>
                    <a:lnTo>
                      <a:pt x="6" y="1"/>
                    </a:lnTo>
                    <a:lnTo>
                      <a:pt x="3" y="0"/>
                    </a:lnTo>
                    <a:lnTo>
                      <a:pt x="0" y="1"/>
                    </a:lnTo>
                    <a:lnTo>
                      <a:pt x="0" y="4"/>
                    </a:lnTo>
                    <a:lnTo>
                      <a:pt x="2" y="5"/>
                    </a:lnTo>
                    <a:lnTo>
                      <a:pt x="2" y="7"/>
                    </a:lnTo>
                    <a:lnTo>
                      <a:pt x="6" y="9"/>
                    </a:lnTo>
                    <a:lnTo>
                      <a:pt x="2" y="11"/>
                    </a:lnTo>
                    <a:lnTo>
                      <a:pt x="3" y="14"/>
                    </a:lnTo>
                    <a:lnTo>
                      <a:pt x="6" y="13"/>
                    </a:lnTo>
                    <a:lnTo>
                      <a:pt x="6" y="16"/>
                    </a:lnTo>
                    <a:lnTo>
                      <a:pt x="8" y="14"/>
                    </a:lnTo>
                    <a:lnTo>
                      <a:pt x="6" y="17"/>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7" name="Freeform 9">
                <a:extLst>
                  <a:ext uri="{FF2B5EF4-FFF2-40B4-BE49-F238E27FC236}">
                    <a16:creationId xmlns:a16="http://schemas.microsoft.com/office/drawing/2014/main" id="{2D156F2C-98D0-4335-9940-6E2C320B7707}"/>
                  </a:ext>
                </a:extLst>
              </p:cNvPr>
              <p:cNvSpPr>
                <a:spLocks/>
              </p:cNvSpPr>
              <p:nvPr/>
            </p:nvSpPr>
            <p:spPr bwMode="auto">
              <a:xfrm>
                <a:off x="1837" y="1899"/>
                <a:ext cx="15" cy="26"/>
              </a:xfrm>
              <a:custGeom>
                <a:avLst/>
                <a:gdLst>
                  <a:gd name="T0" fmla="*/ 5 w 15"/>
                  <a:gd name="T1" fmla="*/ 18 h 26"/>
                  <a:gd name="T2" fmla="*/ 7 w 15"/>
                  <a:gd name="T3" fmla="*/ 17 h 26"/>
                  <a:gd name="T4" fmla="*/ 5 w 15"/>
                  <a:gd name="T5" fmla="*/ 18 h 26"/>
                  <a:gd name="T6" fmla="*/ 7 w 15"/>
                  <a:gd name="T7" fmla="*/ 21 h 26"/>
                  <a:gd name="T8" fmla="*/ 5 w 15"/>
                  <a:gd name="T9" fmla="*/ 22 h 26"/>
                  <a:gd name="T10" fmla="*/ 5 w 15"/>
                  <a:gd name="T11" fmla="*/ 25 h 26"/>
                  <a:gd name="T12" fmla="*/ 7 w 15"/>
                  <a:gd name="T13" fmla="*/ 26 h 26"/>
                  <a:gd name="T14" fmla="*/ 10 w 15"/>
                  <a:gd name="T15" fmla="*/ 24 h 26"/>
                  <a:gd name="T16" fmla="*/ 10 w 15"/>
                  <a:gd name="T17" fmla="*/ 22 h 26"/>
                  <a:gd name="T18" fmla="*/ 14 w 15"/>
                  <a:gd name="T19" fmla="*/ 22 h 26"/>
                  <a:gd name="T20" fmla="*/ 13 w 15"/>
                  <a:gd name="T21" fmla="*/ 19 h 26"/>
                  <a:gd name="T22" fmla="*/ 14 w 15"/>
                  <a:gd name="T23" fmla="*/ 16 h 26"/>
                  <a:gd name="T24" fmla="*/ 9 w 15"/>
                  <a:gd name="T25" fmla="*/ 10 h 26"/>
                  <a:gd name="T26" fmla="*/ 9 w 15"/>
                  <a:gd name="T27" fmla="*/ 8 h 26"/>
                  <a:gd name="T28" fmla="*/ 13 w 15"/>
                  <a:gd name="T29" fmla="*/ 14 h 26"/>
                  <a:gd name="T30" fmla="*/ 15 w 15"/>
                  <a:gd name="T31" fmla="*/ 16 h 26"/>
                  <a:gd name="T32" fmla="*/ 14 w 15"/>
                  <a:gd name="T33" fmla="*/ 12 h 26"/>
                  <a:gd name="T34" fmla="*/ 11 w 15"/>
                  <a:gd name="T35" fmla="*/ 8 h 26"/>
                  <a:gd name="T36" fmla="*/ 10 w 15"/>
                  <a:gd name="T37" fmla="*/ 6 h 26"/>
                  <a:gd name="T38" fmla="*/ 5 w 15"/>
                  <a:gd name="T39" fmla="*/ 5 h 26"/>
                  <a:gd name="T40" fmla="*/ 2 w 15"/>
                  <a:gd name="T41" fmla="*/ 2 h 26"/>
                  <a:gd name="T42" fmla="*/ 0 w 15"/>
                  <a:gd name="T43" fmla="*/ 0 h 26"/>
                  <a:gd name="T44" fmla="*/ 0 w 15"/>
                  <a:gd name="T45" fmla="*/ 2 h 26"/>
                  <a:gd name="T46" fmla="*/ 1 w 15"/>
                  <a:gd name="T47" fmla="*/ 6 h 26"/>
                  <a:gd name="T48" fmla="*/ 2 w 15"/>
                  <a:gd name="T49" fmla="*/ 8 h 26"/>
                  <a:gd name="T50" fmla="*/ 2 w 15"/>
                  <a:gd name="T51" fmla="*/ 14 h 26"/>
                  <a:gd name="T52" fmla="*/ 5 w 15"/>
                  <a:gd name="T53" fmla="*/ 18 h 26"/>
                  <a:gd name="T54" fmla="*/ 5 w 15"/>
                  <a:gd name="T5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5" y="18"/>
                    </a:moveTo>
                    <a:lnTo>
                      <a:pt x="7" y="17"/>
                    </a:lnTo>
                    <a:lnTo>
                      <a:pt x="5" y="18"/>
                    </a:lnTo>
                    <a:lnTo>
                      <a:pt x="7" y="21"/>
                    </a:lnTo>
                    <a:lnTo>
                      <a:pt x="5" y="22"/>
                    </a:lnTo>
                    <a:lnTo>
                      <a:pt x="5" y="25"/>
                    </a:lnTo>
                    <a:lnTo>
                      <a:pt x="7" y="26"/>
                    </a:lnTo>
                    <a:lnTo>
                      <a:pt x="10" y="24"/>
                    </a:lnTo>
                    <a:lnTo>
                      <a:pt x="10" y="22"/>
                    </a:lnTo>
                    <a:lnTo>
                      <a:pt x="14" y="22"/>
                    </a:lnTo>
                    <a:lnTo>
                      <a:pt x="13" y="19"/>
                    </a:lnTo>
                    <a:lnTo>
                      <a:pt x="14" y="16"/>
                    </a:lnTo>
                    <a:lnTo>
                      <a:pt x="9" y="10"/>
                    </a:lnTo>
                    <a:lnTo>
                      <a:pt x="9" y="8"/>
                    </a:lnTo>
                    <a:lnTo>
                      <a:pt x="13" y="14"/>
                    </a:lnTo>
                    <a:lnTo>
                      <a:pt x="15" y="16"/>
                    </a:lnTo>
                    <a:lnTo>
                      <a:pt x="14" y="12"/>
                    </a:lnTo>
                    <a:lnTo>
                      <a:pt x="11" y="8"/>
                    </a:lnTo>
                    <a:lnTo>
                      <a:pt x="10" y="6"/>
                    </a:lnTo>
                    <a:lnTo>
                      <a:pt x="5" y="5"/>
                    </a:lnTo>
                    <a:lnTo>
                      <a:pt x="2" y="2"/>
                    </a:lnTo>
                    <a:lnTo>
                      <a:pt x="0" y="0"/>
                    </a:lnTo>
                    <a:lnTo>
                      <a:pt x="0" y="2"/>
                    </a:lnTo>
                    <a:lnTo>
                      <a:pt x="1" y="6"/>
                    </a:lnTo>
                    <a:lnTo>
                      <a:pt x="2" y="8"/>
                    </a:lnTo>
                    <a:lnTo>
                      <a:pt x="2" y="14"/>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8" name="Freeform 10">
                <a:extLst>
                  <a:ext uri="{FF2B5EF4-FFF2-40B4-BE49-F238E27FC236}">
                    <a16:creationId xmlns:a16="http://schemas.microsoft.com/office/drawing/2014/main" id="{2B310539-EC4D-4A58-93F0-AC8ED4C868AD}"/>
                  </a:ext>
                </a:extLst>
              </p:cNvPr>
              <p:cNvSpPr>
                <a:spLocks/>
              </p:cNvSpPr>
              <p:nvPr/>
            </p:nvSpPr>
            <p:spPr bwMode="auto">
              <a:xfrm>
                <a:off x="1843" y="1900"/>
                <a:ext cx="2" cy="3"/>
              </a:xfrm>
              <a:custGeom>
                <a:avLst/>
                <a:gdLst>
                  <a:gd name="T0" fmla="*/ 0 w 2"/>
                  <a:gd name="T1" fmla="*/ 0 h 3"/>
                  <a:gd name="T2" fmla="*/ 0 w 2"/>
                  <a:gd name="T3" fmla="*/ 3 h 3"/>
                  <a:gd name="T4" fmla="*/ 2 w 2"/>
                  <a:gd name="T5" fmla="*/ 3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9" name="Freeform 11">
                <a:extLst>
                  <a:ext uri="{FF2B5EF4-FFF2-40B4-BE49-F238E27FC236}">
                    <a16:creationId xmlns:a16="http://schemas.microsoft.com/office/drawing/2014/main" id="{6CE3ED09-4FA4-4AEA-9E45-53AF379A1FF0}"/>
                  </a:ext>
                </a:extLst>
              </p:cNvPr>
              <p:cNvSpPr>
                <a:spLocks/>
              </p:cNvSpPr>
              <p:nvPr/>
            </p:nvSpPr>
            <p:spPr bwMode="auto">
              <a:xfrm>
                <a:off x="1844" y="1929"/>
                <a:ext cx="9" cy="18"/>
              </a:xfrm>
              <a:custGeom>
                <a:avLst/>
                <a:gdLst>
                  <a:gd name="T0" fmla="*/ 3 w 9"/>
                  <a:gd name="T1" fmla="*/ 18 h 18"/>
                  <a:gd name="T2" fmla="*/ 4 w 9"/>
                  <a:gd name="T3" fmla="*/ 12 h 18"/>
                  <a:gd name="T4" fmla="*/ 6 w 9"/>
                  <a:gd name="T5" fmla="*/ 14 h 18"/>
                  <a:gd name="T6" fmla="*/ 7 w 9"/>
                  <a:gd name="T7" fmla="*/ 12 h 18"/>
                  <a:gd name="T8" fmla="*/ 8 w 9"/>
                  <a:gd name="T9" fmla="*/ 6 h 18"/>
                  <a:gd name="T10" fmla="*/ 9 w 9"/>
                  <a:gd name="T11" fmla="*/ 4 h 18"/>
                  <a:gd name="T12" fmla="*/ 6 w 9"/>
                  <a:gd name="T13" fmla="*/ 5 h 18"/>
                  <a:gd name="T14" fmla="*/ 7 w 9"/>
                  <a:gd name="T15" fmla="*/ 2 h 18"/>
                  <a:gd name="T16" fmla="*/ 4 w 9"/>
                  <a:gd name="T17" fmla="*/ 0 h 18"/>
                  <a:gd name="T18" fmla="*/ 1 w 9"/>
                  <a:gd name="T19" fmla="*/ 0 h 18"/>
                  <a:gd name="T20" fmla="*/ 0 w 9"/>
                  <a:gd name="T21" fmla="*/ 3 h 18"/>
                  <a:gd name="T22" fmla="*/ 2 w 9"/>
                  <a:gd name="T23" fmla="*/ 5 h 18"/>
                  <a:gd name="T24" fmla="*/ 4 w 9"/>
                  <a:gd name="T25" fmla="*/ 6 h 18"/>
                  <a:gd name="T26" fmla="*/ 6 w 9"/>
                  <a:gd name="T27" fmla="*/ 9 h 18"/>
                  <a:gd name="T28" fmla="*/ 2 w 9"/>
                  <a:gd name="T29" fmla="*/ 9 h 18"/>
                  <a:gd name="T30" fmla="*/ 3 w 9"/>
                  <a:gd name="T31" fmla="*/ 14 h 18"/>
                  <a:gd name="T32" fmla="*/ 3 w 9"/>
                  <a:gd name="T33" fmla="*/ 18 h 18"/>
                  <a:gd name="T34" fmla="*/ 3 w 9"/>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8">
                    <a:moveTo>
                      <a:pt x="3" y="18"/>
                    </a:moveTo>
                    <a:lnTo>
                      <a:pt x="4" y="12"/>
                    </a:lnTo>
                    <a:lnTo>
                      <a:pt x="6" y="14"/>
                    </a:lnTo>
                    <a:lnTo>
                      <a:pt x="7" y="12"/>
                    </a:lnTo>
                    <a:lnTo>
                      <a:pt x="8" y="6"/>
                    </a:lnTo>
                    <a:lnTo>
                      <a:pt x="9" y="4"/>
                    </a:lnTo>
                    <a:lnTo>
                      <a:pt x="6" y="5"/>
                    </a:lnTo>
                    <a:lnTo>
                      <a:pt x="7" y="2"/>
                    </a:lnTo>
                    <a:lnTo>
                      <a:pt x="4" y="0"/>
                    </a:lnTo>
                    <a:lnTo>
                      <a:pt x="1" y="0"/>
                    </a:lnTo>
                    <a:lnTo>
                      <a:pt x="0" y="3"/>
                    </a:lnTo>
                    <a:lnTo>
                      <a:pt x="2" y="5"/>
                    </a:lnTo>
                    <a:lnTo>
                      <a:pt x="4" y="6"/>
                    </a:lnTo>
                    <a:lnTo>
                      <a:pt x="6" y="9"/>
                    </a:lnTo>
                    <a:lnTo>
                      <a:pt x="2" y="9"/>
                    </a:lnTo>
                    <a:lnTo>
                      <a:pt x="3" y="14"/>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0" name="Freeform 12">
                <a:extLst>
                  <a:ext uri="{FF2B5EF4-FFF2-40B4-BE49-F238E27FC236}">
                    <a16:creationId xmlns:a16="http://schemas.microsoft.com/office/drawing/2014/main" id="{23D0B668-B5F3-4D2B-801E-0EE73F1DF8BB}"/>
                  </a:ext>
                </a:extLst>
              </p:cNvPr>
              <p:cNvSpPr>
                <a:spLocks/>
              </p:cNvSpPr>
              <p:nvPr/>
            </p:nvSpPr>
            <p:spPr bwMode="auto">
              <a:xfrm>
                <a:off x="1863" y="1938"/>
                <a:ext cx="6" cy="4"/>
              </a:xfrm>
              <a:custGeom>
                <a:avLst/>
                <a:gdLst>
                  <a:gd name="T0" fmla="*/ 5 w 6"/>
                  <a:gd name="T1" fmla="*/ 0 h 4"/>
                  <a:gd name="T2" fmla="*/ 2 w 6"/>
                  <a:gd name="T3" fmla="*/ 0 h 4"/>
                  <a:gd name="T4" fmla="*/ 0 w 6"/>
                  <a:gd name="T5" fmla="*/ 2 h 4"/>
                  <a:gd name="T6" fmla="*/ 2 w 6"/>
                  <a:gd name="T7" fmla="*/ 4 h 4"/>
                  <a:gd name="T8" fmla="*/ 6 w 6"/>
                  <a:gd name="T9" fmla="*/ 2 h 4"/>
                  <a:gd name="T10" fmla="*/ 5 w 6"/>
                  <a:gd name="T11" fmla="*/ 0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lnTo>
                      <a:pt x="2" y="0"/>
                    </a:lnTo>
                    <a:lnTo>
                      <a:pt x="0" y="2"/>
                    </a:lnTo>
                    <a:lnTo>
                      <a:pt x="2" y="4"/>
                    </a:lnTo>
                    <a:lnTo>
                      <a:pt x="6"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1" name="Freeform 13">
                <a:extLst>
                  <a:ext uri="{FF2B5EF4-FFF2-40B4-BE49-F238E27FC236}">
                    <a16:creationId xmlns:a16="http://schemas.microsoft.com/office/drawing/2014/main" id="{8613CD0D-5391-4359-B0C5-60D9F6E41A38}"/>
                  </a:ext>
                </a:extLst>
              </p:cNvPr>
              <p:cNvSpPr>
                <a:spLocks/>
              </p:cNvSpPr>
              <p:nvPr/>
            </p:nvSpPr>
            <p:spPr bwMode="auto">
              <a:xfrm>
                <a:off x="1865" y="1961"/>
                <a:ext cx="3" cy="4"/>
              </a:xfrm>
              <a:custGeom>
                <a:avLst/>
                <a:gdLst>
                  <a:gd name="T0" fmla="*/ 0 w 3"/>
                  <a:gd name="T1" fmla="*/ 0 h 4"/>
                  <a:gd name="T2" fmla="*/ 0 w 3"/>
                  <a:gd name="T3" fmla="*/ 4 h 4"/>
                  <a:gd name="T4" fmla="*/ 3 w 3"/>
                  <a:gd name="T5" fmla="*/ 4 h 4"/>
                  <a:gd name="T6" fmla="*/ 0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4"/>
                    </a:lnTo>
                    <a:lnTo>
                      <a:pt x="3"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2" name="Freeform 14">
                <a:extLst>
                  <a:ext uri="{FF2B5EF4-FFF2-40B4-BE49-F238E27FC236}">
                    <a16:creationId xmlns:a16="http://schemas.microsoft.com/office/drawing/2014/main" id="{799C5933-5759-4057-8ACA-A21A882DC6A4}"/>
                  </a:ext>
                </a:extLst>
              </p:cNvPr>
              <p:cNvSpPr>
                <a:spLocks/>
              </p:cNvSpPr>
              <p:nvPr/>
            </p:nvSpPr>
            <p:spPr bwMode="auto">
              <a:xfrm>
                <a:off x="1868" y="1940"/>
                <a:ext cx="6" cy="7"/>
              </a:xfrm>
              <a:custGeom>
                <a:avLst/>
                <a:gdLst>
                  <a:gd name="T0" fmla="*/ 4 w 6"/>
                  <a:gd name="T1" fmla="*/ 0 h 7"/>
                  <a:gd name="T2" fmla="*/ 2 w 6"/>
                  <a:gd name="T3" fmla="*/ 0 h 7"/>
                  <a:gd name="T4" fmla="*/ 0 w 6"/>
                  <a:gd name="T5" fmla="*/ 2 h 7"/>
                  <a:gd name="T6" fmla="*/ 1 w 6"/>
                  <a:gd name="T7" fmla="*/ 5 h 7"/>
                  <a:gd name="T8" fmla="*/ 4 w 6"/>
                  <a:gd name="T9" fmla="*/ 7 h 7"/>
                  <a:gd name="T10" fmla="*/ 6 w 6"/>
                  <a:gd name="T11" fmla="*/ 6 h 7"/>
                  <a:gd name="T12" fmla="*/ 5 w 6"/>
                  <a:gd name="T13" fmla="*/ 2 h 7"/>
                  <a:gd name="T14" fmla="*/ 2 w 6"/>
                  <a:gd name="T15" fmla="*/ 2 h 7"/>
                  <a:gd name="T16" fmla="*/ 4 w 6"/>
                  <a:gd name="T17" fmla="*/ 0 h 7"/>
                  <a:gd name="T18" fmla="*/ 4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4" y="0"/>
                    </a:moveTo>
                    <a:lnTo>
                      <a:pt x="2" y="0"/>
                    </a:lnTo>
                    <a:lnTo>
                      <a:pt x="0" y="2"/>
                    </a:lnTo>
                    <a:lnTo>
                      <a:pt x="1" y="5"/>
                    </a:lnTo>
                    <a:lnTo>
                      <a:pt x="4" y="7"/>
                    </a:lnTo>
                    <a:lnTo>
                      <a:pt x="6" y="6"/>
                    </a:lnTo>
                    <a:lnTo>
                      <a:pt x="5" y="2"/>
                    </a:lnTo>
                    <a:lnTo>
                      <a:pt x="2"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3" name="Freeform 15">
                <a:extLst>
                  <a:ext uri="{FF2B5EF4-FFF2-40B4-BE49-F238E27FC236}">
                    <a16:creationId xmlns:a16="http://schemas.microsoft.com/office/drawing/2014/main" id="{735AE0B2-7767-4C93-853C-DA670E5D7E64}"/>
                  </a:ext>
                </a:extLst>
              </p:cNvPr>
              <p:cNvSpPr>
                <a:spLocks/>
              </p:cNvSpPr>
              <p:nvPr/>
            </p:nvSpPr>
            <p:spPr bwMode="auto">
              <a:xfrm>
                <a:off x="1872" y="1937"/>
                <a:ext cx="6" cy="6"/>
              </a:xfrm>
              <a:custGeom>
                <a:avLst/>
                <a:gdLst>
                  <a:gd name="T0" fmla="*/ 0 w 6"/>
                  <a:gd name="T1" fmla="*/ 0 h 6"/>
                  <a:gd name="T2" fmla="*/ 0 w 6"/>
                  <a:gd name="T3" fmla="*/ 4 h 6"/>
                  <a:gd name="T4" fmla="*/ 2 w 6"/>
                  <a:gd name="T5" fmla="*/ 6 h 6"/>
                  <a:gd name="T6" fmla="*/ 6 w 6"/>
                  <a:gd name="T7" fmla="*/ 5 h 6"/>
                  <a:gd name="T8" fmla="*/ 0 w 6"/>
                  <a:gd name="T9" fmla="*/ 0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4"/>
                    </a:lnTo>
                    <a:lnTo>
                      <a:pt x="2" y="6"/>
                    </a:lnTo>
                    <a:lnTo>
                      <a:pt x="6"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4" name="Freeform 16">
                <a:extLst>
                  <a:ext uri="{FF2B5EF4-FFF2-40B4-BE49-F238E27FC236}">
                    <a16:creationId xmlns:a16="http://schemas.microsoft.com/office/drawing/2014/main" id="{6E36B242-D083-4CCD-A38F-702F2C6AB1A5}"/>
                  </a:ext>
                </a:extLst>
              </p:cNvPr>
              <p:cNvSpPr>
                <a:spLocks/>
              </p:cNvSpPr>
              <p:nvPr/>
            </p:nvSpPr>
            <p:spPr bwMode="auto">
              <a:xfrm>
                <a:off x="1879" y="1958"/>
                <a:ext cx="3" cy="5"/>
              </a:xfrm>
              <a:custGeom>
                <a:avLst/>
                <a:gdLst>
                  <a:gd name="T0" fmla="*/ 0 w 3"/>
                  <a:gd name="T1" fmla="*/ 0 h 5"/>
                  <a:gd name="T2" fmla="*/ 0 w 3"/>
                  <a:gd name="T3" fmla="*/ 1 h 5"/>
                  <a:gd name="T4" fmla="*/ 1 w 3"/>
                  <a:gd name="T5" fmla="*/ 5 h 5"/>
                  <a:gd name="T6" fmla="*/ 3 w 3"/>
                  <a:gd name="T7" fmla="*/ 1 h 5"/>
                  <a:gd name="T8" fmla="*/ 0 w 3"/>
                  <a:gd name="T9" fmla="*/ 0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lnTo>
                      <a:pt x="0" y="1"/>
                    </a:lnTo>
                    <a:lnTo>
                      <a:pt x="1" y="5"/>
                    </a:lnTo>
                    <a:lnTo>
                      <a:pt x="3"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5" name="Freeform 17">
                <a:extLst>
                  <a:ext uri="{FF2B5EF4-FFF2-40B4-BE49-F238E27FC236}">
                    <a16:creationId xmlns:a16="http://schemas.microsoft.com/office/drawing/2014/main" id="{0CE5CD7B-5158-4CE1-8FE1-61AC501CAC33}"/>
                  </a:ext>
                </a:extLst>
              </p:cNvPr>
              <p:cNvSpPr>
                <a:spLocks/>
              </p:cNvSpPr>
              <p:nvPr/>
            </p:nvSpPr>
            <p:spPr bwMode="auto">
              <a:xfrm>
                <a:off x="1880" y="1947"/>
                <a:ext cx="11" cy="13"/>
              </a:xfrm>
              <a:custGeom>
                <a:avLst/>
                <a:gdLst>
                  <a:gd name="T0" fmla="*/ 2 w 11"/>
                  <a:gd name="T1" fmla="*/ 12 h 13"/>
                  <a:gd name="T2" fmla="*/ 4 w 11"/>
                  <a:gd name="T3" fmla="*/ 10 h 13"/>
                  <a:gd name="T4" fmla="*/ 7 w 11"/>
                  <a:gd name="T5" fmla="*/ 10 h 13"/>
                  <a:gd name="T6" fmla="*/ 6 w 11"/>
                  <a:gd name="T7" fmla="*/ 8 h 13"/>
                  <a:gd name="T8" fmla="*/ 7 w 11"/>
                  <a:gd name="T9" fmla="*/ 10 h 13"/>
                  <a:gd name="T10" fmla="*/ 5 w 11"/>
                  <a:gd name="T11" fmla="*/ 12 h 13"/>
                  <a:gd name="T12" fmla="*/ 7 w 11"/>
                  <a:gd name="T13" fmla="*/ 12 h 13"/>
                  <a:gd name="T14" fmla="*/ 10 w 11"/>
                  <a:gd name="T15" fmla="*/ 13 h 13"/>
                  <a:gd name="T16" fmla="*/ 11 w 11"/>
                  <a:gd name="T17" fmla="*/ 5 h 13"/>
                  <a:gd name="T18" fmla="*/ 10 w 11"/>
                  <a:gd name="T19" fmla="*/ 3 h 13"/>
                  <a:gd name="T20" fmla="*/ 7 w 11"/>
                  <a:gd name="T21" fmla="*/ 0 h 13"/>
                  <a:gd name="T22" fmla="*/ 5 w 11"/>
                  <a:gd name="T23" fmla="*/ 1 h 13"/>
                  <a:gd name="T24" fmla="*/ 2 w 11"/>
                  <a:gd name="T25" fmla="*/ 2 h 13"/>
                  <a:gd name="T26" fmla="*/ 2 w 11"/>
                  <a:gd name="T27" fmla="*/ 8 h 13"/>
                  <a:gd name="T28" fmla="*/ 0 w 11"/>
                  <a:gd name="T29" fmla="*/ 11 h 13"/>
                  <a:gd name="T30" fmla="*/ 2 w 11"/>
                  <a:gd name="T31" fmla="*/ 12 h 13"/>
                  <a:gd name="T32" fmla="*/ 2 w 11"/>
                  <a:gd name="T3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3">
                    <a:moveTo>
                      <a:pt x="2" y="12"/>
                    </a:moveTo>
                    <a:lnTo>
                      <a:pt x="4" y="10"/>
                    </a:lnTo>
                    <a:lnTo>
                      <a:pt x="7" y="10"/>
                    </a:lnTo>
                    <a:lnTo>
                      <a:pt x="6" y="8"/>
                    </a:lnTo>
                    <a:lnTo>
                      <a:pt x="7" y="10"/>
                    </a:lnTo>
                    <a:lnTo>
                      <a:pt x="5" y="12"/>
                    </a:lnTo>
                    <a:lnTo>
                      <a:pt x="7" y="12"/>
                    </a:lnTo>
                    <a:lnTo>
                      <a:pt x="10" y="13"/>
                    </a:lnTo>
                    <a:lnTo>
                      <a:pt x="11" y="5"/>
                    </a:lnTo>
                    <a:lnTo>
                      <a:pt x="10" y="3"/>
                    </a:lnTo>
                    <a:lnTo>
                      <a:pt x="7" y="0"/>
                    </a:lnTo>
                    <a:lnTo>
                      <a:pt x="5" y="1"/>
                    </a:lnTo>
                    <a:lnTo>
                      <a:pt x="2" y="2"/>
                    </a:lnTo>
                    <a:lnTo>
                      <a:pt x="2" y="8"/>
                    </a:lnTo>
                    <a:lnTo>
                      <a:pt x="0" y="11"/>
                    </a:lnTo>
                    <a:lnTo>
                      <a:pt x="2" y="12"/>
                    </a:ln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6" name="Freeform 18">
                <a:extLst>
                  <a:ext uri="{FF2B5EF4-FFF2-40B4-BE49-F238E27FC236}">
                    <a16:creationId xmlns:a16="http://schemas.microsoft.com/office/drawing/2014/main" id="{6A4F8BB5-E756-41C3-8752-ECCC2065FB90}"/>
                  </a:ext>
                </a:extLst>
              </p:cNvPr>
              <p:cNvSpPr>
                <a:spLocks/>
              </p:cNvSpPr>
              <p:nvPr/>
            </p:nvSpPr>
            <p:spPr bwMode="auto">
              <a:xfrm>
                <a:off x="1862" y="1981"/>
                <a:ext cx="19" cy="19"/>
              </a:xfrm>
              <a:custGeom>
                <a:avLst/>
                <a:gdLst>
                  <a:gd name="T0" fmla="*/ 2 w 19"/>
                  <a:gd name="T1" fmla="*/ 11 h 19"/>
                  <a:gd name="T2" fmla="*/ 5 w 19"/>
                  <a:gd name="T3" fmla="*/ 13 h 19"/>
                  <a:gd name="T4" fmla="*/ 7 w 19"/>
                  <a:gd name="T5" fmla="*/ 14 h 19"/>
                  <a:gd name="T6" fmla="*/ 5 w 19"/>
                  <a:gd name="T7" fmla="*/ 16 h 19"/>
                  <a:gd name="T8" fmla="*/ 8 w 19"/>
                  <a:gd name="T9" fmla="*/ 16 h 19"/>
                  <a:gd name="T10" fmla="*/ 8 w 19"/>
                  <a:gd name="T11" fmla="*/ 18 h 19"/>
                  <a:gd name="T12" fmla="*/ 10 w 19"/>
                  <a:gd name="T13" fmla="*/ 19 h 19"/>
                  <a:gd name="T14" fmla="*/ 14 w 19"/>
                  <a:gd name="T15" fmla="*/ 18 h 19"/>
                  <a:gd name="T16" fmla="*/ 16 w 19"/>
                  <a:gd name="T17" fmla="*/ 16 h 19"/>
                  <a:gd name="T18" fmla="*/ 16 w 19"/>
                  <a:gd name="T19" fmla="*/ 10 h 19"/>
                  <a:gd name="T20" fmla="*/ 17 w 19"/>
                  <a:gd name="T21" fmla="*/ 8 h 19"/>
                  <a:gd name="T22" fmla="*/ 18 w 19"/>
                  <a:gd name="T23" fmla="*/ 5 h 19"/>
                  <a:gd name="T24" fmla="*/ 19 w 19"/>
                  <a:gd name="T25" fmla="*/ 2 h 19"/>
                  <a:gd name="T26" fmla="*/ 17 w 19"/>
                  <a:gd name="T27" fmla="*/ 2 h 19"/>
                  <a:gd name="T28" fmla="*/ 15 w 19"/>
                  <a:gd name="T29" fmla="*/ 3 h 19"/>
                  <a:gd name="T30" fmla="*/ 14 w 19"/>
                  <a:gd name="T31" fmla="*/ 5 h 19"/>
                  <a:gd name="T32" fmla="*/ 12 w 19"/>
                  <a:gd name="T33" fmla="*/ 9 h 19"/>
                  <a:gd name="T34" fmla="*/ 10 w 19"/>
                  <a:gd name="T35" fmla="*/ 11 h 19"/>
                  <a:gd name="T36" fmla="*/ 7 w 19"/>
                  <a:gd name="T37" fmla="*/ 10 h 19"/>
                  <a:gd name="T38" fmla="*/ 10 w 19"/>
                  <a:gd name="T39" fmla="*/ 8 h 19"/>
                  <a:gd name="T40" fmla="*/ 12 w 19"/>
                  <a:gd name="T41" fmla="*/ 7 h 19"/>
                  <a:gd name="T42" fmla="*/ 14 w 19"/>
                  <a:gd name="T43" fmla="*/ 4 h 19"/>
                  <a:gd name="T44" fmla="*/ 10 w 19"/>
                  <a:gd name="T45" fmla="*/ 1 h 19"/>
                  <a:gd name="T46" fmla="*/ 8 w 19"/>
                  <a:gd name="T47" fmla="*/ 2 h 19"/>
                  <a:gd name="T48" fmla="*/ 5 w 19"/>
                  <a:gd name="T49" fmla="*/ 1 h 19"/>
                  <a:gd name="T50" fmla="*/ 2 w 19"/>
                  <a:gd name="T51" fmla="*/ 0 h 19"/>
                  <a:gd name="T52" fmla="*/ 0 w 19"/>
                  <a:gd name="T53" fmla="*/ 3 h 19"/>
                  <a:gd name="T54" fmla="*/ 0 w 19"/>
                  <a:gd name="T55" fmla="*/ 5 h 19"/>
                  <a:gd name="T56" fmla="*/ 2 w 19"/>
                  <a:gd name="T57" fmla="*/ 11 h 19"/>
                  <a:gd name="T58" fmla="*/ 2 w 19"/>
                  <a:gd name="T5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9">
                    <a:moveTo>
                      <a:pt x="2" y="11"/>
                    </a:moveTo>
                    <a:lnTo>
                      <a:pt x="5" y="13"/>
                    </a:lnTo>
                    <a:lnTo>
                      <a:pt x="7" y="14"/>
                    </a:lnTo>
                    <a:lnTo>
                      <a:pt x="5" y="16"/>
                    </a:lnTo>
                    <a:lnTo>
                      <a:pt x="8" y="16"/>
                    </a:lnTo>
                    <a:lnTo>
                      <a:pt x="8" y="18"/>
                    </a:lnTo>
                    <a:lnTo>
                      <a:pt x="10" y="19"/>
                    </a:lnTo>
                    <a:lnTo>
                      <a:pt x="14" y="18"/>
                    </a:lnTo>
                    <a:lnTo>
                      <a:pt x="16" y="16"/>
                    </a:lnTo>
                    <a:lnTo>
                      <a:pt x="16" y="10"/>
                    </a:lnTo>
                    <a:lnTo>
                      <a:pt x="17" y="8"/>
                    </a:lnTo>
                    <a:lnTo>
                      <a:pt x="18" y="5"/>
                    </a:lnTo>
                    <a:lnTo>
                      <a:pt x="19" y="2"/>
                    </a:lnTo>
                    <a:lnTo>
                      <a:pt x="17" y="2"/>
                    </a:lnTo>
                    <a:lnTo>
                      <a:pt x="15" y="3"/>
                    </a:lnTo>
                    <a:lnTo>
                      <a:pt x="14" y="5"/>
                    </a:lnTo>
                    <a:lnTo>
                      <a:pt x="12" y="9"/>
                    </a:lnTo>
                    <a:lnTo>
                      <a:pt x="10" y="11"/>
                    </a:lnTo>
                    <a:lnTo>
                      <a:pt x="7" y="10"/>
                    </a:lnTo>
                    <a:lnTo>
                      <a:pt x="10" y="8"/>
                    </a:lnTo>
                    <a:lnTo>
                      <a:pt x="12" y="7"/>
                    </a:lnTo>
                    <a:lnTo>
                      <a:pt x="14" y="4"/>
                    </a:lnTo>
                    <a:lnTo>
                      <a:pt x="10" y="1"/>
                    </a:lnTo>
                    <a:lnTo>
                      <a:pt x="8" y="2"/>
                    </a:lnTo>
                    <a:lnTo>
                      <a:pt x="5" y="1"/>
                    </a:lnTo>
                    <a:lnTo>
                      <a:pt x="2" y="0"/>
                    </a:lnTo>
                    <a:lnTo>
                      <a:pt x="0" y="3"/>
                    </a:lnTo>
                    <a:lnTo>
                      <a:pt x="0" y="5"/>
                    </a:lnTo>
                    <a:lnTo>
                      <a:pt x="2" y="11"/>
                    </a:ln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7" name="Freeform 19">
                <a:extLst>
                  <a:ext uri="{FF2B5EF4-FFF2-40B4-BE49-F238E27FC236}">
                    <a16:creationId xmlns:a16="http://schemas.microsoft.com/office/drawing/2014/main" id="{D3B7A0CF-6D90-4540-B766-D9D5813217A3}"/>
                  </a:ext>
                </a:extLst>
              </p:cNvPr>
              <p:cNvSpPr>
                <a:spLocks/>
              </p:cNvSpPr>
              <p:nvPr/>
            </p:nvSpPr>
            <p:spPr bwMode="auto">
              <a:xfrm>
                <a:off x="1870" y="1999"/>
                <a:ext cx="20" cy="20"/>
              </a:xfrm>
              <a:custGeom>
                <a:avLst/>
                <a:gdLst>
                  <a:gd name="T0" fmla="*/ 8 w 20"/>
                  <a:gd name="T1" fmla="*/ 4 h 20"/>
                  <a:gd name="T2" fmla="*/ 11 w 20"/>
                  <a:gd name="T3" fmla="*/ 7 h 20"/>
                  <a:gd name="T4" fmla="*/ 11 w 20"/>
                  <a:gd name="T5" fmla="*/ 4 h 20"/>
                  <a:gd name="T6" fmla="*/ 9 w 20"/>
                  <a:gd name="T7" fmla="*/ 3 h 20"/>
                  <a:gd name="T8" fmla="*/ 11 w 20"/>
                  <a:gd name="T9" fmla="*/ 3 h 20"/>
                  <a:gd name="T10" fmla="*/ 10 w 20"/>
                  <a:gd name="T11" fmla="*/ 0 h 20"/>
                  <a:gd name="T12" fmla="*/ 8 w 20"/>
                  <a:gd name="T13" fmla="*/ 0 h 20"/>
                  <a:gd name="T14" fmla="*/ 4 w 20"/>
                  <a:gd name="T15" fmla="*/ 1 h 20"/>
                  <a:gd name="T16" fmla="*/ 0 w 20"/>
                  <a:gd name="T17" fmla="*/ 1 h 20"/>
                  <a:gd name="T18" fmla="*/ 2 w 20"/>
                  <a:gd name="T19" fmla="*/ 3 h 20"/>
                  <a:gd name="T20" fmla="*/ 4 w 20"/>
                  <a:gd name="T21" fmla="*/ 4 h 20"/>
                  <a:gd name="T22" fmla="*/ 2 w 20"/>
                  <a:gd name="T23" fmla="*/ 6 h 20"/>
                  <a:gd name="T24" fmla="*/ 4 w 20"/>
                  <a:gd name="T25" fmla="*/ 8 h 20"/>
                  <a:gd name="T26" fmla="*/ 7 w 20"/>
                  <a:gd name="T27" fmla="*/ 8 h 20"/>
                  <a:gd name="T28" fmla="*/ 8 w 20"/>
                  <a:gd name="T29" fmla="*/ 10 h 20"/>
                  <a:gd name="T30" fmla="*/ 10 w 20"/>
                  <a:gd name="T31" fmla="*/ 13 h 20"/>
                  <a:gd name="T32" fmla="*/ 12 w 20"/>
                  <a:gd name="T33" fmla="*/ 15 h 20"/>
                  <a:gd name="T34" fmla="*/ 15 w 20"/>
                  <a:gd name="T35" fmla="*/ 17 h 20"/>
                  <a:gd name="T36" fmla="*/ 17 w 20"/>
                  <a:gd name="T37" fmla="*/ 20 h 20"/>
                  <a:gd name="T38" fmla="*/ 19 w 20"/>
                  <a:gd name="T39" fmla="*/ 19 h 20"/>
                  <a:gd name="T40" fmla="*/ 20 w 20"/>
                  <a:gd name="T41" fmla="*/ 18 h 20"/>
                  <a:gd name="T42" fmla="*/ 17 w 20"/>
                  <a:gd name="T43" fmla="*/ 17 h 20"/>
                  <a:gd name="T44" fmla="*/ 15 w 20"/>
                  <a:gd name="T45" fmla="*/ 15 h 20"/>
                  <a:gd name="T46" fmla="*/ 12 w 20"/>
                  <a:gd name="T47" fmla="*/ 12 h 20"/>
                  <a:gd name="T48" fmla="*/ 9 w 20"/>
                  <a:gd name="T49" fmla="*/ 7 h 20"/>
                  <a:gd name="T50" fmla="*/ 8 w 20"/>
                  <a:gd name="T51" fmla="*/ 4 h 20"/>
                  <a:gd name="T52" fmla="*/ 9 w 20"/>
                  <a:gd name="T53" fmla="*/ 4 h 20"/>
                  <a:gd name="T54" fmla="*/ 8 w 20"/>
                  <a:gd name="T55" fmla="*/ 4 h 20"/>
                  <a:gd name="T56" fmla="*/ 8 w 20"/>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8" y="4"/>
                    </a:moveTo>
                    <a:lnTo>
                      <a:pt x="11" y="7"/>
                    </a:lnTo>
                    <a:lnTo>
                      <a:pt x="11" y="4"/>
                    </a:lnTo>
                    <a:lnTo>
                      <a:pt x="9" y="3"/>
                    </a:lnTo>
                    <a:lnTo>
                      <a:pt x="11" y="3"/>
                    </a:lnTo>
                    <a:lnTo>
                      <a:pt x="10" y="0"/>
                    </a:lnTo>
                    <a:lnTo>
                      <a:pt x="8" y="0"/>
                    </a:lnTo>
                    <a:lnTo>
                      <a:pt x="4" y="1"/>
                    </a:lnTo>
                    <a:lnTo>
                      <a:pt x="0" y="1"/>
                    </a:lnTo>
                    <a:lnTo>
                      <a:pt x="2" y="3"/>
                    </a:lnTo>
                    <a:lnTo>
                      <a:pt x="4" y="4"/>
                    </a:lnTo>
                    <a:lnTo>
                      <a:pt x="2" y="6"/>
                    </a:lnTo>
                    <a:lnTo>
                      <a:pt x="4" y="8"/>
                    </a:lnTo>
                    <a:lnTo>
                      <a:pt x="7" y="8"/>
                    </a:lnTo>
                    <a:lnTo>
                      <a:pt x="8" y="10"/>
                    </a:lnTo>
                    <a:lnTo>
                      <a:pt x="10" y="13"/>
                    </a:lnTo>
                    <a:lnTo>
                      <a:pt x="12" y="15"/>
                    </a:lnTo>
                    <a:lnTo>
                      <a:pt x="15" y="17"/>
                    </a:lnTo>
                    <a:lnTo>
                      <a:pt x="17" y="20"/>
                    </a:lnTo>
                    <a:lnTo>
                      <a:pt x="19" y="19"/>
                    </a:lnTo>
                    <a:lnTo>
                      <a:pt x="20" y="18"/>
                    </a:lnTo>
                    <a:lnTo>
                      <a:pt x="17" y="17"/>
                    </a:lnTo>
                    <a:lnTo>
                      <a:pt x="15" y="15"/>
                    </a:lnTo>
                    <a:lnTo>
                      <a:pt x="12" y="12"/>
                    </a:lnTo>
                    <a:lnTo>
                      <a:pt x="9" y="7"/>
                    </a:lnTo>
                    <a:lnTo>
                      <a:pt x="8" y="4"/>
                    </a:lnTo>
                    <a:lnTo>
                      <a:pt x="9" y="4"/>
                    </a:lnTo>
                    <a:lnTo>
                      <a:pt x="8" y="4"/>
                    </a:ln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8" name="Freeform 20">
                <a:extLst>
                  <a:ext uri="{FF2B5EF4-FFF2-40B4-BE49-F238E27FC236}">
                    <a16:creationId xmlns:a16="http://schemas.microsoft.com/office/drawing/2014/main" id="{97345BBB-6B75-4D72-8849-FCA74F588400}"/>
                  </a:ext>
                </a:extLst>
              </p:cNvPr>
              <p:cNvSpPr>
                <a:spLocks/>
              </p:cNvSpPr>
              <p:nvPr/>
            </p:nvSpPr>
            <p:spPr bwMode="auto">
              <a:xfrm>
                <a:off x="1881" y="2008"/>
                <a:ext cx="4" cy="2"/>
              </a:xfrm>
              <a:custGeom>
                <a:avLst/>
                <a:gdLst>
                  <a:gd name="T0" fmla="*/ 4 w 4"/>
                  <a:gd name="T1" fmla="*/ 0 h 2"/>
                  <a:gd name="T2" fmla="*/ 0 w 4"/>
                  <a:gd name="T3" fmla="*/ 0 h 2"/>
                  <a:gd name="T4" fmla="*/ 1 w 4"/>
                  <a:gd name="T5" fmla="*/ 2 h 2"/>
                  <a:gd name="T6" fmla="*/ 4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0" y="0"/>
                    </a:lnTo>
                    <a:lnTo>
                      <a:pt x="1"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79" name="Freeform 21">
                <a:extLst>
                  <a:ext uri="{FF2B5EF4-FFF2-40B4-BE49-F238E27FC236}">
                    <a16:creationId xmlns:a16="http://schemas.microsoft.com/office/drawing/2014/main" id="{E75710A6-E3C7-4EE7-8F7E-1F498755C47B}"/>
                  </a:ext>
                </a:extLst>
              </p:cNvPr>
              <p:cNvSpPr>
                <a:spLocks/>
              </p:cNvSpPr>
              <p:nvPr/>
            </p:nvSpPr>
            <p:spPr bwMode="auto">
              <a:xfrm>
                <a:off x="1898" y="1965"/>
                <a:ext cx="4" cy="4"/>
              </a:xfrm>
              <a:custGeom>
                <a:avLst/>
                <a:gdLst>
                  <a:gd name="T0" fmla="*/ 4 w 4"/>
                  <a:gd name="T1" fmla="*/ 0 h 4"/>
                  <a:gd name="T2" fmla="*/ 0 w 4"/>
                  <a:gd name="T3" fmla="*/ 4 h 4"/>
                  <a:gd name="T4" fmla="*/ 4 w 4"/>
                  <a:gd name="T5" fmla="*/ 3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4"/>
                    </a:lnTo>
                    <a:lnTo>
                      <a:pt x="4" y="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0" name="Freeform 22">
                <a:extLst>
                  <a:ext uri="{FF2B5EF4-FFF2-40B4-BE49-F238E27FC236}">
                    <a16:creationId xmlns:a16="http://schemas.microsoft.com/office/drawing/2014/main" id="{8CC09DDE-BC2B-4E65-AEED-99D67C9FBB71}"/>
                  </a:ext>
                </a:extLst>
              </p:cNvPr>
              <p:cNvSpPr>
                <a:spLocks/>
              </p:cNvSpPr>
              <p:nvPr/>
            </p:nvSpPr>
            <p:spPr bwMode="auto">
              <a:xfrm>
                <a:off x="1851" y="1925"/>
                <a:ext cx="13" cy="13"/>
              </a:xfrm>
              <a:custGeom>
                <a:avLst/>
                <a:gdLst>
                  <a:gd name="T0" fmla="*/ 4 w 13"/>
                  <a:gd name="T1" fmla="*/ 13 h 13"/>
                  <a:gd name="T2" fmla="*/ 3 w 13"/>
                  <a:gd name="T3" fmla="*/ 12 h 13"/>
                  <a:gd name="T4" fmla="*/ 3 w 13"/>
                  <a:gd name="T5" fmla="*/ 6 h 13"/>
                  <a:gd name="T6" fmla="*/ 1 w 13"/>
                  <a:gd name="T7" fmla="*/ 4 h 13"/>
                  <a:gd name="T8" fmla="*/ 0 w 13"/>
                  <a:gd name="T9" fmla="*/ 0 h 13"/>
                  <a:gd name="T10" fmla="*/ 2 w 13"/>
                  <a:gd name="T11" fmla="*/ 0 h 13"/>
                  <a:gd name="T12" fmla="*/ 8 w 13"/>
                  <a:gd name="T13" fmla="*/ 1 h 13"/>
                  <a:gd name="T14" fmla="*/ 10 w 13"/>
                  <a:gd name="T15" fmla="*/ 1 h 13"/>
                  <a:gd name="T16" fmla="*/ 13 w 13"/>
                  <a:gd name="T17" fmla="*/ 4 h 13"/>
                  <a:gd name="T18" fmla="*/ 13 w 13"/>
                  <a:gd name="T19" fmla="*/ 7 h 13"/>
                  <a:gd name="T20" fmla="*/ 12 w 13"/>
                  <a:gd name="T21" fmla="*/ 9 h 13"/>
                  <a:gd name="T22" fmla="*/ 9 w 13"/>
                  <a:gd name="T23" fmla="*/ 7 h 13"/>
                  <a:gd name="T24" fmla="*/ 11 w 13"/>
                  <a:gd name="T25" fmla="*/ 10 h 13"/>
                  <a:gd name="T26" fmla="*/ 10 w 13"/>
                  <a:gd name="T27" fmla="*/ 13 h 13"/>
                  <a:gd name="T28" fmla="*/ 6 w 13"/>
                  <a:gd name="T29" fmla="*/ 12 h 13"/>
                  <a:gd name="T30" fmla="*/ 4 w 13"/>
                  <a:gd name="T31" fmla="*/ 13 h 13"/>
                  <a:gd name="T32" fmla="*/ 4 w 13"/>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4" y="13"/>
                    </a:moveTo>
                    <a:lnTo>
                      <a:pt x="3" y="12"/>
                    </a:lnTo>
                    <a:lnTo>
                      <a:pt x="3" y="6"/>
                    </a:lnTo>
                    <a:lnTo>
                      <a:pt x="1" y="4"/>
                    </a:lnTo>
                    <a:lnTo>
                      <a:pt x="0" y="0"/>
                    </a:lnTo>
                    <a:lnTo>
                      <a:pt x="2" y="0"/>
                    </a:lnTo>
                    <a:lnTo>
                      <a:pt x="8" y="1"/>
                    </a:lnTo>
                    <a:lnTo>
                      <a:pt x="10" y="1"/>
                    </a:lnTo>
                    <a:lnTo>
                      <a:pt x="13" y="4"/>
                    </a:lnTo>
                    <a:lnTo>
                      <a:pt x="13" y="7"/>
                    </a:lnTo>
                    <a:lnTo>
                      <a:pt x="12" y="9"/>
                    </a:lnTo>
                    <a:lnTo>
                      <a:pt x="9" y="7"/>
                    </a:lnTo>
                    <a:lnTo>
                      <a:pt x="11" y="10"/>
                    </a:lnTo>
                    <a:lnTo>
                      <a:pt x="10" y="13"/>
                    </a:lnTo>
                    <a:lnTo>
                      <a:pt x="6" y="12"/>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1" name="Freeform 23">
                <a:extLst>
                  <a:ext uri="{FF2B5EF4-FFF2-40B4-BE49-F238E27FC236}">
                    <a16:creationId xmlns:a16="http://schemas.microsoft.com/office/drawing/2014/main" id="{827C5989-119B-4B19-8F02-4DC0283FB6DB}"/>
                  </a:ext>
                </a:extLst>
              </p:cNvPr>
              <p:cNvSpPr>
                <a:spLocks/>
              </p:cNvSpPr>
              <p:nvPr/>
            </p:nvSpPr>
            <p:spPr bwMode="auto">
              <a:xfrm>
                <a:off x="1855" y="1939"/>
                <a:ext cx="23" cy="32"/>
              </a:xfrm>
              <a:custGeom>
                <a:avLst/>
                <a:gdLst>
                  <a:gd name="T0" fmla="*/ 4 w 23"/>
                  <a:gd name="T1" fmla="*/ 4 h 32"/>
                  <a:gd name="T2" fmla="*/ 2 w 23"/>
                  <a:gd name="T3" fmla="*/ 4 h 32"/>
                  <a:gd name="T4" fmla="*/ 0 w 23"/>
                  <a:gd name="T5" fmla="*/ 3 h 32"/>
                  <a:gd name="T6" fmla="*/ 0 w 23"/>
                  <a:gd name="T7" fmla="*/ 0 h 32"/>
                  <a:gd name="T8" fmla="*/ 6 w 23"/>
                  <a:gd name="T9" fmla="*/ 1 h 32"/>
                  <a:gd name="T10" fmla="*/ 8 w 23"/>
                  <a:gd name="T11" fmla="*/ 3 h 32"/>
                  <a:gd name="T12" fmla="*/ 9 w 23"/>
                  <a:gd name="T13" fmla="*/ 7 h 32"/>
                  <a:gd name="T14" fmla="*/ 12 w 23"/>
                  <a:gd name="T15" fmla="*/ 7 h 32"/>
                  <a:gd name="T16" fmla="*/ 15 w 23"/>
                  <a:gd name="T17" fmla="*/ 9 h 32"/>
                  <a:gd name="T18" fmla="*/ 17 w 23"/>
                  <a:gd name="T19" fmla="*/ 15 h 32"/>
                  <a:gd name="T20" fmla="*/ 21 w 23"/>
                  <a:gd name="T21" fmla="*/ 18 h 32"/>
                  <a:gd name="T22" fmla="*/ 15 w 23"/>
                  <a:gd name="T23" fmla="*/ 15 h 32"/>
                  <a:gd name="T24" fmla="*/ 15 w 23"/>
                  <a:gd name="T25" fmla="*/ 17 h 32"/>
                  <a:gd name="T26" fmla="*/ 17 w 23"/>
                  <a:gd name="T27" fmla="*/ 19 h 32"/>
                  <a:gd name="T28" fmla="*/ 21 w 23"/>
                  <a:gd name="T29" fmla="*/ 19 h 32"/>
                  <a:gd name="T30" fmla="*/ 19 w 23"/>
                  <a:gd name="T31" fmla="*/ 22 h 32"/>
                  <a:gd name="T32" fmla="*/ 22 w 23"/>
                  <a:gd name="T33" fmla="*/ 21 h 32"/>
                  <a:gd name="T34" fmla="*/ 22 w 23"/>
                  <a:gd name="T35" fmla="*/ 24 h 32"/>
                  <a:gd name="T36" fmla="*/ 19 w 23"/>
                  <a:gd name="T37" fmla="*/ 26 h 32"/>
                  <a:gd name="T38" fmla="*/ 23 w 23"/>
                  <a:gd name="T39" fmla="*/ 26 h 32"/>
                  <a:gd name="T40" fmla="*/ 23 w 23"/>
                  <a:gd name="T41" fmla="*/ 29 h 32"/>
                  <a:gd name="T42" fmla="*/ 21 w 23"/>
                  <a:gd name="T43" fmla="*/ 32 h 32"/>
                  <a:gd name="T44" fmla="*/ 18 w 23"/>
                  <a:gd name="T45" fmla="*/ 30 h 32"/>
                  <a:gd name="T46" fmla="*/ 17 w 23"/>
                  <a:gd name="T47" fmla="*/ 28 h 32"/>
                  <a:gd name="T48" fmla="*/ 15 w 23"/>
                  <a:gd name="T49" fmla="*/ 26 h 32"/>
                  <a:gd name="T50" fmla="*/ 15 w 23"/>
                  <a:gd name="T51" fmla="*/ 24 h 32"/>
                  <a:gd name="T52" fmla="*/ 13 w 23"/>
                  <a:gd name="T53" fmla="*/ 22 h 32"/>
                  <a:gd name="T54" fmla="*/ 7 w 23"/>
                  <a:gd name="T55" fmla="*/ 19 h 32"/>
                  <a:gd name="T56" fmla="*/ 9 w 23"/>
                  <a:gd name="T57" fmla="*/ 19 h 32"/>
                  <a:gd name="T58" fmla="*/ 7 w 23"/>
                  <a:gd name="T59" fmla="*/ 17 h 32"/>
                  <a:gd name="T60" fmla="*/ 9 w 23"/>
                  <a:gd name="T61" fmla="*/ 13 h 32"/>
                  <a:gd name="T62" fmla="*/ 7 w 23"/>
                  <a:gd name="T63" fmla="*/ 15 h 32"/>
                  <a:gd name="T64" fmla="*/ 4 w 23"/>
                  <a:gd name="T65" fmla="*/ 15 h 32"/>
                  <a:gd name="T66" fmla="*/ 5 w 23"/>
                  <a:gd name="T67" fmla="*/ 12 h 32"/>
                  <a:gd name="T68" fmla="*/ 5 w 23"/>
                  <a:gd name="T69" fmla="*/ 7 h 32"/>
                  <a:gd name="T70" fmla="*/ 4 w 23"/>
                  <a:gd name="T71" fmla="*/ 6 h 32"/>
                  <a:gd name="T72" fmla="*/ 5 w 23"/>
                  <a:gd name="T73" fmla="*/ 4 h 32"/>
                  <a:gd name="T74" fmla="*/ 5 w 23"/>
                  <a:gd name="T75" fmla="*/ 4 h 32"/>
                  <a:gd name="T76" fmla="*/ 4 w 23"/>
                  <a:gd name="T77" fmla="*/ 4 h 32"/>
                  <a:gd name="T78" fmla="*/ 4 w 23"/>
                  <a:gd name="T7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32">
                    <a:moveTo>
                      <a:pt x="4" y="4"/>
                    </a:moveTo>
                    <a:lnTo>
                      <a:pt x="2" y="4"/>
                    </a:lnTo>
                    <a:lnTo>
                      <a:pt x="0" y="3"/>
                    </a:lnTo>
                    <a:lnTo>
                      <a:pt x="0" y="0"/>
                    </a:lnTo>
                    <a:lnTo>
                      <a:pt x="6" y="1"/>
                    </a:lnTo>
                    <a:lnTo>
                      <a:pt x="8" y="3"/>
                    </a:lnTo>
                    <a:lnTo>
                      <a:pt x="9" y="7"/>
                    </a:lnTo>
                    <a:lnTo>
                      <a:pt x="12" y="7"/>
                    </a:lnTo>
                    <a:lnTo>
                      <a:pt x="15" y="9"/>
                    </a:lnTo>
                    <a:lnTo>
                      <a:pt x="17" y="15"/>
                    </a:lnTo>
                    <a:lnTo>
                      <a:pt x="21" y="18"/>
                    </a:lnTo>
                    <a:lnTo>
                      <a:pt x="15" y="15"/>
                    </a:lnTo>
                    <a:lnTo>
                      <a:pt x="15" y="17"/>
                    </a:lnTo>
                    <a:lnTo>
                      <a:pt x="17" y="19"/>
                    </a:lnTo>
                    <a:lnTo>
                      <a:pt x="21" y="19"/>
                    </a:lnTo>
                    <a:lnTo>
                      <a:pt x="19" y="22"/>
                    </a:lnTo>
                    <a:lnTo>
                      <a:pt x="22" y="21"/>
                    </a:lnTo>
                    <a:lnTo>
                      <a:pt x="22" y="24"/>
                    </a:lnTo>
                    <a:lnTo>
                      <a:pt x="19" y="26"/>
                    </a:lnTo>
                    <a:lnTo>
                      <a:pt x="23" y="26"/>
                    </a:lnTo>
                    <a:lnTo>
                      <a:pt x="23" y="29"/>
                    </a:lnTo>
                    <a:lnTo>
                      <a:pt x="21" y="32"/>
                    </a:lnTo>
                    <a:lnTo>
                      <a:pt x="18" y="30"/>
                    </a:lnTo>
                    <a:lnTo>
                      <a:pt x="17" y="28"/>
                    </a:lnTo>
                    <a:lnTo>
                      <a:pt x="15" y="26"/>
                    </a:lnTo>
                    <a:lnTo>
                      <a:pt x="15" y="24"/>
                    </a:lnTo>
                    <a:lnTo>
                      <a:pt x="13" y="22"/>
                    </a:lnTo>
                    <a:lnTo>
                      <a:pt x="7" y="19"/>
                    </a:lnTo>
                    <a:lnTo>
                      <a:pt x="9" y="19"/>
                    </a:lnTo>
                    <a:lnTo>
                      <a:pt x="7" y="17"/>
                    </a:lnTo>
                    <a:lnTo>
                      <a:pt x="9" y="13"/>
                    </a:lnTo>
                    <a:lnTo>
                      <a:pt x="7" y="15"/>
                    </a:lnTo>
                    <a:lnTo>
                      <a:pt x="4" y="15"/>
                    </a:lnTo>
                    <a:lnTo>
                      <a:pt x="5" y="12"/>
                    </a:lnTo>
                    <a:lnTo>
                      <a:pt x="5" y="7"/>
                    </a:lnTo>
                    <a:lnTo>
                      <a:pt x="4" y="6"/>
                    </a:lnTo>
                    <a:lnTo>
                      <a:pt x="5" y="4"/>
                    </a:lnTo>
                    <a:lnTo>
                      <a:pt x="5"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2" name="Freeform 24">
                <a:extLst>
                  <a:ext uri="{FF2B5EF4-FFF2-40B4-BE49-F238E27FC236}">
                    <a16:creationId xmlns:a16="http://schemas.microsoft.com/office/drawing/2014/main" id="{3AD72759-C960-40C3-8064-6483ADD38029}"/>
                  </a:ext>
                </a:extLst>
              </p:cNvPr>
              <p:cNvSpPr>
                <a:spLocks/>
              </p:cNvSpPr>
              <p:nvPr/>
            </p:nvSpPr>
            <p:spPr bwMode="auto">
              <a:xfrm>
                <a:off x="1854" y="1943"/>
                <a:ext cx="5" cy="5"/>
              </a:xfrm>
              <a:custGeom>
                <a:avLst/>
                <a:gdLst>
                  <a:gd name="T0" fmla="*/ 5 w 5"/>
                  <a:gd name="T1" fmla="*/ 0 h 5"/>
                  <a:gd name="T2" fmla="*/ 5 w 5"/>
                  <a:gd name="T3" fmla="*/ 2 h 5"/>
                  <a:gd name="T4" fmla="*/ 0 w 5"/>
                  <a:gd name="T5" fmla="*/ 5 h 5"/>
                  <a:gd name="T6" fmla="*/ 0 w 5"/>
                  <a:gd name="T7" fmla="*/ 3 h 5"/>
                  <a:gd name="T8" fmla="*/ 2 w 5"/>
                  <a:gd name="T9" fmla="*/ 2 h 5"/>
                  <a:gd name="T10" fmla="*/ 5 w 5"/>
                  <a:gd name="T11" fmla="*/ 0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5" y="2"/>
                    </a:lnTo>
                    <a:lnTo>
                      <a:pt x="0" y="5"/>
                    </a:lnTo>
                    <a:lnTo>
                      <a:pt x="0" y="3"/>
                    </a:lnTo>
                    <a:lnTo>
                      <a:pt x="2"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3" name="Freeform 25">
                <a:extLst>
                  <a:ext uri="{FF2B5EF4-FFF2-40B4-BE49-F238E27FC236}">
                    <a16:creationId xmlns:a16="http://schemas.microsoft.com/office/drawing/2014/main" id="{F9DF7686-C439-4ACA-B601-CF680165F99B}"/>
                  </a:ext>
                </a:extLst>
              </p:cNvPr>
              <p:cNvSpPr>
                <a:spLocks/>
              </p:cNvSpPr>
              <p:nvPr/>
            </p:nvSpPr>
            <p:spPr bwMode="auto">
              <a:xfrm>
                <a:off x="1864" y="1931"/>
                <a:ext cx="5" cy="6"/>
              </a:xfrm>
              <a:custGeom>
                <a:avLst/>
                <a:gdLst>
                  <a:gd name="T0" fmla="*/ 0 w 5"/>
                  <a:gd name="T1" fmla="*/ 0 h 6"/>
                  <a:gd name="T2" fmla="*/ 3 w 5"/>
                  <a:gd name="T3" fmla="*/ 0 h 6"/>
                  <a:gd name="T4" fmla="*/ 5 w 5"/>
                  <a:gd name="T5" fmla="*/ 2 h 6"/>
                  <a:gd name="T6" fmla="*/ 4 w 5"/>
                  <a:gd name="T7" fmla="*/ 6 h 6"/>
                  <a:gd name="T8" fmla="*/ 0 w 5"/>
                  <a:gd name="T9" fmla="*/ 6 h 6"/>
                  <a:gd name="T10" fmla="*/ 0 w 5"/>
                  <a:gd name="T11" fmla="*/ 2 h 6"/>
                  <a:gd name="T12" fmla="*/ 0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3" y="0"/>
                    </a:lnTo>
                    <a:lnTo>
                      <a:pt x="5" y="2"/>
                    </a:lnTo>
                    <a:lnTo>
                      <a:pt x="4" y="6"/>
                    </a:lnTo>
                    <a:lnTo>
                      <a:pt x="0" y="6"/>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4" name="Freeform 26">
                <a:extLst>
                  <a:ext uri="{FF2B5EF4-FFF2-40B4-BE49-F238E27FC236}">
                    <a16:creationId xmlns:a16="http://schemas.microsoft.com/office/drawing/2014/main" id="{84FC6490-B73D-4F55-8EAC-8B6D6476ACE4}"/>
                  </a:ext>
                </a:extLst>
              </p:cNvPr>
              <p:cNvSpPr>
                <a:spLocks/>
              </p:cNvSpPr>
              <p:nvPr/>
            </p:nvSpPr>
            <p:spPr bwMode="auto">
              <a:xfrm>
                <a:off x="1878" y="2002"/>
                <a:ext cx="3" cy="4"/>
              </a:xfrm>
              <a:custGeom>
                <a:avLst/>
                <a:gdLst>
                  <a:gd name="T0" fmla="*/ 0 w 3"/>
                  <a:gd name="T1" fmla="*/ 1 h 4"/>
                  <a:gd name="T2" fmla="*/ 1 w 3"/>
                  <a:gd name="T3" fmla="*/ 1 h 4"/>
                  <a:gd name="T4" fmla="*/ 1 w 3"/>
                  <a:gd name="T5" fmla="*/ 0 h 4"/>
                  <a:gd name="T6" fmla="*/ 3 w 3"/>
                  <a:gd name="T7" fmla="*/ 1 h 4"/>
                  <a:gd name="T8" fmla="*/ 3 w 3"/>
                  <a:gd name="T9" fmla="*/ 4 h 4"/>
                  <a:gd name="T10" fmla="*/ 0 w 3"/>
                  <a:gd name="T11" fmla="*/ 1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1" y="1"/>
                    </a:lnTo>
                    <a:lnTo>
                      <a:pt x="1" y="0"/>
                    </a:lnTo>
                    <a:lnTo>
                      <a:pt x="3" y="1"/>
                    </a:lnTo>
                    <a:lnTo>
                      <a:pt x="3"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5" name="Rectangle 27">
                <a:extLst>
                  <a:ext uri="{FF2B5EF4-FFF2-40B4-BE49-F238E27FC236}">
                    <a16:creationId xmlns:a16="http://schemas.microsoft.com/office/drawing/2014/main" id="{1226EEBB-F3F1-4CCE-81D8-2A15C1863B67}"/>
                  </a:ext>
                </a:extLst>
              </p:cNvPr>
              <p:cNvSpPr>
                <a:spLocks noChangeArrowheads="1"/>
              </p:cNvSpPr>
              <p:nvPr/>
            </p:nvSpPr>
            <p:spPr bwMode="auto">
              <a:xfrm>
                <a:off x="1879" y="200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6" name="Freeform 28">
                <a:extLst>
                  <a:ext uri="{FF2B5EF4-FFF2-40B4-BE49-F238E27FC236}">
                    <a16:creationId xmlns:a16="http://schemas.microsoft.com/office/drawing/2014/main" id="{8DF5A35E-589D-497A-9EE8-0CD98CB2B109}"/>
                  </a:ext>
                </a:extLst>
              </p:cNvPr>
              <p:cNvSpPr>
                <a:spLocks/>
              </p:cNvSpPr>
              <p:nvPr/>
            </p:nvSpPr>
            <p:spPr bwMode="auto">
              <a:xfrm>
                <a:off x="1903" y="1948"/>
                <a:ext cx="1" cy="11"/>
              </a:xfrm>
              <a:custGeom>
                <a:avLst/>
                <a:gdLst>
                  <a:gd name="T0" fmla="*/ 1 w 1"/>
                  <a:gd name="T1" fmla="*/ 0 h 11"/>
                  <a:gd name="T2" fmla="*/ 1 w 1"/>
                  <a:gd name="T3" fmla="*/ 0 h 11"/>
                  <a:gd name="T4" fmla="*/ 0 w 1"/>
                  <a:gd name="T5" fmla="*/ 2 h 11"/>
                  <a:gd name="T6" fmla="*/ 1 w 1"/>
                  <a:gd name="T7" fmla="*/ 11 h 11"/>
                  <a:gd name="T8" fmla="*/ 1 w 1"/>
                  <a:gd name="T9" fmla="*/ 11 h 11"/>
                  <a:gd name="T10" fmla="*/ 1 w 1"/>
                  <a:gd name="T11" fmla="*/ 9 h 11"/>
                  <a:gd name="T12" fmla="*/ 0 w 1"/>
                  <a:gd name="T13" fmla="*/ 6 h 11"/>
                  <a:gd name="T14" fmla="*/ 0 w 1"/>
                  <a:gd name="T15" fmla="*/ 3 h 11"/>
                  <a:gd name="T16" fmla="*/ 1 w 1"/>
                  <a:gd name="T17" fmla="*/ 0 h 11"/>
                  <a:gd name="T18" fmla="*/ 1 w 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1">
                    <a:moveTo>
                      <a:pt x="1" y="0"/>
                    </a:moveTo>
                    <a:lnTo>
                      <a:pt x="1" y="0"/>
                    </a:lnTo>
                    <a:lnTo>
                      <a:pt x="0" y="2"/>
                    </a:lnTo>
                    <a:lnTo>
                      <a:pt x="1" y="11"/>
                    </a:lnTo>
                    <a:lnTo>
                      <a:pt x="1" y="11"/>
                    </a:lnTo>
                    <a:lnTo>
                      <a:pt x="1" y="9"/>
                    </a:lnTo>
                    <a:lnTo>
                      <a:pt x="0" y="6"/>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7" name="Freeform 29">
                <a:extLst>
                  <a:ext uri="{FF2B5EF4-FFF2-40B4-BE49-F238E27FC236}">
                    <a16:creationId xmlns:a16="http://schemas.microsoft.com/office/drawing/2014/main" id="{0A39D52E-C872-43BD-9848-16DDE4057E44}"/>
                  </a:ext>
                </a:extLst>
              </p:cNvPr>
              <p:cNvSpPr>
                <a:spLocks/>
              </p:cNvSpPr>
              <p:nvPr/>
            </p:nvSpPr>
            <p:spPr bwMode="auto">
              <a:xfrm>
                <a:off x="2005" y="1489"/>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8" name="Freeform 30">
                <a:extLst>
                  <a:ext uri="{FF2B5EF4-FFF2-40B4-BE49-F238E27FC236}">
                    <a16:creationId xmlns:a16="http://schemas.microsoft.com/office/drawing/2014/main" id="{FB9BC653-2A00-40E6-88F9-C0401C845A49}"/>
                  </a:ext>
                </a:extLst>
              </p:cNvPr>
              <p:cNvSpPr>
                <a:spLocks/>
              </p:cNvSpPr>
              <p:nvPr/>
            </p:nvSpPr>
            <p:spPr bwMode="auto">
              <a:xfrm>
                <a:off x="2109" y="1427"/>
                <a:ext cx="20" cy="10"/>
              </a:xfrm>
              <a:custGeom>
                <a:avLst/>
                <a:gdLst>
                  <a:gd name="T0" fmla="*/ 10 w 20"/>
                  <a:gd name="T1" fmla="*/ 0 h 10"/>
                  <a:gd name="T2" fmla="*/ 6 w 20"/>
                  <a:gd name="T3" fmla="*/ 1 h 10"/>
                  <a:gd name="T4" fmla="*/ 0 w 20"/>
                  <a:gd name="T5" fmla="*/ 3 h 10"/>
                  <a:gd name="T6" fmla="*/ 2 w 20"/>
                  <a:gd name="T7" fmla="*/ 6 h 10"/>
                  <a:gd name="T8" fmla="*/ 9 w 20"/>
                  <a:gd name="T9" fmla="*/ 10 h 10"/>
                  <a:gd name="T10" fmla="*/ 11 w 20"/>
                  <a:gd name="T11" fmla="*/ 10 h 10"/>
                  <a:gd name="T12" fmla="*/ 17 w 20"/>
                  <a:gd name="T13" fmla="*/ 9 h 10"/>
                  <a:gd name="T14" fmla="*/ 20 w 20"/>
                  <a:gd name="T15" fmla="*/ 7 h 10"/>
                  <a:gd name="T16" fmla="*/ 17 w 20"/>
                  <a:gd name="T17" fmla="*/ 5 h 10"/>
                  <a:gd name="T18" fmla="*/ 15 w 20"/>
                  <a:gd name="T19" fmla="*/ 3 h 10"/>
                  <a:gd name="T20" fmla="*/ 11 w 20"/>
                  <a:gd name="T21" fmla="*/ 2 h 10"/>
                  <a:gd name="T22" fmla="*/ 10 w 20"/>
                  <a:gd name="T23" fmla="*/ 0 h 10"/>
                  <a:gd name="T24" fmla="*/ 10 w 2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0"/>
                    </a:moveTo>
                    <a:lnTo>
                      <a:pt x="6" y="1"/>
                    </a:lnTo>
                    <a:lnTo>
                      <a:pt x="0" y="3"/>
                    </a:lnTo>
                    <a:lnTo>
                      <a:pt x="2" y="6"/>
                    </a:lnTo>
                    <a:lnTo>
                      <a:pt x="9" y="10"/>
                    </a:lnTo>
                    <a:lnTo>
                      <a:pt x="11" y="10"/>
                    </a:lnTo>
                    <a:lnTo>
                      <a:pt x="17" y="9"/>
                    </a:lnTo>
                    <a:lnTo>
                      <a:pt x="20" y="7"/>
                    </a:lnTo>
                    <a:lnTo>
                      <a:pt x="17" y="5"/>
                    </a:lnTo>
                    <a:lnTo>
                      <a:pt x="15" y="3"/>
                    </a:lnTo>
                    <a:lnTo>
                      <a:pt x="11" y="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89" name="Freeform 31">
                <a:extLst>
                  <a:ext uri="{FF2B5EF4-FFF2-40B4-BE49-F238E27FC236}">
                    <a16:creationId xmlns:a16="http://schemas.microsoft.com/office/drawing/2014/main" id="{CAC23DD4-06F3-483B-9C72-CCC7DB621284}"/>
                  </a:ext>
                </a:extLst>
              </p:cNvPr>
              <p:cNvSpPr>
                <a:spLocks/>
              </p:cNvSpPr>
              <p:nvPr/>
            </p:nvSpPr>
            <p:spPr bwMode="auto">
              <a:xfrm>
                <a:off x="2113" y="1461"/>
                <a:ext cx="17" cy="6"/>
              </a:xfrm>
              <a:custGeom>
                <a:avLst/>
                <a:gdLst>
                  <a:gd name="T0" fmla="*/ 10 w 17"/>
                  <a:gd name="T1" fmla="*/ 6 h 6"/>
                  <a:gd name="T2" fmla="*/ 16 w 17"/>
                  <a:gd name="T3" fmla="*/ 4 h 6"/>
                  <a:gd name="T4" fmla="*/ 17 w 17"/>
                  <a:gd name="T5" fmla="*/ 2 h 6"/>
                  <a:gd name="T6" fmla="*/ 15 w 17"/>
                  <a:gd name="T7" fmla="*/ 1 h 6"/>
                  <a:gd name="T8" fmla="*/ 12 w 17"/>
                  <a:gd name="T9" fmla="*/ 0 h 6"/>
                  <a:gd name="T10" fmla="*/ 10 w 17"/>
                  <a:gd name="T11" fmla="*/ 0 h 6"/>
                  <a:gd name="T12" fmla="*/ 4 w 17"/>
                  <a:gd name="T13" fmla="*/ 1 h 6"/>
                  <a:gd name="T14" fmla="*/ 0 w 17"/>
                  <a:gd name="T15" fmla="*/ 2 h 6"/>
                  <a:gd name="T16" fmla="*/ 2 w 17"/>
                  <a:gd name="T17" fmla="*/ 4 h 6"/>
                  <a:gd name="T18" fmla="*/ 10 w 17"/>
                  <a:gd name="T19" fmla="*/ 6 h 6"/>
                  <a:gd name="T20" fmla="*/ 10 w 1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
                    <a:moveTo>
                      <a:pt x="10" y="6"/>
                    </a:moveTo>
                    <a:lnTo>
                      <a:pt x="16" y="4"/>
                    </a:lnTo>
                    <a:lnTo>
                      <a:pt x="17" y="2"/>
                    </a:lnTo>
                    <a:lnTo>
                      <a:pt x="15" y="1"/>
                    </a:lnTo>
                    <a:lnTo>
                      <a:pt x="12" y="0"/>
                    </a:lnTo>
                    <a:lnTo>
                      <a:pt x="10" y="0"/>
                    </a:lnTo>
                    <a:lnTo>
                      <a:pt x="4" y="1"/>
                    </a:lnTo>
                    <a:lnTo>
                      <a:pt x="0" y="2"/>
                    </a:lnTo>
                    <a:lnTo>
                      <a:pt x="2" y="4"/>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0" name="Freeform 32">
                <a:extLst>
                  <a:ext uri="{FF2B5EF4-FFF2-40B4-BE49-F238E27FC236}">
                    <a16:creationId xmlns:a16="http://schemas.microsoft.com/office/drawing/2014/main" id="{9B556EA4-C3AD-4364-91E2-FA98C0F7171B}"/>
                  </a:ext>
                </a:extLst>
              </p:cNvPr>
              <p:cNvSpPr>
                <a:spLocks/>
              </p:cNvSpPr>
              <p:nvPr/>
            </p:nvSpPr>
            <p:spPr bwMode="auto">
              <a:xfrm>
                <a:off x="2252" y="1468"/>
                <a:ext cx="20" cy="10"/>
              </a:xfrm>
              <a:custGeom>
                <a:avLst/>
                <a:gdLst>
                  <a:gd name="T0" fmla="*/ 6 w 20"/>
                  <a:gd name="T1" fmla="*/ 0 h 10"/>
                  <a:gd name="T2" fmla="*/ 3 w 20"/>
                  <a:gd name="T3" fmla="*/ 0 h 10"/>
                  <a:gd name="T4" fmla="*/ 0 w 20"/>
                  <a:gd name="T5" fmla="*/ 2 h 10"/>
                  <a:gd name="T6" fmla="*/ 1 w 20"/>
                  <a:gd name="T7" fmla="*/ 4 h 10"/>
                  <a:gd name="T8" fmla="*/ 3 w 20"/>
                  <a:gd name="T9" fmla="*/ 7 h 10"/>
                  <a:gd name="T10" fmla="*/ 3 w 20"/>
                  <a:gd name="T11" fmla="*/ 10 h 10"/>
                  <a:gd name="T12" fmla="*/ 9 w 20"/>
                  <a:gd name="T13" fmla="*/ 10 h 10"/>
                  <a:gd name="T14" fmla="*/ 12 w 20"/>
                  <a:gd name="T15" fmla="*/ 10 h 10"/>
                  <a:gd name="T16" fmla="*/ 18 w 20"/>
                  <a:gd name="T17" fmla="*/ 9 h 10"/>
                  <a:gd name="T18" fmla="*/ 20 w 20"/>
                  <a:gd name="T19" fmla="*/ 8 h 10"/>
                  <a:gd name="T20" fmla="*/ 20 w 20"/>
                  <a:gd name="T21" fmla="*/ 5 h 10"/>
                  <a:gd name="T22" fmla="*/ 14 w 20"/>
                  <a:gd name="T23" fmla="*/ 4 h 10"/>
                  <a:gd name="T24" fmla="*/ 12 w 20"/>
                  <a:gd name="T25" fmla="*/ 2 h 10"/>
                  <a:gd name="T26" fmla="*/ 9 w 20"/>
                  <a:gd name="T27" fmla="*/ 0 h 10"/>
                  <a:gd name="T28" fmla="*/ 6 w 20"/>
                  <a:gd name="T29" fmla="*/ 0 h 10"/>
                  <a:gd name="T30" fmla="*/ 6 w 2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0">
                    <a:moveTo>
                      <a:pt x="6" y="0"/>
                    </a:moveTo>
                    <a:lnTo>
                      <a:pt x="3" y="0"/>
                    </a:lnTo>
                    <a:lnTo>
                      <a:pt x="0" y="2"/>
                    </a:lnTo>
                    <a:lnTo>
                      <a:pt x="1" y="4"/>
                    </a:lnTo>
                    <a:lnTo>
                      <a:pt x="3" y="7"/>
                    </a:lnTo>
                    <a:lnTo>
                      <a:pt x="3" y="10"/>
                    </a:lnTo>
                    <a:lnTo>
                      <a:pt x="9" y="10"/>
                    </a:lnTo>
                    <a:lnTo>
                      <a:pt x="12" y="10"/>
                    </a:lnTo>
                    <a:lnTo>
                      <a:pt x="18" y="9"/>
                    </a:lnTo>
                    <a:lnTo>
                      <a:pt x="20" y="8"/>
                    </a:lnTo>
                    <a:lnTo>
                      <a:pt x="20" y="5"/>
                    </a:lnTo>
                    <a:lnTo>
                      <a:pt x="14" y="4"/>
                    </a:lnTo>
                    <a:lnTo>
                      <a:pt x="12" y="2"/>
                    </a:lnTo>
                    <a:lnTo>
                      <a:pt x="9"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1" name="Freeform 33">
                <a:extLst>
                  <a:ext uri="{FF2B5EF4-FFF2-40B4-BE49-F238E27FC236}">
                    <a16:creationId xmlns:a16="http://schemas.microsoft.com/office/drawing/2014/main" id="{603223AA-800F-4312-B755-924835B1DFDD}"/>
                  </a:ext>
                </a:extLst>
              </p:cNvPr>
              <p:cNvSpPr>
                <a:spLocks/>
              </p:cNvSpPr>
              <p:nvPr/>
            </p:nvSpPr>
            <p:spPr bwMode="auto">
              <a:xfrm>
                <a:off x="2255" y="1478"/>
                <a:ext cx="25" cy="8"/>
              </a:xfrm>
              <a:custGeom>
                <a:avLst/>
                <a:gdLst>
                  <a:gd name="T0" fmla="*/ 24 w 25"/>
                  <a:gd name="T1" fmla="*/ 0 h 8"/>
                  <a:gd name="T2" fmla="*/ 22 w 25"/>
                  <a:gd name="T3" fmla="*/ 0 h 8"/>
                  <a:gd name="T4" fmla="*/ 18 w 25"/>
                  <a:gd name="T5" fmla="*/ 0 h 8"/>
                  <a:gd name="T6" fmla="*/ 2 w 25"/>
                  <a:gd name="T7" fmla="*/ 2 h 8"/>
                  <a:gd name="T8" fmla="*/ 0 w 25"/>
                  <a:gd name="T9" fmla="*/ 3 h 8"/>
                  <a:gd name="T10" fmla="*/ 0 w 25"/>
                  <a:gd name="T11" fmla="*/ 7 h 8"/>
                  <a:gd name="T12" fmla="*/ 8 w 25"/>
                  <a:gd name="T13" fmla="*/ 8 h 8"/>
                  <a:gd name="T14" fmla="*/ 15 w 25"/>
                  <a:gd name="T15" fmla="*/ 8 h 8"/>
                  <a:gd name="T16" fmla="*/ 19 w 25"/>
                  <a:gd name="T17" fmla="*/ 7 h 8"/>
                  <a:gd name="T18" fmla="*/ 23 w 25"/>
                  <a:gd name="T19" fmla="*/ 6 h 8"/>
                  <a:gd name="T20" fmla="*/ 25 w 25"/>
                  <a:gd name="T21" fmla="*/ 3 h 8"/>
                  <a:gd name="T22" fmla="*/ 24 w 25"/>
                  <a:gd name="T23" fmla="*/ 0 h 8"/>
                  <a:gd name="T24" fmla="*/ 24 w 2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8">
                    <a:moveTo>
                      <a:pt x="24" y="0"/>
                    </a:moveTo>
                    <a:lnTo>
                      <a:pt x="22" y="0"/>
                    </a:lnTo>
                    <a:lnTo>
                      <a:pt x="18" y="0"/>
                    </a:lnTo>
                    <a:lnTo>
                      <a:pt x="2" y="2"/>
                    </a:lnTo>
                    <a:lnTo>
                      <a:pt x="0" y="3"/>
                    </a:lnTo>
                    <a:lnTo>
                      <a:pt x="0" y="7"/>
                    </a:lnTo>
                    <a:lnTo>
                      <a:pt x="8" y="8"/>
                    </a:lnTo>
                    <a:lnTo>
                      <a:pt x="15" y="8"/>
                    </a:lnTo>
                    <a:lnTo>
                      <a:pt x="19" y="7"/>
                    </a:lnTo>
                    <a:lnTo>
                      <a:pt x="23" y="6"/>
                    </a:lnTo>
                    <a:lnTo>
                      <a:pt x="25" y="3"/>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2" name="Freeform 34">
                <a:extLst>
                  <a:ext uri="{FF2B5EF4-FFF2-40B4-BE49-F238E27FC236}">
                    <a16:creationId xmlns:a16="http://schemas.microsoft.com/office/drawing/2014/main" id="{512007B8-48ED-41DE-9C59-5F1824B4E73E}"/>
                  </a:ext>
                </a:extLst>
              </p:cNvPr>
              <p:cNvSpPr>
                <a:spLocks/>
              </p:cNvSpPr>
              <p:nvPr/>
            </p:nvSpPr>
            <p:spPr bwMode="auto">
              <a:xfrm>
                <a:off x="2263" y="1485"/>
                <a:ext cx="20" cy="4"/>
              </a:xfrm>
              <a:custGeom>
                <a:avLst/>
                <a:gdLst>
                  <a:gd name="T0" fmla="*/ 20 w 20"/>
                  <a:gd name="T1" fmla="*/ 0 h 4"/>
                  <a:gd name="T2" fmla="*/ 15 w 20"/>
                  <a:gd name="T3" fmla="*/ 0 h 4"/>
                  <a:gd name="T4" fmla="*/ 7 w 20"/>
                  <a:gd name="T5" fmla="*/ 1 h 4"/>
                  <a:gd name="T6" fmla="*/ 3 w 20"/>
                  <a:gd name="T7" fmla="*/ 2 h 4"/>
                  <a:gd name="T8" fmla="*/ 0 w 20"/>
                  <a:gd name="T9" fmla="*/ 4 h 4"/>
                  <a:gd name="T10" fmla="*/ 6 w 20"/>
                  <a:gd name="T11" fmla="*/ 4 h 4"/>
                  <a:gd name="T12" fmla="*/ 15 w 20"/>
                  <a:gd name="T13" fmla="*/ 3 h 4"/>
                  <a:gd name="T14" fmla="*/ 17 w 20"/>
                  <a:gd name="T15" fmla="*/ 2 h 4"/>
                  <a:gd name="T16" fmla="*/ 20 w 20"/>
                  <a:gd name="T17" fmla="*/ 0 h 4"/>
                  <a:gd name="T18" fmla="*/ 20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20" y="0"/>
                    </a:moveTo>
                    <a:lnTo>
                      <a:pt x="15" y="0"/>
                    </a:lnTo>
                    <a:lnTo>
                      <a:pt x="7" y="1"/>
                    </a:lnTo>
                    <a:lnTo>
                      <a:pt x="3" y="2"/>
                    </a:lnTo>
                    <a:lnTo>
                      <a:pt x="0" y="4"/>
                    </a:lnTo>
                    <a:lnTo>
                      <a:pt x="6" y="4"/>
                    </a:lnTo>
                    <a:lnTo>
                      <a:pt x="15" y="3"/>
                    </a:lnTo>
                    <a:lnTo>
                      <a:pt x="17"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3" name="Freeform 35">
                <a:extLst>
                  <a:ext uri="{FF2B5EF4-FFF2-40B4-BE49-F238E27FC236}">
                    <a16:creationId xmlns:a16="http://schemas.microsoft.com/office/drawing/2014/main" id="{72386856-BA81-4115-8ED7-0C6F08836B63}"/>
                  </a:ext>
                </a:extLst>
              </p:cNvPr>
              <p:cNvSpPr>
                <a:spLocks/>
              </p:cNvSpPr>
              <p:nvPr/>
            </p:nvSpPr>
            <p:spPr bwMode="auto">
              <a:xfrm>
                <a:off x="2303" y="1497"/>
                <a:ext cx="9" cy="2"/>
              </a:xfrm>
              <a:custGeom>
                <a:avLst/>
                <a:gdLst>
                  <a:gd name="T0" fmla="*/ 5 w 9"/>
                  <a:gd name="T1" fmla="*/ 2 h 2"/>
                  <a:gd name="T2" fmla="*/ 9 w 9"/>
                  <a:gd name="T3" fmla="*/ 0 h 2"/>
                  <a:gd name="T4" fmla="*/ 3 w 9"/>
                  <a:gd name="T5" fmla="*/ 1 h 2"/>
                  <a:gd name="T6" fmla="*/ 0 w 9"/>
                  <a:gd name="T7" fmla="*/ 2 h 2"/>
                  <a:gd name="T8" fmla="*/ 3 w 9"/>
                  <a:gd name="T9" fmla="*/ 1 h 2"/>
                  <a:gd name="T10" fmla="*/ 5 w 9"/>
                  <a:gd name="T11" fmla="*/ 2 h 2"/>
                  <a:gd name="T12" fmla="*/ 5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5" y="2"/>
                    </a:moveTo>
                    <a:lnTo>
                      <a:pt x="9" y="0"/>
                    </a:lnTo>
                    <a:lnTo>
                      <a:pt x="3" y="1"/>
                    </a:lnTo>
                    <a:lnTo>
                      <a:pt x="0" y="2"/>
                    </a:lnTo>
                    <a:lnTo>
                      <a:pt x="3" y="1"/>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4" name="Freeform 36">
                <a:extLst>
                  <a:ext uri="{FF2B5EF4-FFF2-40B4-BE49-F238E27FC236}">
                    <a16:creationId xmlns:a16="http://schemas.microsoft.com/office/drawing/2014/main" id="{7184C0EF-3C30-4ADE-93A6-1BC1C536670C}"/>
                  </a:ext>
                </a:extLst>
              </p:cNvPr>
              <p:cNvSpPr>
                <a:spLocks/>
              </p:cNvSpPr>
              <p:nvPr/>
            </p:nvSpPr>
            <p:spPr bwMode="auto">
              <a:xfrm>
                <a:off x="2374" y="1537"/>
                <a:ext cx="74" cy="56"/>
              </a:xfrm>
              <a:custGeom>
                <a:avLst/>
                <a:gdLst>
                  <a:gd name="T0" fmla="*/ 41 w 74"/>
                  <a:gd name="T1" fmla="*/ 2 h 56"/>
                  <a:gd name="T2" fmla="*/ 39 w 74"/>
                  <a:gd name="T3" fmla="*/ 1 h 56"/>
                  <a:gd name="T4" fmla="*/ 33 w 74"/>
                  <a:gd name="T5" fmla="*/ 0 h 56"/>
                  <a:gd name="T6" fmla="*/ 29 w 74"/>
                  <a:gd name="T7" fmla="*/ 0 h 56"/>
                  <a:gd name="T8" fmla="*/ 26 w 74"/>
                  <a:gd name="T9" fmla="*/ 1 h 56"/>
                  <a:gd name="T10" fmla="*/ 22 w 74"/>
                  <a:gd name="T11" fmla="*/ 1 h 56"/>
                  <a:gd name="T12" fmla="*/ 12 w 74"/>
                  <a:gd name="T13" fmla="*/ 2 h 56"/>
                  <a:gd name="T14" fmla="*/ 10 w 74"/>
                  <a:gd name="T15" fmla="*/ 3 h 56"/>
                  <a:gd name="T16" fmla="*/ 7 w 74"/>
                  <a:gd name="T17" fmla="*/ 4 h 56"/>
                  <a:gd name="T18" fmla="*/ 6 w 74"/>
                  <a:gd name="T19" fmla="*/ 7 h 56"/>
                  <a:gd name="T20" fmla="*/ 10 w 74"/>
                  <a:gd name="T21" fmla="*/ 12 h 56"/>
                  <a:gd name="T22" fmla="*/ 14 w 74"/>
                  <a:gd name="T23" fmla="*/ 13 h 56"/>
                  <a:gd name="T24" fmla="*/ 10 w 74"/>
                  <a:gd name="T25" fmla="*/ 13 h 56"/>
                  <a:gd name="T26" fmla="*/ 5 w 74"/>
                  <a:gd name="T27" fmla="*/ 11 h 56"/>
                  <a:gd name="T28" fmla="*/ 2 w 74"/>
                  <a:gd name="T29" fmla="*/ 11 h 56"/>
                  <a:gd name="T30" fmla="*/ 0 w 74"/>
                  <a:gd name="T31" fmla="*/ 13 h 56"/>
                  <a:gd name="T32" fmla="*/ 1 w 74"/>
                  <a:gd name="T33" fmla="*/ 17 h 56"/>
                  <a:gd name="T34" fmla="*/ 0 w 74"/>
                  <a:gd name="T35" fmla="*/ 19 h 56"/>
                  <a:gd name="T36" fmla="*/ 1 w 74"/>
                  <a:gd name="T37" fmla="*/ 25 h 56"/>
                  <a:gd name="T38" fmla="*/ 0 w 74"/>
                  <a:gd name="T39" fmla="*/ 30 h 56"/>
                  <a:gd name="T40" fmla="*/ 0 w 74"/>
                  <a:gd name="T41" fmla="*/ 36 h 56"/>
                  <a:gd name="T42" fmla="*/ 1 w 74"/>
                  <a:gd name="T43" fmla="*/ 38 h 56"/>
                  <a:gd name="T44" fmla="*/ 5 w 74"/>
                  <a:gd name="T45" fmla="*/ 39 h 56"/>
                  <a:gd name="T46" fmla="*/ 6 w 74"/>
                  <a:gd name="T47" fmla="*/ 43 h 56"/>
                  <a:gd name="T48" fmla="*/ 8 w 74"/>
                  <a:gd name="T49" fmla="*/ 45 h 56"/>
                  <a:gd name="T50" fmla="*/ 7 w 74"/>
                  <a:gd name="T51" fmla="*/ 51 h 56"/>
                  <a:gd name="T52" fmla="*/ 10 w 74"/>
                  <a:gd name="T53" fmla="*/ 53 h 56"/>
                  <a:gd name="T54" fmla="*/ 12 w 74"/>
                  <a:gd name="T55" fmla="*/ 53 h 56"/>
                  <a:gd name="T56" fmla="*/ 7 w 74"/>
                  <a:gd name="T57" fmla="*/ 54 h 56"/>
                  <a:gd name="T58" fmla="*/ 7 w 74"/>
                  <a:gd name="T59" fmla="*/ 56 h 56"/>
                  <a:gd name="T60" fmla="*/ 10 w 74"/>
                  <a:gd name="T61" fmla="*/ 56 h 56"/>
                  <a:gd name="T62" fmla="*/ 18 w 74"/>
                  <a:gd name="T63" fmla="*/ 56 h 56"/>
                  <a:gd name="T64" fmla="*/ 20 w 74"/>
                  <a:gd name="T65" fmla="*/ 56 h 56"/>
                  <a:gd name="T66" fmla="*/ 26 w 74"/>
                  <a:gd name="T67" fmla="*/ 49 h 56"/>
                  <a:gd name="T68" fmla="*/ 29 w 74"/>
                  <a:gd name="T69" fmla="*/ 46 h 56"/>
                  <a:gd name="T70" fmla="*/ 31 w 74"/>
                  <a:gd name="T71" fmla="*/ 44 h 56"/>
                  <a:gd name="T72" fmla="*/ 26 w 74"/>
                  <a:gd name="T73" fmla="*/ 38 h 56"/>
                  <a:gd name="T74" fmla="*/ 20 w 74"/>
                  <a:gd name="T75" fmla="*/ 38 h 56"/>
                  <a:gd name="T76" fmla="*/ 24 w 74"/>
                  <a:gd name="T77" fmla="*/ 37 h 56"/>
                  <a:gd name="T78" fmla="*/ 32 w 74"/>
                  <a:gd name="T79" fmla="*/ 36 h 56"/>
                  <a:gd name="T80" fmla="*/ 45 w 74"/>
                  <a:gd name="T81" fmla="*/ 38 h 56"/>
                  <a:gd name="T82" fmla="*/ 49 w 74"/>
                  <a:gd name="T83" fmla="*/ 38 h 56"/>
                  <a:gd name="T84" fmla="*/ 51 w 74"/>
                  <a:gd name="T85" fmla="*/ 36 h 56"/>
                  <a:gd name="T86" fmla="*/ 54 w 74"/>
                  <a:gd name="T87" fmla="*/ 33 h 56"/>
                  <a:gd name="T88" fmla="*/ 58 w 74"/>
                  <a:gd name="T89" fmla="*/ 27 h 56"/>
                  <a:gd name="T90" fmla="*/ 57 w 74"/>
                  <a:gd name="T91" fmla="*/ 25 h 56"/>
                  <a:gd name="T92" fmla="*/ 60 w 74"/>
                  <a:gd name="T93" fmla="*/ 25 h 56"/>
                  <a:gd name="T94" fmla="*/ 62 w 74"/>
                  <a:gd name="T95" fmla="*/ 21 h 56"/>
                  <a:gd name="T96" fmla="*/ 70 w 74"/>
                  <a:gd name="T97" fmla="*/ 13 h 56"/>
                  <a:gd name="T98" fmla="*/ 73 w 74"/>
                  <a:gd name="T99" fmla="*/ 11 h 56"/>
                  <a:gd name="T100" fmla="*/ 74 w 74"/>
                  <a:gd name="T101" fmla="*/ 8 h 56"/>
                  <a:gd name="T102" fmla="*/ 70 w 74"/>
                  <a:gd name="T103" fmla="*/ 5 h 56"/>
                  <a:gd name="T104" fmla="*/ 68 w 74"/>
                  <a:gd name="T105" fmla="*/ 5 h 56"/>
                  <a:gd name="T106" fmla="*/ 57 w 74"/>
                  <a:gd name="T107" fmla="*/ 3 h 56"/>
                  <a:gd name="T108" fmla="*/ 51 w 74"/>
                  <a:gd name="T109" fmla="*/ 4 h 56"/>
                  <a:gd name="T110" fmla="*/ 49 w 74"/>
                  <a:gd name="T111" fmla="*/ 5 h 56"/>
                  <a:gd name="T112" fmla="*/ 45 w 74"/>
                  <a:gd name="T113" fmla="*/ 3 h 56"/>
                  <a:gd name="T114" fmla="*/ 43 w 74"/>
                  <a:gd name="T115" fmla="*/ 2 h 56"/>
                  <a:gd name="T116" fmla="*/ 41 w 74"/>
                  <a:gd name="T117" fmla="*/ 2 h 56"/>
                  <a:gd name="T118" fmla="*/ 41 w 74"/>
                  <a:gd name="T1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56">
                    <a:moveTo>
                      <a:pt x="41" y="2"/>
                    </a:moveTo>
                    <a:lnTo>
                      <a:pt x="39" y="1"/>
                    </a:lnTo>
                    <a:lnTo>
                      <a:pt x="33" y="0"/>
                    </a:lnTo>
                    <a:lnTo>
                      <a:pt x="29" y="0"/>
                    </a:lnTo>
                    <a:lnTo>
                      <a:pt x="26" y="1"/>
                    </a:lnTo>
                    <a:lnTo>
                      <a:pt x="22" y="1"/>
                    </a:lnTo>
                    <a:lnTo>
                      <a:pt x="12" y="2"/>
                    </a:lnTo>
                    <a:lnTo>
                      <a:pt x="10" y="3"/>
                    </a:lnTo>
                    <a:lnTo>
                      <a:pt x="7" y="4"/>
                    </a:lnTo>
                    <a:lnTo>
                      <a:pt x="6" y="7"/>
                    </a:lnTo>
                    <a:lnTo>
                      <a:pt x="10" y="12"/>
                    </a:lnTo>
                    <a:lnTo>
                      <a:pt x="14" y="13"/>
                    </a:lnTo>
                    <a:lnTo>
                      <a:pt x="10" y="13"/>
                    </a:lnTo>
                    <a:lnTo>
                      <a:pt x="5" y="11"/>
                    </a:lnTo>
                    <a:lnTo>
                      <a:pt x="2" y="11"/>
                    </a:lnTo>
                    <a:lnTo>
                      <a:pt x="0" y="13"/>
                    </a:lnTo>
                    <a:lnTo>
                      <a:pt x="1" y="17"/>
                    </a:lnTo>
                    <a:lnTo>
                      <a:pt x="0" y="19"/>
                    </a:lnTo>
                    <a:lnTo>
                      <a:pt x="1" y="25"/>
                    </a:lnTo>
                    <a:lnTo>
                      <a:pt x="0" y="30"/>
                    </a:lnTo>
                    <a:lnTo>
                      <a:pt x="0" y="36"/>
                    </a:lnTo>
                    <a:lnTo>
                      <a:pt x="1" y="38"/>
                    </a:lnTo>
                    <a:lnTo>
                      <a:pt x="5" y="39"/>
                    </a:lnTo>
                    <a:lnTo>
                      <a:pt x="6" y="43"/>
                    </a:lnTo>
                    <a:lnTo>
                      <a:pt x="8" y="45"/>
                    </a:lnTo>
                    <a:lnTo>
                      <a:pt x="7" y="51"/>
                    </a:lnTo>
                    <a:lnTo>
                      <a:pt x="10" y="53"/>
                    </a:lnTo>
                    <a:lnTo>
                      <a:pt x="12" y="53"/>
                    </a:lnTo>
                    <a:lnTo>
                      <a:pt x="7" y="54"/>
                    </a:lnTo>
                    <a:lnTo>
                      <a:pt x="7" y="56"/>
                    </a:lnTo>
                    <a:lnTo>
                      <a:pt x="10" y="56"/>
                    </a:lnTo>
                    <a:lnTo>
                      <a:pt x="18" y="56"/>
                    </a:lnTo>
                    <a:lnTo>
                      <a:pt x="20" y="56"/>
                    </a:lnTo>
                    <a:lnTo>
                      <a:pt x="26" y="49"/>
                    </a:lnTo>
                    <a:lnTo>
                      <a:pt x="29" y="46"/>
                    </a:lnTo>
                    <a:lnTo>
                      <a:pt x="31" y="44"/>
                    </a:lnTo>
                    <a:lnTo>
                      <a:pt x="26" y="38"/>
                    </a:lnTo>
                    <a:lnTo>
                      <a:pt x="20" y="38"/>
                    </a:lnTo>
                    <a:lnTo>
                      <a:pt x="24" y="37"/>
                    </a:lnTo>
                    <a:lnTo>
                      <a:pt x="32" y="36"/>
                    </a:lnTo>
                    <a:lnTo>
                      <a:pt x="45" y="38"/>
                    </a:lnTo>
                    <a:lnTo>
                      <a:pt x="49" y="38"/>
                    </a:lnTo>
                    <a:lnTo>
                      <a:pt x="51" y="36"/>
                    </a:lnTo>
                    <a:lnTo>
                      <a:pt x="54" y="33"/>
                    </a:lnTo>
                    <a:lnTo>
                      <a:pt x="58" y="27"/>
                    </a:lnTo>
                    <a:lnTo>
                      <a:pt x="57" y="25"/>
                    </a:lnTo>
                    <a:lnTo>
                      <a:pt x="60" y="25"/>
                    </a:lnTo>
                    <a:lnTo>
                      <a:pt x="62" y="21"/>
                    </a:lnTo>
                    <a:lnTo>
                      <a:pt x="70" y="13"/>
                    </a:lnTo>
                    <a:lnTo>
                      <a:pt x="73" y="11"/>
                    </a:lnTo>
                    <a:lnTo>
                      <a:pt x="74" y="8"/>
                    </a:lnTo>
                    <a:lnTo>
                      <a:pt x="70" y="5"/>
                    </a:lnTo>
                    <a:lnTo>
                      <a:pt x="68" y="5"/>
                    </a:lnTo>
                    <a:lnTo>
                      <a:pt x="57" y="3"/>
                    </a:lnTo>
                    <a:lnTo>
                      <a:pt x="51" y="4"/>
                    </a:lnTo>
                    <a:lnTo>
                      <a:pt x="49" y="5"/>
                    </a:lnTo>
                    <a:lnTo>
                      <a:pt x="45" y="3"/>
                    </a:lnTo>
                    <a:lnTo>
                      <a:pt x="43" y="2"/>
                    </a:lnTo>
                    <a:lnTo>
                      <a:pt x="41" y="2"/>
                    </a:lnTo>
                    <a:lnTo>
                      <a:pt x="4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5" name="Freeform 37">
                <a:extLst>
                  <a:ext uri="{FF2B5EF4-FFF2-40B4-BE49-F238E27FC236}">
                    <a16:creationId xmlns:a16="http://schemas.microsoft.com/office/drawing/2014/main" id="{B8B91C22-61ED-4A20-9598-5B8ED6719D78}"/>
                  </a:ext>
                </a:extLst>
              </p:cNvPr>
              <p:cNvSpPr>
                <a:spLocks/>
              </p:cNvSpPr>
              <p:nvPr/>
            </p:nvSpPr>
            <p:spPr bwMode="auto">
              <a:xfrm>
                <a:off x="2436" y="1439"/>
                <a:ext cx="21" cy="13"/>
              </a:xfrm>
              <a:custGeom>
                <a:avLst/>
                <a:gdLst>
                  <a:gd name="T0" fmla="*/ 16 w 21"/>
                  <a:gd name="T1" fmla="*/ 3 h 13"/>
                  <a:gd name="T2" fmla="*/ 11 w 21"/>
                  <a:gd name="T3" fmla="*/ 0 h 13"/>
                  <a:gd name="T4" fmla="*/ 7 w 21"/>
                  <a:gd name="T5" fmla="*/ 0 h 13"/>
                  <a:gd name="T6" fmla="*/ 5 w 21"/>
                  <a:gd name="T7" fmla="*/ 0 h 13"/>
                  <a:gd name="T8" fmla="*/ 3 w 21"/>
                  <a:gd name="T9" fmla="*/ 0 h 13"/>
                  <a:gd name="T10" fmla="*/ 0 w 21"/>
                  <a:gd name="T11" fmla="*/ 4 h 13"/>
                  <a:gd name="T12" fmla="*/ 0 w 21"/>
                  <a:gd name="T13" fmla="*/ 6 h 13"/>
                  <a:gd name="T14" fmla="*/ 1 w 21"/>
                  <a:gd name="T15" fmla="*/ 10 h 13"/>
                  <a:gd name="T16" fmla="*/ 5 w 21"/>
                  <a:gd name="T17" fmla="*/ 11 h 13"/>
                  <a:gd name="T18" fmla="*/ 13 w 21"/>
                  <a:gd name="T19" fmla="*/ 13 h 13"/>
                  <a:gd name="T20" fmla="*/ 16 w 21"/>
                  <a:gd name="T21" fmla="*/ 13 h 13"/>
                  <a:gd name="T22" fmla="*/ 18 w 21"/>
                  <a:gd name="T23" fmla="*/ 12 h 13"/>
                  <a:gd name="T24" fmla="*/ 21 w 21"/>
                  <a:gd name="T25" fmla="*/ 8 h 13"/>
                  <a:gd name="T26" fmla="*/ 21 w 21"/>
                  <a:gd name="T27" fmla="*/ 6 h 13"/>
                  <a:gd name="T28" fmla="*/ 16 w 21"/>
                  <a:gd name="T29" fmla="*/ 3 h 13"/>
                  <a:gd name="T30" fmla="*/ 16 w 21"/>
                  <a:gd name="T3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6" y="3"/>
                    </a:moveTo>
                    <a:lnTo>
                      <a:pt x="11" y="0"/>
                    </a:lnTo>
                    <a:lnTo>
                      <a:pt x="7" y="0"/>
                    </a:lnTo>
                    <a:lnTo>
                      <a:pt x="5" y="0"/>
                    </a:lnTo>
                    <a:lnTo>
                      <a:pt x="3" y="0"/>
                    </a:lnTo>
                    <a:lnTo>
                      <a:pt x="0" y="4"/>
                    </a:lnTo>
                    <a:lnTo>
                      <a:pt x="0" y="6"/>
                    </a:lnTo>
                    <a:lnTo>
                      <a:pt x="1" y="10"/>
                    </a:lnTo>
                    <a:lnTo>
                      <a:pt x="5" y="11"/>
                    </a:lnTo>
                    <a:lnTo>
                      <a:pt x="13" y="13"/>
                    </a:lnTo>
                    <a:lnTo>
                      <a:pt x="16" y="13"/>
                    </a:lnTo>
                    <a:lnTo>
                      <a:pt x="18" y="12"/>
                    </a:lnTo>
                    <a:lnTo>
                      <a:pt x="21" y="8"/>
                    </a:lnTo>
                    <a:lnTo>
                      <a:pt x="21" y="6"/>
                    </a:lnTo>
                    <a:lnTo>
                      <a:pt x="16" y="3"/>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6" name="Freeform 38">
                <a:extLst>
                  <a:ext uri="{FF2B5EF4-FFF2-40B4-BE49-F238E27FC236}">
                    <a16:creationId xmlns:a16="http://schemas.microsoft.com/office/drawing/2014/main" id="{8FE6B8EA-3427-49D6-94E9-A2FE66FE7D5C}"/>
                  </a:ext>
                </a:extLst>
              </p:cNvPr>
              <p:cNvSpPr>
                <a:spLocks/>
              </p:cNvSpPr>
              <p:nvPr/>
            </p:nvSpPr>
            <p:spPr bwMode="auto">
              <a:xfrm>
                <a:off x="2444" y="1463"/>
                <a:ext cx="13" cy="10"/>
              </a:xfrm>
              <a:custGeom>
                <a:avLst/>
                <a:gdLst>
                  <a:gd name="T0" fmla="*/ 8 w 13"/>
                  <a:gd name="T1" fmla="*/ 10 h 10"/>
                  <a:gd name="T2" fmla="*/ 9 w 13"/>
                  <a:gd name="T3" fmla="*/ 9 h 10"/>
                  <a:gd name="T4" fmla="*/ 13 w 13"/>
                  <a:gd name="T5" fmla="*/ 9 h 10"/>
                  <a:gd name="T6" fmla="*/ 10 w 13"/>
                  <a:gd name="T7" fmla="*/ 7 h 10"/>
                  <a:gd name="T8" fmla="*/ 13 w 13"/>
                  <a:gd name="T9" fmla="*/ 4 h 10"/>
                  <a:gd name="T10" fmla="*/ 12 w 13"/>
                  <a:gd name="T11" fmla="*/ 1 h 10"/>
                  <a:gd name="T12" fmla="*/ 8 w 13"/>
                  <a:gd name="T13" fmla="*/ 0 h 10"/>
                  <a:gd name="T14" fmla="*/ 3 w 13"/>
                  <a:gd name="T15" fmla="*/ 0 h 10"/>
                  <a:gd name="T16" fmla="*/ 0 w 13"/>
                  <a:gd name="T17" fmla="*/ 4 h 10"/>
                  <a:gd name="T18" fmla="*/ 6 w 13"/>
                  <a:gd name="T19" fmla="*/ 9 h 10"/>
                  <a:gd name="T20" fmla="*/ 8 w 13"/>
                  <a:gd name="T21" fmla="*/ 10 h 10"/>
                  <a:gd name="T22" fmla="*/ 8 w 13"/>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0">
                    <a:moveTo>
                      <a:pt x="8" y="10"/>
                    </a:moveTo>
                    <a:lnTo>
                      <a:pt x="9" y="9"/>
                    </a:lnTo>
                    <a:lnTo>
                      <a:pt x="13" y="9"/>
                    </a:lnTo>
                    <a:lnTo>
                      <a:pt x="10" y="7"/>
                    </a:lnTo>
                    <a:lnTo>
                      <a:pt x="13" y="4"/>
                    </a:lnTo>
                    <a:lnTo>
                      <a:pt x="12" y="1"/>
                    </a:lnTo>
                    <a:lnTo>
                      <a:pt x="8" y="0"/>
                    </a:lnTo>
                    <a:lnTo>
                      <a:pt x="3" y="0"/>
                    </a:lnTo>
                    <a:lnTo>
                      <a:pt x="0" y="4"/>
                    </a:lnTo>
                    <a:lnTo>
                      <a:pt x="6" y="9"/>
                    </a:lnTo>
                    <a:lnTo>
                      <a:pt x="8" y="1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7" name="Freeform 39">
                <a:extLst>
                  <a:ext uri="{FF2B5EF4-FFF2-40B4-BE49-F238E27FC236}">
                    <a16:creationId xmlns:a16="http://schemas.microsoft.com/office/drawing/2014/main" id="{00DCA5D9-4600-46CA-8494-16F904EE6764}"/>
                  </a:ext>
                </a:extLst>
              </p:cNvPr>
              <p:cNvSpPr>
                <a:spLocks/>
              </p:cNvSpPr>
              <p:nvPr/>
            </p:nvSpPr>
            <p:spPr bwMode="auto">
              <a:xfrm>
                <a:off x="2503" y="1398"/>
                <a:ext cx="14" cy="4"/>
              </a:xfrm>
              <a:custGeom>
                <a:avLst/>
                <a:gdLst>
                  <a:gd name="T0" fmla="*/ 5 w 14"/>
                  <a:gd name="T1" fmla="*/ 0 h 4"/>
                  <a:gd name="T2" fmla="*/ 0 w 14"/>
                  <a:gd name="T3" fmla="*/ 2 h 4"/>
                  <a:gd name="T4" fmla="*/ 0 w 14"/>
                  <a:gd name="T5" fmla="*/ 4 h 4"/>
                  <a:gd name="T6" fmla="*/ 11 w 14"/>
                  <a:gd name="T7" fmla="*/ 2 h 4"/>
                  <a:gd name="T8" fmla="*/ 14 w 14"/>
                  <a:gd name="T9" fmla="*/ 0 h 4"/>
                  <a:gd name="T10" fmla="*/ 8 w 14"/>
                  <a:gd name="T11" fmla="*/ 0 h 4"/>
                  <a:gd name="T12" fmla="*/ 5 w 14"/>
                  <a:gd name="T13" fmla="*/ 0 h 4"/>
                  <a:gd name="T14" fmla="*/ 5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5" y="0"/>
                    </a:moveTo>
                    <a:lnTo>
                      <a:pt x="0" y="2"/>
                    </a:lnTo>
                    <a:lnTo>
                      <a:pt x="0" y="4"/>
                    </a:lnTo>
                    <a:lnTo>
                      <a:pt x="11" y="2"/>
                    </a:lnTo>
                    <a:lnTo>
                      <a:pt x="14" y="0"/>
                    </a:lnTo>
                    <a:lnTo>
                      <a:pt x="8"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8" name="Freeform 40">
                <a:extLst>
                  <a:ext uri="{FF2B5EF4-FFF2-40B4-BE49-F238E27FC236}">
                    <a16:creationId xmlns:a16="http://schemas.microsoft.com/office/drawing/2014/main" id="{CFB94F37-D509-478B-B722-79F754182B85}"/>
                  </a:ext>
                </a:extLst>
              </p:cNvPr>
              <p:cNvSpPr>
                <a:spLocks/>
              </p:cNvSpPr>
              <p:nvPr/>
            </p:nvSpPr>
            <p:spPr bwMode="auto">
              <a:xfrm>
                <a:off x="2278" y="1542"/>
                <a:ext cx="87" cy="70"/>
              </a:xfrm>
              <a:custGeom>
                <a:avLst/>
                <a:gdLst>
                  <a:gd name="T0" fmla="*/ 87 w 87"/>
                  <a:gd name="T1" fmla="*/ 41 h 70"/>
                  <a:gd name="T2" fmla="*/ 85 w 87"/>
                  <a:gd name="T3" fmla="*/ 33 h 70"/>
                  <a:gd name="T4" fmla="*/ 78 w 87"/>
                  <a:gd name="T5" fmla="*/ 33 h 70"/>
                  <a:gd name="T6" fmla="*/ 74 w 87"/>
                  <a:gd name="T7" fmla="*/ 27 h 70"/>
                  <a:gd name="T8" fmla="*/ 63 w 87"/>
                  <a:gd name="T9" fmla="*/ 25 h 70"/>
                  <a:gd name="T10" fmla="*/ 59 w 87"/>
                  <a:gd name="T11" fmla="*/ 27 h 70"/>
                  <a:gd name="T12" fmla="*/ 74 w 87"/>
                  <a:gd name="T13" fmla="*/ 16 h 70"/>
                  <a:gd name="T14" fmla="*/ 72 w 87"/>
                  <a:gd name="T15" fmla="*/ 11 h 70"/>
                  <a:gd name="T16" fmla="*/ 79 w 87"/>
                  <a:gd name="T17" fmla="*/ 7 h 70"/>
                  <a:gd name="T18" fmla="*/ 65 w 87"/>
                  <a:gd name="T19" fmla="*/ 4 h 70"/>
                  <a:gd name="T20" fmla="*/ 54 w 87"/>
                  <a:gd name="T21" fmla="*/ 6 h 70"/>
                  <a:gd name="T22" fmla="*/ 46 w 87"/>
                  <a:gd name="T23" fmla="*/ 5 h 70"/>
                  <a:gd name="T24" fmla="*/ 37 w 87"/>
                  <a:gd name="T25" fmla="*/ 0 h 70"/>
                  <a:gd name="T26" fmla="*/ 37 w 87"/>
                  <a:gd name="T27" fmla="*/ 5 h 70"/>
                  <a:gd name="T28" fmla="*/ 29 w 87"/>
                  <a:gd name="T29" fmla="*/ 4 h 70"/>
                  <a:gd name="T30" fmla="*/ 22 w 87"/>
                  <a:gd name="T31" fmla="*/ 7 h 70"/>
                  <a:gd name="T32" fmla="*/ 29 w 87"/>
                  <a:gd name="T33" fmla="*/ 13 h 70"/>
                  <a:gd name="T34" fmla="*/ 26 w 87"/>
                  <a:gd name="T35" fmla="*/ 12 h 70"/>
                  <a:gd name="T36" fmla="*/ 18 w 87"/>
                  <a:gd name="T37" fmla="*/ 12 h 70"/>
                  <a:gd name="T38" fmla="*/ 24 w 87"/>
                  <a:gd name="T39" fmla="*/ 19 h 70"/>
                  <a:gd name="T40" fmla="*/ 35 w 87"/>
                  <a:gd name="T41" fmla="*/ 17 h 70"/>
                  <a:gd name="T42" fmla="*/ 37 w 87"/>
                  <a:gd name="T43" fmla="*/ 21 h 70"/>
                  <a:gd name="T44" fmla="*/ 33 w 87"/>
                  <a:gd name="T45" fmla="*/ 22 h 70"/>
                  <a:gd name="T46" fmla="*/ 34 w 87"/>
                  <a:gd name="T47" fmla="*/ 29 h 70"/>
                  <a:gd name="T48" fmla="*/ 33 w 87"/>
                  <a:gd name="T49" fmla="*/ 32 h 70"/>
                  <a:gd name="T50" fmla="*/ 24 w 87"/>
                  <a:gd name="T51" fmla="*/ 33 h 70"/>
                  <a:gd name="T52" fmla="*/ 16 w 87"/>
                  <a:gd name="T53" fmla="*/ 29 h 70"/>
                  <a:gd name="T54" fmla="*/ 10 w 87"/>
                  <a:gd name="T55" fmla="*/ 24 h 70"/>
                  <a:gd name="T56" fmla="*/ 3 w 87"/>
                  <a:gd name="T57" fmla="*/ 25 h 70"/>
                  <a:gd name="T58" fmla="*/ 0 w 87"/>
                  <a:gd name="T59" fmla="*/ 33 h 70"/>
                  <a:gd name="T60" fmla="*/ 11 w 87"/>
                  <a:gd name="T61" fmla="*/ 39 h 70"/>
                  <a:gd name="T62" fmla="*/ 14 w 87"/>
                  <a:gd name="T63" fmla="*/ 45 h 70"/>
                  <a:gd name="T64" fmla="*/ 22 w 87"/>
                  <a:gd name="T65" fmla="*/ 45 h 70"/>
                  <a:gd name="T66" fmla="*/ 29 w 87"/>
                  <a:gd name="T67" fmla="*/ 48 h 70"/>
                  <a:gd name="T68" fmla="*/ 45 w 87"/>
                  <a:gd name="T69" fmla="*/ 62 h 70"/>
                  <a:gd name="T70" fmla="*/ 53 w 87"/>
                  <a:gd name="T71" fmla="*/ 70 h 70"/>
                  <a:gd name="T72" fmla="*/ 61 w 87"/>
                  <a:gd name="T73" fmla="*/ 67 h 70"/>
                  <a:gd name="T74" fmla="*/ 59 w 87"/>
                  <a:gd name="T75" fmla="*/ 59 h 70"/>
                  <a:gd name="T76" fmla="*/ 60 w 87"/>
                  <a:gd name="T77" fmla="*/ 57 h 70"/>
                  <a:gd name="T78" fmla="*/ 70 w 87"/>
                  <a:gd name="T79" fmla="*/ 62 h 70"/>
                  <a:gd name="T80" fmla="*/ 80 w 87"/>
                  <a:gd name="T81" fmla="*/ 56 h 70"/>
                  <a:gd name="T82" fmla="*/ 82 w 87"/>
                  <a:gd name="T83" fmla="*/ 54 h 70"/>
                  <a:gd name="T84" fmla="*/ 86 w 87"/>
                  <a:gd name="T85"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70">
                    <a:moveTo>
                      <a:pt x="85" y="47"/>
                    </a:moveTo>
                    <a:lnTo>
                      <a:pt x="82" y="44"/>
                    </a:lnTo>
                    <a:lnTo>
                      <a:pt x="87" y="41"/>
                    </a:lnTo>
                    <a:lnTo>
                      <a:pt x="87" y="39"/>
                    </a:lnTo>
                    <a:lnTo>
                      <a:pt x="86" y="36"/>
                    </a:lnTo>
                    <a:lnTo>
                      <a:pt x="85" y="33"/>
                    </a:lnTo>
                    <a:lnTo>
                      <a:pt x="79" y="34"/>
                    </a:lnTo>
                    <a:lnTo>
                      <a:pt x="77" y="36"/>
                    </a:lnTo>
                    <a:lnTo>
                      <a:pt x="78" y="33"/>
                    </a:lnTo>
                    <a:lnTo>
                      <a:pt x="76" y="31"/>
                    </a:lnTo>
                    <a:lnTo>
                      <a:pt x="73" y="30"/>
                    </a:lnTo>
                    <a:lnTo>
                      <a:pt x="74" y="27"/>
                    </a:lnTo>
                    <a:lnTo>
                      <a:pt x="69" y="25"/>
                    </a:lnTo>
                    <a:lnTo>
                      <a:pt x="65" y="24"/>
                    </a:lnTo>
                    <a:lnTo>
                      <a:pt x="63" y="25"/>
                    </a:lnTo>
                    <a:lnTo>
                      <a:pt x="61" y="27"/>
                    </a:lnTo>
                    <a:lnTo>
                      <a:pt x="59" y="30"/>
                    </a:lnTo>
                    <a:lnTo>
                      <a:pt x="59" y="27"/>
                    </a:lnTo>
                    <a:lnTo>
                      <a:pt x="63" y="22"/>
                    </a:lnTo>
                    <a:lnTo>
                      <a:pt x="69" y="17"/>
                    </a:lnTo>
                    <a:lnTo>
                      <a:pt x="74" y="16"/>
                    </a:lnTo>
                    <a:lnTo>
                      <a:pt x="76" y="13"/>
                    </a:lnTo>
                    <a:lnTo>
                      <a:pt x="70" y="14"/>
                    </a:lnTo>
                    <a:lnTo>
                      <a:pt x="72" y="11"/>
                    </a:lnTo>
                    <a:lnTo>
                      <a:pt x="74" y="12"/>
                    </a:lnTo>
                    <a:lnTo>
                      <a:pt x="78" y="10"/>
                    </a:lnTo>
                    <a:lnTo>
                      <a:pt x="79" y="7"/>
                    </a:lnTo>
                    <a:lnTo>
                      <a:pt x="77" y="4"/>
                    </a:lnTo>
                    <a:lnTo>
                      <a:pt x="71" y="3"/>
                    </a:lnTo>
                    <a:lnTo>
                      <a:pt x="65" y="4"/>
                    </a:lnTo>
                    <a:lnTo>
                      <a:pt x="62" y="4"/>
                    </a:lnTo>
                    <a:lnTo>
                      <a:pt x="56" y="5"/>
                    </a:lnTo>
                    <a:lnTo>
                      <a:pt x="54" y="6"/>
                    </a:lnTo>
                    <a:lnTo>
                      <a:pt x="51" y="6"/>
                    </a:lnTo>
                    <a:lnTo>
                      <a:pt x="48" y="7"/>
                    </a:lnTo>
                    <a:lnTo>
                      <a:pt x="46" y="5"/>
                    </a:lnTo>
                    <a:lnTo>
                      <a:pt x="41" y="3"/>
                    </a:lnTo>
                    <a:lnTo>
                      <a:pt x="37" y="0"/>
                    </a:lnTo>
                    <a:lnTo>
                      <a:pt x="37" y="0"/>
                    </a:lnTo>
                    <a:lnTo>
                      <a:pt x="35" y="2"/>
                    </a:lnTo>
                    <a:lnTo>
                      <a:pt x="37" y="4"/>
                    </a:lnTo>
                    <a:lnTo>
                      <a:pt x="37" y="5"/>
                    </a:lnTo>
                    <a:lnTo>
                      <a:pt x="35" y="5"/>
                    </a:lnTo>
                    <a:lnTo>
                      <a:pt x="31" y="4"/>
                    </a:lnTo>
                    <a:lnTo>
                      <a:pt x="29" y="4"/>
                    </a:lnTo>
                    <a:lnTo>
                      <a:pt x="26" y="4"/>
                    </a:lnTo>
                    <a:lnTo>
                      <a:pt x="24" y="5"/>
                    </a:lnTo>
                    <a:lnTo>
                      <a:pt x="22" y="7"/>
                    </a:lnTo>
                    <a:lnTo>
                      <a:pt x="26" y="8"/>
                    </a:lnTo>
                    <a:lnTo>
                      <a:pt x="28" y="10"/>
                    </a:lnTo>
                    <a:lnTo>
                      <a:pt x="29" y="13"/>
                    </a:lnTo>
                    <a:lnTo>
                      <a:pt x="31" y="15"/>
                    </a:lnTo>
                    <a:lnTo>
                      <a:pt x="29" y="14"/>
                    </a:lnTo>
                    <a:lnTo>
                      <a:pt x="26" y="12"/>
                    </a:lnTo>
                    <a:lnTo>
                      <a:pt x="24" y="11"/>
                    </a:lnTo>
                    <a:lnTo>
                      <a:pt x="20" y="10"/>
                    </a:lnTo>
                    <a:lnTo>
                      <a:pt x="18" y="12"/>
                    </a:lnTo>
                    <a:lnTo>
                      <a:pt x="16" y="14"/>
                    </a:lnTo>
                    <a:lnTo>
                      <a:pt x="18" y="15"/>
                    </a:lnTo>
                    <a:lnTo>
                      <a:pt x="24" y="19"/>
                    </a:lnTo>
                    <a:lnTo>
                      <a:pt x="27" y="19"/>
                    </a:lnTo>
                    <a:lnTo>
                      <a:pt x="31" y="17"/>
                    </a:lnTo>
                    <a:lnTo>
                      <a:pt x="35" y="17"/>
                    </a:lnTo>
                    <a:lnTo>
                      <a:pt x="37" y="20"/>
                    </a:lnTo>
                    <a:lnTo>
                      <a:pt x="41" y="20"/>
                    </a:lnTo>
                    <a:lnTo>
                      <a:pt x="37" y="21"/>
                    </a:lnTo>
                    <a:lnTo>
                      <a:pt x="31" y="19"/>
                    </a:lnTo>
                    <a:lnTo>
                      <a:pt x="30" y="21"/>
                    </a:lnTo>
                    <a:lnTo>
                      <a:pt x="33" y="22"/>
                    </a:lnTo>
                    <a:lnTo>
                      <a:pt x="35" y="25"/>
                    </a:lnTo>
                    <a:lnTo>
                      <a:pt x="36" y="28"/>
                    </a:lnTo>
                    <a:lnTo>
                      <a:pt x="34" y="29"/>
                    </a:lnTo>
                    <a:lnTo>
                      <a:pt x="31" y="27"/>
                    </a:lnTo>
                    <a:lnTo>
                      <a:pt x="31" y="29"/>
                    </a:lnTo>
                    <a:lnTo>
                      <a:pt x="33" y="32"/>
                    </a:lnTo>
                    <a:lnTo>
                      <a:pt x="29" y="32"/>
                    </a:lnTo>
                    <a:lnTo>
                      <a:pt x="26" y="32"/>
                    </a:lnTo>
                    <a:lnTo>
                      <a:pt x="24" y="33"/>
                    </a:lnTo>
                    <a:lnTo>
                      <a:pt x="20" y="33"/>
                    </a:lnTo>
                    <a:lnTo>
                      <a:pt x="18" y="31"/>
                    </a:lnTo>
                    <a:lnTo>
                      <a:pt x="16" y="29"/>
                    </a:lnTo>
                    <a:lnTo>
                      <a:pt x="13" y="28"/>
                    </a:lnTo>
                    <a:lnTo>
                      <a:pt x="11" y="24"/>
                    </a:lnTo>
                    <a:lnTo>
                      <a:pt x="10" y="24"/>
                    </a:lnTo>
                    <a:lnTo>
                      <a:pt x="9" y="23"/>
                    </a:lnTo>
                    <a:lnTo>
                      <a:pt x="5" y="24"/>
                    </a:lnTo>
                    <a:lnTo>
                      <a:pt x="3" y="25"/>
                    </a:lnTo>
                    <a:lnTo>
                      <a:pt x="2" y="28"/>
                    </a:lnTo>
                    <a:lnTo>
                      <a:pt x="0" y="30"/>
                    </a:lnTo>
                    <a:lnTo>
                      <a:pt x="0" y="33"/>
                    </a:lnTo>
                    <a:lnTo>
                      <a:pt x="5" y="37"/>
                    </a:lnTo>
                    <a:lnTo>
                      <a:pt x="10" y="39"/>
                    </a:lnTo>
                    <a:lnTo>
                      <a:pt x="11" y="39"/>
                    </a:lnTo>
                    <a:lnTo>
                      <a:pt x="12" y="42"/>
                    </a:lnTo>
                    <a:lnTo>
                      <a:pt x="11" y="42"/>
                    </a:lnTo>
                    <a:lnTo>
                      <a:pt x="14" y="45"/>
                    </a:lnTo>
                    <a:lnTo>
                      <a:pt x="17" y="45"/>
                    </a:lnTo>
                    <a:lnTo>
                      <a:pt x="19" y="44"/>
                    </a:lnTo>
                    <a:lnTo>
                      <a:pt x="22" y="45"/>
                    </a:lnTo>
                    <a:lnTo>
                      <a:pt x="24" y="47"/>
                    </a:lnTo>
                    <a:lnTo>
                      <a:pt x="27" y="47"/>
                    </a:lnTo>
                    <a:lnTo>
                      <a:pt x="29" y="48"/>
                    </a:lnTo>
                    <a:lnTo>
                      <a:pt x="35" y="53"/>
                    </a:lnTo>
                    <a:lnTo>
                      <a:pt x="39" y="57"/>
                    </a:lnTo>
                    <a:lnTo>
                      <a:pt x="45" y="62"/>
                    </a:lnTo>
                    <a:lnTo>
                      <a:pt x="47" y="67"/>
                    </a:lnTo>
                    <a:lnTo>
                      <a:pt x="51" y="67"/>
                    </a:lnTo>
                    <a:lnTo>
                      <a:pt x="53" y="70"/>
                    </a:lnTo>
                    <a:lnTo>
                      <a:pt x="55" y="70"/>
                    </a:lnTo>
                    <a:lnTo>
                      <a:pt x="59" y="70"/>
                    </a:lnTo>
                    <a:lnTo>
                      <a:pt x="61" y="67"/>
                    </a:lnTo>
                    <a:lnTo>
                      <a:pt x="63" y="64"/>
                    </a:lnTo>
                    <a:lnTo>
                      <a:pt x="61" y="62"/>
                    </a:lnTo>
                    <a:lnTo>
                      <a:pt x="59" y="59"/>
                    </a:lnTo>
                    <a:lnTo>
                      <a:pt x="59" y="56"/>
                    </a:lnTo>
                    <a:lnTo>
                      <a:pt x="62" y="55"/>
                    </a:lnTo>
                    <a:lnTo>
                      <a:pt x="60" y="57"/>
                    </a:lnTo>
                    <a:lnTo>
                      <a:pt x="61" y="61"/>
                    </a:lnTo>
                    <a:lnTo>
                      <a:pt x="64" y="61"/>
                    </a:lnTo>
                    <a:lnTo>
                      <a:pt x="70" y="62"/>
                    </a:lnTo>
                    <a:lnTo>
                      <a:pt x="72" y="62"/>
                    </a:lnTo>
                    <a:lnTo>
                      <a:pt x="74" y="61"/>
                    </a:lnTo>
                    <a:lnTo>
                      <a:pt x="80" y="56"/>
                    </a:lnTo>
                    <a:lnTo>
                      <a:pt x="84" y="56"/>
                    </a:lnTo>
                    <a:lnTo>
                      <a:pt x="86" y="54"/>
                    </a:lnTo>
                    <a:lnTo>
                      <a:pt x="82" y="54"/>
                    </a:lnTo>
                    <a:lnTo>
                      <a:pt x="86" y="51"/>
                    </a:lnTo>
                    <a:lnTo>
                      <a:pt x="82" y="51"/>
                    </a:lnTo>
                    <a:lnTo>
                      <a:pt x="86" y="49"/>
                    </a:lnTo>
                    <a:lnTo>
                      <a:pt x="8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99" name="Freeform 41">
                <a:extLst>
                  <a:ext uri="{FF2B5EF4-FFF2-40B4-BE49-F238E27FC236}">
                    <a16:creationId xmlns:a16="http://schemas.microsoft.com/office/drawing/2014/main" id="{D03ABB16-1E76-4263-8EC7-9577C8331365}"/>
                  </a:ext>
                </a:extLst>
              </p:cNvPr>
              <p:cNvSpPr>
                <a:spLocks/>
              </p:cNvSpPr>
              <p:nvPr/>
            </p:nvSpPr>
            <p:spPr bwMode="auto">
              <a:xfrm>
                <a:off x="2270" y="1487"/>
                <a:ext cx="18" cy="7"/>
              </a:xfrm>
              <a:custGeom>
                <a:avLst/>
                <a:gdLst>
                  <a:gd name="T0" fmla="*/ 18 w 18"/>
                  <a:gd name="T1" fmla="*/ 1 h 7"/>
                  <a:gd name="T2" fmla="*/ 12 w 18"/>
                  <a:gd name="T3" fmla="*/ 2 h 7"/>
                  <a:gd name="T4" fmla="*/ 11 w 18"/>
                  <a:gd name="T5" fmla="*/ 6 h 7"/>
                  <a:gd name="T6" fmla="*/ 5 w 18"/>
                  <a:gd name="T7" fmla="*/ 7 h 7"/>
                  <a:gd name="T8" fmla="*/ 0 w 18"/>
                  <a:gd name="T9" fmla="*/ 7 h 7"/>
                  <a:gd name="T10" fmla="*/ 5 w 18"/>
                  <a:gd name="T11" fmla="*/ 2 h 7"/>
                  <a:gd name="T12" fmla="*/ 8 w 18"/>
                  <a:gd name="T13" fmla="*/ 1 h 7"/>
                  <a:gd name="T14" fmla="*/ 13 w 18"/>
                  <a:gd name="T15" fmla="*/ 0 h 7"/>
                  <a:gd name="T16" fmla="*/ 17 w 18"/>
                  <a:gd name="T17" fmla="*/ 0 h 7"/>
                  <a:gd name="T18" fmla="*/ 18 w 18"/>
                  <a:gd name="T19" fmla="*/ 1 h 7"/>
                  <a:gd name="T20" fmla="*/ 18 w 18"/>
                  <a:gd name="T21" fmla="*/ 1 h 7"/>
                  <a:gd name="T22" fmla="*/ 18 w 1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7">
                    <a:moveTo>
                      <a:pt x="18" y="1"/>
                    </a:moveTo>
                    <a:lnTo>
                      <a:pt x="12" y="2"/>
                    </a:lnTo>
                    <a:lnTo>
                      <a:pt x="11" y="6"/>
                    </a:lnTo>
                    <a:lnTo>
                      <a:pt x="5" y="7"/>
                    </a:lnTo>
                    <a:lnTo>
                      <a:pt x="0" y="7"/>
                    </a:lnTo>
                    <a:lnTo>
                      <a:pt x="5" y="2"/>
                    </a:lnTo>
                    <a:lnTo>
                      <a:pt x="8" y="1"/>
                    </a:lnTo>
                    <a:lnTo>
                      <a:pt x="13" y="0"/>
                    </a:lnTo>
                    <a:lnTo>
                      <a:pt x="17" y="0"/>
                    </a:lnTo>
                    <a:lnTo>
                      <a:pt x="18" y="1"/>
                    </a:lnTo>
                    <a:lnTo>
                      <a:pt x="18" y="1"/>
                    </a:lnTo>
                    <a:lnTo>
                      <a:pt x="1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0" name="Freeform 42">
                <a:extLst>
                  <a:ext uri="{FF2B5EF4-FFF2-40B4-BE49-F238E27FC236}">
                    <a16:creationId xmlns:a16="http://schemas.microsoft.com/office/drawing/2014/main" id="{EC155507-B934-4517-BE94-A20FCA82BD4A}"/>
                  </a:ext>
                </a:extLst>
              </p:cNvPr>
              <p:cNvSpPr>
                <a:spLocks/>
              </p:cNvSpPr>
              <p:nvPr/>
            </p:nvSpPr>
            <p:spPr bwMode="auto">
              <a:xfrm>
                <a:off x="2286" y="1476"/>
                <a:ext cx="2" cy="4"/>
              </a:xfrm>
              <a:custGeom>
                <a:avLst/>
                <a:gdLst>
                  <a:gd name="T0" fmla="*/ 2 w 2"/>
                  <a:gd name="T1" fmla="*/ 4 h 4"/>
                  <a:gd name="T2" fmla="*/ 0 w 2"/>
                  <a:gd name="T3" fmla="*/ 4 h 4"/>
                  <a:gd name="T4" fmla="*/ 1 w 2"/>
                  <a:gd name="T5" fmla="*/ 1 h 4"/>
                  <a:gd name="T6" fmla="*/ 2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0" y="4"/>
                    </a:lnTo>
                    <a:lnTo>
                      <a:pt x="1" y="1"/>
                    </a:lnTo>
                    <a:lnTo>
                      <a:pt x="2"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1" name="Freeform 43">
                <a:extLst>
                  <a:ext uri="{FF2B5EF4-FFF2-40B4-BE49-F238E27FC236}">
                    <a16:creationId xmlns:a16="http://schemas.microsoft.com/office/drawing/2014/main" id="{42504396-D512-48A2-BA36-24FC1DE56E70}"/>
                  </a:ext>
                </a:extLst>
              </p:cNvPr>
              <p:cNvSpPr>
                <a:spLocks/>
              </p:cNvSpPr>
              <p:nvPr/>
            </p:nvSpPr>
            <p:spPr bwMode="auto">
              <a:xfrm>
                <a:off x="2518" y="1737"/>
                <a:ext cx="8" cy="10"/>
              </a:xfrm>
              <a:custGeom>
                <a:avLst/>
                <a:gdLst>
                  <a:gd name="T0" fmla="*/ 3 w 8"/>
                  <a:gd name="T1" fmla="*/ 0 h 10"/>
                  <a:gd name="T2" fmla="*/ 3 w 8"/>
                  <a:gd name="T3" fmla="*/ 0 h 10"/>
                  <a:gd name="T4" fmla="*/ 0 w 8"/>
                  <a:gd name="T5" fmla="*/ 1 h 10"/>
                  <a:gd name="T6" fmla="*/ 1 w 8"/>
                  <a:gd name="T7" fmla="*/ 4 h 10"/>
                  <a:gd name="T8" fmla="*/ 1 w 8"/>
                  <a:gd name="T9" fmla="*/ 7 h 10"/>
                  <a:gd name="T10" fmla="*/ 4 w 8"/>
                  <a:gd name="T11" fmla="*/ 8 h 10"/>
                  <a:gd name="T12" fmla="*/ 6 w 8"/>
                  <a:gd name="T13" fmla="*/ 10 h 10"/>
                  <a:gd name="T14" fmla="*/ 8 w 8"/>
                  <a:gd name="T15" fmla="*/ 9 h 10"/>
                  <a:gd name="T16" fmla="*/ 6 w 8"/>
                  <a:gd name="T17" fmla="*/ 4 h 10"/>
                  <a:gd name="T18" fmla="*/ 3 w 8"/>
                  <a:gd name="T19" fmla="*/ 0 h 10"/>
                  <a:gd name="T20" fmla="*/ 3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3" y="0"/>
                    </a:moveTo>
                    <a:lnTo>
                      <a:pt x="3" y="0"/>
                    </a:lnTo>
                    <a:lnTo>
                      <a:pt x="0" y="1"/>
                    </a:lnTo>
                    <a:lnTo>
                      <a:pt x="1" y="4"/>
                    </a:lnTo>
                    <a:lnTo>
                      <a:pt x="1" y="7"/>
                    </a:lnTo>
                    <a:lnTo>
                      <a:pt x="4" y="8"/>
                    </a:lnTo>
                    <a:lnTo>
                      <a:pt x="6" y="10"/>
                    </a:lnTo>
                    <a:lnTo>
                      <a:pt x="8" y="9"/>
                    </a:lnTo>
                    <a:lnTo>
                      <a:pt x="6"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2" name="Freeform 44">
                <a:extLst>
                  <a:ext uri="{FF2B5EF4-FFF2-40B4-BE49-F238E27FC236}">
                    <a16:creationId xmlns:a16="http://schemas.microsoft.com/office/drawing/2014/main" id="{44B32E76-8F49-4864-A3BF-D6E357350D41}"/>
                  </a:ext>
                </a:extLst>
              </p:cNvPr>
              <p:cNvSpPr>
                <a:spLocks/>
              </p:cNvSpPr>
              <p:nvPr/>
            </p:nvSpPr>
            <p:spPr bwMode="auto">
              <a:xfrm>
                <a:off x="2535" y="1804"/>
                <a:ext cx="27" cy="17"/>
              </a:xfrm>
              <a:custGeom>
                <a:avLst/>
                <a:gdLst>
                  <a:gd name="T0" fmla="*/ 0 w 27"/>
                  <a:gd name="T1" fmla="*/ 11 h 17"/>
                  <a:gd name="T2" fmla="*/ 3 w 27"/>
                  <a:gd name="T3" fmla="*/ 17 h 17"/>
                  <a:gd name="T4" fmla="*/ 6 w 27"/>
                  <a:gd name="T5" fmla="*/ 17 h 17"/>
                  <a:gd name="T6" fmla="*/ 9 w 27"/>
                  <a:gd name="T7" fmla="*/ 16 h 17"/>
                  <a:gd name="T8" fmla="*/ 11 w 27"/>
                  <a:gd name="T9" fmla="*/ 17 h 17"/>
                  <a:gd name="T10" fmla="*/ 17 w 27"/>
                  <a:gd name="T11" fmla="*/ 15 h 17"/>
                  <a:gd name="T12" fmla="*/ 21 w 27"/>
                  <a:gd name="T13" fmla="*/ 9 h 17"/>
                  <a:gd name="T14" fmla="*/ 25 w 27"/>
                  <a:gd name="T15" fmla="*/ 8 h 17"/>
                  <a:gd name="T16" fmla="*/ 27 w 27"/>
                  <a:gd name="T17" fmla="*/ 7 h 17"/>
                  <a:gd name="T18" fmla="*/ 27 w 27"/>
                  <a:gd name="T19" fmla="*/ 1 h 17"/>
                  <a:gd name="T20" fmla="*/ 25 w 27"/>
                  <a:gd name="T21" fmla="*/ 0 h 17"/>
                  <a:gd name="T22" fmla="*/ 17 w 27"/>
                  <a:gd name="T23" fmla="*/ 1 h 17"/>
                  <a:gd name="T24" fmla="*/ 13 w 27"/>
                  <a:gd name="T25" fmla="*/ 3 h 17"/>
                  <a:gd name="T26" fmla="*/ 11 w 27"/>
                  <a:gd name="T27" fmla="*/ 3 h 17"/>
                  <a:gd name="T28" fmla="*/ 9 w 27"/>
                  <a:gd name="T29" fmla="*/ 2 h 17"/>
                  <a:gd name="T30" fmla="*/ 6 w 27"/>
                  <a:gd name="T31" fmla="*/ 5 h 17"/>
                  <a:gd name="T32" fmla="*/ 4 w 27"/>
                  <a:gd name="T33" fmla="*/ 7 h 17"/>
                  <a:gd name="T34" fmla="*/ 0 w 27"/>
                  <a:gd name="T35" fmla="*/ 11 h 17"/>
                  <a:gd name="T36" fmla="*/ 0 w 27"/>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0" y="11"/>
                    </a:moveTo>
                    <a:lnTo>
                      <a:pt x="3" y="17"/>
                    </a:lnTo>
                    <a:lnTo>
                      <a:pt x="6" y="17"/>
                    </a:lnTo>
                    <a:lnTo>
                      <a:pt x="9" y="16"/>
                    </a:lnTo>
                    <a:lnTo>
                      <a:pt x="11" y="17"/>
                    </a:lnTo>
                    <a:lnTo>
                      <a:pt x="17" y="15"/>
                    </a:lnTo>
                    <a:lnTo>
                      <a:pt x="21" y="9"/>
                    </a:lnTo>
                    <a:lnTo>
                      <a:pt x="25" y="8"/>
                    </a:lnTo>
                    <a:lnTo>
                      <a:pt x="27" y="7"/>
                    </a:lnTo>
                    <a:lnTo>
                      <a:pt x="27" y="1"/>
                    </a:lnTo>
                    <a:lnTo>
                      <a:pt x="25" y="0"/>
                    </a:lnTo>
                    <a:lnTo>
                      <a:pt x="17" y="1"/>
                    </a:lnTo>
                    <a:lnTo>
                      <a:pt x="13" y="3"/>
                    </a:lnTo>
                    <a:lnTo>
                      <a:pt x="11" y="3"/>
                    </a:lnTo>
                    <a:lnTo>
                      <a:pt x="9" y="2"/>
                    </a:lnTo>
                    <a:lnTo>
                      <a:pt x="6" y="5"/>
                    </a:lnTo>
                    <a:lnTo>
                      <a:pt x="4"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3" name="Freeform 45">
                <a:extLst>
                  <a:ext uri="{FF2B5EF4-FFF2-40B4-BE49-F238E27FC236}">
                    <a16:creationId xmlns:a16="http://schemas.microsoft.com/office/drawing/2014/main" id="{9BACD271-3201-495B-9248-63030587176D}"/>
                  </a:ext>
                </a:extLst>
              </p:cNvPr>
              <p:cNvSpPr>
                <a:spLocks/>
              </p:cNvSpPr>
              <p:nvPr/>
            </p:nvSpPr>
            <p:spPr bwMode="auto">
              <a:xfrm>
                <a:off x="2561" y="1999"/>
                <a:ext cx="19" cy="9"/>
              </a:xfrm>
              <a:custGeom>
                <a:avLst/>
                <a:gdLst>
                  <a:gd name="T0" fmla="*/ 14 w 19"/>
                  <a:gd name="T1" fmla="*/ 1 h 9"/>
                  <a:gd name="T2" fmla="*/ 10 w 19"/>
                  <a:gd name="T3" fmla="*/ 0 h 9"/>
                  <a:gd name="T4" fmla="*/ 2 w 19"/>
                  <a:gd name="T5" fmla="*/ 1 h 9"/>
                  <a:gd name="T6" fmla="*/ 0 w 19"/>
                  <a:gd name="T7" fmla="*/ 3 h 9"/>
                  <a:gd name="T8" fmla="*/ 2 w 19"/>
                  <a:gd name="T9" fmla="*/ 4 h 9"/>
                  <a:gd name="T10" fmla="*/ 11 w 19"/>
                  <a:gd name="T11" fmla="*/ 7 h 9"/>
                  <a:gd name="T12" fmla="*/ 14 w 19"/>
                  <a:gd name="T13" fmla="*/ 8 h 9"/>
                  <a:gd name="T14" fmla="*/ 19 w 19"/>
                  <a:gd name="T15" fmla="*/ 9 h 9"/>
                  <a:gd name="T16" fmla="*/ 18 w 19"/>
                  <a:gd name="T17" fmla="*/ 6 h 9"/>
                  <a:gd name="T18" fmla="*/ 14 w 19"/>
                  <a:gd name="T19" fmla="*/ 1 h 9"/>
                  <a:gd name="T20" fmla="*/ 14 w 19"/>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
                    <a:moveTo>
                      <a:pt x="14" y="1"/>
                    </a:moveTo>
                    <a:lnTo>
                      <a:pt x="10" y="0"/>
                    </a:lnTo>
                    <a:lnTo>
                      <a:pt x="2" y="1"/>
                    </a:lnTo>
                    <a:lnTo>
                      <a:pt x="0" y="3"/>
                    </a:lnTo>
                    <a:lnTo>
                      <a:pt x="2" y="4"/>
                    </a:lnTo>
                    <a:lnTo>
                      <a:pt x="11" y="7"/>
                    </a:lnTo>
                    <a:lnTo>
                      <a:pt x="14" y="8"/>
                    </a:lnTo>
                    <a:lnTo>
                      <a:pt x="19" y="9"/>
                    </a:lnTo>
                    <a:lnTo>
                      <a:pt x="18" y="6"/>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4" name="Freeform 46">
                <a:extLst>
                  <a:ext uri="{FF2B5EF4-FFF2-40B4-BE49-F238E27FC236}">
                    <a16:creationId xmlns:a16="http://schemas.microsoft.com/office/drawing/2014/main" id="{D0710D29-309B-4C9A-B5AB-DBC2792E57EF}"/>
                  </a:ext>
                </a:extLst>
              </p:cNvPr>
              <p:cNvSpPr>
                <a:spLocks/>
              </p:cNvSpPr>
              <p:nvPr/>
            </p:nvSpPr>
            <p:spPr bwMode="auto">
              <a:xfrm>
                <a:off x="2578" y="1648"/>
                <a:ext cx="19" cy="8"/>
              </a:xfrm>
              <a:custGeom>
                <a:avLst/>
                <a:gdLst>
                  <a:gd name="T0" fmla="*/ 11 w 19"/>
                  <a:gd name="T1" fmla="*/ 7 h 8"/>
                  <a:gd name="T2" fmla="*/ 11 w 19"/>
                  <a:gd name="T3" fmla="*/ 4 h 8"/>
                  <a:gd name="T4" fmla="*/ 13 w 19"/>
                  <a:gd name="T5" fmla="*/ 5 h 8"/>
                  <a:gd name="T6" fmla="*/ 17 w 19"/>
                  <a:gd name="T7" fmla="*/ 5 h 8"/>
                  <a:gd name="T8" fmla="*/ 19 w 19"/>
                  <a:gd name="T9" fmla="*/ 3 h 8"/>
                  <a:gd name="T10" fmla="*/ 19 w 19"/>
                  <a:gd name="T11" fmla="*/ 1 h 8"/>
                  <a:gd name="T12" fmla="*/ 16 w 19"/>
                  <a:gd name="T13" fmla="*/ 0 h 8"/>
                  <a:gd name="T14" fmla="*/ 11 w 19"/>
                  <a:gd name="T15" fmla="*/ 2 h 8"/>
                  <a:gd name="T16" fmla="*/ 8 w 19"/>
                  <a:gd name="T17" fmla="*/ 1 h 8"/>
                  <a:gd name="T18" fmla="*/ 6 w 19"/>
                  <a:gd name="T19" fmla="*/ 1 h 8"/>
                  <a:gd name="T20" fmla="*/ 6 w 19"/>
                  <a:gd name="T21" fmla="*/ 3 h 8"/>
                  <a:gd name="T22" fmla="*/ 3 w 19"/>
                  <a:gd name="T23" fmla="*/ 2 h 8"/>
                  <a:gd name="T24" fmla="*/ 0 w 19"/>
                  <a:gd name="T25" fmla="*/ 3 h 8"/>
                  <a:gd name="T26" fmla="*/ 6 w 19"/>
                  <a:gd name="T27" fmla="*/ 4 h 8"/>
                  <a:gd name="T28" fmla="*/ 9 w 19"/>
                  <a:gd name="T29" fmla="*/ 7 h 8"/>
                  <a:gd name="T30" fmla="*/ 11 w 19"/>
                  <a:gd name="T31" fmla="*/ 8 h 8"/>
                  <a:gd name="T32" fmla="*/ 11 w 19"/>
                  <a:gd name="T33" fmla="*/ 7 h 8"/>
                  <a:gd name="T34" fmla="*/ 11 w 19"/>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8">
                    <a:moveTo>
                      <a:pt x="11" y="7"/>
                    </a:moveTo>
                    <a:lnTo>
                      <a:pt x="11" y="4"/>
                    </a:lnTo>
                    <a:lnTo>
                      <a:pt x="13" y="5"/>
                    </a:lnTo>
                    <a:lnTo>
                      <a:pt x="17" y="5"/>
                    </a:lnTo>
                    <a:lnTo>
                      <a:pt x="19" y="3"/>
                    </a:lnTo>
                    <a:lnTo>
                      <a:pt x="19" y="1"/>
                    </a:lnTo>
                    <a:lnTo>
                      <a:pt x="16" y="0"/>
                    </a:lnTo>
                    <a:lnTo>
                      <a:pt x="11" y="2"/>
                    </a:lnTo>
                    <a:lnTo>
                      <a:pt x="8" y="1"/>
                    </a:lnTo>
                    <a:lnTo>
                      <a:pt x="6" y="1"/>
                    </a:lnTo>
                    <a:lnTo>
                      <a:pt x="6" y="3"/>
                    </a:lnTo>
                    <a:lnTo>
                      <a:pt x="3" y="2"/>
                    </a:lnTo>
                    <a:lnTo>
                      <a:pt x="0" y="3"/>
                    </a:lnTo>
                    <a:lnTo>
                      <a:pt x="6" y="4"/>
                    </a:lnTo>
                    <a:lnTo>
                      <a:pt x="9" y="7"/>
                    </a:lnTo>
                    <a:lnTo>
                      <a:pt x="11" y="8"/>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5" name="Freeform 47">
                <a:extLst>
                  <a:ext uri="{FF2B5EF4-FFF2-40B4-BE49-F238E27FC236}">
                    <a16:creationId xmlns:a16="http://schemas.microsoft.com/office/drawing/2014/main" id="{0CA8ACD7-6BBA-431B-A290-DBDEE2682BE6}"/>
                  </a:ext>
                </a:extLst>
              </p:cNvPr>
              <p:cNvSpPr>
                <a:spLocks/>
              </p:cNvSpPr>
              <p:nvPr/>
            </p:nvSpPr>
            <p:spPr bwMode="auto">
              <a:xfrm>
                <a:off x="2585" y="1817"/>
                <a:ext cx="14" cy="18"/>
              </a:xfrm>
              <a:custGeom>
                <a:avLst/>
                <a:gdLst>
                  <a:gd name="T0" fmla="*/ 4 w 14"/>
                  <a:gd name="T1" fmla="*/ 14 h 18"/>
                  <a:gd name="T2" fmla="*/ 6 w 14"/>
                  <a:gd name="T3" fmla="*/ 18 h 18"/>
                  <a:gd name="T4" fmla="*/ 10 w 14"/>
                  <a:gd name="T5" fmla="*/ 14 h 18"/>
                  <a:gd name="T6" fmla="*/ 12 w 14"/>
                  <a:gd name="T7" fmla="*/ 10 h 18"/>
                  <a:gd name="T8" fmla="*/ 13 w 14"/>
                  <a:gd name="T9" fmla="*/ 6 h 18"/>
                  <a:gd name="T10" fmla="*/ 14 w 14"/>
                  <a:gd name="T11" fmla="*/ 4 h 18"/>
                  <a:gd name="T12" fmla="*/ 12 w 14"/>
                  <a:gd name="T13" fmla="*/ 1 h 18"/>
                  <a:gd name="T14" fmla="*/ 10 w 14"/>
                  <a:gd name="T15" fmla="*/ 0 h 18"/>
                  <a:gd name="T16" fmla="*/ 4 w 14"/>
                  <a:gd name="T17" fmla="*/ 1 h 18"/>
                  <a:gd name="T18" fmla="*/ 1 w 14"/>
                  <a:gd name="T19" fmla="*/ 5 h 18"/>
                  <a:gd name="T20" fmla="*/ 0 w 14"/>
                  <a:gd name="T21" fmla="*/ 7 h 18"/>
                  <a:gd name="T22" fmla="*/ 2 w 14"/>
                  <a:gd name="T23" fmla="*/ 13 h 18"/>
                  <a:gd name="T24" fmla="*/ 4 w 14"/>
                  <a:gd name="T25" fmla="*/ 14 h 18"/>
                  <a:gd name="T26" fmla="*/ 4 w 14"/>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4" y="14"/>
                    </a:moveTo>
                    <a:lnTo>
                      <a:pt x="6" y="18"/>
                    </a:lnTo>
                    <a:lnTo>
                      <a:pt x="10" y="14"/>
                    </a:lnTo>
                    <a:lnTo>
                      <a:pt x="12" y="10"/>
                    </a:lnTo>
                    <a:lnTo>
                      <a:pt x="13" y="6"/>
                    </a:lnTo>
                    <a:lnTo>
                      <a:pt x="14" y="4"/>
                    </a:lnTo>
                    <a:lnTo>
                      <a:pt x="12" y="1"/>
                    </a:lnTo>
                    <a:lnTo>
                      <a:pt x="10" y="0"/>
                    </a:lnTo>
                    <a:lnTo>
                      <a:pt x="4" y="1"/>
                    </a:lnTo>
                    <a:lnTo>
                      <a:pt x="1" y="5"/>
                    </a:lnTo>
                    <a:lnTo>
                      <a:pt x="0" y="7"/>
                    </a:lnTo>
                    <a:lnTo>
                      <a:pt x="2" y="13"/>
                    </a:lnTo>
                    <a:lnTo>
                      <a:pt x="4" y="14"/>
                    </a:ln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6" name="Freeform 48">
                <a:extLst>
                  <a:ext uri="{FF2B5EF4-FFF2-40B4-BE49-F238E27FC236}">
                    <a16:creationId xmlns:a16="http://schemas.microsoft.com/office/drawing/2014/main" id="{A5817FE9-EC69-4D1A-9F2D-4A0AC4EEE6CC}"/>
                  </a:ext>
                </a:extLst>
              </p:cNvPr>
              <p:cNvSpPr>
                <a:spLocks/>
              </p:cNvSpPr>
              <p:nvPr/>
            </p:nvSpPr>
            <p:spPr bwMode="auto">
              <a:xfrm>
                <a:off x="2597" y="1659"/>
                <a:ext cx="16" cy="13"/>
              </a:xfrm>
              <a:custGeom>
                <a:avLst/>
                <a:gdLst>
                  <a:gd name="T0" fmla="*/ 13 w 16"/>
                  <a:gd name="T1" fmla="*/ 0 h 13"/>
                  <a:gd name="T2" fmla="*/ 10 w 16"/>
                  <a:gd name="T3" fmla="*/ 0 h 13"/>
                  <a:gd name="T4" fmla="*/ 7 w 16"/>
                  <a:gd name="T5" fmla="*/ 6 h 13"/>
                  <a:gd name="T6" fmla="*/ 4 w 16"/>
                  <a:gd name="T7" fmla="*/ 7 h 13"/>
                  <a:gd name="T8" fmla="*/ 1 w 16"/>
                  <a:gd name="T9" fmla="*/ 9 h 13"/>
                  <a:gd name="T10" fmla="*/ 0 w 16"/>
                  <a:gd name="T11" fmla="*/ 13 h 13"/>
                  <a:gd name="T12" fmla="*/ 4 w 16"/>
                  <a:gd name="T13" fmla="*/ 13 h 13"/>
                  <a:gd name="T14" fmla="*/ 8 w 16"/>
                  <a:gd name="T15" fmla="*/ 10 h 13"/>
                  <a:gd name="T16" fmla="*/ 13 w 16"/>
                  <a:gd name="T17" fmla="*/ 5 h 13"/>
                  <a:gd name="T18" fmla="*/ 16 w 16"/>
                  <a:gd name="T19" fmla="*/ 2 h 13"/>
                  <a:gd name="T20" fmla="*/ 15 w 16"/>
                  <a:gd name="T21" fmla="*/ 0 h 13"/>
                  <a:gd name="T22" fmla="*/ 13 w 16"/>
                  <a:gd name="T23" fmla="*/ 0 h 13"/>
                  <a:gd name="T24" fmla="*/ 13 w 16"/>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3">
                    <a:moveTo>
                      <a:pt x="13" y="0"/>
                    </a:moveTo>
                    <a:lnTo>
                      <a:pt x="10" y="0"/>
                    </a:lnTo>
                    <a:lnTo>
                      <a:pt x="7" y="6"/>
                    </a:lnTo>
                    <a:lnTo>
                      <a:pt x="4" y="7"/>
                    </a:lnTo>
                    <a:lnTo>
                      <a:pt x="1" y="9"/>
                    </a:lnTo>
                    <a:lnTo>
                      <a:pt x="0" y="13"/>
                    </a:lnTo>
                    <a:lnTo>
                      <a:pt x="4" y="13"/>
                    </a:lnTo>
                    <a:lnTo>
                      <a:pt x="8" y="10"/>
                    </a:lnTo>
                    <a:lnTo>
                      <a:pt x="13" y="5"/>
                    </a:lnTo>
                    <a:lnTo>
                      <a:pt x="16" y="2"/>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7" name="Freeform 49">
                <a:extLst>
                  <a:ext uri="{FF2B5EF4-FFF2-40B4-BE49-F238E27FC236}">
                    <a16:creationId xmlns:a16="http://schemas.microsoft.com/office/drawing/2014/main" id="{64ABAA60-D677-4EF2-A569-4FF0ECE97F41}"/>
                  </a:ext>
                </a:extLst>
              </p:cNvPr>
              <p:cNvSpPr>
                <a:spLocks/>
              </p:cNvSpPr>
              <p:nvPr/>
            </p:nvSpPr>
            <p:spPr bwMode="auto">
              <a:xfrm>
                <a:off x="2601" y="1683"/>
                <a:ext cx="3" cy="4"/>
              </a:xfrm>
              <a:custGeom>
                <a:avLst/>
                <a:gdLst>
                  <a:gd name="T0" fmla="*/ 1 w 3"/>
                  <a:gd name="T1" fmla="*/ 0 h 4"/>
                  <a:gd name="T2" fmla="*/ 0 w 3"/>
                  <a:gd name="T3" fmla="*/ 1 h 4"/>
                  <a:gd name="T4" fmla="*/ 0 w 3"/>
                  <a:gd name="T5" fmla="*/ 4 h 4"/>
                  <a:gd name="T6" fmla="*/ 3 w 3"/>
                  <a:gd name="T7" fmla="*/ 3 h 4"/>
                  <a:gd name="T8" fmla="*/ 3 w 3"/>
                  <a:gd name="T9" fmla="*/ 1 h 4"/>
                  <a:gd name="T10" fmla="*/ 1 w 3"/>
                  <a:gd name="T11" fmla="*/ 0 h 4"/>
                  <a:gd name="T12" fmla="*/ 1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0"/>
                    </a:moveTo>
                    <a:lnTo>
                      <a:pt x="0" y="1"/>
                    </a:lnTo>
                    <a:lnTo>
                      <a:pt x="0" y="4"/>
                    </a:lnTo>
                    <a:lnTo>
                      <a:pt x="3" y="3"/>
                    </a:lnTo>
                    <a:lnTo>
                      <a:pt x="3"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8" name="Freeform 50">
                <a:extLst>
                  <a:ext uri="{FF2B5EF4-FFF2-40B4-BE49-F238E27FC236}">
                    <a16:creationId xmlns:a16="http://schemas.microsoft.com/office/drawing/2014/main" id="{1E408D4B-2A4E-4B83-BB12-BC0EB40C5F73}"/>
                  </a:ext>
                </a:extLst>
              </p:cNvPr>
              <p:cNvSpPr>
                <a:spLocks/>
              </p:cNvSpPr>
              <p:nvPr/>
            </p:nvSpPr>
            <p:spPr bwMode="auto">
              <a:xfrm>
                <a:off x="2606" y="1650"/>
                <a:ext cx="12" cy="6"/>
              </a:xfrm>
              <a:custGeom>
                <a:avLst/>
                <a:gdLst>
                  <a:gd name="T0" fmla="*/ 8 w 12"/>
                  <a:gd name="T1" fmla="*/ 0 h 6"/>
                  <a:gd name="T2" fmla="*/ 2 w 12"/>
                  <a:gd name="T3" fmla="*/ 2 h 6"/>
                  <a:gd name="T4" fmla="*/ 0 w 12"/>
                  <a:gd name="T5" fmla="*/ 5 h 6"/>
                  <a:gd name="T6" fmla="*/ 2 w 12"/>
                  <a:gd name="T7" fmla="*/ 6 h 6"/>
                  <a:gd name="T8" fmla="*/ 12 w 12"/>
                  <a:gd name="T9" fmla="*/ 2 h 6"/>
                  <a:gd name="T10" fmla="*/ 8 w 12"/>
                  <a:gd name="T11" fmla="*/ 0 h 6"/>
                  <a:gd name="T12" fmla="*/ 8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8" y="0"/>
                    </a:moveTo>
                    <a:lnTo>
                      <a:pt x="2" y="2"/>
                    </a:lnTo>
                    <a:lnTo>
                      <a:pt x="0" y="5"/>
                    </a:lnTo>
                    <a:lnTo>
                      <a:pt x="2" y="6"/>
                    </a:lnTo>
                    <a:lnTo>
                      <a:pt x="12" y="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09" name="Freeform 51">
                <a:extLst>
                  <a:ext uri="{FF2B5EF4-FFF2-40B4-BE49-F238E27FC236}">
                    <a16:creationId xmlns:a16="http://schemas.microsoft.com/office/drawing/2014/main" id="{A6C7290C-7A9E-47EC-9013-FA5CA2D00172}"/>
                  </a:ext>
                </a:extLst>
              </p:cNvPr>
              <p:cNvSpPr>
                <a:spLocks/>
              </p:cNvSpPr>
              <p:nvPr/>
            </p:nvSpPr>
            <p:spPr bwMode="auto">
              <a:xfrm>
                <a:off x="2611" y="1793"/>
                <a:ext cx="11" cy="9"/>
              </a:xfrm>
              <a:custGeom>
                <a:avLst/>
                <a:gdLst>
                  <a:gd name="T0" fmla="*/ 2 w 11"/>
                  <a:gd name="T1" fmla="*/ 0 h 9"/>
                  <a:gd name="T2" fmla="*/ 0 w 11"/>
                  <a:gd name="T3" fmla="*/ 1 h 9"/>
                  <a:gd name="T4" fmla="*/ 0 w 11"/>
                  <a:gd name="T5" fmla="*/ 3 h 9"/>
                  <a:gd name="T6" fmla="*/ 5 w 11"/>
                  <a:gd name="T7" fmla="*/ 9 h 9"/>
                  <a:gd name="T8" fmla="*/ 8 w 11"/>
                  <a:gd name="T9" fmla="*/ 9 h 9"/>
                  <a:gd name="T10" fmla="*/ 11 w 11"/>
                  <a:gd name="T11" fmla="*/ 8 h 9"/>
                  <a:gd name="T12" fmla="*/ 11 w 11"/>
                  <a:gd name="T13" fmla="*/ 4 h 9"/>
                  <a:gd name="T14" fmla="*/ 10 w 11"/>
                  <a:gd name="T15" fmla="*/ 2 h 9"/>
                  <a:gd name="T16" fmla="*/ 7 w 11"/>
                  <a:gd name="T17" fmla="*/ 1 h 9"/>
                  <a:gd name="T18" fmla="*/ 4 w 11"/>
                  <a:gd name="T19" fmla="*/ 1 h 9"/>
                  <a:gd name="T20" fmla="*/ 2 w 11"/>
                  <a:gd name="T21" fmla="*/ 0 h 9"/>
                  <a:gd name="T22" fmla="*/ 2 w 11"/>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2" y="0"/>
                    </a:moveTo>
                    <a:lnTo>
                      <a:pt x="0" y="1"/>
                    </a:lnTo>
                    <a:lnTo>
                      <a:pt x="0" y="3"/>
                    </a:lnTo>
                    <a:lnTo>
                      <a:pt x="5" y="9"/>
                    </a:lnTo>
                    <a:lnTo>
                      <a:pt x="8" y="9"/>
                    </a:lnTo>
                    <a:lnTo>
                      <a:pt x="11" y="8"/>
                    </a:lnTo>
                    <a:lnTo>
                      <a:pt x="11" y="4"/>
                    </a:lnTo>
                    <a:lnTo>
                      <a:pt x="10" y="2"/>
                    </a:lnTo>
                    <a:lnTo>
                      <a:pt x="7" y="1"/>
                    </a:lnTo>
                    <a:lnTo>
                      <a:pt x="4"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0" name="Freeform 52">
                <a:extLst>
                  <a:ext uri="{FF2B5EF4-FFF2-40B4-BE49-F238E27FC236}">
                    <a16:creationId xmlns:a16="http://schemas.microsoft.com/office/drawing/2014/main" id="{4F35FBF7-10AB-429B-9860-B5BE7C571212}"/>
                  </a:ext>
                </a:extLst>
              </p:cNvPr>
              <p:cNvSpPr>
                <a:spLocks/>
              </p:cNvSpPr>
              <p:nvPr/>
            </p:nvSpPr>
            <p:spPr bwMode="auto">
              <a:xfrm>
                <a:off x="2625" y="1657"/>
                <a:ext cx="10" cy="8"/>
              </a:xfrm>
              <a:custGeom>
                <a:avLst/>
                <a:gdLst>
                  <a:gd name="T0" fmla="*/ 4 w 10"/>
                  <a:gd name="T1" fmla="*/ 0 h 8"/>
                  <a:gd name="T2" fmla="*/ 0 w 10"/>
                  <a:gd name="T3" fmla="*/ 1 h 8"/>
                  <a:gd name="T4" fmla="*/ 0 w 10"/>
                  <a:gd name="T5" fmla="*/ 4 h 8"/>
                  <a:gd name="T6" fmla="*/ 0 w 10"/>
                  <a:gd name="T7" fmla="*/ 7 h 8"/>
                  <a:gd name="T8" fmla="*/ 4 w 10"/>
                  <a:gd name="T9" fmla="*/ 8 h 8"/>
                  <a:gd name="T10" fmla="*/ 6 w 10"/>
                  <a:gd name="T11" fmla="*/ 8 h 8"/>
                  <a:gd name="T12" fmla="*/ 7 w 10"/>
                  <a:gd name="T13" fmla="*/ 6 h 8"/>
                  <a:gd name="T14" fmla="*/ 10 w 10"/>
                  <a:gd name="T15" fmla="*/ 3 h 8"/>
                  <a:gd name="T16" fmla="*/ 10 w 10"/>
                  <a:gd name="T17" fmla="*/ 1 h 8"/>
                  <a:gd name="T18" fmla="*/ 6 w 10"/>
                  <a:gd name="T19" fmla="*/ 1 h 8"/>
                  <a:gd name="T20" fmla="*/ 4 w 10"/>
                  <a:gd name="T21" fmla="*/ 0 h 8"/>
                  <a:gd name="T22" fmla="*/ 4 w 10"/>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0"/>
                    </a:moveTo>
                    <a:lnTo>
                      <a:pt x="0" y="1"/>
                    </a:lnTo>
                    <a:lnTo>
                      <a:pt x="0" y="4"/>
                    </a:lnTo>
                    <a:lnTo>
                      <a:pt x="0" y="7"/>
                    </a:lnTo>
                    <a:lnTo>
                      <a:pt x="4" y="8"/>
                    </a:lnTo>
                    <a:lnTo>
                      <a:pt x="6" y="8"/>
                    </a:lnTo>
                    <a:lnTo>
                      <a:pt x="7" y="6"/>
                    </a:lnTo>
                    <a:lnTo>
                      <a:pt x="10" y="3"/>
                    </a:lnTo>
                    <a:lnTo>
                      <a:pt x="10" y="1"/>
                    </a:lnTo>
                    <a:lnTo>
                      <a:pt x="6"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1" name="Freeform 53">
                <a:extLst>
                  <a:ext uri="{FF2B5EF4-FFF2-40B4-BE49-F238E27FC236}">
                    <a16:creationId xmlns:a16="http://schemas.microsoft.com/office/drawing/2014/main" id="{585A7AF2-393D-47F5-8D20-9F3B2DD01516}"/>
                  </a:ext>
                </a:extLst>
              </p:cNvPr>
              <p:cNvSpPr>
                <a:spLocks/>
              </p:cNvSpPr>
              <p:nvPr/>
            </p:nvSpPr>
            <p:spPr bwMode="auto">
              <a:xfrm>
                <a:off x="2627" y="1684"/>
                <a:ext cx="30" cy="26"/>
              </a:xfrm>
              <a:custGeom>
                <a:avLst/>
                <a:gdLst>
                  <a:gd name="T0" fmla="*/ 1 w 30"/>
                  <a:gd name="T1" fmla="*/ 22 h 26"/>
                  <a:gd name="T2" fmla="*/ 2 w 30"/>
                  <a:gd name="T3" fmla="*/ 24 h 26"/>
                  <a:gd name="T4" fmla="*/ 4 w 30"/>
                  <a:gd name="T5" fmla="*/ 25 h 26"/>
                  <a:gd name="T6" fmla="*/ 8 w 30"/>
                  <a:gd name="T7" fmla="*/ 26 h 26"/>
                  <a:gd name="T8" fmla="*/ 15 w 30"/>
                  <a:gd name="T9" fmla="*/ 25 h 26"/>
                  <a:gd name="T10" fmla="*/ 18 w 30"/>
                  <a:gd name="T11" fmla="*/ 25 h 26"/>
                  <a:gd name="T12" fmla="*/ 23 w 30"/>
                  <a:gd name="T13" fmla="*/ 23 h 26"/>
                  <a:gd name="T14" fmla="*/ 27 w 30"/>
                  <a:gd name="T15" fmla="*/ 22 h 26"/>
                  <a:gd name="T16" fmla="*/ 29 w 30"/>
                  <a:gd name="T17" fmla="*/ 19 h 26"/>
                  <a:gd name="T18" fmla="*/ 30 w 30"/>
                  <a:gd name="T19" fmla="*/ 16 h 26"/>
                  <a:gd name="T20" fmla="*/ 29 w 30"/>
                  <a:gd name="T21" fmla="*/ 8 h 26"/>
                  <a:gd name="T22" fmla="*/ 30 w 30"/>
                  <a:gd name="T23" fmla="*/ 6 h 26"/>
                  <a:gd name="T24" fmla="*/ 29 w 30"/>
                  <a:gd name="T25" fmla="*/ 2 h 26"/>
                  <a:gd name="T26" fmla="*/ 21 w 30"/>
                  <a:gd name="T27" fmla="*/ 0 h 26"/>
                  <a:gd name="T28" fmla="*/ 18 w 30"/>
                  <a:gd name="T29" fmla="*/ 0 h 26"/>
                  <a:gd name="T30" fmla="*/ 15 w 30"/>
                  <a:gd name="T31" fmla="*/ 1 h 26"/>
                  <a:gd name="T32" fmla="*/ 12 w 30"/>
                  <a:gd name="T33" fmla="*/ 0 h 26"/>
                  <a:gd name="T34" fmla="*/ 8 w 30"/>
                  <a:gd name="T35" fmla="*/ 2 h 26"/>
                  <a:gd name="T36" fmla="*/ 4 w 30"/>
                  <a:gd name="T37" fmla="*/ 5 h 26"/>
                  <a:gd name="T38" fmla="*/ 1 w 30"/>
                  <a:gd name="T39" fmla="*/ 10 h 26"/>
                  <a:gd name="T40" fmla="*/ 0 w 30"/>
                  <a:gd name="T41" fmla="*/ 13 h 26"/>
                  <a:gd name="T42" fmla="*/ 0 w 30"/>
                  <a:gd name="T43" fmla="*/ 15 h 26"/>
                  <a:gd name="T44" fmla="*/ 0 w 30"/>
                  <a:gd name="T45" fmla="*/ 18 h 26"/>
                  <a:gd name="T46" fmla="*/ 0 w 30"/>
                  <a:gd name="T47" fmla="*/ 20 h 26"/>
                  <a:gd name="T48" fmla="*/ 1 w 30"/>
                  <a:gd name="T49" fmla="*/ 22 h 26"/>
                  <a:gd name="T50" fmla="*/ 1 w 30"/>
                  <a:gd name="T5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6">
                    <a:moveTo>
                      <a:pt x="1" y="22"/>
                    </a:moveTo>
                    <a:lnTo>
                      <a:pt x="2" y="24"/>
                    </a:lnTo>
                    <a:lnTo>
                      <a:pt x="4" y="25"/>
                    </a:lnTo>
                    <a:lnTo>
                      <a:pt x="8" y="26"/>
                    </a:lnTo>
                    <a:lnTo>
                      <a:pt x="15" y="25"/>
                    </a:lnTo>
                    <a:lnTo>
                      <a:pt x="18" y="25"/>
                    </a:lnTo>
                    <a:lnTo>
                      <a:pt x="23" y="23"/>
                    </a:lnTo>
                    <a:lnTo>
                      <a:pt x="27" y="22"/>
                    </a:lnTo>
                    <a:lnTo>
                      <a:pt x="29" y="19"/>
                    </a:lnTo>
                    <a:lnTo>
                      <a:pt x="30" y="16"/>
                    </a:lnTo>
                    <a:lnTo>
                      <a:pt x="29" y="8"/>
                    </a:lnTo>
                    <a:lnTo>
                      <a:pt x="30" y="6"/>
                    </a:lnTo>
                    <a:lnTo>
                      <a:pt x="29" y="2"/>
                    </a:lnTo>
                    <a:lnTo>
                      <a:pt x="21" y="0"/>
                    </a:lnTo>
                    <a:lnTo>
                      <a:pt x="18" y="0"/>
                    </a:lnTo>
                    <a:lnTo>
                      <a:pt x="15" y="1"/>
                    </a:lnTo>
                    <a:lnTo>
                      <a:pt x="12" y="0"/>
                    </a:lnTo>
                    <a:lnTo>
                      <a:pt x="8" y="2"/>
                    </a:lnTo>
                    <a:lnTo>
                      <a:pt x="4" y="5"/>
                    </a:lnTo>
                    <a:lnTo>
                      <a:pt x="1" y="10"/>
                    </a:lnTo>
                    <a:lnTo>
                      <a:pt x="0" y="13"/>
                    </a:lnTo>
                    <a:lnTo>
                      <a:pt x="0" y="15"/>
                    </a:lnTo>
                    <a:lnTo>
                      <a:pt x="0" y="18"/>
                    </a:lnTo>
                    <a:lnTo>
                      <a:pt x="0" y="20"/>
                    </a:lnTo>
                    <a:lnTo>
                      <a:pt x="1" y="22"/>
                    </a:lnTo>
                    <a:lnTo>
                      <a:pt x="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2" name="Freeform 54">
                <a:extLst>
                  <a:ext uri="{FF2B5EF4-FFF2-40B4-BE49-F238E27FC236}">
                    <a16:creationId xmlns:a16="http://schemas.microsoft.com/office/drawing/2014/main" id="{D1A965D5-5CEE-4C0B-83B5-170582BFA836}"/>
                  </a:ext>
                </a:extLst>
              </p:cNvPr>
              <p:cNvSpPr>
                <a:spLocks/>
              </p:cNvSpPr>
              <p:nvPr/>
            </p:nvSpPr>
            <p:spPr bwMode="auto">
              <a:xfrm>
                <a:off x="2666" y="1681"/>
                <a:ext cx="4" cy="4"/>
              </a:xfrm>
              <a:custGeom>
                <a:avLst/>
                <a:gdLst>
                  <a:gd name="T0" fmla="*/ 0 w 4"/>
                  <a:gd name="T1" fmla="*/ 0 h 4"/>
                  <a:gd name="T2" fmla="*/ 0 w 4"/>
                  <a:gd name="T3" fmla="*/ 2 h 4"/>
                  <a:gd name="T4" fmla="*/ 4 w 4"/>
                  <a:gd name="T5" fmla="*/ 4 h 4"/>
                  <a:gd name="T6" fmla="*/ 4 w 4"/>
                  <a:gd name="T7" fmla="*/ 2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2"/>
                    </a:lnTo>
                    <a:lnTo>
                      <a:pt x="4" y="4"/>
                    </a:lnTo>
                    <a:lnTo>
                      <a:pt x="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3" name="Rectangle 55">
                <a:extLst>
                  <a:ext uri="{FF2B5EF4-FFF2-40B4-BE49-F238E27FC236}">
                    <a16:creationId xmlns:a16="http://schemas.microsoft.com/office/drawing/2014/main" id="{5B99A2C5-503E-4304-BA25-929D3D427EC6}"/>
                  </a:ext>
                </a:extLst>
              </p:cNvPr>
              <p:cNvSpPr>
                <a:spLocks noChangeArrowheads="1"/>
              </p:cNvSpPr>
              <p:nvPr/>
            </p:nvSpPr>
            <p:spPr bwMode="auto">
              <a:xfrm>
                <a:off x="2521" y="139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4" name="Freeform 56">
                <a:extLst>
                  <a:ext uri="{FF2B5EF4-FFF2-40B4-BE49-F238E27FC236}">
                    <a16:creationId xmlns:a16="http://schemas.microsoft.com/office/drawing/2014/main" id="{ACC82E02-573C-4806-961A-8C2400EB5072}"/>
                  </a:ext>
                </a:extLst>
              </p:cNvPr>
              <p:cNvSpPr>
                <a:spLocks/>
              </p:cNvSpPr>
              <p:nvPr/>
            </p:nvSpPr>
            <p:spPr bwMode="auto">
              <a:xfrm>
                <a:off x="2521" y="1331"/>
                <a:ext cx="35" cy="4"/>
              </a:xfrm>
              <a:custGeom>
                <a:avLst/>
                <a:gdLst>
                  <a:gd name="T0" fmla="*/ 0 w 35"/>
                  <a:gd name="T1" fmla="*/ 4 h 4"/>
                  <a:gd name="T2" fmla="*/ 0 w 35"/>
                  <a:gd name="T3" fmla="*/ 3 h 4"/>
                  <a:gd name="T4" fmla="*/ 22 w 35"/>
                  <a:gd name="T5" fmla="*/ 1 h 4"/>
                  <a:gd name="T6" fmla="*/ 30 w 35"/>
                  <a:gd name="T7" fmla="*/ 0 h 4"/>
                  <a:gd name="T8" fmla="*/ 35 w 35"/>
                  <a:gd name="T9" fmla="*/ 0 h 4"/>
                  <a:gd name="T10" fmla="*/ 30 w 35"/>
                  <a:gd name="T11" fmla="*/ 2 h 4"/>
                  <a:gd name="T12" fmla="*/ 24 w 35"/>
                  <a:gd name="T13" fmla="*/ 2 h 4"/>
                  <a:gd name="T14" fmla="*/ 18 w 35"/>
                  <a:gd name="T15" fmla="*/ 3 h 4"/>
                  <a:gd name="T16" fmla="*/ 12 w 35"/>
                  <a:gd name="T17" fmla="*/ 3 h 4"/>
                  <a:gd name="T18" fmla="*/ 4 w 35"/>
                  <a:gd name="T19" fmla="*/ 4 h 4"/>
                  <a:gd name="T20" fmla="*/ 0 w 35"/>
                  <a:gd name="T21" fmla="*/ 4 h 4"/>
                  <a:gd name="T22" fmla="*/ 0 w 35"/>
                  <a:gd name="T23" fmla="*/ 4 h 4"/>
                  <a:gd name="T24" fmla="*/ 0 w 3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
                    <a:moveTo>
                      <a:pt x="0" y="4"/>
                    </a:moveTo>
                    <a:lnTo>
                      <a:pt x="0" y="3"/>
                    </a:lnTo>
                    <a:lnTo>
                      <a:pt x="22" y="1"/>
                    </a:lnTo>
                    <a:lnTo>
                      <a:pt x="30" y="0"/>
                    </a:lnTo>
                    <a:lnTo>
                      <a:pt x="35" y="0"/>
                    </a:lnTo>
                    <a:lnTo>
                      <a:pt x="30" y="2"/>
                    </a:lnTo>
                    <a:lnTo>
                      <a:pt x="24" y="2"/>
                    </a:lnTo>
                    <a:lnTo>
                      <a:pt x="18" y="3"/>
                    </a:lnTo>
                    <a:lnTo>
                      <a:pt x="12" y="3"/>
                    </a:lnTo>
                    <a:lnTo>
                      <a:pt x="4"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5" name="Freeform 57">
                <a:extLst>
                  <a:ext uri="{FF2B5EF4-FFF2-40B4-BE49-F238E27FC236}">
                    <a16:creationId xmlns:a16="http://schemas.microsoft.com/office/drawing/2014/main" id="{15A3B468-A955-416B-B483-272689E8A591}"/>
                  </a:ext>
                </a:extLst>
              </p:cNvPr>
              <p:cNvSpPr>
                <a:spLocks/>
              </p:cNvSpPr>
              <p:nvPr/>
            </p:nvSpPr>
            <p:spPr bwMode="auto">
              <a:xfrm>
                <a:off x="2521" y="1326"/>
                <a:ext cx="3" cy="2"/>
              </a:xfrm>
              <a:custGeom>
                <a:avLst/>
                <a:gdLst>
                  <a:gd name="T0" fmla="*/ 0 w 3"/>
                  <a:gd name="T1" fmla="*/ 2 h 2"/>
                  <a:gd name="T2" fmla="*/ 0 w 3"/>
                  <a:gd name="T3" fmla="*/ 0 h 2"/>
                  <a:gd name="T4" fmla="*/ 0 w 3"/>
                  <a:gd name="T5" fmla="*/ 0 h 2"/>
                  <a:gd name="T6" fmla="*/ 3 w 3"/>
                  <a:gd name="T7" fmla="*/ 2 h 2"/>
                  <a:gd name="T8" fmla="*/ 0 w 3"/>
                  <a:gd name="T9" fmla="*/ 2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0"/>
                    </a:lnTo>
                    <a:lnTo>
                      <a:pt x="0" y="0"/>
                    </a:lnTo>
                    <a:lnTo>
                      <a:pt x="3"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6" name="Freeform 58">
                <a:extLst>
                  <a:ext uri="{FF2B5EF4-FFF2-40B4-BE49-F238E27FC236}">
                    <a16:creationId xmlns:a16="http://schemas.microsoft.com/office/drawing/2014/main" id="{519439E4-1829-4116-B1C2-5959604BE9AE}"/>
                  </a:ext>
                </a:extLst>
              </p:cNvPr>
              <p:cNvSpPr>
                <a:spLocks/>
              </p:cNvSpPr>
              <p:nvPr/>
            </p:nvSpPr>
            <p:spPr bwMode="auto">
              <a:xfrm>
                <a:off x="2521" y="1306"/>
                <a:ext cx="0" cy="1"/>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7" name="Freeform 59">
                <a:extLst>
                  <a:ext uri="{FF2B5EF4-FFF2-40B4-BE49-F238E27FC236}">
                    <a16:creationId xmlns:a16="http://schemas.microsoft.com/office/drawing/2014/main" id="{E8F22F66-B9F5-41F6-974A-9C4DD11F1D13}"/>
                  </a:ext>
                </a:extLst>
              </p:cNvPr>
              <p:cNvSpPr>
                <a:spLocks/>
              </p:cNvSpPr>
              <p:nvPr/>
            </p:nvSpPr>
            <p:spPr bwMode="auto">
              <a:xfrm>
                <a:off x="2520" y="1305"/>
                <a:ext cx="1" cy="1"/>
              </a:xfrm>
              <a:custGeom>
                <a:avLst/>
                <a:gdLst>
                  <a:gd name="T0" fmla="*/ 1 w 1"/>
                  <a:gd name="T1" fmla="*/ 1 h 1"/>
                  <a:gd name="T2" fmla="*/ 0 w 1"/>
                  <a:gd name="T3" fmla="*/ 0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0"/>
                    </a:lnTo>
                    <a:lnTo>
                      <a:pt x="1"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8" name="Freeform 60">
                <a:extLst>
                  <a:ext uri="{FF2B5EF4-FFF2-40B4-BE49-F238E27FC236}">
                    <a16:creationId xmlns:a16="http://schemas.microsoft.com/office/drawing/2014/main" id="{501E0FE0-67D0-4F26-A849-76248021DD4C}"/>
                  </a:ext>
                </a:extLst>
              </p:cNvPr>
              <p:cNvSpPr>
                <a:spLocks/>
              </p:cNvSpPr>
              <p:nvPr/>
            </p:nvSpPr>
            <p:spPr bwMode="auto">
              <a:xfrm>
                <a:off x="2521" y="1304"/>
                <a:ext cx="3" cy="3"/>
              </a:xfrm>
              <a:custGeom>
                <a:avLst/>
                <a:gdLst>
                  <a:gd name="T0" fmla="*/ 0 w 3"/>
                  <a:gd name="T1" fmla="*/ 1 h 3"/>
                  <a:gd name="T2" fmla="*/ 0 w 3"/>
                  <a:gd name="T3" fmla="*/ 0 h 3"/>
                  <a:gd name="T4" fmla="*/ 0 w 3"/>
                  <a:gd name="T5" fmla="*/ 0 h 3"/>
                  <a:gd name="T6" fmla="*/ 3 w 3"/>
                  <a:gd name="T7" fmla="*/ 1 h 3"/>
                  <a:gd name="T8" fmla="*/ 3 w 3"/>
                  <a:gd name="T9" fmla="*/ 3 h 3"/>
                  <a:gd name="T10" fmla="*/ 1 w 3"/>
                  <a:gd name="T11" fmla="*/ 1 h 3"/>
                  <a:gd name="T12" fmla="*/ 0 w 3"/>
                  <a:gd name="T13" fmla="*/ 1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lnTo>
                      <a:pt x="0" y="0"/>
                    </a:lnTo>
                    <a:lnTo>
                      <a:pt x="0" y="0"/>
                    </a:lnTo>
                    <a:lnTo>
                      <a:pt x="3" y="1"/>
                    </a:lnTo>
                    <a:lnTo>
                      <a:pt x="3" y="3"/>
                    </a:lnTo>
                    <a:lnTo>
                      <a:pt x="1"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19" name="Freeform 61">
                <a:extLst>
                  <a:ext uri="{FF2B5EF4-FFF2-40B4-BE49-F238E27FC236}">
                    <a16:creationId xmlns:a16="http://schemas.microsoft.com/office/drawing/2014/main" id="{DFDA6DF9-D844-4AC2-B549-9425DEED2803}"/>
                  </a:ext>
                </a:extLst>
              </p:cNvPr>
              <p:cNvSpPr>
                <a:spLocks/>
              </p:cNvSpPr>
              <p:nvPr/>
            </p:nvSpPr>
            <p:spPr bwMode="auto">
              <a:xfrm>
                <a:off x="2764" y="2549"/>
                <a:ext cx="21" cy="8"/>
              </a:xfrm>
              <a:custGeom>
                <a:avLst/>
                <a:gdLst>
                  <a:gd name="T0" fmla="*/ 18 w 21"/>
                  <a:gd name="T1" fmla="*/ 8 h 8"/>
                  <a:gd name="T2" fmla="*/ 19 w 21"/>
                  <a:gd name="T3" fmla="*/ 7 h 8"/>
                  <a:gd name="T4" fmla="*/ 21 w 21"/>
                  <a:gd name="T5" fmla="*/ 5 h 8"/>
                  <a:gd name="T6" fmla="*/ 20 w 21"/>
                  <a:gd name="T7" fmla="*/ 2 h 8"/>
                  <a:gd name="T8" fmla="*/ 18 w 21"/>
                  <a:gd name="T9" fmla="*/ 1 h 8"/>
                  <a:gd name="T10" fmla="*/ 2 w 21"/>
                  <a:gd name="T11" fmla="*/ 0 h 8"/>
                  <a:gd name="T12" fmla="*/ 0 w 21"/>
                  <a:gd name="T13" fmla="*/ 2 h 8"/>
                  <a:gd name="T14" fmla="*/ 2 w 21"/>
                  <a:gd name="T15" fmla="*/ 8 h 8"/>
                  <a:gd name="T16" fmla="*/ 4 w 21"/>
                  <a:gd name="T17" fmla="*/ 8 h 8"/>
                  <a:gd name="T18" fmla="*/ 6 w 21"/>
                  <a:gd name="T19" fmla="*/ 8 h 8"/>
                  <a:gd name="T20" fmla="*/ 12 w 21"/>
                  <a:gd name="T21" fmla="*/ 8 h 8"/>
                  <a:gd name="T22" fmla="*/ 14 w 21"/>
                  <a:gd name="T23" fmla="*/ 8 h 8"/>
                  <a:gd name="T24" fmla="*/ 18 w 21"/>
                  <a:gd name="T25" fmla="*/ 8 h 8"/>
                  <a:gd name="T26" fmla="*/ 18 w 21"/>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8" y="8"/>
                    </a:moveTo>
                    <a:lnTo>
                      <a:pt x="19" y="7"/>
                    </a:lnTo>
                    <a:lnTo>
                      <a:pt x="21" y="5"/>
                    </a:lnTo>
                    <a:lnTo>
                      <a:pt x="20" y="2"/>
                    </a:lnTo>
                    <a:lnTo>
                      <a:pt x="18" y="1"/>
                    </a:lnTo>
                    <a:lnTo>
                      <a:pt x="2" y="0"/>
                    </a:lnTo>
                    <a:lnTo>
                      <a:pt x="0" y="2"/>
                    </a:lnTo>
                    <a:lnTo>
                      <a:pt x="2" y="8"/>
                    </a:lnTo>
                    <a:lnTo>
                      <a:pt x="4" y="8"/>
                    </a:lnTo>
                    <a:lnTo>
                      <a:pt x="6" y="8"/>
                    </a:lnTo>
                    <a:lnTo>
                      <a:pt x="12" y="8"/>
                    </a:lnTo>
                    <a:lnTo>
                      <a:pt x="14" y="8"/>
                    </a:lnTo>
                    <a:lnTo>
                      <a:pt x="18" y="8"/>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0" name="Freeform 62">
                <a:extLst>
                  <a:ext uri="{FF2B5EF4-FFF2-40B4-BE49-F238E27FC236}">
                    <a16:creationId xmlns:a16="http://schemas.microsoft.com/office/drawing/2014/main" id="{F26194CF-F305-4AD0-8C3D-734918EFD39E}"/>
                  </a:ext>
                </a:extLst>
              </p:cNvPr>
              <p:cNvSpPr>
                <a:spLocks/>
              </p:cNvSpPr>
              <p:nvPr/>
            </p:nvSpPr>
            <p:spPr bwMode="auto">
              <a:xfrm>
                <a:off x="2802" y="2111"/>
                <a:ext cx="33" cy="17"/>
              </a:xfrm>
              <a:custGeom>
                <a:avLst/>
                <a:gdLst>
                  <a:gd name="T0" fmla="*/ 29 w 33"/>
                  <a:gd name="T1" fmla="*/ 8 h 17"/>
                  <a:gd name="T2" fmla="*/ 18 w 33"/>
                  <a:gd name="T3" fmla="*/ 9 h 17"/>
                  <a:gd name="T4" fmla="*/ 13 w 33"/>
                  <a:gd name="T5" fmla="*/ 7 h 17"/>
                  <a:gd name="T6" fmla="*/ 10 w 33"/>
                  <a:gd name="T7" fmla="*/ 8 h 17"/>
                  <a:gd name="T8" fmla="*/ 7 w 33"/>
                  <a:gd name="T9" fmla="*/ 8 h 17"/>
                  <a:gd name="T10" fmla="*/ 8 w 33"/>
                  <a:gd name="T11" fmla="*/ 6 h 17"/>
                  <a:gd name="T12" fmla="*/ 5 w 33"/>
                  <a:gd name="T13" fmla="*/ 3 h 17"/>
                  <a:gd name="T14" fmla="*/ 7 w 33"/>
                  <a:gd name="T15" fmla="*/ 1 h 17"/>
                  <a:gd name="T16" fmla="*/ 4 w 33"/>
                  <a:gd name="T17" fmla="*/ 0 h 17"/>
                  <a:gd name="T18" fmla="*/ 0 w 33"/>
                  <a:gd name="T19" fmla="*/ 6 h 17"/>
                  <a:gd name="T20" fmla="*/ 4 w 33"/>
                  <a:gd name="T21" fmla="*/ 6 h 17"/>
                  <a:gd name="T22" fmla="*/ 5 w 33"/>
                  <a:gd name="T23" fmla="*/ 9 h 17"/>
                  <a:gd name="T24" fmla="*/ 10 w 33"/>
                  <a:gd name="T25" fmla="*/ 10 h 17"/>
                  <a:gd name="T26" fmla="*/ 10 w 33"/>
                  <a:gd name="T27" fmla="*/ 12 h 17"/>
                  <a:gd name="T28" fmla="*/ 13 w 33"/>
                  <a:gd name="T29" fmla="*/ 14 h 17"/>
                  <a:gd name="T30" fmla="*/ 16 w 33"/>
                  <a:gd name="T31" fmla="*/ 14 h 17"/>
                  <a:gd name="T32" fmla="*/ 18 w 33"/>
                  <a:gd name="T33" fmla="*/ 12 h 17"/>
                  <a:gd name="T34" fmla="*/ 22 w 33"/>
                  <a:gd name="T35" fmla="*/ 14 h 17"/>
                  <a:gd name="T36" fmla="*/ 22 w 33"/>
                  <a:gd name="T37" fmla="*/ 17 h 17"/>
                  <a:gd name="T38" fmla="*/ 24 w 33"/>
                  <a:gd name="T39" fmla="*/ 17 h 17"/>
                  <a:gd name="T40" fmla="*/ 27 w 33"/>
                  <a:gd name="T41" fmla="*/ 17 h 17"/>
                  <a:gd name="T42" fmla="*/ 27 w 33"/>
                  <a:gd name="T43" fmla="*/ 14 h 17"/>
                  <a:gd name="T44" fmla="*/ 29 w 33"/>
                  <a:gd name="T45" fmla="*/ 11 h 17"/>
                  <a:gd name="T46" fmla="*/ 33 w 33"/>
                  <a:gd name="T47" fmla="*/ 9 h 17"/>
                  <a:gd name="T48" fmla="*/ 31 w 33"/>
                  <a:gd name="T49" fmla="*/ 8 h 17"/>
                  <a:gd name="T50" fmla="*/ 29 w 33"/>
                  <a:gd name="T51" fmla="*/ 8 h 17"/>
                  <a:gd name="T52" fmla="*/ 29 w 33"/>
                  <a:gd name="T5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17">
                    <a:moveTo>
                      <a:pt x="29" y="8"/>
                    </a:moveTo>
                    <a:lnTo>
                      <a:pt x="18" y="9"/>
                    </a:lnTo>
                    <a:lnTo>
                      <a:pt x="13" y="7"/>
                    </a:lnTo>
                    <a:lnTo>
                      <a:pt x="10" y="8"/>
                    </a:lnTo>
                    <a:lnTo>
                      <a:pt x="7" y="8"/>
                    </a:lnTo>
                    <a:lnTo>
                      <a:pt x="8" y="6"/>
                    </a:lnTo>
                    <a:lnTo>
                      <a:pt x="5" y="3"/>
                    </a:lnTo>
                    <a:lnTo>
                      <a:pt x="7" y="1"/>
                    </a:lnTo>
                    <a:lnTo>
                      <a:pt x="4" y="0"/>
                    </a:lnTo>
                    <a:lnTo>
                      <a:pt x="0" y="6"/>
                    </a:lnTo>
                    <a:lnTo>
                      <a:pt x="4" y="6"/>
                    </a:lnTo>
                    <a:lnTo>
                      <a:pt x="5" y="9"/>
                    </a:lnTo>
                    <a:lnTo>
                      <a:pt x="10" y="10"/>
                    </a:lnTo>
                    <a:lnTo>
                      <a:pt x="10" y="12"/>
                    </a:lnTo>
                    <a:lnTo>
                      <a:pt x="13" y="14"/>
                    </a:lnTo>
                    <a:lnTo>
                      <a:pt x="16" y="14"/>
                    </a:lnTo>
                    <a:lnTo>
                      <a:pt x="18" y="12"/>
                    </a:lnTo>
                    <a:lnTo>
                      <a:pt x="22" y="14"/>
                    </a:lnTo>
                    <a:lnTo>
                      <a:pt x="22" y="17"/>
                    </a:lnTo>
                    <a:lnTo>
                      <a:pt x="24" y="17"/>
                    </a:lnTo>
                    <a:lnTo>
                      <a:pt x="27" y="17"/>
                    </a:lnTo>
                    <a:lnTo>
                      <a:pt x="27" y="14"/>
                    </a:lnTo>
                    <a:lnTo>
                      <a:pt x="29" y="11"/>
                    </a:lnTo>
                    <a:lnTo>
                      <a:pt x="33" y="9"/>
                    </a:lnTo>
                    <a:lnTo>
                      <a:pt x="31" y="8"/>
                    </a:lnTo>
                    <a:lnTo>
                      <a:pt x="29" y="8"/>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1" name="Freeform 63">
                <a:extLst>
                  <a:ext uri="{FF2B5EF4-FFF2-40B4-BE49-F238E27FC236}">
                    <a16:creationId xmlns:a16="http://schemas.microsoft.com/office/drawing/2014/main" id="{34563BEC-E2EA-494B-937C-D26C50DE8F50}"/>
                  </a:ext>
                </a:extLst>
              </p:cNvPr>
              <p:cNvSpPr>
                <a:spLocks/>
              </p:cNvSpPr>
              <p:nvPr/>
            </p:nvSpPr>
            <p:spPr bwMode="auto">
              <a:xfrm>
                <a:off x="2932" y="1636"/>
                <a:ext cx="42" cy="27"/>
              </a:xfrm>
              <a:custGeom>
                <a:avLst/>
                <a:gdLst>
                  <a:gd name="T0" fmla="*/ 4 w 42"/>
                  <a:gd name="T1" fmla="*/ 7 h 27"/>
                  <a:gd name="T2" fmla="*/ 10 w 42"/>
                  <a:gd name="T3" fmla="*/ 10 h 27"/>
                  <a:gd name="T4" fmla="*/ 4 w 42"/>
                  <a:gd name="T5" fmla="*/ 8 h 27"/>
                  <a:gd name="T6" fmla="*/ 2 w 42"/>
                  <a:gd name="T7" fmla="*/ 10 h 27"/>
                  <a:gd name="T8" fmla="*/ 0 w 42"/>
                  <a:gd name="T9" fmla="*/ 12 h 27"/>
                  <a:gd name="T10" fmla="*/ 4 w 42"/>
                  <a:gd name="T11" fmla="*/ 13 h 27"/>
                  <a:gd name="T12" fmla="*/ 6 w 42"/>
                  <a:gd name="T13" fmla="*/ 15 h 27"/>
                  <a:gd name="T14" fmla="*/ 4 w 42"/>
                  <a:gd name="T15" fmla="*/ 14 h 27"/>
                  <a:gd name="T16" fmla="*/ 0 w 42"/>
                  <a:gd name="T17" fmla="*/ 16 h 27"/>
                  <a:gd name="T18" fmla="*/ 4 w 42"/>
                  <a:gd name="T19" fmla="*/ 17 h 27"/>
                  <a:gd name="T20" fmla="*/ 6 w 42"/>
                  <a:gd name="T21" fmla="*/ 19 h 27"/>
                  <a:gd name="T22" fmla="*/ 12 w 42"/>
                  <a:gd name="T23" fmla="*/ 19 h 27"/>
                  <a:gd name="T24" fmla="*/ 17 w 42"/>
                  <a:gd name="T25" fmla="*/ 21 h 27"/>
                  <a:gd name="T26" fmla="*/ 20 w 42"/>
                  <a:gd name="T27" fmla="*/ 19 h 27"/>
                  <a:gd name="T28" fmla="*/ 22 w 42"/>
                  <a:gd name="T29" fmla="*/ 21 h 27"/>
                  <a:gd name="T30" fmla="*/ 19 w 42"/>
                  <a:gd name="T31" fmla="*/ 21 h 27"/>
                  <a:gd name="T32" fmla="*/ 16 w 42"/>
                  <a:gd name="T33" fmla="*/ 22 h 27"/>
                  <a:gd name="T34" fmla="*/ 13 w 42"/>
                  <a:gd name="T35" fmla="*/ 21 h 27"/>
                  <a:gd name="T36" fmla="*/ 11 w 42"/>
                  <a:gd name="T37" fmla="*/ 23 h 27"/>
                  <a:gd name="T38" fmla="*/ 13 w 42"/>
                  <a:gd name="T39" fmla="*/ 24 h 27"/>
                  <a:gd name="T40" fmla="*/ 16 w 42"/>
                  <a:gd name="T41" fmla="*/ 25 h 27"/>
                  <a:gd name="T42" fmla="*/ 20 w 42"/>
                  <a:gd name="T43" fmla="*/ 27 h 27"/>
                  <a:gd name="T44" fmla="*/ 37 w 42"/>
                  <a:gd name="T45" fmla="*/ 21 h 27"/>
                  <a:gd name="T46" fmla="*/ 39 w 42"/>
                  <a:gd name="T47" fmla="*/ 20 h 27"/>
                  <a:gd name="T48" fmla="*/ 42 w 42"/>
                  <a:gd name="T49" fmla="*/ 17 h 27"/>
                  <a:gd name="T50" fmla="*/ 41 w 42"/>
                  <a:gd name="T51" fmla="*/ 15 h 27"/>
                  <a:gd name="T52" fmla="*/ 40 w 42"/>
                  <a:gd name="T53" fmla="*/ 12 h 27"/>
                  <a:gd name="T54" fmla="*/ 31 w 42"/>
                  <a:gd name="T55" fmla="*/ 10 h 27"/>
                  <a:gd name="T56" fmla="*/ 29 w 42"/>
                  <a:gd name="T57" fmla="*/ 7 h 27"/>
                  <a:gd name="T58" fmla="*/ 27 w 42"/>
                  <a:gd name="T59" fmla="*/ 5 h 27"/>
                  <a:gd name="T60" fmla="*/ 21 w 42"/>
                  <a:gd name="T61" fmla="*/ 2 h 27"/>
                  <a:gd name="T62" fmla="*/ 10 w 42"/>
                  <a:gd name="T63" fmla="*/ 0 h 27"/>
                  <a:gd name="T64" fmla="*/ 7 w 42"/>
                  <a:gd name="T65" fmla="*/ 0 h 27"/>
                  <a:gd name="T66" fmla="*/ 4 w 42"/>
                  <a:gd name="T67" fmla="*/ 0 h 27"/>
                  <a:gd name="T68" fmla="*/ 2 w 42"/>
                  <a:gd name="T69" fmla="*/ 4 h 27"/>
                  <a:gd name="T70" fmla="*/ 2 w 42"/>
                  <a:gd name="T71" fmla="*/ 6 h 27"/>
                  <a:gd name="T72" fmla="*/ 4 w 42"/>
                  <a:gd name="T73" fmla="*/ 7 h 27"/>
                  <a:gd name="T74" fmla="*/ 4 w 42"/>
                  <a:gd name="T7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27">
                    <a:moveTo>
                      <a:pt x="4" y="7"/>
                    </a:moveTo>
                    <a:lnTo>
                      <a:pt x="10" y="10"/>
                    </a:lnTo>
                    <a:lnTo>
                      <a:pt x="4" y="8"/>
                    </a:lnTo>
                    <a:lnTo>
                      <a:pt x="2" y="10"/>
                    </a:lnTo>
                    <a:lnTo>
                      <a:pt x="0" y="12"/>
                    </a:lnTo>
                    <a:lnTo>
                      <a:pt x="4" y="13"/>
                    </a:lnTo>
                    <a:lnTo>
                      <a:pt x="6" y="15"/>
                    </a:lnTo>
                    <a:lnTo>
                      <a:pt x="4" y="14"/>
                    </a:lnTo>
                    <a:lnTo>
                      <a:pt x="0" y="16"/>
                    </a:lnTo>
                    <a:lnTo>
                      <a:pt x="4" y="17"/>
                    </a:lnTo>
                    <a:lnTo>
                      <a:pt x="6" y="19"/>
                    </a:lnTo>
                    <a:lnTo>
                      <a:pt x="12" y="19"/>
                    </a:lnTo>
                    <a:lnTo>
                      <a:pt x="17" y="21"/>
                    </a:lnTo>
                    <a:lnTo>
                      <a:pt x="20" y="19"/>
                    </a:lnTo>
                    <a:lnTo>
                      <a:pt x="22" y="21"/>
                    </a:lnTo>
                    <a:lnTo>
                      <a:pt x="19" y="21"/>
                    </a:lnTo>
                    <a:lnTo>
                      <a:pt x="16" y="22"/>
                    </a:lnTo>
                    <a:lnTo>
                      <a:pt x="13" y="21"/>
                    </a:lnTo>
                    <a:lnTo>
                      <a:pt x="11" y="23"/>
                    </a:lnTo>
                    <a:lnTo>
                      <a:pt x="13" y="24"/>
                    </a:lnTo>
                    <a:lnTo>
                      <a:pt x="16" y="25"/>
                    </a:lnTo>
                    <a:lnTo>
                      <a:pt x="20" y="27"/>
                    </a:lnTo>
                    <a:lnTo>
                      <a:pt x="37" y="21"/>
                    </a:lnTo>
                    <a:lnTo>
                      <a:pt x="39" y="20"/>
                    </a:lnTo>
                    <a:lnTo>
                      <a:pt x="42" y="17"/>
                    </a:lnTo>
                    <a:lnTo>
                      <a:pt x="41" y="15"/>
                    </a:lnTo>
                    <a:lnTo>
                      <a:pt x="40" y="12"/>
                    </a:lnTo>
                    <a:lnTo>
                      <a:pt x="31" y="10"/>
                    </a:lnTo>
                    <a:lnTo>
                      <a:pt x="29" y="7"/>
                    </a:lnTo>
                    <a:lnTo>
                      <a:pt x="27" y="5"/>
                    </a:lnTo>
                    <a:lnTo>
                      <a:pt x="21" y="2"/>
                    </a:lnTo>
                    <a:lnTo>
                      <a:pt x="10" y="0"/>
                    </a:lnTo>
                    <a:lnTo>
                      <a:pt x="7" y="0"/>
                    </a:lnTo>
                    <a:lnTo>
                      <a:pt x="4" y="0"/>
                    </a:lnTo>
                    <a:lnTo>
                      <a:pt x="2" y="4"/>
                    </a:lnTo>
                    <a:lnTo>
                      <a:pt x="2" y="6"/>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2" name="Freeform 64">
                <a:extLst>
                  <a:ext uri="{FF2B5EF4-FFF2-40B4-BE49-F238E27FC236}">
                    <a16:creationId xmlns:a16="http://schemas.microsoft.com/office/drawing/2014/main" id="{576334E6-ECB9-4E4E-A09A-15DECC58C580}"/>
                  </a:ext>
                </a:extLst>
              </p:cNvPr>
              <p:cNvSpPr>
                <a:spLocks/>
              </p:cNvSpPr>
              <p:nvPr/>
            </p:nvSpPr>
            <p:spPr bwMode="auto">
              <a:xfrm>
                <a:off x="2801" y="2059"/>
                <a:ext cx="39" cy="15"/>
              </a:xfrm>
              <a:custGeom>
                <a:avLst/>
                <a:gdLst>
                  <a:gd name="T0" fmla="*/ 35 w 39"/>
                  <a:gd name="T1" fmla="*/ 10 h 15"/>
                  <a:gd name="T2" fmla="*/ 33 w 39"/>
                  <a:gd name="T3" fmla="*/ 9 h 15"/>
                  <a:gd name="T4" fmla="*/ 27 w 39"/>
                  <a:gd name="T5" fmla="*/ 6 h 15"/>
                  <a:gd name="T6" fmla="*/ 19 w 39"/>
                  <a:gd name="T7" fmla="*/ 2 h 15"/>
                  <a:gd name="T8" fmla="*/ 16 w 39"/>
                  <a:gd name="T9" fmla="*/ 2 h 15"/>
                  <a:gd name="T10" fmla="*/ 14 w 39"/>
                  <a:gd name="T11" fmla="*/ 1 h 15"/>
                  <a:gd name="T12" fmla="*/ 9 w 39"/>
                  <a:gd name="T13" fmla="*/ 1 h 15"/>
                  <a:gd name="T14" fmla="*/ 6 w 39"/>
                  <a:gd name="T15" fmla="*/ 0 h 15"/>
                  <a:gd name="T16" fmla="*/ 0 w 39"/>
                  <a:gd name="T17" fmla="*/ 1 h 15"/>
                  <a:gd name="T18" fmla="*/ 3 w 39"/>
                  <a:gd name="T19" fmla="*/ 2 h 15"/>
                  <a:gd name="T20" fmla="*/ 9 w 39"/>
                  <a:gd name="T21" fmla="*/ 4 h 15"/>
                  <a:gd name="T22" fmla="*/ 11 w 39"/>
                  <a:gd name="T23" fmla="*/ 7 h 15"/>
                  <a:gd name="T24" fmla="*/ 13 w 39"/>
                  <a:gd name="T25" fmla="*/ 9 h 15"/>
                  <a:gd name="T26" fmla="*/ 16 w 39"/>
                  <a:gd name="T27" fmla="*/ 10 h 15"/>
                  <a:gd name="T28" fmla="*/ 24 w 39"/>
                  <a:gd name="T29" fmla="*/ 13 h 15"/>
                  <a:gd name="T30" fmla="*/ 32 w 39"/>
                  <a:gd name="T31" fmla="*/ 15 h 15"/>
                  <a:gd name="T32" fmla="*/ 37 w 39"/>
                  <a:gd name="T33" fmla="*/ 15 h 15"/>
                  <a:gd name="T34" fmla="*/ 39 w 39"/>
                  <a:gd name="T35" fmla="*/ 12 h 15"/>
                  <a:gd name="T36" fmla="*/ 35 w 39"/>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5">
                    <a:moveTo>
                      <a:pt x="35" y="10"/>
                    </a:moveTo>
                    <a:lnTo>
                      <a:pt x="33" y="9"/>
                    </a:lnTo>
                    <a:lnTo>
                      <a:pt x="27" y="6"/>
                    </a:lnTo>
                    <a:lnTo>
                      <a:pt x="19" y="2"/>
                    </a:lnTo>
                    <a:lnTo>
                      <a:pt x="16" y="2"/>
                    </a:lnTo>
                    <a:lnTo>
                      <a:pt x="14" y="1"/>
                    </a:lnTo>
                    <a:lnTo>
                      <a:pt x="9" y="1"/>
                    </a:lnTo>
                    <a:lnTo>
                      <a:pt x="6" y="0"/>
                    </a:lnTo>
                    <a:lnTo>
                      <a:pt x="0" y="1"/>
                    </a:lnTo>
                    <a:lnTo>
                      <a:pt x="3" y="2"/>
                    </a:lnTo>
                    <a:lnTo>
                      <a:pt x="9" y="4"/>
                    </a:lnTo>
                    <a:lnTo>
                      <a:pt x="11" y="7"/>
                    </a:lnTo>
                    <a:lnTo>
                      <a:pt x="13" y="9"/>
                    </a:lnTo>
                    <a:lnTo>
                      <a:pt x="16" y="10"/>
                    </a:lnTo>
                    <a:lnTo>
                      <a:pt x="24" y="13"/>
                    </a:lnTo>
                    <a:lnTo>
                      <a:pt x="32" y="15"/>
                    </a:lnTo>
                    <a:lnTo>
                      <a:pt x="37" y="15"/>
                    </a:lnTo>
                    <a:lnTo>
                      <a:pt x="39" y="12"/>
                    </a:ln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3" name="Freeform 65">
                <a:extLst>
                  <a:ext uri="{FF2B5EF4-FFF2-40B4-BE49-F238E27FC236}">
                    <a16:creationId xmlns:a16="http://schemas.microsoft.com/office/drawing/2014/main" id="{01C026E3-73F3-48DD-9E7B-C3AA7ACCD75C}"/>
                  </a:ext>
                </a:extLst>
              </p:cNvPr>
              <p:cNvSpPr>
                <a:spLocks/>
              </p:cNvSpPr>
              <p:nvPr/>
            </p:nvSpPr>
            <p:spPr bwMode="auto">
              <a:xfrm>
                <a:off x="3022" y="1274"/>
                <a:ext cx="11" cy="4"/>
              </a:xfrm>
              <a:custGeom>
                <a:avLst/>
                <a:gdLst>
                  <a:gd name="T0" fmla="*/ 1 w 11"/>
                  <a:gd name="T1" fmla="*/ 4 h 4"/>
                  <a:gd name="T2" fmla="*/ 8 w 11"/>
                  <a:gd name="T3" fmla="*/ 4 h 4"/>
                  <a:gd name="T4" fmla="*/ 11 w 11"/>
                  <a:gd name="T5" fmla="*/ 2 h 4"/>
                  <a:gd name="T6" fmla="*/ 9 w 11"/>
                  <a:gd name="T7" fmla="*/ 1 h 4"/>
                  <a:gd name="T8" fmla="*/ 2 w 11"/>
                  <a:gd name="T9" fmla="*/ 0 h 4"/>
                  <a:gd name="T10" fmla="*/ 0 w 11"/>
                  <a:gd name="T11" fmla="*/ 1 h 4"/>
                  <a:gd name="T12" fmla="*/ 1 w 11"/>
                  <a:gd name="T13" fmla="*/ 4 h 4"/>
                  <a:gd name="T14" fmla="*/ 1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 y="4"/>
                    </a:moveTo>
                    <a:lnTo>
                      <a:pt x="8" y="4"/>
                    </a:lnTo>
                    <a:lnTo>
                      <a:pt x="11" y="2"/>
                    </a:lnTo>
                    <a:lnTo>
                      <a:pt x="9" y="1"/>
                    </a:lnTo>
                    <a:lnTo>
                      <a:pt x="2"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4" name="Freeform 66">
                <a:extLst>
                  <a:ext uri="{FF2B5EF4-FFF2-40B4-BE49-F238E27FC236}">
                    <a16:creationId xmlns:a16="http://schemas.microsoft.com/office/drawing/2014/main" id="{AF02D5C2-1920-47DD-97C9-6336770A7FD7}"/>
                  </a:ext>
                </a:extLst>
              </p:cNvPr>
              <p:cNvSpPr>
                <a:spLocks/>
              </p:cNvSpPr>
              <p:nvPr/>
            </p:nvSpPr>
            <p:spPr bwMode="auto">
              <a:xfrm>
                <a:off x="3032" y="1281"/>
                <a:ext cx="43" cy="21"/>
              </a:xfrm>
              <a:custGeom>
                <a:avLst/>
                <a:gdLst>
                  <a:gd name="T0" fmla="*/ 6 w 43"/>
                  <a:gd name="T1" fmla="*/ 6 h 21"/>
                  <a:gd name="T2" fmla="*/ 11 w 43"/>
                  <a:gd name="T3" fmla="*/ 11 h 21"/>
                  <a:gd name="T4" fmla="*/ 28 w 43"/>
                  <a:gd name="T5" fmla="*/ 16 h 21"/>
                  <a:gd name="T6" fmla="*/ 31 w 43"/>
                  <a:gd name="T7" fmla="*/ 17 h 21"/>
                  <a:gd name="T8" fmla="*/ 34 w 43"/>
                  <a:gd name="T9" fmla="*/ 20 h 21"/>
                  <a:gd name="T10" fmla="*/ 36 w 43"/>
                  <a:gd name="T11" fmla="*/ 21 h 21"/>
                  <a:gd name="T12" fmla="*/ 39 w 43"/>
                  <a:gd name="T13" fmla="*/ 20 h 21"/>
                  <a:gd name="T14" fmla="*/ 36 w 43"/>
                  <a:gd name="T15" fmla="*/ 15 h 21"/>
                  <a:gd name="T16" fmla="*/ 39 w 43"/>
                  <a:gd name="T17" fmla="*/ 13 h 21"/>
                  <a:gd name="T18" fmla="*/ 42 w 43"/>
                  <a:gd name="T19" fmla="*/ 12 h 21"/>
                  <a:gd name="T20" fmla="*/ 43 w 43"/>
                  <a:gd name="T21" fmla="*/ 9 h 21"/>
                  <a:gd name="T22" fmla="*/ 41 w 43"/>
                  <a:gd name="T23" fmla="*/ 8 h 21"/>
                  <a:gd name="T24" fmla="*/ 38 w 43"/>
                  <a:gd name="T25" fmla="*/ 7 h 21"/>
                  <a:gd name="T26" fmla="*/ 35 w 43"/>
                  <a:gd name="T27" fmla="*/ 6 h 21"/>
                  <a:gd name="T28" fmla="*/ 24 w 43"/>
                  <a:gd name="T29" fmla="*/ 2 h 21"/>
                  <a:gd name="T30" fmla="*/ 18 w 43"/>
                  <a:gd name="T31" fmla="*/ 0 h 21"/>
                  <a:gd name="T32" fmla="*/ 13 w 43"/>
                  <a:gd name="T33" fmla="*/ 0 h 21"/>
                  <a:gd name="T34" fmla="*/ 9 w 43"/>
                  <a:gd name="T35" fmla="*/ 1 h 21"/>
                  <a:gd name="T36" fmla="*/ 0 w 43"/>
                  <a:gd name="T37" fmla="*/ 1 h 21"/>
                  <a:gd name="T38" fmla="*/ 6 w 43"/>
                  <a:gd name="T39" fmla="*/ 6 h 21"/>
                  <a:gd name="T40" fmla="*/ 6 w 43"/>
                  <a:gd name="T4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1">
                    <a:moveTo>
                      <a:pt x="6" y="6"/>
                    </a:moveTo>
                    <a:lnTo>
                      <a:pt x="11" y="11"/>
                    </a:lnTo>
                    <a:lnTo>
                      <a:pt x="28" y="16"/>
                    </a:lnTo>
                    <a:lnTo>
                      <a:pt x="31" y="17"/>
                    </a:lnTo>
                    <a:lnTo>
                      <a:pt x="34" y="20"/>
                    </a:lnTo>
                    <a:lnTo>
                      <a:pt x="36" y="21"/>
                    </a:lnTo>
                    <a:lnTo>
                      <a:pt x="39" y="20"/>
                    </a:lnTo>
                    <a:lnTo>
                      <a:pt x="36" y="15"/>
                    </a:lnTo>
                    <a:lnTo>
                      <a:pt x="39" y="13"/>
                    </a:lnTo>
                    <a:lnTo>
                      <a:pt x="42" y="12"/>
                    </a:lnTo>
                    <a:lnTo>
                      <a:pt x="43" y="9"/>
                    </a:lnTo>
                    <a:lnTo>
                      <a:pt x="41" y="8"/>
                    </a:lnTo>
                    <a:lnTo>
                      <a:pt x="38" y="7"/>
                    </a:lnTo>
                    <a:lnTo>
                      <a:pt x="35" y="6"/>
                    </a:lnTo>
                    <a:lnTo>
                      <a:pt x="24" y="2"/>
                    </a:lnTo>
                    <a:lnTo>
                      <a:pt x="18" y="0"/>
                    </a:lnTo>
                    <a:lnTo>
                      <a:pt x="13" y="0"/>
                    </a:lnTo>
                    <a:lnTo>
                      <a:pt x="9" y="1"/>
                    </a:lnTo>
                    <a:lnTo>
                      <a:pt x="0" y="1"/>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5" name="Freeform 67">
                <a:extLst>
                  <a:ext uri="{FF2B5EF4-FFF2-40B4-BE49-F238E27FC236}">
                    <a16:creationId xmlns:a16="http://schemas.microsoft.com/office/drawing/2014/main" id="{A609B444-7C35-4F43-9B30-309B4AA4BBFF}"/>
                  </a:ext>
                </a:extLst>
              </p:cNvPr>
              <p:cNvSpPr>
                <a:spLocks/>
              </p:cNvSpPr>
              <p:nvPr/>
            </p:nvSpPr>
            <p:spPr bwMode="auto">
              <a:xfrm>
                <a:off x="3118" y="1264"/>
                <a:ext cx="21" cy="7"/>
              </a:xfrm>
              <a:custGeom>
                <a:avLst/>
                <a:gdLst>
                  <a:gd name="T0" fmla="*/ 21 w 21"/>
                  <a:gd name="T1" fmla="*/ 7 h 7"/>
                  <a:gd name="T2" fmla="*/ 19 w 21"/>
                  <a:gd name="T3" fmla="*/ 6 h 7"/>
                  <a:gd name="T4" fmla="*/ 16 w 21"/>
                  <a:gd name="T5" fmla="*/ 4 h 7"/>
                  <a:gd name="T6" fmla="*/ 13 w 21"/>
                  <a:gd name="T7" fmla="*/ 3 h 7"/>
                  <a:gd name="T8" fmla="*/ 9 w 21"/>
                  <a:gd name="T9" fmla="*/ 2 h 7"/>
                  <a:gd name="T10" fmla="*/ 7 w 21"/>
                  <a:gd name="T11" fmla="*/ 0 h 7"/>
                  <a:gd name="T12" fmla="*/ 4 w 21"/>
                  <a:gd name="T13" fmla="*/ 0 h 7"/>
                  <a:gd name="T14" fmla="*/ 0 w 21"/>
                  <a:gd name="T15" fmla="*/ 1 h 7"/>
                  <a:gd name="T16" fmla="*/ 12 w 21"/>
                  <a:gd name="T17" fmla="*/ 7 h 7"/>
                  <a:gd name="T18" fmla="*/ 21 w 21"/>
                  <a:gd name="T19" fmla="*/ 7 h 7"/>
                  <a:gd name="T20" fmla="*/ 21 w 2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
                    <a:moveTo>
                      <a:pt x="21" y="7"/>
                    </a:moveTo>
                    <a:lnTo>
                      <a:pt x="19" y="6"/>
                    </a:lnTo>
                    <a:lnTo>
                      <a:pt x="16" y="4"/>
                    </a:lnTo>
                    <a:lnTo>
                      <a:pt x="13" y="3"/>
                    </a:lnTo>
                    <a:lnTo>
                      <a:pt x="9" y="2"/>
                    </a:lnTo>
                    <a:lnTo>
                      <a:pt x="7" y="0"/>
                    </a:lnTo>
                    <a:lnTo>
                      <a:pt x="4" y="0"/>
                    </a:lnTo>
                    <a:lnTo>
                      <a:pt x="0" y="1"/>
                    </a:lnTo>
                    <a:lnTo>
                      <a:pt x="12" y="7"/>
                    </a:lnTo>
                    <a:lnTo>
                      <a:pt x="21" y="7"/>
                    </a:ln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6" name="Freeform 68">
                <a:extLst>
                  <a:ext uri="{FF2B5EF4-FFF2-40B4-BE49-F238E27FC236}">
                    <a16:creationId xmlns:a16="http://schemas.microsoft.com/office/drawing/2014/main" id="{23D52C3F-922C-48A8-8FC7-D09FA16A6AC3}"/>
                  </a:ext>
                </a:extLst>
              </p:cNvPr>
              <p:cNvSpPr>
                <a:spLocks/>
              </p:cNvSpPr>
              <p:nvPr/>
            </p:nvSpPr>
            <p:spPr bwMode="auto">
              <a:xfrm>
                <a:off x="3128" y="1258"/>
                <a:ext cx="26" cy="8"/>
              </a:xfrm>
              <a:custGeom>
                <a:avLst/>
                <a:gdLst>
                  <a:gd name="T0" fmla="*/ 23 w 26"/>
                  <a:gd name="T1" fmla="*/ 8 h 8"/>
                  <a:gd name="T2" fmla="*/ 24 w 26"/>
                  <a:gd name="T3" fmla="*/ 8 h 8"/>
                  <a:gd name="T4" fmla="*/ 26 w 26"/>
                  <a:gd name="T5" fmla="*/ 8 h 8"/>
                  <a:gd name="T6" fmla="*/ 24 w 26"/>
                  <a:gd name="T7" fmla="*/ 6 h 8"/>
                  <a:gd name="T8" fmla="*/ 17 w 26"/>
                  <a:gd name="T9" fmla="*/ 5 h 8"/>
                  <a:gd name="T10" fmla="*/ 15 w 26"/>
                  <a:gd name="T11" fmla="*/ 5 h 8"/>
                  <a:gd name="T12" fmla="*/ 12 w 26"/>
                  <a:gd name="T13" fmla="*/ 3 h 8"/>
                  <a:gd name="T14" fmla="*/ 3 w 26"/>
                  <a:gd name="T15" fmla="*/ 0 h 8"/>
                  <a:gd name="T16" fmla="*/ 0 w 26"/>
                  <a:gd name="T17" fmla="*/ 4 h 8"/>
                  <a:gd name="T18" fmla="*/ 8 w 26"/>
                  <a:gd name="T19" fmla="*/ 4 h 8"/>
                  <a:gd name="T20" fmla="*/ 12 w 26"/>
                  <a:gd name="T21" fmla="*/ 6 h 8"/>
                  <a:gd name="T22" fmla="*/ 15 w 26"/>
                  <a:gd name="T23" fmla="*/ 7 h 8"/>
                  <a:gd name="T24" fmla="*/ 23 w 26"/>
                  <a:gd name="T25" fmla="*/ 8 h 8"/>
                  <a:gd name="T26" fmla="*/ 23 w 26"/>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
                    <a:moveTo>
                      <a:pt x="23" y="8"/>
                    </a:moveTo>
                    <a:lnTo>
                      <a:pt x="24" y="8"/>
                    </a:lnTo>
                    <a:lnTo>
                      <a:pt x="26" y="8"/>
                    </a:lnTo>
                    <a:lnTo>
                      <a:pt x="24" y="6"/>
                    </a:lnTo>
                    <a:lnTo>
                      <a:pt x="17" y="5"/>
                    </a:lnTo>
                    <a:lnTo>
                      <a:pt x="15" y="5"/>
                    </a:lnTo>
                    <a:lnTo>
                      <a:pt x="12" y="3"/>
                    </a:lnTo>
                    <a:lnTo>
                      <a:pt x="3" y="0"/>
                    </a:lnTo>
                    <a:lnTo>
                      <a:pt x="0" y="4"/>
                    </a:lnTo>
                    <a:lnTo>
                      <a:pt x="8" y="4"/>
                    </a:lnTo>
                    <a:lnTo>
                      <a:pt x="12" y="6"/>
                    </a:lnTo>
                    <a:lnTo>
                      <a:pt x="15" y="7"/>
                    </a:lnTo>
                    <a:lnTo>
                      <a:pt x="23"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7" name="Freeform 69">
                <a:extLst>
                  <a:ext uri="{FF2B5EF4-FFF2-40B4-BE49-F238E27FC236}">
                    <a16:creationId xmlns:a16="http://schemas.microsoft.com/office/drawing/2014/main" id="{44517A6D-702E-4F90-8A87-847F047945D5}"/>
                  </a:ext>
                </a:extLst>
              </p:cNvPr>
              <p:cNvSpPr>
                <a:spLocks/>
              </p:cNvSpPr>
              <p:nvPr/>
            </p:nvSpPr>
            <p:spPr bwMode="auto">
              <a:xfrm>
                <a:off x="3131" y="1264"/>
                <a:ext cx="16" cy="7"/>
              </a:xfrm>
              <a:custGeom>
                <a:avLst/>
                <a:gdLst>
                  <a:gd name="T0" fmla="*/ 11 w 16"/>
                  <a:gd name="T1" fmla="*/ 7 h 7"/>
                  <a:gd name="T2" fmla="*/ 13 w 16"/>
                  <a:gd name="T3" fmla="*/ 6 h 7"/>
                  <a:gd name="T4" fmla="*/ 16 w 16"/>
                  <a:gd name="T5" fmla="*/ 3 h 7"/>
                  <a:gd name="T6" fmla="*/ 9 w 16"/>
                  <a:gd name="T7" fmla="*/ 2 h 7"/>
                  <a:gd name="T8" fmla="*/ 6 w 16"/>
                  <a:gd name="T9" fmla="*/ 1 h 7"/>
                  <a:gd name="T10" fmla="*/ 3 w 16"/>
                  <a:gd name="T11" fmla="*/ 0 h 7"/>
                  <a:gd name="T12" fmla="*/ 0 w 16"/>
                  <a:gd name="T13" fmla="*/ 2 h 7"/>
                  <a:gd name="T14" fmla="*/ 3 w 16"/>
                  <a:gd name="T15" fmla="*/ 3 h 7"/>
                  <a:gd name="T16" fmla="*/ 5 w 16"/>
                  <a:gd name="T17" fmla="*/ 3 h 7"/>
                  <a:gd name="T18" fmla="*/ 9 w 16"/>
                  <a:gd name="T19" fmla="*/ 6 h 7"/>
                  <a:gd name="T20" fmla="*/ 11 w 16"/>
                  <a:gd name="T21" fmla="*/ 7 h 7"/>
                  <a:gd name="T22" fmla="*/ 11 w 1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11" y="7"/>
                    </a:moveTo>
                    <a:lnTo>
                      <a:pt x="13" y="6"/>
                    </a:lnTo>
                    <a:lnTo>
                      <a:pt x="16" y="3"/>
                    </a:lnTo>
                    <a:lnTo>
                      <a:pt x="9" y="2"/>
                    </a:lnTo>
                    <a:lnTo>
                      <a:pt x="6" y="1"/>
                    </a:lnTo>
                    <a:lnTo>
                      <a:pt x="3" y="0"/>
                    </a:lnTo>
                    <a:lnTo>
                      <a:pt x="0" y="2"/>
                    </a:lnTo>
                    <a:lnTo>
                      <a:pt x="3" y="3"/>
                    </a:lnTo>
                    <a:lnTo>
                      <a:pt x="5" y="3"/>
                    </a:lnTo>
                    <a:lnTo>
                      <a:pt x="9" y="6"/>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8" name="Freeform 70">
                <a:extLst>
                  <a:ext uri="{FF2B5EF4-FFF2-40B4-BE49-F238E27FC236}">
                    <a16:creationId xmlns:a16="http://schemas.microsoft.com/office/drawing/2014/main" id="{DA45F1CE-E461-41AC-ACF4-19CE98174296}"/>
                  </a:ext>
                </a:extLst>
              </p:cNvPr>
              <p:cNvSpPr>
                <a:spLocks/>
              </p:cNvSpPr>
              <p:nvPr/>
            </p:nvSpPr>
            <p:spPr bwMode="auto">
              <a:xfrm>
                <a:off x="2965" y="1297"/>
                <a:ext cx="18" cy="8"/>
              </a:xfrm>
              <a:custGeom>
                <a:avLst/>
                <a:gdLst>
                  <a:gd name="T0" fmla="*/ 0 w 18"/>
                  <a:gd name="T1" fmla="*/ 5 h 8"/>
                  <a:gd name="T2" fmla="*/ 0 w 18"/>
                  <a:gd name="T3" fmla="*/ 0 h 8"/>
                  <a:gd name="T4" fmla="*/ 3 w 18"/>
                  <a:gd name="T5" fmla="*/ 1 h 8"/>
                  <a:gd name="T6" fmla="*/ 6 w 18"/>
                  <a:gd name="T7" fmla="*/ 1 h 8"/>
                  <a:gd name="T8" fmla="*/ 9 w 18"/>
                  <a:gd name="T9" fmla="*/ 2 h 8"/>
                  <a:gd name="T10" fmla="*/ 17 w 18"/>
                  <a:gd name="T11" fmla="*/ 7 h 8"/>
                  <a:gd name="T12" fmla="*/ 18 w 18"/>
                  <a:gd name="T13" fmla="*/ 8 h 8"/>
                  <a:gd name="T14" fmla="*/ 13 w 18"/>
                  <a:gd name="T15" fmla="*/ 8 h 8"/>
                  <a:gd name="T16" fmla="*/ 9 w 18"/>
                  <a:gd name="T17" fmla="*/ 8 h 8"/>
                  <a:gd name="T18" fmla="*/ 0 w 18"/>
                  <a:gd name="T19" fmla="*/ 5 h 8"/>
                  <a:gd name="T20" fmla="*/ 0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0" y="5"/>
                    </a:moveTo>
                    <a:lnTo>
                      <a:pt x="0" y="0"/>
                    </a:lnTo>
                    <a:lnTo>
                      <a:pt x="3" y="1"/>
                    </a:lnTo>
                    <a:lnTo>
                      <a:pt x="6" y="1"/>
                    </a:lnTo>
                    <a:lnTo>
                      <a:pt x="9" y="2"/>
                    </a:lnTo>
                    <a:lnTo>
                      <a:pt x="17" y="7"/>
                    </a:lnTo>
                    <a:lnTo>
                      <a:pt x="18" y="8"/>
                    </a:lnTo>
                    <a:lnTo>
                      <a:pt x="13" y="8"/>
                    </a:lnTo>
                    <a:lnTo>
                      <a:pt x="9"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29" name="Freeform 71">
                <a:extLst>
                  <a:ext uri="{FF2B5EF4-FFF2-40B4-BE49-F238E27FC236}">
                    <a16:creationId xmlns:a16="http://schemas.microsoft.com/office/drawing/2014/main" id="{1E9A81C3-828C-448E-A668-5F31FEC2FD93}"/>
                  </a:ext>
                </a:extLst>
              </p:cNvPr>
              <p:cNvSpPr>
                <a:spLocks/>
              </p:cNvSpPr>
              <p:nvPr/>
            </p:nvSpPr>
            <p:spPr bwMode="auto">
              <a:xfrm>
                <a:off x="2954" y="1293"/>
                <a:ext cx="11" cy="9"/>
              </a:xfrm>
              <a:custGeom>
                <a:avLst/>
                <a:gdLst>
                  <a:gd name="T0" fmla="*/ 11 w 11"/>
                  <a:gd name="T1" fmla="*/ 9 h 9"/>
                  <a:gd name="T2" fmla="*/ 3 w 11"/>
                  <a:gd name="T3" fmla="*/ 7 h 9"/>
                  <a:gd name="T4" fmla="*/ 1 w 11"/>
                  <a:gd name="T5" fmla="*/ 5 h 9"/>
                  <a:gd name="T6" fmla="*/ 0 w 11"/>
                  <a:gd name="T7" fmla="*/ 3 h 9"/>
                  <a:gd name="T8" fmla="*/ 3 w 11"/>
                  <a:gd name="T9" fmla="*/ 0 h 9"/>
                  <a:gd name="T10" fmla="*/ 7 w 11"/>
                  <a:gd name="T11" fmla="*/ 0 h 9"/>
                  <a:gd name="T12" fmla="*/ 9 w 11"/>
                  <a:gd name="T13" fmla="*/ 0 h 9"/>
                  <a:gd name="T14" fmla="*/ 11 w 11"/>
                  <a:gd name="T15" fmla="*/ 4 h 9"/>
                  <a:gd name="T16" fmla="*/ 11 w 11"/>
                  <a:gd name="T17" fmla="*/ 4 h 9"/>
                  <a:gd name="T18" fmla="*/ 11 w 11"/>
                  <a:gd name="T19" fmla="*/ 9 h 9"/>
                  <a:gd name="T20" fmla="*/ 11 w 11"/>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1" y="9"/>
                    </a:moveTo>
                    <a:lnTo>
                      <a:pt x="3" y="7"/>
                    </a:lnTo>
                    <a:lnTo>
                      <a:pt x="1" y="5"/>
                    </a:lnTo>
                    <a:lnTo>
                      <a:pt x="0" y="3"/>
                    </a:lnTo>
                    <a:lnTo>
                      <a:pt x="3" y="0"/>
                    </a:lnTo>
                    <a:lnTo>
                      <a:pt x="7" y="0"/>
                    </a:lnTo>
                    <a:lnTo>
                      <a:pt x="9" y="0"/>
                    </a:lnTo>
                    <a:lnTo>
                      <a:pt x="11" y="4"/>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0" name="Freeform 72">
                <a:extLst>
                  <a:ext uri="{FF2B5EF4-FFF2-40B4-BE49-F238E27FC236}">
                    <a16:creationId xmlns:a16="http://schemas.microsoft.com/office/drawing/2014/main" id="{3C09E331-692C-40EB-8BB4-D07890D88611}"/>
                  </a:ext>
                </a:extLst>
              </p:cNvPr>
              <p:cNvSpPr>
                <a:spLocks/>
              </p:cNvSpPr>
              <p:nvPr/>
            </p:nvSpPr>
            <p:spPr bwMode="auto">
              <a:xfrm>
                <a:off x="3252" y="1297"/>
                <a:ext cx="15" cy="1"/>
              </a:xfrm>
              <a:custGeom>
                <a:avLst/>
                <a:gdLst>
                  <a:gd name="T0" fmla="*/ 12 w 15"/>
                  <a:gd name="T1" fmla="*/ 1 h 1"/>
                  <a:gd name="T2" fmla="*/ 15 w 15"/>
                  <a:gd name="T3" fmla="*/ 1 h 1"/>
                  <a:gd name="T4" fmla="*/ 6 w 15"/>
                  <a:gd name="T5" fmla="*/ 1 h 1"/>
                  <a:gd name="T6" fmla="*/ 0 w 15"/>
                  <a:gd name="T7" fmla="*/ 1 h 1"/>
                  <a:gd name="T8" fmla="*/ 9 w 15"/>
                  <a:gd name="T9" fmla="*/ 0 h 1"/>
                  <a:gd name="T10" fmla="*/ 12 w 15"/>
                  <a:gd name="T11" fmla="*/ 1 h 1"/>
                  <a:gd name="T12" fmla="*/ 12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2" y="1"/>
                    </a:moveTo>
                    <a:lnTo>
                      <a:pt x="15" y="1"/>
                    </a:lnTo>
                    <a:lnTo>
                      <a:pt x="6" y="1"/>
                    </a:lnTo>
                    <a:lnTo>
                      <a:pt x="0" y="1"/>
                    </a:lnTo>
                    <a:lnTo>
                      <a:pt x="9" y="0"/>
                    </a:lnTo>
                    <a:lnTo>
                      <a:pt x="12" y="1"/>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1" name="Freeform 73">
                <a:extLst>
                  <a:ext uri="{FF2B5EF4-FFF2-40B4-BE49-F238E27FC236}">
                    <a16:creationId xmlns:a16="http://schemas.microsoft.com/office/drawing/2014/main" id="{A2A612E8-5F38-4C0C-A648-29BA969780E5}"/>
                  </a:ext>
                </a:extLst>
              </p:cNvPr>
              <p:cNvSpPr>
                <a:spLocks/>
              </p:cNvSpPr>
              <p:nvPr/>
            </p:nvSpPr>
            <p:spPr bwMode="auto">
              <a:xfrm>
                <a:off x="3302" y="1617"/>
                <a:ext cx="36" cy="16"/>
              </a:xfrm>
              <a:custGeom>
                <a:avLst/>
                <a:gdLst>
                  <a:gd name="T0" fmla="*/ 31 w 36"/>
                  <a:gd name="T1" fmla="*/ 0 h 16"/>
                  <a:gd name="T2" fmla="*/ 28 w 36"/>
                  <a:gd name="T3" fmla="*/ 1 h 16"/>
                  <a:gd name="T4" fmla="*/ 25 w 36"/>
                  <a:gd name="T5" fmla="*/ 2 h 16"/>
                  <a:gd name="T6" fmla="*/ 22 w 36"/>
                  <a:gd name="T7" fmla="*/ 4 h 16"/>
                  <a:gd name="T8" fmla="*/ 20 w 36"/>
                  <a:gd name="T9" fmla="*/ 5 h 16"/>
                  <a:gd name="T10" fmla="*/ 12 w 36"/>
                  <a:gd name="T11" fmla="*/ 5 h 16"/>
                  <a:gd name="T12" fmla="*/ 9 w 36"/>
                  <a:gd name="T13" fmla="*/ 7 h 16"/>
                  <a:gd name="T14" fmla="*/ 7 w 36"/>
                  <a:gd name="T15" fmla="*/ 8 h 16"/>
                  <a:gd name="T16" fmla="*/ 3 w 36"/>
                  <a:gd name="T17" fmla="*/ 10 h 16"/>
                  <a:gd name="T18" fmla="*/ 1 w 36"/>
                  <a:gd name="T19" fmla="*/ 12 h 16"/>
                  <a:gd name="T20" fmla="*/ 0 w 36"/>
                  <a:gd name="T21" fmla="*/ 14 h 16"/>
                  <a:gd name="T22" fmla="*/ 2 w 36"/>
                  <a:gd name="T23" fmla="*/ 16 h 16"/>
                  <a:gd name="T24" fmla="*/ 11 w 36"/>
                  <a:gd name="T25" fmla="*/ 15 h 16"/>
                  <a:gd name="T26" fmla="*/ 13 w 36"/>
                  <a:gd name="T27" fmla="*/ 14 h 16"/>
                  <a:gd name="T28" fmla="*/ 19 w 36"/>
                  <a:gd name="T29" fmla="*/ 14 h 16"/>
                  <a:gd name="T30" fmla="*/ 21 w 36"/>
                  <a:gd name="T31" fmla="*/ 13 h 16"/>
                  <a:gd name="T32" fmla="*/ 25 w 36"/>
                  <a:gd name="T33" fmla="*/ 13 h 16"/>
                  <a:gd name="T34" fmla="*/ 27 w 36"/>
                  <a:gd name="T35" fmla="*/ 13 h 16"/>
                  <a:gd name="T36" fmla="*/ 29 w 36"/>
                  <a:gd name="T37" fmla="*/ 12 h 16"/>
                  <a:gd name="T38" fmla="*/ 35 w 36"/>
                  <a:gd name="T39" fmla="*/ 10 h 16"/>
                  <a:gd name="T40" fmla="*/ 36 w 36"/>
                  <a:gd name="T41" fmla="*/ 8 h 16"/>
                  <a:gd name="T42" fmla="*/ 35 w 36"/>
                  <a:gd name="T43" fmla="*/ 5 h 16"/>
                  <a:gd name="T44" fmla="*/ 33 w 36"/>
                  <a:gd name="T45" fmla="*/ 2 h 16"/>
                  <a:gd name="T46" fmla="*/ 31 w 36"/>
                  <a:gd name="T47" fmla="*/ 0 h 16"/>
                  <a:gd name="T48" fmla="*/ 31 w 3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1" y="0"/>
                    </a:moveTo>
                    <a:lnTo>
                      <a:pt x="28" y="1"/>
                    </a:lnTo>
                    <a:lnTo>
                      <a:pt x="25" y="2"/>
                    </a:lnTo>
                    <a:lnTo>
                      <a:pt x="22" y="4"/>
                    </a:lnTo>
                    <a:lnTo>
                      <a:pt x="20" y="5"/>
                    </a:lnTo>
                    <a:lnTo>
                      <a:pt x="12" y="5"/>
                    </a:lnTo>
                    <a:lnTo>
                      <a:pt x="9" y="7"/>
                    </a:lnTo>
                    <a:lnTo>
                      <a:pt x="7" y="8"/>
                    </a:lnTo>
                    <a:lnTo>
                      <a:pt x="3" y="10"/>
                    </a:lnTo>
                    <a:lnTo>
                      <a:pt x="1" y="12"/>
                    </a:lnTo>
                    <a:lnTo>
                      <a:pt x="0" y="14"/>
                    </a:lnTo>
                    <a:lnTo>
                      <a:pt x="2" y="16"/>
                    </a:lnTo>
                    <a:lnTo>
                      <a:pt x="11" y="15"/>
                    </a:lnTo>
                    <a:lnTo>
                      <a:pt x="13" y="14"/>
                    </a:lnTo>
                    <a:lnTo>
                      <a:pt x="19" y="14"/>
                    </a:lnTo>
                    <a:lnTo>
                      <a:pt x="21" y="13"/>
                    </a:lnTo>
                    <a:lnTo>
                      <a:pt x="25" y="13"/>
                    </a:lnTo>
                    <a:lnTo>
                      <a:pt x="27" y="13"/>
                    </a:lnTo>
                    <a:lnTo>
                      <a:pt x="29" y="12"/>
                    </a:lnTo>
                    <a:lnTo>
                      <a:pt x="35" y="10"/>
                    </a:lnTo>
                    <a:lnTo>
                      <a:pt x="36" y="8"/>
                    </a:lnTo>
                    <a:lnTo>
                      <a:pt x="35" y="5"/>
                    </a:lnTo>
                    <a:lnTo>
                      <a:pt x="33" y="2"/>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2" name="Freeform 74">
                <a:extLst>
                  <a:ext uri="{FF2B5EF4-FFF2-40B4-BE49-F238E27FC236}">
                    <a16:creationId xmlns:a16="http://schemas.microsoft.com/office/drawing/2014/main" id="{B012BFCA-B3FD-4776-B4BE-2C2CD29DFD41}"/>
                  </a:ext>
                </a:extLst>
              </p:cNvPr>
              <p:cNvSpPr>
                <a:spLocks/>
              </p:cNvSpPr>
              <p:nvPr/>
            </p:nvSpPr>
            <p:spPr bwMode="auto">
              <a:xfrm>
                <a:off x="3305" y="1622"/>
                <a:ext cx="6" cy="3"/>
              </a:xfrm>
              <a:custGeom>
                <a:avLst/>
                <a:gdLst>
                  <a:gd name="T0" fmla="*/ 6 w 6"/>
                  <a:gd name="T1" fmla="*/ 0 h 3"/>
                  <a:gd name="T2" fmla="*/ 2 w 6"/>
                  <a:gd name="T3" fmla="*/ 0 h 3"/>
                  <a:gd name="T4" fmla="*/ 0 w 6"/>
                  <a:gd name="T5" fmla="*/ 1 h 3"/>
                  <a:gd name="T6" fmla="*/ 0 w 6"/>
                  <a:gd name="T7" fmla="*/ 3 h 3"/>
                  <a:gd name="T8" fmla="*/ 4 w 6"/>
                  <a:gd name="T9" fmla="*/ 2 h 3"/>
                  <a:gd name="T10" fmla="*/ 6 w 6"/>
                  <a:gd name="T11" fmla="*/ 0 h 3"/>
                  <a:gd name="T12" fmla="*/ 6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2" y="0"/>
                    </a:lnTo>
                    <a:lnTo>
                      <a:pt x="0" y="1"/>
                    </a:lnTo>
                    <a:lnTo>
                      <a:pt x="0" y="3"/>
                    </a:lnTo>
                    <a:lnTo>
                      <a:pt x="4" y="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3" name="Freeform 75">
                <a:extLst>
                  <a:ext uri="{FF2B5EF4-FFF2-40B4-BE49-F238E27FC236}">
                    <a16:creationId xmlns:a16="http://schemas.microsoft.com/office/drawing/2014/main" id="{18FAF282-0C19-4A21-A775-FFE529ED61F8}"/>
                  </a:ext>
                </a:extLst>
              </p:cNvPr>
              <p:cNvSpPr>
                <a:spLocks/>
              </p:cNvSpPr>
              <p:nvPr/>
            </p:nvSpPr>
            <p:spPr bwMode="auto">
              <a:xfrm>
                <a:off x="3324" y="1631"/>
                <a:ext cx="4" cy="1"/>
              </a:xfrm>
              <a:custGeom>
                <a:avLst/>
                <a:gdLst>
                  <a:gd name="T0" fmla="*/ 4 w 4"/>
                  <a:gd name="T1" fmla="*/ 0 h 1"/>
                  <a:gd name="T2" fmla="*/ 3 w 4"/>
                  <a:gd name="T3" fmla="*/ 0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lnTo>
                      <a:pt x="3" y="0"/>
                    </a:lnTo>
                    <a:lnTo>
                      <a:pt x="0"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4" name="Freeform 76">
                <a:extLst>
                  <a:ext uri="{FF2B5EF4-FFF2-40B4-BE49-F238E27FC236}">
                    <a16:creationId xmlns:a16="http://schemas.microsoft.com/office/drawing/2014/main" id="{B291A092-98FF-4662-8201-4BA70F36796C}"/>
                  </a:ext>
                </a:extLst>
              </p:cNvPr>
              <p:cNvSpPr>
                <a:spLocks/>
              </p:cNvSpPr>
              <p:nvPr/>
            </p:nvSpPr>
            <p:spPr bwMode="auto">
              <a:xfrm>
                <a:off x="3338" y="1571"/>
                <a:ext cx="7" cy="2"/>
              </a:xfrm>
              <a:custGeom>
                <a:avLst/>
                <a:gdLst>
                  <a:gd name="T0" fmla="*/ 7 w 7"/>
                  <a:gd name="T1" fmla="*/ 0 h 2"/>
                  <a:gd name="T2" fmla="*/ 6 w 7"/>
                  <a:gd name="T3" fmla="*/ 0 h 2"/>
                  <a:gd name="T4" fmla="*/ 3 w 7"/>
                  <a:gd name="T5" fmla="*/ 0 h 2"/>
                  <a:gd name="T6" fmla="*/ 0 w 7"/>
                  <a:gd name="T7" fmla="*/ 1 h 2"/>
                  <a:gd name="T8" fmla="*/ 6 w 7"/>
                  <a:gd name="T9" fmla="*/ 2 h 2"/>
                  <a:gd name="T10" fmla="*/ 7 w 7"/>
                  <a:gd name="T11" fmla="*/ 0 h 2"/>
                  <a:gd name="T12" fmla="*/ 7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0"/>
                    </a:moveTo>
                    <a:lnTo>
                      <a:pt x="6" y="0"/>
                    </a:lnTo>
                    <a:lnTo>
                      <a:pt x="3" y="0"/>
                    </a:lnTo>
                    <a:lnTo>
                      <a:pt x="0" y="1"/>
                    </a:lnTo>
                    <a:lnTo>
                      <a:pt x="6" y="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5" name="Freeform 77">
                <a:extLst>
                  <a:ext uri="{FF2B5EF4-FFF2-40B4-BE49-F238E27FC236}">
                    <a16:creationId xmlns:a16="http://schemas.microsoft.com/office/drawing/2014/main" id="{6DE610CD-B1F6-410B-B137-726BBA16B8B0}"/>
                  </a:ext>
                </a:extLst>
              </p:cNvPr>
              <p:cNvSpPr>
                <a:spLocks/>
              </p:cNvSpPr>
              <p:nvPr/>
            </p:nvSpPr>
            <p:spPr bwMode="auto">
              <a:xfrm>
                <a:off x="3340" y="1557"/>
                <a:ext cx="24" cy="5"/>
              </a:xfrm>
              <a:custGeom>
                <a:avLst/>
                <a:gdLst>
                  <a:gd name="T0" fmla="*/ 2 w 24"/>
                  <a:gd name="T1" fmla="*/ 2 h 5"/>
                  <a:gd name="T2" fmla="*/ 13 w 24"/>
                  <a:gd name="T3" fmla="*/ 4 h 5"/>
                  <a:gd name="T4" fmla="*/ 18 w 24"/>
                  <a:gd name="T5" fmla="*/ 5 h 5"/>
                  <a:gd name="T6" fmla="*/ 22 w 24"/>
                  <a:gd name="T7" fmla="*/ 5 h 5"/>
                  <a:gd name="T8" fmla="*/ 24 w 24"/>
                  <a:gd name="T9" fmla="*/ 4 h 5"/>
                  <a:gd name="T10" fmla="*/ 18 w 24"/>
                  <a:gd name="T11" fmla="*/ 1 h 5"/>
                  <a:gd name="T12" fmla="*/ 10 w 24"/>
                  <a:gd name="T13" fmla="*/ 0 h 5"/>
                  <a:gd name="T14" fmla="*/ 2 w 24"/>
                  <a:gd name="T15" fmla="*/ 0 h 5"/>
                  <a:gd name="T16" fmla="*/ 0 w 24"/>
                  <a:gd name="T17" fmla="*/ 2 h 5"/>
                  <a:gd name="T18" fmla="*/ 2 w 24"/>
                  <a:gd name="T19" fmla="*/ 2 h 5"/>
                  <a:gd name="T20" fmla="*/ 2 w 24"/>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
                    <a:moveTo>
                      <a:pt x="2" y="2"/>
                    </a:moveTo>
                    <a:lnTo>
                      <a:pt x="13" y="4"/>
                    </a:lnTo>
                    <a:lnTo>
                      <a:pt x="18" y="5"/>
                    </a:lnTo>
                    <a:lnTo>
                      <a:pt x="22" y="5"/>
                    </a:lnTo>
                    <a:lnTo>
                      <a:pt x="24" y="4"/>
                    </a:lnTo>
                    <a:lnTo>
                      <a:pt x="18" y="1"/>
                    </a:lnTo>
                    <a:lnTo>
                      <a:pt x="10" y="0"/>
                    </a:lnTo>
                    <a:lnTo>
                      <a:pt x="2" y="0"/>
                    </a:lnTo>
                    <a:lnTo>
                      <a:pt x="0"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6" name="Freeform 78">
                <a:extLst>
                  <a:ext uri="{FF2B5EF4-FFF2-40B4-BE49-F238E27FC236}">
                    <a16:creationId xmlns:a16="http://schemas.microsoft.com/office/drawing/2014/main" id="{84FD77AC-A3B5-4233-AB9E-134D0D8C9D4D}"/>
                  </a:ext>
                </a:extLst>
              </p:cNvPr>
              <p:cNvSpPr>
                <a:spLocks/>
              </p:cNvSpPr>
              <p:nvPr/>
            </p:nvSpPr>
            <p:spPr bwMode="auto">
              <a:xfrm>
                <a:off x="3350" y="1566"/>
                <a:ext cx="34" cy="9"/>
              </a:xfrm>
              <a:custGeom>
                <a:avLst/>
                <a:gdLst>
                  <a:gd name="T0" fmla="*/ 34 w 34"/>
                  <a:gd name="T1" fmla="*/ 4 h 9"/>
                  <a:gd name="T2" fmla="*/ 28 w 34"/>
                  <a:gd name="T3" fmla="*/ 1 h 9"/>
                  <a:gd name="T4" fmla="*/ 22 w 34"/>
                  <a:gd name="T5" fmla="*/ 1 h 9"/>
                  <a:gd name="T6" fmla="*/ 20 w 34"/>
                  <a:gd name="T7" fmla="*/ 1 h 9"/>
                  <a:gd name="T8" fmla="*/ 16 w 34"/>
                  <a:gd name="T9" fmla="*/ 0 h 9"/>
                  <a:gd name="T10" fmla="*/ 11 w 34"/>
                  <a:gd name="T11" fmla="*/ 1 h 9"/>
                  <a:gd name="T12" fmla="*/ 3 w 34"/>
                  <a:gd name="T13" fmla="*/ 1 h 9"/>
                  <a:gd name="T14" fmla="*/ 0 w 34"/>
                  <a:gd name="T15" fmla="*/ 5 h 9"/>
                  <a:gd name="T16" fmla="*/ 6 w 34"/>
                  <a:gd name="T17" fmla="*/ 4 h 9"/>
                  <a:gd name="T18" fmla="*/ 12 w 34"/>
                  <a:gd name="T19" fmla="*/ 5 h 9"/>
                  <a:gd name="T20" fmla="*/ 20 w 34"/>
                  <a:gd name="T21" fmla="*/ 6 h 9"/>
                  <a:gd name="T22" fmla="*/ 22 w 34"/>
                  <a:gd name="T23" fmla="*/ 7 h 9"/>
                  <a:gd name="T24" fmla="*/ 24 w 34"/>
                  <a:gd name="T25" fmla="*/ 9 h 9"/>
                  <a:gd name="T26" fmla="*/ 29 w 34"/>
                  <a:gd name="T27" fmla="*/ 9 h 9"/>
                  <a:gd name="T28" fmla="*/ 34 w 34"/>
                  <a:gd name="T29" fmla="*/ 9 h 9"/>
                  <a:gd name="T30" fmla="*/ 32 w 34"/>
                  <a:gd name="T31" fmla="*/ 6 h 9"/>
                  <a:gd name="T32" fmla="*/ 34 w 34"/>
                  <a:gd name="T33" fmla="*/ 4 h 9"/>
                  <a:gd name="T34" fmla="*/ 34 w 34"/>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
                    <a:moveTo>
                      <a:pt x="34" y="4"/>
                    </a:moveTo>
                    <a:lnTo>
                      <a:pt x="28" y="1"/>
                    </a:lnTo>
                    <a:lnTo>
                      <a:pt x="22" y="1"/>
                    </a:lnTo>
                    <a:lnTo>
                      <a:pt x="20" y="1"/>
                    </a:lnTo>
                    <a:lnTo>
                      <a:pt x="16" y="0"/>
                    </a:lnTo>
                    <a:lnTo>
                      <a:pt x="11" y="1"/>
                    </a:lnTo>
                    <a:lnTo>
                      <a:pt x="3" y="1"/>
                    </a:lnTo>
                    <a:lnTo>
                      <a:pt x="0" y="5"/>
                    </a:lnTo>
                    <a:lnTo>
                      <a:pt x="6" y="4"/>
                    </a:lnTo>
                    <a:lnTo>
                      <a:pt x="12" y="5"/>
                    </a:lnTo>
                    <a:lnTo>
                      <a:pt x="20" y="6"/>
                    </a:lnTo>
                    <a:lnTo>
                      <a:pt x="22" y="7"/>
                    </a:lnTo>
                    <a:lnTo>
                      <a:pt x="24" y="9"/>
                    </a:lnTo>
                    <a:lnTo>
                      <a:pt x="29" y="9"/>
                    </a:lnTo>
                    <a:lnTo>
                      <a:pt x="34" y="9"/>
                    </a:lnTo>
                    <a:lnTo>
                      <a:pt x="32" y="6"/>
                    </a:lnTo>
                    <a:lnTo>
                      <a:pt x="34" y="4"/>
                    </a:lnTo>
                    <a:lnTo>
                      <a:pt x="3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7" name="Freeform 79">
                <a:extLst>
                  <a:ext uri="{FF2B5EF4-FFF2-40B4-BE49-F238E27FC236}">
                    <a16:creationId xmlns:a16="http://schemas.microsoft.com/office/drawing/2014/main" id="{46DDD724-7292-4C4D-B083-119BCFC9C933}"/>
                  </a:ext>
                </a:extLst>
              </p:cNvPr>
              <p:cNvSpPr>
                <a:spLocks/>
              </p:cNvSpPr>
              <p:nvPr/>
            </p:nvSpPr>
            <p:spPr bwMode="auto">
              <a:xfrm>
                <a:off x="3350" y="1571"/>
                <a:ext cx="33" cy="19"/>
              </a:xfrm>
              <a:custGeom>
                <a:avLst/>
                <a:gdLst>
                  <a:gd name="T0" fmla="*/ 26 w 33"/>
                  <a:gd name="T1" fmla="*/ 13 h 19"/>
                  <a:gd name="T2" fmla="*/ 24 w 33"/>
                  <a:gd name="T3" fmla="*/ 13 h 19"/>
                  <a:gd name="T4" fmla="*/ 24 w 33"/>
                  <a:gd name="T5" fmla="*/ 11 h 19"/>
                  <a:gd name="T6" fmla="*/ 26 w 33"/>
                  <a:gd name="T7" fmla="*/ 11 h 19"/>
                  <a:gd name="T8" fmla="*/ 30 w 33"/>
                  <a:gd name="T9" fmla="*/ 11 h 19"/>
                  <a:gd name="T10" fmla="*/ 32 w 33"/>
                  <a:gd name="T11" fmla="*/ 12 h 19"/>
                  <a:gd name="T12" fmla="*/ 33 w 33"/>
                  <a:gd name="T13" fmla="*/ 10 h 19"/>
                  <a:gd name="T14" fmla="*/ 31 w 33"/>
                  <a:gd name="T15" fmla="*/ 10 h 19"/>
                  <a:gd name="T16" fmla="*/ 28 w 33"/>
                  <a:gd name="T17" fmla="*/ 8 h 19"/>
                  <a:gd name="T18" fmla="*/ 25 w 33"/>
                  <a:gd name="T19" fmla="*/ 7 h 19"/>
                  <a:gd name="T20" fmla="*/ 23 w 33"/>
                  <a:gd name="T21" fmla="*/ 5 h 19"/>
                  <a:gd name="T22" fmla="*/ 20 w 33"/>
                  <a:gd name="T23" fmla="*/ 4 h 19"/>
                  <a:gd name="T24" fmla="*/ 17 w 33"/>
                  <a:gd name="T25" fmla="*/ 1 h 19"/>
                  <a:gd name="T26" fmla="*/ 12 w 33"/>
                  <a:gd name="T27" fmla="*/ 1 h 19"/>
                  <a:gd name="T28" fmla="*/ 7 w 33"/>
                  <a:gd name="T29" fmla="*/ 0 h 19"/>
                  <a:gd name="T30" fmla="*/ 2 w 33"/>
                  <a:gd name="T31" fmla="*/ 1 h 19"/>
                  <a:gd name="T32" fmla="*/ 0 w 33"/>
                  <a:gd name="T33" fmla="*/ 3 h 19"/>
                  <a:gd name="T34" fmla="*/ 0 w 33"/>
                  <a:gd name="T35" fmla="*/ 5 h 19"/>
                  <a:gd name="T36" fmla="*/ 3 w 33"/>
                  <a:gd name="T37" fmla="*/ 9 h 19"/>
                  <a:gd name="T38" fmla="*/ 6 w 33"/>
                  <a:gd name="T39" fmla="*/ 9 h 19"/>
                  <a:gd name="T40" fmla="*/ 8 w 33"/>
                  <a:gd name="T41" fmla="*/ 11 h 19"/>
                  <a:gd name="T42" fmla="*/ 16 w 33"/>
                  <a:gd name="T43" fmla="*/ 13 h 19"/>
                  <a:gd name="T44" fmla="*/ 22 w 33"/>
                  <a:gd name="T45" fmla="*/ 17 h 19"/>
                  <a:gd name="T46" fmla="*/ 28 w 33"/>
                  <a:gd name="T47" fmla="*/ 19 h 19"/>
                  <a:gd name="T48" fmla="*/ 30 w 33"/>
                  <a:gd name="T49" fmla="*/ 19 h 19"/>
                  <a:gd name="T50" fmla="*/ 31 w 33"/>
                  <a:gd name="T51" fmla="*/ 17 h 19"/>
                  <a:gd name="T52" fmla="*/ 26 w 33"/>
                  <a:gd name="T53" fmla="*/ 13 h 19"/>
                  <a:gd name="T54" fmla="*/ 26 w 33"/>
                  <a:gd name="T5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9">
                    <a:moveTo>
                      <a:pt x="26" y="13"/>
                    </a:moveTo>
                    <a:lnTo>
                      <a:pt x="24" y="13"/>
                    </a:lnTo>
                    <a:lnTo>
                      <a:pt x="24" y="11"/>
                    </a:lnTo>
                    <a:lnTo>
                      <a:pt x="26" y="11"/>
                    </a:lnTo>
                    <a:lnTo>
                      <a:pt x="30" y="11"/>
                    </a:lnTo>
                    <a:lnTo>
                      <a:pt x="32" y="12"/>
                    </a:lnTo>
                    <a:lnTo>
                      <a:pt x="33" y="10"/>
                    </a:lnTo>
                    <a:lnTo>
                      <a:pt x="31" y="10"/>
                    </a:lnTo>
                    <a:lnTo>
                      <a:pt x="28" y="8"/>
                    </a:lnTo>
                    <a:lnTo>
                      <a:pt x="25" y="7"/>
                    </a:lnTo>
                    <a:lnTo>
                      <a:pt x="23" y="5"/>
                    </a:lnTo>
                    <a:lnTo>
                      <a:pt x="20" y="4"/>
                    </a:lnTo>
                    <a:lnTo>
                      <a:pt x="17" y="1"/>
                    </a:lnTo>
                    <a:lnTo>
                      <a:pt x="12" y="1"/>
                    </a:lnTo>
                    <a:lnTo>
                      <a:pt x="7" y="0"/>
                    </a:lnTo>
                    <a:lnTo>
                      <a:pt x="2" y="1"/>
                    </a:lnTo>
                    <a:lnTo>
                      <a:pt x="0" y="3"/>
                    </a:lnTo>
                    <a:lnTo>
                      <a:pt x="0" y="5"/>
                    </a:lnTo>
                    <a:lnTo>
                      <a:pt x="3" y="9"/>
                    </a:lnTo>
                    <a:lnTo>
                      <a:pt x="6" y="9"/>
                    </a:lnTo>
                    <a:lnTo>
                      <a:pt x="8" y="11"/>
                    </a:lnTo>
                    <a:lnTo>
                      <a:pt x="16" y="13"/>
                    </a:lnTo>
                    <a:lnTo>
                      <a:pt x="22" y="17"/>
                    </a:lnTo>
                    <a:lnTo>
                      <a:pt x="28" y="19"/>
                    </a:lnTo>
                    <a:lnTo>
                      <a:pt x="30" y="19"/>
                    </a:lnTo>
                    <a:lnTo>
                      <a:pt x="31" y="17"/>
                    </a:lnTo>
                    <a:lnTo>
                      <a:pt x="26" y="13"/>
                    </a:lnTo>
                    <a:lnTo>
                      <a:pt x="2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8" name="Freeform 80">
                <a:extLst>
                  <a:ext uri="{FF2B5EF4-FFF2-40B4-BE49-F238E27FC236}">
                    <a16:creationId xmlns:a16="http://schemas.microsoft.com/office/drawing/2014/main" id="{CDDE9499-30B4-463E-81E8-E373571BDAE3}"/>
                  </a:ext>
                </a:extLst>
              </p:cNvPr>
              <p:cNvSpPr>
                <a:spLocks/>
              </p:cNvSpPr>
              <p:nvPr/>
            </p:nvSpPr>
            <p:spPr bwMode="auto">
              <a:xfrm>
                <a:off x="3383" y="1529"/>
                <a:ext cx="26" cy="10"/>
              </a:xfrm>
              <a:custGeom>
                <a:avLst/>
                <a:gdLst>
                  <a:gd name="T0" fmla="*/ 15 w 26"/>
                  <a:gd name="T1" fmla="*/ 0 h 10"/>
                  <a:gd name="T2" fmla="*/ 9 w 26"/>
                  <a:gd name="T3" fmla="*/ 0 h 10"/>
                  <a:gd name="T4" fmla="*/ 4 w 26"/>
                  <a:gd name="T5" fmla="*/ 2 h 10"/>
                  <a:gd name="T6" fmla="*/ 0 w 26"/>
                  <a:gd name="T7" fmla="*/ 6 h 10"/>
                  <a:gd name="T8" fmla="*/ 4 w 26"/>
                  <a:gd name="T9" fmla="*/ 8 h 10"/>
                  <a:gd name="T10" fmla="*/ 12 w 26"/>
                  <a:gd name="T11" fmla="*/ 10 h 10"/>
                  <a:gd name="T12" fmla="*/ 23 w 26"/>
                  <a:gd name="T13" fmla="*/ 8 h 10"/>
                  <a:gd name="T14" fmla="*/ 26 w 26"/>
                  <a:gd name="T15" fmla="*/ 7 h 10"/>
                  <a:gd name="T16" fmla="*/ 23 w 26"/>
                  <a:gd name="T17" fmla="*/ 6 h 10"/>
                  <a:gd name="T18" fmla="*/ 22 w 26"/>
                  <a:gd name="T19" fmla="*/ 3 h 10"/>
                  <a:gd name="T20" fmla="*/ 18 w 26"/>
                  <a:gd name="T21" fmla="*/ 1 h 10"/>
                  <a:gd name="T22" fmla="*/ 15 w 26"/>
                  <a:gd name="T23" fmla="*/ 0 h 10"/>
                  <a:gd name="T24" fmla="*/ 15 w 2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0">
                    <a:moveTo>
                      <a:pt x="15" y="0"/>
                    </a:moveTo>
                    <a:lnTo>
                      <a:pt x="9" y="0"/>
                    </a:lnTo>
                    <a:lnTo>
                      <a:pt x="4" y="2"/>
                    </a:lnTo>
                    <a:lnTo>
                      <a:pt x="0" y="6"/>
                    </a:lnTo>
                    <a:lnTo>
                      <a:pt x="4" y="8"/>
                    </a:lnTo>
                    <a:lnTo>
                      <a:pt x="12" y="10"/>
                    </a:lnTo>
                    <a:lnTo>
                      <a:pt x="23" y="8"/>
                    </a:lnTo>
                    <a:lnTo>
                      <a:pt x="26" y="7"/>
                    </a:lnTo>
                    <a:lnTo>
                      <a:pt x="23" y="6"/>
                    </a:lnTo>
                    <a:lnTo>
                      <a:pt x="22" y="3"/>
                    </a:lnTo>
                    <a:lnTo>
                      <a:pt x="18"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39" name="Freeform 81">
                <a:extLst>
                  <a:ext uri="{FF2B5EF4-FFF2-40B4-BE49-F238E27FC236}">
                    <a16:creationId xmlns:a16="http://schemas.microsoft.com/office/drawing/2014/main" id="{021711AE-63FC-4C10-9AAC-D44573E2DA0B}"/>
                  </a:ext>
                </a:extLst>
              </p:cNvPr>
              <p:cNvSpPr>
                <a:spLocks/>
              </p:cNvSpPr>
              <p:nvPr/>
            </p:nvSpPr>
            <p:spPr bwMode="auto">
              <a:xfrm>
                <a:off x="3393" y="1429"/>
                <a:ext cx="3" cy="3"/>
              </a:xfrm>
              <a:custGeom>
                <a:avLst/>
                <a:gdLst>
                  <a:gd name="T0" fmla="*/ 3 w 3"/>
                  <a:gd name="T1" fmla="*/ 0 h 3"/>
                  <a:gd name="T2" fmla="*/ 0 w 3"/>
                  <a:gd name="T3" fmla="*/ 0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0"/>
                    </a:lnTo>
                    <a:lnTo>
                      <a:pt x="0" y="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0" name="Freeform 82">
                <a:extLst>
                  <a:ext uri="{FF2B5EF4-FFF2-40B4-BE49-F238E27FC236}">
                    <a16:creationId xmlns:a16="http://schemas.microsoft.com/office/drawing/2014/main" id="{15970169-2AD5-48BC-B9D3-4F82D91FAF73}"/>
                  </a:ext>
                </a:extLst>
              </p:cNvPr>
              <p:cNvSpPr>
                <a:spLocks/>
              </p:cNvSpPr>
              <p:nvPr/>
            </p:nvSpPr>
            <p:spPr bwMode="auto">
              <a:xfrm>
                <a:off x="3400" y="1298"/>
                <a:ext cx="14" cy="10"/>
              </a:xfrm>
              <a:custGeom>
                <a:avLst/>
                <a:gdLst>
                  <a:gd name="T0" fmla="*/ 8 w 14"/>
                  <a:gd name="T1" fmla="*/ 9 h 10"/>
                  <a:gd name="T2" fmla="*/ 12 w 14"/>
                  <a:gd name="T3" fmla="*/ 10 h 10"/>
                  <a:gd name="T4" fmla="*/ 14 w 14"/>
                  <a:gd name="T5" fmla="*/ 9 h 10"/>
                  <a:gd name="T6" fmla="*/ 12 w 14"/>
                  <a:gd name="T7" fmla="*/ 6 h 10"/>
                  <a:gd name="T8" fmla="*/ 9 w 14"/>
                  <a:gd name="T9" fmla="*/ 4 h 10"/>
                  <a:gd name="T10" fmla="*/ 7 w 14"/>
                  <a:gd name="T11" fmla="*/ 1 h 10"/>
                  <a:gd name="T12" fmla="*/ 4 w 14"/>
                  <a:gd name="T13" fmla="*/ 0 h 10"/>
                  <a:gd name="T14" fmla="*/ 0 w 14"/>
                  <a:gd name="T15" fmla="*/ 2 h 10"/>
                  <a:gd name="T16" fmla="*/ 3 w 14"/>
                  <a:gd name="T17" fmla="*/ 4 h 10"/>
                  <a:gd name="T18" fmla="*/ 8 w 14"/>
                  <a:gd name="T19" fmla="*/ 9 h 10"/>
                  <a:gd name="T20" fmla="*/ 8 w 14"/>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8" y="9"/>
                    </a:moveTo>
                    <a:lnTo>
                      <a:pt x="12" y="10"/>
                    </a:lnTo>
                    <a:lnTo>
                      <a:pt x="14" y="9"/>
                    </a:lnTo>
                    <a:lnTo>
                      <a:pt x="12" y="6"/>
                    </a:lnTo>
                    <a:lnTo>
                      <a:pt x="9" y="4"/>
                    </a:lnTo>
                    <a:lnTo>
                      <a:pt x="7" y="1"/>
                    </a:lnTo>
                    <a:lnTo>
                      <a:pt x="4" y="0"/>
                    </a:lnTo>
                    <a:lnTo>
                      <a:pt x="0" y="2"/>
                    </a:lnTo>
                    <a:lnTo>
                      <a:pt x="3" y="4"/>
                    </a:lnTo>
                    <a:lnTo>
                      <a:pt x="8" y="9"/>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1" name="Freeform 83">
                <a:extLst>
                  <a:ext uri="{FF2B5EF4-FFF2-40B4-BE49-F238E27FC236}">
                    <a16:creationId xmlns:a16="http://schemas.microsoft.com/office/drawing/2014/main" id="{09B5ADFE-70E7-4382-83DC-089951489953}"/>
                  </a:ext>
                </a:extLst>
              </p:cNvPr>
              <p:cNvSpPr>
                <a:spLocks/>
              </p:cNvSpPr>
              <p:nvPr/>
            </p:nvSpPr>
            <p:spPr bwMode="auto">
              <a:xfrm>
                <a:off x="3403" y="1513"/>
                <a:ext cx="11" cy="9"/>
              </a:xfrm>
              <a:custGeom>
                <a:avLst/>
                <a:gdLst>
                  <a:gd name="T0" fmla="*/ 7 w 11"/>
                  <a:gd name="T1" fmla="*/ 3 h 9"/>
                  <a:gd name="T2" fmla="*/ 5 w 11"/>
                  <a:gd name="T3" fmla="*/ 3 h 9"/>
                  <a:gd name="T4" fmla="*/ 7 w 11"/>
                  <a:gd name="T5" fmla="*/ 2 h 9"/>
                  <a:gd name="T6" fmla="*/ 7 w 11"/>
                  <a:gd name="T7" fmla="*/ 1 h 9"/>
                  <a:gd name="T8" fmla="*/ 5 w 11"/>
                  <a:gd name="T9" fmla="*/ 0 h 9"/>
                  <a:gd name="T10" fmla="*/ 2 w 11"/>
                  <a:gd name="T11" fmla="*/ 0 h 9"/>
                  <a:gd name="T12" fmla="*/ 0 w 11"/>
                  <a:gd name="T13" fmla="*/ 2 h 9"/>
                  <a:gd name="T14" fmla="*/ 0 w 11"/>
                  <a:gd name="T15" fmla="*/ 5 h 9"/>
                  <a:gd name="T16" fmla="*/ 0 w 11"/>
                  <a:gd name="T17" fmla="*/ 7 h 9"/>
                  <a:gd name="T18" fmla="*/ 3 w 11"/>
                  <a:gd name="T19" fmla="*/ 9 h 9"/>
                  <a:gd name="T20" fmla="*/ 6 w 11"/>
                  <a:gd name="T21" fmla="*/ 9 h 9"/>
                  <a:gd name="T22" fmla="*/ 7 w 11"/>
                  <a:gd name="T23" fmla="*/ 9 h 9"/>
                  <a:gd name="T24" fmla="*/ 11 w 11"/>
                  <a:gd name="T25" fmla="*/ 7 h 9"/>
                  <a:gd name="T26" fmla="*/ 9 w 11"/>
                  <a:gd name="T27" fmla="*/ 3 h 9"/>
                  <a:gd name="T28" fmla="*/ 7 w 11"/>
                  <a:gd name="T29" fmla="*/ 3 h 9"/>
                  <a:gd name="T30" fmla="*/ 7 w 11"/>
                  <a:gd name="T3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7" y="3"/>
                    </a:moveTo>
                    <a:lnTo>
                      <a:pt x="5" y="3"/>
                    </a:lnTo>
                    <a:lnTo>
                      <a:pt x="7" y="2"/>
                    </a:lnTo>
                    <a:lnTo>
                      <a:pt x="7" y="1"/>
                    </a:lnTo>
                    <a:lnTo>
                      <a:pt x="5" y="0"/>
                    </a:lnTo>
                    <a:lnTo>
                      <a:pt x="2" y="0"/>
                    </a:lnTo>
                    <a:lnTo>
                      <a:pt x="0" y="2"/>
                    </a:lnTo>
                    <a:lnTo>
                      <a:pt x="0" y="5"/>
                    </a:lnTo>
                    <a:lnTo>
                      <a:pt x="0" y="7"/>
                    </a:lnTo>
                    <a:lnTo>
                      <a:pt x="3" y="9"/>
                    </a:lnTo>
                    <a:lnTo>
                      <a:pt x="6" y="9"/>
                    </a:lnTo>
                    <a:lnTo>
                      <a:pt x="7" y="9"/>
                    </a:lnTo>
                    <a:lnTo>
                      <a:pt x="11" y="7"/>
                    </a:lnTo>
                    <a:lnTo>
                      <a:pt x="9" y="3"/>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2" name="Freeform 84">
                <a:extLst>
                  <a:ext uri="{FF2B5EF4-FFF2-40B4-BE49-F238E27FC236}">
                    <a16:creationId xmlns:a16="http://schemas.microsoft.com/office/drawing/2014/main" id="{6CD2E902-07F5-41A2-A2F9-A041DE8C3DB9}"/>
                  </a:ext>
                </a:extLst>
              </p:cNvPr>
              <p:cNvSpPr>
                <a:spLocks/>
              </p:cNvSpPr>
              <p:nvPr/>
            </p:nvSpPr>
            <p:spPr bwMode="auto">
              <a:xfrm>
                <a:off x="3405" y="1429"/>
                <a:ext cx="15" cy="6"/>
              </a:xfrm>
              <a:custGeom>
                <a:avLst/>
                <a:gdLst>
                  <a:gd name="T0" fmla="*/ 5 w 15"/>
                  <a:gd name="T1" fmla="*/ 0 h 6"/>
                  <a:gd name="T2" fmla="*/ 0 w 15"/>
                  <a:gd name="T3" fmla="*/ 0 h 6"/>
                  <a:gd name="T4" fmla="*/ 3 w 15"/>
                  <a:gd name="T5" fmla="*/ 3 h 6"/>
                  <a:gd name="T6" fmla="*/ 5 w 15"/>
                  <a:gd name="T7" fmla="*/ 4 h 6"/>
                  <a:gd name="T8" fmla="*/ 9 w 15"/>
                  <a:gd name="T9" fmla="*/ 5 h 6"/>
                  <a:gd name="T10" fmla="*/ 13 w 15"/>
                  <a:gd name="T11" fmla="*/ 6 h 6"/>
                  <a:gd name="T12" fmla="*/ 15 w 15"/>
                  <a:gd name="T13" fmla="*/ 4 h 6"/>
                  <a:gd name="T14" fmla="*/ 9 w 15"/>
                  <a:gd name="T15" fmla="*/ 4 h 6"/>
                  <a:gd name="T16" fmla="*/ 5 w 15"/>
                  <a:gd name="T17" fmla="*/ 1 h 6"/>
                  <a:gd name="T18" fmla="*/ 5 w 15"/>
                  <a:gd name="T19" fmla="*/ 0 h 6"/>
                  <a:gd name="T20" fmla="*/ 5 w 1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5" y="0"/>
                    </a:moveTo>
                    <a:lnTo>
                      <a:pt x="0" y="0"/>
                    </a:lnTo>
                    <a:lnTo>
                      <a:pt x="3" y="3"/>
                    </a:lnTo>
                    <a:lnTo>
                      <a:pt x="5" y="4"/>
                    </a:lnTo>
                    <a:lnTo>
                      <a:pt x="9" y="5"/>
                    </a:lnTo>
                    <a:lnTo>
                      <a:pt x="13" y="6"/>
                    </a:lnTo>
                    <a:lnTo>
                      <a:pt x="15" y="4"/>
                    </a:lnTo>
                    <a:lnTo>
                      <a:pt x="9" y="4"/>
                    </a:lnTo>
                    <a:lnTo>
                      <a:pt x="5" y="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3" name="Freeform 85">
                <a:extLst>
                  <a:ext uri="{FF2B5EF4-FFF2-40B4-BE49-F238E27FC236}">
                    <a16:creationId xmlns:a16="http://schemas.microsoft.com/office/drawing/2014/main" id="{25C2E853-72D8-406E-A167-2685BB1AEDC1}"/>
                  </a:ext>
                </a:extLst>
              </p:cNvPr>
              <p:cNvSpPr>
                <a:spLocks/>
              </p:cNvSpPr>
              <p:nvPr/>
            </p:nvSpPr>
            <p:spPr bwMode="auto">
              <a:xfrm>
                <a:off x="3423" y="1310"/>
                <a:ext cx="10" cy="6"/>
              </a:xfrm>
              <a:custGeom>
                <a:avLst/>
                <a:gdLst>
                  <a:gd name="T0" fmla="*/ 8 w 10"/>
                  <a:gd name="T1" fmla="*/ 6 h 6"/>
                  <a:gd name="T2" fmla="*/ 10 w 10"/>
                  <a:gd name="T3" fmla="*/ 4 h 6"/>
                  <a:gd name="T4" fmla="*/ 4 w 10"/>
                  <a:gd name="T5" fmla="*/ 0 h 6"/>
                  <a:gd name="T6" fmla="*/ 2 w 10"/>
                  <a:gd name="T7" fmla="*/ 0 h 6"/>
                  <a:gd name="T8" fmla="*/ 0 w 10"/>
                  <a:gd name="T9" fmla="*/ 1 h 6"/>
                  <a:gd name="T10" fmla="*/ 8 w 10"/>
                  <a:gd name="T11" fmla="*/ 6 h 6"/>
                  <a:gd name="T12" fmla="*/ 8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8" y="6"/>
                    </a:moveTo>
                    <a:lnTo>
                      <a:pt x="10" y="4"/>
                    </a:lnTo>
                    <a:lnTo>
                      <a:pt x="4" y="0"/>
                    </a:lnTo>
                    <a:lnTo>
                      <a:pt x="2" y="0"/>
                    </a:lnTo>
                    <a:lnTo>
                      <a:pt x="0" y="1"/>
                    </a:lnTo>
                    <a:lnTo>
                      <a:pt x="8" y="6"/>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4" name="Freeform 86">
                <a:extLst>
                  <a:ext uri="{FF2B5EF4-FFF2-40B4-BE49-F238E27FC236}">
                    <a16:creationId xmlns:a16="http://schemas.microsoft.com/office/drawing/2014/main" id="{EFE410AF-E830-4594-952F-F81BE614B521}"/>
                  </a:ext>
                </a:extLst>
              </p:cNvPr>
              <p:cNvSpPr>
                <a:spLocks/>
              </p:cNvSpPr>
              <p:nvPr/>
            </p:nvSpPr>
            <p:spPr bwMode="auto">
              <a:xfrm>
                <a:off x="3426" y="1503"/>
                <a:ext cx="22" cy="12"/>
              </a:xfrm>
              <a:custGeom>
                <a:avLst/>
                <a:gdLst>
                  <a:gd name="T0" fmla="*/ 14 w 22"/>
                  <a:gd name="T1" fmla="*/ 0 h 12"/>
                  <a:gd name="T2" fmla="*/ 11 w 22"/>
                  <a:gd name="T3" fmla="*/ 2 h 12"/>
                  <a:gd name="T4" fmla="*/ 8 w 22"/>
                  <a:gd name="T5" fmla="*/ 3 h 12"/>
                  <a:gd name="T6" fmla="*/ 5 w 22"/>
                  <a:gd name="T7" fmla="*/ 1 h 12"/>
                  <a:gd name="T8" fmla="*/ 0 w 22"/>
                  <a:gd name="T9" fmla="*/ 2 h 12"/>
                  <a:gd name="T10" fmla="*/ 1 w 22"/>
                  <a:gd name="T11" fmla="*/ 6 h 12"/>
                  <a:gd name="T12" fmla="*/ 0 w 22"/>
                  <a:gd name="T13" fmla="*/ 11 h 12"/>
                  <a:gd name="T14" fmla="*/ 6 w 22"/>
                  <a:gd name="T15" fmla="*/ 12 h 12"/>
                  <a:gd name="T16" fmla="*/ 8 w 22"/>
                  <a:gd name="T17" fmla="*/ 11 h 12"/>
                  <a:gd name="T18" fmla="*/ 11 w 22"/>
                  <a:gd name="T19" fmla="*/ 11 h 12"/>
                  <a:gd name="T20" fmla="*/ 16 w 22"/>
                  <a:gd name="T21" fmla="*/ 11 h 12"/>
                  <a:gd name="T22" fmla="*/ 20 w 22"/>
                  <a:gd name="T23" fmla="*/ 12 h 12"/>
                  <a:gd name="T24" fmla="*/ 22 w 22"/>
                  <a:gd name="T25" fmla="*/ 10 h 12"/>
                  <a:gd name="T26" fmla="*/ 22 w 22"/>
                  <a:gd name="T27" fmla="*/ 8 h 12"/>
                  <a:gd name="T28" fmla="*/ 20 w 22"/>
                  <a:gd name="T29" fmla="*/ 8 h 12"/>
                  <a:gd name="T30" fmla="*/ 16 w 22"/>
                  <a:gd name="T31" fmla="*/ 9 h 12"/>
                  <a:gd name="T32" fmla="*/ 14 w 22"/>
                  <a:gd name="T33" fmla="*/ 8 h 12"/>
                  <a:gd name="T34" fmla="*/ 13 w 22"/>
                  <a:gd name="T35" fmla="*/ 4 h 12"/>
                  <a:gd name="T36" fmla="*/ 9 w 22"/>
                  <a:gd name="T37" fmla="*/ 6 h 12"/>
                  <a:gd name="T38" fmla="*/ 13 w 22"/>
                  <a:gd name="T39" fmla="*/ 4 h 12"/>
                  <a:gd name="T40" fmla="*/ 15 w 22"/>
                  <a:gd name="T41" fmla="*/ 3 h 12"/>
                  <a:gd name="T42" fmla="*/ 14 w 22"/>
                  <a:gd name="T43" fmla="*/ 0 h 12"/>
                  <a:gd name="T44" fmla="*/ 14 w 2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2">
                    <a:moveTo>
                      <a:pt x="14" y="0"/>
                    </a:moveTo>
                    <a:lnTo>
                      <a:pt x="11" y="2"/>
                    </a:lnTo>
                    <a:lnTo>
                      <a:pt x="8" y="3"/>
                    </a:lnTo>
                    <a:lnTo>
                      <a:pt x="5" y="1"/>
                    </a:lnTo>
                    <a:lnTo>
                      <a:pt x="0" y="2"/>
                    </a:lnTo>
                    <a:lnTo>
                      <a:pt x="1" y="6"/>
                    </a:lnTo>
                    <a:lnTo>
                      <a:pt x="0" y="11"/>
                    </a:lnTo>
                    <a:lnTo>
                      <a:pt x="6" y="12"/>
                    </a:lnTo>
                    <a:lnTo>
                      <a:pt x="8" y="11"/>
                    </a:lnTo>
                    <a:lnTo>
                      <a:pt x="11" y="11"/>
                    </a:lnTo>
                    <a:lnTo>
                      <a:pt x="16" y="11"/>
                    </a:lnTo>
                    <a:lnTo>
                      <a:pt x="20" y="12"/>
                    </a:lnTo>
                    <a:lnTo>
                      <a:pt x="22" y="10"/>
                    </a:lnTo>
                    <a:lnTo>
                      <a:pt x="22" y="8"/>
                    </a:lnTo>
                    <a:lnTo>
                      <a:pt x="20" y="8"/>
                    </a:lnTo>
                    <a:lnTo>
                      <a:pt x="16" y="9"/>
                    </a:lnTo>
                    <a:lnTo>
                      <a:pt x="14" y="8"/>
                    </a:lnTo>
                    <a:lnTo>
                      <a:pt x="13" y="4"/>
                    </a:lnTo>
                    <a:lnTo>
                      <a:pt x="9" y="6"/>
                    </a:lnTo>
                    <a:lnTo>
                      <a:pt x="13" y="4"/>
                    </a:lnTo>
                    <a:lnTo>
                      <a:pt x="15" y="3"/>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5" name="Freeform 87">
                <a:extLst>
                  <a:ext uri="{FF2B5EF4-FFF2-40B4-BE49-F238E27FC236}">
                    <a16:creationId xmlns:a16="http://schemas.microsoft.com/office/drawing/2014/main" id="{B17A7C76-7083-4963-9D18-F3FE3196D0D4}"/>
                  </a:ext>
                </a:extLst>
              </p:cNvPr>
              <p:cNvSpPr>
                <a:spLocks/>
              </p:cNvSpPr>
              <p:nvPr/>
            </p:nvSpPr>
            <p:spPr bwMode="auto">
              <a:xfrm>
                <a:off x="3797" y="2207"/>
                <a:ext cx="22" cy="39"/>
              </a:xfrm>
              <a:custGeom>
                <a:avLst/>
                <a:gdLst>
                  <a:gd name="T0" fmla="*/ 4 w 22"/>
                  <a:gd name="T1" fmla="*/ 25 h 39"/>
                  <a:gd name="T2" fmla="*/ 3 w 22"/>
                  <a:gd name="T3" fmla="*/ 25 h 39"/>
                  <a:gd name="T4" fmla="*/ 2 w 22"/>
                  <a:gd name="T5" fmla="*/ 35 h 39"/>
                  <a:gd name="T6" fmla="*/ 5 w 22"/>
                  <a:gd name="T7" fmla="*/ 35 h 39"/>
                  <a:gd name="T8" fmla="*/ 5 w 22"/>
                  <a:gd name="T9" fmla="*/ 39 h 39"/>
                  <a:gd name="T10" fmla="*/ 9 w 22"/>
                  <a:gd name="T11" fmla="*/ 38 h 39"/>
                  <a:gd name="T12" fmla="*/ 11 w 22"/>
                  <a:gd name="T13" fmla="*/ 35 h 39"/>
                  <a:gd name="T14" fmla="*/ 12 w 22"/>
                  <a:gd name="T15" fmla="*/ 33 h 39"/>
                  <a:gd name="T16" fmla="*/ 11 w 22"/>
                  <a:gd name="T17" fmla="*/ 32 h 39"/>
                  <a:gd name="T18" fmla="*/ 12 w 22"/>
                  <a:gd name="T19" fmla="*/ 33 h 39"/>
                  <a:gd name="T20" fmla="*/ 16 w 22"/>
                  <a:gd name="T21" fmla="*/ 33 h 39"/>
                  <a:gd name="T22" fmla="*/ 19 w 22"/>
                  <a:gd name="T23" fmla="*/ 33 h 39"/>
                  <a:gd name="T24" fmla="*/ 20 w 22"/>
                  <a:gd name="T25" fmla="*/ 27 h 39"/>
                  <a:gd name="T26" fmla="*/ 20 w 22"/>
                  <a:gd name="T27" fmla="*/ 21 h 39"/>
                  <a:gd name="T28" fmla="*/ 20 w 22"/>
                  <a:gd name="T29" fmla="*/ 19 h 39"/>
                  <a:gd name="T30" fmla="*/ 19 w 22"/>
                  <a:gd name="T31" fmla="*/ 17 h 39"/>
                  <a:gd name="T32" fmla="*/ 20 w 22"/>
                  <a:gd name="T33" fmla="*/ 14 h 39"/>
                  <a:gd name="T34" fmla="*/ 22 w 22"/>
                  <a:gd name="T35" fmla="*/ 12 h 39"/>
                  <a:gd name="T36" fmla="*/ 19 w 22"/>
                  <a:gd name="T37" fmla="*/ 4 h 39"/>
                  <a:gd name="T38" fmla="*/ 17 w 22"/>
                  <a:gd name="T39" fmla="*/ 1 h 39"/>
                  <a:gd name="T40" fmla="*/ 13 w 22"/>
                  <a:gd name="T41" fmla="*/ 0 h 39"/>
                  <a:gd name="T42" fmla="*/ 11 w 22"/>
                  <a:gd name="T43" fmla="*/ 1 h 39"/>
                  <a:gd name="T44" fmla="*/ 9 w 22"/>
                  <a:gd name="T45" fmla="*/ 5 h 39"/>
                  <a:gd name="T46" fmla="*/ 5 w 22"/>
                  <a:gd name="T47" fmla="*/ 6 h 39"/>
                  <a:gd name="T48" fmla="*/ 3 w 22"/>
                  <a:gd name="T49" fmla="*/ 7 h 39"/>
                  <a:gd name="T50" fmla="*/ 0 w 22"/>
                  <a:gd name="T51" fmla="*/ 5 h 39"/>
                  <a:gd name="T52" fmla="*/ 0 w 22"/>
                  <a:gd name="T53" fmla="*/ 9 h 39"/>
                  <a:gd name="T54" fmla="*/ 2 w 22"/>
                  <a:gd name="T55" fmla="*/ 13 h 39"/>
                  <a:gd name="T56" fmla="*/ 4 w 22"/>
                  <a:gd name="T57" fmla="*/ 15 h 39"/>
                  <a:gd name="T58" fmla="*/ 3 w 22"/>
                  <a:gd name="T59" fmla="*/ 21 h 39"/>
                  <a:gd name="T60" fmla="*/ 4 w 22"/>
                  <a:gd name="T61" fmla="*/ 22 h 39"/>
                  <a:gd name="T62" fmla="*/ 4 w 22"/>
                  <a:gd name="T63" fmla="*/ 25 h 39"/>
                  <a:gd name="T64" fmla="*/ 4 w 22"/>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9">
                    <a:moveTo>
                      <a:pt x="4" y="25"/>
                    </a:moveTo>
                    <a:lnTo>
                      <a:pt x="3" y="25"/>
                    </a:lnTo>
                    <a:lnTo>
                      <a:pt x="2" y="35"/>
                    </a:lnTo>
                    <a:lnTo>
                      <a:pt x="5" y="35"/>
                    </a:lnTo>
                    <a:lnTo>
                      <a:pt x="5" y="39"/>
                    </a:lnTo>
                    <a:lnTo>
                      <a:pt x="9" y="38"/>
                    </a:lnTo>
                    <a:lnTo>
                      <a:pt x="11" y="35"/>
                    </a:lnTo>
                    <a:lnTo>
                      <a:pt x="12" y="33"/>
                    </a:lnTo>
                    <a:lnTo>
                      <a:pt x="11" y="32"/>
                    </a:lnTo>
                    <a:lnTo>
                      <a:pt x="12" y="33"/>
                    </a:lnTo>
                    <a:lnTo>
                      <a:pt x="16" y="33"/>
                    </a:lnTo>
                    <a:lnTo>
                      <a:pt x="19" y="33"/>
                    </a:lnTo>
                    <a:lnTo>
                      <a:pt x="20" y="27"/>
                    </a:lnTo>
                    <a:lnTo>
                      <a:pt x="20" y="21"/>
                    </a:lnTo>
                    <a:lnTo>
                      <a:pt x="20" y="19"/>
                    </a:lnTo>
                    <a:lnTo>
                      <a:pt x="19" y="17"/>
                    </a:lnTo>
                    <a:lnTo>
                      <a:pt x="20" y="14"/>
                    </a:lnTo>
                    <a:lnTo>
                      <a:pt x="22" y="12"/>
                    </a:lnTo>
                    <a:lnTo>
                      <a:pt x="19" y="4"/>
                    </a:lnTo>
                    <a:lnTo>
                      <a:pt x="17" y="1"/>
                    </a:lnTo>
                    <a:lnTo>
                      <a:pt x="13" y="0"/>
                    </a:lnTo>
                    <a:lnTo>
                      <a:pt x="11" y="1"/>
                    </a:lnTo>
                    <a:lnTo>
                      <a:pt x="9" y="5"/>
                    </a:lnTo>
                    <a:lnTo>
                      <a:pt x="5" y="6"/>
                    </a:lnTo>
                    <a:lnTo>
                      <a:pt x="3" y="7"/>
                    </a:lnTo>
                    <a:lnTo>
                      <a:pt x="0" y="5"/>
                    </a:lnTo>
                    <a:lnTo>
                      <a:pt x="0" y="9"/>
                    </a:lnTo>
                    <a:lnTo>
                      <a:pt x="2" y="13"/>
                    </a:lnTo>
                    <a:lnTo>
                      <a:pt x="4" y="15"/>
                    </a:lnTo>
                    <a:lnTo>
                      <a:pt x="3" y="21"/>
                    </a:lnTo>
                    <a:lnTo>
                      <a:pt x="4" y="22"/>
                    </a:lnTo>
                    <a:lnTo>
                      <a:pt x="4" y="25"/>
                    </a:lnTo>
                    <a:lnTo>
                      <a:pt x="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6" name="Freeform 88">
                <a:extLst>
                  <a:ext uri="{FF2B5EF4-FFF2-40B4-BE49-F238E27FC236}">
                    <a16:creationId xmlns:a16="http://schemas.microsoft.com/office/drawing/2014/main" id="{7481372F-6618-4DDC-AE99-4DDB693DB9F8}"/>
                  </a:ext>
                </a:extLst>
              </p:cNvPr>
              <p:cNvSpPr>
                <a:spLocks/>
              </p:cNvSpPr>
              <p:nvPr/>
            </p:nvSpPr>
            <p:spPr bwMode="auto">
              <a:xfrm>
                <a:off x="3802" y="2178"/>
                <a:ext cx="14" cy="27"/>
              </a:xfrm>
              <a:custGeom>
                <a:avLst/>
                <a:gdLst>
                  <a:gd name="T0" fmla="*/ 0 w 14"/>
                  <a:gd name="T1" fmla="*/ 10 h 27"/>
                  <a:gd name="T2" fmla="*/ 2 w 14"/>
                  <a:gd name="T3" fmla="*/ 12 h 27"/>
                  <a:gd name="T4" fmla="*/ 0 w 14"/>
                  <a:gd name="T5" fmla="*/ 17 h 27"/>
                  <a:gd name="T6" fmla="*/ 3 w 14"/>
                  <a:gd name="T7" fmla="*/ 18 h 27"/>
                  <a:gd name="T8" fmla="*/ 2 w 14"/>
                  <a:gd name="T9" fmla="*/ 21 h 27"/>
                  <a:gd name="T10" fmla="*/ 4 w 14"/>
                  <a:gd name="T11" fmla="*/ 22 h 27"/>
                  <a:gd name="T12" fmla="*/ 5 w 14"/>
                  <a:gd name="T13" fmla="*/ 25 h 27"/>
                  <a:gd name="T14" fmla="*/ 8 w 14"/>
                  <a:gd name="T15" fmla="*/ 27 h 27"/>
                  <a:gd name="T16" fmla="*/ 9 w 14"/>
                  <a:gd name="T17" fmla="*/ 27 h 27"/>
                  <a:gd name="T18" fmla="*/ 12 w 14"/>
                  <a:gd name="T19" fmla="*/ 21 h 27"/>
                  <a:gd name="T20" fmla="*/ 12 w 14"/>
                  <a:gd name="T21" fmla="*/ 18 h 27"/>
                  <a:gd name="T22" fmla="*/ 13 w 14"/>
                  <a:gd name="T23" fmla="*/ 15 h 27"/>
                  <a:gd name="T24" fmla="*/ 14 w 14"/>
                  <a:gd name="T25" fmla="*/ 13 h 27"/>
                  <a:gd name="T26" fmla="*/ 13 w 14"/>
                  <a:gd name="T27" fmla="*/ 8 h 27"/>
                  <a:gd name="T28" fmla="*/ 12 w 14"/>
                  <a:gd name="T29" fmla="*/ 5 h 27"/>
                  <a:gd name="T30" fmla="*/ 13 w 14"/>
                  <a:gd name="T31" fmla="*/ 3 h 27"/>
                  <a:gd name="T32" fmla="*/ 12 w 14"/>
                  <a:gd name="T33" fmla="*/ 0 h 27"/>
                  <a:gd name="T34" fmla="*/ 11 w 14"/>
                  <a:gd name="T35" fmla="*/ 2 h 27"/>
                  <a:gd name="T36" fmla="*/ 9 w 14"/>
                  <a:gd name="T37" fmla="*/ 5 h 27"/>
                  <a:gd name="T38" fmla="*/ 7 w 14"/>
                  <a:gd name="T39" fmla="*/ 4 h 27"/>
                  <a:gd name="T40" fmla="*/ 2 w 14"/>
                  <a:gd name="T41" fmla="*/ 8 h 27"/>
                  <a:gd name="T42" fmla="*/ 0 w 14"/>
                  <a:gd name="T43" fmla="*/ 10 h 27"/>
                  <a:gd name="T44" fmla="*/ 0 w 14"/>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7">
                    <a:moveTo>
                      <a:pt x="0" y="10"/>
                    </a:moveTo>
                    <a:lnTo>
                      <a:pt x="2" y="12"/>
                    </a:lnTo>
                    <a:lnTo>
                      <a:pt x="0" y="17"/>
                    </a:lnTo>
                    <a:lnTo>
                      <a:pt x="3" y="18"/>
                    </a:lnTo>
                    <a:lnTo>
                      <a:pt x="2" y="21"/>
                    </a:lnTo>
                    <a:lnTo>
                      <a:pt x="4" y="22"/>
                    </a:lnTo>
                    <a:lnTo>
                      <a:pt x="5" y="25"/>
                    </a:lnTo>
                    <a:lnTo>
                      <a:pt x="8" y="27"/>
                    </a:lnTo>
                    <a:lnTo>
                      <a:pt x="9" y="27"/>
                    </a:lnTo>
                    <a:lnTo>
                      <a:pt x="12" y="21"/>
                    </a:lnTo>
                    <a:lnTo>
                      <a:pt x="12" y="18"/>
                    </a:lnTo>
                    <a:lnTo>
                      <a:pt x="13" y="15"/>
                    </a:lnTo>
                    <a:lnTo>
                      <a:pt x="14" y="13"/>
                    </a:lnTo>
                    <a:lnTo>
                      <a:pt x="13" y="8"/>
                    </a:lnTo>
                    <a:lnTo>
                      <a:pt x="12" y="5"/>
                    </a:lnTo>
                    <a:lnTo>
                      <a:pt x="13" y="3"/>
                    </a:lnTo>
                    <a:lnTo>
                      <a:pt x="12" y="0"/>
                    </a:lnTo>
                    <a:lnTo>
                      <a:pt x="11" y="2"/>
                    </a:lnTo>
                    <a:lnTo>
                      <a:pt x="9" y="5"/>
                    </a:lnTo>
                    <a:lnTo>
                      <a:pt x="7" y="4"/>
                    </a:lnTo>
                    <a:lnTo>
                      <a:pt x="2" y="8"/>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7" name="Freeform 89">
                <a:extLst>
                  <a:ext uri="{FF2B5EF4-FFF2-40B4-BE49-F238E27FC236}">
                    <a16:creationId xmlns:a16="http://schemas.microsoft.com/office/drawing/2014/main" id="{FE207EC6-9C44-442C-A55A-0CFB939E2FF3}"/>
                  </a:ext>
                </a:extLst>
              </p:cNvPr>
              <p:cNvSpPr>
                <a:spLocks/>
              </p:cNvSpPr>
              <p:nvPr/>
            </p:nvSpPr>
            <p:spPr bwMode="auto">
              <a:xfrm>
                <a:off x="3856" y="2255"/>
                <a:ext cx="42" cy="25"/>
              </a:xfrm>
              <a:custGeom>
                <a:avLst/>
                <a:gdLst>
                  <a:gd name="T0" fmla="*/ 26 w 42"/>
                  <a:gd name="T1" fmla="*/ 20 h 25"/>
                  <a:gd name="T2" fmla="*/ 26 w 42"/>
                  <a:gd name="T3" fmla="*/ 21 h 25"/>
                  <a:gd name="T4" fmla="*/ 29 w 42"/>
                  <a:gd name="T5" fmla="*/ 24 h 25"/>
                  <a:gd name="T6" fmla="*/ 34 w 42"/>
                  <a:gd name="T7" fmla="*/ 25 h 25"/>
                  <a:gd name="T8" fmla="*/ 36 w 42"/>
                  <a:gd name="T9" fmla="*/ 25 h 25"/>
                  <a:gd name="T10" fmla="*/ 36 w 42"/>
                  <a:gd name="T11" fmla="*/ 21 h 25"/>
                  <a:gd name="T12" fmla="*/ 38 w 42"/>
                  <a:gd name="T13" fmla="*/ 19 h 25"/>
                  <a:gd name="T14" fmla="*/ 37 w 42"/>
                  <a:gd name="T15" fmla="*/ 17 h 25"/>
                  <a:gd name="T16" fmla="*/ 36 w 42"/>
                  <a:gd name="T17" fmla="*/ 15 h 25"/>
                  <a:gd name="T18" fmla="*/ 35 w 42"/>
                  <a:gd name="T19" fmla="*/ 12 h 25"/>
                  <a:gd name="T20" fmla="*/ 37 w 42"/>
                  <a:gd name="T21" fmla="*/ 8 h 25"/>
                  <a:gd name="T22" fmla="*/ 42 w 42"/>
                  <a:gd name="T23" fmla="*/ 2 h 25"/>
                  <a:gd name="T24" fmla="*/ 42 w 42"/>
                  <a:gd name="T25" fmla="*/ 0 h 25"/>
                  <a:gd name="T26" fmla="*/ 37 w 42"/>
                  <a:gd name="T27" fmla="*/ 2 h 25"/>
                  <a:gd name="T28" fmla="*/ 31 w 42"/>
                  <a:gd name="T29" fmla="*/ 2 h 25"/>
                  <a:gd name="T30" fmla="*/ 26 w 42"/>
                  <a:gd name="T31" fmla="*/ 4 h 25"/>
                  <a:gd name="T32" fmla="*/ 20 w 42"/>
                  <a:gd name="T33" fmla="*/ 3 h 25"/>
                  <a:gd name="T34" fmla="*/ 17 w 42"/>
                  <a:gd name="T35" fmla="*/ 4 h 25"/>
                  <a:gd name="T36" fmla="*/ 12 w 42"/>
                  <a:gd name="T37" fmla="*/ 1 h 25"/>
                  <a:gd name="T38" fmla="*/ 9 w 42"/>
                  <a:gd name="T39" fmla="*/ 1 h 25"/>
                  <a:gd name="T40" fmla="*/ 6 w 42"/>
                  <a:gd name="T41" fmla="*/ 3 h 25"/>
                  <a:gd name="T42" fmla="*/ 4 w 42"/>
                  <a:gd name="T43" fmla="*/ 3 h 25"/>
                  <a:gd name="T44" fmla="*/ 2 w 42"/>
                  <a:gd name="T45" fmla="*/ 3 h 25"/>
                  <a:gd name="T46" fmla="*/ 0 w 42"/>
                  <a:gd name="T47" fmla="*/ 5 h 25"/>
                  <a:gd name="T48" fmla="*/ 0 w 42"/>
                  <a:gd name="T49" fmla="*/ 9 h 25"/>
                  <a:gd name="T50" fmla="*/ 2 w 42"/>
                  <a:gd name="T51" fmla="*/ 11 h 25"/>
                  <a:gd name="T52" fmla="*/ 5 w 42"/>
                  <a:gd name="T53" fmla="*/ 11 h 25"/>
                  <a:gd name="T54" fmla="*/ 14 w 42"/>
                  <a:gd name="T55" fmla="*/ 16 h 25"/>
                  <a:gd name="T56" fmla="*/ 17 w 42"/>
                  <a:gd name="T57" fmla="*/ 18 h 25"/>
                  <a:gd name="T58" fmla="*/ 20 w 42"/>
                  <a:gd name="T59" fmla="*/ 18 h 25"/>
                  <a:gd name="T60" fmla="*/ 22 w 42"/>
                  <a:gd name="T61" fmla="*/ 18 h 25"/>
                  <a:gd name="T62" fmla="*/ 26 w 42"/>
                  <a:gd name="T63" fmla="*/ 20 h 25"/>
                  <a:gd name="T64" fmla="*/ 26 w 42"/>
                  <a:gd name="T6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25">
                    <a:moveTo>
                      <a:pt x="26" y="20"/>
                    </a:moveTo>
                    <a:lnTo>
                      <a:pt x="26" y="21"/>
                    </a:lnTo>
                    <a:lnTo>
                      <a:pt x="29" y="24"/>
                    </a:lnTo>
                    <a:lnTo>
                      <a:pt x="34" y="25"/>
                    </a:lnTo>
                    <a:lnTo>
                      <a:pt x="36" y="25"/>
                    </a:lnTo>
                    <a:lnTo>
                      <a:pt x="36" y="21"/>
                    </a:lnTo>
                    <a:lnTo>
                      <a:pt x="38" y="19"/>
                    </a:lnTo>
                    <a:lnTo>
                      <a:pt x="37" y="17"/>
                    </a:lnTo>
                    <a:lnTo>
                      <a:pt x="36" y="15"/>
                    </a:lnTo>
                    <a:lnTo>
                      <a:pt x="35" y="12"/>
                    </a:lnTo>
                    <a:lnTo>
                      <a:pt x="37" y="8"/>
                    </a:lnTo>
                    <a:lnTo>
                      <a:pt x="42" y="2"/>
                    </a:lnTo>
                    <a:lnTo>
                      <a:pt x="42" y="0"/>
                    </a:lnTo>
                    <a:lnTo>
                      <a:pt x="37" y="2"/>
                    </a:lnTo>
                    <a:lnTo>
                      <a:pt x="31" y="2"/>
                    </a:lnTo>
                    <a:lnTo>
                      <a:pt x="26" y="4"/>
                    </a:lnTo>
                    <a:lnTo>
                      <a:pt x="20" y="3"/>
                    </a:lnTo>
                    <a:lnTo>
                      <a:pt x="17" y="4"/>
                    </a:lnTo>
                    <a:lnTo>
                      <a:pt x="12" y="1"/>
                    </a:lnTo>
                    <a:lnTo>
                      <a:pt x="9" y="1"/>
                    </a:lnTo>
                    <a:lnTo>
                      <a:pt x="6" y="3"/>
                    </a:lnTo>
                    <a:lnTo>
                      <a:pt x="4" y="3"/>
                    </a:lnTo>
                    <a:lnTo>
                      <a:pt x="2" y="3"/>
                    </a:lnTo>
                    <a:lnTo>
                      <a:pt x="0" y="5"/>
                    </a:lnTo>
                    <a:lnTo>
                      <a:pt x="0" y="9"/>
                    </a:lnTo>
                    <a:lnTo>
                      <a:pt x="2" y="11"/>
                    </a:lnTo>
                    <a:lnTo>
                      <a:pt x="5" y="11"/>
                    </a:lnTo>
                    <a:lnTo>
                      <a:pt x="14" y="16"/>
                    </a:lnTo>
                    <a:lnTo>
                      <a:pt x="17" y="18"/>
                    </a:lnTo>
                    <a:lnTo>
                      <a:pt x="20" y="18"/>
                    </a:lnTo>
                    <a:lnTo>
                      <a:pt x="22" y="18"/>
                    </a:lnTo>
                    <a:lnTo>
                      <a:pt x="26" y="20"/>
                    </a:lnTo>
                    <a:lnTo>
                      <a:pt x="2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8" name="Freeform 90">
                <a:extLst>
                  <a:ext uri="{FF2B5EF4-FFF2-40B4-BE49-F238E27FC236}">
                    <a16:creationId xmlns:a16="http://schemas.microsoft.com/office/drawing/2014/main" id="{F1B25948-343B-4D53-B41F-FB8FB34DECCD}"/>
                  </a:ext>
                </a:extLst>
              </p:cNvPr>
              <p:cNvSpPr>
                <a:spLocks noEditPoints="1"/>
              </p:cNvSpPr>
              <p:nvPr/>
            </p:nvSpPr>
            <p:spPr bwMode="auto">
              <a:xfrm>
                <a:off x="3542" y="1894"/>
                <a:ext cx="166" cy="164"/>
              </a:xfrm>
              <a:custGeom>
                <a:avLst/>
                <a:gdLst>
                  <a:gd name="T0" fmla="*/ 51 w 166"/>
                  <a:gd name="T1" fmla="*/ 12 h 164"/>
                  <a:gd name="T2" fmla="*/ 52 w 166"/>
                  <a:gd name="T3" fmla="*/ 6 h 164"/>
                  <a:gd name="T4" fmla="*/ 54 w 166"/>
                  <a:gd name="T5" fmla="*/ 20 h 164"/>
                  <a:gd name="T6" fmla="*/ 62 w 166"/>
                  <a:gd name="T7" fmla="*/ 30 h 164"/>
                  <a:gd name="T8" fmla="*/ 56 w 166"/>
                  <a:gd name="T9" fmla="*/ 47 h 164"/>
                  <a:gd name="T10" fmla="*/ 60 w 166"/>
                  <a:gd name="T11" fmla="*/ 45 h 164"/>
                  <a:gd name="T12" fmla="*/ 148 w 166"/>
                  <a:gd name="T13" fmla="*/ 113 h 164"/>
                  <a:gd name="T14" fmla="*/ 134 w 166"/>
                  <a:gd name="T15" fmla="*/ 96 h 164"/>
                  <a:gd name="T16" fmla="*/ 135 w 166"/>
                  <a:gd name="T17" fmla="*/ 81 h 164"/>
                  <a:gd name="T18" fmla="*/ 118 w 166"/>
                  <a:gd name="T19" fmla="*/ 60 h 164"/>
                  <a:gd name="T20" fmla="*/ 90 w 166"/>
                  <a:gd name="T21" fmla="*/ 51 h 164"/>
                  <a:gd name="T22" fmla="*/ 103 w 166"/>
                  <a:gd name="T23" fmla="*/ 44 h 164"/>
                  <a:gd name="T24" fmla="*/ 115 w 166"/>
                  <a:gd name="T25" fmla="*/ 28 h 164"/>
                  <a:gd name="T26" fmla="*/ 90 w 166"/>
                  <a:gd name="T27" fmla="*/ 21 h 164"/>
                  <a:gd name="T28" fmla="*/ 87 w 166"/>
                  <a:gd name="T29" fmla="*/ 14 h 164"/>
                  <a:gd name="T30" fmla="*/ 87 w 166"/>
                  <a:gd name="T31" fmla="*/ 2 h 164"/>
                  <a:gd name="T32" fmla="*/ 69 w 166"/>
                  <a:gd name="T33" fmla="*/ 9 h 164"/>
                  <a:gd name="T34" fmla="*/ 62 w 166"/>
                  <a:gd name="T35" fmla="*/ 23 h 164"/>
                  <a:gd name="T36" fmla="*/ 69 w 166"/>
                  <a:gd name="T37" fmla="*/ 30 h 164"/>
                  <a:gd name="T38" fmla="*/ 59 w 166"/>
                  <a:gd name="T39" fmla="*/ 39 h 164"/>
                  <a:gd name="T40" fmla="*/ 72 w 166"/>
                  <a:gd name="T41" fmla="*/ 39 h 164"/>
                  <a:gd name="T42" fmla="*/ 67 w 166"/>
                  <a:gd name="T43" fmla="*/ 48 h 164"/>
                  <a:gd name="T44" fmla="*/ 68 w 166"/>
                  <a:gd name="T45" fmla="*/ 61 h 164"/>
                  <a:gd name="T46" fmla="*/ 77 w 166"/>
                  <a:gd name="T47" fmla="*/ 49 h 164"/>
                  <a:gd name="T48" fmla="*/ 78 w 166"/>
                  <a:gd name="T49" fmla="*/ 63 h 164"/>
                  <a:gd name="T50" fmla="*/ 76 w 166"/>
                  <a:gd name="T51" fmla="*/ 78 h 164"/>
                  <a:gd name="T52" fmla="*/ 87 w 166"/>
                  <a:gd name="T53" fmla="*/ 75 h 164"/>
                  <a:gd name="T54" fmla="*/ 96 w 166"/>
                  <a:gd name="T55" fmla="*/ 83 h 164"/>
                  <a:gd name="T56" fmla="*/ 103 w 166"/>
                  <a:gd name="T57" fmla="*/ 96 h 164"/>
                  <a:gd name="T58" fmla="*/ 92 w 166"/>
                  <a:gd name="T59" fmla="*/ 104 h 164"/>
                  <a:gd name="T60" fmla="*/ 80 w 166"/>
                  <a:gd name="T61" fmla="*/ 111 h 164"/>
                  <a:gd name="T62" fmla="*/ 87 w 166"/>
                  <a:gd name="T63" fmla="*/ 118 h 164"/>
                  <a:gd name="T64" fmla="*/ 75 w 166"/>
                  <a:gd name="T65" fmla="*/ 133 h 164"/>
                  <a:gd name="T66" fmla="*/ 84 w 166"/>
                  <a:gd name="T67" fmla="*/ 135 h 164"/>
                  <a:gd name="T68" fmla="*/ 103 w 166"/>
                  <a:gd name="T69" fmla="*/ 135 h 164"/>
                  <a:gd name="T70" fmla="*/ 94 w 166"/>
                  <a:gd name="T71" fmla="*/ 141 h 164"/>
                  <a:gd name="T72" fmla="*/ 71 w 166"/>
                  <a:gd name="T73" fmla="*/ 158 h 164"/>
                  <a:gd name="T74" fmla="*/ 77 w 166"/>
                  <a:gd name="T75" fmla="*/ 159 h 164"/>
                  <a:gd name="T76" fmla="*/ 95 w 166"/>
                  <a:gd name="T77" fmla="*/ 151 h 164"/>
                  <a:gd name="T78" fmla="*/ 122 w 166"/>
                  <a:gd name="T79" fmla="*/ 150 h 164"/>
                  <a:gd name="T80" fmla="*/ 155 w 166"/>
                  <a:gd name="T81" fmla="*/ 147 h 164"/>
                  <a:gd name="T82" fmla="*/ 148 w 166"/>
                  <a:gd name="T83" fmla="*/ 138 h 164"/>
                  <a:gd name="T84" fmla="*/ 157 w 166"/>
                  <a:gd name="T85" fmla="*/ 129 h 164"/>
                  <a:gd name="T86" fmla="*/ 68 w 166"/>
                  <a:gd name="T87" fmla="*/ 83 h 164"/>
                  <a:gd name="T88" fmla="*/ 61 w 166"/>
                  <a:gd name="T89" fmla="*/ 70 h 164"/>
                  <a:gd name="T90" fmla="*/ 43 w 166"/>
                  <a:gd name="T91" fmla="*/ 70 h 164"/>
                  <a:gd name="T92" fmla="*/ 38 w 166"/>
                  <a:gd name="T93" fmla="*/ 71 h 164"/>
                  <a:gd name="T94" fmla="*/ 32 w 166"/>
                  <a:gd name="T95" fmla="*/ 79 h 164"/>
                  <a:gd name="T96" fmla="*/ 17 w 166"/>
                  <a:gd name="T97" fmla="*/ 87 h 164"/>
                  <a:gd name="T98" fmla="*/ 7 w 166"/>
                  <a:gd name="T99" fmla="*/ 92 h 164"/>
                  <a:gd name="T100" fmla="*/ 3 w 166"/>
                  <a:gd name="T101" fmla="*/ 99 h 164"/>
                  <a:gd name="T102" fmla="*/ 16 w 166"/>
                  <a:gd name="T103" fmla="*/ 106 h 164"/>
                  <a:gd name="T104" fmla="*/ 23 w 166"/>
                  <a:gd name="T105" fmla="*/ 115 h 164"/>
                  <a:gd name="T106" fmla="*/ 9 w 166"/>
                  <a:gd name="T107" fmla="*/ 125 h 164"/>
                  <a:gd name="T108" fmla="*/ 6 w 166"/>
                  <a:gd name="T109" fmla="*/ 134 h 164"/>
                  <a:gd name="T110" fmla="*/ 27 w 166"/>
                  <a:gd name="T111" fmla="*/ 130 h 164"/>
                  <a:gd name="T112" fmla="*/ 43 w 166"/>
                  <a:gd name="T113" fmla="*/ 125 h 164"/>
                  <a:gd name="T114" fmla="*/ 55 w 166"/>
                  <a:gd name="T115" fmla="*/ 121 h 164"/>
                  <a:gd name="T116" fmla="*/ 59 w 166"/>
                  <a:gd name="T117" fmla="*/ 100 h 164"/>
                  <a:gd name="T118" fmla="*/ 67 w 166"/>
                  <a:gd name="T1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164">
                    <a:moveTo>
                      <a:pt x="50" y="15"/>
                    </a:moveTo>
                    <a:lnTo>
                      <a:pt x="49" y="15"/>
                    </a:lnTo>
                    <a:lnTo>
                      <a:pt x="45" y="17"/>
                    </a:lnTo>
                    <a:lnTo>
                      <a:pt x="49" y="18"/>
                    </a:lnTo>
                    <a:lnTo>
                      <a:pt x="50" y="15"/>
                    </a:lnTo>
                    <a:close/>
                    <a:moveTo>
                      <a:pt x="50" y="15"/>
                    </a:moveTo>
                    <a:lnTo>
                      <a:pt x="51" y="14"/>
                    </a:lnTo>
                    <a:lnTo>
                      <a:pt x="51" y="12"/>
                    </a:lnTo>
                    <a:lnTo>
                      <a:pt x="52" y="14"/>
                    </a:lnTo>
                    <a:lnTo>
                      <a:pt x="54" y="14"/>
                    </a:lnTo>
                    <a:lnTo>
                      <a:pt x="54" y="11"/>
                    </a:lnTo>
                    <a:lnTo>
                      <a:pt x="56" y="9"/>
                    </a:lnTo>
                    <a:lnTo>
                      <a:pt x="58" y="6"/>
                    </a:lnTo>
                    <a:lnTo>
                      <a:pt x="58" y="4"/>
                    </a:lnTo>
                    <a:lnTo>
                      <a:pt x="55" y="4"/>
                    </a:lnTo>
                    <a:lnTo>
                      <a:pt x="52" y="6"/>
                    </a:lnTo>
                    <a:lnTo>
                      <a:pt x="50" y="9"/>
                    </a:lnTo>
                    <a:lnTo>
                      <a:pt x="49" y="11"/>
                    </a:lnTo>
                    <a:lnTo>
                      <a:pt x="46" y="9"/>
                    </a:lnTo>
                    <a:lnTo>
                      <a:pt x="45" y="11"/>
                    </a:lnTo>
                    <a:lnTo>
                      <a:pt x="46" y="14"/>
                    </a:lnTo>
                    <a:lnTo>
                      <a:pt x="50" y="15"/>
                    </a:lnTo>
                    <a:close/>
                    <a:moveTo>
                      <a:pt x="58" y="20"/>
                    </a:moveTo>
                    <a:lnTo>
                      <a:pt x="54" y="20"/>
                    </a:lnTo>
                    <a:lnTo>
                      <a:pt x="55" y="23"/>
                    </a:lnTo>
                    <a:lnTo>
                      <a:pt x="53" y="22"/>
                    </a:lnTo>
                    <a:lnTo>
                      <a:pt x="50" y="23"/>
                    </a:lnTo>
                    <a:lnTo>
                      <a:pt x="51" y="26"/>
                    </a:lnTo>
                    <a:lnTo>
                      <a:pt x="54" y="27"/>
                    </a:lnTo>
                    <a:lnTo>
                      <a:pt x="56" y="30"/>
                    </a:lnTo>
                    <a:lnTo>
                      <a:pt x="59" y="30"/>
                    </a:lnTo>
                    <a:lnTo>
                      <a:pt x="62" y="30"/>
                    </a:lnTo>
                    <a:lnTo>
                      <a:pt x="60" y="32"/>
                    </a:lnTo>
                    <a:lnTo>
                      <a:pt x="63" y="30"/>
                    </a:lnTo>
                    <a:lnTo>
                      <a:pt x="64" y="28"/>
                    </a:lnTo>
                    <a:lnTo>
                      <a:pt x="61" y="28"/>
                    </a:lnTo>
                    <a:lnTo>
                      <a:pt x="59" y="26"/>
                    </a:lnTo>
                    <a:lnTo>
                      <a:pt x="59" y="23"/>
                    </a:lnTo>
                    <a:lnTo>
                      <a:pt x="58" y="20"/>
                    </a:lnTo>
                    <a:close/>
                    <a:moveTo>
                      <a:pt x="56" y="47"/>
                    </a:moveTo>
                    <a:lnTo>
                      <a:pt x="61" y="46"/>
                    </a:lnTo>
                    <a:lnTo>
                      <a:pt x="64" y="46"/>
                    </a:lnTo>
                    <a:lnTo>
                      <a:pt x="64" y="43"/>
                    </a:lnTo>
                    <a:lnTo>
                      <a:pt x="61" y="43"/>
                    </a:lnTo>
                    <a:lnTo>
                      <a:pt x="59" y="39"/>
                    </a:lnTo>
                    <a:lnTo>
                      <a:pt x="58" y="43"/>
                    </a:lnTo>
                    <a:lnTo>
                      <a:pt x="60" y="43"/>
                    </a:lnTo>
                    <a:lnTo>
                      <a:pt x="60" y="45"/>
                    </a:lnTo>
                    <a:lnTo>
                      <a:pt x="56" y="47"/>
                    </a:lnTo>
                    <a:close/>
                    <a:moveTo>
                      <a:pt x="166" y="116"/>
                    </a:moveTo>
                    <a:lnTo>
                      <a:pt x="165" y="113"/>
                    </a:lnTo>
                    <a:lnTo>
                      <a:pt x="160" y="111"/>
                    </a:lnTo>
                    <a:lnTo>
                      <a:pt x="155" y="109"/>
                    </a:lnTo>
                    <a:lnTo>
                      <a:pt x="152" y="109"/>
                    </a:lnTo>
                    <a:lnTo>
                      <a:pt x="149" y="111"/>
                    </a:lnTo>
                    <a:lnTo>
                      <a:pt x="148" y="113"/>
                    </a:lnTo>
                    <a:lnTo>
                      <a:pt x="143" y="112"/>
                    </a:lnTo>
                    <a:lnTo>
                      <a:pt x="147" y="106"/>
                    </a:lnTo>
                    <a:lnTo>
                      <a:pt x="147" y="104"/>
                    </a:lnTo>
                    <a:lnTo>
                      <a:pt x="146" y="101"/>
                    </a:lnTo>
                    <a:lnTo>
                      <a:pt x="138" y="96"/>
                    </a:lnTo>
                    <a:lnTo>
                      <a:pt x="136" y="96"/>
                    </a:lnTo>
                    <a:lnTo>
                      <a:pt x="132" y="96"/>
                    </a:lnTo>
                    <a:lnTo>
                      <a:pt x="134" y="96"/>
                    </a:lnTo>
                    <a:lnTo>
                      <a:pt x="137" y="96"/>
                    </a:lnTo>
                    <a:lnTo>
                      <a:pt x="138" y="96"/>
                    </a:lnTo>
                    <a:lnTo>
                      <a:pt x="143" y="97"/>
                    </a:lnTo>
                    <a:lnTo>
                      <a:pt x="145" y="97"/>
                    </a:lnTo>
                    <a:lnTo>
                      <a:pt x="141" y="92"/>
                    </a:lnTo>
                    <a:lnTo>
                      <a:pt x="140" y="90"/>
                    </a:lnTo>
                    <a:lnTo>
                      <a:pt x="140" y="88"/>
                    </a:lnTo>
                    <a:lnTo>
                      <a:pt x="135" y="81"/>
                    </a:lnTo>
                    <a:lnTo>
                      <a:pt x="132" y="80"/>
                    </a:lnTo>
                    <a:lnTo>
                      <a:pt x="127" y="79"/>
                    </a:lnTo>
                    <a:lnTo>
                      <a:pt x="127" y="78"/>
                    </a:lnTo>
                    <a:lnTo>
                      <a:pt x="124" y="75"/>
                    </a:lnTo>
                    <a:lnTo>
                      <a:pt x="123" y="70"/>
                    </a:lnTo>
                    <a:lnTo>
                      <a:pt x="122" y="69"/>
                    </a:lnTo>
                    <a:lnTo>
                      <a:pt x="120" y="61"/>
                    </a:lnTo>
                    <a:lnTo>
                      <a:pt x="118" y="60"/>
                    </a:lnTo>
                    <a:lnTo>
                      <a:pt x="113" y="54"/>
                    </a:lnTo>
                    <a:lnTo>
                      <a:pt x="111" y="53"/>
                    </a:lnTo>
                    <a:lnTo>
                      <a:pt x="107" y="52"/>
                    </a:lnTo>
                    <a:lnTo>
                      <a:pt x="104" y="52"/>
                    </a:lnTo>
                    <a:lnTo>
                      <a:pt x="102" y="53"/>
                    </a:lnTo>
                    <a:lnTo>
                      <a:pt x="94" y="53"/>
                    </a:lnTo>
                    <a:lnTo>
                      <a:pt x="92" y="52"/>
                    </a:lnTo>
                    <a:lnTo>
                      <a:pt x="90" y="51"/>
                    </a:lnTo>
                    <a:lnTo>
                      <a:pt x="92" y="52"/>
                    </a:lnTo>
                    <a:lnTo>
                      <a:pt x="94" y="52"/>
                    </a:lnTo>
                    <a:lnTo>
                      <a:pt x="96" y="52"/>
                    </a:lnTo>
                    <a:lnTo>
                      <a:pt x="98" y="52"/>
                    </a:lnTo>
                    <a:lnTo>
                      <a:pt x="102" y="48"/>
                    </a:lnTo>
                    <a:lnTo>
                      <a:pt x="104" y="48"/>
                    </a:lnTo>
                    <a:lnTo>
                      <a:pt x="105" y="46"/>
                    </a:lnTo>
                    <a:lnTo>
                      <a:pt x="103" y="44"/>
                    </a:lnTo>
                    <a:lnTo>
                      <a:pt x="98" y="46"/>
                    </a:lnTo>
                    <a:lnTo>
                      <a:pt x="97" y="45"/>
                    </a:lnTo>
                    <a:lnTo>
                      <a:pt x="102" y="44"/>
                    </a:lnTo>
                    <a:lnTo>
                      <a:pt x="105" y="44"/>
                    </a:lnTo>
                    <a:lnTo>
                      <a:pt x="107" y="41"/>
                    </a:lnTo>
                    <a:lnTo>
                      <a:pt x="110" y="38"/>
                    </a:lnTo>
                    <a:lnTo>
                      <a:pt x="113" y="35"/>
                    </a:lnTo>
                    <a:lnTo>
                      <a:pt x="115" y="28"/>
                    </a:lnTo>
                    <a:lnTo>
                      <a:pt x="118" y="26"/>
                    </a:lnTo>
                    <a:lnTo>
                      <a:pt x="118" y="22"/>
                    </a:lnTo>
                    <a:lnTo>
                      <a:pt x="117" y="20"/>
                    </a:lnTo>
                    <a:lnTo>
                      <a:pt x="109" y="20"/>
                    </a:lnTo>
                    <a:lnTo>
                      <a:pt x="103" y="19"/>
                    </a:lnTo>
                    <a:lnTo>
                      <a:pt x="101" y="20"/>
                    </a:lnTo>
                    <a:lnTo>
                      <a:pt x="96" y="19"/>
                    </a:lnTo>
                    <a:lnTo>
                      <a:pt x="90" y="21"/>
                    </a:lnTo>
                    <a:lnTo>
                      <a:pt x="87" y="21"/>
                    </a:lnTo>
                    <a:lnTo>
                      <a:pt x="85" y="23"/>
                    </a:lnTo>
                    <a:lnTo>
                      <a:pt x="85" y="20"/>
                    </a:lnTo>
                    <a:lnTo>
                      <a:pt x="88" y="19"/>
                    </a:lnTo>
                    <a:lnTo>
                      <a:pt x="88" y="17"/>
                    </a:lnTo>
                    <a:lnTo>
                      <a:pt x="86" y="17"/>
                    </a:lnTo>
                    <a:lnTo>
                      <a:pt x="84" y="15"/>
                    </a:lnTo>
                    <a:lnTo>
                      <a:pt x="87" y="14"/>
                    </a:lnTo>
                    <a:lnTo>
                      <a:pt x="88" y="14"/>
                    </a:lnTo>
                    <a:lnTo>
                      <a:pt x="100" y="5"/>
                    </a:lnTo>
                    <a:lnTo>
                      <a:pt x="100" y="1"/>
                    </a:lnTo>
                    <a:lnTo>
                      <a:pt x="97" y="0"/>
                    </a:lnTo>
                    <a:lnTo>
                      <a:pt x="94" y="1"/>
                    </a:lnTo>
                    <a:lnTo>
                      <a:pt x="93" y="1"/>
                    </a:lnTo>
                    <a:lnTo>
                      <a:pt x="89" y="2"/>
                    </a:lnTo>
                    <a:lnTo>
                      <a:pt x="87" y="2"/>
                    </a:lnTo>
                    <a:lnTo>
                      <a:pt x="85" y="3"/>
                    </a:lnTo>
                    <a:lnTo>
                      <a:pt x="81" y="3"/>
                    </a:lnTo>
                    <a:lnTo>
                      <a:pt x="77" y="2"/>
                    </a:lnTo>
                    <a:lnTo>
                      <a:pt x="75" y="1"/>
                    </a:lnTo>
                    <a:lnTo>
                      <a:pt x="75" y="4"/>
                    </a:lnTo>
                    <a:lnTo>
                      <a:pt x="72" y="5"/>
                    </a:lnTo>
                    <a:lnTo>
                      <a:pt x="73" y="9"/>
                    </a:lnTo>
                    <a:lnTo>
                      <a:pt x="69" y="9"/>
                    </a:lnTo>
                    <a:lnTo>
                      <a:pt x="70" y="11"/>
                    </a:lnTo>
                    <a:lnTo>
                      <a:pt x="70" y="13"/>
                    </a:lnTo>
                    <a:lnTo>
                      <a:pt x="71" y="17"/>
                    </a:lnTo>
                    <a:lnTo>
                      <a:pt x="66" y="15"/>
                    </a:lnTo>
                    <a:lnTo>
                      <a:pt x="63" y="18"/>
                    </a:lnTo>
                    <a:lnTo>
                      <a:pt x="64" y="21"/>
                    </a:lnTo>
                    <a:lnTo>
                      <a:pt x="64" y="22"/>
                    </a:lnTo>
                    <a:lnTo>
                      <a:pt x="62" y="23"/>
                    </a:lnTo>
                    <a:lnTo>
                      <a:pt x="64" y="26"/>
                    </a:lnTo>
                    <a:lnTo>
                      <a:pt x="67" y="26"/>
                    </a:lnTo>
                    <a:lnTo>
                      <a:pt x="64" y="27"/>
                    </a:lnTo>
                    <a:lnTo>
                      <a:pt x="68" y="27"/>
                    </a:lnTo>
                    <a:lnTo>
                      <a:pt x="68" y="29"/>
                    </a:lnTo>
                    <a:lnTo>
                      <a:pt x="66" y="28"/>
                    </a:lnTo>
                    <a:lnTo>
                      <a:pt x="66" y="30"/>
                    </a:lnTo>
                    <a:lnTo>
                      <a:pt x="69" y="30"/>
                    </a:lnTo>
                    <a:lnTo>
                      <a:pt x="67" y="30"/>
                    </a:lnTo>
                    <a:lnTo>
                      <a:pt x="63" y="31"/>
                    </a:lnTo>
                    <a:lnTo>
                      <a:pt x="67" y="34"/>
                    </a:lnTo>
                    <a:lnTo>
                      <a:pt x="63" y="32"/>
                    </a:lnTo>
                    <a:lnTo>
                      <a:pt x="63" y="35"/>
                    </a:lnTo>
                    <a:lnTo>
                      <a:pt x="62" y="38"/>
                    </a:lnTo>
                    <a:lnTo>
                      <a:pt x="61" y="37"/>
                    </a:lnTo>
                    <a:lnTo>
                      <a:pt x="59" y="39"/>
                    </a:lnTo>
                    <a:lnTo>
                      <a:pt x="63" y="38"/>
                    </a:lnTo>
                    <a:lnTo>
                      <a:pt x="67" y="39"/>
                    </a:lnTo>
                    <a:lnTo>
                      <a:pt x="63" y="39"/>
                    </a:lnTo>
                    <a:lnTo>
                      <a:pt x="62" y="41"/>
                    </a:lnTo>
                    <a:lnTo>
                      <a:pt x="64" y="43"/>
                    </a:lnTo>
                    <a:lnTo>
                      <a:pt x="68" y="41"/>
                    </a:lnTo>
                    <a:lnTo>
                      <a:pt x="72" y="36"/>
                    </a:lnTo>
                    <a:lnTo>
                      <a:pt x="72" y="39"/>
                    </a:lnTo>
                    <a:lnTo>
                      <a:pt x="75" y="38"/>
                    </a:lnTo>
                    <a:lnTo>
                      <a:pt x="70" y="39"/>
                    </a:lnTo>
                    <a:lnTo>
                      <a:pt x="69" y="41"/>
                    </a:lnTo>
                    <a:lnTo>
                      <a:pt x="69" y="44"/>
                    </a:lnTo>
                    <a:lnTo>
                      <a:pt x="71" y="44"/>
                    </a:lnTo>
                    <a:lnTo>
                      <a:pt x="69" y="44"/>
                    </a:lnTo>
                    <a:lnTo>
                      <a:pt x="67" y="46"/>
                    </a:lnTo>
                    <a:lnTo>
                      <a:pt x="67" y="48"/>
                    </a:lnTo>
                    <a:lnTo>
                      <a:pt x="66" y="51"/>
                    </a:lnTo>
                    <a:lnTo>
                      <a:pt x="66" y="55"/>
                    </a:lnTo>
                    <a:lnTo>
                      <a:pt x="66" y="57"/>
                    </a:lnTo>
                    <a:lnTo>
                      <a:pt x="64" y="61"/>
                    </a:lnTo>
                    <a:lnTo>
                      <a:pt x="63" y="65"/>
                    </a:lnTo>
                    <a:lnTo>
                      <a:pt x="64" y="65"/>
                    </a:lnTo>
                    <a:lnTo>
                      <a:pt x="67" y="63"/>
                    </a:lnTo>
                    <a:lnTo>
                      <a:pt x="68" y="61"/>
                    </a:lnTo>
                    <a:lnTo>
                      <a:pt x="69" y="53"/>
                    </a:lnTo>
                    <a:lnTo>
                      <a:pt x="71" y="49"/>
                    </a:lnTo>
                    <a:lnTo>
                      <a:pt x="75" y="48"/>
                    </a:lnTo>
                    <a:lnTo>
                      <a:pt x="70" y="52"/>
                    </a:lnTo>
                    <a:lnTo>
                      <a:pt x="72" y="54"/>
                    </a:lnTo>
                    <a:lnTo>
                      <a:pt x="72" y="53"/>
                    </a:lnTo>
                    <a:lnTo>
                      <a:pt x="75" y="55"/>
                    </a:lnTo>
                    <a:lnTo>
                      <a:pt x="77" y="49"/>
                    </a:lnTo>
                    <a:lnTo>
                      <a:pt x="77" y="52"/>
                    </a:lnTo>
                    <a:lnTo>
                      <a:pt x="80" y="54"/>
                    </a:lnTo>
                    <a:lnTo>
                      <a:pt x="77" y="53"/>
                    </a:lnTo>
                    <a:lnTo>
                      <a:pt x="77" y="53"/>
                    </a:lnTo>
                    <a:lnTo>
                      <a:pt x="76" y="56"/>
                    </a:lnTo>
                    <a:lnTo>
                      <a:pt x="76" y="58"/>
                    </a:lnTo>
                    <a:lnTo>
                      <a:pt x="79" y="61"/>
                    </a:lnTo>
                    <a:lnTo>
                      <a:pt x="78" y="63"/>
                    </a:lnTo>
                    <a:lnTo>
                      <a:pt x="75" y="69"/>
                    </a:lnTo>
                    <a:lnTo>
                      <a:pt x="73" y="72"/>
                    </a:lnTo>
                    <a:lnTo>
                      <a:pt x="75" y="73"/>
                    </a:lnTo>
                    <a:lnTo>
                      <a:pt x="72" y="71"/>
                    </a:lnTo>
                    <a:lnTo>
                      <a:pt x="72" y="71"/>
                    </a:lnTo>
                    <a:lnTo>
                      <a:pt x="72" y="73"/>
                    </a:lnTo>
                    <a:lnTo>
                      <a:pt x="76" y="79"/>
                    </a:lnTo>
                    <a:lnTo>
                      <a:pt x="76" y="78"/>
                    </a:lnTo>
                    <a:lnTo>
                      <a:pt x="75" y="75"/>
                    </a:lnTo>
                    <a:lnTo>
                      <a:pt x="78" y="74"/>
                    </a:lnTo>
                    <a:lnTo>
                      <a:pt x="80" y="77"/>
                    </a:lnTo>
                    <a:lnTo>
                      <a:pt x="83" y="75"/>
                    </a:lnTo>
                    <a:lnTo>
                      <a:pt x="83" y="73"/>
                    </a:lnTo>
                    <a:lnTo>
                      <a:pt x="85" y="74"/>
                    </a:lnTo>
                    <a:lnTo>
                      <a:pt x="87" y="74"/>
                    </a:lnTo>
                    <a:lnTo>
                      <a:pt x="87" y="75"/>
                    </a:lnTo>
                    <a:lnTo>
                      <a:pt x="88" y="75"/>
                    </a:lnTo>
                    <a:lnTo>
                      <a:pt x="94" y="72"/>
                    </a:lnTo>
                    <a:lnTo>
                      <a:pt x="102" y="72"/>
                    </a:lnTo>
                    <a:lnTo>
                      <a:pt x="98" y="73"/>
                    </a:lnTo>
                    <a:lnTo>
                      <a:pt x="96" y="75"/>
                    </a:lnTo>
                    <a:lnTo>
                      <a:pt x="94" y="79"/>
                    </a:lnTo>
                    <a:lnTo>
                      <a:pt x="93" y="81"/>
                    </a:lnTo>
                    <a:lnTo>
                      <a:pt x="96" y="83"/>
                    </a:lnTo>
                    <a:lnTo>
                      <a:pt x="98" y="86"/>
                    </a:lnTo>
                    <a:lnTo>
                      <a:pt x="100" y="89"/>
                    </a:lnTo>
                    <a:lnTo>
                      <a:pt x="101" y="87"/>
                    </a:lnTo>
                    <a:lnTo>
                      <a:pt x="102" y="87"/>
                    </a:lnTo>
                    <a:lnTo>
                      <a:pt x="104" y="87"/>
                    </a:lnTo>
                    <a:lnTo>
                      <a:pt x="103" y="91"/>
                    </a:lnTo>
                    <a:lnTo>
                      <a:pt x="101" y="94"/>
                    </a:lnTo>
                    <a:lnTo>
                      <a:pt x="103" y="96"/>
                    </a:lnTo>
                    <a:lnTo>
                      <a:pt x="102" y="96"/>
                    </a:lnTo>
                    <a:lnTo>
                      <a:pt x="101" y="99"/>
                    </a:lnTo>
                    <a:lnTo>
                      <a:pt x="102" y="101"/>
                    </a:lnTo>
                    <a:lnTo>
                      <a:pt x="101" y="101"/>
                    </a:lnTo>
                    <a:lnTo>
                      <a:pt x="101" y="105"/>
                    </a:lnTo>
                    <a:lnTo>
                      <a:pt x="96" y="103"/>
                    </a:lnTo>
                    <a:lnTo>
                      <a:pt x="94" y="104"/>
                    </a:lnTo>
                    <a:lnTo>
                      <a:pt x="92" y="104"/>
                    </a:lnTo>
                    <a:lnTo>
                      <a:pt x="86" y="105"/>
                    </a:lnTo>
                    <a:lnTo>
                      <a:pt x="86" y="104"/>
                    </a:lnTo>
                    <a:lnTo>
                      <a:pt x="83" y="101"/>
                    </a:lnTo>
                    <a:lnTo>
                      <a:pt x="80" y="104"/>
                    </a:lnTo>
                    <a:lnTo>
                      <a:pt x="83" y="107"/>
                    </a:lnTo>
                    <a:lnTo>
                      <a:pt x="85" y="105"/>
                    </a:lnTo>
                    <a:lnTo>
                      <a:pt x="83" y="108"/>
                    </a:lnTo>
                    <a:lnTo>
                      <a:pt x="80" y="111"/>
                    </a:lnTo>
                    <a:lnTo>
                      <a:pt x="77" y="113"/>
                    </a:lnTo>
                    <a:lnTo>
                      <a:pt x="81" y="113"/>
                    </a:lnTo>
                    <a:lnTo>
                      <a:pt x="84" y="111"/>
                    </a:lnTo>
                    <a:lnTo>
                      <a:pt x="86" y="112"/>
                    </a:lnTo>
                    <a:lnTo>
                      <a:pt x="87" y="114"/>
                    </a:lnTo>
                    <a:lnTo>
                      <a:pt x="87" y="115"/>
                    </a:lnTo>
                    <a:lnTo>
                      <a:pt x="88" y="117"/>
                    </a:lnTo>
                    <a:lnTo>
                      <a:pt x="87" y="118"/>
                    </a:lnTo>
                    <a:lnTo>
                      <a:pt x="86" y="121"/>
                    </a:lnTo>
                    <a:lnTo>
                      <a:pt x="84" y="123"/>
                    </a:lnTo>
                    <a:lnTo>
                      <a:pt x="79" y="126"/>
                    </a:lnTo>
                    <a:lnTo>
                      <a:pt x="73" y="128"/>
                    </a:lnTo>
                    <a:lnTo>
                      <a:pt x="71" y="130"/>
                    </a:lnTo>
                    <a:lnTo>
                      <a:pt x="71" y="132"/>
                    </a:lnTo>
                    <a:lnTo>
                      <a:pt x="76" y="133"/>
                    </a:lnTo>
                    <a:lnTo>
                      <a:pt x="75" y="133"/>
                    </a:lnTo>
                    <a:lnTo>
                      <a:pt x="75" y="134"/>
                    </a:lnTo>
                    <a:lnTo>
                      <a:pt x="78" y="134"/>
                    </a:lnTo>
                    <a:lnTo>
                      <a:pt x="80" y="132"/>
                    </a:lnTo>
                    <a:lnTo>
                      <a:pt x="83" y="131"/>
                    </a:lnTo>
                    <a:lnTo>
                      <a:pt x="84" y="133"/>
                    </a:lnTo>
                    <a:lnTo>
                      <a:pt x="87" y="133"/>
                    </a:lnTo>
                    <a:lnTo>
                      <a:pt x="87" y="134"/>
                    </a:lnTo>
                    <a:lnTo>
                      <a:pt x="84" y="135"/>
                    </a:lnTo>
                    <a:lnTo>
                      <a:pt x="87" y="135"/>
                    </a:lnTo>
                    <a:lnTo>
                      <a:pt x="89" y="134"/>
                    </a:lnTo>
                    <a:lnTo>
                      <a:pt x="92" y="135"/>
                    </a:lnTo>
                    <a:lnTo>
                      <a:pt x="94" y="138"/>
                    </a:lnTo>
                    <a:lnTo>
                      <a:pt x="95" y="139"/>
                    </a:lnTo>
                    <a:lnTo>
                      <a:pt x="98" y="139"/>
                    </a:lnTo>
                    <a:lnTo>
                      <a:pt x="102" y="135"/>
                    </a:lnTo>
                    <a:lnTo>
                      <a:pt x="103" y="135"/>
                    </a:lnTo>
                    <a:lnTo>
                      <a:pt x="105" y="135"/>
                    </a:lnTo>
                    <a:lnTo>
                      <a:pt x="110" y="131"/>
                    </a:lnTo>
                    <a:lnTo>
                      <a:pt x="105" y="137"/>
                    </a:lnTo>
                    <a:lnTo>
                      <a:pt x="104" y="138"/>
                    </a:lnTo>
                    <a:lnTo>
                      <a:pt x="102" y="140"/>
                    </a:lnTo>
                    <a:lnTo>
                      <a:pt x="102" y="142"/>
                    </a:lnTo>
                    <a:lnTo>
                      <a:pt x="97" y="142"/>
                    </a:lnTo>
                    <a:lnTo>
                      <a:pt x="94" y="141"/>
                    </a:lnTo>
                    <a:lnTo>
                      <a:pt x="88" y="142"/>
                    </a:lnTo>
                    <a:lnTo>
                      <a:pt x="84" y="146"/>
                    </a:lnTo>
                    <a:lnTo>
                      <a:pt x="81" y="146"/>
                    </a:lnTo>
                    <a:lnTo>
                      <a:pt x="79" y="150"/>
                    </a:lnTo>
                    <a:lnTo>
                      <a:pt x="77" y="152"/>
                    </a:lnTo>
                    <a:lnTo>
                      <a:pt x="75" y="154"/>
                    </a:lnTo>
                    <a:lnTo>
                      <a:pt x="73" y="155"/>
                    </a:lnTo>
                    <a:lnTo>
                      <a:pt x="71" y="158"/>
                    </a:lnTo>
                    <a:lnTo>
                      <a:pt x="69" y="159"/>
                    </a:lnTo>
                    <a:lnTo>
                      <a:pt x="67" y="160"/>
                    </a:lnTo>
                    <a:lnTo>
                      <a:pt x="66" y="163"/>
                    </a:lnTo>
                    <a:lnTo>
                      <a:pt x="68" y="161"/>
                    </a:lnTo>
                    <a:lnTo>
                      <a:pt x="71" y="164"/>
                    </a:lnTo>
                    <a:lnTo>
                      <a:pt x="72" y="164"/>
                    </a:lnTo>
                    <a:lnTo>
                      <a:pt x="75" y="161"/>
                    </a:lnTo>
                    <a:lnTo>
                      <a:pt x="77" y="159"/>
                    </a:lnTo>
                    <a:lnTo>
                      <a:pt x="79" y="158"/>
                    </a:lnTo>
                    <a:lnTo>
                      <a:pt x="83" y="157"/>
                    </a:lnTo>
                    <a:lnTo>
                      <a:pt x="85" y="157"/>
                    </a:lnTo>
                    <a:lnTo>
                      <a:pt x="85" y="156"/>
                    </a:lnTo>
                    <a:lnTo>
                      <a:pt x="85" y="157"/>
                    </a:lnTo>
                    <a:lnTo>
                      <a:pt x="92" y="159"/>
                    </a:lnTo>
                    <a:lnTo>
                      <a:pt x="95" y="157"/>
                    </a:lnTo>
                    <a:lnTo>
                      <a:pt x="95" y="151"/>
                    </a:lnTo>
                    <a:lnTo>
                      <a:pt x="96" y="152"/>
                    </a:lnTo>
                    <a:lnTo>
                      <a:pt x="100" y="151"/>
                    </a:lnTo>
                    <a:lnTo>
                      <a:pt x="104" y="150"/>
                    </a:lnTo>
                    <a:lnTo>
                      <a:pt x="109" y="152"/>
                    </a:lnTo>
                    <a:lnTo>
                      <a:pt x="112" y="152"/>
                    </a:lnTo>
                    <a:lnTo>
                      <a:pt x="115" y="150"/>
                    </a:lnTo>
                    <a:lnTo>
                      <a:pt x="115" y="151"/>
                    </a:lnTo>
                    <a:lnTo>
                      <a:pt x="122" y="150"/>
                    </a:lnTo>
                    <a:lnTo>
                      <a:pt x="124" y="148"/>
                    </a:lnTo>
                    <a:lnTo>
                      <a:pt x="130" y="148"/>
                    </a:lnTo>
                    <a:lnTo>
                      <a:pt x="131" y="150"/>
                    </a:lnTo>
                    <a:lnTo>
                      <a:pt x="135" y="149"/>
                    </a:lnTo>
                    <a:lnTo>
                      <a:pt x="140" y="149"/>
                    </a:lnTo>
                    <a:lnTo>
                      <a:pt x="146" y="150"/>
                    </a:lnTo>
                    <a:lnTo>
                      <a:pt x="149" y="148"/>
                    </a:lnTo>
                    <a:lnTo>
                      <a:pt x="155" y="147"/>
                    </a:lnTo>
                    <a:lnTo>
                      <a:pt x="156" y="144"/>
                    </a:lnTo>
                    <a:lnTo>
                      <a:pt x="160" y="143"/>
                    </a:lnTo>
                    <a:lnTo>
                      <a:pt x="162" y="141"/>
                    </a:lnTo>
                    <a:lnTo>
                      <a:pt x="161" y="139"/>
                    </a:lnTo>
                    <a:lnTo>
                      <a:pt x="155" y="140"/>
                    </a:lnTo>
                    <a:lnTo>
                      <a:pt x="151" y="138"/>
                    </a:lnTo>
                    <a:lnTo>
                      <a:pt x="151" y="137"/>
                    </a:lnTo>
                    <a:lnTo>
                      <a:pt x="148" y="138"/>
                    </a:lnTo>
                    <a:lnTo>
                      <a:pt x="149" y="137"/>
                    </a:lnTo>
                    <a:lnTo>
                      <a:pt x="154" y="135"/>
                    </a:lnTo>
                    <a:lnTo>
                      <a:pt x="153" y="133"/>
                    </a:lnTo>
                    <a:lnTo>
                      <a:pt x="154" y="132"/>
                    </a:lnTo>
                    <a:lnTo>
                      <a:pt x="156" y="131"/>
                    </a:lnTo>
                    <a:lnTo>
                      <a:pt x="160" y="131"/>
                    </a:lnTo>
                    <a:lnTo>
                      <a:pt x="160" y="129"/>
                    </a:lnTo>
                    <a:lnTo>
                      <a:pt x="157" y="129"/>
                    </a:lnTo>
                    <a:lnTo>
                      <a:pt x="163" y="126"/>
                    </a:lnTo>
                    <a:lnTo>
                      <a:pt x="165" y="124"/>
                    </a:lnTo>
                    <a:lnTo>
                      <a:pt x="166" y="118"/>
                    </a:lnTo>
                    <a:lnTo>
                      <a:pt x="166" y="116"/>
                    </a:lnTo>
                    <a:close/>
                    <a:moveTo>
                      <a:pt x="66" y="82"/>
                    </a:moveTo>
                    <a:lnTo>
                      <a:pt x="67" y="81"/>
                    </a:lnTo>
                    <a:lnTo>
                      <a:pt x="67" y="83"/>
                    </a:lnTo>
                    <a:lnTo>
                      <a:pt x="68" y="83"/>
                    </a:lnTo>
                    <a:lnTo>
                      <a:pt x="68" y="80"/>
                    </a:lnTo>
                    <a:lnTo>
                      <a:pt x="67" y="78"/>
                    </a:lnTo>
                    <a:lnTo>
                      <a:pt x="64" y="78"/>
                    </a:lnTo>
                    <a:lnTo>
                      <a:pt x="62" y="79"/>
                    </a:lnTo>
                    <a:lnTo>
                      <a:pt x="62" y="78"/>
                    </a:lnTo>
                    <a:lnTo>
                      <a:pt x="64" y="75"/>
                    </a:lnTo>
                    <a:lnTo>
                      <a:pt x="61" y="71"/>
                    </a:lnTo>
                    <a:lnTo>
                      <a:pt x="61" y="70"/>
                    </a:lnTo>
                    <a:lnTo>
                      <a:pt x="60" y="70"/>
                    </a:lnTo>
                    <a:lnTo>
                      <a:pt x="59" y="67"/>
                    </a:lnTo>
                    <a:lnTo>
                      <a:pt x="53" y="67"/>
                    </a:lnTo>
                    <a:lnTo>
                      <a:pt x="50" y="69"/>
                    </a:lnTo>
                    <a:lnTo>
                      <a:pt x="47" y="67"/>
                    </a:lnTo>
                    <a:lnTo>
                      <a:pt x="45" y="71"/>
                    </a:lnTo>
                    <a:lnTo>
                      <a:pt x="43" y="71"/>
                    </a:lnTo>
                    <a:lnTo>
                      <a:pt x="43" y="70"/>
                    </a:lnTo>
                    <a:lnTo>
                      <a:pt x="45" y="69"/>
                    </a:lnTo>
                    <a:lnTo>
                      <a:pt x="45" y="66"/>
                    </a:lnTo>
                    <a:lnTo>
                      <a:pt x="42" y="65"/>
                    </a:lnTo>
                    <a:lnTo>
                      <a:pt x="40" y="66"/>
                    </a:lnTo>
                    <a:lnTo>
                      <a:pt x="40" y="66"/>
                    </a:lnTo>
                    <a:lnTo>
                      <a:pt x="41" y="69"/>
                    </a:lnTo>
                    <a:lnTo>
                      <a:pt x="38" y="71"/>
                    </a:lnTo>
                    <a:lnTo>
                      <a:pt x="38" y="71"/>
                    </a:lnTo>
                    <a:lnTo>
                      <a:pt x="37" y="69"/>
                    </a:lnTo>
                    <a:lnTo>
                      <a:pt x="35" y="69"/>
                    </a:lnTo>
                    <a:lnTo>
                      <a:pt x="29" y="69"/>
                    </a:lnTo>
                    <a:lnTo>
                      <a:pt x="27" y="71"/>
                    </a:lnTo>
                    <a:lnTo>
                      <a:pt x="28" y="74"/>
                    </a:lnTo>
                    <a:lnTo>
                      <a:pt x="26" y="75"/>
                    </a:lnTo>
                    <a:lnTo>
                      <a:pt x="24" y="79"/>
                    </a:lnTo>
                    <a:lnTo>
                      <a:pt x="32" y="79"/>
                    </a:lnTo>
                    <a:lnTo>
                      <a:pt x="30" y="81"/>
                    </a:lnTo>
                    <a:lnTo>
                      <a:pt x="29" y="81"/>
                    </a:lnTo>
                    <a:lnTo>
                      <a:pt x="28" y="81"/>
                    </a:lnTo>
                    <a:lnTo>
                      <a:pt x="24" y="83"/>
                    </a:lnTo>
                    <a:lnTo>
                      <a:pt x="26" y="87"/>
                    </a:lnTo>
                    <a:lnTo>
                      <a:pt x="20" y="84"/>
                    </a:lnTo>
                    <a:lnTo>
                      <a:pt x="18" y="88"/>
                    </a:lnTo>
                    <a:lnTo>
                      <a:pt x="17" y="87"/>
                    </a:lnTo>
                    <a:lnTo>
                      <a:pt x="15" y="84"/>
                    </a:lnTo>
                    <a:lnTo>
                      <a:pt x="11" y="84"/>
                    </a:lnTo>
                    <a:lnTo>
                      <a:pt x="9" y="86"/>
                    </a:lnTo>
                    <a:lnTo>
                      <a:pt x="6" y="84"/>
                    </a:lnTo>
                    <a:lnTo>
                      <a:pt x="6" y="87"/>
                    </a:lnTo>
                    <a:lnTo>
                      <a:pt x="7" y="87"/>
                    </a:lnTo>
                    <a:lnTo>
                      <a:pt x="7" y="89"/>
                    </a:lnTo>
                    <a:lnTo>
                      <a:pt x="7" y="92"/>
                    </a:lnTo>
                    <a:lnTo>
                      <a:pt x="9" y="92"/>
                    </a:lnTo>
                    <a:lnTo>
                      <a:pt x="11" y="95"/>
                    </a:lnTo>
                    <a:lnTo>
                      <a:pt x="9" y="95"/>
                    </a:lnTo>
                    <a:lnTo>
                      <a:pt x="7" y="97"/>
                    </a:lnTo>
                    <a:lnTo>
                      <a:pt x="10" y="98"/>
                    </a:lnTo>
                    <a:lnTo>
                      <a:pt x="6" y="98"/>
                    </a:lnTo>
                    <a:lnTo>
                      <a:pt x="6" y="99"/>
                    </a:lnTo>
                    <a:lnTo>
                      <a:pt x="3" y="99"/>
                    </a:lnTo>
                    <a:lnTo>
                      <a:pt x="6" y="101"/>
                    </a:lnTo>
                    <a:lnTo>
                      <a:pt x="9" y="104"/>
                    </a:lnTo>
                    <a:lnTo>
                      <a:pt x="11" y="101"/>
                    </a:lnTo>
                    <a:lnTo>
                      <a:pt x="13" y="105"/>
                    </a:lnTo>
                    <a:lnTo>
                      <a:pt x="18" y="104"/>
                    </a:lnTo>
                    <a:lnTo>
                      <a:pt x="19" y="106"/>
                    </a:lnTo>
                    <a:lnTo>
                      <a:pt x="18" y="107"/>
                    </a:lnTo>
                    <a:lnTo>
                      <a:pt x="16" y="106"/>
                    </a:lnTo>
                    <a:lnTo>
                      <a:pt x="13" y="109"/>
                    </a:lnTo>
                    <a:lnTo>
                      <a:pt x="13" y="112"/>
                    </a:lnTo>
                    <a:lnTo>
                      <a:pt x="8" y="117"/>
                    </a:lnTo>
                    <a:lnTo>
                      <a:pt x="12" y="116"/>
                    </a:lnTo>
                    <a:lnTo>
                      <a:pt x="18" y="116"/>
                    </a:lnTo>
                    <a:lnTo>
                      <a:pt x="20" y="113"/>
                    </a:lnTo>
                    <a:lnTo>
                      <a:pt x="20" y="115"/>
                    </a:lnTo>
                    <a:lnTo>
                      <a:pt x="23" y="115"/>
                    </a:lnTo>
                    <a:lnTo>
                      <a:pt x="20" y="115"/>
                    </a:lnTo>
                    <a:lnTo>
                      <a:pt x="13" y="117"/>
                    </a:lnTo>
                    <a:lnTo>
                      <a:pt x="8" y="121"/>
                    </a:lnTo>
                    <a:lnTo>
                      <a:pt x="9" y="123"/>
                    </a:lnTo>
                    <a:lnTo>
                      <a:pt x="2" y="123"/>
                    </a:lnTo>
                    <a:lnTo>
                      <a:pt x="0" y="125"/>
                    </a:lnTo>
                    <a:lnTo>
                      <a:pt x="6" y="125"/>
                    </a:lnTo>
                    <a:lnTo>
                      <a:pt x="9" y="125"/>
                    </a:lnTo>
                    <a:lnTo>
                      <a:pt x="6" y="126"/>
                    </a:lnTo>
                    <a:lnTo>
                      <a:pt x="2" y="128"/>
                    </a:lnTo>
                    <a:lnTo>
                      <a:pt x="0" y="130"/>
                    </a:lnTo>
                    <a:lnTo>
                      <a:pt x="3" y="131"/>
                    </a:lnTo>
                    <a:lnTo>
                      <a:pt x="6" y="131"/>
                    </a:lnTo>
                    <a:lnTo>
                      <a:pt x="10" y="131"/>
                    </a:lnTo>
                    <a:lnTo>
                      <a:pt x="6" y="133"/>
                    </a:lnTo>
                    <a:lnTo>
                      <a:pt x="6" y="134"/>
                    </a:lnTo>
                    <a:lnTo>
                      <a:pt x="8" y="133"/>
                    </a:lnTo>
                    <a:lnTo>
                      <a:pt x="13" y="133"/>
                    </a:lnTo>
                    <a:lnTo>
                      <a:pt x="8" y="135"/>
                    </a:lnTo>
                    <a:lnTo>
                      <a:pt x="11" y="137"/>
                    </a:lnTo>
                    <a:lnTo>
                      <a:pt x="13" y="135"/>
                    </a:lnTo>
                    <a:lnTo>
                      <a:pt x="16" y="137"/>
                    </a:lnTo>
                    <a:lnTo>
                      <a:pt x="28" y="132"/>
                    </a:lnTo>
                    <a:lnTo>
                      <a:pt x="27" y="130"/>
                    </a:lnTo>
                    <a:lnTo>
                      <a:pt x="29" y="130"/>
                    </a:lnTo>
                    <a:lnTo>
                      <a:pt x="30" y="131"/>
                    </a:lnTo>
                    <a:lnTo>
                      <a:pt x="33" y="131"/>
                    </a:lnTo>
                    <a:lnTo>
                      <a:pt x="35" y="128"/>
                    </a:lnTo>
                    <a:lnTo>
                      <a:pt x="37" y="129"/>
                    </a:lnTo>
                    <a:lnTo>
                      <a:pt x="38" y="125"/>
                    </a:lnTo>
                    <a:lnTo>
                      <a:pt x="40" y="125"/>
                    </a:lnTo>
                    <a:lnTo>
                      <a:pt x="43" y="125"/>
                    </a:lnTo>
                    <a:lnTo>
                      <a:pt x="44" y="125"/>
                    </a:lnTo>
                    <a:lnTo>
                      <a:pt x="46" y="122"/>
                    </a:lnTo>
                    <a:lnTo>
                      <a:pt x="47" y="125"/>
                    </a:lnTo>
                    <a:lnTo>
                      <a:pt x="50" y="123"/>
                    </a:lnTo>
                    <a:lnTo>
                      <a:pt x="53" y="124"/>
                    </a:lnTo>
                    <a:lnTo>
                      <a:pt x="55" y="124"/>
                    </a:lnTo>
                    <a:lnTo>
                      <a:pt x="54" y="121"/>
                    </a:lnTo>
                    <a:lnTo>
                      <a:pt x="55" y="121"/>
                    </a:lnTo>
                    <a:lnTo>
                      <a:pt x="58" y="116"/>
                    </a:lnTo>
                    <a:lnTo>
                      <a:pt x="59" y="113"/>
                    </a:lnTo>
                    <a:lnTo>
                      <a:pt x="60" y="111"/>
                    </a:lnTo>
                    <a:lnTo>
                      <a:pt x="60" y="108"/>
                    </a:lnTo>
                    <a:lnTo>
                      <a:pt x="59" y="105"/>
                    </a:lnTo>
                    <a:lnTo>
                      <a:pt x="58" y="103"/>
                    </a:lnTo>
                    <a:lnTo>
                      <a:pt x="59" y="101"/>
                    </a:lnTo>
                    <a:lnTo>
                      <a:pt x="59" y="100"/>
                    </a:lnTo>
                    <a:lnTo>
                      <a:pt x="59" y="100"/>
                    </a:lnTo>
                    <a:lnTo>
                      <a:pt x="56" y="96"/>
                    </a:lnTo>
                    <a:lnTo>
                      <a:pt x="56" y="94"/>
                    </a:lnTo>
                    <a:lnTo>
                      <a:pt x="55" y="91"/>
                    </a:lnTo>
                    <a:lnTo>
                      <a:pt x="56" y="88"/>
                    </a:lnTo>
                    <a:lnTo>
                      <a:pt x="60" y="89"/>
                    </a:lnTo>
                    <a:lnTo>
                      <a:pt x="62" y="87"/>
                    </a:lnTo>
                    <a:lnTo>
                      <a:pt x="67" y="83"/>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49" name="Freeform 91">
                <a:extLst>
                  <a:ext uri="{FF2B5EF4-FFF2-40B4-BE49-F238E27FC236}">
                    <a16:creationId xmlns:a16="http://schemas.microsoft.com/office/drawing/2014/main" id="{33CEE62D-628C-478E-A239-ABDA3D22EF9D}"/>
                  </a:ext>
                </a:extLst>
              </p:cNvPr>
              <p:cNvSpPr>
                <a:spLocks/>
              </p:cNvSpPr>
              <p:nvPr/>
            </p:nvSpPr>
            <p:spPr bwMode="auto">
              <a:xfrm>
                <a:off x="3818" y="1954"/>
                <a:ext cx="15" cy="11"/>
              </a:xfrm>
              <a:custGeom>
                <a:avLst/>
                <a:gdLst>
                  <a:gd name="T0" fmla="*/ 4 w 15"/>
                  <a:gd name="T1" fmla="*/ 7 h 11"/>
                  <a:gd name="T2" fmla="*/ 9 w 15"/>
                  <a:gd name="T3" fmla="*/ 11 h 11"/>
                  <a:gd name="T4" fmla="*/ 12 w 15"/>
                  <a:gd name="T5" fmla="*/ 10 h 11"/>
                  <a:gd name="T6" fmla="*/ 14 w 15"/>
                  <a:gd name="T7" fmla="*/ 10 h 11"/>
                  <a:gd name="T8" fmla="*/ 15 w 15"/>
                  <a:gd name="T9" fmla="*/ 9 h 11"/>
                  <a:gd name="T10" fmla="*/ 15 w 15"/>
                  <a:gd name="T11" fmla="*/ 5 h 11"/>
                  <a:gd name="T12" fmla="*/ 12 w 15"/>
                  <a:gd name="T13" fmla="*/ 0 h 11"/>
                  <a:gd name="T14" fmla="*/ 12 w 15"/>
                  <a:gd name="T15" fmla="*/ 2 h 11"/>
                  <a:gd name="T16" fmla="*/ 9 w 15"/>
                  <a:gd name="T17" fmla="*/ 3 h 11"/>
                  <a:gd name="T18" fmla="*/ 9 w 15"/>
                  <a:gd name="T19" fmla="*/ 1 h 11"/>
                  <a:gd name="T20" fmla="*/ 6 w 15"/>
                  <a:gd name="T21" fmla="*/ 0 h 11"/>
                  <a:gd name="T22" fmla="*/ 3 w 15"/>
                  <a:gd name="T23" fmla="*/ 2 h 11"/>
                  <a:gd name="T24" fmla="*/ 0 w 15"/>
                  <a:gd name="T25" fmla="*/ 2 h 11"/>
                  <a:gd name="T26" fmla="*/ 4 w 15"/>
                  <a:gd name="T27" fmla="*/ 9 h 11"/>
                  <a:gd name="T28" fmla="*/ 4 w 15"/>
                  <a:gd name="T29" fmla="*/ 7 h 11"/>
                  <a:gd name="T30" fmla="*/ 4 w 15"/>
                  <a:gd name="T3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
                    <a:moveTo>
                      <a:pt x="4" y="7"/>
                    </a:moveTo>
                    <a:lnTo>
                      <a:pt x="9" y="11"/>
                    </a:lnTo>
                    <a:lnTo>
                      <a:pt x="12" y="10"/>
                    </a:lnTo>
                    <a:lnTo>
                      <a:pt x="14" y="10"/>
                    </a:lnTo>
                    <a:lnTo>
                      <a:pt x="15" y="9"/>
                    </a:lnTo>
                    <a:lnTo>
                      <a:pt x="15" y="5"/>
                    </a:lnTo>
                    <a:lnTo>
                      <a:pt x="12" y="0"/>
                    </a:lnTo>
                    <a:lnTo>
                      <a:pt x="12" y="2"/>
                    </a:lnTo>
                    <a:lnTo>
                      <a:pt x="9" y="3"/>
                    </a:lnTo>
                    <a:lnTo>
                      <a:pt x="9" y="1"/>
                    </a:lnTo>
                    <a:lnTo>
                      <a:pt x="6" y="0"/>
                    </a:lnTo>
                    <a:lnTo>
                      <a:pt x="3" y="2"/>
                    </a:lnTo>
                    <a:lnTo>
                      <a:pt x="0" y="2"/>
                    </a:lnTo>
                    <a:lnTo>
                      <a:pt x="4" y="9"/>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0" name="Freeform 92">
                <a:extLst>
                  <a:ext uri="{FF2B5EF4-FFF2-40B4-BE49-F238E27FC236}">
                    <a16:creationId xmlns:a16="http://schemas.microsoft.com/office/drawing/2014/main" id="{5B1CD737-626E-4410-AEE8-04D6759D412A}"/>
                  </a:ext>
                </a:extLst>
              </p:cNvPr>
              <p:cNvSpPr>
                <a:spLocks/>
              </p:cNvSpPr>
              <p:nvPr/>
            </p:nvSpPr>
            <p:spPr bwMode="auto">
              <a:xfrm>
                <a:off x="3834" y="1945"/>
                <a:ext cx="24" cy="28"/>
              </a:xfrm>
              <a:custGeom>
                <a:avLst/>
                <a:gdLst>
                  <a:gd name="T0" fmla="*/ 13 w 24"/>
                  <a:gd name="T1" fmla="*/ 24 h 28"/>
                  <a:gd name="T2" fmla="*/ 11 w 24"/>
                  <a:gd name="T3" fmla="*/ 23 h 28"/>
                  <a:gd name="T4" fmla="*/ 7 w 24"/>
                  <a:gd name="T5" fmla="*/ 23 h 28"/>
                  <a:gd name="T6" fmla="*/ 5 w 24"/>
                  <a:gd name="T7" fmla="*/ 21 h 28"/>
                  <a:gd name="T8" fmla="*/ 2 w 24"/>
                  <a:gd name="T9" fmla="*/ 22 h 28"/>
                  <a:gd name="T10" fmla="*/ 1 w 24"/>
                  <a:gd name="T11" fmla="*/ 24 h 28"/>
                  <a:gd name="T12" fmla="*/ 8 w 24"/>
                  <a:gd name="T13" fmla="*/ 28 h 28"/>
                  <a:gd name="T14" fmla="*/ 10 w 24"/>
                  <a:gd name="T15" fmla="*/ 27 h 28"/>
                  <a:gd name="T16" fmla="*/ 13 w 24"/>
                  <a:gd name="T17" fmla="*/ 24 h 28"/>
                  <a:gd name="T18" fmla="*/ 14 w 24"/>
                  <a:gd name="T19" fmla="*/ 26 h 28"/>
                  <a:gd name="T20" fmla="*/ 14 w 24"/>
                  <a:gd name="T21" fmla="*/ 28 h 28"/>
                  <a:gd name="T22" fmla="*/ 15 w 24"/>
                  <a:gd name="T23" fmla="*/ 28 h 28"/>
                  <a:gd name="T24" fmla="*/ 16 w 24"/>
                  <a:gd name="T25" fmla="*/ 22 h 28"/>
                  <a:gd name="T26" fmla="*/ 14 w 24"/>
                  <a:gd name="T27" fmla="*/ 20 h 28"/>
                  <a:gd name="T28" fmla="*/ 17 w 24"/>
                  <a:gd name="T29" fmla="*/ 21 h 28"/>
                  <a:gd name="T30" fmla="*/ 16 w 24"/>
                  <a:gd name="T31" fmla="*/ 18 h 28"/>
                  <a:gd name="T32" fmla="*/ 18 w 24"/>
                  <a:gd name="T33" fmla="*/ 15 h 28"/>
                  <a:gd name="T34" fmla="*/ 20 w 24"/>
                  <a:gd name="T35" fmla="*/ 15 h 28"/>
                  <a:gd name="T36" fmla="*/ 18 w 24"/>
                  <a:gd name="T37" fmla="*/ 10 h 28"/>
                  <a:gd name="T38" fmla="*/ 22 w 24"/>
                  <a:gd name="T39" fmla="*/ 9 h 28"/>
                  <a:gd name="T40" fmla="*/ 23 w 24"/>
                  <a:gd name="T41" fmla="*/ 6 h 28"/>
                  <a:gd name="T42" fmla="*/ 23 w 24"/>
                  <a:gd name="T43" fmla="*/ 2 h 28"/>
                  <a:gd name="T44" fmla="*/ 24 w 24"/>
                  <a:gd name="T45" fmla="*/ 1 h 28"/>
                  <a:gd name="T46" fmla="*/ 20 w 24"/>
                  <a:gd name="T47" fmla="*/ 0 h 28"/>
                  <a:gd name="T48" fmla="*/ 18 w 24"/>
                  <a:gd name="T49" fmla="*/ 0 h 28"/>
                  <a:gd name="T50" fmla="*/ 15 w 24"/>
                  <a:gd name="T51" fmla="*/ 1 h 28"/>
                  <a:gd name="T52" fmla="*/ 16 w 24"/>
                  <a:gd name="T53" fmla="*/ 5 h 28"/>
                  <a:gd name="T54" fmla="*/ 15 w 24"/>
                  <a:gd name="T55" fmla="*/ 6 h 28"/>
                  <a:gd name="T56" fmla="*/ 15 w 24"/>
                  <a:gd name="T57" fmla="*/ 4 h 28"/>
                  <a:gd name="T58" fmla="*/ 11 w 24"/>
                  <a:gd name="T59" fmla="*/ 7 h 28"/>
                  <a:gd name="T60" fmla="*/ 10 w 24"/>
                  <a:gd name="T61" fmla="*/ 5 h 28"/>
                  <a:gd name="T62" fmla="*/ 11 w 24"/>
                  <a:gd name="T63" fmla="*/ 2 h 28"/>
                  <a:gd name="T64" fmla="*/ 6 w 24"/>
                  <a:gd name="T65" fmla="*/ 2 h 28"/>
                  <a:gd name="T66" fmla="*/ 8 w 24"/>
                  <a:gd name="T67" fmla="*/ 4 h 28"/>
                  <a:gd name="T68" fmla="*/ 6 w 24"/>
                  <a:gd name="T69" fmla="*/ 6 h 28"/>
                  <a:gd name="T70" fmla="*/ 0 w 24"/>
                  <a:gd name="T71" fmla="*/ 6 h 28"/>
                  <a:gd name="T72" fmla="*/ 2 w 24"/>
                  <a:gd name="T73" fmla="*/ 9 h 28"/>
                  <a:gd name="T74" fmla="*/ 4 w 24"/>
                  <a:gd name="T75" fmla="*/ 11 h 28"/>
                  <a:gd name="T76" fmla="*/ 2 w 24"/>
                  <a:gd name="T77" fmla="*/ 14 h 28"/>
                  <a:gd name="T78" fmla="*/ 4 w 24"/>
                  <a:gd name="T79" fmla="*/ 14 h 28"/>
                  <a:gd name="T80" fmla="*/ 6 w 24"/>
                  <a:gd name="T81" fmla="*/ 16 h 28"/>
                  <a:gd name="T82" fmla="*/ 11 w 24"/>
                  <a:gd name="T83" fmla="*/ 16 h 28"/>
                  <a:gd name="T84" fmla="*/ 10 w 24"/>
                  <a:gd name="T85" fmla="*/ 19 h 28"/>
                  <a:gd name="T86" fmla="*/ 14 w 24"/>
                  <a:gd name="T87" fmla="*/ 20 h 28"/>
                  <a:gd name="T88" fmla="*/ 11 w 24"/>
                  <a:gd name="T89" fmla="*/ 23 h 28"/>
                  <a:gd name="T90" fmla="*/ 13 w 24"/>
                  <a:gd name="T91" fmla="*/ 24 h 28"/>
                  <a:gd name="T92" fmla="*/ 13 w 24"/>
                  <a:gd name="T9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28">
                    <a:moveTo>
                      <a:pt x="13" y="24"/>
                    </a:moveTo>
                    <a:lnTo>
                      <a:pt x="11" y="23"/>
                    </a:lnTo>
                    <a:lnTo>
                      <a:pt x="7" y="23"/>
                    </a:lnTo>
                    <a:lnTo>
                      <a:pt x="5" y="21"/>
                    </a:lnTo>
                    <a:lnTo>
                      <a:pt x="2" y="22"/>
                    </a:lnTo>
                    <a:lnTo>
                      <a:pt x="1" y="24"/>
                    </a:lnTo>
                    <a:lnTo>
                      <a:pt x="8" y="28"/>
                    </a:lnTo>
                    <a:lnTo>
                      <a:pt x="10" y="27"/>
                    </a:lnTo>
                    <a:lnTo>
                      <a:pt x="13" y="24"/>
                    </a:lnTo>
                    <a:lnTo>
                      <a:pt x="14" y="26"/>
                    </a:lnTo>
                    <a:lnTo>
                      <a:pt x="14" y="28"/>
                    </a:lnTo>
                    <a:lnTo>
                      <a:pt x="15" y="28"/>
                    </a:lnTo>
                    <a:lnTo>
                      <a:pt x="16" y="22"/>
                    </a:lnTo>
                    <a:lnTo>
                      <a:pt x="14" y="20"/>
                    </a:lnTo>
                    <a:lnTo>
                      <a:pt x="17" y="21"/>
                    </a:lnTo>
                    <a:lnTo>
                      <a:pt x="16" y="18"/>
                    </a:lnTo>
                    <a:lnTo>
                      <a:pt x="18" y="15"/>
                    </a:lnTo>
                    <a:lnTo>
                      <a:pt x="20" y="15"/>
                    </a:lnTo>
                    <a:lnTo>
                      <a:pt x="18" y="10"/>
                    </a:lnTo>
                    <a:lnTo>
                      <a:pt x="22" y="9"/>
                    </a:lnTo>
                    <a:lnTo>
                      <a:pt x="23" y="6"/>
                    </a:lnTo>
                    <a:lnTo>
                      <a:pt x="23" y="2"/>
                    </a:lnTo>
                    <a:lnTo>
                      <a:pt x="24" y="1"/>
                    </a:lnTo>
                    <a:lnTo>
                      <a:pt x="20" y="0"/>
                    </a:lnTo>
                    <a:lnTo>
                      <a:pt x="18" y="0"/>
                    </a:lnTo>
                    <a:lnTo>
                      <a:pt x="15" y="1"/>
                    </a:lnTo>
                    <a:lnTo>
                      <a:pt x="16" y="5"/>
                    </a:lnTo>
                    <a:lnTo>
                      <a:pt x="15" y="6"/>
                    </a:lnTo>
                    <a:lnTo>
                      <a:pt x="15" y="4"/>
                    </a:lnTo>
                    <a:lnTo>
                      <a:pt x="11" y="7"/>
                    </a:lnTo>
                    <a:lnTo>
                      <a:pt x="10" y="5"/>
                    </a:lnTo>
                    <a:lnTo>
                      <a:pt x="11" y="2"/>
                    </a:lnTo>
                    <a:lnTo>
                      <a:pt x="6" y="2"/>
                    </a:lnTo>
                    <a:lnTo>
                      <a:pt x="8" y="4"/>
                    </a:lnTo>
                    <a:lnTo>
                      <a:pt x="6" y="6"/>
                    </a:lnTo>
                    <a:lnTo>
                      <a:pt x="0" y="6"/>
                    </a:lnTo>
                    <a:lnTo>
                      <a:pt x="2" y="9"/>
                    </a:lnTo>
                    <a:lnTo>
                      <a:pt x="4" y="11"/>
                    </a:lnTo>
                    <a:lnTo>
                      <a:pt x="2" y="14"/>
                    </a:lnTo>
                    <a:lnTo>
                      <a:pt x="4" y="14"/>
                    </a:lnTo>
                    <a:lnTo>
                      <a:pt x="6" y="16"/>
                    </a:lnTo>
                    <a:lnTo>
                      <a:pt x="11" y="16"/>
                    </a:lnTo>
                    <a:lnTo>
                      <a:pt x="10" y="19"/>
                    </a:lnTo>
                    <a:lnTo>
                      <a:pt x="14" y="20"/>
                    </a:lnTo>
                    <a:lnTo>
                      <a:pt x="11" y="23"/>
                    </a:lnTo>
                    <a:lnTo>
                      <a:pt x="13" y="24"/>
                    </a:lnTo>
                    <a:lnTo>
                      <a:pt x="1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1" name="Freeform 93">
                <a:extLst>
                  <a:ext uri="{FF2B5EF4-FFF2-40B4-BE49-F238E27FC236}">
                    <a16:creationId xmlns:a16="http://schemas.microsoft.com/office/drawing/2014/main" id="{1F34E668-30F2-4A13-B88C-3AB150D5C5E1}"/>
                  </a:ext>
                </a:extLst>
              </p:cNvPr>
              <p:cNvSpPr>
                <a:spLocks/>
              </p:cNvSpPr>
              <p:nvPr/>
            </p:nvSpPr>
            <p:spPr bwMode="auto">
              <a:xfrm>
                <a:off x="3933" y="1908"/>
                <a:ext cx="12" cy="21"/>
              </a:xfrm>
              <a:custGeom>
                <a:avLst/>
                <a:gdLst>
                  <a:gd name="T0" fmla="*/ 3 w 12"/>
                  <a:gd name="T1" fmla="*/ 18 h 21"/>
                  <a:gd name="T2" fmla="*/ 3 w 12"/>
                  <a:gd name="T3" fmla="*/ 17 h 21"/>
                  <a:gd name="T4" fmla="*/ 6 w 12"/>
                  <a:gd name="T5" fmla="*/ 15 h 21"/>
                  <a:gd name="T6" fmla="*/ 8 w 12"/>
                  <a:gd name="T7" fmla="*/ 13 h 21"/>
                  <a:gd name="T8" fmla="*/ 9 w 12"/>
                  <a:gd name="T9" fmla="*/ 9 h 21"/>
                  <a:gd name="T10" fmla="*/ 9 w 12"/>
                  <a:gd name="T11" fmla="*/ 5 h 21"/>
                  <a:gd name="T12" fmla="*/ 12 w 12"/>
                  <a:gd name="T13" fmla="*/ 4 h 21"/>
                  <a:gd name="T14" fmla="*/ 12 w 12"/>
                  <a:gd name="T15" fmla="*/ 0 h 21"/>
                  <a:gd name="T16" fmla="*/ 9 w 12"/>
                  <a:gd name="T17" fmla="*/ 3 h 21"/>
                  <a:gd name="T18" fmla="*/ 6 w 12"/>
                  <a:gd name="T19" fmla="*/ 3 h 21"/>
                  <a:gd name="T20" fmla="*/ 4 w 12"/>
                  <a:gd name="T21" fmla="*/ 4 h 21"/>
                  <a:gd name="T22" fmla="*/ 1 w 12"/>
                  <a:gd name="T23" fmla="*/ 7 h 21"/>
                  <a:gd name="T24" fmla="*/ 0 w 12"/>
                  <a:gd name="T25" fmla="*/ 9 h 21"/>
                  <a:gd name="T26" fmla="*/ 1 w 12"/>
                  <a:gd name="T27" fmla="*/ 13 h 21"/>
                  <a:gd name="T28" fmla="*/ 1 w 12"/>
                  <a:gd name="T29" fmla="*/ 15 h 21"/>
                  <a:gd name="T30" fmla="*/ 2 w 12"/>
                  <a:gd name="T31" fmla="*/ 17 h 21"/>
                  <a:gd name="T32" fmla="*/ 1 w 12"/>
                  <a:gd name="T33" fmla="*/ 21 h 21"/>
                  <a:gd name="T34" fmla="*/ 3 w 12"/>
                  <a:gd name="T35" fmla="*/ 18 h 21"/>
                  <a:gd name="T36" fmla="*/ 3 w 12"/>
                  <a:gd name="T3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1">
                    <a:moveTo>
                      <a:pt x="3" y="18"/>
                    </a:moveTo>
                    <a:lnTo>
                      <a:pt x="3" y="17"/>
                    </a:lnTo>
                    <a:lnTo>
                      <a:pt x="6" y="15"/>
                    </a:lnTo>
                    <a:lnTo>
                      <a:pt x="8" y="13"/>
                    </a:lnTo>
                    <a:lnTo>
                      <a:pt x="9" y="9"/>
                    </a:lnTo>
                    <a:lnTo>
                      <a:pt x="9" y="5"/>
                    </a:lnTo>
                    <a:lnTo>
                      <a:pt x="12" y="4"/>
                    </a:lnTo>
                    <a:lnTo>
                      <a:pt x="12" y="0"/>
                    </a:lnTo>
                    <a:lnTo>
                      <a:pt x="9" y="3"/>
                    </a:lnTo>
                    <a:lnTo>
                      <a:pt x="6" y="3"/>
                    </a:lnTo>
                    <a:lnTo>
                      <a:pt x="4" y="4"/>
                    </a:lnTo>
                    <a:lnTo>
                      <a:pt x="1" y="7"/>
                    </a:lnTo>
                    <a:lnTo>
                      <a:pt x="0" y="9"/>
                    </a:lnTo>
                    <a:lnTo>
                      <a:pt x="1" y="13"/>
                    </a:lnTo>
                    <a:lnTo>
                      <a:pt x="1" y="15"/>
                    </a:lnTo>
                    <a:lnTo>
                      <a:pt x="2" y="17"/>
                    </a:lnTo>
                    <a:lnTo>
                      <a:pt x="1" y="21"/>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2" name="Freeform 94">
                <a:extLst>
                  <a:ext uri="{FF2B5EF4-FFF2-40B4-BE49-F238E27FC236}">
                    <a16:creationId xmlns:a16="http://schemas.microsoft.com/office/drawing/2014/main" id="{31D29DAF-C9E1-43AD-8AC6-14DDE157CA1F}"/>
                  </a:ext>
                </a:extLst>
              </p:cNvPr>
              <p:cNvSpPr>
                <a:spLocks/>
              </p:cNvSpPr>
              <p:nvPr/>
            </p:nvSpPr>
            <p:spPr bwMode="auto">
              <a:xfrm>
                <a:off x="3985" y="1895"/>
                <a:ext cx="18" cy="14"/>
              </a:xfrm>
              <a:custGeom>
                <a:avLst/>
                <a:gdLst>
                  <a:gd name="T0" fmla="*/ 1 w 18"/>
                  <a:gd name="T1" fmla="*/ 14 h 14"/>
                  <a:gd name="T2" fmla="*/ 4 w 18"/>
                  <a:gd name="T3" fmla="*/ 11 h 14"/>
                  <a:gd name="T4" fmla="*/ 4 w 18"/>
                  <a:gd name="T5" fmla="*/ 9 h 14"/>
                  <a:gd name="T6" fmla="*/ 8 w 18"/>
                  <a:gd name="T7" fmla="*/ 8 h 14"/>
                  <a:gd name="T8" fmla="*/ 10 w 18"/>
                  <a:gd name="T9" fmla="*/ 8 h 14"/>
                  <a:gd name="T10" fmla="*/ 16 w 18"/>
                  <a:gd name="T11" fmla="*/ 4 h 14"/>
                  <a:gd name="T12" fmla="*/ 18 w 18"/>
                  <a:gd name="T13" fmla="*/ 3 h 14"/>
                  <a:gd name="T14" fmla="*/ 17 w 18"/>
                  <a:gd name="T15" fmla="*/ 1 h 14"/>
                  <a:gd name="T16" fmla="*/ 13 w 18"/>
                  <a:gd name="T17" fmla="*/ 0 h 14"/>
                  <a:gd name="T18" fmla="*/ 11 w 18"/>
                  <a:gd name="T19" fmla="*/ 1 h 14"/>
                  <a:gd name="T20" fmla="*/ 8 w 18"/>
                  <a:gd name="T21" fmla="*/ 0 h 14"/>
                  <a:gd name="T22" fmla="*/ 5 w 18"/>
                  <a:gd name="T23" fmla="*/ 1 h 14"/>
                  <a:gd name="T24" fmla="*/ 3 w 18"/>
                  <a:gd name="T25" fmla="*/ 2 h 14"/>
                  <a:gd name="T26" fmla="*/ 0 w 18"/>
                  <a:gd name="T27" fmla="*/ 2 h 14"/>
                  <a:gd name="T28" fmla="*/ 1 w 18"/>
                  <a:gd name="T29" fmla="*/ 4 h 14"/>
                  <a:gd name="T30" fmla="*/ 0 w 18"/>
                  <a:gd name="T31" fmla="*/ 8 h 14"/>
                  <a:gd name="T32" fmla="*/ 2 w 18"/>
                  <a:gd name="T33" fmla="*/ 9 h 14"/>
                  <a:gd name="T34" fmla="*/ 1 w 18"/>
                  <a:gd name="T35" fmla="*/ 14 h 14"/>
                  <a:gd name="T36" fmla="*/ 1 w 18"/>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 y="14"/>
                    </a:moveTo>
                    <a:lnTo>
                      <a:pt x="4" y="11"/>
                    </a:lnTo>
                    <a:lnTo>
                      <a:pt x="4" y="9"/>
                    </a:lnTo>
                    <a:lnTo>
                      <a:pt x="8" y="8"/>
                    </a:lnTo>
                    <a:lnTo>
                      <a:pt x="10" y="8"/>
                    </a:lnTo>
                    <a:lnTo>
                      <a:pt x="16" y="4"/>
                    </a:lnTo>
                    <a:lnTo>
                      <a:pt x="18" y="3"/>
                    </a:lnTo>
                    <a:lnTo>
                      <a:pt x="17" y="1"/>
                    </a:lnTo>
                    <a:lnTo>
                      <a:pt x="13" y="0"/>
                    </a:lnTo>
                    <a:lnTo>
                      <a:pt x="11" y="1"/>
                    </a:lnTo>
                    <a:lnTo>
                      <a:pt x="8" y="0"/>
                    </a:lnTo>
                    <a:lnTo>
                      <a:pt x="5" y="1"/>
                    </a:lnTo>
                    <a:lnTo>
                      <a:pt x="3" y="2"/>
                    </a:lnTo>
                    <a:lnTo>
                      <a:pt x="0" y="2"/>
                    </a:lnTo>
                    <a:lnTo>
                      <a:pt x="1" y="4"/>
                    </a:lnTo>
                    <a:lnTo>
                      <a:pt x="0" y="8"/>
                    </a:lnTo>
                    <a:lnTo>
                      <a:pt x="2" y="9"/>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3" name="Freeform 95">
                <a:extLst>
                  <a:ext uri="{FF2B5EF4-FFF2-40B4-BE49-F238E27FC236}">
                    <a16:creationId xmlns:a16="http://schemas.microsoft.com/office/drawing/2014/main" id="{F2598A9E-71F8-4C1C-BD79-493FFD2D69F1}"/>
                  </a:ext>
                </a:extLst>
              </p:cNvPr>
              <p:cNvSpPr>
                <a:spLocks/>
              </p:cNvSpPr>
              <p:nvPr/>
            </p:nvSpPr>
            <p:spPr bwMode="auto">
              <a:xfrm>
                <a:off x="3987" y="1886"/>
                <a:ext cx="12" cy="8"/>
              </a:xfrm>
              <a:custGeom>
                <a:avLst/>
                <a:gdLst>
                  <a:gd name="T0" fmla="*/ 8 w 12"/>
                  <a:gd name="T1" fmla="*/ 0 h 8"/>
                  <a:gd name="T2" fmla="*/ 6 w 12"/>
                  <a:gd name="T3" fmla="*/ 2 h 8"/>
                  <a:gd name="T4" fmla="*/ 0 w 12"/>
                  <a:gd name="T5" fmla="*/ 3 h 8"/>
                  <a:gd name="T6" fmla="*/ 6 w 12"/>
                  <a:gd name="T7" fmla="*/ 4 h 8"/>
                  <a:gd name="T8" fmla="*/ 7 w 12"/>
                  <a:gd name="T9" fmla="*/ 8 h 8"/>
                  <a:gd name="T10" fmla="*/ 12 w 12"/>
                  <a:gd name="T11" fmla="*/ 4 h 8"/>
                  <a:gd name="T12" fmla="*/ 10 w 12"/>
                  <a:gd name="T13" fmla="*/ 1 h 8"/>
                  <a:gd name="T14" fmla="*/ 8 w 12"/>
                  <a:gd name="T15" fmla="*/ 0 h 8"/>
                  <a:gd name="T16" fmla="*/ 8 w 1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0"/>
                    </a:moveTo>
                    <a:lnTo>
                      <a:pt x="6" y="2"/>
                    </a:lnTo>
                    <a:lnTo>
                      <a:pt x="0" y="3"/>
                    </a:lnTo>
                    <a:lnTo>
                      <a:pt x="6" y="4"/>
                    </a:lnTo>
                    <a:lnTo>
                      <a:pt x="7" y="8"/>
                    </a:lnTo>
                    <a:lnTo>
                      <a:pt x="12" y="4"/>
                    </a:lnTo>
                    <a:lnTo>
                      <a:pt x="10"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4" name="Freeform 96">
                <a:extLst>
                  <a:ext uri="{FF2B5EF4-FFF2-40B4-BE49-F238E27FC236}">
                    <a16:creationId xmlns:a16="http://schemas.microsoft.com/office/drawing/2014/main" id="{F1B227EA-9711-459D-9D8C-B157D0CEF3EC}"/>
                  </a:ext>
                </a:extLst>
              </p:cNvPr>
              <p:cNvSpPr>
                <a:spLocks noEditPoints="1"/>
              </p:cNvSpPr>
              <p:nvPr/>
            </p:nvSpPr>
            <p:spPr bwMode="auto">
              <a:xfrm>
                <a:off x="3831" y="1352"/>
                <a:ext cx="226" cy="119"/>
              </a:xfrm>
              <a:custGeom>
                <a:avLst/>
                <a:gdLst>
                  <a:gd name="T0" fmla="*/ 130 w 226"/>
                  <a:gd name="T1" fmla="*/ 47 h 119"/>
                  <a:gd name="T2" fmla="*/ 111 w 226"/>
                  <a:gd name="T3" fmla="*/ 39 h 119"/>
                  <a:gd name="T4" fmla="*/ 94 w 226"/>
                  <a:gd name="T5" fmla="*/ 35 h 119"/>
                  <a:gd name="T6" fmla="*/ 84 w 226"/>
                  <a:gd name="T7" fmla="*/ 21 h 119"/>
                  <a:gd name="T8" fmla="*/ 72 w 226"/>
                  <a:gd name="T9" fmla="*/ 19 h 119"/>
                  <a:gd name="T10" fmla="*/ 73 w 226"/>
                  <a:gd name="T11" fmla="*/ 42 h 119"/>
                  <a:gd name="T12" fmla="*/ 54 w 226"/>
                  <a:gd name="T13" fmla="*/ 23 h 119"/>
                  <a:gd name="T14" fmla="*/ 45 w 226"/>
                  <a:gd name="T15" fmla="*/ 35 h 119"/>
                  <a:gd name="T16" fmla="*/ 35 w 226"/>
                  <a:gd name="T17" fmla="*/ 26 h 119"/>
                  <a:gd name="T18" fmla="*/ 28 w 226"/>
                  <a:gd name="T19" fmla="*/ 23 h 119"/>
                  <a:gd name="T20" fmla="*/ 10 w 226"/>
                  <a:gd name="T21" fmla="*/ 23 h 119"/>
                  <a:gd name="T22" fmla="*/ 3 w 226"/>
                  <a:gd name="T23" fmla="*/ 33 h 119"/>
                  <a:gd name="T24" fmla="*/ 19 w 226"/>
                  <a:gd name="T25" fmla="*/ 41 h 119"/>
                  <a:gd name="T26" fmla="*/ 5 w 226"/>
                  <a:gd name="T27" fmla="*/ 48 h 119"/>
                  <a:gd name="T28" fmla="*/ 22 w 226"/>
                  <a:gd name="T29" fmla="*/ 61 h 119"/>
                  <a:gd name="T30" fmla="*/ 33 w 226"/>
                  <a:gd name="T31" fmla="*/ 70 h 119"/>
                  <a:gd name="T32" fmla="*/ 48 w 226"/>
                  <a:gd name="T33" fmla="*/ 63 h 119"/>
                  <a:gd name="T34" fmla="*/ 61 w 226"/>
                  <a:gd name="T35" fmla="*/ 52 h 119"/>
                  <a:gd name="T36" fmla="*/ 76 w 226"/>
                  <a:gd name="T37" fmla="*/ 60 h 119"/>
                  <a:gd name="T38" fmla="*/ 87 w 226"/>
                  <a:gd name="T39" fmla="*/ 65 h 119"/>
                  <a:gd name="T40" fmla="*/ 63 w 226"/>
                  <a:gd name="T41" fmla="*/ 70 h 119"/>
                  <a:gd name="T42" fmla="*/ 38 w 226"/>
                  <a:gd name="T43" fmla="*/ 80 h 119"/>
                  <a:gd name="T44" fmla="*/ 60 w 226"/>
                  <a:gd name="T45" fmla="*/ 83 h 119"/>
                  <a:gd name="T46" fmla="*/ 85 w 226"/>
                  <a:gd name="T47" fmla="*/ 80 h 119"/>
                  <a:gd name="T48" fmla="*/ 70 w 226"/>
                  <a:gd name="T49" fmla="*/ 90 h 119"/>
                  <a:gd name="T50" fmla="*/ 55 w 226"/>
                  <a:gd name="T51" fmla="*/ 91 h 119"/>
                  <a:gd name="T52" fmla="*/ 51 w 226"/>
                  <a:gd name="T53" fmla="*/ 101 h 119"/>
                  <a:gd name="T54" fmla="*/ 79 w 226"/>
                  <a:gd name="T55" fmla="*/ 107 h 119"/>
                  <a:gd name="T56" fmla="*/ 73 w 226"/>
                  <a:gd name="T57" fmla="*/ 113 h 119"/>
                  <a:gd name="T58" fmla="*/ 85 w 226"/>
                  <a:gd name="T59" fmla="*/ 112 h 119"/>
                  <a:gd name="T60" fmla="*/ 101 w 226"/>
                  <a:gd name="T61" fmla="*/ 92 h 119"/>
                  <a:gd name="T62" fmla="*/ 113 w 226"/>
                  <a:gd name="T63" fmla="*/ 69 h 119"/>
                  <a:gd name="T64" fmla="*/ 135 w 226"/>
                  <a:gd name="T65" fmla="*/ 58 h 119"/>
                  <a:gd name="T66" fmla="*/ 200 w 226"/>
                  <a:gd name="T67" fmla="*/ 9 h 119"/>
                  <a:gd name="T68" fmla="*/ 182 w 226"/>
                  <a:gd name="T69" fmla="*/ 7 h 119"/>
                  <a:gd name="T70" fmla="*/ 172 w 226"/>
                  <a:gd name="T71" fmla="*/ 3 h 119"/>
                  <a:gd name="T72" fmla="*/ 161 w 226"/>
                  <a:gd name="T73" fmla="*/ 15 h 119"/>
                  <a:gd name="T74" fmla="*/ 139 w 226"/>
                  <a:gd name="T75" fmla="*/ 9 h 119"/>
                  <a:gd name="T76" fmla="*/ 124 w 226"/>
                  <a:gd name="T77" fmla="*/ 7 h 119"/>
                  <a:gd name="T78" fmla="*/ 118 w 226"/>
                  <a:gd name="T79" fmla="*/ 14 h 119"/>
                  <a:gd name="T80" fmla="*/ 112 w 226"/>
                  <a:gd name="T81" fmla="*/ 15 h 119"/>
                  <a:gd name="T82" fmla="*/ 112 w 226"/>
                  <a:gd name="T83" fmla="*/ 24 h 119"/>
                  <a:gd name="T84" fmla="*/ 156 w 226"/>
                  <a:gd name="T85" fmla="*/ 23 h 119"/>
                  <a:gd name="T86" fmla="*/ 141 w 226"/>
                  <a:gd name="T87" fmla="*/ 29 h 119"/>
                  <a:gd name="T88" fmla="*/ 136 w 226"/>
                  <a:gd name="T89" fmla="*/ 33 h 119"/>
                  <a:gd name="T90" fmla="*/ 166 w 226"/>
                  <a:gd name="T91" fmla="*/ 40 h 119"/>
                  <a:gd name="T92" fmla="*/ 206 w 226"/>
                  <a:gd name="T93" fmla="*/ 34 h 119"/>
                  <a:gd name="T94" fmla="*/ 225 w 226"/>
                  <a:gd name="T95" fmla="*/ 16 h 119"/>
                  <a:gd name="T96" fmla="*/ 157 w 226"/>
                  <a:gd name="T97" fmla="*/ 64 h 119"/>
                  <a:gd name="T98" fmla="*/ 135 w 226"/>
                  <a:gd name="T99" fmla="*/ 65 h 119"/>
                  <a:gd name="T100" fmla="*/ 180 w 226"/>
                  <a:gd name="T101" fmla="*/ 81 h 119"/>
                  <a:gd name="T102" fmla="*/ 167 w 226"/>
                  <a:gd name="T103" fmla="*/ 69 h 119"/>
                  <a:gd name="T104" fmla="*/ 149 w 226"/>
                  <a:gd name="T105" fmla="*/ 81 h 119"/>
                  <a:gd name="T106" fmla="*/ 148 w 226"/>
                  <a:gd name="T107" fmla="*/ 92 h 119"/>
                  <a:gd name="T108" fmla="*/ 166 w 226"/>
                  <a:gd name="T109" fmla="*/ 98 h 119"/>
                  <a:gd name="T110" fmla="*/ 193 w 226"/>
                  <a:gd name="T111"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119">
                    <a:moveTo>
                      <a:pt x="135" y="58"/>
                    </a:moveTo>
                    <a:lnTo>
                      <a:pt x="138" y="57"/>
                    </a:lnTo>
                    <a:lnTo>
                      <a:pt x="140" y="58"/>
                    </a:lnTo>
                    <a:lnTo>
                      <a:pt x="146" y="57"/>
                    </a:lnTo>
                    <a:lnTo>
                      <a:pt x="148" y="55"/>
                    </a:lnTo>
                    <a:lnTo>
                      <a:pt x="147" y="51"/>
                    </a:lnTo>
                    <a:lnTo>
                      <a:pt x="136" y="49"/>
                    </a:lnTo>
                    <a:lnTo>
                      <a:pt x="130" y="47"/>
                    </a:lnTo>
                    <a:lnTo>
                      <a:pt x="128" y="47"/>
                    </a:lnTo>
                    <a:lnTo>
                      <a:pt x="124" y="42"/>
                    </a:lnTo>
                    <a:lnTo>
                      <a:pt x="119" y="41"/>
                    </a:lnTo>
                    <a:lnTo>
                      <a:pt x="115" y="42"/>
                    </a:lnTo>
                    <a:lnTo>
                      <a:pt x="113" y="42"/>
                    </a:lnTo>
                    <a:lnTo>
                      <a:pt x="111" y="40"/>
                    </a:lnTo>
                    <a:lnTo>
                      <a:pt x="107" y="39"/>
                    </a:lnTo>
                    <a:lnTo>
                      <a:pt x="111" y="39"/>
                    </a:lnTo>
                    <a:lnTo>
                      <a:pt x="111" y="36"/>
                    </a:lnTo>
                    <a:lnTo>
                      <a:pt x="111" y="33"/>
                    </a:lnTo>
                    <a:lnTo>
                      <a:pt x="110" y="31"/>
                    </a:lnTo>
                    <a:lnTo>
                      <a:pt x="104" y="27"/>
                    </a:lnTo>
                    <a:lnTo>
                      <a:pt x="101" y="30"/>
                    </a:lnTo>
                    <a:lnTo>
                      <a:pt x="99" y="32"/>
                    </a:lnTo>
                    <a:lnTo>
                      <a:pt x="97" y="35"/>
                    </a:lnTo>
                    <a:lnTo>
                      <a:pt x="94" y="35"/>
                    </a:lnTo>
                    <a:lnTo>
                      <a:pt x="96" y="33"/>
                    </a:lnTo>
                    <a:lnTo>
                      <a:pt x="94" y="30"/>
                    </a:lnTo>
                    <a:lnTo>
                      <a:pt x="99" y="26"/>
                    </a:lnTo>
                    <a:lnTo>
                      <a:pt x="99" y="24"/>
                    </a:lnTo>
                    <a:lnTo>
                      <a:pt x="94" y="19"/>
                    </a:lnTo>
                    <a:lnTo>
                      <a:pt x="88" y="18"/>
                    </a:lnTo>
                    <a:lnTo>
                      <a:pt x="85" y="17"/>
                    </a:lnTo>
                    <a:lnTo>
                      <a:pt x="84" y="21"/>
                    </a:lnTo>
                    <a:lnTo>
                      <a:pt x="81" y="19"/>
                    </a:lnTo>
                    <a:lnTo>
                      <a:pt x="80" y="16"/>
                    </a:lnTo>
                    <a:lnTo>
                      <a:pt x="78" y="15"/>
                    </a:lnTo>
                    <a:lnTo>
                      <a:pt x="76" y="15"/>
                    </a:lnTo>
                    <a:lnTo>
                      <a:pt x="74" y="17"/>
                    </a:lnTo>
                    <a:lnTo>
                      <a:pt x="74" y="17"/>
                    </a:lnTo>
                    <a:lnTo>
                      <a:pt x="76" y="21"/>
                    </a:lnTo>
                    <a:lnTo>
                      <a:pt x="72" y="19"/>
                    </a:lnTo>
                    <a:lnTo>
                      <a:pt x="70" y="22"/>
                    </a:lnTo>
                    <a:lnTo>
                      <a:pt x="73" y="31"/>
                    </a:lnTo>
                    <a:lnTo>
                      <a:pt x="74" y="36"/>
                    </a:lnTo>
                    <a:lnTo>
                      <a:pt x="80" y="47"/>
                    </a:lnTo>
                    <a:lnTo>
                      <a:pt x="80" y="50"/>
                    </a:lnTo>
                    <a:lnTo>
                      <a:pt x="78" y="48"/>
                    </a:lnTo>
                    <a:lnTo>
                      <a:pt x="77" y="44"/>
                    </a:lnTo>
                    <a:lnTo>
                      <a:pt x="73" y="42"/>
                    </a:lnTo>
                    <a:lnTo>
                      <a:pt x="71" y="41"/>
                    </a:lnTo>
                    <a:lnTo>
                      <a:pt x="70" y="39"/>
                    </a:lnTo>
                    <a:lnTo>
                      <a:pt x="68" y="36"/>
                    </a:lnTo>
                    <a:lnTo>
                      <a:pt x="65" y="31"/>
                    </a:lnTo>
                    <a:lnTo>
                      <a:pt x="65" y="29"/>
                    </a:lnTo>
                    <a:lnTo>
                      <a:pt x="60" y="24"/>
                    </a:lnTo>
                    <a:lnTo>
                      <a:pt x="56" y="23"/>
                    </a:lnTo>
                    <a:lnTo>
                      <a:pt x="54" y="23"/>
                    </a:lnTo>
                    <a:lnTo>
                      <a:pt x="51" y="25"/>
                    </a:lnTo>
                    <a:lnTo>
                      <a:pt x="51" y="29"/>
                    </a:lnTo>
                    <a:lnTo>
                      <a:pt x="48" y="29"/>
                    </a:lnTo>
                    <a:lnTo>
                      <a:pt x="45" y="31"/>
                    </a:lnTo>
                    <a:lnTo>
                      <a:pt x="48" y="36"/>
                    </a:lnTo>
                    <a:lnTo>
                      <a:pt x="48" y="39"/>
                    </a:lnTo>
                    <a:lnTo>
                      <a:pt x="45" y="38"/>
                    </a:lnTo>
                    <a:lnTo>
                      <a:pt x="45" y="35"/>
                    </a:lnTo>
                    <a:lnTo>
                      <a:pt x="42" y="33"/>
                    </a:lnTo>
                    <a:lnTo>
                      <a:pt x="39" y="33"/>
                    </a:lnTo>
                    <a:lnTo>
                      <a:pt x="36" y="32"/>
                    </a:lnTo>
                    <a:lnTo>
                      <a:pt x="38" y="29"/>
                    </a:lnTo>
                    <a:lnTo>
                      <a:pt x="36" y="29"/>
                    </a:lnTo>
                    <a:lnTo>
                      <a:pt x="30" y="30"/>
                    </a:lnTo>
                    <a:lnTo>
                      <a:pt x="27" y="29"/>
                    </a:lnTo>
                    <a:lnTo>
                      <a:pt x="35" y="26"/>
                    </a:lnTo>
                    <a:lnTo>
                      <a:pt x="38" y="25"/>
                    </a:lnTo>
                    <a:lnTo>
                      <a:pt x="40" y="25"/>
                    </a:lnTo>
                    <a:lnTo>
                      <a:pt x="44" y="25"/>
                    </a:lnTo>
                    <a:lnTo>
                      <a:pt x="46" y="24"/>
                    </a:lnTo>
                    <a:lnTo>
                      <a:pt x="45" y="21"/>
                    </a:lnTo>
                    <a:lnTo>
                      <a:pt x="43" y="21"/>
                    </a:lnTo>
                    <a:lnTo>
                      <a:pt x="37" y="21"/>
                    </a:lnTo>
                    <a:lnTo>
                      <a:pt x="28" y="23"/>
                    </a:lnTo>
                    <a:lnTo>
                      <a:pt x="26" y="23"/>
                    </a:lnTo>
                    <a:lnTo>
                      <a:pt x="22" y="22"/>
                    </a:lnTo>
                    <a:lnTo>
                      <a:pt x="21" y="24"/>
                    </a:lnTo>
                    <a:lnTo>
                      <a:pt x="22" y="26"/>
                    </a:lnTo>
                    <a:lnTo>
                      <a:pt x="20" y="26"/>
                    </a:lnTo>
                    <a:lnTo>
                      <a:pt x="18" y="24"/>
                    </a:lnTo>
                    <a:lnTo>
                      <a:pt x="16" y="21"/>
                    </a:lnTo>
                    <a:lnTo>
                      <a:pt x="10" y="23"/>
                    </a:lnTo>
                    <a:lnTo>
                      <a:pt x="8" y="25"/>
                    </a:lnTo>
                    <a:lnTo>
                      <a:pt x="9" y="27"/>
                    </a:lnTo>
                    <a:lnTo>
                      <a:pt x="7" y="27"/>
                    </a:lnTo>
                    <a:lnTo>
                      <a:pt x="3" y="29"/>
                    </a:lnTo>
                    <a:lnTo>
                      <a:pt x="5" y="30"/>
                    </a:lnTo>
                    <a:lnTo>
                      <a:pt x="3" y="30"/>
                    </a:lnTo>
                    <a:lnTo>
                      <a:pt x="0" y="31"/>
                    </a:lnTo>
                    <a:lnTo>
                      <a:pt x="3" y="33"/>
                    </a:lnTo>
                    <a:lnTo>
                      <a:pt x="3" y="35"/>
                    </a:lnTo>
                    <a:lnTo>
                      <a:pt x="7" y="41"/>
                    </a:lnTo>
                    <a:lnTo>
                      <a:pt x="8" y="44"/>
                    </a:lnTo>
                    <a:lnTo>
                      <a:pt x="11" y="43"/>
                    </a:lnTo>
                    <a:lnTo>
                      <a:pt x="13" y="41"/>
                    </a:lnTo>
                    <a:lnTo>
                      <a:pt x="13" y="38"/>
                    </a:lnTo>
                    <a:lnTo>
                      <a:pt x="19" y="38"/>
                    </a:lnTo>
                    <a:lnTo>
                      <a:pt x="19" y="41"/>
                    </a:lnTo>
                    <a:lnTo>
                      <a:pt x="16" y="42"/>
                    </a:lnTo>
                    <a:lnTo>
                      <a:pt x="16" y="46"/>
                    </a:lnTo>
                    <a:lnTo>
                      <a:pt x="18" y="48"/>
                    </a:lnTo>
                    <a:lnTo>
                      <a:pt x="21" y="50"/>
                    </a:lnTo>
                    <a:lnTo>
                      <a:pt x="18" y="50"/>
                    </a:lnTo>
                    <a:lnTo>
                      <a:pt x="16" y="49"/>
                    </a:lnTo>
                    <a:lnTo>
                      <a:pt x="9" y="47"/>
                    </a:lnTo>
                    <a:lnTo>
                      <a:pt x="5" y="48"/>
                    </a:lnTo>
                    <a:lnTo>
                      <a:pt x="9" y="50"/>
                    </a:lnTo>
                    <a:lnTo>
                      <a:pt x="13" y="52"/>
                    </a:lnTo>
                    <a:lnTo>
                      <a:pt x="11" y="52"/>
                    </a:lnTo>
                    <a:lnTo>
                      <a:pt x="11" y="55"/>
                    </a:lnTo>
                    <a:lnTo>
                      <a:pt x="13" y="58"/>
                    </a:lnTo>
                    <a:lnTo>
                      <a:pt x="17" y="59"/>
                    </a:lnTo>
                    <a:lnTo>
                      <a:pt x="19" y="59"/>
                    </a:lnTo>
                    <a:lnTo>
                      <a:pt x="22" y="61"/>
                    </a:lnTo>
                    <a:lnTo>
                      <a:pt x="25" y="61"/>
                    </a:lnTo>
                    <a:lnTo>
                      <a:pt x="31" y="61"/>
                    </a:lnTo>
                    <a:lnTo>
                      <a:pt x="19" y="63"/>
                    </a:lnTo>
                    <a:lnTo>
                      <a:pt x="22" y="65"/>
                    </a:lnTo>
                    <a:lnTo>
                      <a:pt x="25" y="67"/>
                    </a:lnTo>
                    <a:lnTo>
                      <a:pt x="28" y="68"/>
                    </a:lnTo>
                    <a:lnTo>
                      <a:pt x="29" y="72"/>
                    </a:lnTo>
                    <a:lnTo>
                      <a:pt x="33" y="70"/>
                    </a:lnTo>
                    <a:lnTo>
                      <a:pt x="38" y="72"/>
                    </a:lnTo>
                    <a:lnTo>
                      <a:pt x="40" y="69"/>
                    </a:lnTo>
                    <a:lnTo>
                      <a:pt x="44" y="70"/>
                    </a:lnTo>
                    <a:lnTo>
                      <a:pt x="46" y="68"/>
                    </a:lnTo>
                    <a:lnTo>
                      <a:pt x="47" y="66"/>
                    </a:lnTo>
                    <a:lnTo>
                      <a:pt x="50" y="66"/>
                    </a:lnTo>
                    <a:lnTo>
                      <a:pt x="52" y="64"/>
                    </a:lnTo>
                    <a:lnTo>
                      <a:pt x="48" y="63"/>
                    </a:lnTo>
                    <a:lnTo>
                      <a:pt x="51" y="59"/>
                    </a:lnTo>
                    <a:lnTo>
                      <a:pt x="50" y="57"/>
                    </a:lnTo>
                    <a:lnTo>
                      <a:pt x="52" y="56"/>
                    </a:lnTo>
                    <a:lnTo>
                      <a:pt x="55" y="56"/>
                    </a:lnTo>
                    <a:lnTo>
                      <a:pt x="55" y="59"/>
                    </a:lnTo>
                    <a:lnTo>
                      <a:pt x="57" y="58"/>
                    </a:lnTo>
                    <a:lnTo>
                      <a:pt x="60" y="56"/>
                    </a:lnTo>
                    <a:lnTo>
                      <a:pt x="61" y="52"/>
                    </a:lnTo>
                    <a:lnTo>
                      <a:pt x="64" y="52"/>
                    </a:lnTo>
                    <a:lnTo>
                      <a:pt x="64" y="56"/>
                    </a:lnTo>
                    <a:lnTo>
                      <a:pt x="63" y="58"/>
                    </a:lnTo>
                    <a:lnTo>
                      <a:pt x="61" y="60"/>
                    </a:lnTo>
                    <a:lnTo>
                      <a:pt x="62" y="63"/>
                    </a:lnTo>
                    <a:lnTo>
                      <a:pt x="64" y="64"/>
                    </a:lnTo>
                    <a:lnTo>
                      <a:pt x="70" y="63"/>
                    </a:lnTo>
                    <a:lnTo>
                      <a:pt x="76" y="60"/>
                    </a:lnTo>
                    <a:lnTo>
                      <a:pt x="77" y="58"/>
                    </a:lnTo>
                    <a:lnTo>
                      <a:pt x="80" y="57"/>
                    </a:lnTo>
                    <a:lnTo>
                      <a:pt x="80" y="59"/>
                    </a:lnTo>
                    <a:lnTo>
                      <a:pt x="78" y="61"/>
                    </a:lnTo>
                    <a:lnTo>
                      <a:pt x="78" y="64"/>
                    </a:lnTo>
                    <a:lnTo>
                      <a:pt x="81" y="65"/>
                    </a:lnTo>
                    <a:lnTo>
                      <a:pt x="84" y="66"/>
                    </a:lnTo>
                    <a:lnTo>
                      <a:pt x="87" y="65"/>
                    </a:lnTo>
                    <a:lnTo>
                      <a:pt x="89" y="65"/>
                    </a:lnTo>
                    <a:lnTo>
                      <a:pt x="84" y="67"/>
                    </a:lnTo>
                    <a:lnTo>
                      <a:pt x="81" y="67"/>
                    </a:lnTo>
                    <a:lnTo>
                      <a:pt x="72" y="67"/>
                    </a:lnTo>
                    <a:lnTo>
                      <a:pt x="70" y="67"/>
                    </a:lnTo>
                    <a:lnTo>
                      <a:pt x="67" y="68"/>
                    </a:lnTo>
                    <a:lnTo>
                      <a:pt x="67" y="70"/>
                    </a:lnTo>
                    <a:lnTo>
                      <a:pt x="63" y="70"/>
                    </a:lnTo>
                    <a:lnTo>
                      <a:pt x="55" y="74"/>
                    </a:lnTo>
                    <a:lnTo>
                      <a:pt x="50" y="75"/>
                    </a:lnTo>
                    <a:lnTo>
                      <a:pt x="46" y="74"/>
                    </a:lnTo>
                    <a:lnTo>
                      <a:pt x="46" y="77"/>
                    </a:lnTo>
                    <a:lnTo>
                      <a:pt x="44" y="75"/>
                    </a:lnTo>
                    <a:lnTo>
                      <a:pt x="40" y="75"/>
                    </a:lnTo>
                    <a:lnTo>
                      <a:pt x="38" y="77"/>
                    </a:lnTo>
                    <a:lnTo>
                      <a:pt x="38" y="80"/>
                    </a:lnTo>
                    <a:lnTo>
                      <a:pt x="39" y="83"/>
                    </a:lnTo>
                    <a:lnTo>
                      <a:pt x="40" y="85"/>
                    </a:lnTo>
                    <a:lnTo>
                      <a:pt x="43" y="85"/>
                    </a:lnTo>
                    <a:lnTo>
                      <a:pt x="46" y="84"/>
                    </a:lnTo>
                    <a:lnTo>
                      <a:pt x="48" y="84"/>
                    </a:lnTo>
                    <a:lnTo>
                      <a:pt x="52" y="84"/>
                    </a:lnTo>
                    <a:lnTo>
                      <a:pt x="56" y="83"/>
                    </a:lnTo>
                    <a:lnTo>
                      <a:pt x="60" y="83"/>
                    </a:lnTo>
                    <a:lnTo>
                      <a:pt x="62" y="81"/>
                    </a:lnTo>
                    <a:lnTo>
                      <a:pt x="65" y="81"/>
                    </a:lnTo>
                    <a:lnTo>
                      <a:pt x="68" y="82"/>
                    </a:lnTo>
                    <a:lnTo>
                      <a:pt x="71" y="82"/>
                    </a:lnTo>
                    <a:lnTo>
                      <a:pt x="73" y="82"/>
                    </a:lnTo>
                    <a:lnTo>
                      <a:pt x="79" y="82"/>
                    </a:lnTo>
                    <a:lnTo>
                      <a:pt x="82" y="80"/>
                    </a:lnTo>
                    <a:lnTo>
                      <a:pt x="85" y="80"/>
                    </a:lnTo>
                    <a:lnTo>
                      <a:pt x="84" y="82"/>
                    </a:lnTo>
                    <a:lnTo>
                      <a:pt x="86" y="84"/>
                    </a:lnTo>
                    <a:lnTo>
                      <a:pt x="84" y="83"/>
                    </a:lnTo>
                    <a:lnTo>
                      <a:pt x="69" y="84"/>
                    </a:lnTo>
                    <a:lnTo>
                      <a:pt x="61" y="85"/>
                    </a:lnTo>
                    <a:lnTo>
                      <a:pt x="57" y="86"/>
                    </a:lnTo>
                    <a:lnTo>
                      <a:pt x="55" y="87"/>
                    </a:lnTo>
                    <a:lnTo>
                      <a:pt x="70" y="90"/>
                    </a:lnTo>
                    <a:lnTo>
                      <a:pt x="72" y="92"/>
                    </a:lnTo>
                    <a:lnTo>
                      <a:pt x="74" y="93"/>
                    </a:lnTo>
                    <a:lnTo>
                      <a:pt x="72" y="93"/>
                    </a:lnTo>
                    <a:lnTo>
                      <a:pt x="70" y="91"/>
                    </a:lnTo>
                    <a:lnTo>
                      <a:pt x="67" y="91"/>
                    </a:lnTo>
                    <a:lnTo>
                      <a:pt x="64" y="91"/>
                    </a:lnTo>
                    <a:lnTo>
                      <a:pt x="59" y="90"/>
                    </a:lnTo>
                    <a:lnTo>
                      <a:pt x="55" y="91"/>
                    </a:lnTo>
                    <a:lnTo>
                      <a:pt x="53" y="92"/>
                    </a:lnTo>
                    <a:lnTo>
                      <a:pt x="51" y="90"/>
                    </a:lnTo>
                    <a:lnTo>
                      <a:pt x="47" y="90"/>
                    </a:lnTo>
                    <a:lnTo>
                      <a:pt x="45" y="90"/>
                    </a:lnTo>
                    <a:lnTo>
                      <a:pt x="42" y="91"/>
                    </a:lnTo>
                    <a:lnTo>
                      <a:pt x="43" y="94"/>
                    </a:lnTo>
                    <a:lnTo>
                      <a:pt x="47" y="100"/>
                    </a:lnTo>
                    <a:lnTo>
                      <a:pt x="51" y="101"/>
                    </a:lnTo>
                    <a:lnTo>
                      <a:pt x="53" y="101"/>
                    </a:lnTo>
                    <a:lnTo>
                      <a:pt x="56" y="102"/>
                    </a:lnTo>
                    <a:lnTo>
                      <a:pt x="59" y="104"/>
                    </a:lnTo>
                    <a:lnTo>
                      <a:pt x="62" y="106"/>
                    </a:lnTo>
                    <a:lnTo>
                      <a:pt x="68" y="107"/>
                    </a:lnTo>
                    <a:lnTo>
                      <a:pt x="70" y="104"/>
                    </a:lnTo>
                    <a:lnTo>
                      <a:pt x="73" y="106"/>
                    </a:lnTo>
                    <a:lnTo>
                      <a:pt x="79" y="107"/>
                    </a:lnTo>
                    <a:lnTo>
                      <a:pt x="76" y="108"/>
                    </a:lnTo>
                    <a:lnTo>
                      <a:pt x="73" y="107"/>
                    </a:lnTo>
                    <a:lnTo>
                      <a:pt x="70" y="108"/>
                    </a:lnTo>
                    <a:lnTo>
                      <a:pt x="68" y="108"/>
                    </a:lnTo>
                    <a:lnTo>
                      <a:pt x="64" y="110"/>
                    </a:lnTo>
                    <a:lnTo>
                      <a:pt x="68" y="111"/>
                    </a:lnTo>
                    <a:lnTo>
                      <a:pt x="70" y="112"/>
                    </a:lnTo>
                    <a:lnTo>
                      <a:pt x="73" y="113"/>
                    </a:lnTo>
                    <a:lnTo>
                      <a:pt x="76" y="116"/>
                    </a:lnTo>
                    <a:lnTo>
                      <a:pt x="76" y="119"/>
                    </a:lnTo>
                    <a:lnTo>
                      <a:pt x="79" y="118"/>
                    </a:lnTo>
                    <a:lnTo>
                      <a:pt x="81" y="119"/>
                    </a:lnTo>
                    <a:lnTo>
                      <a:pt x="84" y="118"/>
                    </a:lnTo>
                    <a:lnTo>
                      <a:pt x="87" y="116"/>
                    </a:lnTo>
                    <a:lnTo>
                      <a:pt x="87" y="113"/>
                    </a:lnTo>
                    <a:lnTo>
                      <a:pt x="85" y="112"/>
                    </a:lnTo>
                    <a:lnTo>
                      <a:pt x="89" y="108"/>
                    </a:lnTo>
                    <a:lnTo>
                      <a:pt x="87" y="104"/>
                    </a:lnTo>
                    <a:lnTo>
                      <a:pt x="90" y="104"/>
                    </a:lnTo>
                    <a:lnTo>
                      <a:pt x="93" y="99"/>
                    </a:lnTo>
                    <a:lnTo>
                      <a:pt x="94" y="97"/>
                    </a:lnTo>
                    <a:lnTo>
                      <a:pt x="95" y="93"/>
                    </a:lnTo>
                    <a:lnTo>
                      <a:pt x="98" y="92"/>
                    </a:lnTo>
                    <a:lnTo>
                      <a:pt x="101" y="92"/>
                    </a:lnTo>
                    <a:lnTo>
                      <a:pt x="104" y="90"/>
                    </a:lnTo>
                    <a:lnTo>
                      <a:pt x="105" y="84"/>
                    </a:lnTo>
                    <a:lnTo>
                      <a:pt x="105" y="78"/>
                    </a:lnTo>
                    <a:lnTo>
                      <a:pt x="106" y="76"/>
                    </a:lnTo>
                    <a:lnTo>
                      <a:pt x="112" y="76"/>
                    </a:lnTo>
                    <a:lnTo>
                      <a:pt x="114" y="74"/>
                    </a:lnTo>
                    <a:lnTo>
                      <a:pt x="112" y="72"/>
                    </a:lnTo>
                    <a:lnTo>
                      <a:pt x="113" y="69"/>
                    </a:lnTo>
                    <a:lnTo>
                      <a:pt x="114" y="66"/>
                    </a:lnTo>
                    <a:lnTo>
                      <a:pt x="113" y="64"/>
                    </a:lnTo>
                    <a:lnTo>
                      <a:pt x="119" y="63"/>
                    </a:lnTo>
                    <a:lnTo>
                      <a:pt x="121" y="60"/>
                    </a:lnTo>
                    <a:lnTo>
                      <a:pt x="124" y="59"/>
                    </a:lnTo>
                    <a:lnTo>
                      <a:pt x="128" y="59"/>
                    </a:lnTo>
                    <a:lnTo>
                      <a:pt x="132" y="58"/>
                    </a:lnTo>
                    <a:lnTo>
                      <a:pt x="135" y="58"/>
                    </a:lnTo>
                    <a:close/>
                    <a:moveTo>
                      <a:pt x="226" y="14"/>
                    </a:moveTo>
                    <a:lnTo>
                      <a:pt x="224" y="13"/>
                    </a:lnTo>
                    <a:lnTo>
                      <a:pt x="221" y="10"/>
                    </a:lnTo>
                    <a:lnTo>
                      <a:pt x="218" y="10"/>
                    </a:lnTo>
                    <a:lnTo>
                      <a:pt x="209" y="10"/>
                    </a:lnTo>
                    <a:lnTo>
                      <a:pt x="206" y="10"/>
                    </a:lnTo>
                    <a:lnTo>
                      <a:pt x="204" y="9"/>
                    </a:lnTo>
                    <a:lnTo>
                      <a:pt x="200" y="9"/>
                    </a:lnTo>
                    <a:lnTo>
                      <a:pt x="198" y="8"/>
                    </a:lnTo>
                    <a:lnTo>
                      <a:pt x="195" y="8"/>
                    </a:lnTo>
                    <a:lnTo>
                      <a:pt x="193" y="6"/>
                    </a:lnTo>
                    <a:lnTo>
                      <a:pt x="191" y="7"/>
                    </a:lnTo>
                    <a:lnTo>
                      <a:pt x="188" y="5"/>
                    </a:lnTo>
                    <a:lnTo>
                      <a:pt x="185" y="5"/>
                    </a:lnTo>
                    <a:lnTo>
                      <a:pt x="185" y="7"/>
                    </a:lnTo>
                    <a:lnTo>
                      <a:pt x="182" y="7"/>
                    </a:lnTo>
                    <a:lnTo>
                      <a:pt x="180" y="7"/>
                    </a:lnTo>
                    <a:lnTo>
                      <a:pt x="179" y="9"/>
                    </a:lnTo>
                    <a:lnTo>
                      <a:pt x="176" y="13"/>
                    </a:lnTo>
                    <a:lnTo>
                      <a:pt x="171" y="10"/>
                    </a:lnTo>
                    <a:lnTo>
                      <a:pt x="170" y="8"/>
                    </a:lnTo>
                    <a:lnTo>
                      <a:pt x="173" y="7"/>
                    </a:lnTo>
                    <a:lnTo>
                      <a:pt x="172" y="5"/>
                    </a:lnTo>
                    <a:lnTo>
                      <a:pt x="172" y="3"/>
                    </a:lnTo>
                    <a:lnTo>
                      <a:pt x="166" y="0"/>
                    </a:lnTo>
                    <a:lnTo>
                      <a:pt x="165" y="6"/>
                    </a:lnTo>
                    <a:lnTo>
                      <a:pt x="164" y="3"/>
                    </a:lnTo>
                    <a:lnTo>
                      <a:pt x="162" y="3"/>
                    </a:lnTo>
                    <a:lnTo>
                      <a:pt x="159" y="6"/>
                    </a:lnTo>
                    <a:lnTo>
                      <a:pt x="163" y="7"/>
                    </a:lnTo>
                    <a:lnTo>
                      <a:pt x="161" y="13"/>
                    </a:lnTo>
                    <a:lnTo>
                      <a:pt x="161" y="15"/>
                    </a:lnTo>
                    <a:lnTo>
                      <a:pt x="159" y="16"/>
                    </a:lnTo>
                    <a:lnTo>
                      <a:pt x="157" y="16"/>
                    </a:lnTo>
                    <a:lnTo>
                      <a:pt x="156" y="14"/>
                    </a:lnTo>
                    <a:lnTo>
                      <a:pt x="154" y="13"/>
                    </a:lnTo>
                    <a:lnTo>
                      <a:pt x="150" y="13"/>
                    </a:lnTo>
                    <a:lnTo>
                      <a:pt x="153" y="9"/>
                    </a:lnTo>
                    <a:lnTo>
                      <a:pt x="150" y="7"/>
                    </a:lnTo>
                    <a:lnTo>
                      <a:pt x="139" y="9"/>
                    </a:lnTo>
                    <a:lnTo>
                      <a:pt x="138" y="7"/>
                    </a:lnTo>
                    <a:lnTo>
                      <a:pt x="136" y="7"/>
                    </a:lnTo>
                    <a:lnTo>
                      <a:pt x="133" y="5"/>
                    </a:lnTo>
                    <a:lnTo>
                      <a:pt x="130" y="3"/>
                    </a:lnTo>
                    <a:lnTo>
                      <a:pt x="122" y="0"/>
                    </a:lnTo>
                    <a:lnTo>
                      <a:pt x="120" y="4"/>
                    </a:lnTo>
                    <a:lnTo>
                      <a:pt x="125" y="5"/>
                    </a:lnTo>
                    <a:lnTo>
                      <a:pt x="124" y="7"/>
                    </a:lnTo>
                    <a:lnTo>
                      <a:pt x="122" y="9"/>
                    </a:lnTo>
                    <a:lnTo>
                      <a:pt x="119" y="7"/>
                    </a:lnTo>
                    <a:lnTo>
                      <a:pt x="116" y="6"/>
                    </a:lnTo>
                    <a:lnTo>
                      <a:pt x="113" y="6"/>
                    </a:lnTo>
                    <a:lnTo>
                      <a:pt x="114" y="8"/>
                    </a:lnTo>
                    <a:lnTo>
                      <a:pt x="118" y="10"/>
                    </a:lnTo>
                    <a:lnTo>
                      <a:pt x="120" y="10"/>
                    </a:lnTo>
                    <a:lnTo>
                      <a:pt x="118" y="14"/>
                    </a:lnTo>
                    <a:lnTo>
                      <a:pt x="112" y="10"/>
                    </a:lnTo>
                    <a:lnTo>
                      <a:pt x="110" y="10"/>
                    </a:lnTo>
                    <a:lnTo>
                      <a:pt x="101" y="10"/>
                    </a:lnTo>
                    <a:lnTo>
                      <a:pt x="97" y="12"/>
                    </a:lnTo>
                    <a:lnTo>
                      <a:pt x="103" y="14"/>
                    </a:lnTo>
                    <a:lnTo>
                      <a:pt x="106" y="15"/>
                    </a:lnTo>
                    <a:lnTo>
                      <a:pt x="108" y="15"/>
                    </a:lnTo>
                    <a:lnTo>
                      <a:pt x="112" y="15"/>
                    </a:lnTo>
                    <a:lnTo>
                      <a:pt x="111" y="16"/>
                    </a:lnTo>
                    <a:lnTo>
                      <a:pt x="108" y="16"/>
                    </a:lnTo>
                    <a:lnTo>
                      <a:pt x="105" y="18"/>
                    </a:lnTo>
                    <a:lnTo>
                      <a:pt x="103" y="18"/>
                    </a:lnTo>
                    <a:lnTo>
                      <a:pt x="104" y="22"/>
                    </a:lnTo>
                    <a:lnTo>
                      <a:pt x="106" y="23"/>
                    </a:lnTo>
                    <a:lnTo>
                      <a:pt x="110" y="24"/>
                    </a:lnTo>
                    <a:lnTo>
                      <a:pt x="112" y="24"/>
                    </a:lnTo>
                    <a:lnTo>
                      <a:pt x="119" y="24"/>
                    </a:lnTo>
                    <a:lnTo>
                      <a:pt x="121" y="25"/>
                    </a:lnTo>
                    <a:lnTo>
                      <a:pt x="128" y="24"/>
                    </a:lnTo>
                    <a:lnTo>
                      <a:pt x="133" y="23"/>
                    </a:lnTo>
                    <a:lnTo>
                      <a:pt x="141" y="22"/>
                    </a:lnTo>
                    <a:lnTo>
                      <a:pt x="150" y="22"/>
                    </a:lnTo>
                    <a:lnTo>
                      <a:pt x="154" y="24"/>
                    </a:lnTo>
                    <a:lnTo>
                      <a:pt x="156" y="23"/>
                    </a:lnTo>
                    <a:lnTo>
                      <a:pt x="159" y="23"/>
                    </a:lnTo>
                    <a:lnTo>
                      <a:pt x="156" y="24"/>
                    </a:lnTo>
                    <a:lnTo>
                      <a:pt x="154" y="24"/>
                    </a:lnTo>
                    <a:lnTo>
                      <a:pt x="150" y="25"/>
                    </a:lnTo>
                    <a:lnTo>
                      <a:pt x="141" y="25"/>
                    </a:lnTo>
                    <a:lnTo>
                      <a:pt x="136" y="26"/>
                    </a:lnTo>
                    <a:lnTo>
                      <a:pt x="139" y="29"/>
                    </a:lnTo>
                    <a:lnTo>
                      <a:pt x="141" y="29"/>
                    </a:lnTo>
                    <a:lnTo>
                      <a:pt x="133" y="29"/>
                    </a:lnTo>
                    <a:lnTo>
                      <a:pt x="130" y="27"/>
                    </a:lnTo>
                    <a:lnTo>
                      <a:pt x="128" y="27"/>
                    </a:lnTo>
                    <a:lnTo>
                      <a:pt x="124" y="27"/>
                    </a:lnTo>
                    <a:lnTo>
                      <a:pt x="123" y="31"/>
                    </a:lnTo>
                    <a:lnTo>
                      <a:pt x="128" y="32"/>
                    </a:lnTo>
                    <a:lnTo>
                      <a:pt x="130" y="33"/>
                    </a:lnTo>
                    <a:lnTo>
                      <a:pt x="136" y="33"/>
                    </a:lnTo>
                    <a:lnTo>
                      <a:pt x="141" y="35"/>
                    </a:lnTo>
                    <a:lnTo>
                      <a:pt x="147" y="35"/>
                    </a:lnTo>
                    <a:lnTo>
                      <a:pt x="149" y="35"/>
                    </a:lnTo>
                    <a:lnTo>
                      <a:pt x="153" y="35"/>
                    </a:lnTo>
                    <a:lnTo>
                      <a:pt x="158" y="34"/>
                    </a:lnTo>
                    <a:lnTo>
                      <a:pt x="164" y="35"/>
                    </a:lnTo>
                    <a:lnTo>
                      <a:pt x="164" y="38"/>
                    </a:lnTo>
                    <a:lnTo>
                      <a:pt x="166" y="40"/>
                    </a:lnTo>
                    <a:lnTo>
                      <a:pt x="170" y="41"/>
                    </a:lnTo>
                    <a:lnTo>
                      <a:pt x="175" y="41"/>
                    </a:lnTo>
                    <a:lnTo>
                      <a:pt x="181" y="41"/>
                    </a:lnTo>
                    <a:lnTo>
                      <a:pt x="183" y="41"/>
                    </a:lnTo>
                    <a:lnTo>
                      <a:pt x="185" y="38"/>
                    </a:lnTo>
                    <a:lnTo>
                      <a:pt x="195" y="35"/>
                    </a:lnTo>
                    <a:lnTo>
                      <a:pt x="197" y="38"/>
                    </a:lnTo>
                    <a:lnTo>
                      <a:pt x="206" y="34"/>
                    </a:lnTo>
                    <a:lnTo>
                      <a:pt x="208" y="32"/>
                    </a:lnTo>
                    <a:lnTo>
                      <a:pt x="208" y="30"/>
                    </a:lnTo>
                    <a:lnTo>
                      <a:pt x="210" y="27"/>
                    </a:lnTo>
                    <a:lnTo>
                      <a:pt x="216" y="25"/>
                    </a:lnTo>
                    <a:lnTo>
                      <a:pt x="222" y="22"/>
                    </a:lnTo>
                    <a:lnTo>
                      <a:pt x="225" y="21"/>
                    </a:lnTo>
                    <a:lnTo>
                      <a:pt x="226" y="18"/>
                    </a:lnTo>
                    <a:lnTo>
                      <a:pt x="225" y="16"/>
                    </a:lnTo>
                    <a:lnTo>
                      <a:pt x="226" y="14"/>
                    </a:lnTo>
                    <a:close/>
                    <a:moveTo>
                      <a:pt x="139" y="70"/>
                    </a:moveTo>
                    <a:lnTo>
                      <a:pt x="142" y="72"/>
                    </a:lnTo>
                    <a:lnTo>
                      <a:pt x="145" y="70"/>
                    </a:lnTo>
                    <a:lnTo>
                      <a:pt x="150" y="69"/>
                    </a:lnTo>
                    <a:lnTo>
                      <a:pt x="156" y="69"/>
                    </a:lnTo>
                    <a:lnTo>
                      <a:pt x="157" y="67"/>
                    </a:lnTo>
                    <a:lnTo>
                      <a:pt x="157" y="64"/>
                    </a:lnTo>
                    <a:lnTo>
                      <a:pt x="157" y="61"/>
                    </a:lnTo>
                    <a:lnTo>
                      <a:pt x="150" y="59"/>
                    </a:lnTo>
                    <a:lnTo>
                      <a:pt x="148" y="60"/>
                    </a:lnTo>
                    <a:lnTo>
                      <a:pt x="145" y="59"/>
                    </a:lnTo>
                    <a:lnTo>
                      <a:pt x="139" y="60"/>
                    </a:lnTo>
                    <a:lnTo>
                      <a:pt x="131" y="63"/>
                    </a:lnTo>
                    <a:lnTo>
                      <a:pt x="129" y="63"/>
                    </a:lnTo>
                    <a:lnTo>
                      <a:pt x="135" y="65"/>
                    </a:lnTo>
                    <a:lnTo>
                      <a:pt x="135" y="67"/>
                    </a:lnTo>
                    <a:lnTo>
                      <a:pt x="137" y="68"/>
                    </a:lnTo>
                    <a:lnTo>
                      <a:pt x="137" y="70"/>
                    </a:lnTo>
                    <a:lnTo>
                      <a:pt x="139" y="70"/>
                    </a:lnTo>
                    <a:close/>
                    <a:moveTo>
                      <a:pt x="188" y="81"/>
                    </a:moveTo>
                    <a:lnTo>
                      <a:pt x="184" y="81"/>
                    </a:lnTo>
                    <a:lnTo>
                      <a:pt x="182" y="81"/>
                    </a:lnTo>
                    <a:lnTo>
                      <a:pt x="180" y="81"/>
                    </a:lnTo>
                    <a:lnTo>
                      <a:pt x="176" y="81"/>
                    </a:lnTo>
                    <a:lnTo>
                      <a:pt x="174" y="78"/>
                    </a:lnTo>
                    <a:lnTo>
                      <a:pt x="171" y="77"/>
                    </a:lnTo>
                    <a:lnTo>
                      <a:pt x="170" y="75"/>
                    </a:lnTo>
                    <a:lnTo>
                      <a:pt x="172" y="74"/>
                    </a:lnTo>
                    <a:lnTo>
                      <a:pt x="173" y="72"/>
                    </a:lnTo>
                    <a:lnTo>
                      <a:pt x="171" y="70"/>
                    </a:lnTo>
                    <a:lnTo>
                      <a:pt x="167" y="69"/>
                    </a:lnTo>
                    <a:lnTo>
                      <a:pt x="162" y="70"/>
                    </a:lnTo>
                    <a:lnTo>
                      <a:pt x="159" y="72"/>
                    </a:lnTo>
                    <a:lnTo>
                      <a:pt x="154" y="70"/>
                    </a:lnTo>
                    <a:lnTo>
                      <a:pt x="148" y="72"/>
                    </a:lnTo>
                    <a:lnTo>
                      <a:pt x="139" y="74"/>
                    </a:lnTo>
                    <a:lnTo>
                      <a:pt x="142" y="76"/>
                    </a:lnTo>
                    <a:lnTo>
                      <a:pt x="148" y="78"/>
                    </a:lnTo>
                    <a:lnTo>
                      <a:pt x="149" y="81"/>
                    </a:lnTo>
                    <a:lnTo>
                      <a:pt x="146" y="84"/>
                    </a:lnTo>
                    <a:lnTo>
                      <a:pt x="145" y="86"/>
                    </a:lnTo>
                    <a:lnTo>
                      <a:pt x="141" y="90"/>
                    </a:lnTo>
                    <a:lnTo>
                      <a:pt x="139" y="91"/>
                    </a:lnTo>
                    <a:lnTo>
                      <a:pt x="139" y="93"/>
                    </a:lnTo>
                    <a:lnTo>
                      <a:pt x="141" y="93"/>
                    </a:lnTo>
                    <a:lnTo>
                      <a:pt x="145" y="93"/>
                    </a:lnTo>
                    <a:lnTo>
                      <a:pt x="148" y="92"/>
                    </a:lnTo>
                    <a:lnTo>
                      <a:pt x="156" y="92"/>
                    </a:lnTo>
                    <a:lnTo>
                      <a:pt x="158" y="90"/>
                    </a:lnTo>
                    <a:lnTo>
                      <a:pt x="162" y="90"/>
                    </a:lnTo>
                    <a:lnTo>
                      <a:pt x="164" y="90"/>
                    </a:lnTo>
                    <a:lnTo>
                      <a:pt x="162" y="93"/>
                    </a:lnTo>
                    <a:lnTo>
                      <a:pt x="161" y="99"/>
                    </a:lnTo>
                    <a:lnTo>
                      <a:pt x="163" y="99"/>
                    </a:lnTo>
                    <a:lnTo>
                      <a:pt x="166" y="98"/>
                    </a:lnTo>
                    <a:lnTo>
                      <a:pt x="168" y="95"/>
                    </a:lnTo>
                    <a:lnTo>
                      <a:pt x="172" y="94"/>
                    </a:lnTo>
                    <a:lnTo>
                      <a:pt x="174" y="95"/>
                    </a:lnTo>
                    <a:lnTo>
                      <a:pt x="178" y="94"/>
                    </a:lnTo>
                    <a:lnTo>
                      <a:pt x="180" y="92"/>
                    </a:lnTo>
                    <a:lnTo>
                      <a:pt x="184" y="86"/>
                    </a:lnTo>
                    <a:lnTo>
                      <a:pt x="190" y="85"/>
                    </a:lnTo>
                    <a:lnTo>
                      <a:pt x="193" y="85"/>
                    </a:lnTo>
                    <a:lnTo>
                      <a:pt x="190" y="82"/>
                    </a:lnTo>
                    <a:lnTo>
                      <a:pt x="188"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5" name="Freeform 97">
                <a:extLst>
                  <a:ext uri="{FF2B5EF4-FFF2-40B4-BE49-F238E27FC236}">
                    <a16:creationId xmlns:a16="http://schemas.microsoft.com/office/drawing/2014/main" id="{227F299E-27C0-4CB5-B4B2-36A34CDF4A60}"/>
                  </a:ext>
                </a:extLst>
              </p:cNvPr>
              <p:cNvSpPr>
                <a:spLocks/>
              </p:cNvSpPr>
              <p:nvPr/>
            </p:nvSpPr>
            <p:spPr bwMode="auto">
              <a:xfrm>
                <a:off x="3798" y="1912"/>
                <a:ext cx="32" cy="21"/>
              </a:xfrm>
              <a:custGeom>
                <a:avLst/>
                <a:gdLst>
                  <a:gd name="T0" fmla="*/ 2 w 32"/>
                  <a:gd name="T1" fmla="*/ 21 h 21"/>
                  <a:gd name="T2" fmla="*/ 0 w 32"/>
                  <a:gd name="T3" fmla="*/ 19 h 21"/>
                  <a:gd name="T4" fmla="*/ 1 w 32"/>
                  <a:gd name="T5" fmla="*/ 16 h 21"/>
                  <a:gd name="T6" fmla="*/ 4 w 32"/>
                  <a:gd name="T7" fmla="*/ 13 h 21"/>
                  <a:gd name="T8" fmla="*/ 6 w 32"/>
                  <a:gd name="T9" fmla="*/ 12 h 21"/>
                  <a:gd name="T10" fmla="*/ 8 w 32"/>
                  <a:gd name="T11" fmla="*/ 12 h 21"/>
                  <a:gd name="T12" fmla="*/ 10 w 32"/>
                  <a:gd name="T13" fmla="*/ 12 h 21"/>
                  <a:gd name="T14" fmla="*/ 13 w 32"/>
                  <a:gd name="T15" fmla="*/ 12 h 21"/>
                  <a:gd name="T16" fmla="*/ 16 w 32"/>
                  <a:gd name="T17" fmla="*/ 12 h 21"/>
                  <a:gd name="T18" fmla="*/ 19 w 32"/>
                  <a:gd name="T19" fmla="*/ 9 h 21"/>
                  <a:gd name="T20" fmla="*/ 20 w 32"/>
                  <a:gd name="T21" fmla="*/ 6 h 21"/>
                  <a:gd name="T22" fmla="*/ 24 w 32"/>
                  <a:gd name="T23" fmla="*/ 3 h 21"/>
                  <a:gd name="T24" fmla="*/ 26 w 32"/>
                  <a:gd name="T25" fmla="*/ 3 h 21"/>
                  <a:gd name="T26" fmla="*/ 32 w 32"/>
                  <a:gd name="T27" fmla="*/ 0 h 21"/>
                  <a:gd name="T28" fmla="*/ 29 w 32"/>
                  <a:gd name="T29" fmla="*/ 3 h 21"/>
                  <a:gd name="T30" fmla="*/ 30 w 32"/>
                  <a:gd name="T31" fmla="*/ 5 h 21"/>
                  <a:gd name="T32" fmla="*/ 30 w 32"/>
                  <a:gd name="T33" fmla="*/ 10 h 21"/>
                  <a:gd name="T34" fmla="*/ 29 w 32"/>
                  <a:gd name="T35" fmla="*/ 13 h 21"/>
                  <a:gd name="T36" fmla="*/ 26 w 32"/>
                  <a:gd name="T37" fmla="*/ 14 h 21"/>
                  <a:gd name="T38" fmla="*/ 24 w 32"/>
                  <a:gd name="T39" fmla="*/ 13 h 21"/>
                  <a:gd name="T40" fmla="*/ 24 w 32"/>
                  <a:gd name="T41" fmla="*/ 13 h 21"/>
                  <a:gd name="T42" fmla="*/ 23 w 32"/>
                  <a:gd name="T43" fmla="*/ 13 h 21"/>
                  <a:gd name="T44" fmla="*/ 20 w 32"/>
                  <a:gd name="T45" fmla="*/ 13 h 21"/>
                  <a:gd name="T46" fmla="*/ 13 w 32"/>
                  <a:gd name="T47" fmla="*/ 14 h 21"/>
                  <a:gd name="T48" fmla="*/ 11 w 32"/>
                  <a:gd name="T49" fmla="*/ 13 h 21"/>
                  <a:gd name="T50" fmla="*/ 11 w 32"/>
                  <a:gd name="T51" fmla="*/ 14 h 21"/>
                  <a:gd name="T52" fmla="*/ 6 w 32"/>
                  <a:gd name="T53" fmla="*/ 16 h 21"/>
                  <a:gd name="T54" fmla="*/ 2 w 32"/>
                  <a:gd name="T55" fmla="*/ 21 h 21"/>
                  <a:gd name="T56" fmla="*/ 2 w 32"/>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1">
                    <a:moveTo>
                      <a:pt x="2" y="21"/>
                    </a:moveTo>
                    <a:lnTo>
                      <a:pt x="0" y="19"/>
                    </a:lnTo>
                    <a:lnTo>
                      <a:pt x="1" y="16"/>
                    </a:lnTo>
                    <a:lnTo>
                      <a:pt x="4" y="13"/>
                    </a:lnTo>
                    <a:lnTo>
                      <a:pt x="6" y="12"/>
                    </a:lnTo>
                    <a:lnTo>
                      <a:pt x="8" y="12"/>
                    </a:lnTo>
                    <a:lnTo>
                      <a:pt x="10" y="12"/>
                    </a:lnTo>
                    <a:lnTo>
                      <a:pt x="13" y="12"/>
                    </a:lnTo>
                    <a:lnTo>
                      <a:pt x="16" y="12"/>
                    </a:lnTo>
                    <a:lnTo>
                      <a:pt x="19" y="9"/>
                    </a:lnTo>
                    <a:lnTo>
                      <a:pt x="20" y="6"/>
                    </a:lnTo>
                    <a:lnTo>
                      <a:pt x="24" y="3"/>
                    </a:lnTo>
                    <a:lnTo>
                      <a:pt x="26" y="3"/>
                    </a:lnTo>
                    <a:lnTo>
                      <a:pt x="32" y="0"/>
                    </a:lnTo>
                    <a:lnTo>
                      <a:pt x="29" y="3"/>
                    </a:lnTo>
                    <a:lnTo>
                      <a:pt x="30" y="5"/>
                    </a:lnTo>
                    <a:lnTo>
                      <a:pt x="30" y="10"/>
                    </a:lnTo>
                    <a:lnTo>
                      <a:pt x="29" y="13"/>
                    </a:lnTo>
                    <a:lnTo>
                      <a:pt x="26" y="14"/>
                    </a:lnTo>
                    <a:lnTo>
                      <a:pt x="24" y="13"/>
                    </a:lnTo>
                    <a:lnTo>
                      <a:pt x="24" y="13"/>
                    </a:lnTo>
                    <a:lnTo>
                      <a:pt x="23" y="13"/>
                    </a:lnTo>
                    <a:lnTo>
                      <a:pt x="20" y="13"/>
                    </a:lnTo>
                    <a:lnTo>
                      <a:pt x="13" y="14"/>
                    </a:lnTo>
                    <a:lnTo>
                      <a:pt x="11" y="13"/>
                    </a:lnTo>
                    <a:lnTo>
                      <a:pt x="11" y="14"/>
                    </a:lnTo>
                    <a:lnTo>
                      <a:pt x="6" y="16"/>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6" name="Freeform 98">
                <a:extLst>
                  <a:ext uri="{FF2B5EF4-FFF2-40B4-BE49-F238E27FC236}">
                    <a16:creationId xmlns:a16="http://schemas.microsoft.com/office/drawing/2014/main" id="{9A0DB435-0F7D-42A8-B7C3-B81DDF134EE6}"/>
                  </a:ext>
                </a:extLst>
              </p:cNvPr>
              <p:cNvSpPr>
                <a:spLocks/>
              </p:cNvSpPr>
              <p:nvPr/>
            </p:nvSpPr>
            <p:spPr bwMode="auto">
              <a:xfrm>
                <a:off x="3835" y="1966"/>
                <a:ext cx="12" cy="7"/>
              </a:xfrm>
              <a:custGeom>
                <a:avLst/>
                <a:gdLst>
                  <a:gd name="T0" fmla="*/ 12 w 12"/>
                  <a:gd name="T1" fmla="*/ 3 h 7"/>
                  <a:gd name="T2" fmla="*/ 9 w 12"/>
                  <a:gd name="T3" fmla="*/ 6 h 7"/>
                  <a:gd name="T4" fmla="*/ 7 w 12"/>
                  <a:gd name="T5" fmla="*/ 7 h 7"/>
                  <a:gd name="T6" fmla="*/ 0 w 12"/>
                  <a:gd name="T7" fmla="*/ 3 h 7"/>
                  <a:gd name="T8" fmla="*/ 1 w 12"/>
                  <a:gd name="T9" fmla="*/ 1 h 7"/>
                  <a:gd name="T10" fmla="*/ 4 w 12"/>
                  <a:gd name="T11" fmla="*/ 0 h 7"/>
                  <a:gd name="T12" fmla="*/ 6 w 12"/>
                  <a:gd name="T13" fmla="*/ 2 h 7"/>
                  <a:gd name="T14" fmla="*/ 10 w 12"/>
                  <a:gd name="T15" fmla="*/ 2 h 7"/>
                  <a:gd name="T16" fmla="*/ 12 w 12"/>
                  <a:gd name="T17" fmla="*/ 3 h 7"/>
                  <a:gd name="T18" fmla="*/ 12 w 12"/>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12" y="3"/>
                    </a:moveTo>
                    <a:lnTo>
                      <a:pt x="9" y="6"/>
                    </a:lnTo>
                    <a:lnTo>
                      <a:pt x="7" y="7"/>
                    </a:lnTo>
                    <a:lnTo>
                      <a:pt x="0" y="3"/>
                    </a:lnTo>
                    <a:lnTo>
                      <a:pt x="1" y="1"/>
                    </a:lnTo>
                    <a:lnTo>
                      <a:pt x="4" y="0"/>
                    </a:lnTo>
                    <a:lnTo>
                      <a:pt x="6" y="2"/>
                    </a:lnTo>
                    <a:lnTo>
                      <a:pt x="10" y="2"/>
                    </a:lnTo>
                    <a:lnTo>
                      <a:pt x="12"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7" name="Freeform 99">
                <a:extLst>
                  <a:ext uri="{FF2B5EF4-FFF2-40B4-BE49-F238E27FC236}">
                    <a16:creationId xmlns:a16="http://schemas.microsoft.com/office/drawing/2014/main" id="{6B4B7703-6F7F-47BC-AD47-0AF1D6EA5D55}"/>
                  </a:ext>
                </a:extLst>
              </p:cNvPr>
              <p:cNvSpPr>
                <a:spLocks/>
              </p:cNvSpPr>
              <p:nvPr/>
            </p:nvSpPr>
            <p:spPr bwMode="auto">
              <a:xfrm>
                <a:off x="4007" y="2297"/>
                <a:ext cx="38" cy="10"/>
              </a:xfrm>
              <a:custGeom>
                <a:avLst/>
                <a:gdLst>
                  <a:gd name="T0" fmla="*/ 36 w 38"/>
                  <a:gd name="T1" fmla="*/ 9 h 10"/>
                  <a:gd name="T2" fmla="*/ 36 w 38"/>
                  <a:gd name="T3" fmla="*/ 9 h 10"/>
                  <a:gd name="T4" fmla="*/ 38 w 38"/>
                  <a:gd name="T5" fmla="*/ 8 h 10"/>
                  <a:gd name="T6" fmla="*/ 38 w 38"/>
                  <a:gd name="T7" fmla="*/ 4 h 10"/>
                  <a:gd name="T8" fmla="*/ 36 w 38"/>
                  <a:gd name="T9" fmla="*/ 5 h 10"/>
                  <a:gd name="T10" fmla="*/ 30 w 38"/>
                  <a:gd name="T11" fmla="*/ 6 h 10"/>
                  <a:gd name="T12" fmla="*/ 30 w 38"/>
                  <a:gd name="T13" fmla="*/ 4 h 10"/>
                  <a:gd name="T14" fmla="*/ 26 w 38"/>
                  <a:gd name="T15" fmla="*/ 4 h 10"/>
                  <a:gd name="T16" fmla="*/ 23 w 38"/>
                  <a:gd name="T17" fmla="*/ 4 h 10"/>
                  <a:gd name="T18" fmla="*/ 20 w 38"/>
                  <a:gd name="T19" fmla="*/ 3 h 10"/>
                  <a:gd name="T20" fmla="*/ 16 w 38"/>
                  <a:gd name="T21" fmla="*/ 2 h 10"/>
                  <a:gd name="T22" fmla="*/ 11 w 38"/>
                  <a:gd name="T23" fmla="*/ 4 h 10"/>
                  <a:gd name="T24" fmla="*/ 9 w 38"/>
                  <a:gd name="T25" fmla="*/ 3 h 10"/>
                  <a:gd name="T26" fmla="*/ 8 w 38"/>
                  <a:gd name="T27" fmla="*/ 1 h 10"/>
                  <a:gd name="T28" fmla="*/ 6 w 38"/>
                  <a:gd name="T29" fmla="*/ 1 h 10"/>
                  <a:gd name="T30" fmla="*/ 0 w 38"/>
                  <a:gd name="T31" fmla="*/ 0 h 10"/>
                  <a:gd name="T32" fmla="*/ 0 w 38"/>
                  <a:gd name="T33" fmla="*/ 5 h 10"/>
                  <a:gd name="T34" fmla="*/ 11 w 38"/>
                  <a:gd name="T35" fmla="*/ 6 h 10"/>
                  <a:gd name="T36" fmla="*/ 16 w 38"/>
                  <a:gd name="T37" fmla="*/ 8 h 10"/>
                  <a:gd name="T38" fmla="*/ 16 w 38"/>
                  <a:gd name="T39" fmla="*/ 9 h 10"/>
                  <a:gd name="T40" fmla="*/ 17 w 38"/>
                  <a:gd name="T41" fmla="*/ 10 h 10"/>
                  <a:gd name="T42" fmla="*/ 22 w 38"/>
                  <a:gd name="T43" fmla="*/ 10 h 10"/>
                  <a:gd name="T44" fmla="*/ 25 w 38"/>
                  <a:gd name="T45" fmla="*/ 9 h 10"/>
                  <a:gd name="T46" fmla="*/ 36 w 38"/>
                  <a:gd name="T47" fmla="*/ 9 h 10"/>
                  <a:gd name="T48" fmla="*/ 36 w 38"/>
                  <a:gd name="T4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10">
                    <a:moveTo>
                      <a:pt x="36" y="9"/>
                    </a:moveTo>
                    <a:lnTo>
                      <a:pt x="36" y="9"/>
                    </a:lnTo>
                    <a:lnTo>
                      <a:pt x="38" y="8"/>
                    </a:lnTo>
                    <a:lnTo>
                      <a:pt x="38" y="4"/>
                    </a:lnTo>
                    <a:lnTo>
                      <a:pt x="36" y="5"/>
                    </a:lnTo>
                    <a:lnTo>
                      <a:pt x="30" y="6"/>
                    </a:lnTo>
                    <a:lnTo>
                      <a:pt x="30" y="4"/>
                    </a:lnTo>
                    <a:lnTo>
                      <a:pt x="26" y="4"/>
                    </a:lnTo>
                    <a:lnTo>
                      <a:pt x="23" y="4"/>
                    </a:lnTo>
                    <a:lnTo>
                      <a:pt x="20" y="3"/>
                    </a:lnTo>
                    <a:lnTo>
                      <a:pt x="16" y="2"/>
                    </a:lnTo>
                    <a:lnTo>
                      <a:pt x="11" y="4"/>
                    </a:lnTo>
                    <a:lnTo>
                      <a:pt x="9" y="3"/>
                    </a:lnTo>
                    <a:lnTo>
                      <a:pt x="8" y="1"/>
                    </a:lnTo>
                    <a:lnTo>
                      <a:pt x="6" y="1"/>
                    </a:lnTo>
                    <a:lnTo>
                      <a:pt x="0" y="0"/>
                    </a:lnTo>
                    <a:lnTo>
                      <a:pt x="0" y="5"/>
                    </a:lnTo>
                    <a:lnTo>
                      <a:pt x="11" y="6"/>
                    </a:lnTo>
                    <a:lnTo>
                      <a:pt x="16" y="8"/>
                    </a:lnTo>
                    <a:lnTo>
                      <a:pt x="16" y="9"/>
                    </a:lnTo>
                    <a:lnTo>
                      <a:pt x="17" y="10"/>
                    </a:lnTo>
                    <a:lnTo>
                      <a:pt x="22" y="10"/>
                    </a:lnTo>
                    <a:lnTo>
                      <a:pt x="25" y="9"/>
                    </a:lnTo>
                    <a:lnTo>
                      <a:pt x="36" y="9"/>
                    </a:lnTo>
                    <a:lnTo>
                      <a:pt x="3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8" name="Freeform 100">
                <a:extLst>
                  <a:ext uri="{FF2B5EF4-FFF2-40B4-BE49-F238E27FC236}">
                    <a16:creationId xmlns:a16="http://schemas.microsoft.com/office/drawing/2014/main" id="{4F8F1D69-4E03-4627-BBFE-064C281F710C}"/>
                  </a:ext>
                </a:extLst>
              </p:cNvPr>
              <p:cNvSpPr>
                <a:spLocks/>
              </p:cNvSpPr>
              <p:nvPr/>
            </p:nvSpPr>
            <p:spPr bwMode="auto">
              <a:xfrm>
                <a:off x="4064" y="2284"/>
                <a:ext cx="7" cy="8"/>
              </a:xfrm>
              <a:custGeom>
                <a:avLst/>
                <a:gdLst>
                  <a:gd name="T0" fmla="*/ 2 w 7"/>
                  <a:gd name="T1" fmla="*/ 7 h 8"/>
                  <a:gd name="T2" fmla="*/ 6 w 7"/>
                  <a:gd name="T3" fmla="*/ 5 h 8"/>
                  <a:gd name="T4" fmla="*/ 7 w 7"/>
                  <a:gd name="T5" fmla="*/ 0 h 8"/>
                  <a:gd name="T6" fmla="*/ 5 w 7"/>
                  <a:gd name="T7" fmla="*/ 0 h 8"/>
                  <a:gd name="T8" fmla="*/ 1 w 7"/>
                  <a:gd name="T9" fmla="*/ 2 h 8"/>
                  <a:gd name="T10" fmla="*/ 0 w 7"/>
                  <a:gd name="T11" fmla="*/ 5 h 8"/>
                  <a:gd name="T12" fmla="*/ 0 w 7"/>
                  <a:gd name="T13" fmla="*/ 8 h 8"/>
                  <a:gd name="T14" fmla="*/ 2 w 7"/>
                  <a:gd name="T15" fmla="*/ 7 h 8"/>
                  <a:gd name="T16" fmla="*/ 2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2" y="7"/>
                    </a:moveTo>
                    <a:lnTo>
                      <a:pt x="6" y="5"/>
                    </a:lnTo>
                    <a:lnTo>
                      <a:pt x="7" y="0"/>
                    </a:lnTo>
                    <a:lnTo>
                      <a:pt x="5" y="0"/>
                    </a:lnTo>
                    <a:lnTo>
                      <a:pt x="1" y="2"/>
                    </a:lnTo>
                    <a:lnTo>
                      <a:pt x="0" y="5"/>
                    </a:lnTo>
                    <a:lnTo>
                      <a:pt x="0" y="8"/>
                    </a:lnTo>
                    <a:lnTo>
                      <a:pt x="2" y="7"/>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59" name="Freeform 101">
                <a:extLst>
                  <a:ext uri="{FF2B5EF4-FFF2-40B4-BE49-F238E27FC236}">
                    <a16:creationId xmlns:a16="http://schemas.microsoft.com/office/drawing/2014/main" id="{FC8ABF6B-87ED-496D-956E-EF2D78CF35AC}"/>
                  </a:ext>
                </a:extLst>
              </p:cNvPr>
              <p:cNvSpPr>
                <a:spLocks/>
              </p:cNvSpPr>
              <p:nvPr/>
            </p:nvSpPr>
            <p:spPr bwMode="auto">
              <a:xfrm>
                <a:off x="4127" y="2296"/>
                <a:ext cx="31" cy="17"/>
              </a:xfrm>
              <a:custGeom>
                <a:avLst/>
                <a:gdLst>
                  <a:gd name="T0" fmla="*/ 3 w 31"/>
                  <a:gd name="T1" fmla="*/ 14 h 17"/>
                  <a:gd name="T2" fmla="*/ 5 w 31"/>
                  <a:gd name="T3" fmla="*/ 15 h 17"/>
                  <a:gd name="T4" fmla="*/ 8 w 31"/>
                  <a:gd name="T5" fmla="*/ 15 h 17"/>
                  <a:gd name="T6" fmla="*/ 10 w 31"/>
                  <a:gd name="T7" fmla="*/ 17 h 17"/>
                  <a:gd name="T8" fmla="*/ 10 w 31"/>
                  <a:gd name="T9" fmla="*/ 15 h 17"/>
                  <a:gd name="T10" fmla="*/ 11 w 31"/>
                  <a:gd name="T11" fmla="*/ 15 h 17"/>
                  <a:gd name="T12" fmla="*/ 13 w 31"/>
                  <a:gd name="T13" fmla="*/ 14 h 17"/>
                  <a:gd name="T14" fmla="*/ 17 w 31"/>
                  <a:gd name="T15" fmla="*/ 13 h 17"/>
                  <a:gd name="T16" fmla="*/ 19 w 31"/>
                  <a:gd name="T17" fmla="*/ 11 h 17"/>
                  <a:gd name="T18" fmla="*/ 22 w 31"/>
                  <a:gd name="T19" fmla="*/ 11 h 17"/>
                  <a:gd name="T20" fmla="*/ 24 w 31"/>
                  <a:gd name="T21" fmla="*/ 10 h 17"/>
                  <a:gd name="T22" fmla="*/ 22 w 31"/>
                  <a:gd name="T23" fmla="*/ 7 h 17"/>
                  <a:gd name="T24" fmla="*/ 23 w 31"/>
                  <a:gd name="T25" fmla="*/ 5 h 17"/>
                  <a:gd name="T26" fmla="*/ 25 w 31"/>
                  <a:gd name="T27" fmla="*/ 3 h 17"/>
                  <a:gd name="T28" fmla="*/ 29 w 31"/>
                  <a:gd name="T29" fmla="*/ 2 h 17"/>
                  <a:gd name="T30" fmla="*/ 31 w 31"/>
                  <a:gd name="T31" fmla="*/ 0 h 17"/>
                  <a:gd name="T32" fmla="*/ 29 w 31"/>
                  <a:gd name="T33" fmla="*/ 1 h 17"/>
                  <a:gd name="T34" fmla="*/ 24 w 31"/>
                  <a:gd name="T35" fmla="*/ 3 h 17"/>
                  <a:gd name="T36" fmla="*/ 19 w 31"/>
                  <a:gd name="T37" fmla="*/ 4 h 17"/>
                  <a:gd name="T38" fmla="*/ 14 w 31"/>
                  <a:gd name="T39" fmla="*/ 5 h 17"/>
                  <a:gd name="T40" fmla="*/ 12 w 31"/>
                  <a:gd name="T41" fmla="*/ 4 h 17"/>
                  <a:gd name="T42" fmla="*/ 8 w 31"/>
                  <a:gd name="T43" fmla="*/ 6 h 17"/>
                  <a:gd name="T44" fmla="*/ 8 w 31"/>
                  <a:gd name="T45" fmla="*/ 7 h 17"/>
                  <a:gd name="T46" fmla="*/ 4 w 31"/>
                  <a:gd name="T47" fmla="*/ 7 h 17"/>
                  <a:gd name="T48" fmla="*/ 0 w 31"/>
                  <a:gd name="T49" fmla="*/ 10 h 17"/>
                  <a:gd name="T50" fmla="*/ 0 w 31"/>
                  <a:gd name="T51" fmla="*/ 12 h 17"/>
                  <a:gd name="T52" fmla="*/ 3 w 31"/>
                  <a:gd name="T53" fmla="*/ 14 h 17"/>
                  <a:gd name="T54" fmla="*/ 3 w 31"/>
                  <a:gd name="T5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17">
                    <a:moveTo>
                      <a:pt x="3" y="14"/>
                    </a:moveTo>
                    <a:lnTo>
                      <a:pt x="5" y="15"/>
                    </a:lnTo>
                    <a:lnTo>
                      <a:pt x="8" y="15"/>
                    </a:lnTo>
                    <a:lnTo>
                      <a:pt x="10" y="17"/>
                    </a:lnTo>
                    <a:lnTo>
                      <a:pt x="10" y="15"/>
                    </a:lnTo>
                    <a:lnTo>
                      <a:pt x="11" y="15"/>
                    </a:lnTo>
                    <a:lnTo>
                      <a:pt x="13" y="14"/>
                    </a:lnTo>
                    <a:lnTo>
                      <a:pt x="17" y="13"/>
                    </a:lnTo>
                    <a:lnTo>
                      <a:pt x="19" y="11"/>
                    </a:lnTo>
                    <a:lnTo>
                      <a:pt x="22" y="11"/>
                    </a:lnTo>
                    <a:lnTo>
                      <a:pt x="24" y="10"/>
                    </a:lnTo>
                    <a:lnTo>
                      <a:pt x="22" y="7"/>
                    </a:lnTo>
                    <a:lnTo>
                      <a:pt x="23" y="5"/>
                    </a:lnTo>
                    <a:lnTo>
                      <a:pt x="25" y="3"/>
                    </a:lnTo>
                    <a:lnTo>
                      <a:pt x="29" y="2"/>
                    </a:lnTo>
                    <a:lnTo>
                      <a:pt x="31" y="0"/>
                    </a:lnTo>
                    <a:lnTo>
                      <a:pt x="29" y="1"/>
                    </a:lnTo>
                    <a:lnTo>
                      <a:pt x="24" y="3"/>
                    </a:lnTo>
                    <a:lnTo>
                      <a:pt x="19" y="4"/>
                    </a:lnTo>
                    <a:lnTo>
                      <a:pt x="14" y="5"/>
                    </a:lnTo>
                    <a:lnTo>
                      <a:pt x="12" y="4"/>
                    </a:lnTo>
                    <a:lnTo>
                      <a:pt x="8" y="6"/>
                    </a:lnTo>
                    <a:lnTo>
                      <a:pt x="8" y="7"/>
                    </a:lnTo>
                    <a:lnTo>
                      <a:pt x="4" y="7"/>
                    </a:lnTo>
                    <a:lnTo>
                      <a:pt x="0" y="10"/>
                    </a:lnTo>
                    <a:lnTo>
                      <a:pt x="0" y="12"/>
                    </a:lnTo>
                    <a:lnTo>
                      <a:pt x="3" y="14"/>
                    </a:lnTo>
                    <a:lnTo>
                      <a:pt x="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0" name="Freeform 102">
                <a:extLst>
                  <a:ext uri="{FF2B5EF4-FFF2-40B4-BE49-F238E27FC236}">
                    <a16:creationId xmlns:a16="http://schemas.microsoft.com/office/drawing/2014/main" id="{1E0A8244-6AD7-4798-A634-A9A49DBE6728}"/>
                  </a:ext>
                </a:extLst>
              </p:cNvPr>
              <p:cNvSpPr>
                <a:spLocks/>
              </p:cNvSpPr>
              <p:nvPr/>
            </p:nvSpPr>
            <p:spPr bwMode="auto">
              <a:xfrm>
                <a:off x="4345" y="1656"/>
                <a:ext cx="29" cy="18"/>
              </a:xfrm>
              <a:custGeom>
                <a:avLst/>
                <a:gdLst>
                  <a:gd name="T0" fmla="*/ 25 w 29"/>
                  <a:gd name="T1" fmla="*/ 10 h 18"/>
                  <a:gd name="T2" fmla="*/ 27 w 29"/>
                  <a:gd name="T3" fmla="*/ 9 h 18"/>
                  <a:gd name="T4" fmla="*/ 26 w 29"/>
                  <a:gd name="T5" fmla="*/ 11 h 18"/>
                  <a:gd name="T6" fmla="*/ 29 w 29"/>
                  <a:gd name="T7" fmla="*/ 9 h 18"/>
                  <a:gd name="T8" fmla="*/ 27 w 29"/>
                  <a:gd name="T9" fmla="*/ 7 h 18"/>
                  <a:gd name="T10" fmla="*/ 25 w 29"/>
                  <a:gd name="T11" fmla="*/ 4 h 18"/>
                  <a:gd name="T12" fmla="*/ 16 w 29"/>
                  <a:gd name="T13" fmla="*/ 1 h 18"/>
                  <a:gd name="T14" fmla="*/ 14 w 29"/>
                  <a:gd name="T15" fmla="*/ 0 h 18"/>
                  <a:gd name="T16" fmla="*/ 10 w 29"/>
                  <a:gd name="T17" fmla="*/ 0 h 18"/>
                  <a:gd name="T18" fmla="*/ 6 w 29"/>
                  <a:gd name="T19" fmla="*/ 1 h 18"/>
                  <a:gd name="T20" fmla="*/ 2 w 29"/>
                  <a:gd name="T21" fmla="*/ 3 h 18"/>
                  <a:gd name="T22" fmla="*/ 1 w 29"/>
                  <a:gd name="T23" fmla="*/ 7 h 18"/>
                  <a:gd name="T24" fmla="*/ 0 w 29"/>
                  <a:gd name="T25" fmla="*/ 12 h 18"/>
                  <a:gd name="T26" fmla="*/ 0 w 29"/>
                  <a:gd name="T27" fmla="*/ 14 h 18"/>
                  <a:gd name="T28" fmla="*/ 6 w 29"/>
                  <a:gd name="T29" fmla="*/ 18 h 18"/>
                  <a:gd name="T30" fmla="*/ 11 w 29"/>
                  <a:gd name="T31" fmla="*/ 18 h 18"/>
                  <a:gd name="T32" fmla="*/ 17 w 29"/>
                  <a:gd name="T33" fmla="*/ 17 h 18"/>
                  <a:gd name="T34" fmla="*/ 19 w 29"/>
                  <a:gd name="T35" fmla="*/ 16 h 18"/>
                  <a:gd name="T36" fmla="*/ 25 w 29"/>
                  <a:gd name="T37" fmla="*/ 10 h 18"/>
                  <a:gd name="T38" fmla="*/ 25 w 29"/>
                  <a:gd name="T3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8">
                    <a:moveTo>
                      <a:pt x="25" y="10"/>
                    </a:moveTo>
                    <a:lnTo>
                      <a:pt x="27" y="9"/>
                    </a:lnTo>
                    <a:lnTo>
                      <a:pt x="26" y="11"/>
                    </a:lnTo>
                    <a:lnTo>
                      <a:pt x="29" y="9"/>
                    </a:lnTo>
                    <a:lnTo>
                      <a:pt x="27" y="7"/>
                    </a:lnTo>
                    <a:lnTo>
                      <a:pt x="25" y="4"/>
                    </a:lnTo>
                    <a:lnTo>
                      <a:pt x="16" y="1"/>
                    </a:lnTo>
                    <a:lnTo>
                      <a:pt x="14" y="0"/>
                    </a:lnTo>
                    <a:lnTo>
                      <a:pt x="10" y="0"/>
                    </a:lnTo>
                    <a:lnTo>
                      <a:pt x="6" y="1"/>
                    </a:lnTo>
                    <a:lnTo>
                      <a:pt x="2" y="3"/>
                    </a:lnTo>
                    <a:lnTo>
                      <a:pt x="1" y="7"/>
                    </a:lnTo>
                    <a:lnTo>
                      <a:pt x="0" y="12"/>
                    </a:lnTo>
                    <a:lnTo>
                      <a:pt x="0" y="14"/>
                    </a:lnTo>
                    <a:lnTo>
                      <a:pt x="6" y="18"/>
                    </a:lnTo>
                    <a:lnTo>
                      <a:pt x="11" y="18"/>
                    </a:lnTo>
                    <a:lnTo>
                      <a:pt x="17" y="17"/>
                    </a:lnTo>
                    <a:lnTo>
                      <a:pt x="19" y="16"/>
                    </a:lnTo>
                    <a:lnTo>
                      <a:pt x="25" y="10"/>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1" name="Freeform 103">
                <a:extLst>
                  <a:ext uri="{FF2B5EF4-FFF2-40B4-BE49-F238E27FC236}">
                    <a16:creationId xmlns:a16="http://schemas.microsoft.com/office/drawing/2014/main" id="{058F11A4-E9B2-45CF-8B51-04F219BA09C0}"/>
                  </a:ext>
                </a:extLst>
              </p:cNvPr>
              <p:cNvSpPr>
                <a:spLocks/>
              </p:cNvSpPr>
              <p:nvPr/>
            </p:nvSpPr>
            <p:spPr bwMode="auto">
              <a:xfrm>
                <a:off x="4487" y="1632"/>
                <a:ext cx="27" cy="19"/>
              </a:xfrm>
              <a:custGeom>
                <a:avLst/>
                <a:gdLst>
                  <a:gd name="T0" fmla="*/ 22 w 27"/>
                  <a:gd name="T1" fmla="*/ 11 h 19"/>
                  <a:gd name="T2" fmla="*/ 19 w 27"/>
                  <a:gd name="T3" fmla="*/ 9 h 19"/>
                  <a:gd name="T4" fmla="*/ 17 w 27"/>
                  <a:gd name="T5" fmla="*/ 9 h 19"/>
                  <a:gd name="T6" fmla="*/ 13 w 27"/>
                  <a:gd name="T7" fmla="*/ 7 h 19"/>
                  <a:gd name="T8" fmla="*/ 11 w 27"/>
                  <a:gd name="T9" fmla="*/ 4 h 19"/>
                  <a:gd name="T10" fmla="*/ 5 w 27"/>
                  <a:gd name="T11" fmla="*/ 0 h 19"/>
                  <a:gd name="T12" fmla="*/ 3 w 27"/>
                  <a:gd name="T13" fmla="*/ 1 h 19"/>
                  <a:gd name="T14" fmla="*/ 0 w 27"/>
                  <a:gd name="T15" fmla="*/ 3 h 19"/>
                  <a:gd name="T16" fmla="*/ 3 w 27"/>
                  <a:gd name="T17" fmla="*/ 6 h 19"/>
                  <a:gd name="T18" fmla="*/ 0 w 27"/>
                  <a:gd name="T19" fmla="*/ 6 h 19"/>
                  <a:gd name="T20" fmla="*/ 1 w 27"/>
                  <a:gd name="T21" fmla="*/ 10 h 19"/>
                  <a:gd name="T22" fmla="*/ 2 w 27"/>
                  <a:gd name="T23" fmla="*/ 11 h 19"/>
                  <a:gd name="T24" fmla="*/ 6 w 27"/>
                  <a:gd name="T25" fmla="*/ 15 h 19"/>
                  <a:gd name="T26" fmla="*/ 10 w 27"/>
                  <a:gd name="T27" fmla="*/ 15 h 19"/>
                  <a:gd name="T28" fmla="*/ 12 w 27"/>
                  <a:gd name="T29" fmla="*/ 15 h 19"/>
                  <a:gd name="T30" fmla="*/ 13 w 27"/>
                  <a:gd name="T31" fmla="*/ 18 h 19"/>
                  <a:gd name="T32" fmla="*/ 17 w 27"/>
                  <a:gd name="T33" fmla="*/ 19 h 19"/>
                  <a:gd name="T34" fmla="*/ 19 w 27"/>
                  <a:gd name="T35" fmla="*/ 18 h 19"/>
                  <a:gd name="T36" fmla="*/ 22 w 27"/>
                  <a:gd name="T37" fmla="*/ 19 h 19"/>
                  <a:gd name="T38" fmla="*/ 24 w 27"/>
                  <a:gd name="T39" fmla="*/ 18 h 19"/>
                  <a:gd name="T40" fmla="*/ 27 w 27"/>
                  <a:gd name="T41" fmla="*/ 16 h 19"/>
                  <a:gd name="T42" fmla="*/ 26 w 27"/>
                  <a:gd name="T43" fmla="*/ 12 h 19"/>
                  <a:gd name="T44" fmla="*/ 22 w 27"/>
                  <a:gd name="T45" fmla="*/ 11 h 19"/>
                  <a:gd name="T46" fmla="*/ 22 w 27"/>
                  <a:gd name="T4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9">
                    <a:moveTo>
                      <a:pt x="22" y="11"/>
                    </a:moveTo>
                    <a:lnTo>
                      <a:pt x="19" y="9"/>
                    </a:lnTo>
                    <a:lnTo>
                      <a:pt x="17" y="9"/>
                    </a:lnTo>
                    <a:lnTo>
                      <a:pt x="13" y="7"/>
                    </a:lnTo>
                    <a:lnTo>
                      <a:pt x="11" y="4"/>
                    </a:lnTo>
                    <a:lnTo>
                      <a:pt x="5" y="0"/>
                    </a:lnTo>
                    <a:lnTo>
                      <a:pt x="3" y="1"/>
                    </a:lnTo>
                    <a:lnTo>
                      <a:pt x="0" y="3"/>
                    </a:lnTo>
                    <a:lnTo>
                      <a:pt x="3" y="6"/>
                    </a:lnTo>
                    <a:lnTo>
                      <a:pt x="0" y="6"/>
                    </a:lnTo>
                    <a:lnTo>
                      <a:pt x="1" y="10"/>
                    </a:lnTo>
                    <a:lnTo>
                      <a:pt x="2" y="11"/>
                    </a:lnTo>
                    <a:lnTo>
                      <a:pt x="6" y="15"/>
                    </a:lnTo>
                    <a:lnTo>
                      <a:pt x="10" y="15"/>
                    </a:lnTo>
                    <a:lnTo>
                      <a:pt x="12" y="15"/>
                    </a:lnTo>
                    <a:lnTo>
                      <a:pt x="13" y="18"/>
                    </a:lnTo>
                    <a:lnTo>
                      <a:pt x="17" y="19"/>
                    </a:lnTo>
                    <a:lnTo>
                      <a:pt x="19" y="18"/>
                    </a:lnTo>
                    <a:lnTo>
                      <a:pt x="22" y="19"/>
                    </a:lnTo>
                    <a:lnTo>
                      <a:pt x="24" y="18"/>
                    </a:lnTo>
                    <a:lnTo>
                      <a:pt x="27" y="16"/>
                    </a:lnTo>
                    <a:lnTo>
                      <a:pt x="26" y="12"/>
                    </a:lnTo>
                    <a:lnTo>
                      <a:pt x="22" y="11"/>
                    </a:lnTo>
                    <a:lnTo>
                      <a:pt x="2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2" name="Freeform 104">
                <a:extLst>
                  <a:ext uri="{FF2B5EF4-FFF2-40B4-BE49-F238E27FC236}">
                    <a16:creationId xmlns:a16="http://schemas.microsoft.com/office/drawing/2014/main" id="{FB539735-EA8E-41B6-9EC2-4461428C200D}"/>
                  </a:ext>
                </a:extLst>
              </p:cNvPr>
              <p:cNvSpPr>
                <a:spLocks/>
              </p:cNvSpPr>
              <p:nvPr/>
            </p:nvSpPr>
            <p:spPr bwMode="auto">
              <a:xfrm>
                <a:off x="3998" y="2242"/>
                <a:ext cx="23" cy="17"/>
              </a:xfrm>
              <a:custGeom>
                <a:avLst/>
                <a:gdLst>
                  <a:gd name="T0" fmla="*/ 9 w 23"/>
                  <a:gd name="T1" fmla="*/ 9 h 17"/>
                  <a:gd name="T2" fmla="*/ 8 w 23"/>
                  <a:gd name="T3" fmla="*/ 7 h 17"/>
                  <a:gd name="T4" fmla="*/ 6 w 23"/>
                  <a:gd name="T5" fmla="*/ 5 h 17"/>
                  <a:gd name="T6" fmla="*/ 3 w 23"/>
                  <a:gd name="T7" fmla="*/ 4 h 17"/>
                  <a:gd name="T8" fmla="*/ 0 w 23"/>
                  <a:gd name="T9" fmla="*/ 4 h 17"/>
                  <a:gd name="T10" fmla="*/ 3 w 23"/>
                  <a:gd name="T11" fmla="*/ 1 h 17"/>
                  <a:gd name="T12" fmla="*/ 6 w 23"/>
                  <a:gd name="T13" fmla="*/ 0 h 17"/>
                  <a:gd name="T14" fmla="*/ 8 w 23"/>
                  <a:gd name="T15" fmla="*/ 4 h 17"/>
                  <a:gd name="T16" fmla="*/ 11 w 23"/>
                  <a:gd name="T17" fmla="*/ 5 h 17"/>
                  <a:gd name="T18" fmla="*/ 13 w 23"/>
                  <a:gd name="T19" fmla="*/ 6 h 17"/>
                  <a:gd name="T20" fmla="*/ 16 w 23"/>
                  <a:gd name="T21" fmla="*/ 6 h 17"/>
                  <a:gd name="T22" fmla="*/ 18 w 23"/>
                  <a:gd name="T23" fmla="*/ 9 h 17"/>
                  <a:gd name="T24" fmla="*/ 18 w 23"/>
                  <a:gd name="T25" fmla="*/ 12 h 17"/>
                  <a:gd name="T26" fmla="*/ 20 w 23"/>
                  <a:gd name="T27" fmla="*/ 14 h 17"/>
                  <a:gd name="T28" fmla="*/ 22 w 23"/>
                  <a:gd name="T29" fmla="*/ 15 h 17"/>
                  <a:gd name="T30" fmla="*/ 23 w 23"/>
                  <a:gd name="T31" fmla="*/ 17 h 17"/>
                  <a:gd name="T32" fmla="*/ 22 w 23"/>
                  <a:gd name="T33" fmla="*/ 17 h 17"/>
                  <a:gd name="T34" fmla="*/ 20 w 23"/>
                  <a:gd name="T35" fmla="*/ 16 h 17"/>
                  <a:gd name="T36" fmla="*/ 16 w 23"/>
                  <a:gd name="T37" fmla="*/ 12 h 17"/>
                  <a:gd name="T38" fmla="*/ 11 w 23"/>
                  <a:gd name="T39" fmla="*/ 11 h 17"/>
                  <a:gd name="T40" fmla="*/ 9 w 23"/>
                  <a:gd name="T41" fmla="*/ 9 h 17"/>
                  <a:gd name="T42" fmla="*/ 9 w 23"/>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7">
                    <a:moveTo>
                      <a:pt x="9" y="9"/>
                    </a:moveTo>
                    <a:lnTo>
                      <a:pt x="8" y="7"/>
                    </a:lnTo>
                    <a:lnTo>
                      <a:pt x="6" y="5"/>
                    </a:lnTo>
                    <a:lnTo>
                      <a:pt x="3" y="4"/>
                    </a:lnTo>
                    <a:lnTo>
                      <a:pt x="0" y="4"/>
                    </a:lnTo>
                    <a:lnTo>
                      <a:pt x="3" y="1"/>
                    </a:lnTo>
                    <a:lnTo>
                      <a:pt x="6" y="0"/>
                    </a:lnTo>
                    <a:lnTo>
                      <a:pt x="8" y="4"/>
                    </a:lnTo>
                    <a:lnTo>
                      <a:pt x="11" y="5"/>
                    </a:lnTo>
                    <a:lnTo>
                      <a:pt x="13" y="6"/>
                    </a:lnTo>
                    <a:lnTo>
                      <a:pt x="16" y="6"/>
                    </a:lnTo>
                    <a:lnTo>
                      <a:pt x="18" y="9"/>
                    </a:lnTo>
                    <a:lnTo>
                      <a:pt x="18" y="12"/>
                    </a:lnTo>
                    <a:lnTo>
                      <a:pt x="20" y="14"/>
                    </a:lnTo>
                    <a:lnTo>
                      <a:pt x="22" y="15"/>
                    </a:lnTo>
                    <a:lnTo>
                      <a:pt x="23" y="17"/>
                    </a:lnTo>
                    <a:lnTo>
                      <a:pt x="22" y="17"/>
                    </a:lnTo>
                    <a:lnTo>
                      <a:pt x="20" y="16"/>
                    </a:lnTo>
                    <a:lnTo>
                      <a:pt x="16" y="12"/>
                    </a:lnTo>
                    <a:lnTo>
                      <a:pt x="11" y="11"/>
                    </a:lnTo>
                    <a:lnTo>
                      <a:pt x="9"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3" name="Freeform 105">
                <a:extLst>
                  <a:ext uri="{FF2B5EF4-FFF2-40B4-BE49-F238E27FC236}">
                    <a16:creationId xmlns:a16="http://schemas.microsoft.com/office/drawing/2014/main" id="{6779194D-6E7F-43BD-BCCA-69BF8801E713}"/>
                  </a:ext>
                </a:extLst>
              </p:cNvPr>
              <p:cNvSpPr>
                <a:spLocks/>
              </p:cNvSpPr>
              <p:nvPr/>
            </p:nvSpPr>
            <p:spPr bwMode="auto">
              <a:xfrm>
                <a:off x="4131" y="2123"/>
                <a:ext cx="55" cy="31"/>
              </a:xfrm>
              <a:custGeom>
                <a:avLst/>
                <a:gdLst>
                  <a:gd name="T0" fmla="*/ 15 w 55"/>
                  <a:gd name="T1" fmla="*/ 3 h 31"/>
                  <a:gd name="T2" fmla="*/ 15 w 55"/>
                  <a:gd name="T3" fmla="*/ 2 h 31"/>
                  <a:gd name="T4" fmla="*/ 15 w 55"/>
                  <a:gd name="T5" fmla="*/ 2 h 31"/>
                  <a:gd name="T6" fmla="*/ 15 w 55"/>
                  <a:gd name="T7" fmla="*/ 0 h 31"/>
                  <a:gd name="T8" fmla="*/ 15 w 55"/>
                  <a:gd name="T9" fmla="*/ 0 h 31"/>
                  <a:gd name="T10" fmla="*/ 18 w 55"/>
                  <a:gd name="T11" fmla="*/ 3 h 31"/>
                  <a:gd name="T12" fmla="*/ 19 w 55"/>
                  <a:gd name="T13" fmla="*/ 3 h 31"/>
                  <a:gd name="T14" fmla="*/ 21 w 55"/>
                  <a:gd name="T15" fmla="*/ 6 h 31"/>
                  <a:gd name="T16" fmla="*/ 25 w 55"/>
                  <a:gd name="T17" fmla="*/ 5 h 31"/>
                  <a:gd name="T18" fmla="*/ 26 w 55"/>
                  <a:gd name="T19" fmla="*/ 6 h 31"/>
                  <a:gd name="T20" fmla="*/ 27 w 55"/>
                  <a:gd name="T21" fmla="*/ 5 h 31"/>
                  <a:gd name="T22" fmla="*/ 26 w 55"/>
                  <a:gd name="T23" fmla="*/ 8 h 31"/>
                  <a:gd name="T24" fmla="*/ 26 w 55"/>
                  <a:gd name="T25" fmla="*/ 8 h 31"/>
                  <a:gd name="T26" fmla="*/ 28 w 55"/>
                  <a:gd name="T27" fmla="*/ 7 h 31"/>
                  <a:gd name="T28" fmla="*/ 33 w 55"/>
                  <a:gd name="T29" fmla="*/ 11 h 31"/>
                  <a:gd name="T30" fmla="*/ 34 w 55"/>
                  <a:gd name="T31" fmla="*/ 14 h 31"/>
                  <a:gd name="T32" fmla="*/ 36 w 55"/>
                  <a:gd name="T33" fmla="*/ 16 h 31"/>
                  <a:gd name="T34" fmla="*/ 36 w 55"/>
                  <a:gd name="T35" fmla="*/ 14 h 31"/>
                  <a:gd name="T36" fmla="*/ 33 w 55"/>
                  <a:gd name="T37" fmla="*/ 11 h 31"/>
                  <a:gd name="T38" fmla="*/ 32 w 55"/>
                  <a:gd name="T39" fmla="*/ 9 h 31"/>
                  <a:gd name="T40" fmla="*/ 33 w 55"/>
                  <a:gd name="T41" fmla="*/ 9 h 31"/>
                  <a:gd name="T42" fmla="*/ 33 w 55"/>
                  <a:gd name="T43" fmla="*/ 8 h 31"/>
                  <a:gd name="T44" fmla="*/ 33 w 55"/>
                  <a:gd name="T45" fmla="*/ 9 h 31"/>
                  <a:gd name="T46" fmla="*/ 37 w 55"/>
                  <a:gd name="T47" fmla="*/ 15 h 31"/>
                  <a:gd name="T48" fmla="*/ 41 w 55"/>
                  <a:gd name="T49" fmla="*/ 16 h 31"/>
                  <a:gd name="T50" fmla="*/ 45 w 55"/>
                  <a:gd name="T51" fmla="*/ 15 h 31"/>
                  <a:gd name="T52" fmla="*/ 47 w 55"/>
                  <a:gd name="T53" fmla="*/ 15 h 31"/>
                  <a:gd name="T54" fmla="*/ 50 w 55"/>
                  <a:gd name="T55" fmla="*/ 14 h 31"/>
                  <a:gd name="T56" fmla="*/ 53 w 55"/>
                  <a:gd name="T57" fmla="*/ 14 h 31"/>
                  <a:gd name="T58" fmla="*/ 55 w 55"/>
                  <a:gd name="T59" fmla="*/ 15 h 31"/>
                  <a:gd name="T60" fmla="*/ 52 w 55"/>
                  <a:gd name="T61" fmla="*/ 19 h 31"/>
                  <a:gd name="T62" fmla="*/ 52 w 55"/>
                  <a:gd name="T63" fmla="*/ 21 h 31"/>
                  <a:gd name="T64" fmla="*/ 44 w 55"/>
                  <a:gd name="T65" fmla="*/ 22 h 31"/>
                  <a:gd name="T66" fmla="*/ 42 w 55"/>
                  <a:gd name="T67" fmla="*/ 20 h 31"/>
                  <a:gd name="T68" fmla="*/ 38 w 55"/>
                  <a:gd name="T69" fmla="*/ 20 h 31"/>
                  <a:gd name="T70" fmla="*/ 38 w 55"/>
                  <a:gd name="T71" fmla="*/ 22 h 31"/>
                  <a:gd name="T72" fmla="*/ 36 w 55"/>
                  <a:gd name="T73" fmla="*/ 23 h 31"/>
                  <a:gd name="T74" fmla="*/ 34 w 55"/>
                  <a:gd name="T75" fmla="*/ 25 h 31"/>
                  <a:gd name="T76" fmla="*/ 33 w 55"/>
                  <a:gd name="T77" fmla="*/ 24 h 31"/>
                  <a:gd name="T78" fmla="*/ 27 w 55"/>
                  <a:gd name="T79" fmla="*/ 25 h 31"/>
                  <a:gd name="T80" fmla="*/ 25 w 55"/>
                  <a:gd name="T81" fmla="*/ 28 h 31"/>
                  <a:gd name="T82" fmla="*/ 23 w 55"/>
                  <a:gd name="T83" fmla="*/ 30 h 31"/>
                  <a:gd name="T84" fmla="*/ 20 w 55"/>
                  <a:gd name="T85" fmla="*/ 31 h 31"/>
                  <a:gd name="T86" fmla="*/ 15 w 55"/>
                  <a:gd name="T87" fmla="*/ 31 h 31"/>
                  <a:gd name="T88" fmla="*/ 13 w 55"/>
                  <a:gd name="T89" fmla="*/ 30 h 31"/>
                  <a:gd name="T90" fmla="*/ 13 w 55"/>
                  <a:gd name="T91" fmla="*/ 30 h 31"/>
                  <a:gd name="T92" fmla="*/ 10 w 55"/>
                  <a:gd name="T93" fmla="*/ 29 h 31"/>
                  <a:gd name="T94" fmla="*/ 12 w 55"/>
                  <a:gd name="T95" fmla="*/ 28 h 31"/>
                  <a:gd name="T96" fmla="*/ 12 w 55"/>
                  <a:gd name="T97" fmla="*/ 25 h 31"/>
                  <a:gd name="T98" fmla="*/ 15 w 55"/>
                  <a:gd name="T99" fmla="*/ 22 h 31"/>
                  <a:gd name="T100" fmla="*/ 11 w 55"/>
                  <a:gd name="T101" fmla="*/ 19 h 31"/>
                  <a:gd name="T102" fmla="*/ 10 w 55"/>
                  <a:gd name="T103" fmla="*/ 19 h 31"/>
                  <a:gd name="T104" fmla="*/ 7 w 55"/>
                  <a:gd name="T105" fmla="*/ 17 h 31"/>
                  <a:gd name="T106" fmla="*/ 4 w 55"/>
                  <a:gd name="T107" fmla="*/ 15 h 31"/>
                  <a:gd name="T108" fmla="*/ 2 w 55"/>
                  <a:gd name="T109" fmla="*/ 15 h 31"/>
                  <a:gd name="T110" fmla="*/ 0 w 55"/>
                  <a:gd name="T111" fmla="*/ 16 h 31"/>
                  <a:gd name="T112" fmla="*/ 0 w 55"/>
                  <a:gd name="T113" fmla="*/ 13 h 31"/>
                  <a:gd name="T114" fmla="*/ 6 w 55"/>
                  <a:gd name="T115" fmla="*/ 11 h 31"/>
                  <a:gd name="T116" fmla="*/ 13 w 55"/>
                  <a:gd name="T117" fmla="*/ 7 h 31"/>
                  <a:gd name="T118" fmla="*/ 16 w 55"/>
                  <a:gd name="T119" fmla="*/ 6 h 31"/>
                  <a:gd name="T120" fmla="*/ 15 w 55"/>
                  <a:gd name="T121" fmla="*/ 3 h 31"/>
                  <a:gd name="T122" fmla="*/ 15 w 55"/>
                  <a:gd name="T1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 h="31">
                    <a:moveTo>
                      <a:pt x="15" y="3"/>
                    </a:moveTo>
                    <a:lnTo>
                      <a:pt x="15" y="2"/>
                    </a:lnTo>
                    <a:lnTo>
                      <a:pt x="15" y="2"/>
                    </a:lnTo>
                    <a:lnTo>
                      <a:pt x="15" y="0"/>
                    </a:lnTo>
                    <a:lnTo>
                      <a:pt x="15" y="0"/>
                    </a:lnTo>
                    <a:lnTo>
                      <a:pt x="18" y="3"/>
                    </a:lnTo>
                    <a:lnTo>
                      <a:pt x="19" y="3"/>
                    </a:lnTo>
                    <a:lnTo>
                      <a:pt x="21" y="6"/>
                    </a:lnTo>
                    <a:lnTo>
                      <a:pt x="25" y="5"/>
                    </a:lnTo>
                    <a:lnTo>
                      <a:pt x="26" y="6"/>
                    </a:lnTo>
                    <a:lnTo>
                      <a:pt x="27" y="5"/>
                    </a:lnTo>
                    <a:lnTo>
                      <a:pt x="26" y="8"/>
                    </a:lnTo>
                    <a:lnTo>
                      <a:pt x="26" y="8"/>
                    </a:lnTo>
                    <a:lnTo>
                      <a:pt x="28" y="7"/>
                    </a:lnTo>
                    <a:lnTo>
                      <a:pt x="33" y="11"/>
                    </a:lnTo>
                    <a:lnTo>
                      <a:pt x="34" y="14"/>
                    </a:lnTo>
                    <a:lnTo>
                      <a:pt x="36" y="16"/>
                    </a:lnTo>
                    <a:lnTo>
                      <a:pt x="36" y="14"/>
                    </a:lnTo>
                    <a:lnTo>
                      <a:pt x="33" y="11"/>
                    </a:lnTo>
                    <a:lnTo>
                      <a:pt x="32" y="9"/>
                    </a:lnTo>
                    <a:lnTo>
                      <a:pt x="33" y="9"/>
                    </a:lnTo>
                    <a:lnTo>
                      <a:pt x="33" y="8"/>
                    </a:lnTo>
                    <a:lnTo>
                      <a:pt x="33" y="9"/>
                    </a:lnTo>
                    <a:lnTo>
                      <a:pt x="37" y="15"/>
                    </a:lnTo>
                    <a:lnTo>
                      <a:pt x="41" y="16"/>
                    </a:lnTo>
                    <a:lnTo>
                      <a:pt x="45" y="15"/>
                    </a:lnTo>
                    <a:lnTo>
                      <a:pt x="47" y="15"/>
                    </a:lnTo>
                    <a:lnTo>
                      <a:pt x="50" y="14"/>
                    </a:lnTo>
                    <a:lnTo>
                      <a:pt x="53" y="14"/>
                    </a:lnTo>
                    <a:lnTo>
                      <a:pt x="55" y="15"/>
                    </a:lnTo>
                    <a:lnTo>
                      <a:pt x="52" y="19"/>
                    </a:lnTo>
                    <a:lnTo>
                      <a:pt x="52" y="21"/>
                    </a:lnTo>
                    <a:lnTo>
                      <a:pt x="44" y="22"/>
                    </a:lnTo>
                    <a:lnTo>
                      <a:pt x="42" y="20"/>
                    </a:lnTo>
                    <a:lnTo>
                      <a:pt x="38" y="20"/>
                    </a:lnTo>
                    <a:lnTo>
                      <a:pt x="38" y="22"/>
                    </a:lnTo>
                    <a:lnTo>
                      <a:pt x="36" y="23"/>
                    </a:lnTo>
                    <a:lnTo>
                      <a:pt x="34" y="25"/>
                    </a:lnTo>
                    <a:lnTo>
                      <a:pt x="33" y="24"/>
                    </a:lnTo>
                    <a:lnTo>
                      <a:pt x="27" y="25"/>
                    </a:lnTo>
                    <a:lnTo>
                      <a:pt x="25" y="28"/>
                    </a:lnTo>
                    <a:lnTo>
                      <a:pt x="23" y="30"/>
                    </a:lnTo>
                    <a:lnTo>
                      <a:pt x="20" y="31"/>
                    </a:lnTo>
                    <a:lnTo>
                      <a:pt x="15" y="31"/>
                    </a:lnTo>
                    <a:lnTo>
                      <a:pt x="13" y="30"/>
                    </a:lnTo>
                    <a:lnTo>
                      <a:pt x="13" y="30"/>
                    </a:lnTo>
                    <a:lnTo>
                      <a:pt x="10" y="29"/>
                    </a:lnTo>
                    <a:lnTo>
                      <a:pt x="12" y="28"/>
                    </a:lnTo>
                    <a:lnTo>
                      <a:pt x="12" y="25"/>
                    </a:lnTo>
                    <a:lnTo>
                      <a:pt x="15" y="22"/>
                    </a:lnTo>
                    <a:lnTo>
                      <a:pt x="11" y="19"/>
                    </a:lnTo>
                    <a:lnTo>
                      <a:pt x="10" y="19"/>
                    </a:lnTo>
                    <a:lnTo>
                      <a:pt x="7" y="17"/>
                    </a:lnTo>
                    <a:lnTo>
                      <a:pt x="4" y="15"/>
                    </a:lnTo>
                    <a:lnTo>
                      <a:pt x="2" y="15"/>
                    </a:lnTo>
                    <a:lnTo>
                      <a:pt x="0" y="16"/>
                    </a:lnTo>
                    <a:lnTo>
                      <a:pt x="0" y="13"/>
                    </a:lnTo>
                    <a:lnTo>
                      <a:pt x="6" y="11"/>
                    </a:lnTo>
                    <a:lnTo>
                      <a:pt x="13" y="7"/>
                    </a:lnTo>
                    <a:lnTo>
                      <a:pt x="16" y="6"/>
                    </a:lnTo>
                    <a:lnTo>
                      <a:pt x="15" y="3"/>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4" name="Freeform 106">
                <a:extLst>
                  <a:ext uri="{FF2B5EF4-FFF2-40B4-BE49-F238E27FC236}">
                    <a16:creationId xmlns:a16="http://schemas.microsoft.com/office/drawing/2014/main" id="{DC601694-FA95-4FF0-84F4-D7F3E1397149}"/>
                  </a:ext>
                </a:extLst>
              </p:cNvPr>
              <p:cNvSpPr>
                <a:spLocks/>
              </p:cNvSpPr>
              <p:nvPr/>
            </p:nvSpPr>
            <p:spPr bwMode="auto">
              <a:xfrm>
                <a:off x="4277" y="2972"/>
                <a:ext cx="99" cy="192"/>
              </a:xfrm>
              <a:custGeom>
                <a:avLst/>
                <a:gdLst>
                  <a:gd name="T0" fmla="*/ 0 w 99"/>
                  <a:gd name="T1" fmla="*/ 146 h 192"/>
                  <a:gd name="T2" fmla="*/ 5 w 99"/>
                  <a:gd name="T3" fmla="*/ 156 h 192"/>
                  <a:gd name="T4" fmla="*/ 6 w 99"/>
                  <a:gd name="T5" fmla="*/ 164 h 192"/>
                  <a:gd name="T6" fmla="*/ 10 w 99"/>
                  <a:gd name="T7" fmla="*/ 181 h 192"/>
                  <a:gd name="T8" fmla="*/ 17 w 99"/>
                  <a:gd name="T9" fmla="*/ 188 h 192"/>
                  <a:gd name="T10" fmla="*/ 32 w 99"/>
                  <a:gd name="T11" fmla="*/ 191 h 192"/>
                  <a:gd name="T12" fmla="*/ 48 w 99"/>
                  <a:gd name="T13" fmla="*/ 185 h 192"/>
                  <a:gd name="T14" fmla="*/ 56 w 99"/>
                  <a:gd name="T15" fmla="*/ 176 h 192"/>
                  <a:gd name="T16" fmla="*/ 60 w 99"/>
                  <a:gd name="T17" fmla="*/ 163 h 192"/>
                  <a:gd name="T18" fmla="*/ 68 w 99"/>
                  <a:gd name="T19" fmla="*/ 134 h 192"/>
                  <a:gd name="T20" fmla="*/ 75 w 99"/>
                  <a:gd name="T21" fmla="*/ 111 h 192"/>
                  <a:gd name="T22" fmla="*/ 84 w 99"/>
                  <a:gd name="T23" fmla="*/ 89 h 192"/>
                  <a:gd name="T24" fmla="*/ 85 w 99"/>
                  <a:gd name="T25" fmla="*/ 82 h 192"/>
                  <a:gd name="T26" fmla="*/ 87 w 99"/>
                  <a:gd name="T27" fmla="*/ 68 h 192"/>
                  <a:gd name="T28" fmla="*/ 88 w 99"/>
                  <a:gd name="T29" fmla="*/ 55 h 192"/>
                  <a:gd name="T30" fmla="*/ 89 w 99"/>
                  <a:gd name="T31" fmla="*/ 46 h 192"/>
                  <a:gd name="T32" fmla="*/ 94 w 99"/>
                  <a:gd name="T33" fmla="*/ 54 h 192"/>
                  <a:gd name="T34" fmla="*/ 99 w 99"/>
                  <a:gd name="T35" fmla="*/ 47 h 192"/>
                  <a:gd name="T36" fmla="*/ 95 w 99"/>
                  <a:gd name="T37" fmla="*/ 37 h 192"/>
                  <a:gd name="T38" fmla="*/ 94 w 99"/>
                  <a:gd name="T39" fmla="*/ 28 h 192"/>
                  <a:gd name="T40" fmla="*/ 91 w 99"/>
                  <a:gd name="T41" fmla="*/ 12 h 192"/>
                  <a:gd name="T42" fmla="*/ 86 w 99"/>
                  <a:gd name="T43" fmla="*/ 5 h 192"/>
                  <a:gd name="T44" fmla="*/ 84 w 99"/>
                  <a:gd name="T45" fmla="*/ 0 h 192"/>
                  <a:gd name="T46" fmla="*/ 78 w 99"/>
                  <a:gd name="T47" fmla="*/ 5 h 192"/>
                  <a:gd name="T48" fmla="*/ 78 w 99"/>
                  <a:gd name="T49" fmla="*/ 10 h 192"/>
                  <a:gd name="T50" fmla="*/ 77 w 99"/>
                  <a:gd name="T51" fmla="*/ 17 h 192"/>
                  <a:gd name="T52" fmla="*/ 69 w 99"/>
                  <a:gd name="T53" fmla="*/ 22 h 192"/>
                  <a:gd name="T54" fmla="*/ 63 w 99"/>
                  <a:gd name="T55" fmla="*/ 23 h 192"/>
                  <a:gd name="T56" fmla="*/ 63 w 99"/>
                  <a:gd name="T57" fmla="*/ 30 h 192"/>
                  <a:gd name="T58" fmla="*/ 65 w 99"/>
                  <a:gd name="T59" fmla="*/ 35 h 192"/>
                  <a:gd name="T60" fmla="*/ 61 w 99"/>
                  <a:gd name="T61" fmla="*/ 37 h 192"/>
                  <a:gd name="T62" fmla="*/ 56 w 99"/>
                  <a:gd name="T63" fmla="*/ 38 h 192"/>
                  <a:gd name="T64" fmla="*/ 54 w 99"/>
                  <a:gd name="T65" fmla="*/ 46 h 192"/>
                  <a:gd name="T66" fmla="*/ 52 w 99"/>
                  <a:gd name="T67" fmla="*/ 47 h 192"/>
                  <a:gd name="T68" fmla="*/ 45 w 99"/>
                  <a:gd name="T69" fmla="*/ 47 h 192"/>
                  <a:gd name="T70" fmla="*/ 44 w 99"/>
                  <a:gd name="T71" fmla="*/ 54 h 192"/>
                  <a:gd name="T72" fmla="*/ 42 w 99"/>
                  <a:gd name="T73" fmla="*/ 53 h 192"/>
                  <a:gd name="T74" fmla="*/ 34 w 99"/>
                  <a:gd name="T75" fmla="*/ 52 h 192"/>
                  <a:gd name="T76" fmla="*/ 24 w 99"/>
                  <a:gd name="T77" fmla="*/ 57 h 192"/>
                  <a:gd name="T78" fmla="*/ 16 w 99"/>
                  <a:gd name="T79" fmla="*/ 57 h 192"/>
                  <a:gd name="T80" fmla="*/ 16 w 99"/>
                  <a:gd name="T81" fmla="*/ 65 h 192"/>
                  <a:gd name="T82" fmla="*/ 10 w 99"/>
                  <a:gd name="T83" fmla="*/ 80 h 192"/>
                  <a:gd name="T84" fmla="*/ 14 w 99"/>
                  <a:gd name="T85" fmla="*/ 94 h 192"/>
                  <a:gd name="T86" fmla="*/ 16 w 99"/>
                  <a:gd name="T87" fmla="*/ 102 h 192"/>
                  <a:gd name="T88" fmla="*/ 16 w 99"/>
                  <a:gd name="T89" fmla="*/ 106 h 192"/>
                  <a:gd name="T90" fmla="*/ 17 w 99"/>
                  <a:gd name="T91" fmla="*/ 111 h 192"/>
                  <a:gd name="T92" fmla="*/ 11 w 99"/>
                  <a:gd name="T93" fmla="*/ 121 h 192"/>
                  <a:gd name="T94" fmla="*/ 7 w 99"/>
                  <a:gd name="T95" fmla="*/ 130 h 192"/>
                  <a:gd name="T96" fmla="*/ 3 w 99"/>
                  <a:gd name="T97" fmla="*/ 133 h 192"/>
                  <a:gd name="T98" fmla="*/ 0 w 99"/>
                  <a:gd name="T99" fmla="*/ 14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92">
                    <a:moveTo>
                      <a:pt x="0" y="141"/>
                    </a:moveTo>
                    <a:lnTo>
                      <a:pt x="0" y="142"/>
                    </a:lnTo>
                    <a:lnTo>
                      <a:pt x="0" y="146"/>
                    </a:lnTo>
                    <a:lnTo>
                      <a:pt x="1" y="150"/>
                    </a:lnTo>
                    <a:lnTo>
                      <a:pt x="2" y="154"/>
                    </a:lnTo>
                    <a:lnTo>
                      <a:pt x="5" y="156"/>
                    </a:lnTo>
                    <a:lnTo>
                      <a:pt x="5" y="158"/>
                    </a:lnTo>
                    <a:lnTo>
                      <a:pt x="7" y="163"/>
                    </a:lnTo>
                    <a:lnTo>
                      <a:pt x="6" y="164"/>
                    </a:lnTo>
                    <a:lnTo>
                      <a:pt x="6" y="173"/>
                    </a:lnTo>
                    <a:lnTo>
                      <a:pt x="9" y="177"/>
                    </a:lnTo>
                    <a:lnTo>
                      <a:pt x="10" y="181"/>
                    </a:lnTo>
                    <a:lnTo>
                      <a:pt x="11" y="184"/>
                    </a:lnTo>
                    <a:lnTo>
                      <a:pt x="14" y="185"/>
                    </a:lnTo>
                    <a:lnTo>
                      <a:pt x="17" y="188"/>
                    </a:lnTo>
                    <a:lnTo>
                      <a:pt x="20" y="188"/>
                    </a:lnTo>
                    <a:lnTo>
                      <a:pt x="26" y="192"/>
                    </a:lnTo>
                    <a:lnTo>
                      <a:pt x="32" y="191"/>
                    </a:lnTo>
                    <a:lnTo>
                      <a:pt x="35" y="189"/>
                    </a:lnTo>
                    <a:lnTo>
                      <a:pt x="41" y="186"/>
                    </a:lnTo>
                    <a:lnTo>
                      <a:pt x="48" y="185"/>
                    </a:lnTo>
                    <a:lnTo>
                      <a:pt x="51" y="184"/>
                    </a:lnTo>
                    <a:lnTo>
                      <a:pt x="53" y="181"/>
                    </a:lnTo>
                    <a:lnTo>
                      <a:pt x="56" y="176"/>
                    </a:lnTo>
                    <a:lnTo>
                      <a:pt x="56" y="173"/>
                    </a:lnTo>
                    <a:lnTo>
                      <a:pt x="59" y="166"/>
                    </a:lnTo>
                    <a:lnTo>
                      <a:pt x="60" y="163"/>
                    </a:lnTo>
                    <a:lnTo>
                      <a:pt x="61" y="157"/>
                    </a:lnTo>
                    <a:lnTo>
                      <a:pt x="65" y="145"/>
                    </a:lnTo>
                    <a:lnTo>
                      <a:pt x="68" y="134"/>
                    </a:lnTo>
                    <a:lnTo>
                      <a:pt x="74" y="116"/>
                    </a:lnTo>
                    <a:lnTo>
                      <a:pt x="76" y="111"/>
                    </a:lnTo>
                    <a:lnTo>
                      <a:pt x="75" y="111"/>
                    </a:lnTo>
                    <a:lnTo>
                      <a:pt x="76" y="111"/>
                    </a:lnTo>
                    <a:lnTo>
                      <a:pt x="79" y="99"/>
                    </a:lnTo>
                    <a:lnTo>
                      <a:pt x="84" y="89"/>
                    </a:lnTo>
                    <a:lnTo>
                      <a:pt x="84" y="86"/>
                    </a:lnTo>
                    <a:lnTo>
                      <a:pt x="85" y="85"/>
                    </a:lnTo>
                    <a:lnTo>
                      <a:pt x="85" y="82"/>
                    </a:lnTo>
                    <a:lnTo>
                      <a:pt x="86" y="80"/>
                    </a:lnTo>
                    <a:lnTo>
                      <a:pt x="85" y="72"/>
                    </a:lnTo>
                    <a:lnTo>
                      <a:pt x="87" y="68"/>
                    </a:lnTo>
                    <a:lnTo>
                      <a:pt x="91" y="62"/>
                    </a:lnTo>
                    <a:lnTo>
                      <a:pt x="91" y="60"/>
                    </a:lnTo>
                    <a:lnTo>
                      <a:pt x="88" y="55"/>
                    </a:lnTo>
                    <a:lnTo>
                      <a:pt x="88" y="52"/>
                    </a:lnTo>
                    <a:lnTo>
                      <a:pt x="87" y="49"/>
                    </a:lnTo>
                    <a:lnTo>
                      <a:pt x="89" y="46"/>
                    </a:lnTo>
                    <a:lnTo>
                      <a:pt x="91" y="48"/>
                    </a:lnTo>
                    <a:lnTo>
                      <a:pt x="93" y="51"/>
                    </a:lnTo>
                    <a:lnTo>
                      <a:pt x="94" y="54"/>
                    </a:lnTo>
                    <a:lnTo>
                      <a:pt x="96" y="53"/>
                    </a:lnTo>
                    <a:lnTo>
                      <a:pt x="97" y="49"/>
                    </a:lnTo>
                    <a:lnTo>
                      <a:pt x="99" y="47"/>
                    </a:lnTo>
                    <a:lnTo>
                      <a:pt x="99" y="44"/>
                    </a:lnTo>
                    <a:lnTo>
                      <a:pt x="96" y="39"/>
                    </a:lnTo>
                    <a:lnTo>
                      <a:pt x="95" y="37"/>
                    </a:lnTo>
                    <a:lnTo>
                      <a:pt x="95" y="34"/>
                    </a:lnTo>
                    <a:lnTo>
                      <a:pt x="95" y="31"/>
                    </a:lnTo>
                    <a:lnTo>
                      <a:pt x="94" y="28"/>
                    </a:lnTo>
                    <a:lnTo>
                      <a:pt x="94" y="23"/>
                    </a:lnTo>
                    <a:lnTo>
                      <a:pt x="92" y="15"/>
                    </a:lnTo>
                    <a:lnTo>
                      <a:pt x="91" y="12"/>
                    </a:lnTo>
                    <a:lnTo>
                      <a:pt x="89" y="10"/>
                    </a:lnTo>
                    <a:lnTo>
                      <a:pt x="87" y="8"/>
                    </a:lnTo>
                    <a:lnTo>
                      <a:pt x="86" y="5"/>
                    </a:lnTo>
                    <a:lnTo>
                      <a:pt x="84" y="2"/>
                    </a:lnTo>
                    <a:lnTo>
                      <a:pt x="82" y="3"/>
                    </a:lnTo>
                    <a:lnTo>
                      <a:pt x="84" y="0"/>
                    </a:lnTo>
                    <a:lnTo>
                      <a:pt x="80" y="0"/>
                    </a:lnTo>
                    <a:lnTo>
                      <a:pt x="80" y="2"/>
                    </a:lnTo>
                    <a:lnTo>
                      <a:pt x="78" y="5"/>
                    </a:lnTo>
                    <a:lnTo>
                      <a:pt x="76" y="4"/>
                    </a:lnTo>
                    <a:lnTo>
                      <a:pt x="77" y="6"/>
                    </a:lnTo>
                    <a:lnTo>
                      <a:pt x="78" y="10"/>
                    </a:lnTo>
                    <a:lnTo>
                      <a:pt x="77" y="12"/>
                    </a:lnTo>
                    <a:lnTo>
                      <a:pt x="77" y="13"/>
                    </a:lnTo>
                    <a:lnTo>
                      <a:pt x="77" y="17"/>
                    </a:lnTo>
                    <a:lnTo>
                      <a:pt x="74" y="19"/>
                    </a:lnTo>
                    <a:lnTo>
                      <a:pt x="71" y="20"/>
                    </a:lnTo>
                    <a:lnTo>
                      <a:pt x="69" y="22"/>
                    </a:lnTo>
                    <a:lnTo>
                      <a:pt x="67" y="21"/>
                    </a:lnTo>
                    <a:lnTo>
                      <a:pt x="63" y="21"/>
                    </a:lnTo>
                    <a:lnTo>
                      <a:pt x="63" y="23"/>
                    </a:lnTo>
                    <a:lnTo>
                      <a:pt x="65" y="26"/>
                    </a:lnTo>
                    <a:lnTo>
                      <a:pt x="66" y="28"/>
                    </a:lnTo>
                    <a:lnTo>
                      <a:pt x="63" y="30"/>
                    </a:lnTo>
                    <a:lnTo>
                      <a:pt x="61" y="31"/>
                    </a:lnTo>
                    <a:lnTo>
                      <a:pt x="62" y="35"/>
                    </a:lnTo>
                    <a:lnTo>
                      <a:pt x="65" y="35"/>
                    </a:lnTo>
                    <a:lnTo>
                      <a:pt x="65" y="37"/>
                    </a:lnTo>
                    <a:lnTo>
                      <a:pt x="63" y="36"/>
                    </a:lnTo>
                    <a:lnTo>
                      <a:pt x="61" y="37"/>
                    </a:lnTo>
                    <a:lnTo>
                      <a:pt x="57" y="42"/>
                    </a:lnTo>
                    <a:lnTo>
                      <a:pt x="58" y="37"/>
                    </a:lnTo>
                    <a:lnTo>
                      <a:pt x="56" y="38"/>
                    </a:lnTo>
                    <a:lnTo>
                      <a:pt x="54" y="42"/>
                    </a:lnTo>
                    <a:lnTo>
                      <a:pt x="52" y="44"/>
                    </a:lnTo>
                    <a:lnTo>
                      <a:pt x="54" y="46"/>
                    </a:lnTo>
                    <a:lnTo>
                      <a:pt x="54" y="47"/>
                    </a:lnTo>
                    <a:lnTo>
                      <a:pt x="53" y="47"/>
                    </a:lnTo>
                    <a:lnTo>
                      <a:pt x="52" y="47"/>
                    </a:lnTo>
                    <a:lnTo>
                      <a:pt x="51" y="46"/>
                    </a:lnTo>
                    <a:lnTo>
                      <a:pt x="51" y="44"/>
                    </a:lnTo>
                    <a:lnTo>
                      <a:pt x="45" y="47"/>
                    </a:lnTo>
                    <a:lnTo>
                      <a:pt x="42" y="49"/>
                    </a:lnTo>
                    <a:lnTo>
                      <a:pt x="42" y="52"/>
                    </a:lnTo>
                    <a:lnTo>
                      <a:pt x="44" y="54"/>
                    </a:lnTo>
                    <a:lnTo>
                      <a:pt x="43" y="54"/>
                    </a:lnTo>
                    <a:lnTo>
                      <a:pt x="42" y="54"/>
                    </a:lnTo>
                    <a:lnTo>
                      <a:pt x="42" y="53"/>
                    </a:lnTo>
                    <a:lnTo>
                      <a:pt x="41" y="51"/>
                    </a:lnTo>
                    <a:lnTo>
                      <a:pt x="37" y="53"/>
                    </a:lnTo>
                    <a:lnTo>
                      <a:pt x="34" y="52"/>
                    </a:lnTo>
                    <a:lnTo>
                      <a:pt x="28" y="56"/>
                    </a:lnTo>
                    <a:lnTo>
                      <a:pt x="26" y="54"/>
                    </a:lnTo>
                    <a:lnTo>
                      <a:pt x="24" y="57"/>
                    </a:lnTo>
                    <a:lnTo>
                      <a:pt x="22" y="57"/>
                    </a:lnTo>
                    <a:lnTo>
                      <a:pt x="19" y="57"/>
                    </a:lnTo>
                    <a:lnTo>
                      <a:pt x="16" y="57"/>
                    </a:lnTo>
                    <a:lnTo>
                      <a:pt x="16" y="60"/>
                    </a:lnTo>
                    <a:lnTo>
                      <a:pt x="16" y="63"/>
                    </a:lnTo>
                    <a:lnTo>
                      <a:pt x="16" y="65"/>
                    </a:lnTo>
                    <a:lnTo>
                      <a:pt x="12" y="70"/>
                    </a:lnTo>
                    <a:lnTo>
                      <a:pt x="9" y="75"/>
                    </a:lnTo>
                    <a:lnTo>
                      <a:pt x="10" y="80"/>
                    </a:lnTo>
                    <a:lnTo>
                      <a:pt x="10" y="82"/>
                    </a:lnTo>
                    <a:lnTo>
                      <a:pt x="11" y="88"/>
                    </a:lnTo>
                    <a:lnTo>
                      <a:pt x="14" y="94"/>
                    </a:lnTo>
                    <a:lnTo>
                      <a:pt x="14" y="96"/>
                    </a:lnTo>
                    <a:lnTo>
                      <a:pt x="14" y="99"/>
                    </a:lnTo>
                    <a:lnTo>
                      <a:pt x="16" y="102"/>
                    </a:lnTo>
                    <a:lnTo>
                      <a:pt x="16" y="102"/>
                    </a:lnTo>
                    <a:lnTo>
                      <a:pt x="17" y="105"/>
                    </a:lnTo>
                    <a:lnTo>
                      <a:pt x="16" y="106"/>
                    </a:lnTo>
                    <a:lnTo>
                      <a:pt x="16" y="108"/>
                    </a:lnTo>
                    <a:lnTo>
                      <a:pt x="16" y="109"/>
                    </a:lnTo>
                    <a:lnTo>
                      <a:pt x="17" y="111"/>
                    </a:lnTo>
                    <a:lnTo>
                      <a:pt x="16" y="112"/>
                    </a:lnTo>
                    <a:lnTo>
                      <a:pt x="14" y="115"/>
                    </a:lnTo>
                    <a:lnTo>
                      <a:pt x="11" y="121"/>
                    </a:lnTo>
                    <a:lnTo>
                      <a:pt x="9" y="124"/>
                    </a:lnTo>
                    <a:lnTo>
                      <a:pt x="8" y="126"/>
                    </a:lnTo>
                    <a:lnTo>
                      <a:pt x="7" y="130"/>
                    </a:lnTo>
                    <a:lnTo>
                      <a:pt x="5" y="129"/>
                    </a:lnTo>
                    <a:lnTo>
                      <a:pt x="3" y="131"/>
                    </a:lnTo>
                    <a:lnTo>
                      <a:pt x="3" y="133"/>
                    </a:lnTo>
                    <a:lnTo>
                      <a:pt x="1" y="137"/>
                    </a:lnTo>
                    <a:lnTo>
                      <a:pt x="0" y="141"/>
                    </a:lnTo>
                    <a:lnTo>
                      <a:pt x="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5" name="Freeform 107">
                <a:extLst>
                  <a:ext uri="{FF2B5EF4-FFF2-40B4-BE49-F238E27FC236}">
                    <a16:creationId xmlns:a16="http://schemas.microsoft.com/office/drawing/2014/main" id="{7942B1ED-5590-4247-A2AA-9C03673E3676}"/>
                  </a:ext>
                </a:extLst>
              </p:cNvPr>
              <p:cNvSpPr>
                <a:spLocks/>
              </p:cNvSpPr>
              <p:nvPr/>
            </p:nvSpPr>
            <p:spPr bwMode="auto">
              <a:xfrm>
                <a:off x="4301" y="1341"/>
                <a:ext cx="51" cy="14"/>
              </a:xfrm>
              <a:custGeom>
                <a:avLst/>
                <a:gdLst>
                  <a:gd name="T0" fmla="*/ 0 w 51"/>
                  <a:gd name="T1" fmla="*/ 8 h 14"/>
                  <a:gd name="T2" fmla="*/ 0 w 51"/>
                  <a:gd name="T3" fmla="*/ 9 h 14"/>
                  <a:gd name="T4" fmla="*/ 3 w 51"/>
                  <a:gd name="T5" fmla="*/ 9 h 14"/>
                  <a:gd name="T6" fmla="*/ 9 w 51"/>
                  <a:gd name="T7" fmla="*/ 10 h 14"/>
                  <a:gd name="T8" fmla="*/ 11 w 51"/>
                  <a:gd name="T9" fmla="*/ 10 h 14"/>
                  <a:gd name="T10" fmla="*/ 15 w 51"/>
                  <a:gd name="T11" fmla="*/ 11 h 14"/>
                  <a:gd name="T12" fmla="*/ 15 w 51"/>
                  <a:gd name="T13" fmla="*/ 14 h 14"/>
                  <a:gd name="T14" fmla="*/ 18 w 51"/>
                  <a:gd name="T15" fmla="*/ 14 h 14"/>
                  <a:gd name="T16" fmla="*/ 22 w 51"/>
                  <a:gd name="T17" fmla="*/ 10 h 14"/>
                  <a:gd name="T18" fmla="*/ 26 w 51"/>
                  <a:gd name="T19" fmla="*/ 10 h 14"/>
                  <a:gd name="T20" fmla="*/ 32 w 51"/>
                  <a:gd name="T21" fmla="*/ 7 h 14"/>
                  <a:gd name="T22" fmla="*/ 34 w 51"/>
                  <a:gd name="T23" fmla="*/ 4 h 14"/>
                  <a:gd name="T24" fmla="*/ 37 w 51"/>
                  <a:gd name="T25" fmla="*/ 3 h 14"/>
                  <a:gd name="T26" fmla="*/ 43 w 51"/>
                  <a:gd name="T27" fmla="*/ 7 h 14"/>
                  <a:gd name="T28" fmla="*/ 51 w 51"/>
                  <a:gd name="T29" fmla="*/ 8 h 14"/>
                  <a:gd name="T30" fmla="*/ 50 w 51"/>
                  <a:gd name="T31" fmla="*/ 6 h 14"/>
                  <a:gd name="T32" fmla="*/ 48 w 51"/>
                  <a:gd name="T33" fmla="*/ 2 h 14"/>
                  <a:gd name="T34" fmla="*/ 46 w 51"/>
                  <a:gd name="T35" fmla="*/ 1 h 14"/>
                  <a:gd name="T36" fmla="*/ 39 w 51"/>
                  <a:gd name="T37" fmla="*/ 2 h 14"/>
                  <a:gd name="T38" fmla="*/ 34 w 51"/>
                  <a:gd name="T39" fmla="*/ 0 h 14"/>
                  <a:gd name="T40" fmla="*/ 32 w 51"/>
                  <a:gd name="T41" fmla="*/ 1 h 14"/>
                  <a:gd name="T42" fmla="*/ 28 w 51"/>
                  <a:gd name="T43" fmla="*/ 3 h 14"/>
                  <a:gd name="T44" fmla="*/ 26 w 51"/>
                  <a:gd name="T45" fmla="*/ 3 h 14"/>
                  <a:gd name="T46" fmla="*/ 22 w 51"/>
                  <a:gd name="T47" fmla="*/ 3 h 14"/>
                  <a:gd name="T48" fmla="*/ 17 w 51"/>
                  <a:gd name="T49" fmla="*/ 6 h 14"/>
                  <a:gd name="T50" fmla="*/ 0 w 51"/>
                  <a:gd name="T51" fmla="*/ 8 h 14"/>
                  <a:gd name="T52" fmla="*/ 0 w 51"/>
                  <a:gd name="T5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4">
                    <a:moveTo>
                      <a:pt x="0" y="8"/>
                    </a:moveTo>
                    <a:lnTo>
                      <a:pt x="0" y="9"/>
                    </a:lnTo>
                    <a:lnTo>
                      <a:pt x="3" y="9"/>
                    </a:lnTo>
                    <a:lnTo>
                      <a:pt x="9" y="10"/>
                    </a:lnTo>
                    <a:lnTo>
                      <a:pt x="11" y="10"/>
                    </a:lnTo>
                    <a:lnTo>
                      <a:pt x="15" y="11"/>
                    </a:lnTo>
                    <a:lnTo>
                      <a:pt x="15" y="14"/>
                    </a:lnTo>
                    <a:lnTo>
                      <a:pt x="18" y="14"/>
                    </a:lnTo>
                    <a:lnTo>
                      <a:pt x="22" y="10"/>
                    </a:lnTo>
                    <a:lnTo>
                      <a:pt x="26" y="10"/>
                    </a:lnTo>
                    <a:lnTo>
                      <a:pt x="32" y="7"/>
                    </a:lnTo>
                    <a:lnTo>
                      <a:pt x="34" y="4"/>
                    </a:lnTo>
                    <a:lnTo>
                      <a:pt x="37" y="3"/>
                    </a:lnTo>
                    <a:lnTo>
                      <a:pt x="43" y="7"/>
                    </a:lnTo>
                    <a:lnTo>
                      <a:pt x="51" y="8"/>
                    </a:lnTo>
                    <a:lnTo>
                      <a:pt x="50" y="6"/>
                    </a:lnTo>
                    <a:lnTo>
                      <a:pt x="48" y="2"/>
                    </a:lnTo>
                    <a:lnTo>
                      <a:pt x="46" y="1"/>
                    </a:lnTo>
                    <a:lnTo>
                      <a:pt x="39" y="2"/>
                    </a:lnTo>
                    <a:lnTo>
                      <a:pt x="34" y="0"/>
                    </a:lnTo>
                    <a:lnTo>
                      <a:pt x="32" y="1"/>
                    </a:lnTo>
                    <a:lnTo>
                      <a:pt x="28" y="3"/>
                    </a:lnTo>
                    <a:lnTo>
                      <a:pt x="26" y="3"/>
                    </a:lnTo>
                    <a:lnTo>
                      <a:pt x="22" y="3"/>
                    </a:lnTo>
                    <a:lnTo>
                      <a:pt x="17" y="6"/>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6" name="Freeform 108">
                <a:extLst>
                  <a:ext uri="{FF2B5EF4-FFF2-40B4-BE49-F238E27FC236}">
                    <a16:creationId xmlns:a16="http://schemas.microsoft.com/office/drawing/2014/main" id="{088B2F0E-138E-41CF-A1CD-3819E8937DBA}"/>
                  </a:ext>
                </a:extLst>
              </p:cNvPr>
              <p:cNvSpPr>
                <a:spLocks/>
              </p:cNvSpPr>
              <p:nvPr/>
            </p:nvSpPr>
            <p:spPr bwMode="auto">
              <a:xfrm>
                <a:off x="4325" y="1340"/>
                <a:ext cx="68" cy="26"/>
              </a:xfrm>
              <a:custGeom>
                <a:avLst/>
                <a:gdLst>
                  <a:gd name="T0" fmla="*/ 14 w 68"/>
                  <a:gd name="T1" fmla="*/ 26 h 26"/>
                  <a:gd name="T2" fmla="*/ 23 w 68"/>
                  <a:gd name="T3" fmla="*/ 25 h 26"/>
                  <a:gd name="T4" fmla="*/ 29 w 68"/>
                  <a:gd name="T5" fmla="*/ 24 h 26"/>
                  <a:gd name="T6" fmla="*/ 28 w 68"/>
                  <a:gd name="T7" fmla="*/ 19 h 26"/>
                  <a:gd name="T8" fmla="*/ 39 w 68"/>
                  <a:gd name="T9" fmla="*/ 17 h 26"/>
                  <a:gd name="T10" fmla="*/ 41 w 68"/>
                  <a:gd name="T11" fmla="*/ 13 h 26"/>
                  <a:gd name="T12" fmla="*/ 55 w 68"/>
                  <a:gd name="T13" fmla="*/ 11 h 26"/>
                  <a:gd name="T14" fmla="*/ 62 w 68"/>
                  <a:gd name="T15" fmla="*/ 9 h 26"/>
                  <a:gd name="T16" fmla="*/ 68 w 68"/>
                  <a:gd name="T17" fmla="*/ 8 h 26"/>
                  <a:gd name="T18" fmla="*/ 61 w 68"/>
                  <a:gd name="T19" fmla="*/ 3 h 26"/>
                  <a:gd name="T20" fmla="*/ 53 w 68"/>
                  <a:gd name="T21" fmla="*/ 4 h 26"/>
                  <a:gd name="T22" fmla="*/ 51 w 68"/>
                  <a:gd name="T23" fmla="*/ 3 h 26"/>
                  <a:gd name="T24" fmla="*/ 56 w 68"/>
                  <a:gd name="T25" fmla="*/ 0 h 26"/>
                  <a:gd name="T26" fmla="*/ 45 w 68"/>
                  <a:gd name="T27" fmla="*/ 1 h 26"/>
                  <a:gd name="T28" fmla="*/ 45 w 68"/>
                  <a:gd name="T29" fmla="*/ 0 h 26"/>
                  <a:gd name="T30" fmla="*/ 39 w 68"/>
                  <a:gd name="T31" fmla="*/ 1 h 26"/>
                  <a:gd name="T32" fmla="*/ 34 w 68"/>
                  <a:gd name="T33" fmla="*/ 5 h 26"/>
                  <a:gd name="T34" fmla="*/ 39 w 68"/>
                  <a:gd name="T35" fmla="*/ 5 h 26"/>
                  <a:gd name="T36" fmla="*/ 36 w 68"/>
                  <a:gd name="T37" fmla="*/ 8 h 26"/>
                  <a:gd name="T38" fmla="*/ 31 w 68"/>
                  <a:gd name="T39" fmla="*/ 12 h 26"/>
                  <a:gd name="T40" fmla="*/ 26 w 68"/>
                  <a:gd name="T41" fmla="*/ 12 h 26"/>
                  <a:gd name="T42" fmla="*/ 20 w 68"/>
                  <a:gd name="T43" fmla="*/ 11 h 26"/>
                  <a:gd name="T44" fmla="*/ 9 w 68"/>
                  <a:gd name="T45" fmla="*/ 15 h 26"/>
                  <a:gd name="T46" fmla="*/ 18 w 68"/>
                  <a:gd name="T47" fmla="*/ 13 h 26"/>
                  <a:gd name="T48" fmla="*/ 14 w 68"/>
                  <a:gd name="T49" fmla="*/ 16 h 26"/>
                  <a:gd name="T50" fmla="*/ 14 w 68"/>
                  <a:gd name="T51" fmla="*/ 19 h 26"/>
                  <a:gd name="T52" fmla="*/ 3 w 68"/>
                  <a:gd name="T53" fmla="*/ 17 h 26"/>
                  <a:gd name="T54" fmla="*/ 1 w 68"/>
                  <a:gd name="T55" fmla="*/ 20 h 26"/>
                  <a:gd name="T56" fmla="*/ 10 w 68"/>
                  <a:gd name="T57" fmla="*/ 21 h 26"/>
                  <a:gd name="T58" fmla="*/ 15 w 68"/>
                  <a:gd name="T59" fmla="*/ 20 h 26"/>
                  <a:gd name="T60" fmla="*/ 15 w 68"/>
                  <a:gd name="T61" fmla="*/ 22 h 26"/>
                  <a:gd name="T62" fmla="*/ 12 w 68"/>
                  <a:gd name="T6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26">
                    <a:moveTo>
                      <a:pt x="12" y="25"/>
                    </a:moveTo>
                    <a:lnTo>
                      <a:pt x="14" y="26"/>
                    </a:lnTo>
                    <a:lnTo>
                      <a:pt x="20" y="25"/>
                    </a:lnTo>
                    <a:lnTo>
                      <a:pt x="23" y="25"/>
                    </a:lnTo>
                    <a:lnTo>
                      <a:pt x="23" y="22"/>
                    </a:lnTo>
                    <a:lnTo>
                      <a:pt x="29" y="24"/>
                    </a:lnTo>
                    <a:lnTo>
                      <a:pt x="31" y="21"/>
                    </a:lnTo>
                    <a:lnTo>
                      <a:pt x="28" y="19"/>
                    </a:lnTo>
                    <a:lnTo>
                      <a:pt x="28" y="17"/>
                    </a:lnTo>
                    <a:lnTo>
                      <a:pt x="39" y="17"/>
                    </a:lnTo>
                    <a:lnTo>
                      <a:pt x="43" y="16"/>
                    </a:lnTo>
                    <a:lnTo>
                      <a:pt x="41" y="13"/>
                    </a:lnTo>
                    <a:lnTo>
                      <a:pt x="46" y="12"/>
                    </a:lnTo>
                    <a:lnTo>
                      <a:pt x="55" y="11"/>
                    </a:lnTo>
                    <a:lnTo>
                      <a:pt x="58" y="11"/>
                    </a:lnTo>
                    <a:lnTo>
                      <a:pt x="62" y="9"/>
                    </a:lnTo>
                    <a:lnTo>
                      <a:pt x="64" y="9"/>
                    </a:lnTo>
                    <a:lnTo>
                      <a:pt x="68" y="8"/>
                    </a:lnTo>
                    <a:lnTo>
                      <a:pt x="64" y="5"/>
                    </a:lnTo>
                    <a:lnTo>
                      <a:pt x="61" y="3"/>
                    </a:lnTo>
                    <a:lnTo>
                      <a:pt x="55" y="4"/>
                    </a:lnTo>
                    <a:lnTo>
                      <a:pt x="53" y="4"/>
                    </a:lnTo>
                    <a:lnTo>
                      <a:pt x="49" y="5"/>
                    </a:lnTo>
                    <a:lnTo>
                      <a:pt x="51" y="3"/>
                    </a:lnTo>
                    <a:lnTo>
                      <a:pt x="57" y="2"/>
                    </a:lnTo>
                    <a:lnTo>
                      <a:pt x="56" y="0"/>
                    </a:lnTo>
                    <a:lnTo>
                      <a:pt x="47" y="1"/>
                    </a:lnTo>
                    <a:lnTo>
                      <a:pt x="45" y="1"/>
                    </a:lnTo>
                    <a:lnTo>
                      <a:pt x="48" y="0"/>
                    </a:lnTo>
                    <a:lnTo>
                      <a:pt x="45" y="0"/>
                    </a:lnTo>
                    <a:lnTo>
                      <a:pt x="43" y="0"/>
                    </a:lnTo>
                    <a:lnTo>
                      <a:pt x="39" y="1"/>
                    </a:lnTo>
                    <a:lnTo>
                      <a:pt x="31" y="3"/>
                    </a:lnTo>
                    <a:lnTo>
                      <a:pt x="34" y="5"/>
                    </a:lnTo>
                    <a:lnTo>
                      <a:pt x="37" y="5"/>
                    </a:lnTo>
                    <a:lnTo>
                      <a:pt x="39" y="5"/>
                    </a:lnTo>
                    <a:lnTo>
                      <a:pt x="39" y="8"/>
                    </a:lnTo>
                    <a:lnTo>
                      <a:pt x="36" y="8"/>
                    </a:lnTo>
                    <a:lnTo>
                      <a:pt x="34" y="10"/>
                    </a:lnTo>
                    <a:lnTo>
                      <a:pt x="31" y="12"/>
                    </a:lnTo>
                    <a:lnTo>
                      <a:pt x="28" y="12"/>
                    </a:lnTo>
                    <a:lnTo>
                      <a:pt x="26" y="12"/>
                    </a:lnTo>
                    <a:lnTo>
                      <a:pt x="22" y="10"/>
                    </a:lnTo>
                    <a:lnTo>
                      <a:pt x="20" y="11"/>
                    </a:lnTo>
                    <a:lnTo>
                      <a:pt x="17" y="11"/>
                    </a:lnTo>
                    <a:lnTo>
                      <a:pt x="9" y="15"/>
                    </a:lnTo>
                    <a:lnTo>
                      <a:pt x="14" y="13"/>
                    </a:lnTo>
                    <a:lnTo>
                      <a:pt x="18" y="13"/>
                    </a:lnTo>
                    <a:lnTo>
                      <a:pt x="20" y="15"/>
                    </a:lnTo>
                    <a:lnTo>
                      <a:pt x="14" y="16"/>
                    </a:lnTo>
                    <a:lnTo>
                      <a:pt x="17" y="17"/>
                    </a:lnTo>
                    <a:lnTo>
                      <a:pt x="14" y="19"/>
                    </a:lnTo>
                    <a:lnTo>
                      <a:pt x="6" y="19"/>
                    </a:lnTo>
                    <a:lnTo>
                      <a:pt x="3" y="17"/>
                    </a:lnTo>
                    <a:lnTo>
                      <a:pt x="0" y="18"/>
                    </a:lnTo>
                    <a:lnTo>
                      <a:pt x="1" y="20"/>
                    </a:lnTo>
                    <a:lnTo>
                      <a:pt x="4" y="22"/>
                    </a:lnTo>
                    <a:lnTo>
                      <a:pt x="10" y="21"/>
                    </a:lnTo>
                    <a:lnTo>
                      <a:pt x="12" y="20"/>
                    </a:lnTo>
                    <a:lnTo>
                      <a:pt x="15" y="20"/>
                    </a:lnTo>
                    <a:lnTo>
                      <a:pt x="18" y="22"/>
                    </a:lnTo>
                    <a:lnTo>
                      <a:pt x="15" y="22"/>
                    </a:lnTo>
                    <a:lnTo>
                      <a:pt x="12" y="25"/>
                    </a:lnTo>
                    <a:lnTo>
                      <a:pt x="12" y="25"/>
                    </a:lnTo>
                    <a:lnTo>
                      <a:pt x="1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7" name="Freeform 109">
                <a:extLst>
                  <a:ext uri="{FF2B5EF4-FFF2-40B4-BE49-F238E27FC236}">
                    <a16:creationId xmlns:a16="http://schemas.microsoft.com/office/drawing/2014/main" id="{E3351BDB-5194-4D6C-85F4-54A35F74F782}"/>
                  </a:ext>
                </a:extLst>
              </p:cNvPr>
              <p:cNvSpPr>
                <a:spLocks/>
              </p:cNvSpPr>
              <p:nvPr/>
            </p:nvSpPr>
            <p:spPr bwMode="auto">
              <a:xfrm>
                <a:off x="4365" y="1361"/>
                <a:ext cx="7" cy="6"/>
              </a:xfrm>
              <a:custGeom>
                <a:avLst/>
                <a:gdLst>
                  <a:gd name="T0" fmla="*/ 3 w 7"/>
                  <a:gd name="T1" fmla="*/ 5 h 6"/>
                  <a:gd name="T2" fmla="*/ 3 w 7"/>
                  <a:gd name="T3" fmla="*/ 6 h 6"/>
                  <a:gd name="T4" fmla="*/ 6 w 7"/>
                  <a:gd name="T5" fmla="*/ 4 h 6"/>
                  <a:gd name="T6" fmla="*/ 7 w 7"/>
                  <a:gd name="T7" fmla="*/ 0 h 6"/>
                  <a:gd name="T8" fmla="*/ 5 w 7"/>
                  <a:gd name="T9" fmla="*/ 0 h 6"/>
                  <a:gd name="T10" fmla="*/ 1 w 7"/>
                  <a:gd name="T11" fmla="*/ 0 h 6"/>
                  <a:gd name="T12" fmla="*/ 0 w 7"/>
                  <a:gd name="T13" fmla="*/ 4 h 6"/>
                  <a:gd name="T14" fmla="*/ 3 w 7"/>
                  <a:gd name="T15" fmla="*/ 5 h 6"/>
                  <a:gd name="T16" fmla="*/ 3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5"/>
                    </a:moveTo>
                    <a:lnTo>
                      <a:pt x="3" y="6"/>
                    </a:lnTo>
                    <a:lnTo>
                      <a:pt x="6" y="4"/>
                    </a:lnTo>
                    <a:lnTo>
                      <a:pt x="7" y="0"/>
                    </a:lnTo>
                    <a:lnTo>
                      <a:pt x="5" y="0"/>
                    </a:lnTo>
                    <a:lnTo>
                      <a:pt x="1" y="0"/>
                    </a:lnTo>
                    <a:lnTo>
                      <a:pt x="0" y="4"/>
                    </a:lnTo>
                    <a:lnTo>
                      <a:pt x="3" y="5"/>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8" name="Freeform 110">
                <a:extLst>
                  <a:ext uri="{FF2B5EF4-FFF2-40B4-BE49-F238E27FC236}">
                    <a16:creationId xmlns:a16="http://schemas.microsoft.com/office/drawing/2014/main" id="{87703091-E724-4643-91EB-28780980CEE8}"/>
                  </a:ext>
                </a:extLst>
              </p:cNvPr>
              <p:cNvSpPr>
                <a:spLocks/>
              </p:cNvSpPr>
              <p:nvPr/>
            </p:nvSpPr>
            <p:spPr bwMode="auto">
              <a:xfrm>
                <a:off x="4371" y="1365"/>
                <a:ext cx="18" cy="5"/>
              </a:xfrm>
              <a:custGeom>
                <a:avLst/>
                <a:gdLst>
                  <a:gd name="T0" fmla="*/ 7 w 18"/>
                  <a:gd name="T1" fmla="*/ 3 h 5"/>
                  <a:gd name="T2" fmla="*/ 6 w 18"/>
                  <a:gd name="T3" fmla="*/ 4 h 5"/>
                  <a:gd name="T4" fmla="*/ 2 w 18"/>
                  <a:gd name="T5" fmla="*/ 3 h 5"/>
                  <a:gd name="T6" fmla="*/ 0 w 18"/>
                  <a:gd name="T7" fmla="*/ 4 h 5"/>
                  <a:gd name="T8" fmla="*/ 3 w 18"/>
                  <a:gd name="T9" fmla="*/ 5 h 5"/>
                  <a:gd name="T10" fmla="*/ 15 w 18"/>
                  <a:gd name="T11" fmla="*/ 5 h 5"/>
                  <a:gd name="T12" fmla="*/ 18 w 18"/>
                  <a:gd name="T13" fmla="*/ 5 h 5"/>
                  <a:gd name="T14" fmla="*/ 15 w 18"/>
                  <a:gd name="T15" fmla="*/ 3 h 5"/>
                  <a:gd name="T16" fmla="*/ 15 w 18"/>
                  <a:gd name="T17" fmla="*/ 2 h 5"/>
                  <a:gd name="T18" fmla="*/ 12 w 18"/>
                  <a:gd name="T19" fmla="*/ 0 h 5"/>
                  <a:gd name="T20" fmla="*/ 9 w 18"/>
                  <a:gd name="T21" fmla="*/ 2 h 5"/>
                  <a:gd name="T22" fmla="*/ 7 w 18"/>
                  <a:gd name="T23" fmla="*/ 3 h 5"/>
                  <a:gd name="T24" fmla="*/ 7 w 18"/>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
                    <a:moveTo>
                      <a:pt x="7" y="3"/>
                    </a:moveTo>
                    <a:lnTo>
                      <a:pt x="6" y="4"/>
                    </a:lnTo>
                    <a:lnTo>
                      <a:pt x="2" y="3"/>
                    </a:lnTo>
                    <a:lnTo>
                      <a:pt x="0" y="4"/>
                    </a:lnTo>
                    <a:lnTo>
                      <a:pt x="3" y="5"/>
                    </a:lnTo>
                    <a:lnTo>
                      <a:pt x="15" y="5"/>
                    </a:lnTo>
                    <a:lnTo>
                      <a:pt x="18" y="5"/>
                    </a:lnTo>
                    <a:lnTo>
                      <a:pt x="15" y="3"/>
                    </a:lnTo>
                    <a:lnTo>
                      <a:pt x="15" y="2"/>
                    </a:lnTo>
                    <a:lnTo>
                      <a:pt x="12" y="0"/>
                    </a:lnTo>
                    <a:lnTo>
                      <a:pt x="9" y="2"/>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69" name="Freeform 111">
                <a:extLst>
                  <a:ext uri="{FF2B5EF4-FFF2-40B4-BE49-F238E27FC236}">
                    <a16:creationId xmlns:a16="http://schemas.microsoft.com/office/drawing/2014/main" id="{A6768969-CC85-4DA9-A243-4F4D395C2FAD}"/>
                  </a:ext>
                </a:extLst>
              </p:cNvPr>
              <p:cNvSpPr>
                <a:spLocks/>
              </p:cNvSpPr>
              <p:nvPr/>
            </p:nvSpPr>
            <p:spPr bwMode="auto">
              <a:xfrm>
                <a:off x="4374" y="1332"/>
                <a:ext cx="8" cy="4"/>
              </a:xfrm>
              <a:custGeom>
                <a:avLst/>
                <a:gdLst>
                  <a:gd name="T0" fmla="*/ 2 w 8"/>
                  <a:gd name="T1" fmla="*/ 3 h 4"/>
                  <a:gd name="T2" fmla="*/ 0 w 8"/>
                  <a:gd name="T3" fmla="*/ 4 h 4"/>
                  <a:gd name="T4" fmla="*/ 6 w 8"/>
                  <a:gd name="T5" fmla="*/ 2 h 4"/>
                  <a:gd name="T6" fmla="*/ 8 w 8"/>
                  <a:gd name="T7" fmla="*/ 1 h 4"/>
                  <a:gd name="T8" fmla="*/ 6 w 8"/>
                  <a:gd name="T9" fmla="*/ 0 h 4"/>
                  <a:gd name="T10" fmla="*/ 4 w 8"/>
                  <a:gd name="T11" fmla="*/ 0 h 4"/>
                  <a:gd name="T12" fmla="*/ 0 w 8"/>
                  <a:gd name="T13" fmla="*/ 1 h 4"/>
                  <a:gd name="T14" fmla="*/ 2 w 8"/>
                  <a:gd name="T15" fmla="*/ 3 h 4"/>
                  <a:gd name="T16" fmla="*/ 2 w 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2" y="3"/>
                    </a:moveTo>
                    <a:lnTo>
                      <a:pt x="0" y="4"/>
                    </a:lnTo>
                    <a:lnTo>
                      <a:pt x="6" y="2"/>
                    </a:lnTo>
                    <a:lnTo>
                      <a:pt x="8" y="1"/>
                    </a:lnTo>
                    <a:lnTo>
                      <a:pt x="6" y="0"/>
                    </a:lnTo>
                    <a:lnTo>
                      <a:pt x="4" y="0"/>
                    </a:lnTo>
                    <a:lnTo>
                      <a:pt x="0" y="1"/>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0" name="Freeform 112">
                <a:extLst>
                  <a:ext uri="{FF2B5EF4-FFF2-40B4-BE49-F238E27FC236}">
                    <a16:creationId xmlns:a16="http://schemas.microsoft.com/office/drawing/2014/main" id="{25188831-D980-4ACE-B368-C20026754A12}"/>
                  </a:ext>
                </a:extLst>
              </p:cNvPr>
              <p:cNvSpPr>
                <a:spLocks/>
              </p:cNvSpPr>
              <p:nvPr/>
            </p:nvSpPr>
            <p:spPr bwMode="auto">
              <a:xfrm>
                <a:off x="4389" y="1458"/>
                <a:ext cx="239" cy="172"/>
              </a:xfrm>
              <a:custGeom>
                <a:avLst/>
                <a:gdLst>
                  <a:gd name="T0" fmla="*/ 24 w 239"/>
                  <a:gd name="T1" fmla="*/ 111 h 172"/>
                  <a:gd name="T2" fmla="*/ 14 w 239"/>
                  <a:gd name="T3" fmla="*/ 117 h 172"/>
                  <a:gd name="T4" fmla="*/ 23 w 239"/>
                  <a:gd name="T5" fmla="*/ 121 h 172"/>
                  <a:gd name="T6" fmla="*/ 14 w 239"/>
                  <a:gd name="T7" fmla="*/ 131 h 172"/>
                  <a:gd name="T8" fmla="*/ 2 w 239"/>
                  <a:gd name="T9" fmla="*/ 134 h 172"/>
                  <a:gd name="T10" fmla="*/ 5 w 239"/>
                  <a:gd name="T11" fmla="*/ 149 h 172"/>
                  <a:gd name="T12" fmla="*/ 21 w 239"/>
                  <a:gd name="T13" fmla="*/ 150 h 172"/>
                  <a:gd name="T14" fmla="*/ 33 w 239"/>
                  <a:gd name="T15" fmla="*/ 150 h 172"/>
                  <a:gd name="T16" fmla="*/ 38 w 239"/>
                  <a:gd name="T17" fmla="*/ 158 h 172"/>
                  <a:gd name="T18" fmla="*/ 26 w 239"/>
                  <a:gd name="T19" fmla="*/ 165 h 172"/>
                  <a:gd name="T20" fmla="*/ 40 w 239"/>
                  <a:gd name="T21" fmla="*/ 167 h 172"/>
                  <a:gd name="T22" fmla="*/ 52 w 239"/>
                  <a:gd name="T23" fmla="*/ 172 h 172"/>
                  <a:gd name="T24" fmla="*/ 60 w 239"/>
                  <a:gd name="T25" fmla="*/ 168 h 172"/>
                  <a:gd name="T26" fmla="*/ 69 w 239"/>
                  <a:gd name="T27" fmla="*/ 167 h 172"/>
                  <a:gd name="T28" fmla="*/ 77 w 239"/>
                  <a:gd name="T29" fmla="*/ 169 h 172"/>
                  <a:gd name="T30" fmla="*/ 65 w 239"/>
                  <a:gd name="T31" fmla="*/ 155 h 172"/>
                  <a:gd name="T32" fmla="*/ 55 w 239"/>
                  <a:gd name="T33" fmla="*/ 135 h 172"/>
                  <a:gd name="T34" fmla="*/ 51 w 239"/>
                  <a:gd name="T35" fmla="*/ 124 h 172"/>
                  <a:gd name="T36" fmla="*/ 60 w 239"/>
                  <a:gd name="T37" fmla="*/ 116 h 172"/>
                  <a:gd name="T38" fmla="*/ 65 w 239"/>
                  <a:gd name="T39" fmla="*/ 111 h 172"/>
                  <a:gd name="T40" fmla="*/ 61 w 239"/>
                  <a:gd name="T41" fmla="*/ 108 h 172"/>
                  <a:gd name="T42" fmla="*/ 59 w 239"/>
                  <a:gd name="T43" fmla="*/ 101 h 172"/>
                  <a:gd name="T44" fmla="*/ 47 w 239"/>
                  <a:gd name="T45" fmla="*/ 98 h 172"/>
                  <a:gd name="T46" fmla="*/ 64 w 239"/>
                  <a:gd name="T47" fmla="*/ 99 h 172"/>
                  <a:gd name="T48" fmla="*/ 78 w 239"/>
                  <a:gd name="T49" fmla="*/ 99 h 172"/>
                  <a:gd name="T50" fmla="*/ 79 w 239"/>
                  <a:gd name="T51" fmla="*/ 95 h 172"/>
                  <a:gd name="T52" fmla="*/ 70 w 239"/>
                  <a:gd name="T53" fmla="*/ 87 h 172"/>
                  <a:gd name="T54" fmla="*/ 87 w 239"/>
                  <a:gd name="T55" fmla="*/ 84 h 172"/>
                  <a:gd name="T56" fmla="*/ 88 w 239"/>
                  <a:gd name="T57" fmla="*/ 83 h 172"/>
                  <a:gd name="T58" fmla="*/ 100 w 239"/>
                  <a:gd name="T59" fmla="*/ 77 h 172"/>
                  <a:gd name="T60" fmla="*/ 105 w 239"/>
                  <a:gd name="T61" fmla="*/ 70 h 172"/>
                  <a:gd name="T62" fmla="*/ 115 w 239"/>
                  <a:gd name="T63" fmla="*/ 64 h 172"/>
                  <a:gd name="T64" fmla="*/ 122 w 239"/>
                  <a:gd name="T65" fmla="*/ 61 h 172"/>
                  <a:gd name="T66" fmla="*/ 117 w 239"/>
                  <a:gd name="T67" fmla="*/ 56 h 172"/>
                  <a:gd name="T68" fmla="*/ 136 w 239"/>
                  <a:gd name="T69" fmla="*/ 49 h 172"/>
                  <a:gd name="T70" fmla="*/ 155 w 239"/>
                  <a:gd name="T71" fmla="*/ 41 h 172"/>
                  <a:gd name="T72" fmla="*/ 170 w 239"/>
                  <a:gd name="T73" fmla="*/ 38 h 172"/>
                  <a:gd name="T74" fmla="*/ 201 w 239"/>
                  <a:gd name="T75" fmla="*/ 30 h 172"/>
                  <a:gd name="T76" fmla="*/ 220 w 239"/>
                  <a:gd name="T77" fmla="*/ 23 h 172"/>
                  <a:gd name="T78" fmla="*/ 237 w 239"/>
                  <a:gd name="T79" fmla="*/ 14 h 172"/>
                  <a:gd name="T80" fmla="*/ 232 w 239"/>
                  <a:gd name="T81" fmla="*/ 2 h 172"/>
                  <a:gd name="T82" fmla="*/ 209 w 239"/>
                  <a:gd name="T83" fmla="*/ 3 h 172"/>
                  <a:gd name="T84" fmla="*/ 190 w 239"/>
                  <a:gd name="T85" fmla="*/ 14 h 172"/>
                  <a:gd name="T86" fmla="*/ 168 w 239"/>
                  <a:gd name="T87" fmla="*/ 19 h 172"/>
                  <a:gd name="T88" fmla="*/ 149 w 239"/>
                  <a:gd name="T89" fmla="*/ 21 h 172"/>
                  <a:gd name="T90" fmla="*/ 132 w 239"/>
                  <a:gd name="T91" fmla="*/ 27 h 172"/>
                  <a:gd name="T92" fmla="*/ 120 w 239"/>
                  <a:gd name="T93" fmla="*/ 29 h 172"/>
                  <a:gd name="T94" fmla="*/ 103 w 239"/>
                  <a:gd name="T95" fmla="*/ 32 h 172"/>
                  <a:gd name="T96" fmla="*/ 85 w 239"/>
                  <a:gd name="T97" fmla="*/ 41 h 172"/>
                  <a:gd name="T98" fmla="*/ 74 w 239"/>
                  <a:gd name="T99" fmla="*/ 47 h 172"/>
                  <a:gd name="T100" fmla="*/ 61 w 239"/>
                  <a:gd name="T101" fmla="*/ 52 h 172"/>
                  <a:gd name="T102" fmla="*/ 72 w 239"/>
                  <a:gd name="T103" fmla="*/ 57 h 172"/>
                  <a:gd name="T104" fmla="*/ 72 w 239"/>
                  <a:gd name="T105" fmla="*/ 65 h 172"/>
                  <a:gd name="T106" fmla="*/ 56 w 239"/>
                  <a:gd name="T107" fmla="*/ 69 h 172"/>
                  <a:gd name="T108" fmla="*/ 52 w 239"/>
                  <a:gd name="T109" fmla="*/ 74 h 172"/>
                  <a:gd name="T110" fmla="*/ 56 w 239"/>
                  <a:gd name="T111" fmla="*/ 78 h 172"/>
                  <a:gd name="T112" fmla="*/ 42 w 239"/>
                  <a:gd name="T113" fmla="*/ 84 h 172"/>
                  <a:gd name="T114" fmla="*/ 33 w 239"/>
                  <a:gd name="T115" fmla="*/ 92 h 172"/>
                  <a:gd name="T116" fmla="*/ 48 w 239"/>
                  <a:gd name="T117" fmla="*/ 91 h 172"/>
                  <a:gd name="T118" fmla="*/ 39 w 239"/>
                  <a:gd name="T119" fmla="*/ 101 h 172"/>
                  <a:gd name="T120" fmla="*/ 28 w 239"/>
                  <a:gd name="T121"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2">
                    <a:moveTo>
                      <a:pt x="26" y="104"/>
                    </a:moveTo>
                    <a:lnTo>
                      <a:pt x="25" y="105"/>
                    </a:lnTo>
                    <a:lnTo>
                      <a:pt x="24" y="108"/>
                    </a:lnTo>
                    <a:lnTo>
                      <a:pt x="26" y="109"/>
                    </a:lnTo>
                    <a:lnTo>
                      <a:pt x="24" y="111"/>
                    </a:lnTo>
                    <a:lnTo>
                      <a:pt x="26" y="113"/>
                    </a:lnTo>
                    <a:lnTo>
                      <a:pt x="21" y="112"/>
                    </a:lnTo>
                    <a:lnTo>
                      <a:pt x="17" y="113"/>
                    </a:lnTo>
                    <a:lnTo>
                      <a:pt x="15" y="115"/>
                    </a:lnTo>
                    <a:lnTo>
                      <a:pt x="14" y="117"/>
                    </a:lnTo>
                    <a:lnTo>
                      <a:pt x="17" y="118"/>
                    </a:lnTo>
                    <a:lnTo>
                      <a:pt x="19" y="118"/>
                    </a:lnTo>
                    <a:lnTo>
                      <a:pt x="23" y="118"/>
                    </a:lnTo>
                    <a:lnTo>
                      <a:pt x="19" y="121"/>
                    </a:lnTo>
                    <a:lnTo>
                      <a:pt x="23" y="121"/>
                    </a:lnTo>
                    <a:lnTo>
                      <a:pt x="17" y="124"/>
                    </a:lnTo>
                    <a:lnTo>
                      <a:pt x="19" y="126"/>
                    </a:lnTo>
                    <a:lnTo>
                      <a:pt x="16" y="128"/>
                    </a:lnTo>
                    <a:lnTo>
                      <a:pt x="14" y="129"/>
                    </a:lnTo>
                    <a:lnTo>
                      <a:pt x="14" y="131"/>
                    </a:lnTo>
                    <a:lnTo>
                      <a:pt x="13" y="134"/>
                    </a:lnTo>
                    <a:lnTo>
                      <a:pt x="10" y="132"/>
                    </a:lnTo>
                    <a:lnTo>
                      <a:pt x="7" y="133"/>
                    </a:lnTo>
                    <a:lnTo>
                      <a:pt x="5" y="132"/>
                    </a:lnTo>
                    <a:lnTo>
                      <a:pt x="2" y="134"/>
                    </a:lnTo>
                    <a:lnTo>
                      <a:pt x="0" y="137"/>
                    </a:lnTo>
                    <a:lnTo>
                      <a:pt x="0" y="139"/>
                    </a:lnTo>
                    <a:lnTo>
                      <a:pt x="0" y="142"/>
                    </a:lnTo>
                    <a:lnTo>
                      <a:pt x="2" y="148"/>
                    </a:lnTo>
                    <a:lnTo>
                      <a:pt x="5" y="149"/>
                    </a:lnTo>
                    <a:lnTo>
                      <a:pt x="8" y="149"/>
                    </a:lnTo>
                    <a:lnTo>
                      <a:pt x="10" y="147"/>
                    </a:lnTo>
                    <a:lnTo>
                      <a:pt x="17" y="147"/>
                    </a:lnTo>
                    <a:lnTo>
                      <a:pt x="18" y="150"/>
                    </a:lnTo>
                    <a:lnTo>
                      <a:pt x="21" y="150"/>
                    </a:lnTo>
                    <a:lnTo>
                      <a:pt x="26" y="148"/>
                    </a:lnTo>
                    <a:lnTo>
                      <a:pt x="26" y="151"/>
                    </a:lnTo>
                    <a:lnTo>
                      <a:pt x="28" y="154"/>
                    </a:lnTo>
                    <a:lnTo>
                      <a:pt x="31" y="151"/>
                    </a:lnTo>
                    <a:lnTo>
                      <a:pt x="33" y="150"/>
                    </a:lnTo>
                    <a:lnTo>
                      <a:pt x="31" y="152"/>
                    </a:lnTo>
                    <a:lnTo>
                      <a:pt x="27" y="155"/>
                    </a:lnTo>
                    <a:lnTo>
                      <a:pt x="31" y="156"/>
                    </a:lnTo>
                    <a:lnTo>
                      <a:pt x="36" y="156"/>
                    </a:lnTo>
                    <a:lnTo>
                      <a:pt x="38" y="158"/>
                    </a:lnTo>
                    <a:lnTo>
                      <a:pt x="34" y="157"/>
                    </a:lnTo>
                    <a:lnTo>
                      <a:pt x="28" y="160"/>
                    </a:lnTo>
                    <a:lnTo>
                      <a:pt x="32" y="163"/>
                    </a:lnTo>
                    <a:lnTo>
                      <a:pt x="28" y="164"/>
                    </a:lnTo>
                    <a:lnTo>
                      <a:pt x="26" y="165"/>
                    </a:lnTo>
                    <a:lnTo>
                      <a:pt x="28" y="165"/>
                    </a:lnTo>
                    <a:lnTo>
                      <a:pt x="32" y="166"/>
                    </a:lnTo>
                    <a:lnTo>
                      <a:pt x="34" y="166"/>
                    </a:lnTo>
                    <a:lnTo>
                      <a:pt x="38" y="167"/>
                    </a:lnTo>
                    <a:lnTo>
                      <a:pt x="40" y="167"/>
                    </a:lnTo>
                    <a:lnTo>
                      <a:pt x="43" y="169"/>
                    </a:lnTo>
                    <a:lnTo>
                      <a:pt x="45" y="169"/>
                    </a:lnTo>
                    <a:lnTo>
                      <a:pt x="43" y="166"/>
                    </a:lnTo>
                    <a:lnTo>
                      <a:pt x="47" y="169"/>
                    </a:lnTo>
                    <a:lnTo>
                      <a:pt x="52" y="172"/>
                    </a:lnTo>
                    <a:lnTo>
                      <a:pt x="52" y="169"/>
                    </a:lnTo>
                    <a:lnTo>
                      <a:pt x="56" y="167"/>
                    </a:lnTo>
                    <a:lnTo>
                      <a:pt x="58" y="171"/>
                    </a:lnTo>
                    <a:lnTo>
                      <a:pt x="64" y="172"/>
                    </a:lnTo>
                    <a:lnTo>
                      <a:pt x="60" y="168"/>
                    </a:lnTo>
                    <a:lnTo>
                      <a:pt x="66" y="171"/>
                    </a:lnTo>
                    <a:lnTo>
                      <a:pt x="69" y="172"/>
                    </a:lnTo>
                    <a:lnTo>
                      <a:pt x="72" y="171"/>
                    </a:lnTo>
                    <a:lnTo>
                      <a:pt x="66" y="167"/>
                    </a:lnTo>
                    <a:lnTo>
                      <a:pt x="69" y="167"/>
                    </a:lnTo>
                    <a:lnTo>
                      <a:pt x="72" y="169"/>
                    </a:lnTo>
                    <a:lnTo>
                      <a:pt x="74" y="171"/>
                    </a:lnTo>
                    <a:lnTo>
                      <a:pt x="79" y="172"/>
                    </a:lnTo>
                    <a:lnTo>
                      <a:pt x="74" y="169"/>
                    </a:lnTo>
                    <a:lnTo>
                      <a:pt x="77" y="169"/>
                    </a:lnTo>
                    <a:lnTo>
                      <a:pt x="81" y="171"/>
                    </a:lnTo>
                    <a:lnTo>
                      <a:pt x="83" y="169"/>
                    </a:lnTo>
                    <a:lnTo>
                      <a:pt x="84" y="167"/>
                    </a:lnTo>
                    <a:lnTo>
                      <a:pt x="75" y="164"/>
                    </a:lnTo>
                    <a:lnTo>
                      <a:pt x="65" y="155"/>
                    </a:lnTo>
                    <a:lnTo>
                      <a:pt x="62" y="152"/>
                    </a:lnTo>
                    <a:lnTo>
                      <a:pt x="59" y="147"/>
                    </a:lnTo>
                    <a:lnTo>
                      <a:pt x="56" y="141"/>
                    </a:lnTo>
                    <a:lnTo>
                      <a:pt x="56" y="138"/>
                    </a:lnTo>
                    <a:lnTo>
                      <a:pt x="55" y="135"/>
                    </a:lnTo>
                    <a:lnTo>
                      <a:pt x="55" y="133"/>
                    </a:lnTo>
                    <a:lnTo>
                      <a:pt x="57" y="130"/>
                    </a:lnTo>
                    <a:lnTo>
                      <a:pt x="55" y="128"/>
                    </a:lnTo>
                    <a:lnTo>
                      <a:pt x="53" y="124"/>
                    </a:lnTo>
                    <a:lnTo>
                      <a:pt x="51" y="124"/>
                    </a:lnTo>
                    <a:lnTo>
                      <a:pt x="57" y="123"/>
                    </a:lnTo>
                    <a:lnTo>
                      <a:pt x="55" y="121"/>
                    </a:lnTo>
                    <a:lnTo>
                      <a:pt x="58" y="121"/>
                    </a:lnTo>
                    <a:lnTo>
                      <a:pt x="58" y="117"/>
                    </a:lnTo>
                    <a:lnTo>
                      <a:pt x="60" y="116"/>
                    </a:lnTo>
                    <a:lnTo>
                      <a:pt x="55" y="115"/>
                    </a:lnTo>
                    <a:lnTo>
                      <a:pt x="60" y="115"/>
                    </a:lnTo>
                    <a:lnTo>
                      <a:pt x="62" y="116"/>
                    </a:lnTo>
                    <a:lnTo>
                      <a:pt x="66" y="114"/>
                    </a:lnTo>
                    <a:lnTo>
                      <a:pt x="65" y="111"/>
                    </a:lnTo>
                    <a:lnTo>
                      <a:pt x="62" y="112"/>
                    </a:lnTo>
                    <a:lnTo>
                      <a:pt x="59" y="111"/>
                    </a:lnTo>
                    <a:lnTo>
                      <a:pt x="65" y="109"/>
                    </a:lnTo>
                    <a:lnTo>
                      <a:pt x="67" y="108"/>
                    </a:lnTo>
                    <a:lnTo>
                      <a:pt x="61" y="108"/>
                    </a:lnTo>
                    <a:lnTo>
                      <a:pt x="67" y="107"/>
                    </a:lnTo>
                    <a:lnTo>
                      <a:pt x="70" y="106"/>
                    </a:lnTo>
                    <a:lnTo>
                      <a:pt x="67" y="104"/>
                    </a:lnTo>
                    <a:lnTo>
                      <a:pt x="62" y="103"/>
                    </a:lnTo>
                    <a:lnTo>
                      <a:pt x="59" y="101"/>
                    </a:lnTo>
                    <a:lnTo>
                      <a:pt x="53" y="101"/>
                    </a:lnTo>
                    <a:lnTo>
                      <a:pt x="51" y="99"/>
                    </a:lnTo>
                    <a:lnTo>
                      <a:pt x="48" y="99"/>
                    </a:lnTo>
                    <a:lnTo>
                      <a:pt x="43" y="100"/>
                    </a:lnTo>
                    <a:lnTo>
                      <a:pt x="47" y="98"/>
                    </a:lnTo>
                    <a:lnTo>
                      <a:pt x="49" y="98"/>
                    </a:lnTo>
                    <a:lnTo>
                      <a:pt x="55" y="100"/>
                    </a:lnTo>
                    <a:lnTo>
                      <a:pt x="58" y="100"/>
                    </a:lnTo>
                    <a:lnTo>
                      <a:pt x="60" y="101"/>
                    </a:lnTo>
                    <a:lnTo>
                      <a:pt x="64" y="99"/>
                    </a:lnTo>
                    <a:lnTo>
                      <a:pt x="65" y="103"/>
                    </a:lnTo>
                    <a:lnTo>
                      <a:pt x="73" y="103"/>
                    </a:lnTo>
                    <a:lnTo>
                      <a:pt x="73" y="100"/>
                    </a:lnTo>
                    <a:lnTo>
                      <a:pt x="76" y="100"/>
                    </a:lnTo>
                    <a:lnTo>
                      <a:pt x="78" y="99"/>
                    </a:lnTo>
                    <a:lnTo>
                      <a:pt x="78" y="96"/>
                    </a:lnTo>
                    <a:lnTo>
                      <a:pt x="76" y="95"/>
                    </a:lnTo>
                    <a:lnTo>
                      <a:pt x="74" y="92"/>
                    </a:lnTo>
                    <a:lnTo>
                      <a:pt x="76" y="95"/>
                    </a:lnTo>
                    <a:lnTo>
                      <a:pt x="79" y="95"/>
                    </a:lnTo>
                    <a:lnTo>
                      <a:pt x="82" y="95"/>
                    </a:lnTo>
                    <a:lnTo>
                      <a:pt x="85" y="92"/>
                    </a:lnTo>
                    <a:lnTo>
                      <a:pt x="83" y="89"/>
                    </a:lnTo>
                    <a:lnTo>
                      <a:pt x="79" y="88"/>
                    </a:lnTo>
                    <a:lnTo>
                      <a:pt x="70" y="87"/>
                    </a:lnTo>
                    <a:lnTo>
                      <a:pt x="82" y="88"/>
                    </a:lnTo>
                    <a:lnTo>
                      <a:pt x="85" y="90"/>
                    </a:lnTo>
                    <a:lnTo>
                      <a:pt x="87" y="90"/>
                    </a:lnTo>
                    <a:lnTo>
                      <a:pt x="88" y="87"/>
                    </a:lnTo>
                    <a:lnTo>
                      <a:pt x="87" y="84"/>
                    </a:lnTo>
                    <a:lnTo>
                      <a:pt x="84" y="82"/>
                    </a:lnTo>
                    <a:lnTo>
                      <a:pt x="82" y="81"/>
                    </a:lnTo>
                    <a:lnTo>
                      <a:pt x="84" y="79"/>
                    </a:lnTo>
                    <a:lnTo>
                      <a:pt x="86" y="82"/>
                    </a:lnTo>
                    <a:lnTo>
                      <a:pt x="88" y="83"/>
                    </a:lnTo>
                    <a:lnTo>
                      <a:pt x="92" y="81"/>
                    </a:lnTo>
                    <a:lnTo>
                      <a:pt x="94" y="81"/>
                    </a:lnTo>
                    <a:lnTo>
                      <a:pt x="96" y="80"/>
                    </a:lnTo>
                    <a:lnTo>
                      <a:pt x="94" y="79"/>
                    </a:lnTo>
                    <a:lnTo>
                      <a:pt x="100" y="77"/>
                    </a:lnTo>
                    <a:lnTo>
                      <a:pt x="96" y="71"/>
                    </a:lnTo>
                    <a:lnTo>
                      <a:pt x="94" y="69"/>
                    </a:lnTo>
                    <a:lnTo>
                      <a:pt x="100" y="70"/>
                    </a:lnTo>
                    <a:lnTo>
                      <a:pt x="103" y="71"/>
                    </a:lnTo>
                    <a:lnTo>
                      <a:pt x="105" y="70"/>
                    </a:lnTo>
                    <a:lnTo>
                      <a:pt x="107" y="66"/>
                    </a:lnTo>
                    <a:lnTo>
                      <a:pt x="107" y="64"/>
                    </a:lnTo>
                    <a:lnTo>
                      <a:pt x="112" y="68"/>
                    </a:lnTo>
                    <a:lnTo>
                      <a:pt x="115" y="66"/>
                    </a:lnTo>
                    <a:lnTo>
                      <a:pt x="115" y="64"/>
                    </a:lnTo>
                    <a:lnTo>
                      <a:pt x="111" y="62"/>
                    </a:lnTo>
                    <a:lnTo>
                      <a:pt x="115" y="63"/>
                    </a:lnTo>
                    <a:lnTo>
                      <a:pt x="117" y="64"/>
                    </a:lnTo>
                    <a:lnTo>
                      <a:pt x="121" y="63"/>
                    </a:lnTo>
                    <a:lnTo>
                      <a:pt x="122" y="61"/>
                    </a:lnTo>
                    <a:lnTo>
                      <a:pt x="125" y="60"/>
                    </a:lnTo>
                    <a:lnTo>
                      <a:pt x="126" y="57"/>
                    </a:lnTo>
                    <a:lnTo>
                      <a:pt x="120" y="57"/>
                    </a:lnTo>
                    <a:lnTo>
                      <a:pt x="117" y="57"/>
                    </a:lnTo>
                    <a:lnTo>
                      <a:pt x="117" y="56"/>
                    </a:lnTo>
                    <a:lnTo>
                      <a:pt x="122" y="56"/>
                    </a:lnTo>
                    <a:lnTo>
                      <a:pt x="126" y="55"/>
                    </a:lnTo>
                    <a:lnTo>
                      <a:pt x="134" y="51"/>
                    </a:lnTo>
                    <a:lnTo>
                      <a:pt x="136" y="47"/>
                    </a:lnTo>
                    <a:lnTo>
                      <a:pt x="136" y="49"/>
                    </a:lnTo>
                    <a:lnTo>
                      <a:pt x="139" y="48"/>
                    </a:lnTo>
                    <a:lnTo>
                      <a:pt x="145" y="45"/>
                    </a:lnTo>
                    <a:lnTo>
                      <a:pt x="147" y="44"/>
                    </a:lnTo>
                    <a:lnTo>
                      <a:pt x="153" y="43"/>
                    </a:lnTo>
                    <a:lnTo>
                      <a:pt x="155" y="41"/>
                    </a:lnTo>
                    <a:lnTo>
                      <a:pt x="159" y="40"/>
                    </a:lnTo>
                    <a:lnTo>
                      <a:pt x="161" y="40"/>
                    </a:lnTo>
                    <a:lnTo>
                      <a:pt x="164" y="39"/>
                    </a:lnTo>
                    <a:lnTo>
                      <a:pt x="167" y="37"/>
                    </a:lnTo>
                    <a:lnTo>
                      <a:pt x="170" y="38"/>
                    </a:lnTo>
                    <a:lnTo>
                      <a:pt x="175" y="36"/>
                    </a:lnTo>
                    <a:lnTo>
                      <a:pt x="186" y="35"/>
                    </a:lnTo>
                    <a:lnTo>
                      <a:pt x="192" y="31"/>
                    </a:lnTo>
                    <a:lnTo>
                      <a:pt x="197" y="30"/>
                    </a:lnTo>
                    <a:lnTo>
                      <a:pt x="201" y="30"/>
                    </a:lnTo>
                    <a:lnTo>
                      <a:pt x="203" y="29"/>
                    </a:lnTo>
                    <a:lnTo>
                      <a:pt x="205" y="29"/>
                    </a:lnTo>
                    <a:lnTo>
                      <a:pt x="209" y="27"/>
                    </a:lnTo>
                    <a:lnTo>
                      <a:pt x="214" y="26"/>
                    </a:lnTo>
                    <a:lnTo>
                      <a:pt x="220" y="23"/>
                    </a:lnTo>
                    <a:lnTo>
                      <a:pt x="226" y="21"/>
                    </a:lnTo>
                    <a:lnTo>
                      <a:pt x="229" y="21"/>
                    </a:lnTo>
                    <a:lnTo>
                      <a:pt x="231" y="19"/>
                    </a:lnTo>
                    <a:lnTo>
                      <a:pt x="233" y="17"/>
                    </a:lnTo>
                    <a:lnTo>
                      <a:pt x="237" y="14"/>
                    </a:lnTo>
                    <a:lnTo>
                      <a:pt x="238" y="12"/>
                    </a:lnTo>
                    <a:lnTo>
                      <a:pt x="239" y="10"/>
                    </a:lnTo>
                    <a:lnTo>
                      <a:pt x="239" y="6"/>
                    </a:lnTo>
                    <a:lnTo>
                      <a:pt x="238" y="4"/>
                    </a:lnTo>
                    <a:lnTo>
                      <a:pt x="232" y="2"/>
                    </a:lnTo>
                    <a:lnTo>
                      <a:pt x="229" y="1"/>
                    </a:lnTo>
                    <a:lnTo>
                      <a:pt x="227" y="0"/>
                    </a:lnTo>
                    <a:lnTo>
                      <a:pt x="220" y="0"/>
                    </a:lnTo>
                    <a:lnTo>
                      <a:pt x="214" y="2"/>
                    </a:lnTo>
                    <a:lnTo>
                      <a:pt x="209" y="3"/>
                    </a:lnTo>
                    <a:lnTo>
                      <a:pt x="201" y="7"/>
                    </a:lnTo>
                    <a:lnTo>
                      <a:pt x="197" y="9"/>
                    </a:lnTo>
                    <a:lnTo>
                      <a:pt x="198" y="14"/>
                    </a:lnTo>
                    <a:lnTo>
                      <a:pt x="194" y="12"/>
                    </a:lnTo>
                    <a:lnTo>
                      <a:pt x="190" y="14"/>
                    </a:lnTo>
                    <a:lnTo>
                      <a:pt x="187" y="15"/>
                    </a:lnTo>
                    <a:lnTo>
                      <a:pt x="185" y="14"/>
                    </a:lnTo>
                    <a:lnTo>
                      <a:pt x="173" y="20"/>
                    </a:lnTo>
                    <a:lnTo>
                      <a:pt x="171" y="19"/>
                    </a:lnTo>
                    <a:lnTo>
                      <a:pt x="168" y="19"/>
                    </a:lnTo>
                    <a:lnTo>
                      <a:pt x="166" y="20"/>
                    </a:lnTo>
                    <a:lnTo>
                      <a:pt x="160" y="22"/>
                    </a:lnTo>
                    <a:lnTo>
                      <a:pt x="154" y="22"/>
                    </a:lnTo>
                    <a:lnTo>
                      <a:pt x="151" y="23"/>
                    </a:lnTo>
                    <a:lnTo>
                      <a:pt x="149" y="21"/>
                    </a:lnTo>
                    <a:lnTo>
                      <a:pt x="145" y="21"/>
                    </a:lnTo>
                    <a:lnTo>
                      <a:pt x="139" y="20"/>
                    </a:lnTo>
                    <a:lnTo>
                      <a:pt x="132" y="21"/>
                    </a:lnTo>
                    <a:lnTo>
                      <a:pt x="130" y="23"/>
                    </a:lnTo>
                    <a:lnTo>
                      <a:pt x="132" y="27"/>
                    </a:lnTo>
                    <a:lnTo>
                      <a:pt x="126" y="27"/>
                    </a:lnTo>
                    <a:lnTo>
                      <a:pt x="128" y="26"/>
                    </a:lnTo>
                    <a:lnTo>
                      <a:pt x="122" y="26"/>
                    </a:lnTo>
                    <a:lnTo>
                      <a:pt x="120" y="26"/>
                    </a:lnTo>
                    <a:lnTo>
                      <a:pt x="120" y="29"/>
                    </a:lnTo>
                    <a:lnTo>
                      <a:pt x="117" y="29"/>
                    </a:lnTo>
                    <a:lnTo>
                      <a:pt x="115" y="30"/>
                    </a:lnTo>
                    <a:lnTo>
                      <a:pt x="111" y="30"/>
                    </a:lnTo>
                    <a:lnTo>
                      <a:pt x="105" y="32"/>
                    </a:lnTo>
                    <a:lnTo>
                      <a:pt x="103" y="32"/>
                    </a:lnTo>
                    <a:lnTo>
                      <a:pt x="100" y="34"/>
                    </a:lnTo>
                    <a:lnTo>
                      <a:pt x="98" y="36"/>
                    </a:lnTo>
                    <a:lnTo>
                      <a:pt x="90" y="38"/>
                    </a:lnTo>
                    <a:lnTo>
                      <a:pt x="91" y="40"/>
                    </a:lnTo>
                    <a:lnTo>
                      <a:pt x="85" y="41"/>
                    </a:lnTo>
                    <a:lnTo>
                      <a:pt x="85" y="45"/>
                    </a:lnTo>
                    <a:lnTo>
                      <a:pt x="84" y="47"/>
                    </a:lnTo>
                    <a:lnTo>
                      <a:pt x="82" y="46"/>
                    </a:lnTo>
                    <a:lnTo>
                      <a:pt x="76" y="46"/>
                    </a:lnTo>
                    <a:lnTo>
                      <a:pt x="74" y="47"/>
                    </a:lnTo>
                    <a:lnTo>
                      <a:pt x="75" y="51"/>
                    </a:lnTo>
                    <a:lnTo>
                      <a:pt x="69" y="54"/>
                    </a:lnTo>
                    <a:lnTo>
                      <a:pt x="67" y="52"/>
                    </a:lnTo>
                    <a:lnTo>
                      <a:pt x="64" y="51"/>
                    </a:lnTo>
                    <a:lnTo>
                      <a:pt x="61" y="52"/>
                    </a:lnTo>
                    <a:lnTo>
                      <a:pt x="60" y="54"/>
                    </a:lnTo>
                    <a:lnTo>
                      <a:pt x="62" y="56"/>
                    </a:lnTo>
                    <a:lnTo>
                      <a:pt x="66" y="56"/>
                    </a:lnTo>
                    <a:lnTo>
                      <a:pt x="68" y="57"/>
                    </a:lnTo>
                    <a:lnTo>
                      <a:pt x="72" y="57"/>
                    </a:lnTo>
                    <a:lnTo>
                      <a:pt x="62" y="61"/>
                    </a:lnTo>
                    <a:lnTo>
                      <a:pt x="60" y="62"/>
                    </a:lnTo>
                    <a:lnTo>
                      <a:pt x="64" y="62"/>
                    </a:lnTo>
                    <a:lnTo>
                      <a:pt x="66" y="62"/>
                    </a:lnTo>
                    <a:lnTo>
                      <a:pt x="72" y="65"/>
                    </a:lnTo>
                    <a:lnTo>
                      <a:pt x="74" y="65"/>
                    </a:lnTo>
                    <a:lnTo>
                      <a:pt x="72" y="65"/>
                    </a:lnTo>
                    <a:lnTo>
                      <a:pt x="66" y="64"/>
                    </a:lnTo>
                    <a:lnTo>
                      <a:pt x="57" y="65"/>
                    </a:lnTo>
                    <a:lnTo>
                      <a:pt x="56" y="69"/>
                    </a:lnTo>
                    <a:lnTo>
                      <a:pt x="58" y="70"/>
                    </a:lnTo>
                    <a:lnTo>
                      <a:pt x="61" y="69"/>
                    </a:lnTo>
                    <a:lnTo>
                      <a:pt x="65" y="71"/>
                    </a:lnTo>
                    <a:lnTo>
                      <a:pt x="56" y="72"/>
                    </a:lnTo>
                    <a:lnTo>
                      <a:pt x="52" y="74"/>
                    </a:lnTo>
                    <a:lnTo>
                      <a:pt x="56" y="74"/>
                    </a:lnTo>
                    <a:lnTo>
                      <a:pt x="58" y="77"/>
                    </a:lnTo>
                    <a:lnTo>
                      <a:pt x="56" y="75"/>
                    </a:lnTo>
                    <a:lnTo>
                      <a:pt x="50" y="77"/>
                    </a:lnTo>
                    <a:lnTo>
                      <a:pt x="56" y="78"/>
                    </a:lnTo>
                    <a:lnTo>
                      <a:pt x="58" y="80"/>
                    </a:lnTo>
                    <a:lnTo>
                      <a:pt x="50" y="79"/>
                    </a:lnTo>
                    <a:lnTo>
                      <a:pt x="44" y="82"/>
                    </a:lnTo>
                    <a:lnTo>
                      <a:pt x="44" y="84"/>
                    </a:lnTo>
                    <a:lnTo>
                      <a:pt x="42" y="84"/>
                    </a:lnTo>
                    <a:lnTo>
                      <a:pt x="39" y="86"/>
                    </a:lnTo>
                    <a:lnTo>
                      <a:pt x="36" y="88"/>
                    </a:lnTo>
                    <a:lnTo>
                      <a:pt x="33" y="89"/>
                    </a:lnTo>
                    <a:lnTo>
                      <a:pt x="31" y="90"/>
                    </a:lnTo>
                    <a:lnTo>
                      <a:pt x="33" y="92"/>
                    </a:lnTo>
                    <a:lnTo>
                      <a:pt x="36" y="94"/>
                    </a:lnTo>
                    <a:lnTo>
                      <a:pt x="39" y="94"/>
                    </a:lnTo>
                    <a:lnTo>
                      <a:pt x="42" y="91"/>
                    </a:lnTo>
                    <a:lnTo>
                      <a:pt x="44" y="91"/>
                    </a:lnTo>
                    <a:lnTo>
                      <a:pt x="48" y="91"/>
                    </a:lnTo>
                    <a:lnTo>
                      <a:pt x="50" y="91"/>
                    </a:lnTo>
                    <a:lnTo>
                      <a:pt x="42" y="94"/>
                    </a:lnTo>
                    <a:lnTo>
                      <a:pt x="40" y="96"/>
                    </a:lnTo>
                    <a:lnTo>
                      <a:pt x="39" y="98"/>
                    </a:lnTo>
                    <a:lnTo>
                      <a:pt x="39" y="101"/>
                    </a:lnTo>
                    <a:lnTo>
                      <a:pt x="43" y="100"/>
                    </a:lnTo>
                    <a:lnTo>
                      <a:pt x="40" y="101"/>
                    </a:lnTo>
                    <a:lnTo>
                      <a:pt x="38" y="103"/>
                    </a:lnTo>
                    <a:lnTo>
                      <a:pt x="32" y="101"/>
                    </a:lnTo>
                    <a:lnTo>
                      <a:pt x="28" y="104"/>
                    </a:lnTo>
                    <a:lnTo>
                      <a:pt x="26"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1" name="Freeform 113">
                <a:extLst>
                  <a:ext uri="{FF2B5EF4-FFF2-40B4-BE49-F238E27FC236}">
                    <a16:creationId xmlns:a16="http://schemas.microsoft.com/office/drawing/2014/main" id="{16BBDFE9-6EBB-4E60-9B78-2C49E11F0D94}"/>
                  </a:ext>
                </a:extLst>
              </p:cNvPr>
              <p:cNvSpPr>
                <a:spLocks/>
              </p:cNvSpPr>
              <p:nvPr/>
            </p:nvSpPr>
            <p:spPr bwMode="auto">
              <a:xfrm>
                <a:off x="4402" y="1356"/>
                <a:ext cx="18" cy="6"/>
              </a:xfrm>
              <a:custGeom>
                <a:avLst/>
                <a:gdLst>
                  <a:gd name="T0" fmla="*/ 0 w 18"/>
                  <a:gd name="T1" fmla="*/ 5 h 6"/>
                  <a:gd name="T2" fmla="*/ 4 w 18"/>
                  <a:gd name="T3" fmla="*/ 6 h 6"/>
                  <a:gd name="T4" fmla="*/ 13 w 18"/>
                  <a:gd name="T5" fmla="*/ 6 h 6"/>
                  <a:gd name="T6" fmla="*/ 15 w 18"/>
                  <a:gd name="T7" fmla="*/ 6 h 6"/>
                  <a:gd name="T8" fmla="*/ 18 w 18"/>
                  <a:gd name="T9" fmla="*/ 3 h 6"/>
                  <a:gd name="T10" fmla="*/ 15 w 18"/>
                  <a:gd name="T11" fmla="*/ 2 h 6"/>
                  <a:gd name="T12" fmla="*/ 12 w 18"/>
                  <a:gd name="T13" fmla="*/ 0 h 6"/>
                  <a:gd name="T14" fmla="*/ 6 w 18"/>
                  <a:gd name="T15" fmla="*/ 0 h 6"/>
                  <a:gd name="T16" fmla="*/ 4 w 18"/>
                  <a:gd name="T17" fmla="*/ 2 h 6"/>
                  <a:gd name="T18" fmla="*/ 2 w 18"/>
                  <a:gd name="T19" fmla="*/ 3 h 6"/>
                  <a:gd name="T20" fmla="*/ 0 w 18"/>
                  <a:gd name="T21" fmla="*/ 5 h 6"/>
                  <a:gd name="T22" fmla="*/ 0 w 18"/>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6">
                    <a:moveTo>
                      <a:pt x="0" y="5"/>
                    </a:moveTo>
                    <a:lnTo>
                      <a:pt x="4" y="6"/>
                    </a:lnTo>
                    <a:lnTo>
                      <a:pt x="13" y="6"/>
                    </a:lnTo>
                    <a:lnTo>
                      <a:pt x="15" y="6"/>
                    </a:lnTo>
                    <a:lnTo>
                      <a:pt x="18" y="3"/>
                    </a:lnTo>
                    <a:lnTo>
                      <a:pt x="15" y="2"/>
                    </a:lnTo>
                    <a:lnTo>
                      <a:pt x="12" y="0"/>
                    </a:lnTo>
                    <a:lnTo>
                      <a:pt x="6" y="0"/>
                    </a:lnTo>
                    <a:lnTo>
                      <a:pt x="4" y="2"/>
                    </a:lnTo>
                    <a:lnTo>
                      <a:pt x="2" y="3"/>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2" name="Freeform 114">
                <a:extLst>
                  <a:ext uri="{FF2B5EF4-FFF2-40B4-BE49-F238E27FC236}">
                    <a16:creationId xmlns:a16="http://schemas.microsoft.com/office/drawing/2014/main" id="{12A7E6AA-B168-4942-97F4-CB4F829C3957}"/>
                  </a:ext>
                </a:extLst>
              </p:cNvPr>
              <p:cNvSpPr>
                <a:spLocks/>
              </p:cNvSpPr>
              <p:nvPr/>
            </p:nvSpPr>
            <p:spPr bwMode="auto">
              <a:xfrm>
                <a:off x="4422" y="1350"/>
                <a:ext cx="8" cy="5"/>
              </a:xfrm>
              <a:custGeom>
                <a:avLst/>
                <a:gdLst>
                  <a:gd name="T0" fmla="*/ 0 w 8"/>
                  <a:gd name="T1" fmla="*/ 2 h 5"/>
                  <a:gd name="T2" fmla="*/ 1 w 8"/>
                  <a:gd name="T3" fmla="*/ 3 h 5"/>
                  <a:gd name="T4" fmla="*/ 6 w 8"/>
                  <a:gd name="T5" fmla="*/ 5 h 5"/>
                  <a:gd name="T6" fmla="*/ 8 w 8"/>
                  <a:gd name="T7" fmla="*/ 2 h 5"/>
                  <a:gd name="T8" fmla="*/ 6 w 8"/>
                  <a:gd name="T9" fmla="*/ 0 h 5"/>
                  <a:gd name="T10" fmla="*/ 2 w 8"/>
                  <a:gd name="T11" fmla="*/ 0 h 5"/>
                  <a:gd name="T12" fmla="*/ 0 w 8"/>
                  <a:gd name="T13" fmla="*/ 0 h 5"/>
                  <a:gd name="T14" fmla="*/ 0 w 8"/>
                  <a:gd name="T15" fmla="*/ 2 h 5"/>
                  <a:gd name="T16" fmla="*/ 0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2"/>
                    </a:moveTo>
                    <a:lnTo>
                      <a:pt x="1" y="3"/>
                    </a:lnTo>
                    <a:lnTo>
                      <a:pt x="6" y="5"/>
                    </a:lnTo>
                    <a:lnTo>
                      <a:pt x="8" y="2"/>
                    </a:lnTo>
                    <a:lnTo>
                      <a:pt x="6" y="0"/>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3" name="Freeform 115">
                <a:extLst>
                  <a:ext uri="{FF2B5EF4-FFF2-40B4-BE49-F238E27FC236}">
                    <a16:creationId xmlns:a16="http://schemas.microsoft.com/office/drawing/2014/main" id="{3C7A9350-BD72-4E9F-852B-4D0E5E6F55D8}"/>
                  </a:ext>
                </a:extLst>
              </p:cNvPr>
              <p:cNvSpPr>
                <a:spLocks/>
              </p:cNvSpPr>
              <p:nvPr/>
            </p:nvSpPr>
            <p:spPr bwMode="auto">
              <a:xfrm>
                <a:off x="4424" y="1340"/>
                <a:ext cx="27" cy="5"/>
              </a:xfrm>
              <a:custGeom>
                <a:avLst/>
                <a:gdLst>
                  <a:gd name="T0" fmla="*/ 0 w 27"/>
                  <a:gd name="T1" fmla="*/ 2 h 5"/>
                  <a:gd name="T2" fmla="*/ 1 w 27"/>
                  <a:gd name="T3" fmla="*/ 3 h 5"/>
                  <a:gd name="T4" fmla="*/ 7 w 27"/>
                  <a:gd name="T5" fmla="*/ 3 h 5"/>
                  <a:gd name="T6" fmla="*/ 10 w 27"/>
                  <a:gd name="T7" fmla="*/ 5 h 5"/>
                  <a:gd name="T8" fmla="*/ 13 w 27"/>
                  <a:gd name="T9" fmla="*/ 5 h 5"/>
                  <a:gd name="T10" fmla="*/ 18 w 27"/>
                  <a:gd name="T11" fmla="*/ 4 h 5"/>
                  <a:gd name="T12" fmla="*/ 24 w 27"/>
                  <a:gd name="T13" fmla="*/ 3 h 5"/>
                  <a:gd name="T14" fmla="*/ 27 w 27"/>
                  <a:gd name="T15" fmla="*/ 3 h 5"/>
                  <a:gd name="T16" fmla="*/ 15 w 27"/>
                  <a:gd name="T17" fmla="*/ 0 h 5"/>
                  <a:gd name="T18" fmla="*/ 13 w 27"/>
                  <a:gd name="T19" fmla="*/ 2 h 5"/>
                  <a:gd name="T20" fmla="*/ 9 w 27"/>
                  <a:gd name="T21" fmla="*/ 1 h 5"/>
                  <a:gd name="T22" fmla="*/ 7 w 27"/>
                  <a:gd name="T23" fmla="*/ 1 h 5"/>
                  <a:gd name="T24" fmla="*/ 4 w 27"/>
                  <a:gd name="T25" fmla="*/ 1 h 5"/>
                  <a:gd name="T26" fmla="*/ 0 w 27"/>
                  <a:gd name="T27" fmla="*/ 2 h 5"/>
                  <a:gd name="T28" fmla="*/ 0 w 27"/>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
                    <a:moveTo>
                      <a:pt x="0" y="2"/>
                    </a:moveTo>
                    <a:lnTo>
                      <a:pt x="1" y="3"/>
                    </a:lnTo>
                    <a:lnTo>
                      <a:pt x="7" y="3"/>
                    </a:lnTo>
                    <a:lnTo>
                      <a:pt x="10" y="5"/>
                    </a:lnTo>
                    <a:lnTo>
                      <a:pt x="13" y="5"/>
                    </a:lnTo>
                    <a:lnTo>
                      <a:pt x="18" y="4"/>
                    </a:lnTo>
                    <a:lnTo>
                      <a:pt x="24" y="3"/>
                    </a:lnTo>
                    <a:lnTo>
                      <a:pt x="27" y="3"/>
                    </a:lnTo>
                    <a:lnTo>
                      <a:pt x="15" y="0"/>
                    </a:lnTo>
                    <a:lnTo>
                      <a:pt x="13" y="2"/>
                    </a:lnTo>
                    <a:lnTo>
                      <a:pt x="9" y="1"/>
                    </a:lnTo>
                    <a:lnTo>
                      <a:pt x="7" y="1"/>
                    </a:lnTo>
                    <a:lnTo>
                      <a:pt x="4"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4" name="Freeform 116">
                <a:extLst>
                  <a:ext uri="{FF2B5EF4-FFF2-40B4-BE49-F238E27FC236}">
                    <a16:creationId xmlns:a16="http://schemas.microsoft.com/office/drawing/2014/main" id="{7EA92E6A-A1BE-4ECF-A099-E64AEC906C06}"/>
                  </a:ext>
                </a:extLst>
              </p:cNvPr>
              <p:cNvSpPr>
                <a:spLocks/>
              </p:cNvSpPr>
              <p:nvPr/>
            </p:nvSpPr>
            <p:spPr bwMode="auto">
              <a:xfrm>
                <a:off x="4430" y="1333"/>
                <a:ext cx="43" cy="14"/>
              </a:xfrm>
              <a:custGeom>
                <a:avLst/>
                <a:gdLst>
                  <a:gd name="T0" fmla="*/ 0 w 43"/>
                  <a:gd name="T1" fmla="*/ 3 h 14"/>
                  <a:gd name="T2" fmla="*/ 0 w 43"/>
                  <a:gd name="T3" fmla="*/ 3 h 14"/>
                  <a:gd name="T4" fmla="*/ 9 w 43"/>
                  <a:gd name="T5" fmla="*/ 5 h 14"/>
                  <a:gd name="T6" fmla="*/ 11 w 43"/>
                  <a:gd name="T7" fmla="*/ 5 h 14"/>
                  <a:gd name="T8" fmla="*/ 15 w 43"/>
                  <a:gd name="T9" fmla="*/ 7 h 14"/>
                  <a:gd name="T10" fmla="*/ 17 w 43"/>
                  <a:gd name="T11" fmla="*/ 7 h 14"/>
                  <a:gd name="T12" fmla="*/ 20 w 43"/>
                  <a:gd name="T13" fmla="*/ 8 h 14"/>
                  <a:gd name="T14" fmla="*/ 28 w 43"/>
                  <a:gd name="T15" fmla="*/ 9 h 14"/>
                  <a:gd name="T16" fmla="*/ 37 w 43"/>
                  <a:gd name="T17" fmla="*/ 14 h 14"/>
                  <a:gd name="T18" fmla="*/ 43 w 43"/>
                  <a:gd name="T19" fmla="*/ 12 h 14"/>
                  <a:gd name="T20" fmla="*/ 43 w 43"/>
                  <a:gd name="T21" fmla="*/ 9 h 14"/>
                  <a:gd name="T22" fmla="*/ 33 w 43"/>
                  <a:gd name="T23" fmla="*/ 7 h 14"/>
                  <a:gd name="T24" fmla="*/ 29 w 43"/>
                  <a:gd name="T25" fmla="*/ 5 h 14"/>
                  <a:gd name="T26" fmla="*/ 24 w 43"/>
                  <a:gd name="T27" fmla="*/ 2 h 14"/>
                  <a:gd name="T28" fmla="*/ 17 w 43"/>
                  <a:gd name="T29" fmla="*/ 3 h 14"/>
                  <a:gd name="T30" fmla="*/ 15 w 43"/>
                  <a:gd name="T31" fmla="*/ 3 h 14"/>
                  <a:gd name="T32" fmla="*/ 11 w 43"/>
                  <a:gd name="T33" fmla="*/ 2 h 14"/>
                  <a:gd name="T34" fmla="*/ 2 w 43"/>
                  <a:gd name="T35" fmla="*/ 0 h 14"/>
                  <a:gd name="T36" fmla="*/ 0 w 43"/>
                  <a:gd name="T37" fmla="*/ 3 h 14"/>
                  <a:gd name="T38" fmla="*/ 0 w 43"/>
                  <a:gd name="T3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14">
                    <a:moveTo>
                      <a:pt x="0" y="3"/>
                    </a:moveTo>
                    <a:lnTo>
                      <a:pt x="0" y="3"/>
                    </a:lnTo>
                    <a:lnTo>
                      <a:pt x="9" y="5"/>
                    </a:lnTo>
                    <a:lnTo>
                      <a:pt x="11" y="5"/>
                    </a:lnTo>
                    <a:lnTo>
                      <a:pt x="15" y="7"/>
                    </a:lnTo>
                    <a:lnTo>
                      <a:pt x="17" y="7"/>
                    </a:lnTo>
                    <a:lnTo>
                      <a:pt x="20" y="8"/>
                    </a:lnTo>
                    <a:lnTo>
                      <a:pt x="28" y="9"/>
                    </a:lnTo>
                    <a:lnTo>
                      <a:pt x="37" y="14"/>
                    </a:lnTo>
                    <a:lnTo>
                      <a:pt x="43" y="12"/>
                    </a:lnTo>
                    <a:lnTo>
                      <a:pt x="43" y="9"/>
                    </a:lnTo>
                    <a:lnTo>
                      <a:pt x="33" y="7"/>
                    </a:lnTo>
                    <a:lnTo>
                      <a:pt x="29" y="5"/>
                    </a:lnTo>
                    <a:lnTo>
                      <a:pt x="24" y="2"/>
                    </a:lnTo>
                    <a:lnTo>
                      <a:pt x="17" y="3"/>
                    </a:lnTo>
                    <a:lnTo>
                      <a:pt x="15" y="3"/>
                    </a:lnTo>
                    <a:lnTo>
                      <a:pt x="11" y="2"/>
                    </a:lnTo>
                    <a:lnTo>
                      <a:pt x="2"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5" name="Freeform 117">
                <a:extLst>
                  <a:ext uri="{FF2B5EF4-FFF2-40B4-BE49-F238E27FC236}">
                    <a16:creationId xmlns:a16="http://schemas.microsoft.com/office/drawing/2014/main" id="{C1FEA9A7-CA79-4755-A1D9-2E4336F93926}"/>
                  </a:ext>
                </a:extLst>
              </p:cNvPr>
              <p:cNvSpPr>
                <a:spLocks/>
              </p:cNvSpPr>
              <p:nvPr/>
            </p:nvSpPr>
            <p:spPr bwMode="auto">
              <a:xfrm>
                <a:off x="4445" y="1343"/>
                <a:ext cx="19" cy="6"/>
              </a:xfrm>
              <a:custGeom>
                <a:avLst/>
                <a:gdLst>
                  <a:gd name="T0" fmla="*/ 0 w 19"/>
                  <a:gd name="T1" fmla="*/ 2 h 6"/>
                  <a:gd name="T2" fmla="*/ 1 w 19"/>
                  <a:gd name="T3" fmla="*/ 5 h 6"/>
                  <a:gd name="T4" fmla="*/ 4 w 19"/>
                  <a:gd name="T5" fmla="*/ 6 h 6"/>
                  <a:gd name="T6" fmla="*/ 8 w 19"/>
                  <a:gd name="T7" fmla="*/ 6 h 6"/>
                  <a:gd name="T8" fmla="*/ 10 w 19"/>
                  <a:gd name="T9" fmla="*/ 5 h 6"/>
                  <a:gd name="T10" fmla="*/ 17 w 19"/>
                  <a:gd name="T11" fmla="*/ 6 h 6"/>
                  <a:gd name="T12" fmla="*/ 19 w 19"/>
                  <a:gd name="T13" fmla="*/ 5 h 6"/>
                  <a:gd name="T14" fmla="*/ 17 w 19"/>
                  <a:gd name="T15" fmla="*/ 2 h 6"/>
                  <a:gd name="T16" fmla="*/ 14 w 19"/>
                  <a:gd name="T17" fmla="*/ 0 h 6"/>
                  <a:gd name="T18" fmla="*/ 5 w 19"/>
                  <a:gd name="T19" fmla="*/ 1 h 6"/>
                  <a:gd name="T20" fmla="*/ 2 w 19"/>
                  <a:gd name="T21" fmla="*/ 2 h 6"/>
                  <a:gd name="T22" fmla="*/ 0 w 19"/>
                  <a:gd name="T23" fmla="*/ 2 h 6"/>
                  <a:gd name="T24" fmla="*/ 0 w 19"/>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
                    <a:moveTo>
                      <a:pt x="0" y="2"/>
                    </a:moveTo>
                    <a:lnTo>
                      <a:pt x="1" y="5"/>
                    </a:lnTo>
                    <a:lnTo>
                      <a:pt x="4" y="6"/>
                    </a:lnTo>
                    <a:lnTo>
                      <a:pt x="8" y="6"/>
                    </a:lnTo>
                    <a:lnTo>
                      <a:pt x="10" y="5"/>
                    </a:lnTo>
                    <a:lnTo>
                      <a:pt x="17" y="6"/>
                    </a:lnTo>
                    <a:lnTo>
                      <a:pt x="19" y="5"/>
                    </a:lnTo>
                    <a:lnTo>
                      <a:pt x="17" y="2"/>
                    </a:lnTo>
                    <a:lnTo>
                      <a:pt x="14" y="0"/>
                    </a:lnTo>
                    <a:lnTo>
                      <a:pt x="5" y="1"/>
                    </a:lnTo>
                    <a:lnTo>
                      <a:pt x="2"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6" name="Freeform 118">
                <a:extLst>
                  <a:ext uri="{FF2B5EF4-FFF2-40B4-BE49-F238E27FC236}">
                    <a16:creationId xmlns:a16="http://schemas.microsoft.com/office/drawing/2014/main" id="{BDEF544A-9473-4673-BB67-23A593B52212}"/>
                  </a:ext>
                </a:extLst>
              </p:cNvPr>
              <p:cNvSpPr>
                <a:spLocks/>
              </p:cNvSpPr>
              <p:nvPr/>
            </p:nvSpPr>
            <p:spPr bwMode="auto">
              <a:xfrm>
                <a:off x="4445" y="1324"/>
                <a:ext cx="32" cy="7"/>
              </a:xfrm>
              <a:custGeom>
                <a:avLst/>
                <a:gdLst>
                  <a:gd name="T0" fmla="*/ 1 w 32"/>
                  <a:gd name="T1" fmla="*/ 6 h 7"/>
                  <a:gd name="T2" fmla="*/ 1 w 32"/>
                  <a:gd name="T3" fmla="*/ 6 h 7"/>
                  <a:gd name="T4" fmla="*/ 6 w 32"/>
                  <a:gd name="T5" fmla="*/ 7 h 7"/>
                  <a:gd name="T6" fmla="*/ 9 w 32"/>
                  <a:gd name="T7" fmla="*/ 6 h 7"/>
                  <a:gd name="T8" fmla="*/ 12 w 32"/>
                  <a:gd name="T9" fmla="*/ 7 h 7"/>
                  <a:gd name="T10" fmla="*/ 27 w 32"/>
                  <a:gd name="T11" fmla="*/ 3 h 7"/>
                  <a:gd name="T12" fmla="*/ 29 w 32"/>
                  <a:gd name="T13" fmla="*/ 3 h 7"/>
                  <a:gd name="T14" fmla="*/ 32 w 32"/>
                  <a:gd name="T15" fmla="*/ 3 h 7"/>
                  <a:gd name="T16" fmla="*/ 30 w 32"/>
                  <a:gd name="T17" fmla="*/ 2 h 7"/>
                  <a:gd name="T18" fmla="*/ 27 w 32"/>
                  <a:gd name="T19" fmla="*/ 2 h 7"/>
                  <a:gd name="T20" fmla="*/ 21 w 32"/>
                  <a:gd name="T21" fmla="*/ 0 h 7"/>
                  <a:gd name="T22" fmla="*/ 18 w 32"/>
                  <a:gd name="T23" fmla="*/ 0 h 7"/>
                  <a:gd name="T24" fmla="*/ 16 w 32"/>
                  <a:gd name="T25" fmla="*/ 0 h 7"/>
                  <a:gd name="T26" fmla="*/ 12 w 32"/>
                  <a:gd name="T27" fmla="*/ 1 h 7"/>
                  <a:gd name="T28" fmla="*/ 13 w 32"/>
                  <a:gd name="T29" fmla="*/ 4 h 7"/>
                  <a:gd name="T30" fmla="*/ 5 w 32"/>
                  <a:gd name="T31" fmla="*/ 2 h 7"/>
                  <a:gd name="T32" fmla="*/ 3 w 32"/>
                  <a:gd name="T33" fmla="*/ 2 h 7"/>
                  <a:gd name="T34" fmla="*/ 0 w 32"/>
                  <a:gd name="T35" fmla="*/ 2 h 7"/>
                  <a:gd name="T36" fmla="*/ 1 w 32"/>
                  <a:gd name="T37" fmla="*/ 6 h 7"/>
                  <a:gd name="T38" fmla="*/ 1 w 32"/>
                  <a:gd name="T3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7">
                    <a:moveTo>
                      <a:pt x="1" y="6"/>
                    </a:moveTo>
                    <a:lnTo>
                      <a:pt x="1" y="6"/>
                    </a:lnTo>
                    <a:lnTo>
                      <a:pt x="6" y="7"/>
                    </a:lnTo>
                    <a:lnTo>
                      <a:pt x="9" y="6"/>
                    </a:lnTo>
                    <a:lnTo>
                      <a:pt x="12" y="7"/>
                    </a:lnTo>
                    <a:lnTo>
                      <a:pt x="27" y="3"/>
                    </a:lnTo>
                    <a:lnTo>
                      <a:pt x="29" y="3"/>
                    </a:lnTo>
                    <a:lnTo>
                      <a:pt x="32" y="3"/>
                    </a:lnTo>
                    <a:lnTo>
                      <a:pt x="30" y="2"/>
                    </a:lnTo>
                    <a:lnTo>
                      <a:pt x="27" y="2"/>
                    </a:lnTo>
                    <a:lnTo>
                      <a:pt x="21" y="0"/>
                    </a:lnTo>
                    <a:lnTo>
                      <a:pt x="18" y="0"/>
                    </a:lnTo>
                    <a:lnTo>
                      <a:pt x="16" y="0"/>
                    </a:lnTo>
                    <a:lnTo>
                      <a:pt x="12" y="1"/>
                    </a:lnTo>
                    <a:lnTo>
                      <a:pt x="13" y="4"/>
                    </a:lnTo>
                    <a:lnTo>
                      <a:pt x="5" y="2"/>
                    </a:lnTo>
                    <a:lnTo>
                      <a:pt x="3" y="2"/>
                    </a:lnTo>
                    <a:lnTo>
                      <a:pt x="0" y="2"/>
                    </a:lnTo>
                    <a:lnTo>
                      <a:pt x="1" y="6"/>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7" name="Freeform 119">
                <a:extLst>
                  <a:ext uri="{FF2B5EF4-FFF2-40B4-BE49-F238E27FC236}">
                    <a16:creationId xmlns:a16="http://schemas.microsoft.com/office/drawing/2014/main" id="{5E57DA0A-01D3-4DAF-895D-3A5CA369EBC7}"/>
                  </a:ext>
                </a:extLst>
              </p:cNvPr>
              <p:cNvSpPr>
                <a:spLocks/>
              </p:cNvSpPr>
              <p:nvPr/>
            </p:nvSpPr>
            <p:spPr bwMode="auto">
              <a:xfrm>
                <a:off x="4449" y="1357"/>
                <a:ext cx="18" cy="9"/>
              </a:xfrm>
              <a:custGeom>
                <a:avLst/>
                <a:gdLst>
                  <a:gd name="T0" fmla="*/ 0 w 18"/>
                  <a:gd name="T1" fmla="*/ 8 h 9"/>
                  <a:gd name="T2" fmla="*/ 0 w 18"/>
                  <a:gd name="T3" fmla="*/ 9 h 9"/>
                  <a:gd name="T4" fmla="*/ 4 w 18"/>
                  <a:gd name="T5" fmla="*/ 9 h 9"/>
                  <a:gd name="T6" fmla="*/ 15 w 18"/>
                  <a:gd name="T7" fmla="*/ 9 h 9"/>
                  <a:gd name="T8" fmla="*/ 17 w 18"/>
                  <a:gd name="T9" fmla="*/ 9 h 9"/>
                  <a:gd name="T10" fmla="*/ 18 w 18"/>
                  <a:gd name="T11" fmla="*/ 5 h 9"/>
                  <a:gd name="T12" fmla="*/ 17 w 18"/>
                  <a:gd name="T13" fmla="*/ 0 h 9"/>
                  <a:gd name="T14" fmla="*/ 14 w 18"/>
                  <a:gd name="T15" fmla="*/ 0 h 9"/>
                  <a:gd name="T16" fmla="*/ 10 w 18"/>
                  <a:gd name="T17" fmla="*/ 1 h 9"/>
                  <a:gd name="T18" fmla="*/ 5 w 18"/>
                  <a:gd name="T19" fmla="*/ 1 h 9"/>
                  <a:gd name="T20" fmla="*/ 2 w 18"/>
                  <a:gd name="T21" fmla="*/ 3 h 9"/>
                  <a:gd name="T22" fmla="*/ 2 w 18"/>
                  <a:gd name="T23" fmla="*/ 5 h 9"/>
                  <a:gd name="T24" fmla="*/ 0 w 18"/>
                  <a:gd name="T25" fmla="*/ 8 h 9"/>
                  <a:gd name="T26" fmla="*/ 0 w 18"/>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9">
                    <a:moveTo>
                      <a:pt x="0" y="8"/>
                    </a:moveTo>
                    <a:lnTo>
                      <a:pt x="0" y="9"/>
                    </a:lnTo>
                    <a:lnTo>
                      <a:pt x="4" y="9"/>
                    </a:lnTo>
                    <a:lnTo>
                      <a:pt x="15" y="9"/>
                    </a:lnTo>
                    <a:lnTo>
                      <a:pt x="17" y="9"/>
                    </a:lnTo>
                    <a:lnTo>
                      <a:pt x="18" y="5"/>
                    </a:lnTo>
                    <a:lnTo>
                      <a:pt x="17" y="0"/>
                    </a:lnTo>
                    <a:lnTo>
                      <a:pt x="14" y="0"/>
                    </a:lnTo>
                    <a:lnTo>
                      <a:pt x="10" y="1"/>
                    </a:lnTo>
                    <a:lnTo>
                      <a:pt x="5" y="1"/>
                    </a:lnTo>
                    <a:lnTo>
                      <a:pt x="2" y="3"/>
                    </a:lnTo>
                    <a:lnTo>
                      <a:pt x="2" y="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8" name="Freeform 120">
                <a:extLst>
                  <a:ext uri="{FF2B5EF4-FFF2-40B4-BE49-F238E27FC236}">
                    <a16:creationId xmlns:a16="http://schemas.microsoft.com/office/drawing/2014/main" id="{FF149723-2C89-4DCD-93E1-B2B4364B0EF6}"/>
                  </a:ext>
                </a:extLst>
              </p:cNvPr>
              <p:cNvSpPr>
                <a:spLocks/>
              </p:cNvSpPr>
              <p:nvPr/>
            </p:nvSpPr>
            <p:spPr bwMode="auto">
              <a:xfrm>
                <a:off x="4453" y="1333"/>
                <a:ext cx="29" cy="8"/>
              </a:xfrm>
              <a:custGeom>
                <a:avLst/>
                <a:gdLst>
                  <a:gd name="T0" fmla="*/ 0 w 29"/>
                  <a:gd name="T1" fmla="*/ 0 h 8"/>
                  <a:gd name="T2" fmla="*/ 2 w 29"/>
                  <a:gd name="T3" fmla="*/ 1 h 8"/>
                  <a:gd name="T4" fmla="*/ 9 w 29"/>
                  <a:gd name="T5" fmla="*/ 2 h 8"/>
                  <a:gd name="T6" fmla="*/ 11 w 29"/>
                  <a:gd name="T7" fmla="*/ 5 h 8"/>
                  <a:gd name="T8" fmla="*/ 14 w 29"/>
                  <a:gd name="T9" fmla="*/ 5 h 8"/>
                  <a:gd name="T10" fmla="*/ 18 w 29"/>
                  <a:gd name="T11" fmla="*/ 8 h 8"/>
                  <a:gd name="T12" fmla="*/ 23 w 29"/>
                  <a:gd name="T13" fmla="*/ 8 h 8"/>
                  <a:gd name="T14" fmla="*/ 29 w 29"/>
                  <a:gd name="T15" fmla="*/ 6 h 8"/>
                  <a:gd name="T16" fmla="*/ 23 w 29"/>
                  <a:gd name="T17" fmla="*/ 5 h 8"/>
                  <a:gd name="T18" fmla="*/ 20 w 29"/>
                  <a:gd name="T19" fmla="*/ 2 h 8"/>
                  <a:gd name="T20" fmla="*/ 14 w 29"/>
                  <a:gd name="T21" fmla="*/ 2 h 8"/>
                  <a:gd name="T22" fmla="*/ 9 w 29"/>
                  <a:gd name="T23" fmla="*/ 0 h 8"/>
                  <a:gd name="T24" fmla="*/ 0 w 29"/>
                  <a:gd name="T25" fmla="*/ 0 h 8"/>
                  <a:gd name="T26" fmla="*/ 0 w 29"/>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8">
                    <a:moveTo>
                      <a:pt x="0" y="0"/>
                    </a:moveTo>
                    <a:lnTo>
                      <a:pt x="2" y="1"/>
                    </a:lnTo>
                    <a:lnTo>
                      <a:pt x="9" y="2"/>
                    </a:lnTo>
                    <a:lnTo>
                      <a:pt x="11" y="5"/>
                    </a:lnTo>
                    <a:lnTo>
                      <a:pt x="14" y="5"/>
                    </a:lnTo>
                    <a:lnTo>
                      <a:pt x="18" y="8"/>
                    </a:lnTo>
                    <a:lnTo>
                      <a:pt x="23" y="8"/>
                    </a:lnTo>
                    <a:lnTo>
                      <a:pt x="29" y="6"/>
                    </a:lnTo>
                    <a:lnTo>
                      <a:pt x="23" y="5"/>
                    </a:lnTo>
                    <a:lnTo>
                      <a:pt x="20" y="2"/>
                    </a:lnTo>
                    <a:lnTo>
                      <a:pt x="14" y="2"/>
                    </a:lnTo>
                    <a:lnTo>
                      <a:pt x="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79" name="Freeform 121">
                <a:extLst>
                  <a:ext uri="{FF2B5EF4-FFF2-40B4-BE49-F238E27FC236}">
                    <a16:creationId xmlns:a16="http://schemas.microsoft.com/office/drawing/2014/main" id="{1A1D2D02-4251-4784-898A-F860528E4197}"/>
                  </a:ext>
                </a:extLst>
              </p:cNvPr>
              <p:cNvSpPr>
                <a:spLocks/>
              </p:cNvSpPr>
              <p:nvPr/>
            </p:nvSpPr>
            <p:spPr bwMode="auto">
              <a:xfrm>
                <a:off x="4463" y="1318"/>
                <a:ext cx="22" cy="7"/>
              </a:xfrm>
              <a:custGeom>
                <a:avLst/>
                <a:gdLst>
                  <a:gd name="T0" fmla="*/ 17 w 22"/>
                  <a:gd name="T1" fmla="*/ 7 h 7"/>
                  <a:gd name="T2" fmla="*/ 19 w 22"/>
                  <a:gd name="T3" fmla="*/ 6 h 7"/>
                  <a:gd name="T4" fmla="*/ 22 w 22"/>
                  <a:gd name="T5" fmla="*/ 5 h 7"/>
                  <a:gd name="T6" fmla="*/ 20 w 22"/>
                  <a:gd name="T7" fmla="*/ 4 h 7"/>
                  <a:gd name="T8" fmla="*/ 17 w 22"/>
                  <a:gd name="T9" fmla="*/ 3 h 7"/>
                  <a:gd name="T10" fmla="*/ 13 w 22"/>
                  <a:gd name="T11" fmla="*/ 1 h 7"/>
                  <a:gd name="T12" fmla="*/ 11 w 22"/>
                  <a:gd name="T13" fmla="*/ 0 h 7"/>
                  <a:gd name="T14" fmla="*/ 8 w 22"/>
                  <a:gd name="T15" fmla="*/ 1 h 7"/>
                  <a:gd name="T16" fmla="*/ 5 w 22"/>
                  <a:gd name="T17" fmla="*/ 1 h 7"/>
                  <a:gd name="T18" fmla="*/ 2 w 22"/>
                  <a:gd name="T19" fmla="*/ 3 h 7"/>
                  <a:gd name="T20" fmla="*/ 0 w 22"/>
                  <a:gd name="T21" fmla="*/ 5 h 7"/>
                  <a:gd name="T22" fmla="*/ 5 w 22"/>
                  <a:gd name="T23" fmla="*/ 5 h 7"/>
                  <a:gd name="T24" fmla="*/ 9 w 22"/>
                  <a:gd name="T25" fmla="*/ 5 h 7"/>
                  <a:gd name="T26" fmla="*/ 11 w 22"/>
                  <a:gd name="T27" fmla="*/ 6 h 7"/>
                  <a:gd name="T28" fmla="*/ 17 w 22"/>
                  <a:gd name="T29" fmla="*/ 7 h 7"/>
                  <a:gd name="T30" fmla="*/ 17 w 22"/>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
                    <a:moveTo>
                      <a:pt x="17" y="7"/>
                    </a:moveTo>
                    <a:lnTo>
                      <a:pt x="19" y="6"/>
                    </a:lnTo>
                    <a:lnTo>
                      <a:pt x="22" y="5"/>
                    </a:lnTo>
                    <a:lnTo>
                      <a:pt x="20" y="4"/>
                    </a:lnTo>
                    <a:lnTo>
                      <a:pt x="17" y="3"/>
                    </a:lnTo>
                    <a:lnTo>
                      <a:pt x="13" y="1"/>
                    </a:lnTo>
                    <a:lnTo>
                      <a:pt x="11" y="0"/>
                    </a:lnTo>
                    <a:lnTo>
                      <a:pt x="8" y="1"/>
                    </a:lnTo>
                    <a:lnTo>
                      <a:pt x="5" y="1"/>
                    </a:lnTo>
                    <a:lnTo>
                      <a:pt x="2" y="3"/>
                    </a:lnTo>
                    <a:lnTo>
                      <a:pt x="0" y="5"/>
                    </a:lnTo>
                    <a:lnTo>
                      <a:pt x="5" y="5"/>
                    </a:lnTo>
                    <a:lnTo>
                      <a:pt x="9" y="5"/>
                    </a:lnTo>
                    <a:lnTo>
                      <a:pt x="11" y="6"/>
                    </a:lnTo>
                    <a:lnTo>
                      <a:pt x="17" y="7"/>
                    </a:lnTo>
                    <a:lnTo>
                      <a:pt x="1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0" name="Freeform 122">
                <a:extLst>
                  <a:ext uri="{FF2B5EF4-FFF2-40B4-BE49-F238E27FC236}">
                    <a16:creationId xmlns:a16="http://schemas.microsoft.com/office/drawing/2014/main" id="{363B1F60-3C96-4FFB-8C1F-27A8C8256535}"/>
                  </a:ext>
                </a:extLst>
              </p:cNvPr>
              <p:cNvSpPr>
                <a:spLocks/>
              </p:cNvSpPr>
              <p:nvPr/>
            </p:nvSpPr>
            <p:spPr bwMode="auto">
              <a:xfrm>
                <a:off x="4466" y="1353"/>
                <a:ext cx="28" cy="12"/>
              </a:xfrm>
              <a:custGeom>
                <a:avLst/>
                <a:gdLst>
                  <a:gd name="T0" fmla="*/ 8 w 28"/>
                  <a:gd name="T1" fmla="*/ 12 h 12"/>
                  <a:gd name="T2" fmla="*/ 13 w 28"/>
                  <a:gd name="T3" fmla="*/ 12 h 12"/>
                  <a:gd name="T4" fmla="*/ 13 w 28"/>
                  <a:gd name="T5" fmla="*/ 9 h 12"/>
                  <a:gd name="T6" fmla="*/ 15 w 28"/>
                  <a:gd name="T7" fmla="*/ 9 h 12"/>
                  <a:gd name="T8" fmla="*/ 17 w 28"/>
                  <a:gd name="T9" fmla="*/ 8 h 12"/>
                  <a:gd name="T10" fmla="*/ 15 w 28"/>
                  <a:gd name="T11" fmla="*/ 6 h 12"/>
                  <a:gd name="T12" fmla="*/ 18 w 28"/>
                  <a:gd name="T13" fmla="*/ 6 h 12"/>
                  <a:gd name="T14" fmla="*/ 21 w 28"/>
                  <a:gd name="T15" fmla="*/ 6 h 12"/>
                  <a:gd name="T16" fmla="*/ 23 w 28"/>
                  <a:gd name="T17" fmla="*/ 5 h 12"/>
                  <a:gd name="T18" fmla="*/ 26 w 28"/>
                  <a:gd name="T19" fmla="*/ 5 h 12"/>
                  <a:gd name="T20" fmla="*/ 28 w 28"/>
                  <a:gd name="T21" fmla="*/ 4 h 12"/>
                  <a:gd name="T22" fmla="*/ 18 w 28"/>
                  <a:gd name="T23" fmla="*/ 0 h 12"/>
                  <a:gd name="T24" fmla="*/ 11 w 28"/>
                  <a:gd name="T25" fmla="*/ 0 h 12"/>
                  <a:gd name="T26" fmla="*/ 4 w 28"/>
                  <a:gd name="T27" fmla="*/ 0 h 12"/>
                  <a:gd name="T28" fmla="*/ 0 w 28"/>
                  <a:gd name="T29" fmla="*/ 2 h 12"/>
                  <a:gd name="T30" fmla="*/ 2 w 28"/>
                  <a:gd name="T31" fmla="*/ 3 h 12"/>
                  <a:gd name="T32" fmla="*/ 2 w 28"/>
                  <a:gd name="T33" fmla="*/ 6 h 12"/>
                  <a:gd name="T34" fmla="*/ 4 w 28"/>
                  <a:gd name="T35" fmla="*/ 8 h 12"/>
                  <a:gd name="T36" fmla="*/ 6 w 28"/>
                  <a:gd name="T37" fmla="*/ 12 h 12"/>
                  <a:gd name="T38" fmla="*/ 8 w 28"/>
                  <a:gd name="T39" fmla="*/ 12 h 12"/>
                  <a:gd name="T40" fmla="*/ 8 w 28"/>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2">
                    <a:moveTo>
                      <a:pt x="8" y="12"/>
                    </a:moveTo>
                    <a:lnTo>
                      <a:pt x="13" y="12"/>
                    </a:lnTo>
                    <a:lnTo>
                      <a:pt x="13" y="9"/>
                    </a:lnTo>
                    <a:lnTo>
                      <a:pt x="15" y="9"/>
                    </a:lnTo>
                    <a:lnTo>
                      <a:pt x="17" y="8"/>
                    </a:lnTo>
                    <a:lnTo>
                      <a:pt x="15" y="6"/>
                    </a:lnTo>
                    <a:lnTo>
                      <a:pt x="18" y="6"/>
                    </a:lnTo>
                    <a:lnTo>
                      <a:pt x="21" y="6"/>
                    </a:lnTo>
                    <a:lnTo>
                      <a:pt x="23" y="5"/>
                    </a:lnTo>
                    <a:lnTo>
                      <a:pt x="26" y="5"/>
                    </a:lnTo>
                    <a:lnTo>
                      <a:pt x="28" y="4"/>
                    </a:lnTo>
                    <a:lnTo>
                      <a:pt x="18" y="0"/>
                    </a:lnTo>
                    <a:lnTo>
                      <a:pt x="11" y="0"/>
                    </a:lnTo>
                    <a:lnTo>
                      <a:pt x="4" y="0"/>
                    </a:lnTo>
                    <a:lnTo>
                      <a:pt x="0" y="2"/>
                    </a:lnTo>
                    <a:lnTo>
                      <a:pt x="2" y="3"/>
                    </a:lnTo>
                    <a:lnTo>
                      <a:pt x="2" y="6"/>
                    </a:lnTo>
                    <a:lnTo>
                      <a:pt x="4" y="8"/>
                    </a:lnTo>
                    <a:lnTo>
                      <a:pt x="6" y="12"/>
                    </a:lnTo>
                    <a:lnTo>
                      <a:pt x="8" y="12"/>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1" name="Freeform 123">
                <a:extLst>
                  <a:ext uri="{FF2B5EF4-FFF2-40B4-BE49-F238E27FC236}">
                    <a16:creationId xmlns:a16="http://schemas.microsoft.com/office/drawing/2014/main" id="{98B4A675-7977-4920-8D42-E229FF89E79B}"/>
                  </a:ext>
                </a:extLst>
              </p:cNvPr>
              <p:cNvSpPr>
                <a:spLocks/>
              </p:cNvSpPr>
              <p:nvPr/>
            </p:nvSpPr>
            <p:spPr bwMode="auto">
              <a:xfrm>
                <a:off x="4466" y="1328"/>
                <a:ext cx="11" cy="4"/>
              </a:xfrm>
              <a:custGeom>
                <a:avLst/>
                <a:gdLst>
                  <a:gd name="T0" fmla="*/ 0 w 11"/>
                  <a:gd name="T1" fmla="*/ 3 h 4"/>
                  <a:gd name="T2" fmla="*/ 1 w 11"/>
                  <a:gd name="T3" fmla="*/ 4 h 4"/>
                  <a:gd name="T4" fmla="*/ 7 w 11"/>
                  <a:gd name="T5" fmla="*/ 4 h 4"/>
                  <a:gd name="T6" fmla="*/ 10 w 11"/>
                  <a:gd name="T7" fmla="*/ 4 h 4"/>
                  <a:gd name="T8" fmla="*/ 11 w 11"/>
                  <a:gd name="T9" fmla="*/ 0 h 4"/>
                  <a:gd name="T10" fmla="*/ 6 w 11"/>
                  <a:gd name="T11" fmla="*/ 2 h 4"/>
                  <a:gd name="T12" fmla="*/ 0 w 11"/>
                  <a:gd name="T13" fmla="*/ 3 h 4"/>
                  <a:gd name="T14" fmla="*/ 0 w 11"/>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0" y="3"/>
                    </a:moveTo>
                    <a:lnTo>
                      <a:pt x="1" y="4"/>
                    </a:lnTo>
                    <a:lnTo>
                      <a:pt x="7" y="4"/>
                    </a:lnTo>
                    <a:lnTo>
                      <a:pt x="10" y="4"/>
                    </a:lnTo>
                    <a:lnTo>
                      <a:pt x="11" y="0"/>
                    </a:lnTo>
                    <a:lnTo>
                      <a:pt x="6"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2" name="Freeform 124">
                <a:extLst>
                  <a:ext uri="{FF2B5EF4-FFF2-40B4-BE49-F238E27FC236}">
                    <a16:creationId xmlns:a16="http://schemas.microsoft.com/office/drawing/2014/main" id="{703E7967-5477-468D-92D3-ACB5B3CAB743}"/>
                  </a:ext>
                </a:extLst>
              </p:cNvPr>
              <p:cNvSpPr>
                <a:spLocks/>
              </p:cNvSpPr>
              <p:nvPr/>
            </p:nvSpPr>
            <p:spPr bwMode="auto">
              <a:xfrm>
                <a:off x="4476" y="1333"/>
                <a:ext cx="12" cy="6"/>
              </a:xfrm>
              <a:custGeom>
                <a:avLst/>
                <a:gdLst>
                  <a:gd name="T0" fmla="*/ 0 w 12"/>
                  <a:gd name="T1" fmla="*/ 2 h 6"/>
                  <a:gd name="T2" fmla="*/ 8 w 12"/>
                  <a:gd name="T3" fmla="*/ 6 h 6"/>
                  <a:gd name="T4" fmla="*/ 11 w 12"/>
                  <a:gd name="T5" fmla="*/ 5 h 6"/>
                  <a:gd name="T6" fmla="*/ 12 w 12"/>
                  <a:gd name="T7" fmla="*/ 2 h 6"/>
                  <a:gd name="T8" fmla="*/ 6 w 12"/>
                  <a:gd name="T9" fmla="*/ 0 h 6"/>
                  <a:gd name="T10" fmla="*/ 4 w 12"/>
                  <a:gd name="T11" fmla="*/ 0 h 6"/>
                  <a:gd name="T12" fmla="*/ 0 w 12"/>
                  <a:gd name="T13" fmla="*/ 2 h 6"/>
                  <a:gd name="T14" fmla="*/ 0 w 1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0" y="2"/>
                    </a:moveTo>
                    <a:lnTo>
                      <a:pt x="8" y="6"/>
                    </a:lnTo>
                    <a:lnTo>
                      <a:pt x="11" y="5"/>
                    </a:lnTo>
                    <a:lnTo>
                      <a:pt x="12" y="2"/>
                    </a:lnTo>
                    <a:lnTo>
                      <a:pt x="6"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3" name="Freeform 125">
                <a:extLst>
                  <a:ext uri="{FF2B5EF4-FFF2-40B4-BE49-F238E27FC236}">
                    <a16:creationId xmlns:a16="http://schemas.microsoft.com/office/drawing/2014/main" id="{E91ADFE1-97DD-4AA8-A83C-75EE97E8F393}"/>
                  </a:ext>
                </a:extLst>
              </p:cNvPr>
              <p:cNvSpPr>
                <a:spLocks/>
              </p:cNvSpPr>
              <p:nvPr/>
            </p:nvSpPr>
            <p:spPr bwMode="auto">
              <a:xfrm>
                <a:off x="4477" y="1340"/>
                <a:ext cx="15" cy="4"/>
              </a:xfrm>
              <a:custGeom>
                <a:avLst/>
                <a:gdLst>
                  <a:gd name="T0" fmla="*/ 2 w 15"/>
                  <a:gd name="T1" fmla="*/ 2 h 4"/>
                  <a:gd name="T2" fmla="*/ 0 w 15"/>
                  <a:gd name="T3" fmla="*/ 3 h 4"/>
                  <a:gd name="T4" fmla="*/ 10 w 15"/>
                  <a:gd name="T5" fmla="*/ 4 h 4"/>
                  <a:gd name="T6" fmla="*/ 12 w 15"/>
                  <a:gd name="T7" fmla="*/ 3 h 4"/>
                  <a:gd name="T8" fmla="*/ 15 w 15"/>
                  <a:gd name="T9" fmla="*/ 3 h 4"/>
                  <a:gd name="T10" fmla="*/ 15 w 15"/>
                  <a:gd name="T11" fmla="*/ 1 h 4"/>
                  <a:gd name="T12" fmla="*/ 12 w 15"/>
                  <a:gd name="T13" fmla="*/ 0 h 4"/>
                  <a:gd name="T14" fmla="*/ 7 w 15"/>
                  <a:gd name="T15" fmla="*/ 1 h 4"/>
                  <a:gd name="T16" fmla="*/ 2 w 15"/>
                  <a:gd name="T17" fmla="*/ 2 h 4"/>
                  <a:gd name="T18" fmla="*/ 2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2" y="2"/>
                    </a:moveTo>
                    <a:lnTo>
                      <a:pt x="0" y="3"/>
                    </a:lnTo>
                    <a:lnTo>
                      <a:pt x="10" y="4"/>
                    </a:lnTo>
                    <a:lnTo>
                      <a:pt x="12" y="3"/>
                    </a:lnTo>
                    <a:lnTo>
                      <a:pt x="15" y="3"/>
                    </a:lnTo>
                    <a:lnTo>
                      <a:pt x="15" y="1"/>
                    </a:lnTo>
                    <a:lnTo>
                      <a:pt x="12" y="0"/>
                    </a:lnTo>
                    <a:lnTo>
                      <a:pt x="7" y="1"/>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4" name="Freeform 126">
                <a:extLst>
                  <a:ext uri="{FF2B5EF4-FFF2-40B4-BE49-F238E27FC236}">
                    <a16:creationId xmlns:a16="http://schemas.microsoft.com/office/drawing/2014/main" id="{313BEEC0-0204-4974-8ADD-43959C47644C}"/>
                  </a:ext>
                </a:extLst>
              </p:cNvPr>
              <p:cNvSpPr>
                <a:spLocks/>
              </p:cNvSpPr>
              <p:nvPr/>
            </p:nvSpPr>
            <p:spPr bwMode="auto">
              <a:xfrm>
                <a:off x="4479" y="1309"/>
                <a:ext cx="19" cy="5"/>
              </a:xfrm>
              <a:custGeom>
                <a:avLst/>
                <a:gdLst>
                  <a:gd name="T0" fmla="*/ 1 w 19"/>
                  <a:gd name="T1" fmla="*/ 5 h 5"/>
                  <a:gd name="T2" fmla="*/ 9 w 19"/>
                  <a:gd name="T3" fmla="*/ 4 h 5"/>
                  <a:gd name="T4" fmla="*/ 18 w 19"/>
                  <a:gd name="T5" fmla="*/ 4 h 5"/>
                  <a:gd name="T6" fmla="*/ 19 w 19"/>
                  <a:gd name="T7" fmla="*/ 0 h 5"/>
                  <a:gd name="T8" fmla="*/ 17 w 19"/>
                  <a:gd name="T9" fmla="*/ 0 h 5"/>
                  <a:gd name="T10" fmla="*/ 2 w 19"/>
                  <a:gd name="T11" fmla="*/ 1 h 5"/>
                  <a:gd name="T12" fmla="*/ 0 w 19"/>
                  <a:gd name="T13" fmla="*/ 1 h 5"/>
                  <a:gd name="T14" fmla="*/ 2 w 19"/>
                  <a:gd name="T15" fmla="*/ 2 h 5"/>
                  <a:gd name="T16" fmla="*/ 1 w 19"/>
                  <a:gd name="T17" fmla="*/ 5 h 5"/>
                  <a:gd name="T18" fmla="*/ 1 w 1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
                    <a:moveTo>
                      <a:pt x="1" y="5"/>
                    </a:moveTo>
                    <a:lnTo>
                      <a:pt x="9" y="4"/>
                    </a:lnTo>
                    <a:lnTo>
                      <a:pt x="18" y="4"/>
                    </a:lnTo>
                    <a:lnTo>
                      <a:pt x="19" y="0"/>
                    </a:lnTo>
                    <a:lnTo>
                      <a:pt x="17" y="0"/>
                    </a:lnTo>
                    <a:lnTo>
                      <a:pt x="2" y="1"/>
                    </a:lnTo>
                    <a:lnTo>
                      <a:pt x="0" y="1"/>
                    </a:lnTo>
                    <a:lnTo>
                      <a:pt x="2" y="2"/>
                    </a:lnTo>
                    <a:lnTo>
                      <a:pt x="1" y="5"/>
                    </a:ln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5" name="Freeform 127">
                <a:extLst>
                  <a:ext uri="{FF2B5EF4-FFF2-40B4-BE49-F238E27FC236}">
                    <a16:creationId xmlns:a16="http://schemas.microsoft.com/office/drawing/2014/main" id="{0FB9087E-A550-40DC-8190-975BF620856D}"/>
                  </a:ext>
                </a:extLst>
              </p:cNvPr>
              <p:cNvSpPr>
                <a:spLocks/>
              </p:cNvSpPr>
              <p:nvPr/>
            </p:nvSpPr>
            <p:spPr bwMode="auto">
              <a:xfrm>
                <a:off x="4485" y="1324"/>
                <a:ext cx="12" cy="3"/>
              </a:xfrm>
              <a:custGeom>
                <a:avLst/>
                <a:gdLst>
                  <a:gd name="T0" fmla="*/ 0 w 12"/>
                  <a:gd name="T1" fmla="*/ 1 h 3"/>
                  <a:gd name="T2" fmla="*/ 0 w 12"/>
                  <a:gd name="T3" fmla="*/ 2 h 3"/>
                  <a:gd name="T4" fmla="*/ 4 w 12"/>
                  <a:gd name="T5" fmla="*/ 3 h 3"/>
                  <a:gd name="T6" fmla="*/ 8 w 12"/>
                  <a:gd name="T7" fmla="*/ 3 h 3"/>
                  <a:gd name="T8" fmla="*/ 12 w 12"/>
                  <a:gd name="T9" fmla="*/ 1 h 3"/>
                  <a:gd name="T10" fmla="*/ 8 w 12"/>
                  <a:gd name="T11" fmla="*/ 0 h 3"/>
                  <a:gd name="T12" fmla="*/ 6 w 12"/>
                  <a:gd name="T13" fmla="*/ 0 h 3"/>
                  <a:gd name="T14" fmla="*/ 0 w 12"/>
                  <a:gd name="T15" fmla="*/ 1 h 3"/>
                  <a:gd name="T16" fmla="*/ 0 w 1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0" y="1"/>
                    </a:moveTo>
                    <a:lnTo>
                      <a:pt x="0" y="2"/>
                    </a:lnTo>
                    <a:lnTo>
                      <a:pt x="4" y="3"/>
                    </a:lnTo>
                    <a:lnTo>
                      <a:pt x="8" y="3"/>
                    </a:lnTo>
                    <a:lnTo>
                      <a:pt x="12" y="1"/>
                    </a:lnTo>
                    <a:lnTo>
                      <a:pt x="8" y="0"/>
                    </a:lnTo>
                    <a:lnTo>
                      <a:pt x="6"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6" name="Freeform 128">
                <a:extLst>
                  <a:ext uri="{FF2B5EF4-FFF2-40B4-BE49-F238E27FC236}">
                    <a16:creationId xmlns:a16="http://schemas.microsoft.com/office/drawing/2014/main" id="{22531361-DEBC-4872-A938-3DD63C9BF3ED}"/>
                  </a:ext>
                </a:extLst>
              </p:cNvPr>
              <p:cNvSpPr>
                <a:spLocks/>
              </p:cNvSpPr>
              <p:nvPr/>
            </p:nvSpPr>
            <p:spPr bwMode="auto">
              <a:xfrm>
                <a:off x="4490" y="1487"/>
                <a:ext cx="6" cy="2"/>
              </a:xfrm>
              <a:custGeom>
                <a:avLst/>
                <a:gdLst>
                  <a:gd name="T0" fmla="*/ 0 w 6"/>
                  <a:gd name="T1" fmla="*/ 2 h 2"/>
                  <a:gd name="T2" fmla="*/ 0 w 6"/>
                  <a:gd name="T3" fmla="*/ 2 h 2"/>
                  <a:gd name="T4" fmla="*/ 2 w 6"/>
                  <a:gd name="T5" fmla="*/ 2 h 2"/>
                  <a:gd name="T6" fmla="*/ 6 w 6"/>
                  <a:gd name="T7" fmla="*/ 0 h 2"/>
                  <a:gd name="T8" fmla="*/ 0 w 6"/>
                  <a:gd name="T9" fmla="*/ 2 h 2"/>
                  <a:gd name="T10" fmla="*/ 0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0" y="2"/>
                    </a:moveTo>
                    <a:lnTo>
                      <a:pt x="0" y="2"/>
                    </a:lnTo>
                    <a:lnTo>
                      <a:pt x="2" y="2"/>
                    </a:lnTo>
                    <a:lnTo>
                      <a:pt x="6"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7" name="Freeform 129">
                <a:extLst>
                  <a:ext uri="{FF2B5EF4-FFF2-40B4-BE49-F238E27FC236}">
                    <a16:creationId xmlns:a16="http://schemas.microsoft.com/office/drawing/2014/main" id="{9FBB9998-2D47-436A-9656-0C22C1D44627}"/>
                  </a:ext>
                </a:extLst>
              </p:cNvPr>
              <p:cNvSpPr>
                <a:spLocks/>
              </p:cNvSpPr>
              <p:nvPr/>
            </p:nvSpPr>
            <p:spPr bwMode="auto">
              <a:xfrm>
                <a:off x="4490" y="1365"/>
                <a:ext cx="15" cy="5"/>
              </a:xfrm>
              <a:custGeom>
                <a:avLst/>
                <a:gdLst>
                  <a:gd name="T0" fmla="*/ 0 w 15"/>
                  <a:gd name="T1" fmla="*/ 3 h 5"/>
                  <a:gd name="T2" fmla="*/ 3 w 15"/>
                  <a:gd name="T3" fmla="*/ 4 h 5"/>
                  <a:gd name="T4" fmla="*/ 6 w 15"/>
                  <a:gd name="T5" fmla="*/ 5 h 5"/>
                  <a:gd name="T6" fmla="*/ 12 w 15"/>
                  <a:gd name="T7" fmla="*/ 5 h 5"/>
                  <a:gd name="T8" fmla="*/ 15 w 15"/>
                  <a:gd name="T9" fmla="*/ 3 h 5"/>
                  <a:gd name="T10" fmla="*/ 14 w 15"/>
                  <a:gd name="T11" fmla="*/ 3 h 5"/>
                  <a:gd name="T12" fmla="*/ 12 w 15"/>
                  <a:gd name="T13" fmla="*/ 0 h 5"/>
                  <a:gd name="T14" fmla="*/ 9 w 15"/>
                  <a:gd name="T15" fmla="*/ 0 h 5"/>
                  <a:gd name="T16" fmla="*/ 3 w 15"/>
                  <a:gd name="T17" fmla="*/ 1 h 5"/>
                  <a:gd name="T18" fmla="*/ 0 w 15"/>
                  <a:gd name="T19" fmla="*/ 3 h 5"/>
                  <a:gd name="T20" fmla="*/ 0 w 1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0" y="3"/>
                    </a:moveTo>
                    <a:lnTo>
                      <a:pt x="3" y="4"/>
                    </a:lnTo>
                    <a:lnTo>
                      <a:pt x="6" y="5"/>
                    </a:lnTo>
                    <a:lnTo>
                      <a:pt x="12" y="5"/>
                    </a:lnTo>
                    <a:lnTo>
                      <a:pt x="15" y="3"/>
                    </a:lnTo>
                    <a:lnTo>
                      <a:pt x="14" y="3"/>
                    </a:lnTo>
                    <a:lnTo>
                      <a:pt x="12" y="0"/>
                    </a:lnTo>
                    <a:lnTo>
                      <a:pt x="9" y="0"/>
                    </a:lnTo>
                    <a:lnTo>
                      <a:pt x="3"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8" name="Freeform 130">
                <a:extLst>
                  <a:ext uri="{FF2B5EF4-FFF2-40B4-BE49-F238E27FC236}">
                    <a16:creationId xmlns:a16="http://schemas.microsoft.com/office/drawing/2014/main" id="{0F0D9F23-9C26-4AFF-84C2-CD13C6A90F11}"/>
                  </a:ext>
                </a:extLst>
              </p:cNvPr>
              <p:cNvSpPr>
                <a:spLocks/>
              </p:cNvSpPr>
              <p:nvPr/>
            </p:nvSpPr>
            <p:spPr bwMode="auto">
              <a:xfrm>
                <a:off x="4497" y="1340"/>
                <a:ext cx="41" cy="16"/>
              </a:xfrm>
              <a:custGeom>
                <a:avLst/>
                <a:gdLst>
                  <a:gd name="T0" fmla="*/ 0 w 41"/>
                  <a:gd name="T1" fmla="*/ 11 h 16"/>
                  <a:gd name="T2" fmla="*/ 0 w 41"/>
                  <a:gd name="T3" fmla="*/ 12 h 16"/>
                  <a:gd name="T4" fmla="*/ 5 w 41"/>
                  <a:gd name="T5" fmla="*/ 15 h 16"/>
                  <a:gd name="T6" fmla="*/ 8 w 41"/>
                  <a:gd name="T7" fmla="*/ 15 h 16"/>
                  <a:gd name="T8" fmla="*/ 13 w 41"/>
                  <a:gd name="T9" fmla="*/ 13 h 16"/>
                  <a:gd name="T10" fmla="*/ 22 w 41"/>
                  <a:gd name="T11" fmla="*/ 16 h 16"/>
                  <a:gd name="T12" fmla="*/ 25 w 41"/>
                  <a:gd name="T13" fmla="*/ 15 h 16"/>
                  <a:gd name="T14" fmla="*/ 27 w 41"/>
                  <a:gd name="T15" fmla="*/ 12 h 16"/>
                  <a:gd name="T16" fmla="*/ 30 w 41"/>
                  <a:gd name="T17" fmla="*/ 12 h 16"/>
                  <a:gd name="T18" fmla="*/ 34 w 41"/>
                  <a:gd name="T19" fmla="*/ 10 h 16"/>
                  <a:gd name="T20" fmla="*/ 36 w 41"/>
                  <a:gd name="T21" fmla="*/ 9 h 16"/>
                  <a:gd name="T22" fmla="*/ 41 w 41"/>
                  <a:gd name="T23" fmla="*/ 4 h 16"/>
                  <a:gd name="T24" fmla="*/ 38 w 41"/>
                  <a:gd name="T25" fmla="*/ 1 h 16"/>
                  <a:gd name="T26" fmla="*/ 36 w 41"/>
                  <a:gd name="T27" fmla="*/ 1 h 16"/>
                  <a:gd name="T28" fmla="*/ 33 w 41"/>
                  <a:gd name="T29" fmla="*/ 0 h 16"/>
                  <a:gd name="T30" fmla="*/ 24 w 41"/>
                  <a:gd name="T31" fmla="*/ 2 h 16"/>
                  <a:gd name="T32" fmla="*/ 14 w 41"/>
                  <a:gd name="T33" fmla="*/ 3 h 16"/>
                  <a:gd name="T34" fmla="*/ 9 w 41"/>
                  <a:gd name="T35" fmla="*/ 2 h 16"/>
                  <a:gd name="T36" fmla="*/ 12 w 41"/>
                  <a:gd name="T37" fmla="*/ 1 h 16"/>
                  <a:gd name="T38" fmla="*/ 9 w 41"/>
                  <a:gd name="T39" fmla="*/ 1 h 16"/>
                  <a:gd name="T40" fmla="*/ 7 w 41"/>
                  <a:gd name="T41" fmla="*/ 2 h 16"/>
                  <a:gd name="T42" fmla="*/ 1 w 41"/>
                  <a:gd name="T43" fmla="*/ 5 h 16"/>
                  <a:gd name="T44" fmla="*/ 0 w 41"/>
                  <a:gd name="T45" fmla="*/ 9 h 16"/>
                  <a:gd name="T46" fmla="*/ 0 w 41"/>
                  <a:gd name="T47" fmla="*/ 11 h 16"/>
                  <a:gd name="T48" fmla="*/ 0 w 41"/>
                  <a:gd name="T4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6">
                    <a:moveTo>
                      <a:pt x="0" y="11"/>
                    </a:moveTo>
                    <a:lnTo>
                      <a:pt x="0" y="12"/>
                    </a:lnTo>
                    <a:lnTo>
                      <a:pt x="5" y="15"/>
                    </a:lnTo>
                    <a:lnTo>
                      <a:pt x="8" y="15"/>
                    </a:lnTo>
                    <a:lnTo>
                      <a:pt x="13" y="13"/>
                    </a:lnTo>
                    <a:lnTo>
                      <a:pt x="22" y="16"/>
                    </a:lnTo>
                    <a:lnTo>
                      <a:pt x="25" y="15"/>
                    </a:lnTo>
                    <a:lnTo>
                      <a:pt x="27" y="12"/>
                    </a:lnTo>
                    <a:lnTo>
                      <a:pt x="30" y="12"/>
                    </a:lnTo>
                    <a:lnTo>
                      <a:pt x="34" y="10"/>
                    </a:lnTo>
                    <a:lnTo>
                      <a:pt x="36" y="9"/>
                    </a:lnTo>
                    <a:lnTo>
                      <a:pt x="41" y="4"/>
                    </a:lnTo>
                    <a:lnTo>
                      <a:pt x="38" y="1"/>
                    </a:lnTo>
                    <a:lnTo>
                      <a:pt x="36" y="1"/>
                    </a:lnTo>
                    <a:lnTo>
                      <a:pt x="33" y="0"/>
                    </a:lnTo>
                    <a:lnTo>
                      <a:pt x="24" y="2"/>
                    </a:lnTo>
                    <a:lnTo>
                      <a:pt x="14" y="3"/>
                    </a:lnTo>
                    <a:lnTo>
                      <a:pt x="9" y="2"/>
                    </a:lnTo>
                    <a:lnTo>
                      <a:pt x="12" y="1"/>
                    </a:lnTo>
                    <a:lnTo>
                      <a:pt x="9" y="1"/>
                    </a:lnTo>
                    <a:lnTo>
                      <a:pt x="7" y="2"/>
                    </a:lnTo>
                    <a:lnTo>
                      <a:pt x="1" y="5"/>
                    </a:lnTo>
                    <a:lnTo>
                      <a:pt x="0" y="9"/>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89" name="Freeform 131">
                <a:extLst>
                  <a:ext uri="{FF2B5EF4-FFF2-40B4-BE49-F238E27FC236}">
                    <a16:creationId xmlns:a16="http://schemas.microsoft.com/office/drawing/2014/main" id="{0A4EB671-0291-485C-A533-52A46A8BED50}"/>
                  </a:ext>
                </a:extLst>
              </p:cNvPr>
              <p:cNvSpPr>
                <a:spLocks/>
              </p:cNvSpPr>
              <p:nvPr/>
            </p:nvSpPr>
            <p:spPr bwMode="auto">
              <a:xfrm>
                <a:off x="4508" y="1333"/>
                <a:ext cx="20" cy="7"/>
              </a:xfrm>
              <a:custGeom>
                <a:avLst/>
                <a:gdLst>
                  <a:gd name="T0" fmla="*/ 0 w 20"/>
                  <a:gd name="T1" fmla="*/ 3 h 7"/>
                  <a:gd name="T2" fmla="*/ 0 w 20"/>
                  <a:gd name="T3" fmla="*/ 5 h 7"/>
                  <a:gd name="T4" fmla="*/ 3 w 20"/>
                  <a:gd name="T5" fmla="*/ 6 h 7"/>
                  <a:gd name="T6" fmla="*/ 11 w 20"/>
                  <a:gd name="T7" fmla="*/ 7 h 7"/>
                  <a:gd name="T8" fmla="*/ 15 w 20"/>
                  <a:gd name="T9" fmla="*/ 6 h 7"/>
                  <a:gd name="T10" fmla="*/ 20 w 20"/>
                  <a:gd name="T11" fmla="*/ 2 h 7"/>
                  <a:gd name="T12" fmla="*/ 20 w 20"/>
                  <a:gd name="T13" fmla="*/ 0 h 7"/>
                  <a:gd name="T14" fmla="*/ 14 w 20"/>
                  <a:gd name="T15" fmla="*/ 0 h 7"/>
                  <a:gd name="T16" fmla="*/ 8 w 20"/>
                  <a:gd name="T17" fmla="*/ 0 h 7"/>
                  <a:gd name="T18" fmla="*/ 2 w 20"/>
                  <a:gd name="T19" fmla="*/ 2 h 7"/>
                  <a:gd name="T20" fmla="*/ 0 w 20"/>
                  <a:gd name="T21" fmla="*/ 3 h 7"/>
                  <a:gd name="T22" fmla="*/ 0 w 20"/>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0" y="3"/>
                    </a:moveTo>
                    <a:lnTo>
                      <a:pt x="0" y="5"/>
                    </a:lnTo>
                    <a:lnTo>
                      <a:pt x="3" y="6"/>
                    </a:lnTo>
                    <a:lnTo>
                      <a:pt x="11" y="7"/>
                    </a:lnTo>
                    <a:lnTo>
                      <a:pt x="15" y="6"/>
                    </a:lnTo>
                    <a:lnTo>
                      <a:pt x="20" y="2"/>
                    </a:lnTo>
                    <a:lnTo>
                      <a:pt x="20" y="0"/>
                    </a:lnTo>
                    <a:lnTo>
                      <a:pt x="14" y="0"/>
                    </a:lnTo>
                    <a:lnTo>
                      <a:pt x="8" y="0"/>
                    </a:lnTo>
                    <a:lnTo>
                      <a:pt x="2"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0" name="Freeform 132">
                <a:extLst>
                  <a:ext uri="{FF2B5EF4-FFF2-40B4-BE49-F238E27FC236}">
                    <a16:creationId xmlns:a16="http://schemas.microsoft.com/office/drawing/2014/main" id="{BE75A9D5-71F1-4578-B252-079545377DF1}"/>
                  </a:ext>
                </a:extLst>
              </p:cNvPr>
              <p:cNvSpPr>
                <a:spLocks/>
              </p:cNvSpPr>
              <p:nvPr/>
            </p:nvSpPr>
            <p:spPr bwMode="auto">
              <a:xfrm>
                <a:off x="4531" y="1317"/>
                <a:ext cx="5" cy="2"/>
              </a:xfrm>
              <a:custGeom>
                <a:avLst/>
                <a:gdLst>
                  <a:gd name="T0" fmla="*/ 0 w 5"/>
                  <a:gd name="T1" fmla="*/ 0 h 2"/>
                  <a:gd name="T2" fmla="*/ 0 w 5"/>
                  <a:gd name="T3" fmla="*/ 1 h 2"/>
                  <a:gd name="T4" fmla="*/ 2 w 5"/>
                  <a:gd name="T5" fmla="*/ 2 h 2"/>
                  <a:gd name="T6" fmla="*/ 5 w 5"/>
                  <a:gd name="T7" fmla="*/ 1 h 2"/>
                  <a:gd name="T8" fmla="*/ 0 w 5"/>
                  <a:gd name="T9" fmla="*/ 0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lnTo>
                      <a:pt x="0" y="1"/>
                    </a:lnTo>
                    <a:lnTo>
                      <a:pt x="2" y="2"/>
                    </a:lnTo>
                    <a:lnTo>
                      <a:pt x="5"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1" name="Freeform 133">
                <a:extLst>
                  <a:ext uri="{FF2B5EF4-FFF2-40B4-BE49-F238E27FC236}">
                    <a16:creationId xmlns:a16="http://schemas.microsoft.com/office/drawing/2014/main" id="{CC219B28-A559-41F4-8935-96AD8A69865E}"/>
                  </a:ext>
                </a:extLst>
              </p:cNvPr>
              <p:cNvSpPr>
                <a:spLocks/>
              </p:cNvSpPr>
              <p:nvPr/>
            </p:nvSpPr>
            <p:spPr bwMode="auto">
              <a:xfrm>
                <a:off x="4536" y="1313"/>
                <a:ext cx="21" cy="4"/>
              </a:xfrm>
              <a:custGeom>
                <a:avLst/>
                <a:gdLst>
                  <a:gd name="T0" fmla="*/ 0 w 21"/>
                  <a:gd name="T1" fmla="*/ 2 h 4"/>
                  <a:gd name="T2" fmla="*/ 0 w 21"/>
                  <a:gd name="T3" fmla="*/ 2 h 4"/>
                  <a:gd name="T4" fmla="*/ 4 w 21"/>
                  <a:gd name="T5" fmla="*/ 2 h 4"/>
                  <a:gd name="T6" fmla="*/ 6 w 21"/>
                  <a:gd name="T7" fmla="*/ 3 h 4"/>
                  <a:gd name="T8" fmla="*/ 12 w 21"/>
                  <a:gd name="T9" fmla="*/ 4 h 4"/>
                  <a:gd name="T10" fmla="*/ 19 w 21"/>
                  <a:gd name="T11" fmla="*/ 4 h 4"/>
                  <a:gd name="T12" fmla="*/ 21 w 21"/>
                  <a:gd name="T13" fmla="*/ 4 h 4"/>
                  <a:gd name="T14" fmla="*/ 21 w 21"/>
                  <a:gd name="T15" fmla="*/ 1 h 4"/>
                  <a:gd name="T16" fmla="*/ 17 w 21"/>
                  <a:gd name="T17" fmla="*/ 1 h 4"/>
                  <a:gd name="T18" fmla="*/ 15 w 21"/>
                  <a:gd name="T19" fmla="*/ 0 h 4"/>
                  <a:gd name="T20" fmla="*/ 9 w 21"/>
                  <a:gd name="T21" fmla="*/ 1 h 4"/>
                  <a:gd name="T22" fmla="*/ 6 w 21"/>
                  <a:gd name="T23" fmla="*/ 1 h 4"/>
                  <a:gd name="T24" fmla="*/ 0 w 21"/>
                  <a:gd name="T25" fmla="*/ 2 h 4"/>
                  <a:gd name="T26" fmla="*/ 0 w 21"/>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
                    <a:moveTo>
                      <a:pt x="0" y="2"/>
                    </a:moveTo>
                    <a:lnTo>
                      <a:pt x="0" y="2"/>
                    </a:lnTo>
                    <a:lnTo>
                      <a:pt x="4" y="2"/>
                    </a:lnTo>
                    <a:lnTo>
                      <a:pt x="6" y="3"/>
                    </a:lnTo>
                    <a:lnTo>
                      <a:pt x="12" y="4"/>
                    </a:lnTo>
                    <a:lnTo>
                      <a:pt x="19" y="4"/>
                    </a:lnTo>
                    <a:lnTo>
                      <a:pt x="21" y="4"/>
                    </a:lnTo>
                    <a:lnTo>
                      <a:pt x="21" y="1"/>
                    </a:lnTo>
                    <a:lnTo>
                      <a:pt x="17" y="1"/>
                    </a:lnTo>
                    <a:lnTo>
                      <a:pt x="15" y="0"/>
                    </a:lnTo>
                    <a:lnTo>
                      <a:pt x="9" y="1"/>
                    </a:lnTo>
                    <a:lnTo>
                      <a:pt x="6"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2" name="Freeform 134">
                <a:extLst>
                  <a:ext uri="{FF2B5EF4-FFF2-40B4-BE49-F238E27FC236}">
                    <a16:creationId xmlns:a16="http://schemas.microsoft.com/office/drawing/2014/main" id="{865086CD-4774-432C-8288-D62881562852}"/>
                  </a:ext>
                </a:extLst>
              </p:cNvPr>
              <p:cNvSpPr>
                <a:spLocks/>
              </p:cNvSpPr>
              <p:nvPr/>
            </p:nvSpPr>
            <p:spPr bwMode="auto">
              <a:xfrm>
                <a:off x="4541" y="1331"/>
                <a:ext cx="40" cy="16"/>
              </a:xfrm>
              <a:custGeom>
                <a:avLst/>
                <a:gdLst>
                  <a:gd name="T0" fmla="*/ 0 w 40"/>
                  <a:gd name="T1" fmla="*/ 10 h 16"/>
                  <a:gd name="T2" fmla="*/ 0 w 40"/>
                  <a:gd name="T3" fmla="*/ 12 h 16"/>
                  <a:gd name="T4" fmla="*/ 9 w 40"/>
                  <a:gd name="T5" fmla="*/ 16 h 16"/>
                  <a:gd name="T6" fmla="*/ 14 w 40"/>
                  <a:gd name="T7" fmla="*/ 14 h 16"/>
                  <a:gd name="T8" fmla="*/ 26 w 40"/>
                  <a:gd name="T9" fmla="*/ 14 h 16"/>
                  <a:gd name="T10" fmla="*/ 28 w 40"/>
                  <a:gd name="T11" fmla="*/ 13 h 16"/>
                  <a:gd name="T12" fmla="*/ 34 w 40"/>
                  <a:gd name="T13" fmla="*/ 11 h 16"/>
                  <a:gd name="T14" fmla="*/ 37 w 40"/>
                  <a:gd name="T15" fmla="*/ 10 h 16"/>
                  <a:gd name="T16" fmla="*/ 40 w 40"/>
                  <a:gd name="T17" fmla="*/ 7 h 16"/>
                  <a:gd name="T18" fmla="*/ 40 w 40"/>
                  <a:gd name="T19" fmla="*/ 4 h 16"/>
                  <a:gd name="T20" fmla="*/ 37 w 40"/>
                  <a:gd name="T21" fmla="*/ 2 h 16"/>
                  <a:gd name="T22" fmla="*/ 35 w 40"/>
                  <a:gd name="T23" fmla="*/ 1 h 16"/>
                  <a:gd name="T24" fmla="*/ 32 w 40"/>
                  <a:gd name="T25" fmla="*/ 0 h 16"/>
                  <a:gd name="T26" fmla="*/ 26 w 40"/>
                  <a:gd name="T27" fmla="*/ 0 h 16"/>
                  <a:gd name="T28" fmla="*/ 24 w 40"/>
                  <a:gd name="T29" fmla="*/ 1 h 16"/>
                  <a:gd name="T30" fmla="*/ 23 w 40"/>
                  <a:gd name="T31" fmla="*/ 3 h 16"/>
                  <a:gd name="T32" fmla="*/ 21 w 40"/>
                  <a:gd name="T33" fmla="*/ 5 h 16"/>
                  <a:gd name="T34" fmla="*/ 9 w 40"/>
                  <a:gd name="T35" fmla="*/ 7 h 16"/>
                  <a:gd name="T36" fmla="*/ 6 w 40"/>
                  <a:gd name="T37" fmla="*/ 9 h 16"/>
                  <a:gd name="T38" fmla="*/ 0 w 40"/>
                  <a:gd name="T39" fmla="*/ 10 h 16"/>
                  <a:gd name="T40" fmla="*/ 0 w 40"/>
                  <a:gd name="T4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6">
                    <a:moveTo>
                      <a:pt x="0" y="10"/>
                    </a:moveTo>
                    <a:lnTo>
                      <a:pt x="0" y="12"/>
                    </a:lnTo>
                    <a:lnTo>
                      <a:pt x="9" y="16"/>
                    </a:lnTo>
                    <a:lnTo>
                      <a:pt x="14" y="14"/>
                    </a:lnTo>
                    <a:lnTo>
                      <a:pt x="26" y="14"/>
                    </a:lnTo>
                    <a:lnTo>
                      <a:pt x="28" y="13"/>
                    </a:lnTo>
                    <a:lnTo>
                      <a:pt x="34" y="11"/>
                    </a:lnTo>
                    <a:lnTo>
                      <a:pt x="37" y="10"/>
                    </a:lnTo>
                    <a:lnTo>
                      <a:pt x="40" y="7"/>
                    </a:lnTo>
                    <a:lnTo>
                      <a:pt x="40" y="4"/>
                    </a:lnTo>
                    <a:lnTo>
                      <a:pt x="37" y="2"/>
                    </a:lnTo>
                    <a:lnTo>
                      <a:pt x="35" y="1"/>
                    </a:lnTo>
                    <a:lnTo>
                      <a:pt x="32" y="0"/>
                    </a:lnTo>
                    <a:lnTo>
                      <a:pt x="26" y="0"/>
                    </a:lnTo>
                    <a:lnTo>
                      <a:pt x="24" y="1"/>
                    </a:lnTo>
                    <a:lnTo>
                      <a:pt x="23" y="3"/>
                    </a:lnTo>
                    <a:lnTo>
                      <a:pt x="21" y="5"/>
                    </a:lnTo>
                    <a:lnTo>
                      <a:pt x="9" y="7"/>
                    </a:lnTo>
                    <a:lnTo>
                      <a:pt x="6" y="9"/>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3" name="Freeform 135">
                <a:extLst>
                  <a:ext uri="{FF2B5EF4-FFF2-40B4-BE49-F238E27FC236}">
                    <a16:creationId xmlns:a16="http://schemas.microsoft.com/office/drawing/2014/main" id="{627CA2B2-EAB7-43DD-8425-9F9DD17B5367}"/>
                  </a:ext>
                </a:extLst>
              </p:cNvPr>
              <p:cNvSpPr>
                <a:spLocks/>
              </p:cNvSpPr>
              <p:nvPr/>
            </p:nvSpPr>
            <p:spPr bwMode="auto">
              <a:xfrm>
                <a:off x="4389" y="1557"/>
                <a:ext cx="84" cy="73"/>
              </a:xfrm>
              <a:custGeom>
                <a:avLst/>
                <a:gdLst>
                  <a:gd name="T0" fmla="*/ 28 w 84"/>
                  <a:gd name="T1" fmla="*/ 5 h 73"/>
                  <a:gd name="T2" fmla="*/ 38 w 84"/>
                  <a:gd name="T3" fmla="*/ 4 h 73"/>
                  <a:gd name="T4" fmla="*/ 43 w 84"/>
                  <a:gd name="T5" fmla="*/ 1 h 73"/>
                  <a:gd name="T6" fmla="*/ 51 w 84"/>
                  <a:gd name="T7" fmla="*/ 0 h 73"/>
                  <a:gd name="T8" fmla="*/ 59 w 84"/>
                  <a:gd name="T9" fmla="*/ 2 h 73"/>
                  <a:gd name="T10" fmla="*/ 67 w 84"/>
                  <a:gd name="T11" fmla="*/ 5 h 73"/>
                  <a:gd name="T12" fmla="*/ 67 w 84"/>
                  <a:gd name="T13" fmla="*/ 8 h 73"/>
                  <a:gd name="T14" fmla="*/ 67 w 84"/>
                  <a:gd name="T15" fmla="*/ 9 h 73"/>
                  <a:gd name="T16" fmla="*/ 59 w 84"/>
                  <a:gd name="T17" fmla="*/ 12 h 73"/>
                  <a:gd name="T18" fmla="*/ 65 w 84"/>
                  <a:gd name="T19" fmla="*/ 12 h 73"/>
                  <a:gd name="T20" fmla="*/ 62 w 84"/>
                  <a:gd name="T21" fmla="*/ 17 h 73"/>
                  <a:gd name="T22" fmla="*/ 55 w 84"/>
                  <a:gd name="T23" fmla="*/ 16 h 73"/>
                  <a:gd name="T24" fmla="*/ 58 w 84"/>
                  <a:gd name="T25" fmla="*/ 18 h 73"/>
                  <a:gd name="T26" fmla="*/ 55 w 84"/>
                  <a:gd name="T27" fmla="*/ 22 h 73"/>
                  <a:gd name="T28" fmla="*/ 51 w 84"/>
                  <a:gd name="T29" fmla="*/ 25 h 73"/>
                  <a:gd name="T30" fmla="*/ 55 w 84"/>
                  <a:gd name="T31" fmla="*/ 29 h 73"/>
                  <a:gd name="T32" fmla="*/ 55 w 84"/>
                  <a:gd name="T33" fmla="*/ 34 h 73"/>
                  <a:gd name="T34" fmla="*/ 56 w 84"/>
                  <a:gd name="T35" fmla="*/ 39 h 73"/>
                  <a:gd name="T36" fmla="*/ 59 w 84"/>
                  <a:gd name="T37" fmla="*/ 48 h 73"/>
                  <a:gd name="T38" fmla="*/ 65 w 84"/>
                  <a:gd name="T39" fmla="*/ 56 h 73"/>
                  <a:gd name="T40" fmla="*/ 84 w 84"/>
                  <a:gd name="T41" fmla="*/ 68 h 73"/>
                  <a:gd name="T42" fmla="*/ 81 w 84"/>
                  <a:gd name="T43" fmla="*/ 72 h 73"/>
                  <a:gd name="T44" fmla="*/ 74 w 84"/>
                  <a:gd name="T45" fmla="*/ 70 h 73"/>
                  <a:gd name="T46" fmla="*/ 74 w 84"/>
                  <a:gd name="T47" fmla="*/ 72 h 73"/>
                  <a:gd name="T48" fmla="*/ 69 w 84"/>
                  <a:gd name="T49" fmla="*/ 68 h 73"/>
                  <a:gd name="T50" fmla="*/ 72 w 84"/>
                  <a:gd name="T51" fmla="*/ 72 h 73"/>
                  <a:gd name="T52" fmla="*/ 66 w 84"/>
                  <a:gd name="T53" fmla="*/ 72 h 73"/>
                  <a:gd name="T54" fmla="*/ 64 w 84"/>
                  <a:gd name="T55" fmla="*/ 73 h 73"/>
                  <a:gd name="T56" fmla="*/ 56 w 84"/>
                  <a:gd name="T57" fmla="*/ 68 h 73"/>
                  <a:gd name="T58" fmla="*/ 52 w 84"/>
                  <a:gd name="T59" fmla="*/ 73 h 73"/>
                  <a:gd name="T60" fmla="*/ 43 w 84"/>
                  <a:gd name="T61" fmla="*/ 67 h 73"/>
                  <a:gd name="T62" fmla="*/ 43 w 84"/>
                  <a:gd name="T63" fmla="*/ 70 h 73"/>
                  <a:gd name="T64" fmla="*/ 38 w 84"/>
                  <a:gd name="T65" fmla="*/ 68 h 73"/>
                  <a:gd name="T66" fmla="*/ 32 w 84"/>
                  <a:gd name="T67" fmla="*/ 67 h 73"/>
                  <a:gd name="T68" fmla="*/ 26 w 84"/>
                  <a:gd name="T69" fmla="*/ 66 h 73"/>
                  <a:gd name="T70" fmla="*/ 32 w 84"/>
                  <a:gd name="T71" fmla="*/ 64 h 73"/>
                  <a:gd name="T72" fmla="*/ 34 w 84"/>
                  <a:gd name="T73" fmla="*/ 58 h 73"/>
                  <a:gd name="T74" fmla="*/ 36 w 84"/>
                  <a:gd name="T75" fmla="*/ 57 h 73"/>
                  <a:gd name="T76" fmla="*/ 27 w 84"/>
                  <a:gd name="T77" fmla="*/ 56 h 73"/>
                  <a:gd name="T78" fmla="*/ 33 w 84"/>
                  <a:gd name="T79" fmla="*/ 51 h 73"/>
                  <a:gd name="T80" fmla="*/ 28 w 84"/>
                  <a:gd name="T81" fmla="*/ 55 h 73"/>
                  <a:gd name="T82" fmla="*/ 26 w 84"/>
                  <a:gd name="T83" fmla="*/ 49 h 73"/>
                  <a:gd name="T84" fmla="*/ 18 w 84"/>
                  <a:gd name="T85" fmla="*/ 51 h 73"/>
                  <a:gd name="T86" fmla="*/ 10 w 84"/>
                  <a:gd name="T87" fmla="*/ 48 h 73"/>
                  <a:gd name="T88" fmla="*/ 5 w 84"/>
                  <a:gd name="T89" fmla="*/ 50 h 73"/>
                  <a:gd name="T90" fmla="*/ 0 w 84"/>
                  <a:gd name="T91" fmla="*/ 43 h 73"/>
                  <a:gd name="T92" fmla="*/ 0 w 84"/>
                  <a:gd name="T93" fmla="*/ 38 h 73"/>
                  <a:gd name="T94" fmla="*/ 5 w 84"/>
                  <a:gd name="T95" fmla="*/ 33 h 73"/>
                  <a:gd name="T96" fmla="*/ 10 w 84"/>
                  <a:gd name="T97" fmla="*/ 33 h 73"/>
                  <a:gd name="T98" fmla="*/ 14 w 84"/>
                  <a:gd name="T99" fmla="*/ 32 h 73"/>
                  <a:gd name="T100" fmla="*/ 16 w 84"/>
                  <a:gd name="T101" fmla="*/ 29 h 73"/>
                  <a:gd name="T102" fmla="*/ 17 w 84"/>
                  <a:gd name="T103" fmla="*/ 25 h 73"/>
                  <a:gd name="T104" fmla="*/ 19 w 84"/>
                  <a:gd name="T105" fmla="*/ 22 h 73"/>
                  <a:gd name="T106" fmla="*/ 19 w 84"/>
                  <a:gd name="T107" fmla="*/ 19 h 73"/>
                  <a:gd name="T108" fmla="*/ 14 w 84"/>
                  <a:gd name="T109" fmla="*/ 18 h 73"/>
                  <a:gd name="T110" fmla="*/ 17 w 84"/>
                  <a:gd name="T111" fmla="*/ 14 h 73"/>
                  <a:gd name="T112" fmla="*/ 26 w 84"/>
                  <a:gd name="T113" fmla="*/ 14 h 73"/>
                  <a:gd name="T114" fmla="*/ 26 w 84"/>
                  <a:gd name="T115" fmla="*/ 10 h 73"/>
                  <a:gd name="T116" fmla="*/ 25 w 84"/>
                  <a:gd name="T117" fmla="*/ 6 h 73"/>
                  <a:gd name="T118" fmla="*/ 26 w 84"/>
                  <a:gd name="T119"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73">
                    <a:moveTo>
                      <a:pt x="26" y="5"/>
                    </a:moveTo>
                    <a:lnTo>
                      <a:pt x="28" y="5"/>
                    </a:lnTo>
                    <a:lnTo>
                      <a:pt x="32" y="2"/>
                    </a:lnTo>
                    <a:lnTo>
                      <a:pt x="38" y="4"/>
                    </a:lnTo>
                    <a:lnTo>
                      <a:pt x="40" y="2"/>
                    </a:lnTo>
                    <a:lnTo>
                      <a:pt x="43" y="1"/>
                    </a:lnTo>
                    <a:lnTo>
                      <a:pt x="48" y="0"/>
                    </a:lnTo>
                    <a:lnTo>
                      <a:pt x="51" y="0"/>
                    </a:lnTo>
                    <a:lnTo>
                      <a:pt x="53" y="2"/>
                    </a:lnTo>
                    <a:lnTo>
                      <a:pt x="59" y="2"/>
                    </a:lnTo>
                    <a:lnTo>
                      <a:pt x="62" y="4"/>
                    </a:lnTo>
                    <a:lnTo>
                      <a:pt x="67" y="5"/>
                    </a:lnTo>
                    <a:lnTo>
                      <a:pt x="70" y="7"/>
                    </a:lnTo>
                    <a:lnTo>
                      <a:pt x="67" y="8"/>
                    </a:lnTo>
                    <a:lnTo>
                      <a:pt x="61" y="9"/>
                    </a:lnTo>
                    <a:lnTo>
                      <a:pt x="67" y="9"/>
                    </a:lnTo>
                    <a:lnTo>
                      <a:pt x="65" y="10"/>
                    </a:lnTo>
                    <a:lnTo>
                      <a:pt x="59" y="12"/>
                    </a:lnTo>
                    <a:lnTo>
                      <a:pt x="62" y="13"/>
                    </a:lnTo>
                    <a:lnTo>
                      <a:pt x="65" y="12"/>
                    </a:lnTo>
                    <a:lnTo>
                      <a:pt x="66" y="15"/>
                    </a:lnTo>
                    <a:lnTo>
                      <a:pt x="62" y="17"/>
                    </a:lnTo>
                    <a:lnTo>
                      <a:pt x="60" y="16"/>
                    </a:lnTo>
                    <a:lnTo>
                      <a:pt x="55" y="16"/>
                    </a:lnTo>
                    <a:lnTo>
                      <a:pt x="60" y="17"/>
                    </a:lnTo>
                    <a:lnTo>
                      <a:pt x="58" y="18"/>
                    </a:lnTo>
                    <a:lnTo>
                      <a:pt x="58" y="22"/>
                    </a:lnTo>
                    <a:lnTo>
                      <a:pt x="55" y="22"/>
                    </a:lnTo>
                    <a:lnTo>
                      <a:pt x="57" y="24"/>
                    </a:lnTo>
                    <a:lnTo>
                      <a:pt x="51" y="25"/>
                    </a:lnTo>
                    <a:lnTo>
                      <a:pt x="53" y="25"/>
                    </a:lnTo>
                    <a:lnTo>
                      <a:pt x="55" y="29"/>
                    </a:lnTo>
                    <a:lnTo>
                      <a:pt x="57" y="31"/>
                    </a:lnTo>
                    <a:lnTo>
                      <a:pt x="55" y="34"/>
                    </a:lnTo>
                    <a:lnTo>
                      <a:pt x="55" y="36"/>
                    </a:lnTo>
                    <a:lnTo>
                      <a:pt x="56" y="39"/>
                    </a:lnTo>
                    <a:lnTo>
                      <a:pt x="56" y="42"/>
                    </a:lnTo>
                    <a:lnTo>
                      <a:pt x="59" y="48"/>
                    </a:lnTo>
                    <a:lnTo>
                      <a:pt x="62" y="53"/>
                    </a:lnTo>
                    <a:lnTo>
                      <a:pt x="65" y="56"/>
                    </a:lnTo>
                    <a:lnTo>
                      <a:pt x="75" y="65"/>
                    </a:lnTo>
                    <a:lnTo>
                      <a:pt x="84" y="68"/>
                    </a:lnTo>
                    <a:lnTo>
                      <a:pt x="83" y="70"/>
                    </a:lnTo>
                    <a:lnTo>
                      <a:pt x="81" y="72"/>
                    </a:lnTo>
                    <a:lnTo>
                      <a:pt x="77" y="70"/>
                    </a:lnTo>
                    <a:lnTo>
                      <a:pt x="74" y="70"/>
                    </a:lnTo>
                    <a:lnTo>
                      <a:pt x="79" y="73"/>
                    </a:lnTo>
                    <a:lnTo>
                      <a:pt x="74" y="72"/>
                    </a:lnTo>
                    <a:lnTo>
                      <a:pt x="72" y="70"/>
                    </a:lnTo>
                    <a:lnTo>
                      <a:pt x="69" y="68"/>
                    </a:lnTo>
                    <a:lnTo>
                      <a:pt x="66" y="68"/>
                    </a:lnTo>
                    <a:lnTo>
                      <a:pt x="72" y="72"/>
                    </a:lnTo>
                    <a:lnTo>
                      <a:pt x="69" y="73"/>
                    </a:lnTo>
                    <a:lnTo>
                      <a:pt x="66" y="72"/>
                    </a:lnTo>
                    <a:lnTo>
                      <a:pt x="60" y="69"/>
                    </a:lnTo>
                    <a:lnTo>
                      <a:pt x="64" y="73"/>
                    </a:lnTo>
                    <a:lnTo>
                      <a:pt x="58" y="72"/>
                    </a:lnTo>
                    <a:lnTo>
                      <a:pt x="56" y="68"/>
                    </a:lnTo>
                    <a:lnTo>
                      <a:pt x="52" y="70"/>
                    </a:lnTo>
                    <a:lnTo>
                      <a:pt x="52" y="73"/>
                    </a:lnTo>
                    <a:lnTo>
                      <a:pt x="47" y="70"/>
                    </a:lnTo>
                    <a:lnTo>
                      <a:pt x="43" y="67"/>
                    </a:lnTo>
                    <a:lnTo>
                      <a:pt x="45" y="70"/>
                    </a:lnTo>
                    <a:lnTo>
                      <a:pt x="43" y="70"/>
                    </a:lnTo>
                    <a:lnTo>
                      <a:pt x="40" y="68"/>
                    </a:lnTo>
                    <a:lnTo>
                      <a:pt x="38" y="68"/>
                    </a:lnTo>
                    <a:lnTo>
                      <a:pt x="34" y="67"/>
                    </a:lnTo>
                    <a:lnTo>
                      <a:pt x="32" y="67"/>
                    </a:lnTo>
                    <a:lnTo>
                      <a:pt x="28" y="66"/>
                    </a:lnTo>
                    <a:lnTo>
                      <a:pt x="26" y="66"/>
                    </a:lnTo>
                    <a:lnTo>
                      <a:pt x="28" y="65"/>
                    </a:lnTo>
                    <a:lnTo>
                      <a:pt x="32" y="64"/>
                    </a:lnTo>
                    <a:lnTo>
                      <a:pt x="28" y="61"/>
                    </a:lnTo>
                    <a:lnTo>
                      <a:pt x="34" y="58"/>
                    </a:lnTo>
                    <a:lnTo>
                      <a:pt x="38" y="59"/>
                    </a:lnTo>
                    <a:lnTo>
                      <a:pt x="36" y="57"/>
                    </a:lnTo>
                    <a:lnTo>
                      <a:pt x="31" y="57"/>
                    </a:lnTo>
                    <a:lnTo>
                      <a:pt x="27" y="56"/>
                    </a:lnTo>
                    <a:lnTo>
                      <a:pt x="31" y="53"/>
                    </a:lnTo>
                    <a:lnTo>
                      <a:pt x="33" y="51"/>
                    </a:lnTo>
                    <a:lnTo>
                      <a:pt x="31" y="52"/>
                    </a:lnTo>
                    <a:lnTo>
                      <a:pt x="28" y="55"/>
                    </a:lnTo>
                    <a:lnTo>
                      <a:pt x="26" y="52"/>
                    </a:lnTo>
                    <a:lnTo>
                      <a:pt x="26" y="49"/>
                    </a:lnTo>
                    <a:lnTo>
                      <a:pt x="21" y="51"/>
                    </a:lnTo>
                    <a:lnTo>
                      <a:pt x="18" y="51"/>
                    </a:lnTo>
                    <a:lnTo>
                      <a:pt x="17" y="48"/>
                    </a:lnTo>
                    <a:lnTo>
                      <a:pt x="10" y="48"/>
                    </a:lnTo>
                    <a:lnTo>
                      <a:pt x="8" y="50"/>
                    </a:lnTo>
                    <a:lnTo>
                      <a:pt x="5" y="50"/>
                    </a:lnTo>
                    <a:lnTo>
                      <a:pt x="2" y="49"/>
                    </a:lnTo>
                    <a:lnTo>
                      <a:pt x="0" y="43"/>
                    </a:lnTo>
                    <a:lnTo>
                      <a:pt x="0" y="40"/>
                    </a:lnTo>
                    <a:lnTo>
                      <a:pt x="0" y="38"/>
                    </a:lnTo>
                    <a:lnTo>
                      <a:pt x="2" y="35"/>
                    </a:lnTo>
                    <a:lnTo>
                      <a:pt x="5" y="33"/>
                    </a:lnTo>
                    <a:lnTo>
                      <a:pt x="7" y="34"/>
                    </a:lnTo>
                    <a:lnTo>
                      <a:pt x="10" y="33"/>
                    </a:lnTo>
                    <a:lnTo>
                      <a:pt x="13" y="35"/>
                    </a:lnTo>
                    <a:lnTo>
                      <a:pt x="14" y="32"/>
                    </a:lnTo>
                    <a:lnTo>
                      <a:pt x="14" y="30"/>
                    </a:lnTo>
                    <a:lnTo>
                      <a:pt x="16" y="29"/>
                    </a:lnTo>
                    <a:lnTo>
                      <a:pt x="19" y="27"/>
                    </a:lnTo>
                    <a:lnTo>
                      <a:pt x="17" y="25"/>
                    </a:lnTo>
                    <a:lnTo>
                      <a:pt x="23" y="22"/>
                    </a:lnTo>
                    <a:lnTo>
                      <a:pt x="19" y="22"/>
                    </a:lnTo>
                    <a:lnTo>
                      <a:pt x="23" y="19"/>
                    </a:lnTo>
                    <a:lnTo>
                      <a:pt x="19" y="19"/>
                    </a:lnTo>
                    <a:lnTo>
                      <a:pt x="17" y="19"/>
                    </a:lnTo>
                    <a:lnTo>
                      <a:pt x="14" y="18"/>
                    </a:lnTo>
                    <a:lnTo>
                      <a:pt x="15" y="16"/>
                    </a:lnTo>
                    <a:lnTo>
                      <a:pt x="17" y="14"/>
                    </a:lnTo>
                    <a:lnTo>
                      <a:pt x="21" y="13"/>
                    </a:lnTo>
                    <a:lnTo>
                      <a:pt x="26" y="14"/>
                    </a:lnTo>
                    <a:lnTo>
                      <a:pt x="24" y="12"/>
                    </a:lnTo>
                    <a:lnTo>
                      <a:pt x="26" y="10"/>
                    </a:lnTo>
                    <a:lnTo>
                      <a:pt x="24" y="9"/>
                    </a:lnTo>
                    <a:lnTo>
                      <a:pt x="25" y="6"/>
                    </a:lnTo>
                    <a:lnTo>
                      <a:pt x="26" y="5"/>
                    </a:lnTo>
                    <a:lnTo>
                      <a:pt x="2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4" name="Freeform 136">
                <a:extLst>
                  <a:ext uri="{FF2B5EF4-FFF2-40B4-BE49-F238E27FC236}">
                    <a16:creationId xmlns:a16="http://schemas.microsoft.com/office/drawing/2014/main" id="{FC5EB2A5-CB86-4401-8BD5-5FEB53B5233E}"/>
                  </a:ext>
                </a:extLst>
              </p:cNvPr>
              <p:cNvSpPr>
                <a:spLocks/>
              </p:cNvSpPr>
              <p:nvPr/>
            </p:nvSpPr>
            <p:spPr bwMode="auto">
              <a:xfrm>
                <a:off x="4420" y="1458"/>
                <a:ext cx="208" cy="103"/>
              </a:xfrm>
              <a:custGeom>
                <a:avLst/>
                <a:gdLst>
                  <a:gd name="T0" fmla="*/ 8 w 208"/>
                  <a:gd name="T1" fmla="*/ 98 h 103"/>
                  <a:gd name="T2" fmla="*/ 19 w 208"/>
                  <a:gd name="T3" fmla="*/ 91 h 103"/>
                  <a:gd name="T4" fmla="*/ 11 w 208"/>
                  <a:gd name="T5" fmla="*/ 91 h 103"/>
                  <a:gd name="T6" fmla="*/ 2 w 208"/>
                  <a:gd name="T7" fmla="*/ 92 h 103"/>
                  <a:gd name="T8" fmla="*/ 5 w 208"/>
                  <a:gd name="T9" fmla="*/ 88 h 103"/>
                  <a:gd name="T10" fmla="*/ 13 w 208"/>
                  <a:gd name="T11" fmla="*/ 84 h 103"/>
                  <a:gd name="T12" fmla="*/ 27 w 208"/>
                  <a:gd name="T13" fmla="*/ 80 h 103"/>
                  <a:gd name="T14" fmla="*/ 25 w 208"/>
                  <a:gd name="T15" fmla="*/ 75 h 103"/>
                  <a:gd name="T16" fmla="*/ 21 w 208"/>
                  <a:gd name="T17" fmla="*/ 74 h 103"/>
                  <a:gd name="T18" fmla="*/ 30 w 208"/>
                  <a:gd name="T19" fmla="*/ 69 h 103"/>
                  <a:gd name="T20" fmla="*/ 26 w 208"/>
                  <a:gd name="T21" fmla="*/ 65 h 103"/>
                  <a:gd name="T22" fmla="*/ 43 w 208"/>
                  <a:gd name="T23" fmla="*/ 65 h 103"/>
                  <a:gd name="T24" fmla="*/ 33 w 208"/>
                  <a:gd name="T25" fmla="*/ 62 h 103"/>
                  <a:gd name="T26" fmla="*/ 41 w 208"/>
                  <a:gd name="T27" fmla="*/ 57 h 103"/>
                  <a:gd name="T28" fmla="*/ 31 w 208"/>
                  <a:gd name="T29" fmla="*/ 56 h 103"/>
                  <a:gd name="T30" fmla="*/ 33 w 208"/>
                  <a:gd name="T31" fmla="*/ 51 h 103"/>
                  <a:gd name="T32" fmla="*/ 44 w 208"/>
                  <a:gd name="T33" fmla="*/ 51 h 103"/>
                  <a:gd name="T34" fmla="*/ 51 w 208"/>
                  <a:gd name="T35" fmla="*/ 46 h 103"/>
                  <a:gd name="T36" fmla="*/ 54 w 208"/>
                  <a:gd name="T37" fmla="*/ 41 h 103"/>
                  <a:gd name="T38" fmla="*/ 67 w 208"/>
                  <a:gd name="T39" fmla="*/ 36 h 103"/>
                  <a:gd name="T40" fmla="*/ 74 w 208"/>
                  <a:gd name="T41" fmla="*/ 32 h 103"/>
                  <a:gd name="T42" fmla="*/ 86 w 208"/>
                  <a:gd name="T43" fmla="*/ 29 h 103"/>
                  <a:gd name="T44" fmla="*/ 91 w 208"/>
                  <a:gd name="T45" fmla="*/ 26 h 103"/>
                  <a:gd name="T46" fmla="*/ 101 w 208"/>
                  <a:gd name="T47" fmla="*/ 27 h 103"/>
                  <a:gd name="T48" fmla="*/ 108 w 208"/>
                  <a:gd name="T49" fmla="*/ 20 h 103"/>
                  <a:gd name="T50" fmla="*/ 120 w 208"/>
                  <a:gd name="T51" fmla="*/ 23 h 103"/>
                  <a:gd name="T52" fmla="*/ 135 w 208"/>
                  <a:gd name="T53" fmla="*/ 20 h 103"/>
                  <a:gd name="T54" fmla="*/ 142 w 208"/>
                  <a:gd name="T55" fmla="*/ 20 h 103"/>
                  <a:gd name="T56" fmla="*/ 159 w 208"/>
                  <a:gd name="T57" fmla="*/ 14 h 103"/>
                  <a:gd name="T58" fmla="*/ 166 w 208"/>
                  <a:gd name="T59" fmla="*/ 9 h 103"/>
                  <a:gd name="T60" fmla="*/ 183 w 208"/>
                  <a:gd name="T61" fmla="*/ 2 h 103"/>
                  <a:gd name="T62" fmla="*/ 198 w 208"/>
                  <a:gd name="T63" fmla="*/ 1 h 103"/>
                  <a:gd name="T64" fmla="*/ 208 w 208"/>
                  <a:gd name="T65" fmla="*/ 6 h 103"/>
                  <a:gd name="T66" fmla="*/ 206 w 208"/>
                  <a:gd name="T67" fmla="*/ 14 h 103"/>
                  <a:gd name="T68" fmla="*/ 198 w 208"/>
                  <a:gd name="T69" fmla="*/ 21 h 103"/>
                  <a:gd name="T70" fmla="*/ 183 w 208"/>
                  <a:gd name="T71" fmla="*/ 26 h 103"/>
                  <a:gd name="T72" fmla="*/ 172 w 208"/>
                  <a:gd name="T73" fmla="*/ 29 h 103"/>
                  <a:gd name="T74" fmla="*/ 161 w 208"/>
                  <a:gd name="T75" fmla="*/ 31 h 103"/>
                  <a:gd name="T76" fmla="*/ 139 w 208"/>
                  <a:gd name="T77" fmla="*/ 38 h 103"/>
                  <a:gd name="T78" fmla="*/ 130 w 208"/>
                  <a:gd name="T79" fmla="*/ 40 h 103"/>
                  <a:gd name="T80" fmla="*/ 122 w 208"/>
                  <a:gd name="T81" fmla="*/ 43 h 103"/>
                  <a:gd name="T82" fmla="*/ 108 w 208"/>
                  <a:gd name="T83" fmla="*/ 48 h 103"/>
                  <a:gd name="T84" fmla="*/ 103 w 208"/>
                  <a:gd name="T85" fmla="*/ 51 h 103"/>
                  <a:gd name="T86" fmla="*/ 86 w 208"/>
                  <a:gd name="T87" fmla="*/ 56 h 103"/>
                  <a:gd name="T88" fmla="*/ 95 w 208"/>
                  <a:gd name="T89" fmla="*/ 57 h 103"/>
                  <a:gd name="T90" fmla="*/ 90 w 208"/>
                  <a:gd name="T91" fmla="*/ 63 h 103"/>
                  <a:gd name="T92" fmla="*/ 80 w 208"/>
                  <a:gd name="T93" fmla="*/ 62 h 103"/>
                  <a:gd name="T94" fmla="*/ 81 w 208"/>
                  <a:gd name="T95" fmla="*/ 68 h 103"/>
                  <a:gd name="T96" fmla="*/ 74 w 208"/>
                  <a:gd name="T97" fmla="*/ 70 h 103"/>
                  <a:gd name="T98" fmla="*/ 63 w 208"/>
                  <a:gd name="T99" fmla="*/ 69 h 103"/>
                  <a:gd name="T100" fmla="*/ 63 w 208"/>
                  <a:gd name="T101" fmla="*/ 79 h 103"/>
                  <a:gd name="T102" fmla="*/ 61 w 208"/>
                  <a:gd name="T103" fmla="*/ 81 h 103"/>
                  <a:gd name="T104" fmla="*/ 53 w 208"/>
                  <a:gd name="T105" fmla="*/ 79 h 103"/>
                  <a:gd name="T106" fmla="*/ 56 w 208"/>
                  <a:gd name="T107" fmla="*/ 84 h 103"/>
                  <a:gd name="T108" fmla="*/ 54 w 208"/>
                  <a:gd name="T109" fmla="*/ 90 h 103"/>
                  <a:gd name="T110" fmla="*/ 48 w 208"/>
                  <a:gd name="T111" fmla="*/ 88 h 103"/>
                  <a:gd name="T112" fmla="*/ 51 w 208"/>
                  <a:gd name="T113" fmla="*/ 95 h 103"/>
                  <a:gd name="T114" fmla="*/ 43 w 208"/>
                  <a:gd name="T115" fmla="*/ 92 h 103"/>
                  <a:gd name="T116" fmla="*/ 47 w 208"/>
                  <a:gd name="T117" fmla="*/ 99 h 103"/>
                  <a:gd name="T118" fmla="*/ 42 w 208"/>
                  <a:gd name="T119" fmla="*/ 103 h 103"/>
                  <a:gd name="T120" fmla="*/ 29 w 208"/>
                  <a:gd name="T121" fmla="*/ 101 h 103"/>
                  <a:gd name="T122" fmla="*/ 18 w 208"/>
                  <a:gd name="T123" fmla="*/ 98 h 103"/>
                  <a:gd name="T124" fmla="*/ 12 w 208"/>
                  <a:gd name="T1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03">
                    <a:moveTo>
                      <a:pt x="12" y="100"/>
                    </a:moveTo>
                    <a:lnTo>
                      <a:pt x="8" y="101"/>
                    </a:lnTo>
                    <a:lnTo>
                      <a:pt x="8" y="98"/>
                    </a:lnTo>
                    <a:lnTo>
                      <a:pt x="9" y="96"/>
                    </a:lnTo>
                    <a:lnTo>
                      <a:pt x="11" y="94"/>
                    </a:lnTo>
                    <a:lnTo>
                      <a:pt x="19" y="91"/>
                    </a:lnTo>
                    <a:lnTo>
                      <a:pt x="17" y="91"/>
                    </a:lnTo>
                    <a:lnTo>
                      <a:pt x="13" y="91"/>
                    </a:lnTo>
                    <a:lnTo>
                      <a:pt x="11" y="91"/>
                    </a:lnTo>
                    <a:lnTo>
                      <a:pt x="8" y="94"/>
                    </a:lnTo>
                    <a:lnTo>
                      <a:pt x="5" y="94"/>
                    </a:lnTo>
                    <a:lnTo>
                      <a:pt x="2" y="92"/>
                    </a:lnTo>
                    <a:lnTo>
                      <a:pt x="0" y="90"/>
                    </a:lnTo>
                    <a:lnTo>
                      <a:pt x="2" y="89"/>
                    </a:lnTo>
                    <a:lnTo>
                      <a:pt x="5" y="88"/>
                    </a:lnTo>
                    <a:lnTo>
                      <a:pt x="8" y="86"/>
                    </a:lnTo>
                    <a:lnTo>
                      <a:pt x="11" y="84"/>
                    </a:lnTo>
                    <a:lnTo>
                      <a:pt x="13" y="84"/>
                    </a:lnTo>
                    <a:lnTo>
                      <a:pt x="13" y="82"/>
                    </a:lnTo>
                    <a:lnTo>
                      <a:pt x="19" y="79"/>
                    </a:lnTo>
                    <a:lnTo>
                      <a:pt x="27" y="80"/>
                    </a:lnTo>
                    <a:lnTo>
                      <a:pt x="25" y="78"/>
                    </a:lnTo>
                    <a:lnTo>
                      <a:pt x="19" y="77"/>
                    </a:lnTo>
                    <a:lnTo>
                      <a:pt x="25" y="75"/>
                    </a:lnTo>
                    <a:lnTo>
                      <a:pt x="27" y="77"/>
                    </a:lnTo>
                    <a:lnTo>
                      <a:pt x="25" y="74"/>
                    </a:lnTo>
                    <a:lnTo>
                      <a:pt x="21" y="74"/>
                    </a:lnTo>
                    <a:lnTo>
                      <a:pt x="25" y="72"/>
                    </a:lnTo>
                    <a:lnTo>
                      <a:pt x="34" y="71"/>
                    </a:lnTo>
                    <a:lnTo>
                      <a:pt x="30" y="69"/>
                    </a:lnTo>
                    <a:lnTo>
                      <a:pt x="27" y="70"/>
                    </a:lnTo>
                    <a:lnTo>
                      <a:pt x="25" y="69"/>
                    </a:lnTo>
                    <a:lnTo>
                      <a:pt x="26" y="65"/>
                    </a:lnTo>
                    <a:lnTo>
                      <a:pt x="35" y="64"/>
                    </a:lnTo>
                    <a:lnTo>
                      <a:pt x="41" y="65"/>
                    </a:lnTo>
                    <a:lnTo>
                      <a:pt x="43" y="65"/>
                    </a:lnTo>
                    <a:lnTo>
                      <a:pt x="41" y="65"/>
                    </a:lnTo>
                    <a:lnTo>
                      <a:pt x="35" y="62"/>
                    </a:lnTo>
                    <a:lnTo>
                      <a:pt x="33" y="62"/>
                    </a:lnTo>
                    <a:lnTo>
                      <a:pt x="29" y="62"/>
                    </a:lnTo>
                    <a:lnTo>
                      <a:pt x="31" y="61"/>
                    </a:lnTo>
                    <a:lnTo>
                      <a:pt x="41" y="57"/>
                    </a:lnTo>
                    <a:lnTo>
                      <a:pt x="37" y="57"/>
                    </a:lnTo>
                    <a:lnTo>
                      <a:pt x="35" y="56"/>
                    </a:lnTo>
                    <a:lnTo>
                      <a:pt x="31" y="56"/>
                    </a:lnTo>
                    <a:lnTo>
                      <a:pt x="29" y="54"/>
                    </a:lnTo>
                    <a:lnTo>
                      <a:pt x="30" y="52"/>
                    </a:lnTo>
                    <a:lnTo>
                      <a:pt x="33" y="51"/>
                    </a:lnTo>
                    <a:lnTo>
                      <a:pt x="36" y="52"/>
                    </a:lnTo>
                    <a:lnTo>
                      <a:pt x="38" y="54"/>
                    </a:lnTo>
                    <a:lnTo>
                      <a:pt x="44" y="51"/>
                    </a:lnTo>
                    <a:lnTo>
                      <a:pt x="43" y="47"/>
                    </a:lnTo>
                    <a:lnTo>
                      <a:pt x="45" y="46"/>
                    </a:lnTo>
                    <a:lnTo>
                      <a:pt x="51" y="46"/>
                    </a:lnTo>
                    <a:lnTo>
                      <a:pt x="53" y="47"/>
                    </a:lnTo>
                    <a:lnTo>
                      <a:pt x="54" y="45"/>
                    </a:lnTo>
                    <a:lnTo>
                      <a:pt x="54" y="41"/>
                    </a:lnTo>
                    <a:lnTo>
                      <a:pt x="60" y="40"/>
                    </a:lnTo>
                    <a:lnTo>
                      <a:pt x="59" y="38"/>
                    </a:lnTo>
                    <a:lnTo>
                      <a:pt x="67" y="36"/>
                    </a:lnTo>
                    <a:lnTo>
                      <a:pt x="69" y="34"/>
                    </a:lnTo>
                    <a:lnTo>
                      <a:pt x="72" y="32"/>
                    </a:lnTo>
                    <a:lnTo>
                      <a:pt x="74" y="32"/>
                    </a:lnTo>
                    <a:lnTo>
                      <a:pt x="80" y="30"/>
                    </a:lnTo>
                    <a:lnTo>
                      <a:pt x="84" y="30"/>
                    </a:lnTo>
                    <a:lnTo>
                      <a:pt x="86" y="29"/>
                    </a:lnTo>
                    <a:lnTo>
                      <a:pt x="89" y="29"/>
                    </a:lnTo>
                    <a:lnTo>
                      <a:pt x="89" y="26"/>
                    </a:lnTo>
                    <a:lnTo>
                      <a:pt x="91" y="26"/>
                    </a:lnTo>
                    <a:lnTo>
                      <a:pt x="97" y="26"/>
                    </a:lnTo>
                    <a:lnTo>
                      <a:pt x="95" y="27"/>
                    </a:lnTo>
                    <a:lnTo>
                      <a:pt x="101" y="27"/>
                    </a:lnTo>
                    <a:lnTo>
                      <a:pt x="99" y="23"/>
                    </a:lnTo>
                    <a:lnTo>
                      <a:pt x="101" y="21"/>
                    </a:lnTo>
                    <a:lnTo>
                      <a:pt x="108" y="20"/>
                    </a:lnTo>
                    <a:lnTo>
                      <a:pt x="114" y="21"/>
                    </a:lnTo>
                    <a:lnTo>
                      <a:pt x="118" y="21"/>
                    </a:lnTo>
                    <a:lnTo>
                      <a:pt x="120" y="23"/>
                    </a:lnTo>
                    <a:lnTo>
                      <a:pt x="123" y="22"/>
                    </a:lnTo>
                    <a:lnTo>
                      <a:pt x="129" y="22"/>
                    </a:lnTo>
                    <a:lnTo>
                      <a:pt x="135" y="20"/>
                    </a:lnTo>
                    <a:lnTo>
                      <a:pt x="137" y="19"/>
                    </a:lnTo>
                    <a:lnTo>
                      <a:pt x="140" y="19"/>
                    </a:lnTo>
                    <a:lnTo>
                      <a:pt x="142" y="20"/>
                    </a:lnTo>
                    <a:lnTo>
                      <a:pt x="154" y="14"/>
                    </a:lnTo>
                    <a:lnTo>
                      <a:pt x="156" y="15"/>
                    </a:lnTo>
                    <a:lnTo>
                      <a:pt x="159" y="14"/>
                    </a:lnTo>
                    <a:lnTo>
                      <a:pt x="163" y="12"/>
                    </a:lnTo>
                    <a:lnTo>
                      <a:pt x="167" y="14"/>
                    </a:lnTo>
                    <a:lnTo>
                      <a:pt x="166" y="9"/>
                    </a:lnTo>
                    <a:lnTo>
                      <a:pt x="170" y="7"/>
                    </a:lnTo>
                    <a:lnTo>
                      <a:pt x="178" y="3"/>
                    </a:lnTo>
                    <a:lnTo>
                      <a:pt x="183" y="2"/>
                    </a:lnTo>
                    <a:lnTo>
                      <a:pt x="189" y="0"/>
                    </a:lnTo>
                    <a:lnTo>
                      <a:pt x="196" y="0"/>
                    </a:lnTo>
                    <a:lnTo>
                      <a:pt x="198" y="1"/>
                    </a:lnTo>
                    <a:lnTo>
                      <a:pt x="201" y="2"/>
                    </a:lnTo>
                    <a:lnTo>
                      <a:pt x="207" y="4"/>
                    </a:lnTo>
                    <a:lnTo>
                      <a:pt x="208" y="6"/>
                    </a:lnTo>
                    <a:lnTo>
                      <a:pt x="208" y="10"/>
                    </a:lnTo>
                    <a:lnTo>
                      <a:pt x="207" y="12"/>
                    </a:lnTo>
                    <a:lnTo>
                      <a:pt x="206" y="14"/>
                    </a:lnTo>
                    <a:lnTo>
                      <a:pt x="202" y="17"/>
                    </a:lnTo>
                    <a:lnTo>
                      <a:pt x="200" y="19"/>
                    </a:lnTo>
                    <a:lnTo>
                      <a:pt x="198" y="21"/>
                    </a:lnTo>
                    <a:lnTo>
                      <a:pt x="195" y="21"/>
                    </a:lnTo>
                    <a:lnTo>
                      <a:pt x="189" y="23"/>
                    </a:lnTo>
                    <a:lnTo>
                      <a:pt x="183" y="26"/>
                    </a:lnTo>
                    <a:lnTo>
                      <a:pt x="178" y="27"/>
                    </a:lnTo>
                    <a:lnTo>
                      <a:pt x="174" y="29"/>
                    </a:lnTo>
                    <a:lnTo>
                      <a:pt x="172" y="29"/>
                    </a:lnTo>
                    <a:lnTo>
                      <a:pt x="170" y="30"/>
                    </a:lnTo>
                    <a:lnTo>
                      <a:pt x="166" y="30"/>
                    </a:lnTo>
                    <a:lnTo>
                      <a:pt x="161" y="31"/>
                    </a:lnTo>
                    <a:lnTo>
                      <a:pt x="155" y="35"/>
                    </a:lnTo>
                    <a:lnTo>
                      <a:pt x="144" y="36"/>
                    </a:lnTo>
                    <a:lnTo>
                      <a:pt x="139" y="38"/>
                    </a:lnTo>
                    <a:lnTo>
                      <a:pt x="136" y="37"/>
                    </a:lnTo>
                    <a:lnTo>
                      <a:pt x="133" y="39"/>
                    </a:lnTo>
                    <a:lnTo>
                      <a:pt x="130" y="40"/>
                    </a:lnTo>
                    <a:lnTo>
                      <a:pt x="128" y="40"/>
                    </a:lnTo>
                    <a:lnTo>
                      <a:pt x="124" y="41"/>
                    </a:lnTo>
                    <a:lnTo>
                      <a:pt x="122" y="43"/>
                    </a:lnTo>
                    <a:lnTo>
                      <a:pt x="116" y="44"/>
                    </a:lnTo>
                    <a:lnTo>
                      <a:pt x="114" y="45"/>
                    </a:lnTo>
                    <a:lnTo>
                      <a:pt x="108" y="48"/>
                    </a:lnTo>
                    <a:lnTo>
                      <a:pt x="105" y="49"/>
                    </a:lnTo>
                    <a:lnTo>
                      <a:pt x="105" y="47"/>
                    </a:lnTo>
                    <a:lnTo>
                      <a:pt x="103" y="51"/>
                    </a:lnTo>
                    <a:lnTo>
                      <a:pt x="95" y="55"/>
                    </a:lnTo>
                    <a:lnTo>
                      <a:pt x="91" y="56"/>
                    </a:lnTo>
                    <a:lnTo>
                      <a:pt x="86" y="56"/>
                    </a:lnTo>
                    <a:lnTo>
                      <a:pt x="86" y="57"/>
                    </a:lnTo>
                    <a:lnTo>
                      <a:pt x="89" y="57"/>
                    </a:lnTo>
                    <a:lnTo>
                      <a:pt x="95" y="57"/>
                    </a:lnTo>
                    <a:lnTo>
                      <a:pt x="94" y="60"/>
                    </a:lnTo>
                    <a:lnTo>
                      <a:pt x="91" y="61"/>
                    </a:lnTo>
                    <a:lnTo>
                      <a:pt x="90" y="63"/>
                    </a:lnTo>
                    <a:lnTo>
                      <a:pt x="86" y="64"/>
                    </a:lnTo>
                    <a:lnTo>
                      <a:pt x="84" y="63"/>
                    </a:lnTo>
                    <a:lnTo>
                      <a:pt x="80" y="62"/>
                    </a:lnTo>
                    <a:lnTo>
                      <a:pt x="84" y="64"/>
                    </a:lnTo>
                    <a:lnTo>
                      <a:pt x="84" y="66"/>
                    </a:lnTo>
                    <a:lnTo>
                      <a:pt x="81" y="68"/>
                    </a:lnTo>
                    <a:lnTo>
                      <a:pt x="76" y="64"/>
                    </a:lnTo>
                    <a:lnTo>
                      <a:pt x="76" y="66"/>
                    </a:lnTo>
                    <a:lnTo>
                      <a:pt x="74" y="70"/>
                    </a:lnTo>
                    <a:lnTo>
                      <a:pt x="72" y="71"/>
                    </a:lnTo>
                    <a:lnTo>
                      <a:pt x="69" y="70"/>
                    </a:lnTo>
                    <a:lnTo>
                      <a:pt x="63" y="69"/>
                    </a:lnTo>
                    <a:lnTo>
                      <a:pt x="65" y="71"/>
                    </a:lnTo>
                    <a:lnTo>
                      <a:pt x="69" y="77"/>
                    </a:lnTo>
                    <a:lnTo>
                      <a:pt x="63" y="79"/>
                    </a:lnTo>
                    <a:lnTo>
                      <a:pt x="65" y="80"/>
                    </a:lnTo>
                    <a:lnTo>
                      <a:pt x="63" y="81"/>
                    </a:lnTo>
                    <a:lnTo>
                      <a:pt x="61" y="81"/>
                    </a:lnTo>
                    <a:lnTo>
                      <a:pt x="57" y="83"/>
                    </a:lnTo>
                    <a:lnTo>
                      <a:pt x="55" y="82"/>
                    </a:lnTo>
                    <a:lnTo>
                      <a:pt x="53" y="79"/>
                    </a:lnTo>
                    <a:lnTo>
                      <a:pt x="51" y="81"/>
                    </a:lnTo>
                    <a:lnTo>
                      <a:pt x="53" y="82"/>
                    </a:lnTo>
                    <a:lnTo>
                      <a:pt x="56" y="84"/>
                    </a:lnTo>
                    <a:lnTo>
                      <a:pt x="57" y="87"/>
                    </a:lnTo>
                    <a:lnTo>
                      <a:pt x="56" y="90"/>
                    </a:lnTo>
                    <a:lnTo>
                      <a:pt x="54" y="90"/>
                    </a:lnTo>
                    <a:lnTo>
                      <a:pt x="51" y="88"/>
                    </a:lnTo>
                    <a:lnTo>
                      <a:pt x="39" y="87"/>
                    </a:lnTo>
                    <a:lnTo>
                      <a:pt x="48" y="88"/>
                    </a:lnTo>
                    <a:lnTo>
                      <a:pt x="52" y="89"/>
                    </a:lnTo>
                    <a:lnTo>
                      <a:pt x="54" y="92"/>
                    </a:lnTo>
                    <a:lnTo>
                      <a:pt x="51" y="95"/>
                    </a:lnTo>
                    <a:lnTo>
                      <a:pt x="48" y="95"/>
                    </a:lnTo>
                    <a:lnTo>
                      <a:pt x="45" y="95"/>
                    </a:lnTo>
                    <a:lnTo>
                      <a:pt x="43" y="92"/>
                    </a:lnTo>
                    <a:lnTo>
                      <a:pt x="45" y="95"/>
                    </a:lnTo>
                    <a:lnTo>
                      <a:pt x="47" y="96"/>
                    </a:lnTo>
                    <a:lnTo>
                      <a:pt x="47" y="99"/>
                    </a:lnTo>
                    <a:lnTo>
                      <a:pt x="45" y="100"/>
                    </a:lnTo>
                    <a:lnTo>
                      <a:pt x="42" y="100"/>
                    </a:lnTo>
                    <a:lnTo>
                      <a:pt x="42" y="103"/>
                    </a:lnTo>
                    <a:lnTo>
                      <a:pt x="34" y="103"/>
                    </a:lnTo>
                    <a:lnTo>
                      <a:pt x="33" y="99"/>
                    </a:lnTo>
                    <a:lnTo>
                      <a:pt x="29" y="101"/>
                    </a:lnTo>
                    <a:lnTo>
                      <a:pt x="27" y="100"/>
                    </a:lnTo>
                    <a:lnTo>
                      <a:pt x="24" y="100"/>
                    </a:lnTo>
                    <a:lnTo>
                      <a:pt x="18" y="98"/>
                    </a:lnTo>
                    <a:lnTo>
                      <a:pt x="16" y="98"/>
                    </a:lnTo>
                    <a:lnTo>
                      <a:pt x="12" y="100"/>
                    </a:lnTo>
                    <a:lnTo>
                      <a:pt x="1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5" name="Freeform 137">
                <a:extLst>
                  <a:ext uri="{FF2B5EF4-FFF2-40B4-BE49-F238E27FC236}">
                    <a16:creationId xmlns:a16="http://schemas.microsoft.com/office/drawing/2014/main" id="{EDD7AFB7-BF45-45E1-A977-8E75EC048BA4}"/>
                  </a:ext>
                </a:extLst>
              </p:cNvPr>
              <p:cNvSpPr>
                <a:spLocks noEditPoints="1"/>
              </p:cNvSpPr>
              <p:nvPr/>
            </p:nvSpPr>
            <p:spPr bwMode="auto">
              <a:xfrm>
                <a:off x="4940" y="1327"/>
                <a:ext cx="114" cy="78"/>
              </a:xfrm>
              <a:custGeom>
                <a:avLst/>
                <a:gdLst>
                  <a:gd name="T0" fmla="*/ 29 w 114"/>
                  <a:gd name="T1" fmla="*/ 41 h 78"/>
                  <a:gd name="T2" fmla="*/ 38 w 114"/>
                  <a:gd name="T3" fmla="*/ 38 h 78"/>
                  <a:gd name="T4" fmla="*/ 55 w 114"/>
                  <a:gd name="T5" fmla="*/ 35 h 78"/>
                  <a:gd name="T6" fmla="*/ 76 w 114"/>
                  <a:gd name="T7" fmla="*/ 33 h 78"/>
                  <a:gd name="T8" fmla="*/ 73 w 114"/>
                  <a:gd name="T9" fmla="*/ 23 h 78"/>
                  <a:gd name="T10" fmla="*/ 80 w 114"/>
                  <a:gd name="T11" fmla="*/ 20 h 78"/>
                  <a:gd name="T12" fmla="*/ 85 w 114"/>
                  <a:gd name="T13" fmla="*/ 16 h 78"/>
                  <a:gd name="T14" fmla="*/ 70 w 114"/>
                  <a:gd name="T15" fmla="*/ 12 h 78"/>
                  <a:gd name="T16" fmla="*/ 59 w 114"/>
                  <a:gd name="T17" fmla="*/ 1 h 78"/>
                  <a:gd name="T18" fmla="*/ 46 w 114"/>
                  <a:gd name="T19" fmla="*/ 1 h 78"/>
                  <a:gd name="T20" fmla="*/ 43 w 114"/>
                  <a:gd name="T21" fmla="*/ 6 h 78"/>
                  <a:gd name="T22" fmla="*/ 20 w 114"/>
                  <a:gd name="T23" fmla="*/ 9 h 78"/>
                  <a:gd name="T24" fmla="*/ 14 w 114"/>
                  <a:gd name="T25" fmla="*/ 15 h 78"/>
                  <a:gd name="T26" fmla="*/ 22 w 114"/>
                  <a:gd name="T27" fmla="*/ 16 h 78"/>
                  <a:gd name="T28" fmla="*/ 16 w 114"/>
                  <a:gd name="T29" fmla="*/ 23 h 78"/>
                  <a:gd name="T30" fmla="*/ 3 w 114"/>
                  <a:gd name="T31" fmla="*/ 28 h 78"/>
                  <a:gd name="T32" fmla="*/ 1 w 114"/>
                  <a:gd name="T33" fmla="*/ 30 h 78"/>
                  <a:gd name="T34" fmla="*/ 10 w 114"/>
                  <a:gd name="T35" fmla="*/ 32 h 78"/>
                  <a:gd name="T36" fmla="*/ 22 w 114"/>
                  <a:gd name="T37" fmla="*/ 33 h 78"/>
                  <a:gd name="T38" fmla="*/ 10 w 114"/>
                  <a:gd name="T39" fmla="*/ 34 h 78"/>
                  <a:gd name="T40" fmla="*/ 12 w 114"/>
                  <a:gd name="T41" fmla="*/ 35 h 78"/>
                  <a:gd name="T42" fmla="*/ 12 w 114"/>
                  <a:gd name="T43" fmla="*/ 37 h 78"/>
                  <a:gd name="T44" fmla="*/ 110 w 114"/>
                  <a:gd name="T45" fmla="*/ 63 h 78"/>
                  <a:gd name="T46" fmla="*/ 114 w 114"/>
                  <a:gd name="T47" fmla="*/ 49 h 78"/>
                  <a:gd name="T48" fmla="*/ 108 w 114"/>
                  <a:gd name="T49" fmla="*/ 43 h 78"/>
                  <a:gd name="T50" fmla="*/ 96 w 114"/>
                  <a:gd name="T51" fmla="*/ 40 h 78"/>
                  <a:gd name="T52" fmla="*/ 91 w 114"/>
                  <a:gd name="T53" fmla="*/ 46 h 78"/>
                  <a:gd name="T54" fmla="*/ 80 w 114"/>
                  <a:gd name="T55" fmla="*/ 49 h 78"/>
                  <a:gd name="T56" fmla="*/ 81 w 114"/>
                  <a:gd name="T57" fmla="*/ 46 h 78"/>
                  <a:gd name="T58" fmla="*/ 86 w 114"/>
                  <a:gd name="T59" fmla="*/ 39 h 78"/>
                  <a:gd name="T60" fmla="*/ 76 w 114"/>
                  <a:gd name="T61" fmla="*/ 35 h 78"/>
                  <a:gd name="T62" fmla="*/ 53 w 114"/>
                  <a:gd name="T63" fmla="*/ 38 h 78"/>
                  <a:gd name="T64" fmla="*/ 44 w 114"/>
                  <a:gd name="T65" fmla="*/ 40 h 78"/>
                  <a:gd name="T66" fmla="*/ 36 w 114"/>
                  <a:gd name="T67" fmla="*/ 44 h 78"/>
                  <a:gd name="T68" fmla="*/ 30 w 114"/>
                  <a:gd name="T69" fmla="*/ 50 h 78"/>
                  <a:gd name="T70" fmla="*/ 17 w 114"/>
                  <a:gd name="T71" fmla="*/ 55 h 78"/>
                  <a:gd name="T72" fmla="*/ 25 w 114"/>
                  <a:gd name="T73" fmla="*/ 56 h 78"/>
                  <a:gd name="T74" fmla="*/ 28 w 114"/>
                  <a:gd name="T75" fmla="*/ 58 h 78"/>
                  <a:gd name="T76" fmla="*/ 36 w 114"/>
                  <a:gd name="T77" fmla="*/ 59 h 78"/>
                  <a:gd name="T78" fmla="*/ 40 w 114"/>
                  <a:gd name="T79" fmla="*/ 66 h 78"/>
                  <a:gd name="T80" fmla="*/ 47 w 114"/>
                  <a:gd name="T81" fmla="*/ 71 h 78"/>
                  <a:gd name="T82" fmla="*/ 54 w 114"/>
                  <a:gd name="T83" fmla="*/ 72 h 78"/>
                  <a:gd name="T84" fmla="*/ 69 w 114"/>
                  <a:gd name="T85" fmla="*/ 72 h 78"/>
                  <a:gd name="T86" fmla="*/ 93 w 114"/>
                  <a:gd name="T87" fmla="*/ 78 h 78"/>
                  <a:gd name="T88" fmla="*/ 112 w 114"/>
                  <a:gd name="T89" fmla="*/ 74 h 78"/>
                  <a:gd name="T90" fmla="*/ 107 w 114"/>
                  <a:gd name="T91" fmla="*/ 66 h 78"/>
                  <a:gd name="T92" fmla="*/ 107 w 114"/>
                  <a:gd name="T93"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78">
                    <a:moveTo>
                      <a:pt x="23" y="40"/>
                    </a:moveTo>
                    <a:lnTo>
                      <a:pt x="27" y="41"/>
                    </a:lnTo>
                    <a:lnTo>
                      <a:pt x="29" y="41"/>
                    </a:lnTo>
                    <a:lnTo>
                      <a:pt x="32" y="40"/>
                    </a:lnTo>
                    <a:lnTo>
                      <a:pt x="36" y="40"/>
                    </a:lnTo>
                    <a:lnTo>
                      <a:pt x="38" y="38"/>
                    </a:lnTo>
                    <a:lnTo>
                      <a:pt x="44" y="37"/>
                    </a:lnTo>
                    <a:lnTo>
                      <a:pt x="47" y="37"/>
                    </a:lnTo>
                    <a:lnTo>
                      <a:pt x="55" y="35"/>
                    </a:lnTo>
                    <a:lnTo>
                      <a:pt x="61" y="34"/>
                    </a:lnTo>
                    <a:lnTo>
                      <a:pt x="73" y="34"/>
                    </a:lnTo>
                    <a:lnTo>
                      <a:pt x="76" y="33"/>
                    </a:lnTo>
                    <a:lnTo>
                      <a:pt x="79" y="31"/>
                    </a:lnTo>
                    <a:lnTo>
                      <a:pt x="76" y="29"/>
                    </a:lnTo>
                    <a:lnTo>
                      <a:pt x="73" y="23"/>
                    </a:lnTo>
                    <a:lnTo>
                      <a:pt x="74" y="21"/>
                    </a:lnTo>
                    <a:lnTo>
                      <a:pt x="78" y="21"/>
                    </a:lnTo>
                    <a:lnTo>
                      <a:pt x="80" y="20"/>
                    </a:lnTo>
                    <a:lnTo>
                      <a:pt x="83" y="21"/>
                    </a:lnTo>
                    <a:lnTo>
                      <a:pt x="86" y="20"/>
                    </a:lnTo>
                    <a:lnTo>
                      <a:pt x="85" y="16"/>
                    </a:lnTo>
                    <a:lnTo>
                      <a:pt x="81" y="15"/>
                    </a:lnTo>
                    <a:lnTo>
                      <a:pt x="76" y="14"/>
                    </a:lnTo>
                    <a:lnTo>
                      <a:pt x="70" y="12"/>
                    </a:lnTo>
                    <a:lnTo>
                      <a:pt x="68" y="9"/>
                    </a:lnTo>
                    <a:lnTo>
                      <a:pt x="65" y="6"/>
                    </a:lnTo>
                    <a:lnTo>
                      <a:pt x="59" y="1"/>
                    </a:lnTo>
                    <a:lnTo>
                      <a:pt x="54" y="0"/>
                    </a:lnTo>
                    <a:lnTo>
                      <a:pt x="48" y="0"/>
                    </a:lnTo>
                    <a:lnTo>
                      <a:pt x="46" y="1"/>
                    </a:lnTo>
                    <a:lnTo>
                      <a:pt x="52" y="3"/>
                    </a:lnTo>
                    <a:lnTo>
                      <a:pt x="49" y="3"/>
                    </a:lnTo>
                    <a:lnTo>
                      <a:pt x="43" y="6"/>
                    </a:lnTo>
                    <a:lnTo>
                      <a:pt x="35" y="6"/>
                    </a:lnTo>
                    <a:lnTo>
                      <a:pt x="31" y="7"/>
                    </a:lnTo>
                    <a:lnTo>
                      <a:pt x="20" y="9"/>
                    </a:lnTo>
                    <a:lnTo>
                      <a:pt x="19" y="12"/>
                    </a:lnTo>
                    <a:lnTo>
                      <a:pt x="17" y="13"/>
                    </a:lnTo>
                    <a:lnTo>
                      <a:pt x="14" y="15"/>
                    </a:lnTo>
                    <a:lnTo>
                      <a:pt x="13" y="17"/>
                    </a:lnTo>
                    <a:lnTo>
                      <a:pt x="19" y="17"/>
                    </a:lnTo>
                    <a:lnTo>
                      <a:pt x="22" y="16"/>
                    </a:lnTo>
                    <a:lnTo>
                      <a:pt x="20" y="18"/>
                    </a:lnTo>
                    <a:lnTo>
                      <a:pt x="17" y="20"/>
                    </a:lnTo>
                    <a:lnTo>
                      <a:pt x="16" y="23"/>
                    </a:lnTo>
                    <a:lnTo>
                      <a:pt x="14" y="25"/>
                    </a:lnTo>
                    <a:lnTo>
                      <a:pt x="9" y="25"/>
                    </a:lnTo>
                    <a:lnTo>
                      <a:pt x="3" y="28"/>
                    </a:lnTo>
                    <a:lnTo>
                      <a:pt x="12" y="29"/>
                    </a:lnTo>
                    <a:lnTo>
                      <a:pt x="3" y="29"/>
                    </a:lnTo>
                    <a:lnTo>
                      <a:pt x="1" y="30"/>
                    </a:lnTo>
                    <a:lnTo>
                      <a:pt x="0" y="32"/>
                    </a:lnTo>
                    <a:lnTo>
                      <a:pt x="4" y="32"/>
                    </a:lnTo>
                    <a:lnTo>
                      <a:pt x="10" y="32"/>
                    </a:lnTo>
                    <a:lnTo>
                      <a:pt x="17" y="31"/>
                    </a:lnTo>
                    <a:lnTo>
                      <a:pt x="19" y="32"/>
                    </a:lnTo>
                    <a:lnTo>
                      <a:pt x="22" y="33"/>
                    </a:lnTo>
                    <a:lnTo>
                      <a:pt x="17" y="32"/>
                    </a:lnTo>
                    <a:lnTo>
                      <a:pt x="6" y="33"/>
                    </a:lnTo>
                    <a:lnTo>
                      <a:pt x="10" y="34"/>
                    </a:lnTo>
                    <a:lnTo>
                      <a:pt x="12" y="35"/>
                    </a:lnTo>
                    <a:lnTo>
                      <a:pt x="14" y="37"/>
                    </a:lnTo>
                    <a:lnTo>
                      <a:pt x="12" y="35"/>
                    </a:lnTo>
                    <a:lnTo>
                      <a:pt x="9" y="35"/>
                    </a:lnTo>
                    <a:lnTo>
                      <a:pt x="6" y="35"/>
                    </a:lnTo>
                    <a:lnTo>
                      <a:pt x="12" y="37"/>
                    </a:lnTo>
                    <a:lnTo>
                      <a:pt x="18" y="38"/>
                    </a:lnTo>
                    <a:lnTo>
                      <a:pt x="23" y="40"/>
                    </a:lnTo>
                    <a:close/>
                    <a:moveTo>
                      <a:pt x="110" y="63"/>
                    </a:moveTo>
                    <a:lnTo>
                      <a:pt x="111" y="55"/>
                    </a:lnTo>
                    <a:lnTo>
                      <a:pt x="112" y="51"/>
                    </a:lnTo>
                    <a:lnTo>
                      <a:pt x="114" y="49"/>
                    </a:lnTo>
                    <a:lnTo>
                      <a:pt x="114" y="47"/>
                    </a:lnTo>
                    <a:lnTo>
                      <a:pt x="112" y="44"/>
                    </a:lnTo>
                    <a:lnTo>
                      <a:pt x="108" y="43"/>
                    </a:lnTo>
                    <a:lnTo>
                      <a:pt x="106" y="41"/>
                    </a:lnTo>
                    <a:lnTo>
                      <a:pt x="102" y="40"/>
                    </a:lnTo>
                    <a:lnTo>
                      <a:pt x="96" y="40"/>
                    </a:lnTo>
                    <a:lnTo>
                      <a:pt x="93" y="41"/>
                    </a:lnTo>
                    <a:lnTo>
                      <a:pt x="94" y="42"/>
                    </a:lnTo>
                    <a:lnTo>
                      <a:pt x="91" y="46"/>
                    </a:lnTo>
                    <a:lnTo>
                      <a:pt x="86" y="44"/>
                    </a:lnTo>
                    <a:lnTo>
                      <a:pt x="83" y="47"/>
                    </a:lnTo>
                    <a:lnTo>
                      <a:pt x="80" y="49"/>
                    </a:lnTo>
                    <a:lnTo>
                      <a:pt x="78" y="49"/>
                    </a:lnTo>
                    <a:lnTo>
                      <a:pt x="81" y="49"/>
                    </a:lnTo>
                    <a:lnTo>
                      <a:pt x="81" y="46"/>
                    </a:lnTo>
                    <a:lnTo>
                      <a:pt x="85" y="44"/>
                    </a:lnTo>
                    <a:lnTo>
                      <a:pt x="86" y="41"/>
                    </a:lnTo>
                    <a:lnTo>
                      <a:pt x="86" y="39"/>
                    </a:lnTo>
                    <a:lnTo>
                      <a:pt x="83" y="37"/>
                    </a:lnTo>
                    <a:lnTo>
                      <a:pt x="80" y="35"/>
                    </a:lnTo>
                    <a:lnTo>
                      <a:pt x="76" y="35"/>
                    </a:lnTo>
                    <a:lnTo>
                      <a:pt x="72" y="37"/>
                    </a:lnTo>
                    <a:lnTo>
                      <a:pt x="66" y="38"/>
                    </a:lnTo>
                    <a:lnTo>
                      <a:pt x="53" y="38"/>
                    </a:lnTo>
                    <a:lnTo>
                      <a:pt x="49" y="40"/>
                    </a:lnTo>
                    <a:lnTo>
                      <a:pt x="47" y="39"/>
                    </a:lnTo>
                    <a:lnTo>
                      <a:pt x="44" y="40"/>
                    </a:lnTo>
                    <a:lnTo>
                      <a:pt x="42" y="41"/>
                    </a:lnTo>
                    <a:lnTo>
                      <a:pt x="38" y="42"/>
                    </a:lnTo>
                    <a:lnTo>
                      <a:pt x="36" y="44"/>
                    </a:lnTo>
                    <a:lnTo>
                      <a:pt x="42" y="47"/>
                    </a:lnTo>
                    <a:lnTo>
                      <a:pt x="32" y="49"/>
                    </a:lnTo>
                    <a:lnTo>
                      <a:pt x="30" y="50"/>
                    </a:lnTo>
                    <a:lnTo>
                      <a:pt x="28" y="52"/>
                    </a:lnTo>
                    <a:lnTo>
                      <a:pt x="22" y="56"/>
                    </a:lnTo>
                    <a:lnTo>
                      <a:pt x="17" y="55"/>
                    </a:lnTo>
                    <a:lnTo>
                      <a:pt x="19" y="56"/>
                    </a:lnTo>
                    <a:lnTo>
                      <a:pt x="22" y="58"/>
                    </a:lnTo>
                    <a:lnTo>
                      <a:pt x="25" y="56"/>
                    </a:lnTo>
                    <a:lnTo>
                      <a:pt x="28" y="56"/>
                    </a:lnTo>
                    <a:lnTo>
                      <a:pt x="30" y="58"/>
                    </a:lnTo>
                    <a:lnTo>
                      <a:pt x="28" y="58"/>
                    </a:lnTo>
                    <a:lnTo>
                      <a:pt x="31" y="59"/>
                    </a:lnTo>
                    <a:lnTo>
                      <a:pt x="34" y="58"/>
                    </a:lnTo>
                    <a:lnTo>
                      <a:pt x="36" y="59"/>
                    </a:lnTo>
                    <a:lnTo>
                      <a:pt x="37" y="63"/>
                    </a:lnTo>
                    <a:lnTo>
                      <a:pt x="38" y="65"/>
                    </a:lnTo>
                    <a:lnTo>
                      <a:pt x="40" y="66"/>
                    </a:lnTo>
                    <a:lnTo>
                      <a:pt x="42" y="69"/>
                    </a:lnTo>
                    <a:lnTo>
                      <a:pt x="45" y="71"/>
                    </a:lnTo>
                    <a:lnTo>
                      <a:pt x="47" y="71"/>
                    </a:lnTo>
                    <a:lnTo>
                      <a:pt x="51" y="69"/>
                    </a:lnTo>
                    <a:lnTo>
                      <a:pt x="54" y="69"/>
                    </a:lnTo>
                    <a:lnTo>
                      <a:pt x="54" y="72"/>
                    </a:lnTo>
                    <a:lnTo>
                      <a:pt x="61" y="72"/>
                    </a:lnTo>
                    <a:lnTo>
                      <a:pt x="66" y="73"/>
                    </a:lnTo>
                    <a:lnTo>
                      <a:pt x="69" y="72"/>
                    </a:lnTo>
                    <a:lnTo>
                      <a:pt x="76" y="76"/>
                    </a:lnTo>
                    <a:lnTo>
                      <a:pt x="80" y="77"/>
                    </a:lnTo>
                    <a:lnTo>
                      <a:pt x="93" y="78"/>
                    </a:lnTo>
                    <a:lnTo>
                      <a:pt x="95" y="77"/>
                    </a:lnTo>
                    <a:lnTo>
                      <a:pt x="107" y="77"/>
                    </a:lnTo>
                    <a:lnTo>
                      <a:pt x="112" y="74"/>
                    </a:lnTo>
                    <a:lnTo>
                      <a:pt x="112" y="72"/>
                    </a:lnTo>
                    <a:lnTo>
                      <a:pt x="111" y="68"/>
                    </a:lnTo>
                    <a:lnTo>
                      <a:pt x="107" y="66"/>
                    </a:lnTo>
                    <a:lnTo>
                      <a:pt x="104" y="65"/>
                    </a:lnTo>
                    <a:lnTo>
                      <a:pt x="102" y="63"/>
                    </a:lnTo>
                    <a:lnTo>
                      <a:pt x="107" y="64"/>
                    </a:lnTo>
                    <a:lnTo>
                      <a:pt x="11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6" name="Freeform 138">
                <a:extLst>
                  <a:ext uri="{FF2B5EF4-FFF2-40B4-BE49-F238E27FC236}">
                    <a16:creationId xmlns:a16="http://schemas.microsoft.com/office/drawing/2014/main" id="{FD75CCD8-EEA6-4F54-8AF9-20E4F8AAD669}"/>
                  </a:ext>
                </a:extLst>
              </p:cNvPr>
              <p:cNvSpPr>
                <a:spLocks/>
              </p:cNvSpPr>
              <p:nvPr/>
            </p:nvSpPr>
            <p:spPr bwMode="auto">
              <a:xfrm>
                <a:off x="5046" y="1386"/>
                <a:ext cx="84" cy="44"/>
              </a:xfrm>
              <a:custGeom>
                <a:avLst/>
                <a:gdLst>
                  <a:gd name="T0" fmla="*/ 35 w 84"/>
                  <a:gd name="T1" fmla="*/ 5 h 44"/>
                  <a:gd name="T2" fmla="*/ 35 w 84"/>
                  <a:gd name="T3" fmla="*/ 4 h 44"/>
                  <a:gd name="T4" fmla="*/ 32 w 84"/>
                  <a:gd name="T5" fmla="*/ 2 h 44"/>
                  <a:gd name="T6" fmla="*/ 30 w 84"/>
                  <a:gd name="T7" fmla="*/ 4 h 44"/>
                  <a:gd name="T8" fmla="*/ 28 w 84"/>
                  <a:gd name="T9" fmla="*/ 6 h 44"/>
                  <a:gd name="T10" fmla="*/ 25 w 84"/>
                  <a:gd name="T11" fmla="*/ 6 h 44"/>
                  <a:gd name="T12" fmla="*/ 23 w 84"/>
                  <a:gd name="T13" fmla="*/ 9 h 44"/>
                  <a:gd name="T14" fmla="*/ 23 w 84"/>
                  <a:gd name="T15" fmla="*/ 12 h 44"/>
                  <a:gd name="T16" fmla="*/ 28 w 84"/>
                  <a:gd name="T17" fmla="*/ 14 h 44"/>
                  <a:gd name="T18" fmla="*/ 23 w 84"/>
                  <a:gd name="T19" fmla="*/ 12 h 44"/>
                  <a:gd name="T20" fmla="*/ 21 w 84"/>
                  <a:gd name="T21" fmla="*/ 14 h 44"/>
                  <a:gd name="T22" fmla="*/ 18 w 84"/>
                  <a:gd name="T23" fmla="*/ 16 h 44"/>
                  <a:gd name="T24" fmla="*/ 22 w 84"/>
                  <a:gd name="T25" fmla="*/ 19 h 44"/>
                  <a:gd name="T26" fmla="*/ 24 w 84"/>
                  <a:gd name="T27" fmla="*/ 21 h 44"/>
                  <a:gd name="T28" fmla="*/ 16 w 84"/>
                  <a:gd name="T29" fmla="*/ 19 h 44"/>
                  <a:gd name="T30" fmla="*/ 13 w 84"/>
                  <a:gd name="T31" fmla="*/ 22 h 44"/>
                  <a:gd name="T32" fmla="*/ 10 w 84"/>
                  <a:gd name="T33" fmla="*/ 27 h 44"/>
                  <a:gd name="T34" fmla="*/ 8 w 84"/>
                  <a:gd name="T35" fmla="*/ 30 h 44"/>
                  <a:gd name="T36" fmla="*/ 8 w 84"/>
                  <a:gd name="T37" fmla="*/ 33 h 44"/>
                  <a:gd name="T38" fmla="*/ 2 w 84"/>
                  <a:gd name="T39" fmla="*/ 39 h 44"/>
                  <a:gd name="T40" fmla="*/ 0 w 84"/>
                  <a:gd name="T41" fmla="*/ 42 h 44"/>
                  <a:gd name="T42" fmla="*/ 2 w 84"/>
                  <a:gd name="T43" fmla="*/ 44 h 44"/>
                  <a:gd name="T44" fmla="*/ 5 w 84"/>
                  <a:gd name="T45" fmla="*/ 44 h 44"/>
                  <a:gd name="T46" fmla="*/ 8 w 84"/>
                  <a:gd name="T47" fmla="*/ 44 h 44"/>
                  <a:gd name="T48" fmla="*/ 22 w 84"/>
                  <a:gd name="T49" fmla="*/ 40 h 44"/>
                  <a:gd name="T50" fmla="*/ 24 w 84"/>
                  <a:gd name="T51" fmla="*/ 38 h 44"/>
                  <a:gd name="T52" fmla="*/ 41 w 84"/>
                  <a:gd name="T53" fmla="*/ 36 h 44"/>
                  <a:gd name="T54" fmla="*/ 44 w 84"/>
                  <a:gd name="T55" fmla="*/ 36 h 44"/>
                  <a:gd name="T56" fmla="*/ 47 w 84"/>
                  <a:gd name="T57" fmla="*/ 38 h 44"/>
                  <a:gd name="T58" fmla="*/ 49 w 84"/>
                  <a:gd name="T59" fmla="*/ 35 h 44"/>
                  <a:gd name="T60" fmla="*/ 52 w 84"/>
                  <a:gd name="T61" fmla="*/ 36 h 44"/>
                  <a:gd name="T62" fmla="*/ 61 w 84"/>
                  <a:gd name="T63" fmla="*/ 35 h 44"/>
                  <a:gd name="T64" fmla="*/ 69 w 84"/>
                  <a:gd name="T65" fmla="*/ 33 h 44"/>
                  <a:gd name="T66" fmla="*/ 73 w 84"/>
                  <a:gd name="T67" fmla="*/ 33 h 44"/>
                  <a:gd name="T68" fmla="*/ 75 w 84"/>
                  <a:gd name="T69" fmla="*/ 33 h 44"/>
                  <a:gd name="T70" fmla="*/ 83 w 84"/>
                  <a:gd name="T71" fmla="*/ 27 h 44"/>
                  <a:gd name="T72" fmla="*/ 84 w 84"/>
                  <a:gd name="T73" fmla="*/ 25 h 44"/>
                  <a:gd name="T74" fmla="*/ 82 w 84"/>
                  <a:gd name="T75" fmla="*/ 19 h 44"/>
                  <a:gd name="T76" fmla="*/ 78 w 84"/>
                  <a:gd name="T77" fmla="*/ 17 h 44"/>
                  <a:gd name="T78" fmla="*/ 76 w 84"/>
                  <a:gd name="T79" fmla="*/ 17 h 44"/>
                  <a:gd name="T80" fmla="*/ 74 w 84"/>
                  <a:gd name="T81" fmla="*/ 19 h 44"/>
                  <a:gd name="T82" fmla="*/ 70 w 84"/>
                  <a:gd name="T83" fmla="*/ 14 h 44"/>
                  <a:gd name="T84" fmla="*/ 65 w 84"/>
                  <a:gd name="T85" fmla="*/ 12 h 44"/>
                  <a:gd name="T86" fmla="*/ 62 w 84"/>
                  <a:gd name="T87" fmla="*/ 9 h 44"/>
                  <a:gd name="T88" fmla="*/ 60 w 84"/>
                  <a:gd name="T89" fmla="*/ 8 h 44"/>
                  <a:gd name="T90" fmla="*/ 54 w 84"/>
                  <a:gd name="T91" fmla="*/ 9 h 44"/>
                  <a:gd name="T92" fmla="*/ 52 w 84"/>
                  <a:gd name="T93" fmla="*/ 12 h 44"/>
                  <a:gd name="T94" fmla="*/ 49 w 84"/>
                  <a:gd name="T95" fmla="*/ 12 h 44"/>
                  <a:gd name="T96" fmla="*/ 44 w 84"/>
                  <a:gd name="T97" fmla="*/ 16 h 44"/>
                  <a:gd name="T98" fmla="*/ 42 w 84"/>
                  <a:gd name="T99" fmla="*/ 16 h 44"/>
                  <a:gd name="T100" fmla="*/ 44 w 84"/>
                  <a:gd name="T101" fmla="*/ 14 h 44"/>
                  <a:gd name="T102" fmla="*/ 48 w 84"/>
                  <a:gd name="T103" fmla="*/ 6 h 44"/>
                  <a:gd name="T104" fmla="*/ 50 w 84"/>
                  <a:gd name="T105" fmla="*/ 4 h 44"/>
                  <a:gd name="T106" fmla="*/ 48 w 84"/>
                  <a:gd name="T107" fmla="*/ 1 h 44"/>
                  <a:gd name="T108" fmla="*/ 42 w 84"/>
                  <a:gd name="T109" fmla="*/ 0 h 44"/>
                  <a:gd name="T110" fmla="*/ 39 w 84"/>
                  <a:gd name="T111" fmla="*/ 0 h 44"/>
                  <a:gd name="T112" fmla="*/ 38 w 84"/>
                  <a:gd name="T113" fmla="*/ 4 h 44"/>
                  <a:gd name="T114" fmla="*/ 39 w 84"/>
                  <a:gd name="T115" fmla="*/ 6 h 44"/>
                  <a:gd name="T116" fmla="*/ 35 w 84"/>
                  <a:gd name="T117" fmla="*/ 5 h 44"/>
                  <a:gd name="T118" fmla="*/ 35 w 84"/>
                  <a:gd name="T11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44">
                    <a:moveTo>
                      <a:pt x="35" y="5"/>
                    </a:moveTo>
                    <a:lnTo>
                      <a:pt x="35" y="4"/>
                    </a:lnTo>
                    <a:lnTo>
                      <a:pt x="32" y="2"/>
                    </a:lnTo>
                    <a:lnTo>
                      <a:pt x="30" y="4"/>
                    </a:lnTo>
                    <a:lnTo>
                      <a:pt x="28" y="6"/>
                    </a:lnTo>
                    <a:lnTo>
                      <a:pt x="25" y="6"/>
                    </a:lnTo>
                    <a:lnTo>
                      <a:pt x="23" y="9"/>
                    </a:lnTo>
                    <a:lnTo>
                      <a:pt x="23" y="12"/>
                    </a:lnTo>
                    <a:lnTo>
                      <a:pt x="28" y="14"/>
                    </a:lnTo>
                    <a:lnTo>
                      <a:pt x="23" y="12"/>
                    </a:lnTo>
                    <a:lnTo>
                      <a:pt x="21" y="14"/>
                    </a:lnTo>
                    <a:lnTo>
                      <a:pt x="18" y="16"/>
                    </a:lnTo>
                    <a:lnTo>
                      <a:pt x="22" y="19"/>
                    </a:lnTo>
                    <a:lnTo>
                      <a:pt x="24" y="21"/>
                    </a:lnTo>
                    <a:lnTo>
                      <a:pt x="16" y="19"/>
                    </a:lnTo>
                    <a:lnTo>
                      <a:pt x="13" y="22"/>
                    </a:lnTo>
                    <a:lnTo>
                      <a:pt x="10" y="27"/>
                    </a:lnTo>
                    <a:lnTo>
                      <a:pt x="8" y="30"/>
                    </a:lnTo>
                    <a:lnTo>
                      <a:pt x="8" y="33"/>
                    </a:lnTo>
                    <a:lnTo>
                      <a:pt x="2" y="39"/>
                    </a:lnTo>
                    <a:lnTo>
                      <a:pt x="0" y="42"/>
                    </a:lnTo>
                    <a:lnTo>
                      <a:pt x="2" y="44"/>
                    </a:lnTo>
                    <a:lnTo>
                      <a:pt x="5" y="44"/>
                    </a:lnTo>
                    <a:lnTo>
                      <a:pt x="8" y="44"/>
                    </a:lnTo>
                    <a:lnTo>
                      <a:pt x="22" y="40"/>
                    </a:lnTo>
                    <a:lnTo>
                      <a:pt x="24" y="38"/>
                    </a:lnTo>
                    <a:lnTo>
                      <a:pt x="41" y="36"/>
                    </a:lnTo>
                    <a:lnTo>
                      <a:pt x="44" y="36"/>
                    </a:lnTo>
                    <a:lnTo>
                      <a:pt x="47" y="38"/>
                    </a:lnTo>
                    <a:lnTo>
                      <a:pt x="49" y="35"/>
                    </a:lnTo>
                    <a:lnTo>
                      <a:pt x="52" y="36"/>
                    </a:lnTo>
                    <a:lnTo>
                      <a:pt x="61" y="35"/>
                    </a:lnTo>
                    <a:lnTo>
                      <a:pt x="69" y="33"/>
                    </a:lnTo>
                    <a:lnTo>
                      <a:pt x="73" y="33"/>
                    </a:lnTo>
                    <a:lnTo>
                      <a:pt x="75" y="33"/>
                    </a:lnTo>
                    <a:lnTo>
                      <a:pt x="83" y="27"/>
                    </a:lnTo>
                    <a:lnTo>
                      <a:pt x="84" y="25"/>
                    </a:lnTo>
                    <a:lnTo>
                      <a:pt x="82" y="19"/>
                    </a:lnTo>
                    <a:lnTo>
                      <a:pt x="78" y="17"/>
                    </a:lnTo>
                    <a:lnTo>
                      <a:pt x="76" y="17"/>
                    </a:lnTo>
                    <a:lnTo>
                      <a:pt x="74" y="19"/>
                    </a:lnTo>
                    <a:lnTo>
                      <a:pt x="70" y="14"/>
                    </a:lnTo>
                    <a:lnTo>
                      <a:pt x="65" y="12"/>
                    </a:lnTo>
                    <a:lnTo>
                      <a:pt x="62" y="9"/>
                    </a:lnTo>
                    <a:lnTo>
                      <a:pt x="60" y="8"/>
                    </a:lnTo>
                    <a:lnTo>
                      <a:pt x="54" y="9"/>
                    </a:lnTo>
                    <a:lnTo>
                      <a:pt x="52" y="12"/>
                    </a:lnTo>
                    <a:lnTo>
                      <a:pt x="49" y="12"/>
                    </a:lnTo>
                    <a:lnTo>
                      <a:pt x="44" y="16"/>
                    </a:lnTo>
                    <a:lnTo>
                      <a:pt x="42" y="16"/>
                    </a:lnTo>
                    <a:lnTo>
                      <a:pt x="44" y="14"/>
                    </a:lnTo>
                    <a:lnTo>
                      <a:pt x="48" y="6"/>
                    </a:lnTo>
                    <a:lnTo>
                      <a:pt x="50" y="4"/>
                    </a:lnTo>
                    <a:lnTo>
                      <a:pt x="48" y="1"/>
                    </a:lnTo>
                    <a:lnTo>
                      <a:pt x="42" y="0"/>
                    </a:lnTo>
                    <a:lnTo>
                      <a:pt x="39" y="0"/>
                    </a:lnTo>
                    <a:lnTo>
                      <a:pt x="38" y="4"/>
                    </a:lnTo>
                    <a:lnTo>
                      <a:pt x="39" y="6"/>
                    </a:lnTo>
                    <a:lnTo>
                      <a:pt x="35" y="5"/>
                    </a:lnTo>
                    <a:lnTo>
                      <a:pt x="3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7" name="Freeform 139">
                <a:extLst>
                  <a:ext uri="{FF2B5EF4-FFF2-40B4-BE49-F238E27FC236}">
                    <a16:creationId xmlns:a16="http://schemas.microsoft.com/office/drawing/2014/main" id="{1B8698B4-A301-4540-B132-4B4AB2B3573B}"/>
                  </a:ext>
                </a:extLst>
              </p:cNvPr>
              <p:cNvSpPr>
                <a:spLocks/>
              </p:cNvSpPr>
              <p:nvPr/>
            </p:nvSpPr>
            <p:spPr bwMode="auto">
              <a:xfrm>
                <a:off x="5113" y="2811"/>
                <a:ext cx="3" cy="2"/>
              </a:xfrm>
              <a:custGeom>
                <a:avLst/>
                <a:gdLst>
                  <a:gd name="T0" fmla="*/ 2 w 3"/>
                  <a:gd name="T1" fmla="*/ 0 h 2"/>
                  <a:gd name="T2" fmla="*/ 0 w 3"/>
                  <a:gd name="T3" fmla="*/ 0 h 2"/>
                  <a:gd name="T4" fmla="*/ 0 w 3"/>
                  <a:gd name="T5" fmla="*/ 2 h 2"/>
                  <a:gd name="T6" fmla="*/ 3 w 3"/>
                  <a:gd name="T7" fmla="*/ 2 h 2"/>
                  <a:gd name="T8" fmla="*/ 2 w 3"/>
                  <a:gd name="T9" fmla="*/ 0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0" y="0"/>
                    </a:lnTo>
                    <a:lnTo>
                      <a:pt x="0" y="2"/>
                    </a:lnTo>
                    <a:lnTo>
                      <a:pt x="3"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8" name="Freeform 140">
                <a:extLst>
                  <a:ext uri="{FF2B5EF4-FFF2-40B4-BE49-F238E27FC236}">
                    <a16:creationId xmlns:a16="http://schemas.microsoft.com/office/drawing/2014/main" id="{9B6A4F74-4761-4D3C-8747-1472F9DD824A}"/>
                  </a:ext>
                </a:extLst>
              </p:cNvPr>
              <p:cNvSpPr>
                <a:spLocks/>
              </p:cNvSpPr>
              <p:nvPr/>
            </p:nvSpPr>
            <p:spPr bwMode="auto">
              <a:xfrm>
                <a:off x="5115" y="2805"/>
                <a:ext cx="8" cy="5"/>
              </a:xfrm>
              <a:custGeom>
                <a:avLst/>
                <a:gdLst>
                  <a:gd name="T0" fmla="*/ 2 w 8"/>
                  <a:gd name="T1" fmla="*/ 0 h 5"/>
                  <a:gd name="T2" fmla="*/ 1 w 8"/>
                  <a:gd name="T3" fmla="*/ 0 h 5"/>
                  <a:gd name="T4" fmla="*/ 0 w 8"/>
                  <a:gd name="T5" fmla="*/ 4 h 5"/>
                  <a:gd name="T6" fmla="*/ 5 w 8"/>
                  <a:gd name="T7" fmla="*/ 5 h 5"/>
                  <a:gd name="T8" fmla="*/ 8 w 8"/>
                  <a:gd name="T9" fmla="*/ 5 h 5"/>
                  <a:gd name="T10" fmla="*/ 5 w 8"/>
                  <a:gd name="T11" fmla="*/ 4 h 5"/>
                  <a:gd name="T12" fmla="*/ 2 w 8"/>
                  <a:gd name="T13" fmla="*/ 0 h 5"/>
                  <a:gd name="T14" fmla="*/ 2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0"/>
                    </a:moveTo>
                    <a:lnTo>
                      <a:pt x="1" y="0"/>
                    </a:lnTo>
                    <a:lnTo>
                      <a:pt x="0" y="4"/>
                    </a:lnTo>
                    <a:lnTo>
                      <a:pt x="5" y="5"/>
                    </a:lnTo>
                    <a:lnTo>
                      <a:pt x="8" y="5"/>
                    </a:lnTo>
                    <a:lnTo>
                      <a:pt x="5"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199" name="Freeform 141">
                <a:extLst>
                  <a:ext uri="{FF2B5EF4-FFF2-40B4-BE49-F238E27FC236}">
                    <a16:creationId xmlns:a16="http://schemas.microsoft.com/office/drawing/2014/main" id="{F50728FD-9077-473B-964C-9AA6B94EBD0B}"/>
                  </a:ext>
                </a:extLst>
              </p:cNvPr>
              <p:cNvSpPr>
                <a:spLocks/>
              </p:cNvSpPr>
              <p:nvPr/>
            </p:nvSpPr>
            <p:spPr bwMode="auto">
              <a:xfrm>
                <a:off x="5125" y="2827"/>
                <a:ext cx="21" cy="21"/>
              </a:xfrm>
              <a:custGeom>
                <a:avLst/>
                <a:gdLst>
                  <a:gd name="T0" fmla="*/ 3 w 21"/>
                  <a:gd name="T1" fmla="*/ 2 h 21"/>
                  <a:gd name="T2" fmla="*/ 0 w 21"/>
                  <a:gd name="T3" fmla="*/ 5 h 21"/>
                  <a:gd name="T4" fmla="*/ 2 w 21"/>
                  <a:gd name="T5" fmla="*/ 8 h 21"/>
                  <a:gd name="T6" fmla="*/ 7 w 21"/>
                  <a:gd name="T7" fmla="*/ 8 h 21"/>
                  <a:gd name="T8" fmla="*/ 11 w 21"/>
                  <a:gd name="T9" fmla="*/ 13 h 21"/>
                  <a:gd name="T10" fmla="*/ 11 w 21"/>
                  <a:gd name="T11" fmla="*/ 16 h 21"/>
                  <a:gd name="T12" fmla="*/ 13 w 21"/>
                  <a:gd name="T13" fmla="*/ 18 h 21"/>
                  <a:gd name="T14" fmla="*/ 19 w 21"/>
                  <a:gd name="T15" fmla="*/ 20 h 21"/>
                  <a:gd name="T16" fmla="*/ 21 w 21"/>
                  <a:gd name="T17" fmla="*/ 21 h 21"/>
                  <a:gd name="T18" fmla="*/ 20 w 21"/>
                  <a:gd name="T19" fmla="*/ 18 h 21"/>
                  <a:gd name="T20" fmla="*/ 21 w 21"/>
                  <a:gd name="T21" fmla="*/ 16 h 21"/>
                  <a:gd name="T22" fmla="*/ 19 w 21"/>
                  <a:gd name="T23" fmla="*/ 13 h 21"/>
                  <a:gd name="T24" fmla="*/ 15 w 21"/>
                  <a:gd name="T25" fmla="*/ 12 h 21"/>
                  <a:gd name="T26" fmla="*/ 14 w 21"/>
                  <a:gd name="T27" fmla="*/ 9 h 21"/>
                  <a:gd name="T28" fmla="*/ 13 w 21"/>
                  <a:gd name="T29" fmla="*/ 4 h 21"/>
                  <a:gd name="T30" fmla="*/ 12 w 21"/>
                  <a:gd name="T31" fmla="*/ 1 h 21"/>
                  <a:gd name="T32" fmla="*/ 8 w 21"/>
                  <a:gd name="T33" fmla="*/ 0 h 21"/>
                  <a:gd name="T34" fmla="*/ 8 w 21"/>
                  <a:gd name="T35" fmla="*/ 2 h 21"/>
                  <a:gd name="T36" fmla="*/ 5 w 21"/>
                  <a:gd name="T37" fmla="*/ 0 h 21"/>
                  <a:gd name="T38" fmla="*/ 3 w 21"/>
                  <a:gd name="T39" fmla="*/ 1 h 21"/>
                  <a:gd name="T40" fmla="*/ 3 w 21"/>
                  <a:gd name="T41" fmla="*/ 2 h 21"/>
                  <a:gd name="T42" fmla="*/ 3 w 21"/>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3" y="2"/>
                    </a:moveTo>
                    <a:lnTo>
                      <a:pt x="0" y="5"/>
                    </a:lnTo>
                    <a:lnTo>
                      <a:pt x="2" y="8"/>
                    </a:lnTo>
                    <a:lnTo>
                      <a:pt x="7" y="8"/>
                    </a:lnTo>
                    <a:lnTo>
                      <a:pt x="11" y="13"/>
                    </a:lnTo>
                    <a:lnTo>
                      <a:pt x="11" y="16"/>
                    </a:lnTo>
                    <a:lnTo>
                      <a:pt x="13" y="18"/>
                    </a:lnTo>
                    <a:lnTo>
                      <a:pt x="19" y="20"/>
                    </a:lnTo>
                    <a:lnTo>
                      <a:pt x="21" y="21"/>
                    </a:lnTo>
                    <a:lnTo>
                      <a:pt x="20" y="18"/>
                    </a:lnTo>
                    <a:lnTo>
                      <a:pt x="21" y="16"/>
                    </a:lnTo>
                    <a:lnTo>
                      <a:pt x="19" y="13"/>
                    </a:lnTo>
                    <a:lnTo>
                      <a:pt x="15" y="12"/>
                    </a:lnTo>
                    <a:lnTo>
                      <a:pt x="14" y="9"/>
                    </a:lnTo>
                    <a:lnTo>
                      <a:pt x="13" y="4"/>
                    </a:lnTo>
                    <a:lnTo>
                      <a:pt x="12" y="1"/>
                    </a:lnTo>
                    <a:lnTo>
                      <a:pt x="8" y="0"/>
                    </a:lnTo>
                    <a:lnTo>
                      <a:pt x="8" y="2"/>
                    </a:lnTo>
                    <a:lnTo>
                      <a:pt x="5" y="0"/>
                    </a:lnTo>
                    <a:lnTo>
                      <a:pt x="3" y="1"/>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0" name="Freeform 142">
                <a:extLst>
                  <a:ext uri="{FF2B5EF4-FFF2-40B4-BE49-F238E27FC236}">
                    <a16:creationId xmlns:a16="http://schemas.microsoft.com/office/drawing/2014/main" id="{C0F35C89-2924-4E96-9210-768749E96E16}"/>
                  </a:ext>
                </a:extLst>
              </p:cNvPr>
              <p:cNvSpPr>
                <a:spLocks/>
              </p:cNvSpPr>
              <p:nvPr/>
            </p:nvSpPr>
            <p:spPr bwMode="auto">
              <a:xfrm>
                <a:off x="5128" y="2887"/>
                <a:ext cx="125" cy="39"/>
              </a:xfrm>
              <a:custGeom>
                <a:avLst/>
                <a:gdLst>
                  <a:gd name="T0" fmla="*/ 47 w 125"/>
                  <a:gd name="T1" fmla="*/ 25 h 39"/>
                  <a:gd name="T2" fmla="*/ 47 w 125"/>
                  <a:gd name="T3" fmla="*/ 25 h 39"/>
                  <a:gd name="T4" fmla="*/ 52 w 125"/>
                  <a:gd name="T5" fmla="*/ 25 h 39"/>
                  <a:gd name="T6" fmla="*/ 69 w 125"/>
                  <a:gd name="T7" fmla="*/ 30 h 39"/>
                  <a:gd name="T8" fmla="*/ 81 w 125"/>
                  <a:gd name="T9" fmla="*/ 33 h 39"/>
                  <a:gd name="T10" fmla="*/ 87 w 125"/>
                  <a:gd name="T11" fmla="*/ 33 h 39"/>
                  <a:gd name="T12" fmla="*/ 100 w 125"/>
                  <a:gd name="T13" fmla="*/ 35 h 39"/>
                  <a:gd name="T14" fmla="*/ 105 w 125"/>
                  <a:gd name="T15" fmla="*/ 33 h 39"/>
                  <a:gd name="T16" fmla="*/ 111 w 125"/>
                  <a:gd name="T17" fmla="*/ 35 h 39"/>
                  <a:gd name="T18" fmla="*/ 119 w 125"/>
                  <a:gd name="T19" fmla="*/ 37 h 39"/>
                  <a:gd name="T20" fmla="*/ 123 w 125"/>
                  <a:gd name="T21" fmla="*/ 39 h 39"/>
                  <a:gd name="T22" fmla="*/ 123 w 125"/>
                  <a:gd name="T23" fmla="*/ 36 h 39"/>
                  <a:gd name="T24" fmla="*/ 124 w 125"/>
                  <a:gd name="T25" fmla="*/ 26 h 39"/>
                  <a:gd name="T26" fmla="*/ 113 w 125"/>
                  <a:gd name="T27" fmla="*/ 25 h 39"/>
                  <a:gd name="T28" fmla="*/ 108 w 125"/>
                  <a:gd name="T29" fmla="*/ 26 h 39"/>
                  <a:gd name="T30" fmla="*/ 102 w 125"/>
                  <a:gd name="T31" fmla="*/ 19 h 39"/>
                  <a:gd name="T32" fmla="*/ 99 w 125"/>
                  <a:gd name="T33" fmla="*/ 16 h 39"/>
                  <a:gd name="T34" fmla="*/ 94 w 125"/>
                  <a:gd name="T35" fmla="*/ 13 h 39"/>
                  <a:gd name="T36" fmla="*/ 84 w 125"/>
                  <a:gd name="T37" fmla="*/ 10 h 39"/>
                  <a:gd name="T38" fmla="*/ 79 w 125"/>
                  <a:gd name="T39" fmla="*/ 10 h 39"/>
                  <a:gd name="T40" fmla="*/ 74 w 125"/>
                  <a:gd name="T41" fmla="*/ 6 h 39"/>
                  <a:gd name="T42" fmla="*/ 71 w 125"/>
                  <a:gd name="T43" fmla="*/ 12 h 39"/>
                  <a:gd name="T44" fmla="*/ 65 w 125"/>
                  <a:gd name="T45" fmla="*/ 13 h 39"/>
                  <a:gd name="T46" fmla="*/ 57 w 125"/>
                  <a:gd name="T47" fmla="*/ 12 h 39"/>
                  <a:gd name="T48" fmla="*/ 50 w 125"/>
                  <a:gd name="T49" fmla="*/ 12 h 39"/>
                  <a:gd name="T50" fmla="*/ 45 w 125"/>
                  <a:gd name="T51" fmla="*/ 12 h 39"/>
                  <a:gd name="T52" fmla="*/ 39 w 125"/>
                  <a:gd name="T53" fmla="*/ 4 h 39"/>
                  <a:gd name="T54" fmla="*/ 34 w 125"/>
                  <a:gd name="T55" fmla="*/ 4 h 39"/>
                  <a:gd name="T56" fmla="*/ 28 w 125"/>
                  <a:gd name="T57" fmla="*/ 3 h 39"/>
                  <a:gd name="T58" fmla="*/ 22 w 125"/>
                  <a:gd name="T59" fmla="*/ 0 h 39"/>
                  <a:gd name="T60" fmla="*/ 19 w 125"/>
                  <a:gd name="T61" fmla="*/ 2 h 39"/>
                  <a:gd name="T62" fmla="*/ 8 w 125"/>
                  <a:gd name="T63" fmla="*/ 1 h 39"/>
                  <a:gd name="T64" fmla="*/ 5 w 125"/>
                  <a:gd name="T65" fmla="*/ 6 h 39"/>
                  <a:gd name="T66" fmla="*/ 2 w 125"/>
                  <a:gd name="T67" fmla="*/ 10 h 39"/>
                  <a:gd name="T68" fmla="*/ 2 w 125"/>
                  <a:gd name="T69" fmla="*/ 13 h 39"/>
                  <a:gd name="T70" fmla="*/ 10 w 125"/>
                  <a:gd name="T71" fmla="*/ 13 h 39"/>
                  <a:gd name="T72" fmla="*/ 16 w 125"/>
                  <a:gd name="T73" fmla="*/ 14 h 39"/>
                  <a:gd name="T74" fmla="*/ 27 w 125"/>
                  <a:gd name="T75" fmla="*/ 21 h 39"/>
                  <a:gd name="T76" fmla="*/ 34 w 125"/>
                  <a:gd name="T77" fmla="*/ 25 h 39"/>
                  <a:gd name="T78" fmla="*/ 43 w 125"/>
                  <a:gd name="T79" fmla="*/ 26 h 39"/>
                  <a:gd name="T80" fmla="*/ 47 w 125"/>
                  <a:gd name="T8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39">
                    <a:moveTo>
                      <a:pt x="47" y="25"/>
                    </a:moveTo>
                    <a:lnTo>
                      <a:pt x="47" y="25"/>
                    </a:lnTo>
                    <a:lnTo>
                      <a:pt x="50" y="26"/>
                    </a:lnTo>
                    <a:lnTo>
                      <a:pt x="47" y="25"/>
                    </a:lnTo>
                    <a:lnTo>
                      <a:pt x="50" y="25"/>
                    </a:lnTo>
                    <a:lnTo>
                      <a:pt x="52" y="25"/>
                    </a:lnTo>
                    <a:lnTo>
                      <a:pt x="63" y="27"/>
                    </a:lnTo>
                    <a:lnTo>
                      <a:pt x="69" y="30"/>
                    </a:lnTo>
                    <a:lnTo>
                      <a:pt x="74" y="31"/>
                    </a:lnTo>
                    <a:lnTo>
                      <a:pt x="81" y="33"/>
                    </a:lnTo>
                    <a:lnTo>
                      <a:pt x="84" y="33"/>
                    </a:lnTo>
                    <a:lnTo>
                      <a:pt x="87" y="33"/>
                    </a:lnTo>
                    <a:lnTo>
                      <a:pt x="93" y="33"/>
                    </a:lnTo>
                    <a:lnTo>
                      <a:pt x="100" y="35"/>
                    </a:lnTo>
                    <a:lnTo>
                      <a:pt x="103" y="34"/>
                    </a:lnTo>
                    <a:lnTo>
                      <a:pt x="105" y="33"/>
                    </a:lnTo>
                    <a:lnTo>
                      <a:pt x="108" y="33"/>
                    </a:lnTo>
                    <a:lnTo>
                      <a:pt x="111" y="35"/>
                    </a:lnTo>
                    <a:lnTo>
                      <a:pt x="116" y="36"/>
                    </a:lnTo>
                    <a:lnTo>
                      <a:pt x="119" y="37"/>
                    </a:lnTo>
                    <a:lnTo>
                      <a:pt x="122" y="37"/>
                    </a:lnTo>
                    <a:lnTo>
                      <a:pt x="123" y="39"/>
                    </a:lnTo>
                    <a:lnTo>
                      <a:pt x="125" y="39"/>
                    </a:lnTo>
                    <a:lnTo>
                      <a:pt x="123" y="36"/>
                    </a:lnTo>
                    <a:lnTo>
                      <a:pt x="123" y="34"/>
                    </a:lnTo>
                    <a:lnTo>
                      <a:pt x="124" y="26"/>
                    </a:lnTo>
                    <a:lnTo>
                      <a:pt x="119" y="23"/>
                    </a:lnTo>
                    <a:lnTo>
                      <a:pt x="113" y="25"/>
                    </a:lnTo>
                    <a:lnTo>
                      <a:pt x="111" y="25"/>
                    </a:lnTo>
                    <a:lnTo>
                      <a:pt x="108" y="26"/>
                    </a:lnTo>
                    <a:lnTo>
                      <a:pt x="100" y="22"/>
                    </a:lnTo>
                    <a:lnTo>
                      <a:pt x="102" y="19"/>
                    </a:lnTo>
                    <a:lnTo>
                      <a:pt x="99" y="18"/>
                    </a:lnTo>
                    <a:lnTo>
                      <a:pt x="99" y="16"/>
                    </a:lnTo>
                    <a:lnTo>
                      <a:pt x="96" y="13"/>
                    </a:lnTo>
                    <a:lnTo>
                      <a:pt x="94" y="13"/>
                    </a:lnTo>
                    <a:lnTo>
                      <a:pt x="88" y="12"/>
                    </a:lnTo>
                    <a:lnTo>
                      <a:pt x="84" y="10"/>
                    </a:lnTo>
                    <a:lnTo>
                      <a:pt x="80" y="11"/>
                    </a:lnTo>
                    <a:lnTo>
                      <a:pt x="79" y="10"/>
                    </a:lnTo>
                    <a:lnTo>
                      <a:pt x="78" y="8"/>
                    </a:lnTo>
                    <a:lnTo>
                      <a:pt x="74" y="6"/>
                    </a:lnTo>
                    <a:lnTo>
                      <a:pt x="72" y="8"/>
                    </a:lnTo>
                    <a:lnTo>
                      <a:pt x="71" y="12"/>
                    </a:lnTo>
                    <a:lnTo>
                      <a:pt x="69" y="14"/>
                    </a:lnTo>
                    <a:lnTo>
                      <a:pt x="65" y="13"/>
                    </a:lnTo>
                    <a:lnTo>
                      <a:pt x="63" y="13"/>
                    </a:lnTo>
                    <a:lnTo>
                      <a:pt x="57" y="12"/>
                    </a:lnTo>
                    <a:lnTo>
                      <a:pt x="52" y="13"/>
                    </a:lnTo>
                    <a:lnTo>
                      <a:pt x="50" y="12"/>
                    </a:lnTo>
                    <a:lnTo>
                      <a:pt x="48" y="12"/>
                    </a:lnTo>
                    <a:lnTo>
                      <a:pt x="45" y="12"/>
                    </a:lnTo>
                    <a:lnTo>
                      <a:pt x="42" y="6"/>
                    </a:lnTo>
                    <a:lnTo>
                      <a:pt x="39" y="4"/>
                    </a:lnTo>
                    <a:lnTo>
                      <a:pt x="36" y="5"/>
                    </a:lnTo>
                    <a:lnTo>
                      <a:pt x="34" y="4"/>
                    </a:lnTo>
                    <a:lnTo>
                      <a:pt x="31" y="4"/>
                    </a:lnTo>
                    <a:lnTo>
                      <a:pt x="28" y="3"/>
                    </a:lnTo>
                    <a:lnTo>
                      <a:pt x="26" y="0"/>
                    </a:lnTo>
                    <a:lnTo>
                      <a:pt x="22" y="0"/>
                    </a:lnTo>
                    <a:lnTo>
                      <a:pt x="22" y="2"/>
                    </a:lnTo>
                    <a:lnTo>
                      <a:pt x="19" y="2"/>
                    </a:lnTo>
                    <a:lnTo>
                      <a:pt x="13" y="1"/>
                    </a:lnTo>
                    <a:lnTo>
                      <a:pt x="8" y="1"/>
                    </a:lnTo>
                    <a:lnTo>
                      <a:pt x="5" y="4"/>
                    </a:lnTo>
                    <a:lnTo>
                      <a:pt x="5" y="6"/>
                    </a:lnTo>
                    <a:lnTo>
                      <a:pt x="3" y="8"/>
                    </a:lnTo>
                    <a:lnTo>
                      <a:pt x="2" y="10"/>
                    </a:lnTo>
                    <a:lnTo>
                      <a:pt x="0" y="10"/>
                    </a:lnTo>
                    <a:lnTo>
                      <a:pt x="2" y="13"/>
                    </a:lnTo>
                    <a:lnTo>
                      <a:pt x="8" y="12"/>
                    </a:lnTo>
                    <a:lnTo>
                      <a:pt x="10" y="13"/>
                    </a:lnTo>
                    <a:lnTo>
                      <a:pt x="13" y="14"/>
                    </a:lnTo>
                    <a:lnTo>
                      <a:pt x="16" y="14"/>
                    </a:lnTo>
                    <a:lnTo>
                      <a:pt x="14" y="20"/>
                    </a:lnTo>
                    <a:lnTo>
                      <a:pt x="27" y="21"/>
                    </a:lnTo>
                    <a:lnTo>
                      <a:pt x="30" y="22"/>
                    </a:lnTo>
                    <a:lnTo>
                      <a:pt x="34" y="25"/>
                    </a:lnTo>
                    <a:lnTo>
                      <a:pt x="37" y="26"/>
                    </a:lnTo>
                    <a:lnTo>
                      <a:pt x="43" y="26"/>
                    </a:lnTo>
                    <a:lnTo>
                      <a:pt x="45" y="23"/>
                    </a:lnTo>
                    <a:lnTo>
                      <a:pt x="47" y="25"/>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1" name="Freeform 143">
                <a:extLst>
                  <a:ext uri="{FF2B5EF4-FFF2-40B4-BE49-F238E27FC236}">
                    <a16:creationId xmlns:a16="http://schemas.microsoft.com/office/drawing/2014/main" id="{FC392C9D-062C-461F-8887-2B48BFDE3748}"/>
                  </a:ext>
                </a:extLst>
              </p:cNvPr>
              <p:cNvSpPr>
                <a:spLocks/>
              </p:cNvSpPr>
              <p:nvPr/>
            </p:nvSpPr>
            <p:spPr bwMode="auto">
              <a:xfrm>
                <a:off x="5158" y="2840"/>
                <a:ext cx="9" cy="10"/>
              </a:xfrm>
              <a:custGeom>
                <a:avLst/>
                <a:gdLst>
                  <a:gd name="T0" fmla="*/ 1 w 9"/>
                  <a:gd name="T1" fmla="*/ 0 h 10"/>
                  <a:gd name="T2" fmla="*/ 0 w 9"/>
                  <a:gd name="T3" fmla="*/ 4 h 10"/>
                  <a:gd name="T4" fmla="*/ 0 w 9"/>
                  <a:gd name="T5" fmla="*/ 8 h 10"/>
                  <a:gd name="T6" fmla="*/ 4 w 9"/>
                  <a:gd name="T7" fmla="*/ 9 h 10"/>
                  <a:gd name="T8" fmla="*/ 6 w 9"/>
                  <a:gd name="T9" fmla="*/ 10 h 10"/>
                  <a:gd name="T10" fmla="*/ 8 w 9"/>
                  <a:gd name="T11" fmla="*/ 7 h 10"/>
                  <a:gd name="T12" fmla="*/ 9 w 9"/>
                  <a:gd name="T13" fmla="*/ 5 h 10"/>
                  <a:gd name="T14" fmla="*/ 7 w 9"/>
                  <a:gd name="T15" fmla="*/ 1 h 10"/>
                  <a:gd name="T16" fmla="*/ 3 w 9"/>
                  <a:gd name="T17" fmla="*/ 0 h 10"/>
                  <a:gd name="T18" fmla="*/ 1 w 9"/>
                  <a:gd name="T19" fmla="*/ 0 h 10"/>
                  <a:gd name="T20" fmla="*/ 1 w 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1" y="0"/>
                    </a:moveTo>
                    <a:lnTo>
                      <a:pt x="0" y="4"/>
                    </a:lnTo>
                    <a:lnTo>
                      <a:pt x="0" y="8"/>
                    </a:lnTo>
                    <a:lnTo>
                      <a:pt x="4" y="9"/>
                    </a:lnTo>
                    <a:lnTo>
                      <a:pt x="6" y="10"/>
                    </a:lnTo>
                    <a:lnTo>
                      <a:pt x="8" y="7"/>
                    </a:lnTo>
                    <a:lnTo>
                      <a:pt x="9" y="5"/>
                    </a:lnTo>
                    <a:lnTo>
                      <a:pt x="7" y="1"/>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2" name="Freeform 144">
                <a:extLst>
                  <a:ext uri="{FF2B5EF4-FFF2-40B4-BE49-F238E27FC236}">
                    <a16:creationId xmlns:a16="http://schemas.microsoft.com/office/drawing/2014/main" id="{4A9A572B-E106-4B49-AF3C-6C8215D1BD23}"/>
                  </a:ext>
                </a:extLst>
              </p:cNvPr>
              <p:cNvSpPr>
                <a:spLocks/>
              </p:cNvSpPr>
              <p:nvPr/>
            </p:nvSpPr>
            <p:spPr bwMode="auto">
              <a:xfrm>
                <a:off x="5172" y="2528"/>
                <a:ext cx="33" cy="26"/>
              </a:xfrm>
              <a:custGeom>
                <a:avLst/>
                <a:gdLst>
                  <a:gd name="T0" fmla="*/ 21 w 33"/>
                  <a:gd name="T1" fmla="*/ 0 h 26"/>
                  <a:gd name="T2" fmla="*/ 21 w 33"/>
                  <a:gd name="T3" fmla="*/ 1 h 26"/>
                  <a:gd name="T4" fmla="*/ 19 w 33"/>
                  <a:gd name="T5" fmla="*/ 2 h 26"/>
                  <a:gd name="T6" fmla="*/ 18 w 33"/>
                  <a:gd name="T7" fmla="*/ 1 h 26"/>
                  <a:gd name="T8" fmla="*/ 15 w 33"/>
                  <a:gd name="T9" fmla="*/ 0 h 26"/>
                  <a:gd name="T10" fmla="*/ 12 w 33"/>
                  <a:gd name="T11" fmla="*/ 2 h 26"/>
                  <a:gd name="T12" fmla="*/ 9 w 33"/>
                  <a:gd name="T13" fmla="*/ 2 h 26"/>
                  <a:gd name="T14" fmla="*/ 9 w 33"/>
                  <a:gd name="T15" fmla="*/ 4 h 26"/>
                  <a:gd name="T16" fmla="*/ 6 w 33"/>
                  <a:gd name="T17" fmla="*/ 5 h 26"/>
                  <a:gd name="T18" fmla="*/ 0 w 33"/>
                  <a:gd name="T19" fmla="*/ 11 h 26"/>
                  <a:gd name="T20" fmla="*/ 0 w 33"/>
                  <a:gd name="T21" fmla="*/ 16 h 26"/>
                  <a:gd name="T22" fmla="*/ 1 w 33"/>
                  <a:gd name="T23" fmla="*/ 19 h 26"/>
                  <a:gd name="T24" fmla="*/ 1 w 33"/>
                  <a:gd name="T25" fmla="*/ 21 h 26"/>
                  <a:gd name="T26" fmla="*/ 2 w 33"/>
                  <a:gd name="T27" fmla="*/ 21 h 26"/>
                  <a:gd name="T28" fmla="*/ 6 w 33"/>
                  <a:gd name="T29" fmla="*/ 23 h 26"/>
                  <a:gd name="T30" fmla="*/ 7 w 33"/>
                  <a:gd name="T31" fmla="*/ 23 h 26"/>
                  <a:gd name="T32" fmla="*/ 12 w 33"/>
                  <a:gd name="T33" fmla="*/ 25 h 26"/>
                  <a:gd name="T34" fmla="*/ 12 w 33"/>
                  <a:gd name="T35" fmla="*/ 26 h 26"/>
                  <a:gd name="T36" fmla="*/ 15 w 33"/>
                  <a:gd name="T37" fmla="*/ 26 h 26"/>
                  <a:gd name="T38" fmla="*/ 16 w 33"/>
                  <a:gd name="T39" fmla="*/ 23 h 26"/>
                  <a:gd name="T40" fmla="*/ 19 w 33"/>
                  <a:gd name="T41" fmla="*/ 22 h 26"/>
                  <a:gd name="T42" fmla="*/ 19 w 33"/>
                  <a:gd name="T43" fmla="*/ 23 h 26"/>
                  <a:gd name="T44" fmla="*/ 21 w 33"/>
                  <a:gd name="T45" fmla="*/ 20 h 26"/>
                  <a:gd name="T46" fmla="*/ 26 w 33"/>
                  <a:gd name="T47" fmla="*/ 18 h 26"/>
                  <a:gd name="T48" fmla="*/ 26 w 33"/>
                  <a:gd name="T49" fmla="*/ 12 h 26"/>
                  <a:gd name="T50" fmla="*/ 27 w 33"/>
                  <a:gd name="T51" fmla="*/ 12 h 26"/>
                  <a:gd name="T52" fmla="*/ 28 w 33"/>
                  <a:gd name="T53" fmla="*/ 9 h 26"/>
                  <a:gd name="T54" fmla="*/ 30 w 33"/>
                  <a:gd name="T55" fmla="*/ 6 h 26"/>
                  <a:gd name="T56" fmla="*/ 33 w 33"/>
                  <a:gd name="T57" fmla="*/ 5 h 26"/>
                  <a:gd name="T58" fmla="*/ 33 w 33"/>
                  <a:gd name="T59" fmla="*/ 3 h 26"/>
                  <a:gd name="T60" fmla="*/ 32 w 33"/>
                  <a:gd name="T61" fmla="*/ 0 h 26"/>
                  <a:gd name="T62" fmla="*/ 25 w 33"/>
                  <a:gd name="T63" fmla="*/ 0 h 26"/>
                  <a:gd name="T64" fmla="*/ 25 w 33"/>
                  <a:gd name="T65" fmla="*/ 2 h 26"/>
                  <a:gd name="T66" fmla="*/ 24 w 33"/>
                  <a:gd name="T67" fmla="*/ 0 h 26"/>
                  <a:gd name="T68" fmla="*/ 23 w 33"/>
                  <a:gd name="T69" fmla="*/ 0 h 26"/>
                  <a:gd name="T70" fmla="*/ 21 w 33"/>
                  <a:gd name="T71" fmla="*/ 0 h 26"/>
                  <a:gd name="T72" fmla="*/ 21 w 33"/>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26">
                    <a:moveTo>
                      <a:pt x="21" y="0"/>
                    </a:moveTo>
                    <a:lnTo>
                      <a:pt x="21" y="1"/>
                    </a:lnTo>
                    <a:lnTo>
                      <a:pt x="19" y="2"/>
                    </a:lnTo>
                    <a:lnTo>
                      <a:pt x="18" y="1"/>
                    </a:lnTo>
                    <a:lnTo>
                      <a:pt x="15" y="0"/>
                    </a:lnTo>
                    <a:lnTo>
                      <a:pt x="12" y="2"/>
                    </a:lnTo>
                    <a:lnTo>
                      <a:pt x="9" y="2"/>
                    </a:lnTo>
                    <a:lnTo>
                      <a:pt x="9" y="4"/>
                    </a:lnTo>
                    <a:lnTo>
                      <a:pt x="6" y="5"/>
                    </a:lnTo>
                    <a:lnTo>
                      <a:pt x="0" y="11"/>
                    </a:lnTo>
                    <a:lnTo>
                      <a:pt x="0" y="16"/>
                    </a:lnTo>
                    <a:lnTo>
                      <a:pt x="1" y="19"/>
                    </a:lnTo>
                    <a:lnTo>
                      <a:pt x="1" y="21"/>
                    </a:lnTo>
                    <a:lnTo>
                      <a:pt x="2" y="21"/>
                    </a:lnTo>
                    <a:lnTo>
                      <a:pt x="6" y="23"/>
                    </a:lnTo>
                    <a:lnTo>
                      <a:pt x="7" y="23"/>
                    </a:lnTo>
                    <a:lnTo>
                      <a:pt x="12" y="25"/>
                    </a:lnTo>
                    <a:lnTo>
                      <a:pt x="12" y="26"/>
                    </a:lnTo>
                    <a:lnTo>
                      <a:pt x="15" y="26"/>
                    </a:lnTo>
                    <a:lnTo>
                      <a:pt x="16" y="23"/>
                    </a:lnTo>
                    <a:lnTo>
                      <a:pt x="19" y="22"/>
                    </a:lnTo>
                    <a:lnTo>
                      <a:pt x="19" y="23"/>
                    </a:lnTo>
                    <a:lnTo>
                      <a:pt x="21" y="20"/>
                    </a:lnTo>
                    <a:lnTo>
                      <a:pt x="26" y="18"/>
                    </a:lnTo>
                    <a:lnTo>
                      <a:pt x="26" y="12"/>
                    </a:lnTo>
                    <a:lnTo>
                      <a:pt x="27" y="12"/>
                    </a:lnTo>
                    <a:lnTo>
                      <a:pt x="28" y="9"/>
                    </a:lnTo>
                    <a:lnTo>
                      <a:pt x="30" y="6"/>
                    </a:lnTo>
                    <a:lnTo>
                      <a:pt x="33" y="5"/>
                    </a:lnTo>
                    <a:lnTo>
                      <a:pt x="33" y="3"/>
                    </a:lnTo>
                    <a:lnTo>
                      <a:pt x="32" y="0"/>
                    </a:lnTo>
                    <a:lnTo>
                      <a:pt x="25" y="0"/>
                    </a:lnTo>
                    <a:lnTo>
                      <a:pt x="25" y="2"/>
                    </a:lnTo>
                    <a:lnTo>
                      <a:pt x="24" y="0"/>
                    </a:lnTo>
                    <a:lnTo>
                      <a:pt x="23"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3" name="Freeform 145">
                <a:extLst>
                  <a:ext uri="{FF2B5EF4-FFF2-40B4-BE49-F238E27FC236}">
                    <a16:creationId xmlns:a16="http://schemas.microsoft.com/office/drawing/2014/main" id="{6264E478-4C5E-4555-B8D7-87D8C4642FDC}"/>
                  </a:ext>
                </a:extLst>
              </p:cNvPr>
              <p:cNvSpPr>
                <a:spLocks/>
              </p:cNvSpPr>
              <p:nvPr/>
            </p:nvSpPr>
            <p:spPr bwMode="auto">
              <a:xfrm>
                <a:off x="5231" y="3164"/>
                <a:ext cx="4" cy="8"/>
              </a:xfrm>
              <a:custGeom>
                <a:avLst/>
                <a:gdLst>
                  <a:gd name="T0" fmla="*/ 4 w 4"/>
                  <a:gd name="T1" fmla="*/ 8 h 8"/>
                  <a:gd name="T2" fmla="*/ 2 w 4"/>
                  <a:gd name="T3" fmla="*/ 2 h 8"/>
                  <a:gd name="T4" fmla="*/ 0 w 4"/>
                  <a:gd name="T5" fmla="*/ 0 h 8"/>
                  <a:gd name="T6" fmla="*/ 1 w 4"/>
                  <a:gd name="T7" fmla="*/ 2 h 8"/>
                  <a:gd name="T8" fmla="*/ 4 w 4"/>
                  <a:gd name="T9" fmla="*/ 8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2" y="2"/>
                    </a:lnTo>
                    <a:lnTo>
                      <a:pt x="0" y="0"/>
                    </a:lnTo>
                    <a:lnTo>
                      <a:pt x="1" y="2"/>
                    </a:lnTo>
                    <a:lnTo>
                      <a:pt x="4" y="8"/>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4" name="Freeform 146">
                <a:extLst>
                  <a:ext uri="{FF2B5EF4-FFF2-40B4-BE49-F238E27FC236}">
                    <a16:creationId xmlns:a16="http://schemas.microsoft.com/office/drawing/2014/main" id="{5E2CCF67-37E3-45E2-8A2B-1A112A7D5A7F}"/>
                  </a:ext>
                </a:extLst>
              </p:cNvPr>
              <p:cNvSpPr>
                <a:spLocks/>
              </p:cNvSpPr>
              <p:nvPr/>
            </p:nvSpPr>
            <p:spPr bwMode="auto">
              <a:xfrm>
                <a:off x="5252" y="2916"/>
                <a:ext cx="17" cy="11"/>
              </a:xfrm>
              <a:custGeom>
                <a:avLst/>
                <a:gdLst>
                  <a:gd name="T0" fmla="*/ 0 w 17"/>
                  <a:gd name="T1" fmla="*/ 1 h 11"/>
                  <a:gd name="T2" fmla="*/ 0 w 17"/>
                  <a:gd name="T3" fmla="*/ 4 h 11"/>
                  <a:gd name="T4" fmla="*/ 6 w 17"/>
                  <a:gd name="T5" fmla="*/ 6 h 11"/>
                  <a:gd name="T6" fmla="*/ 8 w 17"/>
                  <a:gd name="T7" fmla="*/ 8 h 11"/>
                  <a:gd name="T8" fmla="*/ 9 w 17"/>
                  <a:gd name="T9" fmla="*/ 11 h 11"/>
                  <a:gd name="T10" fmla="*/ 10 w 17"/>
                  <a:gd name="T11" fmla="*/ 11 h 11"/>
                  <a:gd name="T12" fmla="*/ 12 w 17"/>
                  <a:gd name="T13" fmla="*/ 8 h 11"/>
                  <a:gd name="T14" fmla="*/ 17 w 17"/>
                  <a:gd name="T15" fmla="*/ 6 h 11"/>
                  <a:gd name="T16" fmla="*/ 15 w 17"/>
                  <a:gd name="T17" fmla="*/ 2 h 11"/>
                  <a:gd name="T18" fmla="*/ 13 w 17"/>
                  <a:gd name="T19" fmla="*/ 1 h 11"/>
                  <a:gd name="T20" fmla="*/ 10 w 17"/>
                  <a:gd name="T21" fmla="*/ 0 h 11"/>
                  <a:gd name="T22" fmla="*/ 7 w 17"/>
                  <a:gd name="T23" fmla="*/ 2 h 11"/>
                  <a:gd name="T24" fmla="*/ 0 w 17"/>
                  <a:gd name="T25" fmla="*/ 1 h 11"/>
                  <a:gd name="T26" fmla="*/ 0 w 1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0" y="1"/>
                    </a:moveTo>
                    <a:lnTo>
                      <a:pt x="0" y="4"/>
                    </a:lnTo>
                    <a:lnTo>
                      <a:pt x="6" y="6"/>
                    </a:lnTo>
                    <a:lnTo>
                      <a:pt x="8" y="8"/>
                    </a:lnTo>
                    <a:lnTo>
                      <a:pt x="9" y="11"/>
                    </a:lnTo>
                    <a:lnTo>
                      <a:pt x="10" y="11"/>
                    </a:lnTo>
                    <a:lnTo>
                      <a:pt x="12" y="8"/>
                    </a:lnTo>
                    <a:lnTo>
                      <a:pt x="17" y="6"/>
                    </a:lnTo>
                    <a:lnTo>
                      <a:pt x="15" y="2"/>
                    </a:lnTo>
                    <a:lnTo>
                      <a:pt x="13" y="1"/>
                    </a:lnTo>
                    <a:lnTo>
                      <a:pt x="10" y="0"/>
                    </a:lnTo>
                    <a:lnTo>
                      <a:pt x="7"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5" name="Freeform 147">
                <a:extLst>
                  <a:ext uri="{FF2B5EF4-FFF2-40B4-BE49-F238E27FC236}">
                    <a16:creationId xmlns:a16="http://schemas.microsoft.com/office/drawing/2014/main" id="{963207C6-83EF-4AA7-A8DA-7D4B14950711}"/>
                  </a:ext>
                </a:extLst>
              </p:cNvPr>
              <p:cNvSpPr>
                <a:spLocks/>
              </p:cNvSpPr>
              <p:nvPr/>
            </p:nvSpPr>
            <p:spPr bwMode="auto">
              <a:xfrm>
                <a:off x="5272" y="2918"/>
                <a:ext cx="11" cy="9"/>
              </a:xfrm>
              <a:custGeom>
                <a:avLst/>
                <a:gdLst>
                  <a:gd name="T0" fmla="*/ 5 w 11"/>
                  <a:gd name="T1" fmla="*/ 0 h 9"/>
                  <a:gd name="T2" fmla="*/ 3 w 11"/>
                  <a:gd name="T3" fmla="*/ 3 h 9"/>
                  <a:gd name="T4" fmla="*/ 2 w 11"/>
                  <a:gd name="T5" fmla="*/ 5 h 9"/>
                  <a:gd name="T6" fmla="*/ 2 w 11"/>
                  <a:gd name="T7" fmla="*/ 8 h 9"/>
                  <a:gd name="T8" fmla="*/ 0 w 11"/>
                  <a:gd name="T9" fmla="*/ 7 h 9"/>
                  <a:gd name="T10" fmla="*/ 2 w 11"/>
                  <a:gd name="T11" fmla="*/ 9 h 9"/>
                  <a:gd name="T12" fmla="*/ 5 w 11"/>
                  <a:gd name="T13" fmla="*/ 9 h 9"/>
                  <a:gd name="T14" fmla="*/ 7 w 11"/>
                  <a:gd name="T15" fmla="*/ 8 h 9"/>
                  <a:gd name="T16" fmla="*/ 10 w 11"/>
                  <a:gd name="T17" fmla="*/ 6 h 9"/>
                  <a:gd name="T18" fmla="*/ 11 w 11"/>
                  <a:gd name="T19" fmla="*/ 4 h 9"/>
                  <a:gd name="T20" fmla="*/ 9 w 11"/>
                  <a:gd name="T21" fmla="*/ 0 h 9"/>
                  <a:gd name="T22" fmla="*/ 5 w 11"/>
                  <a:gd name="T23" fmla="*/ 0 h 9"/>
                  <a:gd name="T24" fmla="*/ 5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5" y="0"/>
                    </a:moveTo>
                    <a:lnTo>
                      <a:pt x="3" y="3"/>
                    </a:lnTo>
                    <a:lnTo>
                      <a:pt x="2" y="5"/>
                    </a:lnTo>
                    <a:lnTo>
                      <a:pt x="2" y="8"/>
                    </a:lnTo>
                    <a:lnTo>
                      <a:pt x="0" y="7"/>
                    </a:lnTo>
                    <a:lnTo>
                      <a:pt x="2" y="9"/>
                    </a:lnTo>
                    <a:lnTo>
                      <a:pt x="5" y="9"/>
                    </a:lnTo>
                    <a:lnTo>
                      <a:pt x="7" y="8"/>
                    </a:lnTo>
                    <a:lnTo>
                      <a:pt x="10" y="6"/>
                    </a:lnTo>
                    <a:lnTo>
                      <a:pt x="11" y="4"/>
                    </a:lnTo>
                    <a:lnTo>
                      <a:pt x="9"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6" name="Freeform 148">
                <a:extLst>
                  <a:ext uri="{FF2B5EF4-FFF2-40B4-BE49-F238E27FC236}">
                    <a16:creationId xmlns:a16="http://schemas.microsoft.com/office/drawing/2014/main" id="{00ADF4CB-6DCD-4F5C-91E1-A6870EA60976}"/>
                  </a:ext>
                </a:extLst>
              </p:cNvPr>
              <p:cNvSpPr>
                <a:spLocks/>
              </p:cNvSpPr>
              <p:nvPr/>
            </p:nvSpPr>
            <p:spPr bwMode="auto">
              <a:xfrm>
                <a:off x="5284" y="2917"/>
                <a:ext cx="32" cy="14"/>
              </a:xfrm>
              <a:custGeom>
                <a:avLst/>
                <a:gdLst>
                  <a:gd name="T0" fmla="*/ 15 w 32"/>
                  <a:gd name="T1" fmla="*/ 12 h 14"/>
                  <a:gd name="T2" fmla="*/ 20 w 32"/>
                  <a:gd name="T3" fmla="*/ 8 h 14"/>
                  <a:gd name="T4" fmla="*/ 24 w 32"/>
                  <a:gd name="T5" fmla="*/ 10 h 14"/>
                  <a:gd name="T6" fmla="*/ 26 w 32"/>
                  <a:gd name="T7" fmla="*/ 9 h 14"/>
                  <a:gd name="T8" fmla="*/ 28 w 32"/>
                  <a:gd name="T9" fmla="*/ 10 h 14"/>
                  <a:gd name="T10" fmla="*/ 32 w 32"/>
                  <a:gd name="T11" fmla="*/ 9 h 14"/>
                  <a:gd name="T12" fmla="*/ 31 w 32"/>
                  <a:gd name="T13" fmla="*/ 4 h 14"/>
                  <a:gd name="T14" fmla="*/ 27 w 32"/>
                  <a:gd name="T15" fmla="*/ 3 h 14"/>
                  <a:gd name="T16" fmla="*/ 26 w 32"/>
                  <a:gd name="T17" fmla="*/ 5 h 14"/>
                  <a:gd name="T18" fmla="*/ 26 w 32"/>
                  <a:gd name="T19" fmla="*/ 3 h 14"/>
                  <a:gd name="T20" fmla="*/ 23 w 32"/>
                  <a:gd name="T21" fmla="*/ 1 h 14"/>
                  <a:gd name="T22" fmla="*/ 20 w 32"/>
                  <a:gd name="T23" fmla="*/ 4 h 14"/>
                  <a:gd name="T24" fmla="*/ 19 w 32"/>
                  <a:gd name="T25" fmla="*/ 0 h 14"/>
                  <a:gd name="T26" fmla="*/ 16 w 32"/>
                  <a:gd name="T27" fmla="*/ 0 h 14"/>
                  <a:gd name="T28" fmla="*/ 14 w 32"/>
                  <a:gd name="T29" fmla="*/ 0 h 14"/>
                  <a:gd name="T30" fmla="*/ 14 w 32"/>
                  <a:gd name="T31" fmla="*/ 4 h 14"/>
                  <a:gd name="T32" fmla="*/ 19 w 32"/>
                  <a:gd name="T33" fmla="*/ 6 h 14"/>
                  <a:gd name="T34" fmla="*/ 17 w 32"/>
                  <a:gd name="T35" fmla="*/ 8 h 14"/>
                  <a:gd name="T36" fmla="*/ 14 w 32"/>
                  <a:gd name="T37" fmla="*/ 8 h 14"/>
                  <a:gd name="T38" fmla="*/ 11 w 32"/>
                  <a:gd name="T39" fmla="*/ 6 h 14"/>
                  <a:gd name="T40" fmla="*/ 6 w 32"/>
                  <a:gd name="T41" fmla="*/ 4 h 14"/>
                  <a:gd name="T42" fmla="*/ 1 w 32"/>
                  <a:gd name="T43" fmla="*/ 6 h 14"/>
                  <a:gd name="T44" fmla="*/ 0 w 32"/>
                  <a:gd name="T45" fmla="*/ 10 h 14"/>
                  <a:gd name="T46" fmla="*/ 2 w 32"/>
                  <a:gd name="T47" fmla="*/ 13 h 14"/>
                  <a:gd name="T48" fmla="*/ 5 w 32"/>
                  <a:gd name="T49" fmla="*/ 14 h 14"/>
                  <a:gd name="T50" fmla="*/ 10 w 32"/>
                  <a:gd name="T51" fmla="*/ 13 h 14"/>
                  <a:gd name="T52" fmla="*/ 12 w 32"/>
                  <a:gd name="T53" fmla="*/ 12 h 14"/>
                  <a:gd name="T54" fmla="*/ 15 w 32"/>
                  <a:gd name="T55" fmla="*/ 12 h 14"/>
                  <a:gd name="T56" fmla="*/ 15 w 32"/>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4">
                    <a:moveTo>
                      <a:pt x="15" y="12"/>
                    </a:moveTo>
                    <a:lnTo>
                      <a:pt x="20" y="8"/>
                    </a:lnTo>
                    <a:lnTo>
                      <a:pt x="24" y="10"/>
                    </a:lnTo>
                    <a:lnTo>
                      <a:pt x="26" y="9"/>
                    </a:lnTo>
                    <a:lnTo>
                      <a:pt x="28" y="10"/>
                    </a:lnTo>
                    <a:lnTo>
                      <a:pt x="32" y="9"/>
                    </a:lnTo>
                    <a:lnTo>
                      <a:pt x="31" y="4"/>
                    </a:lnTo>
                    <a:lnTo>
                      <a:pt x="27" y="3"/>
                    </a:lnTo>
                    <a:lnTo>
                      <a:pt x="26" y="5"/>
                    </a:lnTo>
                    <a:lnTo>
                      <a:pt x="26" y="3"/>
                    </a:lnTo>
                    <a:lnTo>
                      <a:pt x="23" y="1"/>
                    </a:lnTo>
                    <a:lnTo>
                      <a:pt x="20" y="4"/>
                    </a:lnTo>
                    <a:lnTo>
                      <a:pt x="19" y="0"/>
                    </a:lnTo>
                    <a:lnTo>
                      <a:pt x="16" y="0"/>
                    </a:lnTo>
                    <a:lnTo>
                      <a:pt x="14" y="0"/>
                    </a:lnTo>
                    <a:lnTo>
                      <a:pt x="14" y="4"/>
                    </a:lnTo>
                    <a:lnTo>
                      <a:pt x="19" y="6"/>
                    </a:lnTo>
                    <a:lnTo>
                      <a:pt x="17" y="8"/>
                    </a:lnTo>
                    <a:lnTo>
                      <a:pt x="14" y="8"/>
                    </a:lnTo>
                    <a:lnTo>
                      <a:pt x="11" y="6"/>
                    </a:lnTo>
                    <a:lnTo>
                      <a:pt x="6" y="4"/>
                    </a:lnTo>
                    <a:lnTo>
                      <a:pt x="1" y="6"/>
                    </a:lnTo>
                    <a:lnTo>
                      <a:pt x="0" y="10"/>
                    </a:lnTo>
                    <a:lnTo>
                      <a:pt x="2" y="13"/>
                    </a:lnTo>
                    <a:lnTo>
                      <a:pt x="5" y="14"/>
                    </a:lnTo>
                    <a:lnTo>
                      <a:pt x="10" y="13"/>
                    </a:lnTo>
                    <a:lnTo>
                      <a:pt x="12" y="12"/>
                    </a:lnTo>
                    <a:lnTo>
                      <a:pt x="15" y="12"/>
                    </a:lnTo>
                    <a:lnTo>
                      <a:pt x="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7" name="Freeform 149">
                <a:extLst>
                  <a:ext uri="{FF2B5EF4-FFF2-40B4-BE49-F238E27FC236}">
                    <a16:creationId xmlns:a16="http://schemas.microsoft.com/office/drawing/2014/main" id="{798FBE66-F918-4328-B400-1DCDDED1586A}"/>
                  </a:ext>
                </a:extLst>
              </p:cNvPr>
              <p:cNvSpPr>
                <a:spLocks/>
              </p:cNvSpPr>
              <p:nvPr/>
            </p:nvSpPr>
            <p:spPr bwMode="auto">
              <a:xfrm>
                <a:off x="5290" y="2650"/>
                <a:ext cx="34" cy="41"/>
              </a:xfrm>
              <a:custGeom>
                <a:avLst/>
                <a:gdLst>
                  <a:gd name="T0" fmla="*/ 21 w 34"/>
                  <a:gd name="T1" fmla="*/ 23 h 41"/>
                  <a:gd name="T2" fmla="*/ 21 w 34"/>
                  <a:gd name="T3" fmla="*/ 19 h 41"/>
                  <a:gd name="T4" fmla="*/ 22 w 34"/>
                  <a:gd name="T5" fmla="*/ 18 h 41"/>
                  <a:gd name="T6" fmla="*/ 26 w 34"/>
                  <a:gd name="T7" fmla="*/ 18 h 41"/>
                  <a:gd name="T8" fmla="*/ 28 w 34"/>
                  <a:gd name="T9" fmla="*/ 15 h 41"/>
                  <a:gd name="T10" fmla="*/ 30 w 34"/>
                  <a:gd name="T11" fmla="*/ 14 h 41"/>
                  <a:gd name="T12" fmla="*/ 31 w 34"/>
                  <a:gd name="T13" fmla="*/ 14 h 41"/>
                  <a:gd name="T14" fmla="*/ 34 w 34"/>
                  <a:gd name="T15" fmla="*/ 10 h 41"/>
                  <a:gd name="T16" fmla="*/ 31 w 34"/>
                  <a:gd name="T17" fmla="*/ 6 h 41"/>
                  <a:gd name="T18" fmla="*/ 31 w 34"/>
                  <a:gd name="T19" fmla="*/ 0 h 41"/>
                  <a:gd name="T20" fmla="*/ 29 w 34"/>
                  <a:gd name="T21" fmla="*/ 6 h 41"/>
                  <a:gd name="T22" fmla="*/ 30 w 34"/>
                  <a:gd name="T23" fmla="*/ 8 h 41"/>
                  <a:gd name="T24" fmla="*/ 28 w 34"/>
                  <a:gd name="T25" fmla="*/ 6 h 41"/>
                  <a:gd name="T26" fmla="*/ 29 w 34"/>
                  <a:gd name="T27" fmla="*/ 8 h 41"/>
                  <a:gd name="T28" fmla="*/ 28 w 34"/>
                  <a:gd name="T29" fmla="*/ 10 h 41"/>
                  <a:gd name="T30" fmla="*/ 26 w 34"/>
                  <a:gd name="T31" fmla="*/ 11 h 41"/>
                  <a:gd name="T32" fmla="*/ 23 w 34"/>
                  <a:gd name="T33" fmla="*/ 15 h 41"/>
                  <a:gd name="T34" fmla="*/ 21 w 34"/>
                  <a:gd name="T35" fmla="*/ 16 h 41"/>
                  <a:gd name="T36" fmla="*/ 19 w 34"/>
                  <a:gd name="T37" fmla="*/ 18 h 41"/>
                  <a:gd name="T38" fmla="*/ 18 w 34"/>
                  <a:gd name="T39" fmla="*/ 20 h 41"/>
                  <a:gd name="T40" fmla="*/ 16 w 34"/>
                  <a:gd name="T41" fmla="*/ 23 h 41"/>
                  <a:gd name="T42" fmla="*/ 11 w 34"/>
                  <a:gd name="T43" fmla="*/ 28 h 41"/>
                  <a:gd name="T44" fmla="*/ 9 w 34"/>
                  <a:gd name="T45" fmla="*/ 29 h 41"/>
                  <a:gd name="T46" fmla="*/ 5 w 34"/>
                  <a:gd name="T47" fmla="*/ 31 h 41"/>
                  <a:gd name="T48" fmla="*/ 1 w 34"/>
                  <a:gd name="T49" fmla="*/ 37 h 41"/>
                  <a:gd name="T50" fmla="*/ 0 w 34"/>
                  <a:gd name="T51" fmla="*/ 41 h 41"/>
                  <a:gd name="T52" fmla="*/ 2 w 34"/>
                  <a:gd name="T53" fmla="*/ 40 h 41"/>
                  <a:gd name="T54" fmla="*/ 5 w 34"/>
                  <a:gd name="T55" fmla="*/ 36 h 41"/>
                  <a:gd name="T56" fmla="*/ 8 w 34"/>
                  <a:gd name="T57" fmla="*/ 36 h 41"/>
                  <a:gd name="T58" fmla="*/ 10 w 34"/>
                  <a:gd name="T59" fmla="*/ 34 h 41"/>
                  <a:gd name="T60" fmla="*/ 12 w 34"/>
                  <a:gd name="T61" fmla="*/ 32 h 41"/>
                  <a:gd name="T62" fmla="*/ 18 w 34"/>
                  <a:gd name="T63" fmla="*/ 28 h 41"/>
                  <a:gd name="T64" fmla="*/ 21 w 34"/>
                  <a:gd name="T65" fmla="*/ 23 h 41"/>
                  <a:gd name="T66" fmla="*/ 21 w 34"/>
                  <a:gd name="T6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1">
                    <a:moveTo>
                      <a:pt x="21" y="23"/>
                    </a:moveTo>
                    <a:lnTo>
                      <a:pt x="21" y="19"/>
                    </a:lnTo>
                    <a:lnTo>
                      <a:pt x="22" y="18"/>
                    </a:lnTo>
                    <a:lnTo>
                      <a:pt x="26" y="18"/>
                    </a:lnTo>
                    <a:lnTo>
                      <a:pt x="28" y="15"/>
                    </a:lnTo>
                    <a:lnTo>
                      <a:pt x="30" y="14"/>
                    </a:lnTo>
                    <a:lnTo>
                      <a:pt x="31" y="14"/>
                    </a:lnTo>
                    <a:lnTo>
                      <a:pt x="34" y="10"/>
                    </a:lnTo>
                    <a:lnTo>
                      <a:pt x="31" y="6"/>
                    </a:lnTo>
                    <a:lnTo>
                      <a:pt x="31" y="0"/>
                    </a:lnTo>
                    <a:lnTo>
                      <a:pt x="29" y="6"/>
                    </a:lnTo>
                    <a:lnTo>
                      <a:pt x="30" y="8"/>
                    </a:lnTo>
                    <a:lnTo>
                      <a:pt x="28" y="6"/>
                    </a:lnTo>
                    <a:lnTo>
                      <a:pt x="29" y="8"/>
                    </a:lnTo>
                    <a:lnTo>
                      <a:pt x="28" y="10"/>
                    </a:lnTo>
                    <a:lnTo>
                      <a:pt x="26" y="11"/>
                    </a:lnTo>
                    <a:lnTo>
                      <a:pt x="23" y="15"/>
                    </a:lnTo>
                    <a:lnTo>
                      <a:pt x="21" y="16"/>
                    </a:lnTo>
                    <a:lnTo>
                      <a:pt x="19" y="18"/>
                    </a:lnTo>
                    <a:lnTo>
                      <a:pt x="18" y="20"/>
                    </a:lnTo>
                    <a:lnTo>
                      <a:pt x="16" y="23"/>
                    </a:lnTo>
                    <a:lnTo>
                      <a:pt x="11" y="28"/>
                    </a:lnTo>
                    <a:lnTo>
                      <a:pt x="9" y="29"/>
                    </a:lnTo>
                    <a:lnTo>
                      <a:pt x="5" y="31"/>
                    </a:lnTo>
                    <a:lnTo>
                      <a:pt x="1" y="37"/>
                    </a:lnTo>
                    <a:lnTo>
                      <a:pt x="0" y="41"/>
                    </a:lnTo>
                    <a:lnTo>
                      <a:pt x="2" y="40"/>
                    </a:lnTo>
                    <a:lnTo>
                      <a:pt x="5" y="36"/>
                    </a:lnTo>
                    <a:lnTo>
                      <a:pt x="8" y="36"/>
                    </a:lnTo>
                    <a:lnTo>
                      <a:pt x="10" y="34"/>
                    </a:lnTo>
                    <a:lnTo>
                      <a:pt x="12" y="32"/>
                    </a:lnTo>
                    <a:lnTo>
                      <a:pt x="18" y="28"/>
                    </a:lnTo>
                    <a:lnTo>
                      <a:pt x="21" y="23"/>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8" name="Freeform 150">
                <a:extLst>
                  <a:ext uri="{FF2B5EF4-FFF2-40B4-BE49-F238E27FC236}">
                    <a16:creationId xmlns:a16="http://schemas.microsoft.com/office/drawing/2014/main" id="{D58300EA-EC65-4CB3-A68A-5B6244555BDF}"/>
                  </a:ext>
                </a:extLst>
              </p:cNvPr>
              <p:cNvSpPr>
                <a:spLocks/>
              </p:cNvSpPr>
              <p:nvPr/>
            </p:nvSpPr>
            <p:spPr bwMode="auto">
              <a:xfrm>
                <a:off x="5293" y="2917"/>
                <a:ext cx="3" cy="4"/>
              </a:xfrm>
              <a:custGeom>
                <a:avLst/>
                <a:gdLst>
                  <a:gd name="T0" fmla="*/ 1 w 3"/>
                  <a:gd name="T1" fmla="*/ 4 h 4"/>
                  <a:gd name="T2" fmla="*/ 3 w 3"/>
                  <a:gd name="T3" fmla="*/ 0 h 4"/>
                  <a:gd name="T4" fmla="*/ 0 w 3"/>
                  <a:gd name="T5" fmla="*/ 1 h 4"/>
                  <a:gd name="T6" fmla="*/ 1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lnTo>
                      <a:pt x="3"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09" name="Freeform 151">
                <a:extLst>
                  <a:ext uri="{FF2B5EF4-FFF2-40B4-BE49-F238E27FC236}">
                    <a16:creationId xmlns:a16="http://schemas.microsoft.com/office/drawing/2014/main" id="{41147EA5-4A90-4AE6-BD81-B6F027D75519}"/>
                  </a:ext>
                </a:extLst>
              </p:cNvPr>
              <p:cNvSpPr>
                <a:spLocks/>
              </p:cNvSpPr>
              <p:nvPr/>
            </p:nvSpPr>
            <p:spPr bwMode="auto">
              <a:xfrm>
                <a:off x="5311" y="2782"/>
                <a:ext cx="89" cy="101"/>
              </a:xfrm>
              <a:custGeom>
                <a:avLst/>
                <a:gdLst>
                  <a:gd name="T0" fmla="*/ 29 w 89"/>
                  <a:gd name="T1" fmla="*/ 61 h 101"/>
                  <a:gd name="T2" fmla="*/ 31 w 89"/>
                  <a:gd name="T3" fmla="*/ 68 h 101"/>
                  <a:gd name="T4" fmla="*/ 36 w 89"/>
                  <a:gd name="T5" fmla="*/ 79 h 101"/>
                  <a:gd name="T6" fmla="*/ 38 w 89"/>
                  <a:gd name="T7" fmla="*/ 87 h 101"/>
                  <a:gd name="T8" fmla="*/ 44 w 89"/>
                  <a:gd name="T9" fmla="*/ 88 h 101"/>
                  <a:gd name="T10" fmla="*/ 55 w 89"/>
                  <a:gd name="T11" fmla="*/ 84 h 101"/>
                  <a:gd name="T12" fmla="*/ 56 w 89"/>
                  <a:gd name="T13" fmla="*/ 80 h 101"/>
                  <a:gd name="T14" fmla="*/ 49 w 89"/>
                  <a:gd name="T15" fmla="*/ 74 h 101"/>
                  <a:gd name="T16" fmla="*/ 50 w 89"/>
                  <a:gd name="T17" fmla="*/ 71 h 101"/>
                  <a:gd name="T18" fmla="*/ 49 w 89"/>
                  <a:gd name="T19" fmla="*/ 65 h 101"/>
                  <a:gd name="T20" fmla="*/ 35 w 89"/>
                  <a:gd name="T21" fmla="*/ 51 h 101"/>
                  <a:gd name="T22" fmla="*/ 41 w 89"/>
                  <a:gd name="T23" fmla="*/ 49 h 101"/>
                  <a:gd name="T24" fmla="*/ 51 w 89"/>
                  <a:gd name="T25" fmla="*/ 42 h 101"/>
                  <a:gd name="T26" fmla="*/ 62 w 89"/>
                  <a:gd name="T27" fmla="*/ 38 h 101"/>
                  <a:gd name="T28" fmla="*/ 60 w 89"/>
                  <a:gd name="T29" fmla="*/ 31 h 101"/>
                  <a:gd name="T30" fmla="*/ 47 w 89"/>
                  <a:gd name="T31" fmla="*/ 34 h 101"/>
                  <a:gd name="T32" fmla="*/ 39 w 89"/>
                  <a:gd name="T33" fmla="*/ 34 h 101"/>
                  <a:gd name="T34" fmla="*/ 32 w 89"/>
                  <a:gd name="T35" fmla="*/ 44 h 101"/>
                  <a:gd name="T36" fmla="*/ 25 w 89"/>
                  <a:gd name="T37" fmla="*/ 39 h 101"/>
                  <a:gd name="T38" fmla="*/ 18 w 89"/>
                  <a:gd name="T39" fmla="*/ 32 h 101"/>
                  <a:gd name="T40" fmla="*/ 22 w 89"/>
                  <a:gd name="T41" fmla="*/ 17 h 101"/>
                  <a:gd name="T42" fmla="*/ 30 w 89"/>
                  <a:gd name="T43" fmla="*/ 17 h 101"/>
                  <a:gd name="T44" fmla="*/ 35 w 89"/>
                  <a:gd name="T45" fmla="*/ 17 h 101"/>
                  <a:gd name="T46" fmla="*/ 43 w 89"/>
                  <a:gd name="T47" fmla="*/ 17 h 101"/>
                  <a:gd name="T48" fmla="*/ 61 w 89"/>
                  <a:gd name="T49" fmla="*/ 20 h 101"/>
                  <a:gd name="T50" fmla="*/ 78 w 89"/>
                  <a:gd name="T51" fmla="*/ 16 h 101"/>
                  <a:gd name="T52" fmla="*/ 86 w 89"/>
                  <a:gd name="T53" fmla="*/ 6 h 101"/>
                  <a:gd name="T54" fmla="*/ 84 w 89"/>
                  <a:gd name="T55" fmla="*/ 0 h 101"/>
                  <a:gd name="T56" fmla="*/ 79 w 89"/>
                  <a:gd name="T57" fmla="*/ 7 h 101"/>
                  <a:gd name="T58" fmla="*/ 68 w 89"/>
                  <a:gd name="T59" fmla="*/ 12 h 101"/>
                  <a:gd name="T60" fmla="*/ 58 w 89"/>
                  <a:gd name="T61" fmla="*/ 11 h 101"/>
                  <a:gd name="T62" fmla="*/ 43 w 89"/>
                  <a:gd name="T63" fmla="*/ 8 h 101"/>
                  <a:gd name="T64" fmla="*/ 34 w 89"/>
                  <a:gd name="T65" fmla="*/ 6 h 101"/>
                  <a:gd name="T66" fmla="*/ 27 w 89"/>
                  <a:gd name="T67" fmla="*/ 10 h 101"/>
                  <a:gd name="T68" fmla="*/ 17 w 89"/>
                  <a:gd name="T69" fmla="*/ 14 h 101"/>
                  <a:gd name="T70" fmla="*/ 14 w 89"/>
                  <a:gd name="T71" fmla="*/ 21 h 101"/>
                  <a:gd name="T72" fmla="*/ 14 w 89"/>
                  <a:gd name="T73" fmla="*/ 28 h 101"/>
                  <a:gd name="T74" fmla="*/ 15 w 89"/>
                  <a:gd name="T75" fmla="*/ 36 h 101"/>
                  <a:gd name="T76" fmla="*/ 7 w 89"/>
                  <a:gd name="T77" fmla="*/ 44 h 101"/>
                  <a:gd name="T78" fmla="*/ 5 w 89"/>
                  <a:gd name="T79" fmla="*/ 54 h 101"/>
                  <a:gd name="T80" fmla="*/ 0 w 89"/>
                  <a:gd name="T81" fmla="*/ 62 h 101"/>
                  <a:gd name="T82" fmla="*/ 1 w 89"/>
                  <a:gd name="T83" fmla="*/ 72 h 101"/>
                  <a:gd name="T84" fmla="*/ 10 w 89"/>
                  <a:gd name="T85" fmla="*/ 72 h 101"/>
                  <a:gd name="T86" fmla="*/ 12 w 89"/>
                  <a:gd name="T87" fmla="*/ 84 h 101"/>
                  <a:gd name="T88" fmla="*/ 8 w 89"/>
                  <a:gd name="T89" fmla="*/ 94 h 101"/>
                  <a:gd name="T90" fmla="*/ 12 w 89"/>
                  <a:gd name="T91" fmla="*/ 100 h 101"/>
                  <a:gd name="T92" fmla="*/ 23 w 89"/>
                  <a:gd name="T93" fmla="*/ 99 h 101"/>
                  <a:gd name="T94" fmla="*/ 22 w 89"/>
                  <a:gd name="T95" fmla="*/ 91 h 101"/>
                  <a:gd name="T96" fmla="*/ 23 w 89"/>
                  <a:gd name="T97" fmla="*/ 74 h 101"/>
                  <a:gd name="T98" fmla="*/ 21 w 89"/>
                  <a:gd name="T99"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01">
                    <a:moveTo>
                      <a:pt x="21" y="64"/>
                    </a:moveTo>
                    <a:lnTo>
                      <a:pt x="26" y="61"/>
                    </a:lnTo>
                    <a:lnTo>
                      <a:pt x="29" y="61"/>
                    </a:lnTo>
                    <a:lnTo>
                      <a:pt x="31" y="61"/>
                    </a:lnTo>
                    <a:lnTo>
                      <a:pt x="32" y="64"/>
                    </a:lnTo>
                    <a:lnTo>
                      <a:pt x="31" y="68"/>
                    </a:lnTo>
                    <a:lnTo>
                      <a:pt x="29" y="71"/>
                    </a:lnTo>
                    <a:lnTo>
                      <a:pt x="31" y="74"/>
                    </a:lnTo>
                    <a:lnTo>
                      <a:pt x="36" y="79"/>
                    </a:lnTo>
                    <a:lnTo>
                      <a:pt x="39" y="79"/>
                    </a:lnTo>
                    <a:lnTo>
                      <a:pt x="39" y="81"/>
                    </a:lnTo>
                    <a:lnTo>
                      <a:pt x="38" y="87"/>
                    </a:lnTo>
                    <a:lnTo>
                      <a:pt x="40" y="89"/>
                    </a:lnTo>
                    <a:lnTo>
                      <a:pt x="42" y="90"/>
                    </a:lnTo>
                    <a:lnTo>
                      <a:pt x="44" y="88"/>
                    </a:lnTo>
                    <a:lnTo>
                      <a:pt x="47" y="85"/>
                    </a:lnTo>
                    <a:lnTo>
                      <a:pt x="52" y="84"/>
                    </a:lnTo>
                    <a:lnTo>
                      <a:pt x="55" y="84"/>
                    </a:lnTo>
                    <a:lnTo>
                      <a:pt x="53" y="83"/>
                    </a:lnTo>
                    <a:lnTo>
                      <a:pt x="57" y="82"/>
                    </a:lnTo>
                    <a:lnTo>
                      <a:pt x="56" y="80"/>
                    </a:lnTo>
                    <a:lnTo>
                      <a:pt x="53" y="79"/>
                    </a:lnTo>
                    <a:lnTo>
                      <a:pt x="51" y="76"/>
                    </a:lnTo>
                    <a:lnTo>
                      <a:pt x="49" y="74"/>
                    </a:lnTo>
                    <a:lnTo>
                      <a:pt x="48" y="72"/>
                    </a:lnTo>
                    <a:lnTo>
                      <a:pt x="49" y="71"/>
                    </a:lnTo>
                    <a:lnTo>
                      <a:pt x="50" y="71"/>
                    </a:lnTo>
                    <a:lnTo>
                      <a:pt x="49" y="68"/>
                    </a:lnTo>
                    <a:lnTo>
                      <a:pt x="51" y="67"/>
                    </a:lnTo>
                    <a:lnTo>
                      <a:pt x="49" y="65"/>
                    </a:lnTo>
                    <a:lnTo>
                      <a:pt x="41" y="54"/>
                    </a:lnTo>
                    <a:lnTo>
                      <a:pt x="38" y="51"/>
                    </a:lnTo>
                    <a:lnTo>
                      <a:pt x="35" y="51"/>
                    </a:lnTo>
                    <a:lnTo>
                      <a:pt x="35" y="48"/>
                    </a:lnTo>
                    <a:lnTo>
                      <a:pt x="38" y="50"/>
                    </a:lnTo>
                    <a:lnTo>
                      <a:pt x="41" y="49"/>
                    </a:lnTo>
                    <a:lnTo>
                      <a:pt x="43" y="47"/>
                    </a:lnTo>
                    <a:lnTo>
                      <a:pt x="48" y="45"/>
                    </a:lnTo>
                    <a:lnTo>
                      <a:pt x="51" y="42"/>
                    </a:lnTo>
                    <a:lnTo>
                      <a:pt x="55" y="38"/>
                    </a:lnTo>
                    <a:lnTo>
                      <a:pt x="58" y="36"/>
                    </a:lnTo>
                    <a:lnTo>
                      <a:pt x="62" y="38"/>
                    </a:lnTo>
                    <a:lnTo>
                      <a:pt x="65" y="36"/>
                    </a:lnTo>
                    <a:lnTo>
                      <a:pt x="64" y="32"/>
                    </a:lnTo>
                    <a:lnTo>
                      <a:pt x="60" y="31"/>
                    </a:lnTo>
                    <a:lnTo>
                      <a:pt x="58" y="32"/>
                    </a:lnTo>
                    <a:lnTo>
                      <a:pt x="56" y="34"/>
                    </a:lnTo>
                    <a:lnTo>
                      <a:pt x="47" y="34"/>
                    </a:lnTo>
                    <a:lnTo>
                      <a:pt x="44" y="37"/>
                    </a:lnTo>
                    <a:lnTo>
                      <a:pt x="41" y="37"/>
                    </a:lnTo>
                    <a:lnTo>
                      <a:pt x="39" y="34"/>
                    </a:lnTo>
                    <a:lnTo>
                      <a:pt x="36" y="37"/>
                    </a:lnTo>
                    <a:lnTo>
                      <a:pt x="33" y="40"/>
                    </a:lnTo>
                    <a:lnTo>
                      <a:pt x="32" y="44"/>
                    </a:lnTo>
                    <a:lnTo>
                      <a:pt x="27" y="42"/>
                    </a:lnTo>
                    <a:lnTo>
                      <a:pt x="25" y="41"/>
                    </a:lnTo>
                    <a:lnTo>
                      <a:pt x="25" y="39"/>
                    </a:lnTo>
                    <a:lnTo>
                      <a:pt x="23" y="36"/>
                    </a:lnTo>
                    <a:lnTo>
                      <a:pt x="19" y="36"/>
                    </a:lnTo>
                    <a:lnTo>
                      <a:pt x="18" y="32"/>
                    </a:lnTo>
                    <a:lnTo>
                      <a:pt x="17" y="27"/>
                    </a:lnTo>
                    <a:lnTo>
                      <a:pt x="19" y="21"/>
                    </a:lnTo>
                    <a:lnTo>
                      <a:pt x="22" y="17"/>
                    </a:lnTo>
                    <a:lnTo>
                      <a:pt x="24" y="16"/>
                    </a:lnTo>
                    <a:lnTo>
                      <a:pt x="26" y="16"/>
                    </a:lnTo>
                    <a:lnTo>
                      <a:pt x="30" y="17"/>
                    </a:lnTo>
                    <a:lnTo>
                      <a:pt x="32" y="17"/>
                    </a:lnTo>
                    <a:lnTo>
                      <a:pt x="34" y="17"/>
                    </a:lnTo>
                    <a:lnTo>
                      <a:pt x="35" y="17"/>
                    </a:lnTo>
                    <a:lnTo>
                      <a:pt x="38" y="16"/>
                    </a:lnTo>
                    <a:lnTo>
                      <a:pt x="40" y="16"/>
                    </a:lnTo>
                    <a:lnTo>
                      <a:pt x="43" y="17"/>
                    </a:lnTo>
                    <a:lnTo>
                      <a:pt x="45" y="17"/>
                    </a:lnTo>
                    <a:lnTo>
                      <a:pt x="59" y="16"/>
                    </a:lnTo>
                    <a:lnTo>
                      <a:pt x="61" y="20"/>
                    </a:lnTo>
                    <a:lnTo>
                      <a:pt x="67" y="20"/>
                    </a:lnTo>
                    <a:lnTo>
                      <a:pt x="76" y="19"/>
                    </a:lnTo>
                    <a:lnTo>
                      <a:pt x="78" y="16"/>
                    </a:lnTo>
                    <a:lnTo>
                      <a:pt x="79" y="14"/>
                    </a:lnTo>
                    <a:lnTo>
                      <a:pt x="85" y="8"/>
                    </a:lnTo>
                    <a:lnTo>
                      <a:pt x="86" y="6"/>
                    </a:lnTo>
                    <a:lnTo>
                      <a:pt x="89" y="4"/>
                    </a:lnTo>
                    <a:lnTo>
                      <a:pt x="87" y="0"/>
                    </a:lnTo>
                    <a:lnTo>
                      <a:pt x="84" y="0"/>
                    </a:lnTo>
                    <a:lnTo>
                      <a:pt x="83" y="4"/>
                    </a:lnTo>
                    <a:lnTo>
                      <a:pt x="79" y="5"/>
                    </a:lnTo>
                    <a:lnTo>
                      <a:pt x="79" y="7"/>
                    </a:lnTo>
                    <a:lnTo>
                      <a:pt x="76" y="8"/>
                    </a:lnTo>
                    <a:lnTo>
                      <a:pt x="74" y="11"/>
                    </a:lnTo>
                    <a:lnTo>
                      <a:pt x="68" y="12"/>
                    </a:lnTo>
                    <a:lnTo>
                      <a:pt x="64" y="11"/>
                    </a:lnTo>
                    <a:lnTo>
                      <a:pt x="60" y="11"/>
                    </a:lnTo>
                    <a:lnTo>
                      <a:pt x="58" y="11"/>
                    </a:lnTo>
                    <a:lnTo>
                      <a:pt x="56" y="12"/>
                    </a:lnTo>
                    <a:lnTo>
                      <a:pt x="50" y="10"/>
                    </a:lnTo>
                    <a:lnTo>
                      <a:pt x="43" y="8"/>
                    </a:lnTo>
                    <a:lnTo>
                      <a:pt x="38" y="10"/>
                    </a:lnTo>
                    <a:lnTo>
                      <a:pt x="36" y="6"/>
                    </a:lnTo>
                    <a:lnTo>
                      <a:pt x="34" y="6"/>
                    </a:lnTo>
                    <a:lnTo>
                      <a:pt x="31" y="5"/>
                    </a:lnTo>
                    <a:lnTo>
                      <a:pt x="29" y="7"/>
                    </a:lnTo>
                    <a:lnTo>
                      <a:pt x="27" y="10"/>
                    </a:lnTo>
                    <a:lnTo>
                      <a:pt x="25" y="12"/>
                    </a:lnTo>
                    <a:lnTo>
                      <a:pt x="19" y="13"/>
                    </a:lnTo>
                    <a:lnTo>
                      <a:pt x="17" y="14"/>
                    </a:lnTo>
                    <a:lnTo>
                      <a:pt x="17" y="16"/>
                    </a:lnTo>
                    <a:lnTo>
                      <a:pt x="15" y="19"/>
                    </a:lnTo>
                    <a:lnTo>
                      <a:pt x="14" y="21"/>
                    </a:lnTo>
                    <a:lnTo>
                      <a:pt x="15" y="23"/>
                    </a:lnTo>
                    <a:lnTo>
                      <a:pt x="12" y="23"/>
                    </a:lnTo>
                    <a:lnTo>
                      <a:pt x="14" y="28"/>
                    </a:lnTo>
                    <a:lnTo>
                      <a:pt x="14" y="30"/>
                    </a:lnTo>
                    <a:lnTo>
                      <a:pt x="15" y="33"/>
                    </a:lnTo>
                    <a:lnTo>
                      <a:pt x="15" y="36"/>
                    </a:lnTo>
                    <a:lnTo>
                      <a:pt x="14" y="32"/>
                    </a:lnTo>
                    <a:lnTo>
                      <a:pt x="8" y="40"/>
                    </a:lnTo>
                    <a:lnTo>
                      <a:pt x="7" y="44"/>
                    </a:lnTo>
                    <a:lnTo>
                      <a:pt x="8" y="48"/>
                    </a:lnTo>
                    <a:lnTo>
                      <a:pt x="6" y="51"/>
                    </a:lnTo>
                    <a:lnTo>
                      <a:pt x="5" y="54"/>
                    </a:lnTo>
                    <a:lnTo>
                      <a:pt x="5" y="57"/>
                    </a:lnTo>
                    <a:lnTo>
                      <a:pt x="2" y="59"/>
                    </a:lnTo>
                    <a:lnTo>
                      <a:pt x="0" y="62"/>
                    </a:lnTo>
                    <a:lnTo>
                      <a:pt x="1" y="64"/>
                    </a:lnTo>
                    <a:lnTo>
                      <a:pt x="0" y="66"/>
                    </a:lnTo>
                    <a:lnTo>
                      <a:pt x="1" y="72"/>
                    </a:lnTo>
                    <a:lnTo>
                      <a:pt x="5" y="72"/>
                    </a:lnTo>
                    <a:lnTo>
                      <a:pt x="7" y="71"/>
                    </a:lnTo>
                    <a:lnTo>
                      <a:pt x="10" y="72"/>
                    </a:lnTo>
                    <a:lnTo>
                      <a:pt x="9" y="74"/>
                    </a:lnTo>
                    <a:lnTo>
                      <a:pt x="12" y="79"/>
                    </a:lnTo>
                    <a:lnTo>
                      <a:pt x="12" y="84"/>
                    </a:lnTo>
                    <a:lnTo>
                      <a:pt x="10" y="90"/>
                    </a:lnTo>
                    <a:lnTo>
                      <a:pt x="9" y="92"/>
                    </a:lnTo>
                    <a:lnTo>
                      <a:pt x="8" y="94"/>
                    </a:lnTo>
                    <a:lnTo>
                      <a:pt x="8" y="96"/>
                    </a:lnTo>
                    <a:lnTo>
                      <a:pt x="9" y="99"/>
                    </a:lnTo>
                    <a:lnTo>
                      <a:pt x="12" y="100"/>
                    </a:lnTo>
                    <a:lnTo>
                      <a:pt x="14" y="101"/>
                    </a:lnTo>
                    <a:lnTo>
                      <a:pt x="17" y="100"/>
                    </a:lnTo>
                    <a:lnTo>
                      <a:pt x="23" y="99"/>
                    </a:lnTo>
                    <a:lnTo>
                      <a:pt x="22" y="97"/>
                    </a:lnTo>
                    <a:lnTo>
                      <a:pt x="21" y="93"/>
                    </a:lnTo>
                    <a:lnTo>
                      <a:pt x="22" y="91"/>
                    </a:lnTo>
                    <a:lnTo>
                      <a:pt x="23" y="89"/>
                    </a:lnTo>
                    <a:lnTo>
                      <a:pt x="22" y="77"/>
                    </a:lnTo>
                    <a:lnTo>
                      <a:pt x="23" y="74"/>
                    </a:lnTo>
                    <a:lnTo>
                      <a:pt x="23" y="70"/>
                    </a:lnTo>
                    <a:lnTo>
                      <a:pt x="21" y="66"/>
                    </a:lnTo>
                    <a:lnTo>
                      <a:pt x="21" y="64"/>
                    </a:lnTo>
                    <a:lnTo>
                      <a:pt x="2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0" name="Freeform 152">
                <a:extLst>
                  <a:ext uri="{FF2B5EF4-FFF2-40B4-BE49-F238E27FC236}">
                    <a16:creationId xmlns:a16="http://schemas.microsoft.com/office/drawing/2014/main" id="{9C3CA183-5D83-4681-A7FC-39ECFCD17A69}"/>
                  </a:ext>
                </a:extLst>
              </p:cNvPr>
              <p:cNvSpPr>
                <a:spLocks/>
              </p:cNvSpPr>
              <p:nvPr/>
            </p:nvSpPr>
            <p:spPr bwMode="auto">
              <a:xfrm>
                <a:off x="5313" y="2934"/>
                <a:ext cx="27" cy="13"/>
              </a:xfrm>
              <a:custGeom>
                <a:avLst/>
                <a:gdLst>
                  <a:gd name="T0" fmla="*/ 27 w 27"/>
                  <a:gd name="T1" fmla="*/ 9 h 13"/>
                  <a:gd name="T2" fmla="*/ 23 w 27"/>
                  <a:gd name="T3" fmla="*/ 7 h 13"/>
                  <a:gd name="T4" fmla="*/ 21 w 27"/>
                  <a:gd name="T5" fmla="*/ 4 h 13"/>
                  <a:gd name="T6" fmla="*/ 19 w 27"/>
                  <a:gd name="T7" fmla="*/ 5 h 13"/>
                  <a:gd name="T8" fmla="*/ 15 w 27"/>
                  <a:gd name="T9" fmla="*/ 0 h 13"/>
                  <a:gd name="T10" fmla="*/ 12 w 27"/>
                  <a:gd name="T11" fmla="*/ 0 h 13"/>
                  <a:gd name="T12" fmla="*/ 10 w 27"/>
                  <a:gd name="T13" fmla="*/ 0 h 13"/>
                  <a:gd name="T14" fmla="*/ 4 w 27"/>
                  <a:gd name="T15" fmla="*/ 0 h 13"/>
                  <a:gd name="T16" fmla="*/ 2 w 27"/>
                  <a:gd name="T17" fmla="*/ 1 h 13"/>
                  <a:gd name="T18" fmla="*/ 0 w 27"/>
                  <a:gd name="T19" fmla="*/ 3 h 13"/>
                  <a:gd name="T20" fmla="*/ 2 w 27"/>
                  <a:gd name="T21" fmla="*/ 5 h 13"/>
                  <a:gd name="T22" fmla="*/ 3 w 27"/>
                  <a:gd name="T23" fmla="*/ 5 h 13"/>
                  <a:gd name="T24" fmla="*/ 8 w 27"/>
                  <a:gd name="T25" fmla="*/ 6 h 13"/>
                  <a:gd name="T26" fmla="*/ 15 w 27"/>
                  <a:gd name="T27" fmla="*/ 9 h 13"/>
                  <a:gd name="T28" fmla="*/ 17 w 27"/>
                  <a:gd name="T29" fmla="*/ 12 h 13"/>
                  <a:gd name="T30" fmla="*/ 20 w 27"/>
                  <a:gd name="T31" fmla="*/ 13 h 13"/>
                  <a:gd name="T32" fmla="*/ 25 w 27"/>
                  <a:gd name="T33" fmla="*/ 12 h 13"/>
                  <a:gd name="T34" fmla="*/ 27 w 27"/>
                  <a:gd name="T35" fmla="*/ 9 h 13"/>
                  <a:gd name="T36" fmla="*/ 27 w 27"/>
                  <a:gd name="T3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3">
                    <a:moveTo>
                      <a:pt x="27" y="9"/>
                    </a:moveTo>
                    <a:lnTo>
                      <a:pt x="23" y="7"/>
                    </a:lnTo>
                    <a:lnTo>
                      <a:pt x="21" y="4"/>
                    </a:lnTo>
                    <a:lnTo>
                      <a:pt x="19" y="5"/>
                    </a:lnTo>
                    <a:lnTo>
                      <a:pt x="15" y="0"/>
                    </a:lnTo>
                    <a:lnTo>
                      <a:pt x="12" y="0"/>
                    </a:lnTo>
                    <a:lnTo>
                      <a:pt x="10" y="0"/>
                    </a:lnTo>
                    <a:lnTo>
                      <a:pt x="4" y="0"/>
                    </a:lnTo>
                    <a:lnTo>
                      <a:pt x="2" y="1"/>
                    </a:lnTo>
                    <a:lnTo>
                      <a:pt x="0" y="3"/>
                    </a:lnTo>
                    <a:lnTo>
                      <a:pt x="2" y="5"/>
                    </a:lnTo>
                    <a:lnTo>
                      <a:pt x="3" y="5"/>
                    </a:lnTo>
                    <a:lnTo>
                      <a:pt x="8" y="6"/>
                    </a:lnTo>
                    <a:lnTo>
                      <a:pt x="15" y="9"/>
                    </a:lnTo>
                    <a:lnTo>
                      <a:pt x="17" y="12"/>
                    </a:lnTo>
                    <a:lnTo>
                      <a:pt x="20" y="13"/>
                    </a:lnTo>
                    <a:lnTo>
                      <a:pt x="25" y="12"/>
                    </a:lnTo>
                    <a:lnTo>
                      <a:pt x="27" y="9"/>
                    </a:ln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1" name="Freeform 153">
                <a:extLst>
                  <a:ext uri="{FF2B5EF4-FFF2-40B4-BE49-F238E27FC236}">
                    <a16:creationId xmlns:a16="http://schemas.microsoft.com/office/drawing/2014/main" id="{B1E115EA-687D-47F4-AF76-02DB095844CE}"/>
                  </a:ext>
                </a:extLst>
              </p:cNvPr>
              <p:cNvSpPr>
                <a:spLocks/>
              </p:cNvSpPr>
              <p:nvPr/>
            </p:nvSpPr>
            <p:spPr bwMode="auto">
              <a:xfrm>
                <a:off x="5325" y="2548"/>
                <a:ext cx="60" cy="84"/>
              </a:xfrm>
              <a:custGeom>
                <a:avLst/>
                <a:gdLst>
                  <a:gd name="T0" fmla="*/ 9 w 60"/>
                  <a:gd name="T1" fmla="*/ 22 h 84"/>
                  <a:gd name="T2" fmla="*/ 8 w 60"/>
                  <a:gd name="T3" fmla="*/ 31 h 84"/>
                  <a:gd name="T4" fmla="*/ 8 w 60"/>
                  <a:gd name="T5" fmla="*/ 35 h 84"/>
                  <a:gd name="T6" fmla="*/ 2 w 60"/>
                  <a:gd name="T7" fmla="*/ 33 h 84"/>
                  <a:gd name="T8" fmla="*/ 0 w 60"/>
                  <a:gd name="T9" fmla="*/ 35 h 84"/>
                  <a:gd name="T10" fmla="*/ 1 w 60"/>
                  <a:gd name="T11" fmla="*/ 40 h 84"/>
                  <a:gd name="T12" fmla="*/ 2 w 60"/>
                  <a:gd name="T13" fmla="*/ 41 h 84"/>
                  <a:gd name="T14" fmla="*/ 3 w 60"/>
                  <a:gd name="T15" fmla="*/ 48 h 84"/>
                  <a:gd name="T16" fmla="*/ 7 w 60"/>
                  <a:gd name="T17" fmla="*/ 53 h 84"/>
                  <a:gd name="T18" fmla="*/ 8 w 60"/>
                  <a:gd name="T19" fmla="*/ 58 h 84"/>
                  <a:gd name="T20" fmla="*/ 11 w 60"/>
                  <a:gd name="T21" fmla="*/ 56 h 84"/>
                  <a:gd name="T22" fmla="*/ 12 w 60"/>
                  <a:gd name="T23" fmla="*/ 54 h 84"/>
                  <a:gd name="T24" fmla="*/ 16 w 60"/>
                  <a:gd name="T25" fmla="*/ 56 h 84"/>
                  <a:gd name="T26" fmla="*/ 16 w 60"/>
                  <a:gd name="T27" fmla="*/ 58 h 84"/>
                  <a:gd name="T28" fmla="*/ 11 w 60"/>
                  <a:gd name="T29" fmla="*/ 63 h 84"/>
                  <a:gd name="T30" fmla="*/ 16 w 60"/>
                  <a:gd name="T31" fmla="*/ 66 h 84"/>
                  <a:gd name="T32" fmla="*/ 18 w 60"/>
                  <a:gd name="T33" fmla="*/ 70 h 84"/>
                  <a:gd name="T34" fmla="*/ 22 w 60"/>
                  <a:gd name="T35" fmla="*/ 67 h 84"/>
                  <a:gd name="T36" fmla="*/ 26 w 60"/>
                  <a:gd name="T37" fmla="*/ 66 h 84"/>
                  <a:gd name="T38" fmla="*/ 31 w 60"/>
                  <a:gd name="T39" fmla="*/ 68 h 84"/>
                  <a:gd name="T40" fmla="*/ 37 w 60"/>
                  <a:gd name="T41" fmla="*/ 73 h 84"/>
                  <a:gd name="T42" fmla="*/ 39 w 60"/>
                  <a:gd name="T43" fmla="*/ 76 h 84"/>
                  <a:gd name="T44" fmla="*/ 37 w 60"/>
                  <a:gd name="T45" fmla="*/ 70 h 84"/>
                  <a:gd name="T46" fmla="*/ 36 w 60"/>
                  <a:gd name="T47" fmla="*/ 66 h 84"/>
                  <a:gd name="T48" fmla="*/ 41 w 60"/>
                  <a:gd name="T49" fmla="*/ 68 h 84"/>
                  <a:gd name="T50" fmla="*/ 46 w 60"/>
                  <a:gd name="T51" fmla="*/ 73 h 84"/>
                  <a:gd name="T52" fmla="*/ 48 w 60"/>
                  <a:gd name="T53" fmla="*/ 78 h 84"/>
                  <a:gd name="T54" fmla="*/ 58 w 60"/>
                  <a:gd name="T55" fmla="*/ 80 h 84"/>
                  <a:gd name="T56" fmla="*/ 56 w 60"/>
                  <a:gd name="T57" fmla="*/ 84 h 84"/>
                  <a:gd name="T58" fmla="*/ 60 w 60"/>
                  <a:gd name="T59" fmla="*/ 78 h 84"/>
                  <a:gd name="T60" fmla="*/ 54 w 60"/>
                  <a:gd name="T61" fmla="*/ 74 h 84"/>
                  <a:gd name="T62" fmla="*/ 52 w 60"/>
                  <a:gd name="T63" fmla="*/ 71 h 84"/>
                  <a:gd name="T64" fmla="*/ 56 w 60"/>
                  <a:gd name="T65" fmla="*/ 68 h 84"/>
                  <a:gd name="T66" fmla="*/ 51 w 60"/>
                  <a:gd name="T67" fmla="*/ 66 h 84"/>
                  <a:gd name="T68" fmla="*/ 48 w 60"/>
                  <a:gd name="T69" fmla="*/ 67 h 84"/>
                  <a:gd name="T70" fmla="*/ 46 w 60"/>
                  <a:gd name="T71" fmla="*/ 69 h 84"/>
                  <a:gd name="T72" fmla="*/ 45 w 60"/>
                  <a:gd name="T73" fmla="*/ 65 h 84"/>
                  <a:gd name="T74" fmla="*/ 42 w 60"/>
                  <a:gd name="T75" fmla="*/ 61 h 84"/>
                  <a:gd name="T76" fmla="*/ 35 w 60"/>
                  <a:gd name="T77" fmla="*/ 63 h 84"/>
                  <a:gd name="T78" fmla="*/ 35 w 60"/>
                  <a:gd name="T79" fmla="*/ 65 h 84"/>
                  <a:gd name="T80" fmla="*/ 29 w 60"/>
                  <a:gd name="T81" fmla="*/ 65 h 84"/>
                  <a:gd name="T82" fmla="*/ 26 w 60"/>
                  <a:gd name="T83" fmla="*/ 60 h 84"/>
                  <a:gd name="T84" fmla="*/ 25 w 60"/>
                  <a:gd name="T85" fmla="*/ 57 h 84"/>
                  <a:gd name="T86" fmla="*/ 25 w 60"/>
                  <a:gd name="T87" fmla="*/ 53 h 84"/>
                  <a:gd name="T88" fmla="*/ 22 w 60"/>
                  <a:gd name="T89" fmla="*/ 48 h 84"/>
                  <a:gd name="T90" fmla="*/ 25 w 60"/>
                  <a:gd name="T91" fmla="*/ 42 h 84"/>
                  <a:gd name="T92" fmla="*/ 26 w 60"/>
                  <a:gd name="T93" fmla="*/ 36 h 84"/>
                  <a:gd name="T94" fmla="*/ 31 w 60"/>
                  <a:gd name="T95" fmla="*/ 35 h 84"/>
                  <a:gd name="T96" fmla="*/ 34 w 60"/>
                  <a:gd name="T97" fmla="*/ 33 h 84"/>
                  <a:gd name="T98" fmla="*/ 34 w 60"/>
                  <a:gd name="T99" fmla="*/ 30 h 84"/>
                  <a:gd name="T100" fmla="*/ 36 w 60"/>
                  <a:gd name="T101" fmla="*/ 25 h 84"/>
                  <a:gd name="T102" fmla="*/ 37 w 60"/>
                  <a:gd name="T103" fmla="*/ 20 h 84"/>
                  <a:gd name="T104" fmla="*/ 34 w 60"/>
                  <a:gd name="T105" fmla="*/ 17 h 84"/>
                  <a:gd name="T106" fmla="*/ 33 w 60"/>
                  <a:gd name="T107" fmla="*/ 7 h 84"/>
                  <a:gd name="T108" fmla="*/ 35 w 60"/>
                  <a:gd name="T109" fmla="*/ 3 h 84"/>
                  <a:gd name="T110" fmla="*/ 31 w 60"/>
                  <a:gd name="T111" fmla="*/ 3 h 84"/>
                  <a:gd name="T112" fmla="*/ 26 w 60"/>
                  <a:gd name="T113" fmla="*/ 5 h 84"/>
                  <a:gd name="T114" fmla="*/ 26 w 60"/>
                  <a:gd name="T115" fmla="*/ 6 h 84"/>
                  <a:gd name="T116" fmla="*/ 19 w 60"/>
                  <a:gd name="T117" fmla="*/ 0 h 84"/>
                  <a:gd name="T118" fmla="*/ 11 w 60"/>
                  <a:gd name="T119" fmla="*/ 5 h 84"/>
                  <a:gd name="T120" fmla="*/ 9 w 60"/>
                  <a:gd name="T121"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84">
                    <a:moveTo>
                      <a:pt x="9" y="16"/>
                    </a:moveTo>
                    <a:lnTo>
                      <a:pt x="9" y="22"/>
                    </a:lnTo>
                    <a:lnTo>
                      <a:pt x="8" y="30"/>
                    </a:lnTo>
                    <a:lnTo>
                      <a:pt x="8" y="31"/>
                    </a:lnTo>
                    <a:lnTo>
                      <a:pt x="9" y="34"/>
                    </a:lnTo>
                    <a:lnTo>
                      <a:pt x="8" y="35"/>
                    </a:lnTo>
                    <a:lnTo>
                      <a:pt x="5" y="36"/>
                    </a:lnTo>
                    <a:lnTo>
                      <a:pt x="2" y="33"/>
                    </a:lnTo>
                    <a:lnTo>
                      <a:pt x="0" y="32"/>
                    </a:lnTo>
                    <a:lnTo>
                      <a:pt x="0" y="35"/>
                    </a:lnTo>
                    <a:lnTo>
                      <a:pt x="0" y="37"/>
                    </a:lnTo>
                    <a:lnTo>
                      <a:pt x="1" y="40"/>
                    </a:lnTo>
                    <a:lnTo>
                      <a:pt x="1" y="41"/>
                    </a:lnTo>
                    <a:lnTo>
                      <a:pt x="2" y="41"/>
                    </a:lnTo>
                    <a:lnTo>
                      <a:pt x="2" y="44"/>
                    </a:lnTo>
                    <a:lnTo>
                      <a:pt x="3" y="48"/>
                    </a:lnTo>
                    <a:lnTo>
                      <a:pt x="4" y="53"/>
                    </a:lnTo>
                    <a:lnTo>
                      <a:pt x="7" y="53"/>
                    </a:lnTo>
                    <a:lnTo>
                      <a:pt x="7" y="56"/>
                    </a:lnTo>
                    <a:lnTo>
                      <a:pt x="8" y="58"/>
                    </a:lnTo>
                    <a:lnTo>
                      <a:pt x="11" y="59"/>
                    </a:lnTo>
                    <a:lnTo>
                      <a:pt x="11" y="56"/>
                    </a:lnTo>
                    <a:lnTo>
                      <a:pt x="10" y="53"/>
                    </a:lnTo>
                    <a:lnTo>
                      <a:pt x="12" y="54"/>
                    </a:lnTo>
                    <a:lnTo>
                      <a:pt x="13" y="54"/>
                    </a:lnTo>
                    <a:lnTo>
                      <a:pt x="16" y="56"/>
                    </a:lnTo>
                    <a:lnTo>
                      <a:pt x="17" y="58"/>
                    </a:lnTo>
                    <a:lnTo>
                      <a:pt x="16" y="58"/>
                    </a:lnTo>
                    <a:lnTo>
                      <a:pt x="11" y="61"/>
                    </a:lnTo>
                    <a:lnTo>
                      <a:pt x="11" y="63"/>
                    </a:lnTo>
                    <a:lnTo>
                      <a:pt x="12" y="66"/>
                    </a:lnTo>
                    <a:lnTo>
                      <a:pt x="16" y="66"/>
                    </a:lnTo>
                    <a:lnTo>
                      <a:pt x="16" y="69"/>
                    </a:lnTo>
                    <a:lnTo>
                      <a:pt x="18" y="70"/>
                    </a:lnTo>
                    <a:lnTo>
                      <a:pt x="21" y="70"/>
                    </a:lnTo>
                    <a:lnTo>
                      <a:pt x="22" y="67"/>
                    </a:lnTo>
                    <a:lnTo>
                      <a:pt x="25" y="67"/>
                    </a:lnTo>
                    <a:lnTo>
                      <a:pt x="26" y="66"/>
                    </a:lnTo>
                    <a:lnTo>
                      <a:pt x="28" y="66"/>
                    </a:lnTo>
                    <a:lnTo>
                      <a:pt x="31" y="68"/>
                    </a:lnTo>
                    <a:lnTo>
                      <a:pt x="35" y="70"/>
                    </a:lnTo>
                    <a:lnTo>
                      <a:pt x="37" y="73"/>
                    </a:lnTo>
                    <a:lnTo>
                      <a:pt x="37" y="76"/>
                    </a:lnTo>
                    <a:lnTo>
                      <a:pt x="39" y="76"/>
                    </a:lnTo>
                    <a:lnTo>
                      <a:pt x="39" y="74"/>
                    </a:lnTo>
                    <a:lnTo>
                      <a:pt x="37" y="70"/>
                    </a:lnTo>
                    <a:lnTo>
                      <a:pt x="37" y="68"/>
                    </a:lnTo>
                    <a:lnTo>
                      <a:pt x="36" y="66"/>
                    </a:lnTo>
                    <a:lnTo>
                      <a:pt x="38" y="66"/>
                    </a:lnTo>
                    <a:lnTo>
                      <a:pt x="41" y="68"/>
                    </a:lnTo>
                    <a:lnTo>
                      <a:pt x="42" y="70"/>
                    </a:lnTo>
                    <a:lnTo>
                      <a:pt x="46" y="73"/>
                    </a:lnTo>
                    <a:lnTo>
                      <a:pt x="48" y="75"/>
                    </a:lnTo>
                    <a:lnTo>
                      <a:pt x="48" y="78"/>
                    </a:lnTo>
                    <a:lnTo>
                      <a:pt x="55" y="80"/>
                    </a:lnTo>
                    <a:lnTo>
                      <a:pt x="58" y="80"/>
                    </a:lnTo>
                    <a:lnTo>
                      <a:pt x="55" y="82"/>
                    </a:lnTo>
                    <a:lnTo>
                      <a:pt x="56" y="84"/>
                    </a:lnTo>
                    <a:lnTo>
                      <a:pt x="60" y="83"/>
                    </a:lnTo>
                    <a:lnTo>
                      <a:pt x="60" y="78"/>
                    </a:lnTo>
                    <a:lnTo>
                      <a:pt x="54" y="77"/>
                    </a:lnTo>
                    <a:lnTo>
                      <a:pt x="54" y="74"/>
                    </a:lnTo>
                    <a:lnTo>
                      <a:pt x="52" y="71"/>
                    </a:lnTo>
                    <a:lnTo>
                      <a:pt x="52" y="71"/>
                    </a:lnTo>
                    <a:lnTo>
                      <a:pt x="53" y="69"/>
                    </a:lnTo>
                    <a:lnTo>
                      <a:pt x="56" y="68"/>
                    </a:lnTo>
                    <a:lnTo>
                      <a:pt x="55" y="67"/>
                    </a:lnTo>
                    <a:lnTo>
                      <a:pt x="51" y="66"/>
                    </a:lnTo>
                    <a:lnTo>
                      <a:pt x="48" y="63"/>
                    </a:lnTo>
                    <a:lnTo>
                      <a:pt x="48" y="67"/>
                    </a:lnTo>
                    <a:lnTo>
                      <a:pt x="47" y="69"/>
                    </a:lnTo>
                    <a:lnTo>
                      <a:pt x="46" y="69"/>
                    </a:lnTo>
                    <a:lnTo>
                      <a:pt x="45" y="67"/>
                    </a:lnTo>
                    <a:lnTo>
                      <a:pt x="45" y="65"/>
                    </a:lnTo>
                    <a:lnTo>
                      <a:pt x="44" y="63"/>
                    </a:lnTo>
                    <a:lnTo>
                      <a:pt x="42" y="61"/>
                    </a:lnTo>
                    <a:lnTo>
                      <a:pt x="36" y="60"/>
                    </a:lnTo>
                    <a:lnTo>
                      <a:pt x="35" y="63"/>
                    </a:lnTo>
                    <a:lnTo>
                      <a:pt x="33" y="62"/>
                    </a:lnTo>
                    <a:lnTo>
                      <a:pt x="35" y="65"/>
                    </a:lnTo>
                    <a:lnTo>
                      <a:pt x="33" y="66"/>
                    </a:lnTo>
                    <a:lnTo>
                      <a:pt x="29" y="65"/>
                    </a:lnTo>
                    <a:lnTo>
                      <a:pt x="27" y="62"/>
                    </a:lnTo>
                    <a:lnTo>
                      <a:pt x="26" y="60"/>
                    </a:lnTo>
                    <a:lnTo>
                      <a:pt x="26" y="59"/>
                    </a:lnTo>
                    <a:lnTo>
                      <a:pt x="25" y="57"/>
                    </a:lnTo>
                    <a:lnTo>
                      <a:pt x="26" y="54"/>
                    </a:lnTo>
                    <a:lnTo>
                      <a:pt x="25" y="53"/>
                    </a:lnTo>
                    <a:lnTo>
                      <a:pt x="25" y="51"/>
                    </a:lnTo>
                    <a:lnTo>
                      <a:pt x="22" y="48"/>
                    </a:lnTo>
                    <a:lnTo>
                      <a:pt x="24" y="45"/>
                    </a:lnTo>
                    <a:lnTo>
                      <a:pt x="25" y="42"/>
                    </a:lnTo>
                    <a:lnTo>
                      <a:pt x="25" y="40"/>
                    </a:lnTo>
                    <a:lnTo>
                      <a:pt x="26" y="36"/>
                    </a:lnTo>
                    <a:lnTo>
                      <a:pt x="28" y="35"/>
                    </a:lnTo>
                    <a:lnTo>
                      <a:pt x="31" y="35"/>
                    </a:lnTo>
                    <a:lnTo>
                      <a:pt x="31" y="35"/>
                    </a:lnTo>
                    <a:lnTo>
                      <a:pt x="34" y="33"/>
                    </a:lnTo>
                    <a:lnTo>
                      <a:pt x="33" y="32"/>
                    </a:lnTo>
                    <a:lnTo>
                      <a:pt x="34" y="30"/>
                    </a:lnTo>
                    <a:lnTo>
                      <a:pt x="35" y="28"/>
                    </a:lnTo>
                    <a:lnTo>
                      <a:pt x="36" y="25"/>
                    </a:lnTo>
                    <a:lnTo>
                      <a:pt x="37" y="22"/>
                    </a:lnTo>
                    <a:lnTo>
                      <a:pt x="37" y="20"/>
                    </a:lnTo>
                    <a:lnTo>
                      <a:pt x="37" y="20"/>
                    </a:lnTo>
                    <a:lnTo>
                      <a:pt x="34" y="17"/>
                    </a:lnTo>
                    <a:lnTo>
                      <a:pt x="33" y="13"/>
                    </a:lnTo>
                    <a:lnTo>
                      <a:pt x="33" y="7"/>
                    </a:lnTo>
                    <a:lnTo>
                      <a:pt x="35" y="5"/>
                    </a:lnTo>
                    <a:lnTo>
                      <a:pt x="35" y="3"/>
                    </a:lnTo>
                    <a:lnTo>
                      <a:pt x="33" y="2"/>
                    </a:lnTo>
                    <a:lnTo>
                      <a:pt x="31" y="3"/>
                    </a:lnTo>
                    <a:lnTo>
                      <a:pt x="28" y="5"/>
                    </a:lnTo>
                    <a:lnTo>
                      <a:pt x="26" y="5"/>
                    </a:lnTo>
                    <a:lnTo>
                      <a:pt x="26" y="7"/>
                    </a:lnTo>
                    <a:lnTo>
                      <a:pt x="26" y="6"/>
                    </a:lnTo>
                    <a:lnTo>
                      <a:pt x="25" y="3"/>
                    </a:lnTo>
                    <a:lnTo>
                      <a:pt x="19" y="0"/>
                    </a:lnTo>
                    <a:lnTo>
                      <a:pt x="11" y="1"/>
                    </a:lnTo>
                    <a:lnTo>
                      <a:pt x="11" y="5"/>
                    </a:lnTo>
                    <a:lnTo>
                      <a:pt x="9" y="10"/>
                    </a:lnTo>
                    <a:lnTo>
                      <a:pt x="9" y="16"/>
                    </a:ln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2" name="Freeform 154">
                <a:extLst>
                  <a:ext uri="{FF2B5EF4-FFF2-40B4-BE49-F238E27FC236}">
                    <a16:creationId xmlns:a16="http://schemas.microsoft.com/office/drawing/2014/main" id="{74E60D04-9388-4097-9CB8-73CFA4DE204E}"/>
                  </a:ext>
                </a:extLst>
              </p:cNvPr>
              <p:cNvSpPr>
                <a:spLocks/>
              </p:cNvSpPr>
              <p:nvPr/>
            </p:nvSpPr>
            <p:spPr bwMode="auto">
              <a:xfrm>
                <a:off x="5325" y="2917"/>
                <a:ext cx="44" cy="12"/>
              </a:xfrm>
              <a:custGeom>
                <a:avLst/>
                <a:gdLst>
                  <a:gd name="T0" fmla="*/ 3 w 44"/>
                  <a:gd name="T1" fmla="*/ 9 h 12"/>
                  <a:gd name="T2" fmla="*/ 4 w 44"/>
                  <a:gd name="T3" fmla="*/ 9 h 12"/>
                  <a:gd name="T4" fmla="*/ 8 w 44"/>
                  <a:gd name="T5" fmla="*/ 9 h 12"/>
                  <a:gd name="T6" fmla="*/ 10 w 44"/>
                  <a:gd name="T7" fmla="*/ 9 h 12"/>
                  <a:gd name="T8" fmla="*/ 16 w 44"/>
                  <a:gd name="T9" fmla="*/ 12 h 12"/>
                  <a:gd name="T10" fmla="*/ 21 w 44"/>
                  <a:gd name="T11" fmla="*/ 12 h 12"/>
                  <a:gd name="T12" fmla="*/ 24 w 44"/>
                  <a:gd name="T13" fmla="*/ 9 h 12"/>
                  <a:gd name="T14" fmla="*/ 26 w 44"/>
                  <a:gd name="T15" fmla="*/ 10 h 12"/>
                  <a:gd name="T16" fmla="*/ 29 w 44"/>
                  <a:gd name="T17" fmla="*/ 9 h 12"/>
                  <a:gd name="T18" fmla="*/ 31 w 44"/>
                  <a:gd name="T19" fmla="*/ 8 h 12"/>
                  <a:gd name="T20" fmla="*/ 37 w 44"/>
                  <a:gd name="T21" fmla="*/ 8 h 12"/>
                  <a:gd name="T22" fmla="*/ 41 w 44"/>
                  <a:gd name="T23" fmla="*/ 7 h 12"/>
                  <a:gd name="T24" fmla="*/ 42 w 44"/>
                  <a:gd name="T25" fmla="*/ 5 h 12"/>
                  <a:gd name="T26" fmla="*/ 44 w 44"/>
                  <a:gd name="T27" fmla="*/ 3 h 12"/>
                  <a:gd name="T28" fmla="*/ 44 w 44"/>
                  <a:gd name="T29" fmla="*/ 0 h 12"/>
                  <a:gd name="T30" fmla="*/ 41 w 44"/>
                  <a:gd name="T31" fmla="*/ 0 h 12"/>
                  <a:gd name="T32" fmla="*/ 41 w 44"/>
                  <a:gd name="T33" fmla="*/ 4 h 12"/>
                  <a:gd name="T34" fmla="*/ 38 w 44"/>
                  <a:gd name="T35" fmla="*/ 4 h 12"/>
                  <a:gd name="T36" fmla="*/ 37 w 44"/>
                  <a:gd name="T37" fmla="*/ 7 h 12"/>
                  <a:gd name="T38" fmla="*/ 34 w 44"/>
                  <a:gd name="T39" fmla="*/ 7 h 12"/>
                  <a:gd name="T40" fmla="*/ 30 w 44"/>
                  <a:gd name="T41" fmla="*/ 5 h 12"/>
                  <a:gd name="T42" fmla="*/ 27 w 44"/>
                  <a:gd name="T43" fmla="*/ 5 h 12"/>
                  <a:gd name="T44" fmla="*/ 25 w 44"/>
                  <a:gd name="T45" fmla="*/ 6 h 12"/>
                  <a:gd name="T46" fmla="*/ 21 w 44"/>
                  <a:gd name="T47" fmla="*/ 6 h 12"/>
                  <a:gd name="T48" fmla="*/ 17 w 44"/>
                  <a:gd name="T49" fmla="*/ 4 h 12"/>
                  <a:gd name="T50" fmla="*/ 8 w 44"/>
                  <a:gd name="T51" fmla="*/ 3 h 12"/>
                  <a:gd name="T52" fmla="*/ 5 w 44"/>
                  <a:gd name="T53" fmla="*/ 3 h 12"/>
                  <a:gd name="T54" fmla="*/ 0 w 44"/>
                  <a:gd name="T55" fmla="*/ 6 h 12"/>
                  <a:gd name="T56" fmla="*/ 0 w 44"/>
                  <a:gd name="T57" fmla="*/ 9 h 12"/>
                  <a:gd name="T58" fmla="*/ 3 w 44"/>
                  <a:gd name="T59" fmla="*/ 9 h 12"/>
                  <a:gd name="T60" fmla="*/ 3 w 44"/>
                  <a:gd name="T6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12">
                    <a:moveTo>
                      <a:pt x="3" y="9"/>
                    </a:moveTo>
                    <a:lnTo>
                      <a:pt x="4" y="9"/>
                    </a:lnTo>
                    <a:lnTo>
                      <a:pt x="8" y="9"/>
                    </a:lnTo>
                    <a:lnTo>
                      <a:pt x="10" y="9"/>
                    </a:lnTo>
                    <a:lnTo>
                      <a:pt x="16" y="12"/>
                    </a:lnTo>
                    <a:lnTo>
                      <a:pt x="21" y="12"/>
                    </a:lnTo>
                    <a:lnTo>
                      <a:pt x="24" y="9"/>
                    </a:lnTo>
                    <a:lnTo>
                      <a:pt x="26" y="10"/>
                    </a:lnTo>
                    <a:lnTo>
                      <a:pt x="29" y="9"/>
                    </a:lnTo>
                    <a:lnTo>
                      <a:pt x="31" y="8"/>
                    </a:lnTo>
                    <a:lnTo>
                      <a:pt x="37" y="8"/>
                    </a:lnTo>
                    <a:lnTo>
                      <a:pt x="41" y="7"/>
                    </a:lnTo>
                    <a:lnTo>
                      <a:pt x="42" y="5"/>
                    </a:lnTo>
                    <a:lnTo>
                      <a:pt x="44" y="3"/>
                    </a:lnTo>
                    <a:lnTo>
                      <a:pt x="44" y="0"/>
                    </a:lnTo>
                    <a:lnTo>
                      <a:pt x="41" y="0"/>
                    </a:lnTo>
                    <a:lnTo>
                      <a:pt x="41" y="4"/>
                    </a:lnTo>
                    <a:lnTo>
                      <a:pt x="38" y="4"/>
                    </a:lnTo>
                    <a:lnTo>
                      <a:pt x="37" y="7"/>
                    </a:lnTo>
                    <a:lnTo>
                      <a:pt x="34" y="7"/>
                    </a:lnTo>
                    <a:lnTo>
                      <a:pt x="30" y="5"/>
                    </a:lnTo>
                    <a:lnTo>
                      <a:pt x="27" y="5"/>
                    </a:lnTo>
                    <a:lnTo>
                      <a:pt x="25" y="6"/>
                    </a:lnTo>
                    <a:lnTo>
                      <a:pt x="21" y="6"/>
                    </a:lnTo>
                    <a:lnTo>
                      <a:pt x="17" y="4"/>
                    </a:lnTo>
                    <a:lnTo>
                      <a:pt x="8" y="3"/>
                    </a:lnTo>
                    <a:lnTo>
                      <a:pt x="5" y="3"/>
                    </a:lnTo>
                    <a:lnTo>
                      <a:pt x="0" y="6"/>
                    </a:lnTo>
                    <a:lnTo>
                      <a:pt x="0" y="9"/>
                    </a:lnTo>
                    <a:lnTo>
                      <a:pt x="3" y="9"/>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3" name="Freeform 155">
                <a:extLst>
                  <a:ext uri="{FF2B5EF4-FFF2-40B4-BE49-F238E27FC236}">
                    <a16:creationId xmlns:a16="http://schemas.microsoft.com/office/drawing/2014/main" id="{DA70EE74-C0DD-433C-8026-91A78A8DE98D}"/>
                  </a:ext>
                </a:extLst>
              </p:cNvPr>
              <p:cNvSpPr>
                <a:spLocks/>
              </p:cNvSpPr>
              <p:nvPr/>
            </p:nvSpPr>
            <p:spPr bwMode="auto">
              <a:xfrm>
                <a:off x="5329" y="2452"/>
                <a:ext cx="25" cy="49"/>
              </a:xfrm>
              <a:custGeom>
                <a:avLst/>
                <a:gdLst>
                  <a:gd name="T0" fmla="*/ 23 w 25"/>
                  <a:gd name="T1" fmla="*/ 15 h 49"/>
                  <a:gd name="T2" fmla="*/ 24 w 25"/>
                  <a:gd name="T3" fmla="*/ 12 h 49"/>
                  <a:gd name="T4" fmla="*/ 24 w 25"/>
                  <a:gd name="T5" fmla="*/ 5 h 49"/>
                  <a:gd name="T6" fmla="*/ 25 w 25"/>
                  <a:gd name="T7" fmla="*/ 4 h 49"/>
                  <a:gd name="T8" fmla="*/ 23 w 25"/>
                  <a:gd name="T9" fmla="*/ 2 h 49"/>
                  <a:gd name="T10" fmla="*/ 20 w 25"/>
                  <a:gd name="T11" fmla="*/ 0 h 49"/>
                  <a:gd name="T12" fmla="*/ 16 w 25"/>
                  <a:gd name="T13" fmla="*/ 2 h 49"/>
                  <a:gd name="T14" fmla="*/ 14 w 25"/>
                  <a:gd name="T15" fmla="*/ 3 h 49"/>
                  <a:gd name="T16" fmla="*/ 13 w 25"/>
                  <a:gd name="T17" fmla="*/ 5 h 49"/>
                  <a:gd name="T18" fmla="*/ 11 w 25"/>
                  <a:gd name="T19" fmla="*/ 9 h 49"/>
                  <a:gd name="T20" fmla="*/ 7 w 25"/>
                  <a:gd name="T21" fmla="*/ 12 h 49"/>
                  <a:gd name="T22" fmla="*/ 0 w 25"/>
                  <a:gd name="T23" fmla="*/ 24 h 49"/>
                  <a:gd name="T24" fmla="*/ 0 w 25"/>
                  <a:gd name="T25" fmla="*/ 29 h 49"/>
                  <a:gd name="T26" fmla="*/ 0 w 25"/>
                  <a:gd name="T27" fmla="*/ 32 h 49"/>
                  <a:gd name="T28" fmla="*/ 4 w 25"/>
                  <a:gd name="T29" fmla="*/ 41 h 49"/>
                  <a:gd name="T30" fmla="*/ 7 w 25"/>
                  <a:gd name="T31" fmla="*/ 43 h 49"/>
                  <a:gd name="T32" fmla="*/ 8 w 25"/>
                  <a:gd name="T33" fmla="*/ 49 h 49"/>
                  <a:gd name="T34" fmla="*/ 11 w 25"/>
                  <a:gd name="T35" fmla="*/ 46 h 49"/>
                  <a:gd name="T36" fmla="*/ 12 w 25"/>
                  <a:gd name="T37" fmla="*/ 42 h 49"/>
                  <a:gd name="T38" fmla="*/ 13 w 25"/>
                  <a:gd name="T39" fmla="*/ 38 h 49"/>
                  <a:gd name="T40" fmla="*/ 17 w 25"/>
                  <a:gd name="T41" fmla="*/ 34 h 49"/>
                  <a:gd name="T42" fmla="*/ 18 w 25"/>
                  <a:gd name="T43" fmla="*/ 32 h 49"/>
                  <a:gd name="T44" fmla="*/ 22 w 25"/>
                  <a:gd name="T45" fmla="*/ 17 h 49"/>
                  <a:gd name="T46" fmla="*/ 23 w 25"/>
                  <a:gd name="T47" fmla="*/ 15 h 49"/>
                  <a:gd name="T48" fmla="*/ 23 w 25"/>
                  <a:gd name="T49"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9">
                    <a:moveTo>
                      <a:pt x="23" y="15"/>
                    </a:moveTo>
                    <a:lnTo>
                      <a:pt x="24" y="12"/>
                    </a:lnTo>
                    <a:lnTo>
                      <a:pt x="24" y="5"/>
                    </a:lnTo>
                    <a:lnTo>
                      <a:pt x="25" y="4"/>
                    </a:lnTo>
                    <a:lnTo>
                      <a:pt x="23" y="2"/>
                    </a:lnTo>
                    <a:lnTo>
                      <a:pt x="20" y="0"/>
                    </a:lnTo>
                    <a:lnTo>
                      <a:pt x="16" y="2"/>
                    </a:lnTo>
                    <a:lnTo>
                      <a:pt x="14" y="3"/>
                    </a:lnTo>
                    <a:lnTo>
                      <a:pt x="13" y="5"/>
                    </a:lnTo>
                    <a:lnTo>
                      <a:pt x="11" y="9"/>
                    </a:lnTo>
                    <a:lnTo>
                      <a:pt x="7" y="12"/>
                    </a:lnTo>
                    <a:lnTo>
                      <a:pt x="0" y="24"/>
                    </a:lnTo>
                    <a:lnTo>
                      <a:pt x="0" y="29"/>
                    </a:lnTo>
                    <a:lnTo>
                      <a:pt x="0" y="32"/>
                    </a:lnTo>
                    <a:lnTo>
                      <a:pt x="4" y="41"/>
                    </a:lnTo>
                    <a:lnTo>
                      <a:pt x="7" y="43"/>
                    </a:lnTo>
                    <a:lnTo>
                      <a:pt x="8" y="49"/>
                    </a:lnTo>
                    <a:lnTo>
                      <a:pt x="11" y="46"/>
                    </a:lnTo>
                    <a:lnTo>
                      <a:pt x="12" y="42"/>
                    </a:lnTo>
                    <a:lnTo>
                      <a:pt x="13" y="38"/>
                    </a:lnTo>
                    <a:lnTo>
                      <a:pt x="17" y="34"/>
                    </a:lnTo>
                    <a:lnTo>
                      <a:pt x="18" y="32"/>
                    </a:lnTo>
                    <a:lnTo>
                      <a:pt x="22" y="17"/>
                    </a:lnTo>
                    <a:lnTo>
                      <a:pt x="23" y="15"/>
                    </a:lnTo>
                    <a:lnTo>
                      <a:pt x="2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4" name="Freeform 156">
                <a:extLst>
                  <a:ext uri="{FF2B5EF4-FFF2-40B4-BE49-F238E27FC236}">
                    <a16:creationId xmlns:a16="http://schemas.microsoft.com/office/drawing/2014/main" id="{D2863644-AFA0-423C-AAC7-BD836F40AC78}"/>
                  </a:ext>
                </a:extLst>
              </p:cNvPr>
              <p:cNvSpPr>
                <a:spLocks/>
              </p:cNvSpPr>
              <p:nvPr/>
            </p:nvSpPr>
            <p:spPr bwMode="auto">
              <a:xfrm>
                <a:off x="5333" y="2619"/>
                <a:ext cx="17" cy="19"/>
              </a:xfrm>
              <a:custGeom>
                <a:avLst/>
                <a:gdLst>
                  <a:gd name="T0" fmla="*/ 14 w 17"/>
                  <a:gd name="T1" fmla="*/ 15 h 19"/>
                  <a:gd name="T2" fmla="*/ 17 w 17"/>
                  <a:gd name="T3" fmla="*/ 12 h 19"/>
                  <a:gd name="T4" fmla="*/ 16 w 17"/>
                  <a:gd name="T5" fmla="*/ 11 h 19"/>
                  <a:gd name="T6" fmla="*/ 16 w 17"/>
                  <a:gd name="T7" fmla="*/ 6 h 19"/>
                  <a:gd name="T8" fmla="*/ 13 w 17"/>
                  <a:gd name="T9" fmla="*/ 4 h 19"/>
                  <a:gd name="T10" fmla="*/ 8 w 17"/>
                  <a:gd name="T11" fmla="*/ 0 h 19"/>
                  <a:gd name="T12" fmla="*/ 4 w 17"/>
                  <a:gd name="T13" fmla="*/ 2 h 19"/>
                  <a:gd name="T14" fmla="*/ 2 w 17"/>
                  <a:gd name="T15" fmla="*/ 0 h 19"/>
                  <a:gd name="T16" fmla="*/ 0 w 17"/>
                  <a:gd name="T17" fmla="*/ 2 h 19"/>
                  <a:gd name="T18" fmla="*/ 1 w 17"/>
                  <a:gd name="T19" fmla="*/ 2 h 19"/>
                  <a:gd name="T20" fmla="*/ 3 w 17"/>
                  <a:gd name="T21" fmla="*/ 5 h 19"/>
                  <a:gd name="T22" fmla="*/ 4 w 17"/>
                  <a:gd name="T23" fmla="*/ 6 h 19"/>
                  <a:gd name="T24" fmla="*/ 5 w 17"/>
                  <a:gd name="T25" fmla="*/ 8 h 19"/>
                  <a:gd name="T26" fmla="*/ 5 w 17"/>
                  <a:gd name="T27" fmla="*/ 12 h 19"/>
                  <a:gd name="T28" fmla="*/ 7 w 17"/>
                  <a:gd name="T29" fmla="*/ 12 h 19"/>
                  <a:gd name="T30" fmla="*/ 8 w 17"/>
                  <a:gd name="T31" fmla="*/ 15 h 19"/>
                  <a:gd name="T32" fmla="*/ 10 w 17"/>
                  <a:gd name="T33" fmla="*/ 17 h 19"/>
                  <a:gd name="T34" fmla="*/ 12 w 17"/>
                  <a:gd name="T35" fmla="*/ 19 h 19"/>
                  <a:gd name="T36" fmla="*/ 13 w 17"/>
                  <a:gd name="T37" fmla="*/ 17 h 19"/>
                  <a:gd name="T38" fmla="*/ 14 w 17"/>
                  <a:gd name="T39" fmla="*/ 17 h 19"/>
                  <a:gd name="T40" fmla="*/ 14 w 17"/>
                  <a:gd name="T41" fmla="*/ 15 h 19"/>
                  <a:gd name="T42" fmla="*/ 14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4" y="15"/>
                    </a:moveTo>
                    <a:lnTo>
                      <a:pt x="17" y="12"/>
                    </a:lnTo>
                    <a:lnTo>
                      <a:pt x="16" y="11"/>
                    </a:lnTo>
                    <a:lnTo>
                      <a:pt x="16" y="6"/>
                    </a:lnTo>
                    <a:lnTo>
                      <a:pt x="13" y="4"/>
                    </a:lnTo>
                    <a:lnTo>
                      <a:pt x="8" y="0"/>
                    </a:lnTo>
                    <a:lnTo>
                      <a:pt x="4" y="2"/>
                    </a:lnTo>
                    <a:lnTo>
                      <a:pt x="2" y="0"/>
                    </a:lnTo>
                    <a:lnTo>
                      <a:pt x="0" y="2"/>
                    </a:lnTo>
                    <a:lnTo>
                      <a:pt x="1" y="2"/>
                    </a:lnTo>
                    <a:lnTo>
                      <a:pt x="3" y="5"/>
                    </a:lnTo>
                    <a:lnTo>
                      <a:pt x="4" y="6"/>
                    </a:lnTo>
                    <a:lnTo>
                      <a:pt x="5" y="8"/>
                    </a:lnTo>
                    <a:lnTo>
                      <a:pt x="5" y="12"/>
                    </a:lnTo>
                    <a:lnTo>
                      <a:pt x="7" y="12"/>
                    </a:lnTo>
                    <a:lnTo>
                      <a:pt x="8" y="15"/>
                    </a:lnTo>
                    <a:lnTo>
                      <a:pt x="10" y="17"/>
                    </a:lnTo>
                    <a:lnTo>
                      <a:pt x="12" y="19"/>
                    </a:lnTo>
                    <a:lnTo>
                      <a:pt x="13" y="17"/>
                    </a:lnTo>
                    <a:lnTo>
                      <a:pt x="14" y="17"/>
                    </a:lnTo>
                    <a:lnTo>
                      <a:pt x="14" y="15"/>
                    </a:lnTo>
                    <a:lnTo>
                      <a:pt x="1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5" name="Freeform 157">
                <a:extLst>
                  <a:ext uri="{FF2B5EF4-FFF2-40B4-BE49-F238E27FC236}">
                    <a16:creationId xmlns:a16="http://schemas.microsoft.com/office/drawing/2014/main" id="{690CE265-4F8A-480F-A218-3DA742A65455}"/>
                  </a:ext>
                </a:extLst>
              </p:cNvPr>
              <p:cNvSpPr>
                <a:spLocks/>
              </p:cNvSpPr>
              <p:nvPr/>
            </p:nvSpPr>
            <p:spPr bwMode="auto">
              <a:xfrm>
                <a:off x="5353" y="2641"/>
                <a:ext cx="18" cy="21"/>
              </a:xfrm>
              <a:custGeom>
                <a:avLst/>
                <a:gdLst>
                  <a:gd name="T0" fmla="*/ 10 w 18"/>
                  <a:gd name="T1" fmla="*/ 6 h 21"/>
                  <a:gd name="T2" fmla="*/ 7 w 18"/>
                  <a:gd name="T3" fmla="*/ 3 h 21"/>
                  <a:gd name="T4" fmla="*/ 2 w 18"/>
                  <a:gd name="T5" fmla="*/ 0 h 21"/>
                  <a:gd name="T6" fmla="*/ 0 w 18"/>
                  <a:gd name="T7" fmla="*/ 2 h 21"/>
                  <a:gd name="T8" fmla="*/ 3 w 18"/>
                  <a:gd name="T9" fmla="*/ 3 h 21"/>
                  <a:gd name="T10" fmla="*/ 3 w 18"/>
                  <a:gd name="T11" fmla="*/ 6 h 21"/>
                  <a:gd name="T12" fmla="*/ 2 w 18"/>
                  <a:gd name="T13" fmla="*/ 14 h 21"/>
                  <a:gd name="T14" fmla="*/ 1 w 18"/>
                  <a:gd name="T15" fmla="*/ 16 h 21"/>
                  <a:gd name="T16" fmla="*/ 2 w 18"/>
                  <a:gd name="T17" fmla="*/ 21 h 21"/>
                  <a:gd name="T18" fmla="*/ 6 w 18"/>
                  <a:gd name="T19" fmla="*/ 18 h 21"/>
                  <a:gd name="T20" fmla="*/ 10 w 18"/>
                  <a:gd name="T21" fmla="*/ 18 h 21"/>
                  <a:gd name="T22" fmla="*/ 14 w 18"/>
                  <a:gd name="T23" fmla="*/ 14 h 21"/>
                  <a:gd name="T24" fmla="*/ 15 w 18"/>
                  <a:gd name="T25" fmla="*/ 14 h 21"/>
                  <a:gd name="T26" fmla="*/ 17 w 18"/>
                  <a:gd name="T27" fmla="*/ 10 h 21"/>
                  <a:gd name="T28" fmla="*/ 18 w 18"/>
                  <a:gd name="T29" fmla="*/ 7 h 21"/>
                  <a:gd name="T30" fmla="*/ 17 w 18"/>
                  <a:gd name="T31" fmla="*/ 6 h 21"/>
                  <a:gd name="T32" fmla="*/ 15 w 18"/>
                  <a:gd name="T33" fmla="*/ 8 h 21"/>
                  <a:gd name="T34" fmla="*/ 15 w 18"/>
                  <a:gd name="T35" fmla="*/ 6 h 21"/>
                  <a:gd name="T36" fmla="*/ 10 w 18"/>
                  <a:gd name="T37" fmla="*/ 6 h 21"/>
                  <a:gd name="T38" fmla="*/ 10 w 18"/>
                  <a:gd name="T3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0" y="6"/>
                    </a:moveTo>
                    <a:lnTo>
                      <a:pt x="7" y="3"/>
                    </a:lnTo>
                    <a:lnTo>
                      <a:pt x="2" y="0"/>
                    </a:lnTo>
                    <a:lnTo>
                      <a:pt x="0" y="2"/>
                    </a:lnTo>
                    <a:lnTo>
                      <a:pt x="3" y="3"/>
                    </a:lnTo>
                    <a:lnTo>
                      <a:pt x="3" y="6"/>
                    </a:lnTo>
                    <a:lnTo>
                      <a:pt x="2" y="14"/>
                    </a:lnTo>
                    <a:lnTo>
                      <a:pt x="1" y="16"/>
                    </a:lnTo>
                    <a:lnTo>
                      <a:pt x="2" y="21"/>
                    </a:lnTo>
                    <a:lnTo>
                      <a:pt x="6" y="18"/>
                    </a:lnTo>
                    <a:lnTo>
                      <a:pt x="10" y="18"/>
                    </a:lnTo>
                    <a:lnTo>
                      <a:pt x="14" y="14"/>
                    </a:lnTo>
                    <a:lnTo>
                      <a:pt x="15" y="14"/>
                    </a:lnTo>
                    <a:lnTo>
                      <a:pt x="17" y="10"/>
                    </a:lnTo>
                    <a:lnTo>
                      <a:pt x="18" y="7"/>
                    </a:lnTo>
                    <a:lnTo>
                      <a:pt x="17" y="6"/>
                    </a:lnTo>
                    <a:lnTo>
                      <a:pt x="15" y="8"/>
                    </a:lnTo>
                    <a:lnTo>
                      <a:pt x="15" y="6"/>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6" name="Freeform 158">
                <a:extLst>
                  <a:ext uri="{FF2B5EF4-FFF2-40B4-BE49-F238E27FC236}">
                    <a16:creationId xmlns:a16="http://schemas.microsoft.com/office/drawing/2014/main" id="{F0908AF2-A1AA-4F5D-AD62-26994C27B03E}"/>
                  </a:ext>
                </a:extLst>
              </p:cNvPr>
              <p:cNvSpPr>
                <a:spLocks/>
              </p:cNvSpPr>
              <p:nvPr/>
            </p:nvSpPr>
            <p:spPr bwMode="auto">
              <a:xfrm>
                <a:off x="5354" y="2673"/>
                <a:ext cx="64" cy="56"/>
              </a:xfrm>
              <a:custGeom>
                <a:avLst/>
                <a:gdLst>
                  <a:gd name="T0" fmla="*/ 2 w 64"/>
                  <a:gd name="T1" fmla="*/ 27 h 56"/>
                  <a:gd name="T2" fmla="*/ 0 w 64"/>
                  <a:gd name="T3" fmla="*/ 35 h 56"/>
                  <a:gd name="T4" fmla="*/ 4 w 64"/>
                  <a:gd name="T5" fmla="*/ 37 h 56"/>
                  <a:gd name="T6" fmla="*/ 7 w 64"/>
                  <a:gd name="T7" fmla="*/ 31 h 56"/>
                  <a:gd name="T8" fmla="*/ 9 w 64"/>
                  <a:gd name="T9" fmla="*/ 26 h 56"/>
                  <a:gd name="T10" fmla="*/ 13 w 64"/>
                  <a:gd name="T11" fmla="*/ 28 h 56"/>
                  <a:gd name="T12" fmla="*/ 15 w 64"/>
                  <a:gd name="T13" fmla="*/ 29 h 56"/>
                  <a:gd name="T14" fmla="*/ 18 w 64"/>
                  <a:gd name="T15" fmla="*/ 29 h 56"/>
                  <a:gd name="T16" fmla="*/ 22 w 64"/>
                  <a:gd name="T17" fmla="*/ 28 h 56"/>
                  <a:gd name="T18" fmla="*/ 24 w 64"/>
                  <a:gd name="T19" fmla="*/ 26 h 56"/>
                  <a:gd name="T20" fmla="*/ 31 w 64"/>
                  <a:gd name="T21" fmla="*/ 31 h 56"/>
                  <a:gd name="T22" fmla="*/ 31 w 64"/>
                  <a:gd name="T23" fmla="*/ 34 h 56"/>
                  <a:gd name="T24" fmla="*/ 29 w 64"/>
                  <a:gd name="T25" fmla="*/ 37 h 56"/>
                  <a:gd name="T26" fmla="*/ 30 w 64"/>
                  <a:gd name="T27" fmla="*/ 44 h 56"/>
                  <a:gd name="T28" fmla="*/ 35 w 64"/>
                  <a:gd name="T29" fmla="*/ 49 h 56"/>
                  <a:gd name="T30" fmla="*/ 43 w 64"/>
                  <a:gd name="T31" fmla="*/ 52 h 56"/>
                  <a:gd name="T32" fmla="*/ 47 w 64"/>
                  <a:gd name="T33" fmla="*/ 49 h 56"/>
                  <a:gd name="T34" fmla="*/ 46 w 64"/>
                  <a:gd name="T35" fmla="*/ 54 h 56"/>
                  <a:gd name="T36" fmla="*/ 48 w 64"/>
                  <a:gd name="T37" fmla="*/ 56 h 56"/>
                  <a:gd name="T38" fmla="*/ 52 w 64"/>
                  <a:gd name="T39" fmla="*/ 48 h 56"/>
                  <a:gd name="T40" fmla="*/ 48 w 64"/>
                  <a:gd name="T41" fmla="*/ 40 h 56"/>
                  <a:gd name="T42" fmla="*/ 51 w 64"/>
                  <a:gd name="T43" fmla="*/ 36 h 56"/>
                  <a:gd name="T44" fmla="*/ 53 w 64"/>
                  <a:gd name="T45" fmla="*/ 34 h 56"/>
                  <a:gd name="T46" fmla="*/ 58 w 64"/>
                  <a:gd name="T47" fmla="*/ 44 h 56"/>
                  <a:gd name="T48" fmla="*/ 59 w 64"/>
                  <a:gd name="T49" fmla="*/ 46 h 56"/>
                  <a:gd name="T50" fmla="*/ 60 w 64"/>
                  <a:gd name="T51" fmla="*/ 37 h 56"/>
                  <a:gd name="T52" fmla="*/ 64 w 64"/>
                  <a:gd name="T53" fmla="*/ 32 h 56"/>
                  <a:gd name="T54" fmla="*/ 64 w 64"/>
                  <a:gd name="T55" fmla="*/ 28 h 56"/>
                  <a:gd name="T56" fmla="*/ 61 w 64"/>
                  <a:gd name="T57" fmla="*/ 25 h 56"/>
                  <a:gd name="T58" fmla="*/ 63 w 64"/>
                  <a:gd name="T59" fmla="*/ 20 h 56"/>
                  <a:gd name="T60" fmla="*/ 60 w 64"/>
                  <a:gd name="T61" fmla="*/ 18 h 56"/>
                  <a:gd name="T62" fmla="*/ 57 w 64"/>
                  <a:gd name="T63" fmla="*/ 14 h 56"/>
                  <a:gd name="T64" fmla="*/ 58 w 64"/>
                  <a:gd name="T65" fmla="*/ 8 h 56"/>
                  <a:gd name="T66" fmla="*/ 57 w 64"/>
                  <a:gd name="T67" fmla="*/ 5 h 56"/>
                  <a:gd name="T68" fmla="*/ 55 w 64"/>
                  <a:gd name="T69" fmla="*/ 2 h 56"/>
                  <a:gd name="T70" fmla="*/ 48 w 64"/>
                  <a:gd name="T71" fmla="*/ 1 h 56"/>
                  <a:gd name="T72" fmla="*/ 50 w 64"/>
                  <a:gd name="T73" fmla="*/ 9 h 56"/>
                  <a:gd name="T74" fmla="*/ 46 w 64"/>
                  <a:gd name="T75" fmla="*/ 8 h 56"/>
                  <a:gd name="T76" fmla="*/ 42 w 64"/>
                  <a:gd name="T77" fmla="*/ 10 h 56"/>
                  <a:gd name="T78" fmla="*/ 39 w 64"/>
                  <a:gd name="T79" fmla="*/ 16 h 56"/>
                  <a:gd name="T80" fmla="*/ 35 w 64"/>
                  <a:gd name="T81" fmla="*/ 14 h 56"/>
                  <a:gd name="T82" fmla="*/ 32 w 64"/>
                  <a:gd name="T83" fmla="*/ 19 h 56"/>
                  <a:gd name="T84" fmla="*/ 29 w 64"/>
                  <a:gd name="T85" fmla="*/ 20 h 56"/>
                  <a:gd name="T86" fmla="*/ 24 w 64"/>
                  <a:gd name="T87" fmla="*/ 23 h 56"/>
                  <a:gd name="T88" fmla="*/ 25 w 64"/>
                  <a:gd name="T89" fmla="*/ 22 h 56"/>
                  <a:gd name="T90" fmla="*/ 26 w 64"/>
                  <a:gd name="T91" fmla="*/ 17 h 56"/>
                  <a:gd name="T92" fmla="*/ 21 w 64"/>
                  <a:gd name="T93" fmla="*/ 14 h 56"/>
                  <a:gd name="T94" fmla="*/ 15 w 64"/>
                  <a:gd name="T95" fmla="*/ 18 h 56"/>
                  <a:gd name="T96" fmla="*/ 13 w 64"/>
                  <a:gd name="T97" fmla="*/ 21 h 56"/>
                  <a:gd name="T98" fmla="*/ 5 w 64"/>
                  <a:gd name="T9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56">
                    <a:moveTo>
                      <a:pt x="5" y="22"/>
                    </a:moveTo>
                    <a:lnTo>
                      <a:pt x="2" y="27"/>
                    </a:lnTo>
                    <a:lnTo>
                      <a:pt x="2" y="29"/>
                    </a:lnTo>
                    <a:lnTo>
                      <a:pt x="0" y="35"/>
                    </a:lnTo>
                    <a:lnTo>
                      <a:pt x="1" y="37"/>
                    </a:lnTo>
                    <a:lnTo>
                      <a:pt x="4" y="37"/>
                    </a:lnTo>
                    <a:lnTo>
                      <a:pt x="5" y="34"/>
                    </a:lnTo>
                    <a:lnTo>
                      <a:pt x="7" y="31"/>
                    </a:lnTo>
                    <a:lnTo>
                      <a:pt x="7" y="29"/>
                    </a:lnTo>
                    <a:lnTo>
                      <a:pt x="9" y="26"/>
                    </a:lnTo>
                    <a:lnTo>
                      <a:pt x="13" y="27"/>
                    </a:lnTo>
                    <a:lnTo>
                      <a:pt x="13" y="28"/>
                    </a:lnTo>
                    <a:lnTo>
                      <a:pt x="13" y="30"/>
                    </a:lnTo>
                    <a:lnTo>
                      <a:pt x="15" y="29"/>
                    </a:lnTo>
                    <a:lnTo>
                      <a:pt x="17" y="27"/>
                    </a:lnTo>
                    <a:lnTo>
                      <a:pt x="18" y="29"/>
                    </a:lnTo>
                    <a:lnTo>
                      <a:pt x="22" y="30"/>
                    </a:lnTo>
                    <a:lnTo>
                      <a:pt x="22" y="28"/>
                    </a:lnTo>
                    <a:lnTo>
                      <a:pt x="22" y="26"/>
                    </a:lnTo>
                    <a:lnTo>
                      <a:pt x="24" y="26"/>
                    </a:lnTo>
                    <a:lnTo>
                      <a:pt x="30" y="28"/>
                    </a:lnTo>
                    <a:lnTo>
                      <a:pt x="31" y="31"/>
                    </a:lnTo>
                    <a:lnTo>
                      <a:pt x="32" y="34"/>
                    </a:lnTo>
                    <a:lnTo>
                      <a:pt x="31" y="34"/>
                    </a:lnTo>
                    <a:lnTo>
                      <a:pt x="30" y="35"/>
                    </a:lnTo>
                    <a:lnTo>
                      <a:pt x="29" y="37"/>
                    </a:lnTo>
                    <a:lnTo>
                      <a:pt x="30" y="39"/>
                    </a:lnTo>
                    <a:lnTo>
                      <a:pt x="30" y="44"/>
                    </a:lnTo>
                    <a:lnTo>
                      <a:pt x="31" y="47"/>
                    </a:lnTo>
                    <a:lnTo>
                      <a:pt x="35" y="49"/>
                    </a:lnTo>
                    <a:lnTo>
                      <a:pt x="41" y="52"/>
                    </a:lnTo>
                    <a:lnTo>
                      <a:pt x="43" y="52"/>
                    </a:lnTo>
                    <a:lnTo>
                      <a:pt x="46" y="49"/>
                    </a:lnTo>
                    <a:lnTo>
                      <a:pt x="47" y="49"/>
                    </a:lnTo>
                    <a:lnTo>
                      <a:pt x="46" y="53"/>
                    </a:lnTo>
                    <a:lnTo>
                      <a:pt x="46" y="54"/>
                    </a:lnTo>
                    <a:lnTo>
                      <a:pt x="47" y="56"/>
                    </a:lnTo>
                    <a:lnTo>
                      <a:pt x="48" y="56"/>
                    </a:lnTo>
                    <a:lnTo>
                      <a:pt x="52" y="51"/>
                    </a:lnTo>
                    <a:lnTo>
                      <a:pt x="52" y="48"/>
                    </a:lnTo>
                    <a:lnTo>
                      <a:pt x="50" y="44"/>
                    </a:lnTo>
                    <a:lnTo>
                      <a:pt x="48" y="40"/>
                    </a:lnTo>
                    <a:lnTo>
                      <a:pt x="49" y="39"/>
                    </a:lnTo>
                    <a:lnTo>
                      <a:pt x="51" y="36"/>
                    </a:lnTo>
                    <a:lnTo>
                      <a:pt x="52" y="32"/>
                    </a:lnTo>
                    <a:lnTo>
                      <a:pt x="53" y="34"/>
                    </a:lnTo>
                    <a:lnTo>
                      <a:pt x="57" y="38"/>
                    </a:lnTo>
                    <a:lnTo>
                      <a:pt x="58" y="44"/>
                    </a:lnTo>
                    <a:lnTo>
                      <a:pt x="59" y="46"/>
                    </a:lnTo>
                    <a:lnTo>
                      <a:pt x="59" y="46"/>
                    </a:lnTo>
                    <a:lnTo>
                      <a:pt x="59" y="39"/>
                    </a:lnTo>
                    <a:lnTo>
                      <a:pt x="60" y="37"/>
                    </a:lnTo>
                    <a:lnTo>
                      <a:pt x="63" y="35"/>
                    </a:lnTo>
                    <a:lnTo>
                      <a:pt x="64" y="32"/>
                    </a:lnTo>
                    <a:lnTo>
                      <a:pt x="64" y="31"/>
                    </a:lnTo>
                    <a:lnTo>
                      <a:pt x="64" y="28"/>
                    </a:lnTo>
                    <a:lnTo>
                      <a:pt x="63" y="26"/>
                    </a:lnTo>
                    <a:lnTo>
                      <a:pt x="61" y="25"/>
                    </a:lnTo>
                    <a:lnTo>
                      <a:pt x="61" y="22"/>
                    </a:lnTo>
                    <a:lnTo>
                      <a:pt x="63" y="20"/>
                    </a:lnTo>
                    <a:lnTo>
                      <a:pt x="60" y="20"/>
                    </a:lnTo>
                    <a:lnTo>
                      <a:pt x="60" y="18"/>
                    </a:lnTo>
                    <a:lnTo>
                      <a:pt x="60" y="16"/>
                    </a:lnTo>
                    <a:lnTo>
                      <a:pt x="57" y="14"/>
                    </a:lnTo>
                    <a:lnTo>
                      <a:pt x="60" y="12"/>
                    </a:lnTo>
                    <a:lnTo>
                      <a:pt x="58" y="8"/>
                    </a:lnTo>
                    <a:lnTo>
                      <a:pt x="59" y="5"/>
                    </a:lnTo>
                    <a:lnTo>
                      <a:pt x="57" y="5"/>
                    </a:lnTo>
                    <a:lnTo>
                      <a:pt x="56" y="5"/>
                    </a:lnTo>
                    <a:lnTo>
                      <a:pt x="55" y="2"/>
                    </a:lnTo>
                    <a:lnTo>
                      <a:pt x="50" y="0"/>
                    </a:lnTo>
                    <a:lnTo>
                      <a:pt x="48" y="1"/>
                    </a:lnTo>
                    <a:lnTo>
                      <a:pt x="50" y="6"/>
                    </a:lnTo>
                    <a:lnTo>
                      <a:pt x="50" y="9"/>
                    </a:lnTo>
                    <a:lnTo>
                      <a:pt x="48" y="9"/>
                    </a:lnTo>
                    <a:lnTo>
                      <a:pt x="46" y="8"/>
                    </a:lnTo>
                    <a:lnTo>
                      <a:pt x="44" y="11"/>
                    </a:lnTo>
                    <a:lnTo>
                      <a:pt x="42" y="10"/>
                    </a:lnTo>
                    <a:lnTo>
                      <a:pt x="40" y="10"/>
                    </a:lnTo>
                    <a:lnTo>
                      <a:pt x="39" y="16"/>
                    </a:lnTo>
                    <a:lnTo>
                      <a:pt x="38" y="16"/>
                    </a:lnTo>
                    <a:lnTo>
                      <a:pt x="35" y="14"/>
                    </a:lnTo>
                    <a:lnTo>
                      <a:pt x="33" y="16"/>
                    </a:lnTo>
                    <a:lnTo>
                      <a:pt x="32" y="19"/>
                    </a:lnTo>
                    <a:lnTo>
                      <a:pt x="31" y="20"/>
                    </a:lnTo>
                    <a:lnTo>
                      <a:pt x="29" y="20"/>
                    </a:lnTo>
                    <a:lnTo>
                      <a:pt x="26" y="22"/>
                    </a:lnTo>
                    <a:lnTo>
                      <a:pt x="24" y="23"/>
                    </a:lnTo>
                    <a:lnTo>
                      <a:pt x="24" y="23"/>
                    </a:lnTo>
                    <a:lnTo>
                      <a:pt x="25" y="22"/>
                    </a:lnTo>
                    <a:lnTo>
                      <a:pt x="27" y="19"/>
                    </a:lnTo>
                    <a:lnTo>
                      <a:pt x="26" y="17"/>
                    </a:lnTo>
                    <a:lnTo>
                      <a:pt x="24" y="14"/>
                    </a:lnTo>
                    <a:lnTo>
                      <a:pt x="21" y="14"/>
                    </a:lnTo>
                    <a:lnTo>
                      <a:pt x="17" y="16"/>
                    </a:lnTo>
                    <a:lnTo>
                      <a:pt x="15" y="18"/>
                    </a:lnTo>
                    <a:lnTo>
                      <a:pt x="15" y="20"/>
                    </a:lnTo>
                    <a:lnTo>
                      <a:pt x="13" y="21"/>
                    </a:lnTo>
                    <a:lnTo>
                      <a:pt x="8" y="22"/>
                    </a:lnTo>
                    <a:lnTo>
                      <a:pt x="5" y="22"/>
                    </a:lnTo>
                    <a:lnTo>
                      <a:pt x="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7" name="Freeform 159">
                <a:extLst>
                  <a:ext uri="{FF2B5EF4-FFF2-40B4-BE49-F238E27FC236}">
                    <a16:creationId xmlns:a16="http://schemas.microsoft.com/office/drawing/2014/main" id="{C2CDC853-E29C-4BAB-A782-F151E9DCA4E9}"/>
                  </a:ext>
                </a:extLst>
              </p:cNvPr>
              <p:cNvSpPr>
                <a:spLocks/>
              </p:cNvSpPr>
              <p:nvPr/>
            </p:nvSpPr>
            <p:spPr bwMode="auto">
              <a:xfrm>
                <a:off x="5355" y="2611"/>
                <a:ext cx="3" cy="2"/>
              </a:xfrm>
              <a:custGeom>
                <a:avLst/>
                <a:gdLst>
                  <a:gd name="T0" fmla="*/ 3 w 3"/>
                  <a:gd name="T1" fmla="*/ 2 h 2"/>
                  <a:gd name="T2" fmla="*/ 3 w 3"/>
                  <a:gd name="T3" fmla="*/ 2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3" y="2"/>
                    </a:lnTo>
                    <a:lnTo>
                      <a:pt x="0" y="0"/>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8" name="Freeform 160">
                <a:extLst>
                  <a:ext uri="{FF2B5EF4-FFF2-40B4-BE49-F238E27FC236}">
                    <a16:creationId xmlns:a16="http://schemas.microsoft.com/office/drawing/2014/main" id="{7489CBCB-1431-4D00-B3B0-A69EA4BF6D2D}"/>
                  </a:ext>
                </a:extLst>
              </p:cNvPr>
              <p:cNvSpPr>
                <a:spLocks/>
              </p:cNvSpPr>
              <p:nvPr/>
            </p:nvSpPr>
            <p:spPr bwMode="auto">
              <a:xfrm>
                <a:off x="5359" y="2869"/>
                <a:ext cx="7" cy="11"/>
              </a:xfrm>
              <a:custGeom>
                <a:avLst/>
                <a:gdLst>
                  <a:gd name="T0" fmla="*/ 7 w 7"/>
                  <a:gd name="T1" fmla="*/ 0 h 11"/>
                  <a:gd name="T2" fmla="*/ 3 w 7"/>
                  <a:gd name="T3" fmla="*/ 2 h 11"/>
                  <a:gd name="T4" fmla="*/ 1 w 7"/>
                  <a:gd name="T5" fmla="*/ 4 h 11"/>
                  <a:gd name="T6" fmla="*/ 0 w 7"/>
                  <a:gd name="T7" fmla="*/ 10 h 11"/>
                  <a:gd name="T8" fmla="*/ 4 w 7"/>
                  <a:gd name="T9" fmla="*/ 11 h 11"/>
                  <a:gd name="T10" fmla="*/ 7 w 7"/>
                  <a:gd name="T11" fmla="*/ 3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3" y="2"/>
                    </a:lnTo>
                    <a:lnTo>
                      <a:pt x="1" y="4"/>
                    </a:lnTo>
                    <a:lnTo>
                      <a:pt x="0" y="10"/>
                    </a:lnTo>
                    <a:lnTo>
                      <a:pt x="4" y="11"/>
                    </a:lnTo>
                    <a:lnTo>
                      <a:pt x="7"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19" name="Freeform 161">
                <a:extLst>
                  <a:ext uri="{FF2B5EF4-FFF2-40B4-BE49-F238E27FC236}">
                    <a16:creationId xmlns:a16="http://schemas.microsoft.com/office/drawing/2014/main" id="{C5C77219-17EE-45AF-AC72-14E5FA2DB20A}"/>
                  </a:ext>
                </a:extLst>
              </p:cNvPr>
              <p:cNvSpPr>
                <a:spLocks/>
              </p:cNvSpPr>
              <p:nvPr/>
            </p:nvSpPr>
            <p:spPr bwMode="auto">
              <a:xfrm>
                <a:off x="5361" y="2655"/>
                <a:ext cx="16" cy="27"/>
              </a:xfrm>
              <a:custGeom>
                <a:avLst/>
                <a:gdLst>
                  <a:gd name="T0" fmla="*/ 2 w 16"/>
                  <a:gd name="T1" fmla="*/ 21 h 27"/>
                  <a:gd name="T2" fmla="*/ 7 w 16"/>
                  <a:gd name="T3" fmla="*/ 23 h 27"/>
                  <a:gd name="T4" fmla="*/ 8 w 16"/>
                  <a:gd name="T5" fmla="*/ 27 h 27"/>
                  <a:gd name="T6" fmla="*/ 9 w 16"/>
                  <a:gd name="T7" fmla="*/ 27 h 27"/>
                  <a:gd name="T8" fmla="*/ 12 w 16"/>
                  <a:gd name="T9" fmla="*/ 24 h 27"/>
                  <a:gd name="T10" fmla="*/ 11 w 16"/>
                  <a:gd name="T11" fmla="*/ 21 h 27"/>
                  <a:gd name="T12" fmla="*/ 10 w 16"/>
                  <a:gd name="T13" fmla="*/ 19 h 27"/>
                  <a:gd name="T14" fmla="*/ 10 w 16"/>
                  <a:gd name="T15" fmla="*/ 17 h 27"/>
                  <a:gd name="T16" fmla="*/ 12 w 16"/>
                  <a:gd name="T17" fmla="*/ 11 h 27"/>
                  <a:gd name="T18" fmla="*/ 12 w 16"/>
                  <a:gd name="T19" fmla="*/ 7 h 27"/>
                  <a:gd name="T20" fmla="*/ 15 w 16"/>
                  <a:gd name="T21" fmla="*/ 5 h 27"/>
                  <a:gd name="T22" fmla="*/ 16 w 16"/>
                  <a:gd name="T23" fmla="*/ 3 h 27"/>
                  <a:gd name="T24" fmla="*/ 14 w 16"/>
                  <a:gd name="T25" fmla="*/ 1 h 27"/>
                  <a:gd name="T26" fmla="*/ 11 w 16"/>
                  <a:gd name="T27" fmla="*/ 0 h 27"/>
                  <a:gd name="T28" fmla="*/ 8 w 16"/>
                  <a:gd name="T29" fmla="*/ 1 h 27"/>
                  <a:gd name="T30" fmla="*/ 7 w 16"/>
                  <a:gd name="T31" fmla="*/ 2 h 27"/>
                  <a:gd name="T32" fmla="*/ 8 w 16"/>
                  <a:gd name="T33" fmla="*/ 3 h 27"/>
                  <a:gd name="T34" fmla="*/ 6 w 16"/>
                  <a:gd name="T35" fmla="*/ 5 h 27"/>
                  <a:gd name="T36" fmla="*/ 6 w 16"/>
                  <a:gd name="T37" fmla="*/ 10 h 27"/>
                  <a:gd name="T38" fmla="*/ 5 w 16"/>
                  <a:gd name="T39" fmla="*/ 13 h 27"/>
                  <a:gd name="T40" fmla="*/ 2 w 16"/>
                  <a:gd name="T41" fmla="*/ 14 h 27"/>
                  <a:gd name="T42" fmla="*/ 0 w 16"/>
                  <a:gd name="T43" fmla="*/ 15 h 27"/>
                  <a:gd name="T44" fmla="*/ 0 w 16"/>
                  <a:gd name="T45" fmla="*/ 19 h 27"/>
                  <a:gd name="T46" fmla="*/ 2 w 16"/>
                  <a:gd name="T47" fmla="*/ 21 h 27"/>
                  <a:gd name="T48" fmla="*/ 2 w 16"/>
                  <a:gd name="T4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2" y="21"/>
                    </a:moveTo>
                    <a:lnTo>
                      <a:pt x="7" y="23"/>
                    </a:lnTo>
                    <a:lnTo>
                      <a:pt x="8" y="27"/>
                    </a:lnTo>
                    <a:lnTo>
                      <a:pt x="9" y="27"/>
                    </a:lnTo>
                    <a:lnTo>
                      <a:pt x="12" y="24"/>
                    </a:lnTo>
                    <a:lnTo>
                      <a:pt x="11" y="21"/>
                    </a:lnTo>
                    <a:lnTo>
                      <a:pt x="10" y="19"/>
                    </a:lnTo>
                    <a:lnTo>
                      <a:pt x="10" y="17"/>
                    </a:lnTo>
                    <a:lnTo>
                      <a:pt x="12" y="11"/>
                    </a:lnTo>
                    <a:lnTo>
                      <a:pt x="12" y="7"/>
                    </a:lnTo>
                    <a:lnTo>
                      <a:pt x="15" y="5"/>
                    </a:lnTo>
                    <a:lnTo>
                      <a:pt x="16" y="3"/>
                    </a:lnTo>
                    <a:lnTo>
                      <a:pt x="14" y="1"/>
                    </a:lnTo>
                    <a:lnTo>
                      <a:pt x="11" y="0"/>
                    </a:lnTo>
                    <a:lnTo>
                      <a:pt x="8" y="1"/>
                    </a:lnTo>
                    <a:lnTo>
                      <a:pt x="7" y="2"/>
                    </a:lnTo>
                    <a:lnTo>
                      <a:pt x="8" y="3"/>
                    </a:lnTo>
                    <a:lnTo>
                      <a:pt x="6" y="5"/>
                    </a:lnTo>
                    <a:lnTo>
                      <a:pt x="6" y="10"/>
                    </a:lnTo>
                    <a:lnTo>
                      <a:pt x="5" y="13"/>
                    </a:lnTo>
                    <a:lnTo>
                      <a:pt x="2" y="14"/>
                    </a:lnTo>
                    <a:lnTo>
                      <a:pt x="0" y="15"/>
                    </a:lnTo>
                    <a:lnTo>
                      <a:pt x="0" y="19"/>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0" name="Freeform 162">
                <a:extLst>
                  <a:ext uri="{FF2B5EF4-FFF2-40B4-BE49-F238E27FC236}">
                    <a16:creationId xmlns:a16="http://schemas.microsoft.com/office/drawing/2014/main" id="{E95CD56A-CD52-4ECC-9995-E29630909C58}"/>
                  </a:ext>
                </a:extLst>
              </p:cNvPr>
              <p:cNvSpPr>
                <a:spLocks/>
              </p:cNvSpPr>
              <p:nvPr/>
            </p:nvSpPr>
            <p:spPr bwMode="auto">
              <a:xfrm>
                <a:off x="5363" y="2866"/>
                <a:ext cx="9" cy="17"/>
              </a:xfrm>
              <a:custGeom>
                <a:avLst/>
                <a:gdLst>
                  <a:gd name="T0" fmla="*/ 7 w 9"/>
                  <a:gd name="T1" fmla="*/ 0 h 17"/>
                  <a:gd name="T2" fmla="*/ 5 w 9"/>
                  <a:gd name="T3" fmla="*/ 1 h 17"/>
                  <a:gd name="T4" fmla="*/ 4 w 9"/>
                  <a:gd name="T5" fmla="*/ 7 h 17"/>
                  <a:gd name="T6" fmla="*/ 3 w 9"/>
                  <a:gd name="T7" fmla="*/ 10 h 17"/>
                  <a:gd name="T8" fmla="*/ 0 w 9"/>
                  <a:gd name="T9" fmla="*/ 15 h 17"/>
                  <a:gd name="T10" fmla="*/ 3 w 9"/>
                  <a:gd name="T11" fmla="*/ 17 h 17"/>
                  <a:gd name="T12" fmla="*/ 5 w 9"/>
                  <a:gd name="T13" fmla="*/ 14 h 17"/>
                  <a:gd name="T14" fmla="*/ 7 w 9"/>
                  <a:gd name="T15" fmla="*/ 14 h 17"/>
                  <a:gd name="T16" fmla="*/ 7 w 9"/>
                  <a:gd name="T17" fmla="*/ 12 h 17"/>
                  <a:gd name="T18" fmla="*/ 6 w 9"/>
                  <a:gd name="T19" fmla="*/ 8 h 17"/>
                  <a:gd name="T20" fmla="*/ 6 w 9"/>
                  <a:gd name="T21" fmla="*/ 6 h 17"/>
                  <a:gd name="T22" fmla="*/ 9 w 9"/>
                  <a:gd name="T23" fmla="*/ 3 h 17"/>
                  <a:gd name="T24" fmla="*/ 7 w 9"/>
                  <a:gd name="T25" fmla="*/ 0 h 17"/>
                  <a:gd name="T26" fmla="*/ 7 w 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7">
                    <a:moveTo>
                      <a:pt x="7" y="0"/>
                    </a:moveTo>
                    <a:lnTo>
                      <a:pt x="5" y="1"/>
                    </a:lnTo>
                    <a:lnTo>
                      <a:pt x="4" y="7"/>
                    </a:lnTo>
                    <a:lnTo>
                      <a:pt x="3" y="10"/>
                    </a:lnTo>
                    <a:lnTo>
                      <a:pt x="0" y="15"/>
                    </a:lnTo>
                    <a:lnTo>
                      <a:pt x="3" y="17"/>
                    </a:lnTo>
                    <a:lnTo>
                      <a:pt x="5" y="14"/>
                    </a:lnTo>
                    <a:lnTo>
                      <a:pt x="7" y="14"/>
                    </a:lnTo>
                    <a:lnTo>
                      <a:pt x="7" y="12"/>
                    </a:lnTo>
                    <a:lnTo>
                      <a:pt x="6" y="8"/>
                    </a:lnTo>
                    <a:lnTo>
                      <a:pt x="6" y="6"/>
                    </a:lnTo>
                    <a:lnTo>
                      <a:pt x="9"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1" name="Freeform 163">
                <a:extLst>
                  <a:ext uri="{FF2B5EF4-FFF2-40B4-BE49-F238E27FC236}">
                    <a16:creationId xmlns:a16="http://schemas.microsoft.com/office/drawing/2014/main" id="{970B29AB-6600-4222-9B51-20168767B666}"/>
                  </a:ext>
                </a:extLst>
              </p:cNvPr>
              <p:cNvSpPr>
                <a:spLocks/>
              </p:cNvSpPr>
              <p:nvPr/>
            </p:nvSpPr>
            <p:spPr bwMode="auto">
              <a:xfrm>
                <a:off x="5368" y="2922"/>
                <a:ext cx="2" cy="2"/>
              </a:xfrm>
              <a:custGeom>
                <a:avLst/>
                <a:gdLst>
                  <a:gd name="T0" fmla="*/ 0 w 2"/>
                  <a:gd name="T1" fmla="*/ 1 h 2"/>
                  <a:gd name="T2" fmla="*/ 0 w 2"/>
                  <a:gd name="T3" fmla="*/ 2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2" name="Freeform 164">
                <a:extLst>
                  <a:ext uri="{FF2B5EF4-FFF2-40B4-BE49-F238E27FC236}">
                    <a16:creationId xmlns:a16="http://schemas.microsoft.com/office/drawing/2014/main" id="{9FE9167A-A7CC-480A-8DFE-C73396617CDE}"/>
                  </a:ext>
                </a:extLst>
              </p:cNvPr>
              <p:cNvSpPr>
                <a:spLocks/>
              </p:cNvSpPr>
              <p:nvPr/>
            </p:nvSpPr>
            <p:spPr bwMode="auto">
              <a:xfrm>
                <a:off x="5369" y="2861"/>
                <a:ext cx="3" cy="3"/>
              </a:xfrm>
              <a:custGeom>
                <a:avLst/>
                <a:gdLst>
                  <a:gd name="T0" fmla="*/ 1 w 3"/>
                  <a:gd name="T1" fmla="*/ 0 h 3"/>
                  <a:gd name="T2" fmla="*/ 0 w 3"/>
                  <a:gd name="T3" fmla="*/ 1 h 3"/>
                  <a:gd name="T4" fmla="*/ 2 w 3"/>
                  <a:gd name="T5" fmla="*/ 3 h 3"/>
                  <a:gd name="T6" fmla="*/ 3 w 3"/>
                  <a:gd name="T7" fmla="*/ 0 h 3"/>
                  <a:gd name="T8" fmla="*/ 1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0" y="1"/>
                    </a:lnTo>
                    <a:lnTo>
                      <a:pt x="2" y="3"/>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3" name="Freeform 165">
                <a:extLst>
                  <a:ext uri="{FF2B5EF4-FFF2-40B4-BE49-F238E27FC236}">
                    <a16:creationId xmlns:a16="http://schemas.microsoft.com/office/drawing/2014/main" id="{5C0E8B25-A90D-4D80-9FD4-F30FE2560626}"/>
                  </a:ext>
                </a:extLst>
              </p:cNvPr>
              <p:cNvSpPr>
                <a:spLocks/>
              </p:cNvSpPr>
              <p:nvPr/>
            </p:nvSpPr>
            <p:spPr bwMode="auto">
              <a:xfrm>
                <a:off x="5370" y="2918"/>
                <a:ext cx="2" cy="3"/>
              </a:xfrm>
              <a:custGeom>
                <a:avLst/>
                <a:gdLst>
                  <a:gd name="T0" fmla="*/ 0 w 2"/>
                  <a:gd name="T1" fmla="*/ 2 h 3"/>
                  <a:gd name="T2" fmla="*/ 0 w 2"/>
                  <a:gd name="T3" fmla="*/ 3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3"/>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4" name="Freeform 166">
                <a:extLst>
                  <a:ext uri="{FF2B5EF4-FFF2-40B4-BE49-F238E27FC236}">
                    <a16:creationId xmlns:a16="http://schemas.microsoft.com/office/drawing/2014/main" id="{E0CA56F4-A1CC-4FEF-B3C3-7205F3AE1697}"/>
                  </a:ext>
                </a:extLst>
              </p:cNvPr>
              <p:cNvSpPr>
                <a:spLocks/>
              </p:cNvSpPr>
              <p:nvPr/>
            </p:nvSpPr>
            <p:spPr bwMode="auto">
              <a:xfrm>
                <a:off x="5371" y="2634"/>
                <a:ext cx="13" cy="9"/>
              </a:xfrm>
              <a:custGeom>
                <a:avLst/>
                <a:gdLst>
                  <a:gd name="T0" fmla="*/ 2 w 13"/>
                  <a:gd name="T1" fmla="*/ 0 h 9"/>
                  <a:gd name="T2" fmla="*/ 1 w 13"/>
                  <a:gd name="T3" fmla="*/ 0 h 9"/>
                  <a:gd name="T4" fmla="*/ 1 w 13"/>
                  <a:gd name="T5" fmla="*/ 4 h 9"/>
                  <a:gd name="T6" fmla="*/ 0 w 13"/>
                  <a:gd name="T7" fmla="*/ 7 h 9"/>
                  <a:gd name="T8" fmla="*/ 1 w 13"/>
                  <a:gd name="T9" fmla="*/ 7 h 9"/>
                  <a:gd name="T10" fmla="*/ 4 w 13"/>
                  <a:gd name="T11" fmla="*/ 4 h 9"/>
                  <a:gd name="T12" fmla="*/ 6 w 13"/>
                  <a:gd name="T13" fmla="*/ 4 h 9"/>
                  <a:gd name="T14" fmla="*/ 8 w 13"/>
                  <a:gd name="T15" fmla="*/ 8 h 9"/>
                  <a:gd name="T16" fmla="*/ 12 w 13"/>
                  <a:gd name="T17" fmla="*/ 9 h 9"/>
                  <a:gd name="T18" fmla="*/ 12 w 13"/>
                  <a:gd name="T19" fmla="*/ 7 h 9"/>
                  <a:gd name="T20" fmla="*/ 13 w 13"/>
                  <a:gd name="T21" fmla="*/ 7 h 9"/>
                  <a:gd name="T22" fmla="*/ 12 w 13"/>
                  <a:gd name="T23" fmla="*/ 6 h 9"/>
                  <a:gd name="T24" fmla="*/ 9 w 13"/>
                  <a:gd name="T25" fmla="*/ 4 h 9"/>
                  <a:gd name="T26" fmla="*/ 7 w 13"/>
                  <a:gd name="T27" fmla="*/ 1 h 9"/>
                  <a:gd name="T28" fmla="*/ 5 w 13"/>
                  <a:gd name="T29" fmla="*/ 0 h 9"/>
                  <a:gd name="T30" fmla="*/ 2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1" y="0"/>
                    </a:lnTo>
                    <a:lnTo>
                      <a:pt x="1" y="4"/>
                    </a:lnTo>
                    <a:lnTo>
                      <a:pt x="0" y="7"/>
                    </a:lnTo>
                    <a:lnTo>
                      <a:pt x="1" y="7"/>
                    </a:lnTo>
                    <a:lnTo>
                      <a:pt x="4" y="4"/>
                    </a:lnTo>
                    <a:lnTo>
                      <a:pt x="6" y="4"/>
                    </a:lnTo>
                    <a:lnTo>
                      <a:pt x="8" y="8"/>
                    </a:lnTo>
                    <a:lnTo>
                      <a:pt x="12" y="9"/>
                    </a:lnTo>
                    <a:lnTo>
                      <a:pt x="12" y="7"/>
                    </a:lnTo>
                    <a:lnTo>
                      <a:pt x="13" y="7"/>
                    </a:lnTo>
                    <a:lnTo>
                      <a:pt x="12" y="6"/>
                    </a:lnTo>
                    <a:lnTo>
                      <a:pt x="9" y="4"/>
                    </a:lnTo>
                    <a:lnTo>
                      <a:pt x="7" y="1"/>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5" name="Freeform 167">
                <a:extLst>
                  <a:ext uri="{FF2B5EF4-FFF2-40B4-BE49-F238E27FC236}">
                    <a16:creationId xmlns:a16="http://schemas.microsoft.com/office/drawing/2014/main" id="{161EED84-383A-427A-B369-E3724749986C}"/>
                  </a:ext>
                </a:extLst>
              </p:cNvPr>
              <p:cNvSpPr>
                <a:spLocks/>
              </p:cNvSpPr>
              <p:nvPr/>
            </p:nvSpPr>
            <p:spPr bwMode="auto">
              <a:xfrm>
                <a:off x="5373" y="2918"/>
                <a:ext cx="8" cy="5"/>
              </a:xfrm>
              <a:custGeom>
                <a:avLst/>
                <a:gdLst>
                  <a:gd name="T0" fmla="*/ 2 w 8"/>
                  <a:gd name="T1" fmla="*/ 2 h 5"/>
                  <a:gd name="T2" fmla="*/ 0 w 8"/>
                  <a:gd name="T3" fmla="*/ 4 h 5"/>
                  <a:gd name="T4" fmla="*/ 3 w 8"/>
                  <a:gd name="T5" fmla="*/ 5 h 5"/>
                  <a:gd name="T6" fmla="*/ 5 w 8"/>
                  <a:gd name="T7" fmla="*/ 4 h 5"/>
                  <a:gd name="T8" fmla="*/ 8 w 8"/>
                  <a:gd name="T9" fmla="*/ 2 h 5"/>
                  <a:gd name="T10" fmla="*/ 5 w 8"/>
                  <a:gd name="T11" fmla="*/ 0 h 5"/>
                  <a:gd name="T12" fmla="*/ 2 w 8"/>
                  <a:gd name="T13" fmla="*/ 2 h 5"/>
                  <a:gd name="T14" fmla="*/ 2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2"/>
                    </a:moveTo>
                    <a:lnTo>
                      <a:pt x="0" y="4"/>
                    </a:lnTo>
                    <a:lnTo>
                      <a:pt x="3" y="5"/>
                    </a:lnTo>
                    <a:lnTo>
                      <a:pt x="5" y="4"/>
                    </a:lnTo>
                    <a:lnTo>
                      <a:pt x="8" y="2"/>
                    </a:lnTo>
                    <a:lnTo>
                      <a:pt x="5"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6" name="Freeform 168">
                <a:extLst>
                  <a:ext uri="{FF2B5EF4-FFF2-40B4-BE49-F238E27FC236}">
                    <a16:creationId xmlns:a16="http://schemas.microsoft.com/office/drawing/2014/main" id="{2E9CDD69-AC9A-4CA7-A58C-33B854816D75}"/>
                  </a:ext>
                </a:extLst>
              </p:cNvPr>
              <p:cNvSpPr>
                <a:spLocks/>
              </p:cNvSpPr>
              <p:nvPr/>
            </p:nvSpPr>
            <p:spPr bwMode="auto">
              <a:xfrm>
                <a:off x="5373" y="2651"/>
                <a:ext cx="11" cy="25"/>
              </a:xfrm>
              <a:custGeom>
                <a:avLst/>
                <a:gdLst>
                  <a:gd name="T0" fmla="*/ 5 w 11"/>
                  <a:gd name="T1" fmla="*/ 17 h 25"/>
                  <a:gd name="T2" fmla="*/ 5 w 11"/>
                  <a:gd name="T3" fmla="*/ 16 h 25"/>
                  <a:gd name="T4" fmla="*/ 8 w 11"/>
                  <a:gd name="T5" fmla="*/ 14 h 25"/>
                  <a:gd name="T6" fmla="*/ 10 w 11"/>
                  <a:gd name="T7" fmla="*/ 11 h 25"/>
                  <a:gd name="T8" fmla="*/ 11 w 11"/>
                  <a:gd name="T9" fmla="*/ 2 h 25"/>
                  <a:gd name="T10" fmla="*/ 11 w 11"/>
                  <a:gd name="T11" fmla="*/ 0 h 25"/>
                  <a:gd name="T12" fmla="*/ 8 w 11"/>
                  <a:gd name="T13" fmla="*/ 2 h 25"/>
                  <a:gd name="T14" fmla="*/ 8 w 11"/>
                  <a:gd name="T15" fmla="*/ 6 h 25"/>
                  <a:gd name="T16" fmla="*/ 4 w 11"/>
                  <a:gd name="T17" fmla="*/ 13 h 25"/>
                  <a:gd name="T18" fmla="*/ 3 w 11"/>
                  <a:gd name="T19" fmla="*/ 16 h 25"/>
                  <a:gd name="T20" fmla="*/ 2 w 11"/>
                  <a:gd name="T21" fmla="*/ 16 h 25"/>
                  <a:gd name="T22" fmla="*/ 0 w 11"/>
                  <a:gd name="T23" fmla="*/ 19 h 25"/>
                  <a:gd name="T24" fmla="*/ 0 w 11"/>
                  <a:gd name="T25" fmla="*/ 25 h 25"/>
                  <a:gd name="T26" fmla="*/ 3 w 11"/>
                  <a:gd name="T27" fmla="*/ 23 h 25"/>
                  <a:gd name="T28" fmla="*/ 5 w 11"/>
                  <a:gd name="T29" fmla="*/ 17 h 25"/>
                  <a:gd name="T30" fmla="*/ 5 w 11"/>
                  <a:gd name="T3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5">
                    <a:moveTo>
                      <a:pt x="5" y="17"/>
                    </a:moveTo>
                    <a:lnTo>
                      <a:pt x="5" y="16"/>
                    </a:lnTo>
                    <a:lnTo>
                      <a:pt x="8" y="14"/>
                    </a:lnTo>
                    <a:lnTo>
                      <a:pt x="10" y="11"/>
                    </a:lnTo>
                    <a:lnTo>
                      <a:pt x="11" y="2"/>
                    </a:lnTo>
                    <a:lnTo>
                      <a:pt x="11" y="0"/>
                    </a:lnTo>
                    <a:lnTo>
                      <a:pt x="8" y="2"/>
                    </a:lnTo>
                    <a:lnTo>
                      <a:pt x="8" y="6"/>
                    </a:lnTo>
                    <a:lnTo>
                      <a:pt x="4" y="13"/>
                    </a:lnTo>
                    <a:lnTo>
                      <a:pt x="3" y="16"/>
                    </a:lnTo>
                    <a:lnTo>
                      <a:pt x="2" y="16"/>
                    </a:lnTo>
                    <a:lnTo>
                      <a:pt x="0" y="19"/>
                    </a:lnTo>
                    <a:lnTo>
                      <a:pt x="0" y="25"/>
                    </a:lnTo>
                    <a:lnTo>
                      <a:pt x="3" y="23"/>
                    </a:lnTo>
                    <a:lnTo>
                      <a:pt x="5" y="17"/>
                    </a:ln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7" name="Freeform 169">
                <a:extLst>
                  <a:ext uri="{FF2B5EF4-FFF2-40B4-BE49-F238E27FC236}">
                    <a16:creationId xmlns:a16="http://schemas.microsoft.com/office/drawing/2014/main" id="{394E7841-1387-4275-8AD9-8456AD68EED2}"/>
                  </a:ext>
                </a:extLst>
              </p:cNvPr>
              <p:cNvSpPr>
                <a:spLocks/>
              </p:cNvSpPr>
              <p:nvPr/>
            </p:nvSpPr>
            <p:spPr bwMode="auto">
              <a:xfrm>
                <a:off x="5377" y="2921"/>
                <a:ext cx="51" cy="27"/>
              </a:xfrm>
              <a:custGeom>
                <a:avLst/>
                <a:gdLst>
                  <a:gd name="T0" fmla="*/ 0 w 51"/>
                  <a:gd name="T1" fmla="*/ 22 h 27"/>
                  <a:gd name="T2" fmla="*/ 0 w 51"/>
                  <a:gd name="T3" fmla="*/ 27 h 27"/>
                  <a:gd name="T4" fmla="*/ 3 w 51"/>
                  <a:gd name="T5" fmla="*/ 27 h 27"/>
                  <a:gd name="T6" fmla="*/ 8 w 51"/>
                  <a:gd name="T7" fmla="*/ 25 h 27"/>
                  <a:gd name="T8" fmla="*/ 11 w 51"/>
                  <a:gd name="T9" fmla="*/ 25 h 27"/>
                  <a:gd name="T10" fmla="*/ 19 w 51"/>
                  <a:gd name="T11" fmla="*/ 18 h 27"/>
                  <a:gd name="T12" fmla="*/ 20 w 51"/>
                  <a:gd name="T13" fmla="*/ 14 h 27"/>
                  <a:gd name="T14" fmla="*/ 25 w 51"/>
                  <a:gd name="T15" fmla="*/ 12 h 27"/>
                  <a:gd name="T16" fmla="*/ 33 w 51"/>
                  <a:gd name="T17" fmla="*/ 10 h 27"/>
                  <a:gd name="T18" fmla="*/ 35 w 51"/>
                  <a:gd name="T19" fmla="*/ 9 h 27"/>
                  <a:gd name="T20" fmla="*/ 37 w 51"/>
                  <a:gd name="T21" fmla="*/ 8 h 27"/>
                  <a:gd name="T22" fmla="*/ 43 w 51"/>
                  <a:gd name="T23" fmla="*/ 5 h 27"/>
                  <a:gd name="T24" fmla="*/ 45 w 51"/>
                  <a:gd name="T25" fmla="*/ 4 h 27"/>
                  <a:gd name="T26" fmla="*/ 49 w 51"/>
                  <a:gd name="T27" fmla="*/ 2 h 27"/>
                  <a:gd name="T28" fmla="*/ 51 w 51"/>
                  <a:gd name="T29" fmla="*/ 0 h 27"/>
                  <a:gd name="T30" fmla="*/ 45 w 51"/>
                  <a:gd name="T31" fmla="*/ 0 h 27"/>
                  <a:gd name="T32" fmla="*/ 43 w 51"/>
                  <a:gd name="T33" fmla="*/ 1 h 27"/>
                  <a:gd name="T34" fmla="*/ 37 w 51"/>
                  <a:gd name="T35" fmla="*/ 1 h 27"/>
                  <a:gd name="T36" fmla="*/ 34 w 51"/>
                  <a:gd name="T37" fmla="*/ 2 h 27"/>
                  <a:gd name="T38" fmla="*/ 32 w 51"/>
                  <a:gd name="T39" fmla="*/ 1 h 27"/>
                  <a:gd name="T40" fmla="*/ 21 w 51"/>
                  <a:gd name="T41" fmla="*/ 3 h 27"/>
                  <a:gd name="T42" fmla="*/ 19 w 51"/>
                  <a:gd name="T43" fmla="*/ 8 h 27"/>
                  <a:gd name="T44" fmla="*/ 15 w 51"/>
                  <a:gd name="T45" fmla="*/ 10 h 27"/>
                  <a:gd name="T46" fmla="*/ 9 w 51"/>
                  <a:gd name="T47" fmla="*/ 11 h 27"/>
                  <a:gd name="T48" fmla="*/ 4 w 51"/>
                  <a:gd name="T49" fmla="*/ 14 h 27"/>
                  <a:gd name="T50" fmla="*/ 1 w 51"/>
                  <a:gd name="T51" fmla="*/ 17 h 27"/>
                  <a:gd name="T52" fmla="*/ 0 w 51"/>
                  <a:gd name="T53" fmla="*/ 22 h 27"/>
                  <a:gd name="T54" fmla="*/ 0 w 51"/>
                  <a:gd name="T5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27">
                    <a:moveTo>
                      <a:pt x="0" y="22"/>
                    </a:moveTo>
                    <a:lnTo>
                      <a:pt x="0" y="27"/>
                    </a:lnTo>
                    <a:lnTo>
                      <a:pt x="3" y="27"/>
                    </a:lnTo>
                    <a:lnTo>
                      <a:pt x="8" y="25"/>
                    </a:lnTo>
                    <a:lnTo>
                      <a:pt x="11" y="25"/>
                    </a:lnTo>
                    <a:lnTo>
                      <a:pt x="19" y="18"/>
                    </a:lnTo>
                    <a:lnTo>
                      <a:pt x="20" y="14"/>
                    </a:lnTo>
                    <a:lnTo>
                      <a:pt x="25" y="12"/>
                    </a:lnTo>
                    <a:lnTo>
                      <a:pt x="33" y="10"/>
                    </a:lnTo>
                    <a:lnTo>
                      <a:pt x="35" y="9"/>
                    </a:lnTo>
                    <a:lnTo>
                      <a:pt x="37" y="8"/>
                    </a:lnTo>
                    <a:lnTo>
                      <a:pt x="43" y="5"/>
                    </a:lnTo>
                    <a:lnTo>
                      <a:pt x="45" y="4"/>
                    </a:lnTo>
                    <a:lnTo>
                      <a:pt x="49" y="2"/>
                    </a:lnTo>
                    <a:lnTo>
                      <a:pt x="51" y="0"/>
                    </a:lnTo>
                    <a:lnTo>
                      <a:pt x="45" y="0"/>
                    </a:lnTo>
                    <a:lnTo>
                      <a:pt x="43" y="1"/>
                    </a:lnTo>
                    <a:lnTo>
                      <a:pt x="37" y="1"/>
                    </a:lnTo>
                    <a:lnTo>
                      <a:pt x="34" y="2"/>
                    </a:lnTo>
                    <a:lnTo>
                      <a:pt x="32" y="1"/>
                    </a:lnTo>
                    <a:lnTo>
                      <a:pt x="21" y="3"/>
                    </a:lnTo>
                    <a:lnTo>
                      <a:pt x="19" y="8"/>
                    </a:lnTo>
                    <a:lnTo>
                      <a:pt x="15" y="10"/>
                    </a:lnTo>
                    <a:lnTo>
                      <a:pt x="9" y="11"/>
                    </a:lnTo>
                    <a:lnTo>
                      <a:pt x="4" y="14"/>
                    </a:lnTo>
                    <a:lnTo>
                      <a:pt x="1" y="17"/>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8" name="Freeform 170">
                <a:extLst>
                  <a:ext uri="{FF2B5EF4-FFF2-40B4-BE49-F238E27FC236}">
                    <a16:creationId xmlns:a16="http://schemas.microsoft.com/office/drawing/2014/main" id="{4C9214DB-3F03-412E-BB2C-A99157E1CEE0}"/>
                  </a:ext>
                </a:extLst>
              </p:cNvPr>
              <p:cNvSpPr>
                <a:spLocks/>
              </p:cNvSpPr>
              <p:nvPr/>
            </p:nvSpPr>
            <p:spPr bwMode="auto">
              <a:xfrm>
                <a:off x="5380" y="2666"/>
                <a:ext cx="10" cy="8"/>
              </a:xfrm>
              <a:custGeom>
                <a:avLst/>
                <a:gdLst>
                  <a:gd name="T0" fmla="*/ 1 w 10"/>
                  <a:gd name="T1" fmla="*/ 8 h 8"/>
                  <a:gd name="T2" fmla="*/ 6 w 10"/>
                  <a:gd name="T3" fmla="*/ 8 h 8"/>
                  <a:gd name="T4" fmla="*/ 8 w 10"/>
                  <a:gd name="T5" fmla="*/ 8 h 8"/>
                  <a:gd name="T6" fmla="*/ 10 w 10"/>
                  <a:gd name="T7" fmla="*/ 6 h 8"/>
                  <a:gd name="T8" fmla="*/ 10 w 10"/>
                  <a:gd name="T9" fmla="*/ 2 h 8"/>
                  <a:gd name="T10" fmla="*/ 8 w 10"/>
                  <a:gd name="T11" fmla="*/ 0 h 8"/>
                  <a:gd name="T12" fmla="*/ 5 w 10"/>
                  <a:gd name="T13" fmla="*/ 0 h 8"/>
                  <a:gd name="T14" fmla="*/ 4 w 10"/>
                  <a:gd name="T15" fmla="*/ 1 h 8"/>
                  <a:gd name="T16" fmla="*/ 4 w 10"/>
                  <a:gd name="T17" fmla="*/ 2 h 8"/>
                  <a:gd name="T18" fmla="*/ 0 w 10"/>
                  <a:gd name="T19" fmla="*/ 3 h 8"/>
                  <a:gd name="T20" fmla="*/ 1 w 10"/>
                  <a:gd name="T21" fmla="*/ 8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lnTo>
                      <a:pt x="6" y="8"/>
                    </a:lnTo>
                    <a:lnTo>
                      <a:pt x="8" y="8"/>
                    </a:lnTo>
                    <a:lnTo>
                      <a:pt x="10" y="6"/>
                    </a:lnTo>
                    <a:lnTo>
                      <a:pt x="10" y="2"/>
                    </a:lnTo>
                    <a:lnTo>
                      <a:pt x="8" y="0"/>
                    </a:lnTo>
                    <a:lnTo>
                      <a:pt x="5" y="0"/>
                    </a:lnTo>
                    <a:lnTo>
                      <a:pt x="4" y="1"/>
                    </a:lnTo>
                    <a:lnTo>
                      <a:pt x="4" y="2"/>
                    </a:lnTo>
                    <a:lnTo>
                      <a:pt x="0" y="3"/>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29" name="Freeform 171">
                <a:extLst>
                  <a:ext uri="{FF2B5EF4-FFF2-40B4-BE49-F238E27FC236}">
                    <a16:creationId xmlns:a16="http://schemas.microsoft.com/office/drawing/2014/main" id="{B6D58701-B0D5-4205-98CB-25A6F7C62ED5}"/>
                  </a:ext>
                </a:extLst>
              </p:cNvPr>
              <p:cNvSpPr>
                <a:spLocks/>
              </p:cNvSpPr>
              <p:nvPr/>
            </p:nvSpPr>
            <p:spPr bwMode="auto">
              <a:xfrm>
                <a:off x="5383" y="2920"/>
                <a:ext cx="2" cy="2"/>
              </a:xfrm>
              <a:custGeom>
                <a:avLst/>
                <a:gdLst>
                  <a:gd name="T0" fmla="*/ 0 w 2"/>
                  <a:gd name="T1" fmla="*/ 1 h 2"/>
                  <a:gd name="T2" fmla="*/ 0 w 2"/>
                  <a:gd name="T3" fmla="*/ 2 h 2"/>
                  <a:gd name="T4" fmla="*/ 2 w 2"/>
                  <a:gd name="T5" fmla="*/ 2 h 2"/>
                  <a:gd name="T6" fmla="*/ 2 w 2"/>
                  <a:gd name="T7" fmla="*/ 0 h 2"/>
                  <a:gd name="T8" fmla="*/ 0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0" name="Freeform 172">
                <a:extLst>
                  <a:ext uri="{FF2B5EF4-FFF2-40B4-BE49-F238E27FC236}">
                    <a16:creationId xmlns:a16="http://schemas.microsoft.com/office/drawing/2014/main" id="{9C825C90-E461-4A8E-A8B5-77D827FD08EF}"/>
                  </a:ext>
                </a:extLst>
              </p:cNvPr>
              <p:cNvSpPr>
                <a:spLocks/>
              </p:cNvSpPr>
              <p:nvPr/>
            </p:nvSpPr>
            <p:spPr bwMode="auto">
              <a:xfrm>
                <a:off x="5384" y="2613"/>
                <a:ext cx="4" cy="6"/>
              </a:xfrm>
              <a:custGeom>
                <a:avLst/>
                <a:gdLst>
                  <a:gd name="T0" fmla="*/ 2 w 4"/>
                  <a:gd name="T1" fmla="*/ 6 h 6"/>
                  <a:gd name="T2" fmla="*/ 4 w 4"/>
                  <a:gd name="T3" fmla="*/ 4 h 6"/>
                  <a:gd name="T4" fmla="*/ 4 w 4"/>
                  <a:gd name="T5" fmla="*/ 2 h 6"/>
                  <a:gd name="T6" fmla="*/ 2 w 4"/>
                  <a:gd name="T7" fmla="*/ 0 h 6"/>
                  <a:gd name="T8" fmla="*/ 0 w 4"/>
                  <a:gd name="T9" fmla="*/ 4 h 6"/>
                  <a:gd name="T10" fmla="*/ 2 w 4"/>
                  <a:gd name="T11" fmla="*/ 6 h 6"/>
                  <a:gd name="T12" fmla="*/ 2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6"/>
                    </a:moveTo>
                    <a:lnTo>
                      <a:pt x="4" y="4"/>
                    </a:lnTo>
                    <a:lnTo>
                      <a:pt x="4" y="2"/>
                    </a:lnTo>
                    <a:lnTo>
                      <a:pt x="2" y="0"/>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1" name="Freeform 173">
                <a:extLst>
                  <a:ext uri="{FF2B5EF4-FFF2-40B4-BE49-F238E27FC236}">
                    <a16:creationId xmlns:a16="http://schemas.microsoft.com/office/drawing/2014/main" id="{0041E6DE-3F5D-4283-9060-12B5A19EB5D7}"/>
                  </a:ext>
                </a:extLst>
              </p:cNvPr>
              <p:cNvSpPr>
                <a:spLocks/>
              </p:cNvSpPr>
              <p:nvPr/>
            </p:nvSpPr>
            <p:spPr bwMode="auto">
              <a:xfrm>
                <a:off x="5386" y="2633"/>
                <a:ext cx="20" cy="20"/>
              </a:xfrm>
              <a:custGeom>
                <a:avLst/>
                <a:gdLst>
                  <a:gd name="T0" fmla="*/ 14 w 20"/>
                  <a:gd name="T1" fmla="*/ 1 h 20"/>
                  <a:gd name="T2" fmla="*/ 11 w 20"/>
                  <a:gd name="T3" fmla="*/ 0 h 20"/>
                  <a:gd name="T4" fmla="*/ 9 w 20"/>
                  <a:gd name="T5" fmla="*/ 0 h 20"/>
                  <a:gd name="T6" fmla="*/ 9 w 20"/>
                  <a:gd name="T7" fmla="*/ 0 h 20"/>
                  <a:gd name="T8" fmla="*/ 6 w 20"/>
                  <a:gd name="T9" fmla="*/ 1 h 20"/>
                  <a:gd name="T10" fmla="*/ 3 w 20"/>
                  <a:gd name="T11" fmla="*/ 0 h 20"/>
                  <a:gd name="T12" fmla="*/ 0 w 20"/>
                  <a:gd name="T13" fmla="*/ 1 h 20"/>
                  <a:gd name="T14" fmla="*/ 1 w 20"/>
                  <a:gd name="T15" fmla="*/ 3 h 20"/>
                  <a:gd name="T16" fmla="*/ 3 w 20"/>
                  <a:gd name="T17" fmla="*/ 6 h 20"/>
                  <a:gd name="T18" fmla="*/ 6 w 20"/>
                  <a:gd name="T19" fmla="*/ 7 h 20"/>
                  <a:gd name="T20" fmla="*/ 7 w 20"/>
                  <a:gd name="T21" fmla="*/ 8 h 20"/>
                  <a:gd name="T22" fmla="*/ 9 w 20"/>
                  <a:gd name="T23" fmla="*/ 11 h 20"/>
                  <a:gd name="T24" fmla="*/ 9 w 20"/>
                  <a:gd name="T25" fmla="*/ 14 h 20"/>
                  <a:gd name="T26" fmla="*/ 10 w 20"/>
                  <a:gd name="T27" fmla="*/ 16 h 20"/>
                  <a:gd name="T28" fmla="*/ 12 w 20"/>
                  <a:gd name="T29" fmla="*/ 18 h 20"/>
                  <a:gd name="T30" fmla="*/ 14 w 20"/>
                  <a:gd name="T31" fmla="*/ 20 h 20"/>
                  <a:gd name="T32" fmla="*/ 20 w 20"/>
                  <a:gd name="T33" fmla="*/ 19 h 20"/>
                  <a:gd name="T34" fmla="*/ 19 w 20"/>
                  <a:gd name="T35" fmla="*/ 16 h 20"/>
                  <a:gd name="T36" fmla="*/ 18 w 20"/>
                  <a:gd name="T37" fmla="*/ 16 h 20"/>
                  <a:gd name="T38" fmla="*/ 17 w 20"/>
                  <a:gd name="T39" fmla="*/ 14 h 20"/>
                  <a:gd name="T40" fmla="*/ 17 w 20"/>
                  <a:gd name="T41" fmla="*/ 9 h 20"/>
                  <a:gd name="T42" fmla="*/ 17 w 20"/>
                  <a:gd name="T43" fmla="*/ 7 h 20"/>
                  <a:gd name="T44" fmla="*/ 17 w 20"/>
                  <a:gd name="T45" fmla="*/ 6 h 20"/>
                  <a:gd name="T46" fmla="*/ 17 w 20"/>
                  <a:gd name="T47" fmla="*/ 6 h 20"/>
                  <a:gd name="T48" fmla="*/ 17 w 20"/>
                  <a:gd name="T49" fmla="*/ 5 h 20"/>
                  <a:gd name="T50" fmla="*/ 15 w 20"/>
                  <a:gd name="T51" fmla="*/ 3 h 20"/>
                  <a:gd name="T52" fmla="*/ 14 w 20"/>
                  <a:gd name="T53" fmla="*/ 1 h 20"/>
                  <a:gd name="T54" fmla="*/ 14 w 20"/>
                  <a:gd name="T5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0">
                    <a:moveTo>
                      <a:pt x="14" y="1"/>
                    </a:moveTo>
                    <a:lnTo>
                      <a:pt x="11" y="0"/>
                    </a:lnTo>
                    <a:lnTo>
                      <a:pt x="9" y="0"/>
                    </a:lnTo>
                    <a:lnTo>
                      <a:pt x="9" y="0"/>
                    </a:lnTo>
                    <a:lnTo>
                      <a:pt x="6" y="1"/>
                    </a:lnTo>
                    <a:lnTo>
                      <a:pt x="3" y="0"/>
                    </a:lnTo>
                    <a:lnTo>
                      <a:pt x="0" y="1"/>
                    </a:lnTo>
                    <a:lnTo>
                      <a:pt x="1" y="3"/>
                    </a:lnTo>
                    <a:lnTo>
                      <a:pt x="3" y="6"/>
                    </a:lnTo>
                    <a:lnTo>
                      <a:pt x="6" y="7"/>
                    </a:lnTo>
                    <a:lnTo>
                      <a:pt x="7" y="8"/>
                    </a:lnTo>
                    <a:lnTo>
                      <a:pt x="9" y="11"/>
                    </a:lnTo>
                    <a:lnTo>
                      <a:pt x="9" y="14"/>
                    </a:lnTo>
                    <a:lnTo>
                      <a:pt x="10" y="16"/>
                    </a:lnTo>
                    <a:lnTo>
                      <a:pt x="12" y="18"/>
                    </a:lnTo>
                    <a:lnTo>
                      <a:pt x="14" y="20"/>
                    </a:lnTo>
                    <a:lnTo>
                      <a:pt x="20" y="19"/>
                    </a:lnTo>
                    <a:lnTo>
                      <a:pt x="19" y="16"/>
                    </a:lnTo>
                    <a:lnTo>
                      <a:pt x="18" y="16"/>
                    </a:lnTo>
                    <a:lnTo>
                      <a:pt x="17" y="14"/>
                    </a:lnTo>
                    <a:lnTo>
                      <a:pt x="17" y="9"/>
                    </a:lnTo>
                    <a:lnTo>
                      <a:pt x="17" y="7"/>
                    </a:lnTo>
                    <a:lnTo>
                      <a:pt x="17" y="6"/>
                    </a:lnTo>
                    <a:lnTo>
                      <a:pt x="17" y="6"/>
                    </a:lnTo>
                    <a:lnTo>
                      <a:pt x="17" y="5"/>
                    </a:lnTo>
                    <a:lnTo>
                      <a:pt x="15" y="3"/>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2" name="Freeform 174">
                <a:extLst>
                  <a:ext uri="{FF2B5EF4-FFF2-40B4-BE49-F238E27FC236}">
                    <a16:creationId xmlns:a16="http://schemas.microsoft.com/office/drawing/2014/main" id="{0D0D8C2C-D7D2-416E-B35F-63A7373F2688}"/>
                  </a:ext>
                </a:extLst>
              </p:cNvPr>
              <p:cNvSpPr>
                <a:spLocks/>
              </p:cNvSpPr>
              <p:nvPr/>
            </p:nvSpPr>
            <p:spPr bwMode="auto">
              <a:xfrm>
                <a:off x="5387" y="2645"/>
                <a:ext cx="3" cy="3"/>
              </a:xfrm>
              <a:custGeom>
                <a:avLst/>
                <a:gdLst>
                  <a:gd name="T0" fmla="*/ 2 w 3"/>
                  <a:gd name="T1" fmla="*/ 3 h 3"/>
                  <a:gd name="T2" fmla="*/ 3 w 3"/>
                  <a:gd name="T3" fmla="*/ 0 h 3"/>
                  <a:gd name="T4" fmla="*/ 0 w 3"/>
                  <a:gd name="T5" fmla="*/ 0 h 3"/>
                  <a:gd name="T6" fmla="*/ 2 w 3"/>
                  <a:gd name="T7" fmla="*/ 3 h 3"/>
                  <a:gd name="T8" fmla="*/ 2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lnTo>
                      <a:pt x="3" y="0"/>
                    </a:lnTo>
                    <a:lnTo>
                      <a:pt x="0" y="0"/>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3" name="Freeform 175">
                <a:extLst>
                  <a:ext uri="{FF2B5EF4-FFF2-40B4-BE49-F238E27FC236}">
                    <a16:creationId xmlns:a16="http://schemas.microsoft.com/office/drawing/2014/main" id="{FA85036F-2E6D-4505-9E1E-F2288AD6AF56}"/>
                  </a:ext>
                </a:extLst>
              </p:cNvPr>
              <p:cNvSpPr>
                <a:spLocks/>
              </p:cNvSpPr>
              <p:nvPr/>
            </p:nvSpPr>
            <p:spPr bwMode="auto">
              <a:xfrm>
                <a:off x="5387" y="2917"/>
                <a:ext cx="11" cy="5"/>
              </a:xfrm>
              <a:custGeom>
                <a:avLst/>
                <a:gdLst>
                  <a:gd name="T0" fmla="*/ 2 w 11"/>
                  <a:gd name="T1" fmla="*/ 0 h 5"/>
                  <a:gd name="T2" fmla="*/ 2 w 11"/>
                  <a:gd name="T3" fmla="*/ 1 h 5"/>
                  <a:gd name="T4" fmla="*/ 0 w 11"/>
                  <a:gd name="T5" fmla="*/ 5 h 5"/>
                  <a:gd name="T6" fmla="*/ 3 w 11"/>
                  <a:gd name="T7" fmla="*/ 5 h 5"/>
                  <a:gd name="T8" fmla="*/ 11 w 11"/>
                  <a:gd name="T9" fmla="*/ 4 h 5"/>
                  <a:gd name="T10" fmla="*/ 10 w 11"/>
                  <a:gd name="T11" fmla="*/ 0 h 5"/>
                  <a:gd name="T12" fmla="*/ 5 w 11"/>
                  <a:gd name="T13" fmla="*/ 0 h 5"/>
                  <a:gd name="T14" fmla="*/ 2 w 11"/>
                  <a:gd name="T15" fmla="*/ 0 h 5"/>
                  <a:gd name="T16" fmla="*/ 2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0"/>
                    </a:moveTo>
                    <a:lnTo>
                      <a:pt x="2" y="1"/>
                    </a:lnTo>
                    <a:lnTo>
                      <a:pt x="0" y="5"/>
                    </a:lnTo>
                    <a:lnTo>
                      <a:pt x="3" y="5"/>
                    </a:lnTo>
                    <a:lnTo>
                      <a:pt x="11" y="4"/>
                    </a:lnTo>
                    <a:lnTo>
                      <a:pt x="10" y="0"/>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4" name="Freeform 176">
                <a:extLst>
                  <a:ext uri="{FF2B5EF4-FFF2-40B4-BE49-F238E27FC236}">
                    <a16:creationId xmlns:a16="http://schemas.microsoft.com/office/drawing/2014/main" id="{D3A3C5A9-CC67-4470-9F18-00BDFB399EFE}"/>
                  </a:ext>
                </a:extLst>
              </p:cNvPr>
              <p:cNvSpPr>
                <a:spLocks/>
              </p:cNvSpPr>
              <p:nvPr/>
            </p:nvSpPr>
            <p:spPr bwMode="auto">
              <a:xfrm>
                <a:off x="5388" y="2648"/>
                <a:ext cx="10" cy="20"/>
              </a:xfrm>
              <a:custGeom>
                <a:avLst/>
                <a:gdLst>
                  <a:gd name="T0" fmla="*/ 5 w 10"/>
                  <a:gd name="T1" fmla="*/ 18 h 20"/>
                  <a:gd name="T2" fmla="*/ 8 w 10"/>
                  <a:gd name="T3" fmla="*/ 20 h 20"/>
                  <a:gd name="T4" fmla="*/ 8 w 10"/>
                  <a:gd name="T5" fmla="*/ 17 h 20"/>
                  <a:gd name="T6" fmla="*/ 10 w 10"/>
                  <a:gd name="T7" fmla="*/ 17 h 20"/>
                  <a:gd name="T8" fmla="*/ 10 w 10"/>
                  <a:gd name="T9" fmla="*/ 12 h 20"/>
                  <a:gd name="T10" fmla="*/ 9 w 10"/>
                  <a:gd name="T11" fmla="*/ 10 h 20"/>
                  <a:gd name="T12" fmla="*/ 9 w 10"/>
                  <a:gd name="T13" fmla="*/ 4 h 20"/>
                  <a:gd name="T14" fmla="*/ 8 w 10"/>
                  <a:gd name="T15" fmla="*/ 2 h 20"/>
                  <a:gd name="T16" fmla="*/ 6 w 10"/>
                  <a:gd name="T17" fmla="*/ 1 h 20"/>
                  <a:gd name="T18" fmla="*/ 2 w 10"/>
                  <a:gd name="T19" fmla="*/ 2 h 20"/>
                  <a:gd name="T20" fmla="*/ 0 w 10"/>
                  <a:gd name="T21" fmla="*/ 0 h 20"/>
                  <a:gd name="T22" fmla="*/ 0 w 10"/>
                  <a:gd name="T23" fmla="*/ 5 h 20"/>
                  <a:gd name="T24" fmla="*/ 0 w 10"/>
                  <a:gd name="T25" fmla="*/ 8 h 20"/>
                  <a:gd name="T26" fmla="*/ 4 w 10"/>
                  <a:gd name="T27" fmla="*/ 7 h 20"/>
                  <a:gd name="T28" fmla="*/ 6 w 10"/>
                  <a:gd name="T29" fmla="*/ 10 h 20"/>
                  <a:gd name="T30" fmla="*/ 6 w 10"/>
                  <a:gd name="T31" fmla="*/ 11 h 20"/>
                  <a:gd name="T32" fmla="*/ 5 w 10"/>
                  <a:gd name="T33" fmla="*/ 13 h 20"/>
                  <a:gd name="T34" fmla="*/ 6 w 10"/>
                  <a:gd name="T35" fmla="*/ 16 h 20"/>
                  <a:gd name="T36" fmla="*/ 5 w 10"/>
                  <a:gd name="T37" fmla="*/ 18 h 20"/>
                  <a:gd name="T38" fmla="*/ 5 w 1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0">
                    <a:moveTo>
                      <a:pt x="5" y="18"/>
                    </a:moveTo>
                    <a:lnTo>
                      <a:pt x="8" y="20"/>
                    </a:lnTo>
                    <a:lnTo>
                      <a:pt x="8" y="17"/>
                    </a:lnTo>
                    <a:lnTo>
                      <a:pt x="10" y="17"/>
                    </a:lnTo>
                    <a:lnTo>
                      <a:pt x="10" y="12"/>
                    </a:lnTo>
                    <a:lnTo>
                      <a:pt x="9" y="10"/>
                    </a:lnTo>
                    <a:lnTo>
                      <a:pt x="9" y="4"/>
                    </a:lnTo>
                    <a:lnTo>
                      <a:pt x="8" y="2"/>
                    </a:lnTo>
                    <a:lnTo>
                      <a:pt x="6" y="1"/>
                    </a:lnTo>
                    <a:lnTo>
                      <a:pt x="2" y="2"/>
                    </a:lnTo>
                    <a:lnTo>
                      <a:pt x="0" y="0"/>
                    </a:lnTo>
                    <a:lnTo>
                      <a:pt x="0" y="5"/>
                    </a:lnTo>
                    <a:lnTo>
                      <a:pt x="0" y="8"/>
                    </a:lnTo>
                    <a:lnTo>
                      <a:pt x="4" y="7"/>
                    </a:lnTo>
                    <a:lnTo>
                      <a:pt x="6" y="10"/>
                    </a:lnTo>
                    <a:lnTo>
                      <a:pt x="6" y="11"/>
                    </a:lnTo>
                    <a:lnTo>
                      <a:pt x="5" y="13"/>
                    </a:lnTo>
                    <a:lnTo>
                      <a:pt x="6" y="16"/>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5" name="Freeform 177">
                <a:extLst>
                  <a:ext uri="{FF2B5EF4-FFF2-40B4-BE49-F238E27FC236}">
                    <a16:creationId xmlns:a16="http://schemas.microsoft.com/office/drawing/2014/main" id="{6B09F68F-C938-40F4-99EC-9E7066801311}"/>
                  </a:ext>
                </a:extLst>
              </p:cNvPr>
              <p:cNvSpPr>
                <a:spLocks/>
              </p:cNvSpPr>
              <p:nvPr/>
            </p:nvSpPr>
            <p:spPr bwMode="auto">
              <a:xfrm>
                <a:off x="5407" y="2909"/>
                <a:ext cx="14" cy="7"/>
              </a:xfrm>
              <a:custGeom>
                <a:avLst/>
                <a:gdLst>
                  <a:gd name="T0" fmla="*/ 3 w 14"/>
                  <a:gd name="T1" fmla="*/ 1 h 7"/>
                  <a:gd name="T2" fmla="*/ 0 w 14"/>
                  <a:gd name="T3" fmla="*/ 4 h 7"/>
                  <a:gd name="T4" fmla="*/ 0 w 14"/>
                  <a:gd name="T5" fmla="*/ 7 h 7"/>
                  <a:gd name="T6" fmla="*/ 3 w 14"/>
                  <a:gd name="T7" fmla="*/ 5 h 7"/>
                  <a:gd name="T8" fmla="*/ 8 w 14"/>
                  <a:gd name="T9" fmla="*/ 6 h 7"/>
                  <a:gd name="T10" fmla="*/ 11 w 14"/>
                  <a:gd name="T11" fmla="*/ 4 h 7"/>
                  <a:gd name="T12" fmla="*/ 14 w 14"/>
                  <a:gd name="T13" fmla="*/ 3 h 7"/>
                  <a:gd name="T14" fmla="*/ 11 w 14"/>
                  <a:gd name="T15" fmla="*/ 0 h 7"/>
                  <a:gd name="T16" fmla="*/ 8 w 14"/>
                  <a:gd name="T17" fmla="*/ 1 h 7"/>
                  <a:gd name="T18" fmla="*/ 5 w 14"/>
                  <a:gd name="T19" fmla="*/ 3 h 7"/>
                  <a:gd name="T20" fmla="*/ 3 w 14"/>
                  <a:gd name="T21" fmla="*/ 1 h 7"/>
                  <a:gd name="T22" fmla="*/ 3 w 14"/>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3" y="1"/>
                    </a:moveTo>
                    <a:lnTo>
                      <a:pt x="0" y="4"/>
                    </a:lnTo>
                    <a:lnTo>
                      <a:pt x="0" y="7"/>
                    </a:lnTo>
                    <a:lnTo>
                      <a:pt x="3" y="5"/>
                    </a:lnTo>
                    <a:lnTo>
                      <a:pt x="8" y="6"/>
                    </a:lnTo>
                    <a:lnTo>
                      <a:pt x="11" y="4"/>
                    </a:lnTo>
                    <a:lnTo>
                      <a:pt x="14" y="3"/>
                    </a:lnTo>
                    <a:lnTo>
                      <a:pt x="11" y="0"/>
                    </a:lnTo>
                    <a:lnTo>
                      <a:pt x="8" y="1"/>
                    </a:lnTo>
                    <a:lnTo>
                      <a:pt x="5" y="3"/>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6" name="Freeform 178">
                <a:extLst>
                  <a:ext uri="{FF2B5EF4-FFF2-40B4-BE49-F238E27FC236}">
                    <a16:creationId xmlns:a16="http://schemas.microsoft.com/office/drawing/2014/main" id="{3022E222-0DFE-4708-84D8-C6B210856CD0}"/>
                  </a:ext>
                </a:extLst>
              </p:cNvPr>
              <p:cNvSpPr>
                <a:spLocks/>
              </p:cNvSpPr>
              <p:nvPr/>
            </p:nvSpPr>
            <p:spPr bwMode="auto">
              <a:xfrm>
                <a:off x="5411" y="2848"/>
                <a:ext cx="16" cy="10"/>
              </a:xfrm>
              <a:custGeom>
                <a:avLst/>
                <a:gdLst>
                  <a:gd name="T0" fmla="*/ 9 w 16"/>
                  <a:gd name="T1" fmla="*/ 10 h 10"/>
                  <a:gd name="T2" fmla="*/ 11 w 16"/>
                  <a:gd name="T3" fmla="*/ 9 h 10"/>
                  <a:gd name="T4" fmla="*/ 13 w 16"/>
                  <a:gd name="T5" fmla="*/ 8 h 10"/>
                  <a:gd name="T6" fmla="*/ 16 w 16"/>
                  <a:gd name="T7" fmla="*/ 5 h 10"/>
                  <a:gd name="T8" fmla="*/ 11 w 16"/>
                  <a:gd name="T9" fmla="*/ 0 h 10"/>
                  <a:gd name="T10" fmla="*/ 9 w 16"/>
                  <a:gd name="T11" fmla="*/ 0 h 10"/>
                  <a:gd name="T12" fmla="*/ 0 w 16"/>
                  <a:gd name="T13" fmla="*/ 0 h 10"/>
                  <a:gd name="T14" fmla="*/ 0 w 16"/>
                  <a:gd name="T15" fmla="*/ 2 h 10"/>
                  <a:gd name="T16" fmla="*/ 1 w 16"/>
                  <a:gd name="T17" fmla="*/ 6 h 10"/>
                  <a:gd name="T18" fmla="*/ 3 w 16"/>
                  <a:gd name="T19" fmla="*/ 8 h 10"/>
                  <a:gd name="T20" fmla="*/ 9 w 16"/>
                  <a:gd name="T21" fmla="*/ 10 h 10"/>
                  <a:gd name="T22" fmla="*/ 9 w 1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9" y="10"/>
                    </a:moveTo>
                    <a:lnTo>
                      <a:pt x="11" y="9"/>
                    </a:lnTo>
                    <a:lnTo>
                      <a:pt x="13" y="8"/>
                    </a:lnTo>
                    <a:lnTo>
                      <a:pt x="16" y="5"/>
                    </a:lnTo>
                    <a:lnTo>
                      <a:pt x="11" y="0"/>
                    </a:lnTo>
                    <a:lnTo>
                      <a:pt x="9" y="0"/>
                    </a:lnTo>
                    <a:lnTo>
                      <a:pt x="0" y="0"/>
                    </a:lnTo>
                    <a:lnTo>
                      <a:pt x="0" y="2"/>
                    </a:lnTo>
                    <a:lnTo>
                      <a:pt x="1" y="6"/>
                    </a:lnTo>
                    <a:lnTo>
                      <a:pt x="3" y="8"/>
                    </a:lnTo>
                    <a:lnTo>
                      <a:pt x="9" y="10"/>
                    </a:lnTo>
                    <a:lnTo>
                      <a:pt x="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7" name="Freeform 179">
                <a:extLst>
                  <a:ext uri="{FF2B5EF4-FFF2-40B4-BE49-F238E27FC236}">
                    <a16:creationId xmlns:a16="http://schemas.microsoft.com/office/drawing/2014/main" id="{F69BBCEB-8FF6-4178-978A-19E3E97AE0A4}"/>
                  </a:ext>
                </a:extLst>
              </p:cNvPr>
              <p:cNvSpPr>
                <a:spLocks/>
              </p:cNvSpPr>
              <p:nvPr/>
            </p:nvSpPr>
            <p:spPr bwMode="auto">
              <a:xfrm>
                <a:off x="5429" y="2776"/>
                <a:ext cx="20" cy="40"/>
              </a:xfrm>
              <a:custGeom>
                <a:avLst/>
                <a:gdLst>
                  <a:gd name="T0" fmla="*/ 5 w 20"/>
                  <a:gd name="T1" fmla="*/ 29 h 40"/>
                  <a:gd name="T2" fmla="*/ 5 w 20"/>
                  <a:gd name="T3" fmla="*/ 31 h 40"/>
                  <a:gd name="T4" fmla="*/ 10 w 20"/>
                  <a:gd name="T5" fmla="*/ 39 h 40"/>
                  <a:gd name="T6" fmla="*/ 12 w 20"/>
                  <a:gd name="T7" fmla="*/ 40 h 40"/>
                  <a:gd name="T8" fmla="*/ 9 w 20"/>
                  <a:gd name="T9" fmla="*/ 35 h 40"/>
                  <a:gd name="T10" fmla="*/ 7 w 20"/>
                  <a:gd name="T11" fmla="*/ 29 h 40"/>
                  <a:gd name="T12" fmla="*/ 8 w 20"/>
                  <a:gd name="T13" fmla="*/ 28 h 40"/>
                  <a:gd name="T14" fmla="*/ 7 w 20"/>
                  <a:gd name="T15" fmla="*/ 25 h 40"/>
                  <a:gd name="T16" fmla="*/ 10 w 20"/>
                  <a:gd name="T17" fmla="*/ 23 h 40"/>
                  <a:gd name="T18" fmla="*/ 20 w 20"/>
                  <a:gd name="T19" fmla="*/ 26 h 40"/>
                  <a:gd name="T20" fmla="*/ 18 w 20"/>
                  <a:gd name="T21" fmla="*/ 25 h 40"/>
                  <a:gd name="T22" fmla="*/ 18 w 20"/>
                  <a:gd name="T23" fmla="*/ 22 h 40"/>
                  <a:gd name="T24" fmla="*/ 15 w 20"/>
                  <a:gd name="T25" fmla="*/ 21 h 40"/>
                  <a:gd name="T26" fmla="*/ 12 w 20"/>
                  <a:gd name="T27" fmla="*/ 20 h 40"/>
                  <a:gd name="T28" fmla="*/ 14 w 20"/>
                  <a:gd name="T29" fmla="*/ 17 h 40"/>
                  <a:gd name="T30" fmla="*/ 16 w 20"/>
                  <a:gd name="T31" fmla="*/ 16 h 40"/>
                  <a:gd name="T32" fmla="*/ 18 w 20"/>
                  <a:gd name="T33" fmla="*/ 13 h 40"/>
                  <a:gd name="T34" fmla="*/ 18 w 20"/>
                  <a:gd name="T35" fmla="*/ 11 h 40"/>
                  <a:gd name="T36" fmla="*/ 16 w 20"/>
                  <a:gd name="T37" fmla="*/ 8 h 40"/>
                  <a:gd name="T38" fmla="*/ 14 w 20"/>
                  <a:gd name="T39" fmla="*/ 10 h 40"/>
                  <a:gd name="T40" fmla="*/ 10 w 20"/>
                  <a:gd name="T41" fmla="*/ 11 h 40"/>
                  <a:gd name="T42" fmla="*/ 10 w 20"/>
                  <a:gd name="T43" fmla="*/ 14 h 40"/>
                  <a:gd name="T44" fmla="*/ 8 w 20"/>
                  <a:gd name="T45" fmla="*/ 16 h 40"/>
                  <a:gd name="T46" fmla="*/ 7 w 20"/>
                  <a:gd name="T47" fmla="*/ 18 h 40"/>
                  <a:gd name="T48" fmla="*/ 5 w 20"/>
                  <a:gd name="T49" fmla="*/ 18 h 40"/>
                  <a:gd name="T50" fmla="*/ 5 w 20"/>
                  <a:gd name="T51" fmla="*/ 16 h 40"/>
                  <a:gd name="T52" fmla="*/ 7 w 20"/>
                  <a:gd name="T53" fmla="*/ 13 h 40"/>
                  <a:gd name="T54" fmla="*/ 9 w 20"/>
                  <a:gd name="T55" fmla="*/ 11 h 40"/>
                  <a:gd name="T56" fmla="*/ 9 w 20"/>
                  <a:gd name="T57" fmla="*/ 8 h 40"/>
                  <a:gd name="T58" fmla="*/ 7 w 20"/>
                  <a:gd name="T59" fmla="*/ 0 h 40"/>
                  <a:gd name="T60" fmla="*/ 3 w 20"/>
                  <a:gd name="T61" fmla="*/ 5 h 40"/>
                  <a:gd name="T62" fmla="*/ 1 w 20"/>
                  <a:gd name="T63" fmla="*/ 11 h 40"/>
                  <a:gd name="T64" fmla="*/ 0 w 20"/>
                  <a:gd name="T65" fmla="*/ 13 h 40"/>
                  <a:gd name="T66" fmla="*/ 2 w 20"/>
                  <a:gd name="T67" fmla="*/ 16 h 40"/>
                  <a:gd name="T68" fmla="*/ 3 w 20"/>
                  <a:gd name="T69" fmla="*/ 19 h 40"/>
                  <a:gd name="T70" fmla="*/ 2 w 20"/>
                  <a:gd name="T71" fmla="*/ 21 h 40"/>
                  <a:gd name="T72" fmla="*/ 5 w 20"/>
                  <a:gd name="T73" fmla="*/ 27 h 40"/>
                  <a:gd name="T74" fmla="*/ 5 w 20"/>
                  <a:gd name="T75" fmla="*/ 29 h 40"/>
                  <a:gd name="T76" fmla="*/ 5 w 20"/>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40">
                    <a:moveTo>
                      <a:pt x="5" y="29"/>
                    </a:moveTo>
                    <a:lnTo>
                      <a:pt x="5" y="31"/>
                    </a:lnTo>
                    <a:lnTo>
                      <a:pt x="10" y="39"/>
                    </a:lnTo>
                    <a:lnTo>
                      <a:pt x="12" y="40"/>
                    </a:lnTo>
                    <a:lnTo>
                      <a:pt x="9" y="35"/>
                    </a:lnTo>
                    <a:lnTo>
                      <a:pt x="7" y="29"/>
                    </a:lnTo>
                    <a:lnTo>
                      <a:pt x="8" y="28"/>
                    </a:lnTo>
                    <a:lnTo>
                      <a:pt x="7" y="25"/>
                    </a:lnTo>
                    <a:lnTo>
                      <a:pt x="10" y="23"/>
                    </a:lnTo>
                    <a:lnTo>
                      <a:pt x="20" y="26"/>
                    </a:lnTo>
                    <a:lnTo>
                      <a:pt x="18" y="25"/>
                    </a:lnTo>
                    <a:lnTo>
                      <a:pt x="18" y="22"/>
                    </a:lnTo>
                    <a:lnTo>
                      <a:pt x="15" y="21"/>
                    </a:lnTo>
                    <a:lnTo>
                      <a:pt x="12" y="20"/>
                    </a:lnTo>
                    <a:lnTo>
                      <a:pt x="14" y="17"/>
                    </a:lnTo>
                    <a:lnTo>
                      <a:pt x="16" y="16"/>
                    </a:lnTo>
                    <a:lnTo>
                      <a:pt x="18" y="13"/>
                    </a:lnTo>
                    <a:lnTo>
                      <a:pt x="18" y="11"/>
                    </a:lnTo>
                    <a:lnTo>
                      <a:pt x="16" y="8"/>
                    </a:lnTo>
                    <a:lnTo>
                      <a:pt x="14" y="10"/>
                    </a:lnTo>
                    <a:lnTo>
                      <a:pt x="10" y="11"/>
                    </a:lnTo>
                    <a:lnTo>
                      <a:pt x="10" y="14"/>
                    </a:lnTo>
                    <a:lnTo>
                      <a:pt x="8" y="16"/>
                    </a:lnTo>
                    <a:lnTo>
                      <a:pt x="7" y="18"/>
                    </a:lnTo>
                    <a:lnTo>
                      <a:pt x="5" y="18"/>
                    </a:lnTo>
                    <a:lnTo>
                      <a:pt x="5" y="16"/>
                    </a:lnTo>
                    <a:lnTo>
                      <a:pt x="7" y="13"/>
                    </a:lnTo>
                    <a:lnTo>
                      <a:pt x="9" y="11"/>
                    </a:lnTo>
                    <a:lnTo>
                      <a:pt x="9" y="8"/>
                    </a:lnTo>
                    <a:lnTo>
                      <a:pt x="7" y="0"/>
                    </a:lnTo>
                    <a:lnTo>
                      <a:pt x="3" y="5"/>
                    </a:lnTo>
                    <a:lnTo>
                      <a:pt x="1" y="11"/>
                    </a:lnTo>
                    <a:lnTo>
                      <a:pt x="0" y="13"/>
                    </a:lnTo>
                    <a:lnTo>
                      <a:pt x="2" y="16"/>
                    </a:lnTo>
                    <a:lnTo>
                      <a:pt x="3" y="19"/>
                    </a:lnTo>
                    <a:lnTo>
                      <a:pt x="2" y="21"/>
                    </a:lnTo>
                    <a:lnTo>
                      <a:pt x="5" y="27"/>
                    </a:lnTo>
                    <a:lnTo>
                      <a:pt x="5" y="29"/>
                    </a:lnTo>
                    <a:lnTo>
                      <a:pt x="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8" name="Freeform 180">
                <a:extLst>
                  <a:ext uri="{FF2B5EF4-FFF2-40B4-BE49-F238E27FC236}">
                    <a16:creationId xmlns:a16="http://schemas.microsoft.com/office/drawing/2014/main" id="{2326B14A-42D8-4913-BBD3-BDADC7E2F7D1}"/>
                  </a:ext>
                </a:extLst>
              </p:cNvPr>
              <p:cNvSpPr>
                <a:spLocks/>
              </p:cNvSpPr>
              <p:nvPr/>
            </p:nvSpPr>
            <p:spPr bwMode="auto">
              <a:xfrm>
                <a:off x="5437" y="2844"/>
                <a:ext cx="40" cy="14"/>
              </a:xfrm>
              <a:custGeom>
                <a:avLst/>
                <a:gdLst>
                  <a:gd name="T0" fmla="*/ 28 w 40"/>
                  <a:gd name="T1" fmla="*/ 9 h 14"/>
                  <a:gd name="T2" fmla="*/ 34 w 40"/>
                  <a:gd name="T3" fmla="*/ 12 h 14"/>
                  <a:gd name="T4" fmla="*/ 36 w 40"/>
                  <a:gd name="T5" fmla="*/ 13 h 14"/>
                  <a:gd name="T6" fmla="*/ 40 w 40"/>
                  <a:gd name="T7" fmla="*/ 14 h 14"/>
                  <a:gd name="T8" fmla="*/ 40 w 40"/>
                  <a:gd name="T9" fmla="*/ 9 h 14"/>
                  <a:gd name="T10" fmla="*/ 36 w 40"/>
                  <a:gd name="T11" fmla="*/ 8 h 14"/>
                  <a:gd name="T12" fmla="*/ 36 w 40"/>
                  <a:gd name="T13" fmla="*/ 4 h 14"/>
                  <a:gd name="T14" fmla="*/ 33 w 40"/>
                  <a:gd name="T15" fmla="*/ 3 h 14"/>
                  <a:gd name="T16" fmla="*/ 28 w 40"/>
                  <a:gd name="T17" fmla="*/ 3 h 14"/>
                  <a:gd name="T18" fmla="*/ 26 w 40"/>
                  <a:gd name="T19" fmla="*/ 2 h 14"/>
                  <a:gd name="T20" fmla="*/ 21 w 40"/>
                  <a:gd name="T21" fmla="*/ 0 h 14"/>
                  <a:gd name="T22" fmla="*/ 16 w 40"/>
                  <a:gd name="T23" fmla="*/ 2 h 14"/>
                  <a:gd name="T24" fmla="*/ 14 w 40"/>
                  <a:gd name="T25" fmla="*/ 1 h 14"/>
                  <a:gd name="T26" fmla="*/ 8 w 40"/>
                  <a:gd name="T27" fmla="*/ 1 h 14"/>
                  <a:gd name="T28" fmla="*/ 4 w 40"/>
                  <a:gd name="T29" fmla="*/ 1 h 14"/>
                  <a:gd name="T30" fmla="*/ 2 w 40"/>
                  <a:gd name="T31" fmla="*/ 2 h 14"/>
                  <a:gd name="T32" fmla="*/ 0 w 40"/>
                  <a:gd name="T33" fmla="*/ 4 h 14"/>
                  <a:gd name="T34" fmla="*/ 0 w 40"/>
                  <a:gd name="T35" fmla="*/ 10 h 14"/>
                  <a:gd name="T36" fmla="*/ 1 w 40"/>
                  <a:gd name="T37" fmla="*/ 8 h 14"/>
                  <a:gd name="T38" fmla="*/ 2 w 40"/>
                  <a:gd name="T39" fmla="*/ 4 h 14"/>
                  <a:gd name="T40" fmla="*/ 4 w 40"/>
                  <a:gd name="T41" fmla="*/ 6 h 14"/>
                  <a:gd name="T42" fmla="*/ 7 w 40"/>
                  <a:gd name="T43" fmla="*/ 9 h 14"/>
                  <a:gd name="T44" fmla="*/ 9 w 40"/>
                  <a:gd name="T45" fmla="*/ 9 h 14"/>
                  <a:gd name="T46" fmla="*/ 11 w 40"/>
                  <a:gd name="T47" fmla="*/ 6 h 14"/>
                  <a:gd name="T48" fmla="*/ 15 w 40"/>
                  <a:gd name="T49" fmla="*/ 8 h 14"/>
                  <a:gd name="T50" fmla="*/ 20 w 40"/>
                  <a:gd name="T51" fmla="*/ 9 h 14"/>
                  <a:gd name="T52" fmla="*/ 23 w 40"/>
                  <a:gd name="T53" fmla="*/ 8 h 14"/>
                  <a:gd name="T54" fmla="*/ 25 w 40"/>
                  <a:gd name="T55" fmla="*/ 8 h 14"/>
                  <a:gd name="T56" fmla="*/ 28 w 40"/>
                  <a:gd name="T57" fmla="*/ 9 h 14"/>
                  <a:gd name="T58" fmla="*/ 28 w 40"/>
                  <a:gd name="T5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
                    <a:moveTo>
                      <a:pt x="28" y="9"/>
                    </a:moveTo>
                    <a:lnTo>
                      <a:pt x="34" y="12"/>
                    </a:lnTo>
                    <a:lnTo>
                      <a:pt x="36" y="13"/>
                    </a:lnTo>
                    <a:lnTo>
                      <a:pt x="40" y="14"/>
                    </a:lnTo>
                    <a:lnTo>
                      <a:pt x="40" y="9"/>
                    </a:lnTo>
                    <a:lnTo>
                      <a:pt x="36" y="8"/>
                    </a:lnTo>
                    <a:lnTo>
                      <a:pt x="36" y="4"/>
                    </a:lnTo>
                    <a:lnTo>
                      <a:pt x="33" y="3"/>
                    </a:lnTo>
                    <a:lnTo>
                      <a:pt x="28" y="3"/>
                    </a:lnTo>
                    <a:lnTo>
                      <a:pt x="26" y="2"/>
                    </a:lnTo>
                    <a:lnTo>
                      <a:pt x="21" y="0"/>
                    </a:lnTo>
                    <a:lnTo>
                      <a:pt x="16" y="2"/>
                    </a:lnTo>
                    <a:lnTo>
                      <a:pt x="14" y="1"/>
                    </a:lnTo>
                    <a:lnTo>
                      <a:pt x="8" y="1"/>
                    </a:lnTo>
                    <a:lnTo>
                      <a:pt x="4" y="1"/>
                    </a:lnTo>
                    <a:lnTo>
                      <a:pt x="2" y="2"/>
                    </a:lnTo>
                    <a:lnTo>
                      <a:pt x="0" y="4"/>
                    </a:lnTo>
                    <a:lnTo>
                      <a:pt x="0" y="10"/>
                    </a:lnTo>
                    <a:lnTo>
                      <a:pt x="1" y="8"/>
                    </a:lnTo>
                    <a:lnTo>
                      <a:pt x="2" y="4"/>
                    </a:lnTo>
                    <a:lnTo>
                      <a:pt x="4" y="6"/>
                    </a:lnTo>
                    <a:lnTo>
                      <a:pt x="7" y="9"/>
                    </a:lnTo>
                    <a:lnTo>
                      <a:pt x="9" y="9"/>
                    </a:lnTo>
                    <a:lnTo>
                      <a:pt x="11" y="6"/>
                    </a:lnTo>
                    <a:lnTo>
                      <a:pt x="15" y="8"/>
                    </a:lnTo>
                    <a:lnTo>
                      <a:pt x="20" y="9"/>
                    </a:lnTo>
                    <a:lnTo>
                      <a:pt x="23" y="8"/>
                    </a:lnTo>
                    <a:lnTo>
                      <a:pt x="25" y="8"/>
                    </a:lnTo>
                    <a:lnTo>
                      <a:pt x="28" y="9"/>
                    </a:ln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39" name="Freeform 181">
                <a:extLst>
                  <a:ext uri="{FF2B5EF4-FFF2-40B4-BE49-F238E27FC236}">
                    <a16:creationId xmlns:a16="http://schemas.microsoft.com/office/drawing/2014/main" id="{7A9094A2-8105-4025-97FA-79D69129F613}"/>
                  </a:ext>
                </a:extLst>
              </p:cNvPr>
              <p:cNvSpPr>
                <a:spLocks/>
              </p:cNvSpPr>
              <p:nvPr/>
            </p:nvSpPr>
            <p:spPr bwMode="auto">
              <a:xfrm>
                <a:off x="5440" y="2770"/>
                <a:ext cx="7" cy="8"/>
              </a:xfrm>
              <a:custGeom>
                <a:avLst/>
                <a:gdLst>
                  <a:gd name="T0" fmla="*/ 1 w 7"/>
                  <a:gd name="T1" fmla="*/ 8 h 8"/>
                  <a:gd name="T2" fmla="*/ 3 w 7"/>
                  <a:gd name="T3" fmla="*/ 8 h 8"/>
                  <a:gd name="T4" fmla="*/ 6 w 7"/>
                  <a:gd name="T5" fmla="*/ 6 h 8"/>
                  <a:gd name="T6" fmla="*/ 7 w 7"/>
                  <a:gd name="T7" fmla="*/ 3 h 8"/>
                  <a:gd name="T8" fmla="*/ 7 w 7"/>
                  <a:gd name="T9" fmla="*/ 1 h 8"/>
                  <a:gd name="T10" fmla="*/ 5 w 7"/>
                  <a:gd name="T11" fmla="*/ 0 h 8"/>
                  <a:gd name="T12" fmla="*/ 1 w 7"/>
                  <a:gd name="T13" fmla="*/ 2 h 8"/>
                  <a:gd name="T14" fmla="*/ 0 w 7"/>
                  <a:gd name="T15" fmla="*/ 6 h 8"/>
                  <a:gd name="T16" fmla="*/ 1 w 7"/>
                  <a:gd name="T17" fmla="*/ 8 h 8"/>
                  <a:gd name="T18" fmla="*/ 1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8"/>
                    </a:moveTo>
                    <a:lnTo>
                      <a:pt x="3" y="8"/>
                    </a:lnTo>
                    <a:lnTo>
                      <a:pt x="6" y="6"/>
                    </a:lnTo>
                    <a:lnTo>
                      <a:pt x="7" y="3"/>
                    </a:lnTo>
                    <a:lnTo>
                      <a:pt x="7" y="1"/>
                    </a:lnTo>
                    <a:lnTo>
                      <a:pt x="5" y="0"/>
                    </a:lnTo>
                    <a:lnTo>
                      <a:pt x="1" y="2"/>
                    </a:lnTo>
                    <a:lnTo>
                      <a:pt x="0" y="6"/>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0" name="Freeform 182">
                <a:extLst>
                  <a:ext uri="{FF2B5EF4-FFF2-40B4-BE49-F238E27FC236}">
                    <a16:creationId xmlns:a16="http://schemas.microsoft.com/office/drawing/2014/main" id="{AC8F99E6-C699-4C73-8FCE-99F292FCCF02}"/>
                  </a:ext>
                </a:extLst>
              </p:cNvPr>
              <p:cNvSpPr>
                <a:spLocks/>
              </p:cNvSpPr>
              <p:nvPr/>
            </p:nvSpPr>
            <p:spPr bwMode="auto">
              <a:xfrm>
                <a:off x="5460" y="2203"/>
                <a:ext cx="169" cy="164"/>
              </a:xfrm>
              <a:custGeom>
                <a:avLst/>
                <a:gdLst>
                  <a:gd name="T0" fmla="*/ 23 w 169"/>
                  <a:gd name="T1" fmla="*/ 119 h 164"/>
                  <a:gd name="T2" fmla="*/ 35 w 169"/>
                  <a:gd name="T3" fmla="*/ 119 h 164"/>
                  <a:gd name="T4" fmla="*/ 41 w 169"/>
                  <a:gd name="T5" fmla="*/ 115 h 164"/>
                  <a:gd name="T6" fmla="*/ 48 w 169"/>
                  <a:gd name="T7" fmla="*/ 114 h 164"/>
                  <a:gd name="T8" fmla="*/ 60 w 169"/>
                  <a:gd name="T9" fmla="*/ 111 h 164"/>
                  <a:gd name="T10" fmla="*/ 77 w 169"/>
                  <a:gd name="T11" fmla="*/ 108 h 164"/>
                  <a:gd name="T12" fmla="*/ 74 w 169"/>
                  <a:gd name="T13" fmla="*/ 114 h 164"/>
                  <a:gd name="T14" fmla="*/ 79 w 169"/>
                  <a:gd name="T15" fmla="*/ 123 h 164"/>
                  <a:gd name="T16" fmla="*/ 88 w 169"/>
                  <a:gd name="T17" fmla="*/ 121 h 164"/>
                  <a:gd name="T18" fmla="*/ 99 w 169"/>
                  <a:gd name="T19" fmla="*/ 113 h 164"/>
                  <a:gd name="T20" fmla="*/ 97 w 169"/>
                  <a:gd name="T21" fmla="*/ 103 h 164"/>
                  <a:gd name="T22" fmla="*/ 100 w 169"/>
                  <a:gd name="T23" fmla="*/ 105 h 164"/>
                  <a:gd name="T24" fmla="*/ 116 w 169"/>
                  <a:gd name="T25" fmla="*/ 110 h 164"/>
                  <a:gd name="T26" fmla="*/ 125 w 169"/>
                  <a:gd name="T27" fmla="*/ 104 h 164"/>
                  <a:gd name="T28" fmla="*/ 130 w 169"/>
                  <a:gd name="T29" fmla="*/ 102 h 164"/>
                  <a:gd name="T30" fmla="*/ 137 w 169"/>
                  <a:gd name="T31" fmla="*/ 98 h 164"/>
                  <a:gd name="T32" fmla="*/ 140 w 169"/>
                  <a:gd name="T33" fmla="*/ 99 h 164"/>
                  <a:gd name="T34" fmla="*/ 151 w 169"/>
                  <a:gd name="T35" fmla="*/ 93 h 164"/>
                  <a:gd name="T36" fmla="*/ 150 w 169"/>
                  <a:gd name="T37" fmla="*/ 85 h 164"/>
                  <a:gd name="T38" fmla="*/ 156 w 169"/>
                  <a:gd name="T39" fmla="*/ 65 h 164"/>
                  <a:gd name="T40" fmla="*/ 157 w 169"/>
                  <a:gd name="T41" fmla="*/ 51 h 164"/>
                  <a:gd name="T42" fmla="*/ 164 w 169"/>
                  <a:gd name="T43" fmla="*/ 40 h 164"/>
                  <a:gd name="T44" fmla="*/ 169 w 169"/>
                  <a:gd name="T45" fmla="*/ 33 h 164"/>
                  <a:gd name="T46" fmla="*/ 162 w 169"/>
                  <a:gd name="T47" fmla="*/ 14 h 164"/>
                  <a:gd name="T48" fmla="*/ 157 w 169"/>
                  <a:gd name="T49" fmla="*/ 0 h 164"/>
                  <a:gd name="T50" fmla="*/ 159 w 169"/>
                  <a:gd name="T51" fmla="*/ 4 h 164"/>
                  <a:gd name="T52" fmla="*/ 152 w 169"/>
                  <a:gd name="T53" fmla="*/ 11 h 164"/>
                  <a:gd name="T54" fmla="*/ 146 w 169"/>
                  <a:gd name="T55" fmla="*/ 6 h 164"/>
                  <a:gd name="T56" fmla="*/ 140 w 169"/>
                  <a:gd name="T57" fmla="*/ 14 h 164"/>
                  <a:gd name="T58" fmla="*/ 139 w 169"/>
                  <a:gd name="T59" fmla="*/ 27 h 164"/>
                  <a:gd name="T60" fmla="*/ 142 w 169"/>
                  <a:gd name="T61" fmla="*/ 35 h 164"/>
                  <a:gd name="T62" fmla="*/ 134 w 169"/>
                  <a:gd name="T63" fmla="*/ 51 h 164"/>
                  <a:gd name="T64" fmla="*/ 126 w 169"/>
                  <a:gd name="T65" fmla="*/ 59 h 164"/>
                  <a:gd name="T66" fmla="*/ 117 w 169"/>
                  <a:gd name="T67" fmla="*/ 70 h 164"/>
                  <a:gd name="T68" fmla="*/ 102 w 169"/>
                  <a:gd name="T69" fmla="*/ 72 h 164"/>
                  <a:gd name="T70" fmla="*/ 105 w 169"/>
                  <a:gd name="T71" fmla="*/ 64 h 164"/>
                  <a:gd name="T72" fmla="*/ 97 w 169"/>
                  <a:gd name="T73" fmla="*/ 76 h 164"/>
                  <a:gd name="T74" fmla="*/ 88 w 169"/>
                  <a:gd name="T75" fmla="*/ 90 h 164"/>
                  <a:gd name="T76" fmla="*/ 79 w 169"/>
                  <a:gd name="T77" fmla="*/ 96 h 164"/>
                  <a:gd name="T78" fmla="*/ 64 w 169"/>
                  <a:gd name="T79" fmla="*/ 94 h 164"/>
                  <a:gd name="T80" fmla="*/ 48 w 169"/>
                  <a:gd name="T81" fmla="*/ 95 h 164"/>
                  <a:gd name="T82" fmla="*/ 30 w 169"/>
                  <a:gd name="T83" fmla="*/ 107 h 164"/>
                  <a:gd name="T84" fmla="*/ 20 w 169"/>
                  <a:gd name="T85" fmla="*/ 112 h 164"/>
                  <a:gd name="T86" fmla="*/ 12 w 169"/>
                  <a:gd name="T87" fmla="*/ 121 h 164"/>
                  <a:gd name="T88" fmla="*/ 5 w 169"/>
                  <a:gd name="T89" fmla="*/ 128 h 164"/>
                  <a:gd name="T90" fmla="*/ 0 w 169"/>
                  <a:gd name="T91" fmla="*/ 130 h 164"/>
                  <a:gd name="T92" fmla="*/ 2 w 169"/>
                  <a:gd name="T93" fmla="*/ 136 h 164"/>
                  <a:gd name="T94" fmla="*/ 5 w 169"/>
                  <a:gd name="T95" fmla="*/ 138 h 164"/>
                  <a:gd name="T96" fmla="*/ 10 w 169"/>
                  <a:gd name="T97" fmla="*/ 132 h 164"/>
                  <a:gd name="T98" fmla="*/ 13 w 169"/>
                  <a:gd name="T99" fmla="*/ 139 h 164"/>
                  <a:gd name="T100" fmla="*/ 10 w 169"/>
                  <a:gd name="T101" fmla="*/ 155 h 164"/>
                  <a:gd name="T102" fmla="*/ 12 w 169"/>
                  <a:gd name="T103" fmla="*/ 156 h 164"/>
                  <a:gd name="T104" fmla="*/ 15 w 169"/>
                  <a:gd name="T105" fmla="*/ 158 h 164"/>
                  <a:gd name="T106" fmla="*/ 20 w 169"/>
                  <a:gd name="T107" fmla="*/ 160 h 164"/>
                  <a:gd name="T108" fmla="*/ 23 w 169"/>
                  <a:gd name="T109" fmla="*/ 156 h 164"/>
                  <a:gd name="T110" fmla="*/ 28 w 169"/>
                  <a:gd name="T111" fmla="*/ 141 h 164"/>
                  <a:gd name="T112" fmla="*/ 32 w 169"/>
                  <a:gd name="T113" fmla="*/ 132 h 164"/>
                  <a:gd name="T114" fmla="*/ 28 w 169"/>
                  <a:gd name="T115" fmla="*/ 124 h 164"/>
                  <a:gd name="T116" fmla="*/ 19 w 169"/>
                  <a:gd name="T117" fmla="*/ 122 h 164"/>
                  <a:gd name="T118" fmla="*/ 18 w 169"/>
                  <a:gd name="T119" fmla="*/ 1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64">
                    <a:moveTo>
                      <a:pt x="18" y="120"/>
                    </a:moveTo>
                    <a:lnTo>
                      <a:pt x="19" y="119"/>
                    </a:lnTo>
                    <a:lnTo>
                      <a:pt x="21" y="120"/>
                    </a:lnTo>
                    <a:lnTo>
                      <a:pt x="23" y="119"/>
                    </a:lnTo>
                    <a:lnTo>
                      <a:pt x="27" y="119"/>
                    </a:lnTo>
                    <a:lnTo>
                      <a:pt x="29" y="117"/>
                    </a:lnTo>
                    <a:lnTo>
                      <a:pt x="35" y="121"/>
                    </a:lnTo>
                    <a:lnTo>
                      <a:pt x="35" y="119"/>
                    </a:lnTo>
                    <a:lnTo>
                      <a:pt x="36" y="115"/>
                    </a:lnTo>
                    <a:lnTo>
                      <a:pt x="37" y="113"/>
                    </a:lnTo>
                    <a:lnTo>
                      <a:pt x="39" y="115"/>
                    </a:lnTo>
                    <a:lnTo>
                      <a:pt x="41" y="115"/>
                    </a:lnTo>
                    <a:lnTo>
                      <a:pt x="47" y="113"/>
                    </a:lnTo>
                    <a:lnTo>
                      <a:pt x="48" y="113"/>
                    </a:lnTo>
                    <a:lnTo>
                      <a:pt x="47" y="114"/>
                    </a:lnTo>
                    <a:lnTo>
                      <a:pt x="48" y="114"/>
                    </a:lnTo>
                    <a:lnTo>
                      <a:pt x="49" y="112"/>
                    </a:lnTo>
                    <a:lnTo>
                      <a:pt x="52" y="112"/>
                    </a:lnTo>
                    <a:lnTo>
                      <a:pt x="54" y="112"/>
                    </a:lnTo>
                    <a:lnTo>
                      <a:pt x="60" y="111"/>
                    </a:lnTo>
                    <a:lnTo>
                      <a:pt x="64" y="107"/>
                    </a:lnTo>
                    <a:lnTo>
                      <a:pt x="69" y="106"/>
                    </a:lnTo>
                    <a:lnTo>
                      <a:pt x="74" y="110"/>
                    </a:lnTo>
                    <a:lnTo>
                      <a:pt x="77" y="108"/>
                    </a:lnTo>
                    <a:lnTo>
                      <a:pt x="79" y="108"/>
                    </a:lnTo>
                    <a:lnTo>
                      <a:pt x="80" y="110"/>
                    </a:lnTo>
                    <a:lnTo>
                      <a:pt x="78" y="113"/>
                    </a:lnTo>
                    <a:lnTo>
                      <a:pt x="74" y="114"/>
                    </a:lnTo>
                    <a:lnTo>
                      <a:pt x="75" y="116"/>
                    </a:lnTo>
                    <a:lnTo>
                      <a:pt x="74" y="119"/>
                    </a:lnTo>
                    <a:lnTo>
                      <a:pt x="75" y="122"/>
                    </a:lnTo>
                    <a:lnTo>
                      <a:pt x="79" y="123"/>
                    </a:lnTo>
                    <a:lnTo>
                      <a:pt x="80" y="125"/>
                    </a:lnTo>
                    <a:lnTo>
                      <a:pt x="82" y="127"/>
                    </a:lnTo>
                    <a:lnTo>
                      <a:pt x="86" y="127"/>
                    </a:lnTo>
                    <a:lnTo>
                      <a:pt x="88" y="121"/>
                    </a:lnTo>
                    <a:lnTo>
                      <a:pt x="91" y="119"/>
                    </a:lnTo>
                    <a:lnTo>
                      <a:pt x="91" y="116"/>
                    </a:lnTo>
                    <a:lnTo>
                      <a:pt x="94" y="115"/>
                    </a:lnTo>
                    <a:lnTo>
                      <a:pt x="99" y="113"/>
                    </a:lnTo>
                    <a:lnTo>
                      <a:pt x="97" y="111"/>
                    </a:lnTo>
                    <a:lnTo>
                      <a:pt x="95" y="110"/>
                    </a:lnTo>
                    <a:lnTo>
                      <a:pt x="95" y="108"/>
                    </a:lnTo>
                    <a:lnTo>
                      <a:pt x="97" y="103"/>
                    </a:lnTo>
                    <a:lnTo>
                      <a:pt x="99" y="102"/>
                    </a:lnTo>
                    <a:lnTo>
                      <a:pt x="98" y="105"/>
                    </a:lnTo>
                    <a:lnTo>
                      <a:pt x="100" y="107"/>
                    </a:lnTo>
                    <a:lnTo>
                      <a:pt x="100" y="105"/>
                    </a:lnTo>
                    <a:lnTo>
                      <a:pt x="104" y="108"/>
                    </a:lnTo>
                    <a:lnTo>
                      <a:pt x="102" y="110"/>
                    </a:lnTo>
                    <a:lnTo>
                      <a:pt x="108" y="108"/>
                    </a:lnTo>
                    <a:lnTo>
                      <a:pt x="116" y="110"/>
                    </a:lnTo>
                    <a:lnTo>
                      <a:pt x="119" y="107"/>
                    </a:lnTo>
                    <a:lnTo>
                      <a:pt x="120" y="104"/>
                    </a:lnTo>
                    <a:lnTo>
                      <a:pt x="122" y="102"/>
                    </a:lnTo>
                    <a:lnTo>
                      <a:pt x="125" y="104"/>
                    </a:lnTo>
                    <a:lnTo>
                      <a:pt x="125" y="106"/>
                    </a:lnTo>
                    <a:lnTo>
                      <a:pt x="126" y="110"/>
                    </a:lnTo>
                    <a:lnTo>
                      <a:pt x="129" y="106"/>
                    </a:lnTo>
                    <a:lnTo>
                      <a:pt x="130" y="102"/>
                    </a:lnTo>
                    <a:lnTo>
                      <a:pt x="132" y="99"/>
                    </a:lnTo>
                    <a:lnTo>
                      <a:pt x="134" y="98"/>
                    </a:lnTo>
                    <a:lnTo>
                      <a:pt x="138" y="100"/>
                    </a:lnTo>
                    <a:lnTo>
                      <a:pt x="137" y="98"/>
                    </a:lnTo>
                    <a:lnTo>
                      <a:pt x="140" y="94"/>
                    </a:lnTo>
                    <a:lnTo>
                      <a:pt x="142" y="94"/>
                    </a:lnTo>
                    <a:lnTo>
                      <a:pt x="142" y="96"/>
                    </a:lnTo>
                    <a:lnTo>
                      <a:pt x="140" y="99"/>
                    </a:lnTo>
                    <a:lnTo>
                      <a:pt x="139" y="104"/>
                    </a:lnTo>
                    <a:lnTo>
                      <a:pt x="147" y="100"/>
                    </a:lnTo>
                    <a:lnTo>
                      <a:pt x="148" y="95"/>
                    </a:lnTo>
                    <a:lnTo>
                      <a:pt x="151" y="93"/>
                    </a:lnTo>
                    <a:lnTo>
                      <a:pt x="154" y="91"/>
                    </a:lnTo>
                    <a:lnTo>
                      <a:pt x="152" y="90"/>
                    </a:lnTo>
                    <a:lnTo>
                      <a:pt x="151" y="88"/>
                    </a:lnTo>
                    <a:lnTo>
                      <a:pt x="150" y="85"/>
                    </a:lnTo>
                    <a:lnTo>
                      <a:pt x="150" y="80"/>
                    </a:lnTo>
                    <a:lnTo>
                      <a:pt x="152" y="74"/>
                    </a:lnTo>
                    <a:lnTo>
                      <a:pt x="155" y="71"/>
                    </a:lnTo>
                    <a:lnTo>
                      <a:pt x="156" y="65"/>
                    </a:lnTo>
                    <a:lnTo>
                      <a:pt x="156" y="61"/>
                    </a:lnTo>
                    <a:lnTo>
                      <a:pt x="155" y="57"/>
                    </a:lnTo>
                    <a:lnTo>
                      <a:pt x="155" y="53"/>
                    </a:lnTo>
                    <a:lnTo>
                      <a:pt x="157" y="51"/>
                    </a:lnTo>
                    <a:lnTo>
                      <a:pt x="160" y="50"/>
                    </a:lnTo>
                    <a:lnTo>
                      <a:pt x="163" y="52"/>
                    </a:lnTo>
                    <a:lnTo>
                      <a:pt x="163" y="48"/>
                    </a:lnTo>
                    <a:lnTo>
                      <a:pt x="164" y="40"/>
                    </a:lnTo>
                    <a:lnTo>
                      <a:pt x="166" y="40"/>
                    </a:lnTo>
                    <a:lnTo>
                      <a:pt x="168" y="37"/>
                    </a:lnTo>
                    <a:lnTo>
                      <a:pt x="168" y="35"/>
                    </a:lnTo>
                    <a:lnTo>
                      <a:pt x="169" y="33"/>
                    </a:lnTo>
                    <a:lnTo>
                      <a:pt x="168" y="25"/>
                    </a:lnTo>
                    <a:lnTo>
                      <a:pt x="166" y="19"/>
                    </a:lnTo>
                    <a:lnTo>
                      <a:pt x="165" y="17"/>
                    </a:lnTo>
                    <a:lnTo>
                      <a:pt x="162" y="14"/>
                    </a:lnTo>
                    <a:lnTo>
                      <a:pt x="162" y="12"/>
                    </a:lnTo>
                    <a:lnTo>
                      <a:pt x="160" y="5"/>
                    </a:lnTo>
                    <a:lnTo>
                      <a:pt x="159" y="2"/>
                    </a:lnTo>
                    <a:lnTo>
                      <a:pt x="157" y="0"/>
                    </a:lnTo>
                    <a:lnTo>
                      <a:pt x="154" y="0"/>
                    </a:lnTo>
                    <a:lnTo>
                      <a:pt x="152" y="3"/>
                    </a:lnTo>
                    <a:lnTo>
                      <a:pt x="154" y="5"/>
                    </a:lnTo>
                    <a:lnTo>
                      <a:pt x="159" y="4"/>
                    </a:lnTo>
                    <a:lnTo>
                      <a:pt x="159" y="6"/>
                    </a:lnTo>
                    <a:lnTo>
                      <a:pt x="156" y="10"/>
                    </a:lnTo>
                    <a:lnTo>
                      <a:pt x="154" y="8"/>
                    </a:lnTo>
                    <a:lnTo>
                      <a:pt x="152" y="11"/>
                    </a:lnTo>
                    <a:lnTo>
                      <a:pt x="151" y="10"/>
                    </a:lnTo>
                    <a:lnTo>
                      <a:pt x="149" y="4"/>
                    </a:lnTo>
                    <a:lnTo>
                      <a:pt x="147" y="4"/>
                    </a:lnTo>
                    <a:lnTo>
                      <a:pt x="146" y="6"/>
                    </a:lnTo>
                    <a:lnTo>
                      <a:pt x="146" y="9"/>
                    </a:lnTo>
                    <a:lnTo>
                      <a:pt x="145" y="12"/>
                    </a:lnTo>
                    <a:lnTo>
                      <a:pt x="142" y="12"/>
                    </a:lnTo>
                    <a:lnTo>
                      <a:pt x="140" y="14"/>
                    </a:lnTo>
                    <a:lnTo>
                      <a:pt x="141" y="18"/>
                    </a:lnTo>
                    <a:lnTo>
                      <a:pt x="142" y="18"/>
                    </a:lnTo>
                    <a:lnTo>
                      <a:pt x="142" y="21"/>
                    </a:lnTo>
                    <a:lnTo>
                      <a:pt x="139" y="27"/>
                    </a:lnTo>
                    <a:lnTo>
                      <a:pt x="142" y="27"/>
                    </a:lnTo>
                    <a:lnTo>
                      <a:pt x="142" y="28"/>
                    </a:lnTo>
                    <a:lnTo>
                      <a:pt x="143" y="31"/>
                    </a:lnTo>
                    <a:lnTo>
                      <a:pt x="142" y="35"/>
                    </a:lnTo>
                    <a:lnTo>
                      <a:pt x="141" y="36"/>
                    </a:lnTo>
                    <a:lnTo>
                      <a:pt x="139" y="42"/>
                    </a:lnTo>
                    <a:lnTo>
                      <a:pt x="136" y="47"/>
                    </a:lnTo>
                    <a:lnTo>
                      <a:pt x="134" y="51"/>
                    </a:lnTo>
                    <a:lnTo>
                      <a:pt x="134" y="53"/>
                    </a:lnTo>
                    <a:lnTo>
                      <a:pt x="132" y="56"/>
                    </a:lnTo>
                    <a:lnTo>
                      <a:pt x="129" y="57"/>
                    </a:lnTo>
                    <a:lnTo>
                      <a:pt x="126" y="59"/>
                    </a:lnTo>
                    <a:lnTo>
                      <a:pt x="125" y="62"/>
                    </a:lnTo>
                    <a:lnTo>
                      <a:pt x="123" y="65"/>
                    </a:lnTo>
                    <a:lnTo>
                      <a:pt x="120" y="68"/>
                    </a:lnTo>
                    <a:lnTo>
                      <a:pt x="117" y="70"/>
                    </a:lnTo>
                    <a:lnTo>
                      <a:pt x="107" y="73"/>
                    </a:lnTo>
                    <a:lnTo>
                      <a:pt x="104" y="76"/>
                    </a:lnTo>
                    <a:lnTo>
                      <a:pt x="102" y="76"/>
                    </a:lnTo>
                    <a:lnTo>
                      <a:pt x="102" y="72"/>
                    </a:lnTo>
                    <a:lnTo>
                      <a:pt x="99" y="70"/>
                    </a:lnTo>
                    <a:lnTo>
                      <a:pt x="102" y="69"/>
                    </a:lnTo>
                    <a:lnTo>
                      <a:pt x="104" y="67"/>
                    </a:lnTo>
                    <a:lnTo>
                      <a:pt x="105" y="64"/>
                    </a:lnTo>
                    <a:lnTo>
                      <a:pt x="103" y="64"/>
                    </a:lnTo>
                    <a:lnTo>
                      <a:pt x="97" y="68"/>
                    </a:lnTo>
                    <a:lnTo>
                      <a:pt x="97" y="73"/>
                    </a:lnTo>
                    <a:lnTo>
                      <a:pt x="97" y="76"/>
                    </a:lnTo>
                    <a:lnTo>
                      <a:pt x="94" y="81"/>
                    </a:lnTo>
                    <a:lnTo>
                      <a:pt x="89" y="85"/>
                    </a:lnTo>
                    <a:lnTo>
                      <a:pt x="87" y="88"/>
                    </a:lnTo>
                    <a:lnTo>
                      <a:pt x="88" y="90"/>
                    </a:lnTo>
                    <a:lnTo>
                      <a:pt x="88" y="93"/>
                    </a:lnTo>
                    <a:lnTo>
                      <a:pt x="82" y="95"/>
                    </a:lnTo>
                    <a:lnTo>
                      <a:pt x="80" y="95"/>
                    </a:lnTo>
                    <a:lnTo>
                      <a:pt x="79" y="96"/>
                    </a:lnTo>
                    <a:lnTo>
                      <a:pt x="77" y="95"/>
                    </a:lnTo>
                    <a:lnTo>
                      <a:pt x="77" y="91"/>
                    </a:lnTo>
                    <a:lnTo>
                      <a:pt x="72" y="93"/>
                    </a:lnTo>
                    <a:lnTo>
                      <a:pt x="64" y="94"/>
                    </a:lnTo>
                    <a:lnTo>
                      <a:pt x="63" y="95"/>
                    </a:lnTo>
                    <a:lnTo>
                      <a:pt x="57" y="96"/>
                    </a:lnTo>
                    <a:lnTo>
                      <a:pt x="52" y="96"/>
                    </a:lnTo>
                    <a:lnTo>
                      <a:pt x="48" y="95"/>
                    </a:lnTo>
                    <a:lnTo>
                      <a:pt x="43" y="96"/>
                    </a:lnTo>
                    <a:lnTo>
                      <a:pt x="40" y="99"/>
                    </a:lnTo>
                    <a:lnTo>
                      <a:pt x="38" y="100"/>
                    </a:lnTo>
                    <a:lnTo>
                      <a:pt x="30" y="107"/>
                    </a:lnTo>
                    <a:lnTo>
                      <a:pt x="28" y="108"/>
                    </a:lnTo>
                    <a:lnTo>
                      <a:pt x="24" y="111"/>
                    </a:lnTo>
                    <a:lnTo>
                      <a:pt x="22" y="112"/>
                    </a:lnTo>
                    <a:lnTo>
                      <a:pt x="20" y="112"/>
                    </a:lnTo>
                    <a:lnTo>
                      <a:pt x="17" y="114"/>
                    </a:lnTo>
                    <a:lnTo>
                      <a:pt x="17" y="117"/>
                    </a:lnTo>
                    <a:lnTo>
                      <a:pt x="18" y="120"/>
                    </a:lnTo>
                    <a:lnTo>
                      <a:pt x="12" y="121"/>
                    </a:lnTo>
                    <a:lnTo>
                      <a:pt x="11" y="123"/>
                    </a:lnTo>
                    <a:lnTo>
                      <a:pt x="9" y="124"/>
                    </a:lnTo>
                    <a:lnTo>
                      <a:pt x="5" y="127"/>
                    </a:lnTo>
                    <a:lnTo>
                      <a:pt x="5" y="128"/>
                    </a:lnTo>
                    <a:lnTo>
                      <a:pt x="3" y="127"/>
                    </a:lnTo>
                    <a:lnTo>
                      <a:pt x="2" y="129"/>
                    </a:lnTo>
                    <a:lnTo>
                      <a:pt x="2" y="129"/>
                    </a:lnTo>
                    <a:lnTo>
                      <a:pt x="0" y="130"/>
                    </a:lnTo>
                    <a:lnTo>
                      <a:pt x="1" y="132"/>
                    </a:lnTo>
                    <a:lnTo>
                      <a:pt x="4" y="133"/>
                    </a:lnTo>
                    <a:lnTo>
                      <a:pt x="5" y="137"/>
                    </a:lnTo>
                    <a:lnTo>
                      <a:pt x="2" y="136"/>
                    </a:lnTo>
                    <a:lnTo>
                      <a:pt x="2" y="133"/>
                    </a:lnTo>
                    <a:lnTo>
                      <a:pt x="1" y="136"/>
                    </a:lnTo>
                    <a:lnTo>
                      <a:pt x="3" y="139"/>
                    </a:lnTo>
                    <a:lnTo>
                      <a:pt x="5" y="138"/>
                    </a:lnTo>
                    <a:lnTo>
                      <a:pt x="8" y="138"/>
                    </a:lnTo>
                    <a:lnTo>
                      <a:pt x="8" y="134"/>
                    </a:lnTo>
                    <a:lnTo>
                      <a:pt x="6" y="132"/>
                    </a:lnTo>
                    <a:lnTo>
                      <a:pt x="10" y="132"/>
                    </a:lnTo>
                    <a:lnTo>
                      <a:pt x="11" y="134"/>
                    </a:lnTo>
                    <a:lnTo>
                      <a:pt x="13" y="137"/>
                    </a:lnTo>
                    <a:lnTo>
                      <a:pt x="11" y="139"/>
                    </a:lnTo>
                    <a:lnTo>
                      <a:pt x="13" y="139"/>
                    </a:lnTo>
                    <a:lnTo>
                      <a:pt x="13" y="141"/>
                    </a:lnTo>
                    <a:lnTo>
                      <a:pt x="10" y="147"/>
                    </a:lnTo>
                    <a:lnTo>
                      <a:pt x="8" y="149"/>
                    </a:lnTo>
                    <a:lnTo>
                      <a:pt x="10" y="155"/>
                    </a:lnTo>
                    <a:lnTo>
                      <a:pt x="9" y="157"/>
                    </a:lnTo>
                    <a:lnTo>
                      <a:pt x="8" y="160"/>
                    </a:lnTo>
                    <a:lnTo>
                      <a:pt x="13" y="162"/>
                    </a:lnTo>
                    <a:lnTo>
                      <a:pt x="12" y="156"/>
                    </a:lnTo>
                    <a:lnTo>
                      <a:pt x="13" y="154"/>
                    </a:lnTo>
                    <a:lnTo>
                      <a:pt x="15" y="154"/>
                    </a:lnTo>
                    <a:lnTo>
                      <a:pt x="13" y="156"/>
                    </a:lnTo>
                    <a:lnTo>
                      <a:pt x="15" y="158"/>
                    </a:lnTo>
                    <a:lnTo>
                      <a:pt x="15" y="160"/>
                    </a:lnTo>
                    <a:lnTo>
                      <a:pt x="14" y="164"/>
                    </a:lnTo>
                    <a:lnTo>
                      <a:pt x="17" y="163"/>
                    </a:lnTo>
                    <a:lnTo>
                      <a:pt x="20" y="160"/>
                    </a:lnTo>
                    <a:lnTo>
                      <a:pt x="19" y="158"/>
                    </a:lnTo>
                    <a:lnTo>
                      <a:pt x="21" y="157"/>
                    </a:lnTo>
                    <a:lnTo>
                      <a:pt x="23" y="158"/>
                    </a:lnTo>
                    <a:lnTo>
                      <a:pt x="23" y="156"/>
                    </a:lnTo>
                    <a:lnTo>
                      <a:pt x="24" y="154"/>
                    </a:lnTo>
                    <a:lnTo>
                      <a:pt x="24" y="150"/>
                    </a:lnTo>
                    <a:lnTo>
                      <a:pt x="26" y="147"/>
                    </a:lnTo>
                    <a:lnTo>
                      <a:pt x="28" y="141"/>
                    </a:lnTo>
                    <a:lnTo>
                      <a:pt x="28" y="140"/>
                    </a:lnTo>
                    <a:lnTo>
                      <a:pt x="30" y="138"/>
                    </a:lnTo>
                    <a:lnTo>
                      <a:pt x="32" y="136"/>
                    </a:lnTo>
                    <a:lnTo>
                      <a:pt x="32" y="132"/>
                    </a:lnTo>
                    <a:lnTo>
                      <a:pt x="31" y="130"/>
                    </a:lnTo>
                    <a:lnTo>
                      <a:pt x="26" y="130"/>
                    </a:lnTo>
                    <a:lnTo>
                      <a:pt x="28" y="128"/>
                    </a:lnTo>
                    <a:lnTo>
                      <a:pt x="28" y="124"/>
                    </a:lnTo>
                    <a:lnTo>
                      <a:pt x="26" y="124"/>
                    </a:lnTo>
                    <a:lnTo>
                      <a:pt x="23" y="125"/>
                    </a:lnTo>
                    <a:lnTo>
                      <a:pt x="21" y="124"/>
                    </a:lnTo>
                    <a:lnTo>
                      <a:pt x="19" y="122"/>
                    </a:lnTo>
                    <a:lnTo>
                      <a:pt x="18" y="121"/>
                    </a:lnTo>
                    <a:lnTo>
                      <a:pt x="18" y="120"/>
                    </a:lnTo>
                    <a:lnTo>
                      <a:pt x="18" y="120"/>
                    </a:lnTo>
                    <a:lnTo>
                      <a:pt x="1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1" name="Freeform 183">
                <a:extLst>
                  <a:ext uri="{FF2B5EF4-FFF2-40B4-BE49-F238E27FC236}">
                    <a16:creationId xmlns:a16="http://schemas.microsoft.com/office/drawing/2014/main" id="{1BA3EFF7-9B49-4E39-A5E5-24A70D342725}"/>
                  </a:ext>
                </a:extLst>
              </p:cNvPr>
              <p:cNvSpPr>
                <a:spLocks/>
              </p:cNvSpPr>
              <p:nvPr/>
            </p:nvSpPr>
            <p:spPr bwMode="auto">
              <a:xfrm>
                <a:off x="5494" y="2316"/>
                <a:ext cx="35" cy="25"/>
              </a:xfrm>
              <a:custGeom>
                <a:avLst/>
                <a:gdLst>
                  <a:gd name="T0" fmla="*/ 20 w 35"/>
                  <a:gd name="T1" fmla="*/ 6 h 25"/>
                  <a:gd name="T2" fmla="*/ 14 w 35"/>
                  <a:gd name="T3" fmla="*/ 7 h 25"/>
                  <a:gd name="T4" fmla="*/ 12 w 35"/>
                  <a:gd name="T5" fmla="*/ 4 h 25"/>
                  <a:gd name="T6" fmla="*/ 9 w 35"/>
                  <a:gd name="T7" fmla="*/ 6 h 25"/>
                  <a:gd name="T8" fmla="*/ 9 w 35"/>
                  <a:gd name="T9" fmla="*/ 8 h 25"/>
                  <a:gd name="T10" fmla="*/ 7 w 35"/>
                  <a:gd name="T11" fmla="*/ 10 h 25"/>
                  <a:gd name="T12" fmla="*/ 3 w 35"/>
                  <a:gd name="T13" fmla="*/ 14 h 25"/>
                  <a:gd name="T14" fmla="*/ 0 w 35"/>
                  <a:gd name="T15" fmla="*/ 15 h 25"/>
                  <a:gd name="T16" fmla="*/ 3 w 35"/>
                  <a:gd name="T17" fmla="*/ 14 h 25"/>
                  <a:gd name="T18" fmla="*/ 5 w 35"/>
                  <a:gd name="T19" fmla="*/ 17 h 25"/>
                  <a:gd name="T20" fmla="*/ 5 w 35"/>
                  <a:gd name="T21" fmla="*/ 21 h 25"/>
                  <a:gd name="T22" fmla="*/ 7 w 35"/>
                  <a:gd name="T23" fmla="*/ 23 h 25"/>
                  <a:gd name="T24" fmla="*/ 10 w 35"/>
                  <a:gd name="T25" fmla="*/ 25 h 25"/>
                  <a:gd name="T26" fmla="*/ 18 w 35"/>
                  <a:gd name="T27" fmla="*/ 15 h 25"/>
                  <a:gd name="T28" fmla="*/ 21 w 35"/>
                  <a:gd name="T29" fmla="*/ 14 h 25"/>
                  <a:gd name="T30" fmla="*/ 23 w 35"/>
                  <a:gd name="T31" fmla="*/ 14 h 25"/>
                  <a:gd name="T32" fmla="*/ 27 w 35"/>
                  <a:gd name="T33" fmla="*/ 16 h 25"/>
                  <a:gd name="T34" fmla="*/ 29 w 35"/>
                  <a:gd name="T35" fmla="*/ 15 h 25"/>
                  <a:gd name="T36" fmla="*/ 31 w 35"/>
                  <a:gd name="T37" fmla="*/ 11 h 25"/>
                  <a:gd name="T38" fmla="*/ 35 w 35"/>
                  <a:gd name="T39" fmla="*/ 9 h 25"/>
                  <a:gd name="T40" fmla="*/ 35 w 35"/>
                  <a:gd name="T41" fmla="*/ 7 h 25"/>
                  <a:gd name="T42" fmla="*/ 35 w 35"/>
                  <a:gd name="T43" fmla="*/ 3 h 25"/>
                  <a:gd name="T44" fmla="*/ 35 w 35"/>
                  <a:gd name="T45" fmla="*/ 2 h 25"/>
                  <a:gd name="T46" fmla="*/ 31 w 35"/>
                  <a:gd name="T47" fmla="*/ 2 h 25"/>
                  <a:gd name="T48" fmla="*/ 29 w 35"/>
                  <a:gd name="T49" fmla="*/ 0 h 25"/>
                  <a:gd name="T50" fmla="*/ 27 w 35"/>
                  <a:gd name="T51" fmla="*/ 0 h 25"/>
                  <a:gd name="T52" fmla="*/ 23 w 35"/>
                  <a:gd name="T53" fmla="*/ 1 h 25"/>
                  <a:gd name="T54" fmla="*/ 21 w 35"/>
                  <a:gd name="T55" fmla="*/ 2 h 25"/>
                  <a:gd name="T56" fmla="*/ 20 w 35"/>
                  <a:gd name="T57" fmla="*/ 6 h 25"/>
                  <a:gd name="T58" fmla="*/ 20 w 35"/>
                  <a:gd name="T5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5">
                    <a:moveTo>
                      <a:pt x="20" y="6"/>
                    </a:moveTo>
                    <a:lnTo>
                      <a:pt x="14" y="7"/>
                    </a:lnTo>
                    <a:lnTo>
                      <a:pt x="12" y="4"/>
                    </a:lnTo>
                    <a:lnTo>
                      <a:pt x="9" y="6"/>
                    </a:lnTo>
                    <a:lnTo>
                      <a:pt x="9" y="8"/>
                    </a:lnTo>
                    <a:lnTo>
                      <a:pt x="7" y="10"/>
                    </a:lnTo>
                    <a:lnTo>
                      <a:pt x="3" y="14"/>
                    </a:lnTo>
                    <a:lnTo>
                      <a:pt x="0" y="15"/>
                    </a:lnTo>
                    <a:lnTo>
                      <a:pt x="3" y="14"/>
                    </a:lnTo>
                    <a:lnTo>
                      <a:pt x="5" y="17"/>
                    </a:lnTo>
                    <a:lnTo>
                      <a:pt x="5" y="21"/>
                    </a:lnTo>
                    <a:lnTo>
                      <a:pt x="7" y="23"/>
                    </a:lnTo>
                    <a:lnTo>
                      <a:pt x="10" y="25"/>
                    </a:lnTo>
                    <a:lnTo>
                      <a:pt x="18" y="15"/>
                    </a:lnTo>
                    <a:lnTo>
                      <a:pt x="21" y="14"/>
                    </a:lnTo>
                    <a:lnTo>
                      <a:pt x="23" y="14"/>
                    </a:lnTo>
                    <a:lnTo>
                      <a:pt x="27" y="16"/>
                    </a:lnTo>
                    <a:lnTo>
                      <a:pt x="29" y="15"/>
                    </a:lnTo>
                    <a:lnTo>
                      <a:pt x="31" y="11"/>
                    </a:lnTo>
                    <a:lnTo>
                      <a:pt x="35" y="9"/>
                    </a:lnTo>
                    <a:lnTo>
                      <a:pt x="35" y="7"/>
                    </a:lnTo>
                    <a:lnTo>
                      <a:pt x="35" y="3"/>
                    </a:lnTo>
                    <a:lnTo>
                      <a:pt x="35" y="2"/>
                    </a:lnTo>
                    <a:lnTo>
                      <a:pt x="31" y="2"/>
                    </a:lnTo>
                    <a:lnTo>
                      <a:pt x="29" y="0"/>
                    </a:lnTo>
                    <a:lnTo>
                      <a:pt x="27" y="0"/>
                    </a:lnTo>
                    <a:lnTo>
                      <a:pt x="23" y="1"/>
                    </a:lnTo>
                    <a:lnTo>
                      <a:pt x="21" y="2"/>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2" name="Freeform 184">
                <a:extLst>
                  <a:ext uri="{FF2B5EF4-FFF2-40B4-BE49-F238E27FC236}">
                    <a16:creationId xmlns:a16="http://schemas.microsoft.com/office/drawing/2014/main" id="{C295ED76-AB56-4377-B852-22B8E4E01713}"/>
                  </a:ext>
                </a:extLst>
              </p:cNvPr>
              <p:cNvSpPr>
                <a:spLocks/>
              </p:cNvSpPr>
              <p:nvPr/>
            </p:nvSpPr>
            <p:spPr bwMode="auto">
              <a:xfrm>
                <a:off x="5529" y="2313"/>
                <a:ext cx="4" cy="5"/>
              </a:xfrm>
              <a:custGeom>
                <a:avLst/>
                <a:gdLst>
                  <a:gd name="T0" fmla="*/ 4 w 4"/>
                  <a:gd name="T1" fmla="*/ 1 h 5"/>
                  <a:gd name="T2" fmla="*/ 4 w 4"/>
                  <a:gd name="T3" fmla="*/ 0 h 5"/>
                  <a:gd name="T4" fmla="*/ 2 w 4"/>
                  <a:gd name="T5" fmla="*/ 2 h 5"/>
                  <a:gd name="T6" fmla="*/ 0 w 4"/>
                  <a:gd name="T7" fmla="*/ 4 h 5"/>
                  <a:gd name="T8" fmla="*/ 0 w 4"/>
                  <a:gd name="T9" fmla="*/ 5 h 5"/>
                  <a:gd name="T10" fmla="*/ 3 w 4"/>
                  <a:gd name="T11" fmla="*/ 5 h 5"/>
                  <a:gd name="T12" fmla="*/ 3 w 4"/>
                  <a:gd name="T13" fmla="*/ 3 h 5"/>
                  <a:gd name="T14" fmla="*/ 4 w 4"/>
                  <a:gd name="T15" fmla="*/ 1 h 5"/>
                  <a:gd name="T16" fmla="*/ 4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1"/>
                    </a:moveTo>
                    <a:lnTo>
                      <a:pt x="4" y="0"/>
                    </a:lnTo>
                    <a:lnTo>
                      <a:pt x="2" y="2"/>
                    </a:lnTo>
                    <a:lnTo>
                      <a:pt x="0" y="4"/>
                    </a:lnTo>
                    <a:lnTo>
                      <a:pt x="0" y="5"/>
                    </a:lnTo>
                    <a:lnTo>
                      <a:pt x="3" y="5"/>
                    </a:lnTo>
                    <a:lnTo>
                      <a:pt x="3" y="3"/>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3" name="Freeform 185">
                <a:extLst>
                  <a:ext uri="{FF2B5EF4-FFF2-40B4-BE49-F238E27FC236}">
                    <a16:creationId xmlns:a16="http://schemas.microsoft.com/office/drawing/2014/main" id="{CDB83C6D-30E3-45CF-877F-3C82008F7D54}"/>
                  </a:ext>
                </a:extLst>
              </p:cNvPr>
              <p:cNvSpPr>
                <a:spLocks/>
              </p:cNvSpPr>
              <p:nvPr/>
            </p:nvSpPr>
            <p:spPr bwMode="auto">
              <a:xfrm>
                <a:off x="5569" y="2907"/>
                <a:ext cx="20" cy="14"/>
              </a:xfrm>
              <a:custGeom>
                <a:avLst/>
                <a:gdLst>
                  <a:gd name="T0" fmla="*/ 13 w 20"/>
                  <a:gd name="T1" fmla="*/ 0 h 14"/>
                  <a:gd name="T2" fmla="*/ 7 w 20"/>
                  <a:gd name="T3" fmla="*/ 1 h 14"/>
                  <a:gd name="T4" fmla="*/ 5 w 20"/>
                  <a:gd name="T5" fmla="*/ 5 h 14"/>
                  <a:gd name="T6" fmla="*/ 4 w 20"/>
                  <a:gd name="T7" fmla="*/ 6 h 14"/>
                  <a:gd name="T8" fmla="*/ 0 w 20"/>
                  <a:gd name="T9" fmla="*/ 14 h 14"/>
                  <a:gd name="T10" fmla="*/ 12 w 20"/>
                  <a:gd name="T11" fmla="*/ 14 h 14"/>
                  <a:gd name="T12" fmla="*/ 14 w 20"/>
                  <a:gd name="T13" fmla="*/ 11 h 14"/>
                  <a:gd name="T14" fmla="*/ 15 w 20"/>
                  <a:gd name="T15" fmla="*/ 14 h 14"/>
                  <a:gd name="T16" fmla="*/ 17 w 20"/>
                  <a:gd name="T17" fmla="*/ 14 h 14"/>
                  <a:gd name="T18" fmla="*/ 16 w 20"/>
                  <a:gd name="T19" fmla="*/ 10 h 14"/>
                  <a:gd name="T20" fmla="*/ 14 w 20"/>
                  <a:gd name="T21" fmla="*/ 11 h 14"/>
                  <a:gd name="T22" fmla="*/ 16 w 20"/>
                  <a:gd name="T23" fmla="*/ 10 h 14"/>
                  <a:gd name="T24" fmla="*/ 17 w 20"/>
                  <a:gd name="T25" fmla="*/ 7 h 14"/>
                  <a:gd name="T26" fmla="*/ 20 w 20"/>
                  <a:gd name="T27" fmla="*/ 5 h 14"/>
                  <a:gd name="T28" fmla="*/ 17 w 20"/>
                  <a:gd name="T29" fmla="*/ 1 h 14"/>
                  <a:gd name="T30" fmla="*/ 15 w 20"/>
                  <a:gd name="T31" fmla="*/ 0 h 14"/>
                  <a:gd name="T32" fmla="*/ 13 w 20"/>
                  <a:gd name="T33" fmla="*/ 0 h 14"/>
                  <a:gd name="T34" fmla="*/ 13 w 2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3" y="0"/>
                    </a:moveTo>
                    <a:lnTo>
                      <a:pt x="7" y="1"/>
                    </a:lnTo>
                    <a:lnTo>
                      <a:pt x="5" y="5"/>
                    </a:lnTo>
                    <a:lnTo>
                      <a:pt x="4" y="6"/>
                    </a:lnTo>
                    <a:lnTo>
                      <a:pt x="0" y="14"/>
                    </a:lnTo>
                    <a:lnTo>
                      <a:pt x="12" y="14"/>
                    </a:lnTo>
                    <a:lnTo>
                      <a:pt x="14" y="11"/>
                    </a:lnTo>
                    <a:lnTo>
                      <a:pt x="15" y="14"/>
                    </a:lnTo>
                    <a:lnTo>
                      <a:pt x="17" y="14"/>
                    </a:lnTo>
                    <a:lnTo>
                      <a:pt x="16" y="10"/>
                    </a:lnTo>
                    <a:lnTo>
                      <a:pt x="14" y="11"/>
                    </a:lnTo>
                    <a:lnTo>
                      <a:pt x="16" y="10"/>
                    </a:lnTo>
                    <a:lnTo>
                      <a:pt x="17" y="7"/>
                    </a:lnTo>
                    <a:lnTo>
                      <a:pt x="20" y="5"/>
                    </a:lnTo>
                    <a:lnTo>
                      <a:pt x="17" y="1"/>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4" name="Freeform 186">
                <a:extLst>
                  <a:ext uri="{FF2B5EF4-FFF2-40B4-BE49-F238E27FC236}">
                    <a16:creationId xmlns:a16="http://schemas.microsoft.com/office/drawing/2014/main" id="{8762A9E2-C2C2-4856-AFAD-F07238478101}"/>
                  </a:ext>
                </a:extLst>
              </p:cNvPr>
              <p:cNvSpPr>
                <a:spLocks/>
              </p:cNvSpPr>
              <p:nvPr/>
            </p:nvSpPr>
            <p:spPr bwMode="auto">
              <a:xfrm>
                <a:off x="5599" y="2137"/>
                <a:ext cx="81" cy="67"/>
              </a:xfrm>
              <a:custGeom>
                <a:avLst/>
                <a:gdLst>
                  <a:gd name="T0" fmla="*/ 3 w 81"/>
                  <a:gd name="T1" fmla="*/ 66 h 67"/>
                  <a:gd name="T2" fmla="*/ 6 w 81"/>
                  <a:gd name="T3" fmla="*/ 67 h 67"/>
                  <a:gd name="T4" fmla="*/ 10 w 81"/>
                  <a:gd name="T5" fmla="*/ 62 h 67"/>
                  <a:gd name="T6" fmla="*/ 17 w 81"/>
                  <a:gd name="T7" fmla="*/ 62 h 67"/>
                  <a:gd name="T8" fmla="*/ 12 w 81"/>
                  <a:gd name="T9" fmla="*/ 56 h 67"/>
                  <a:gd name="T10" fmla="*/ 7 w 81"/>
                  <a:gd name="T11" fmla="*/ 52 h 67"/>
                  <a:gd name="T12" fmla="*/ 11 w 81"/>
                  <a:gd name="T13" fmla="*/ 49 h 67"/>
                  <a:gd name="T14" fmla="*/ 16 w 81"/>
                  <a:gd name="T15" fmla="*/ 52 h 67"/>
                  <a:gd name="T16" fmla="*/ 24 w 81"/>
                  <a:gd name="T17" fmla="*/ 48 h 67"/>
                  <a:gd name="T18" fmla="*/ 29 w 81"/>
                  <a:gd name="T19" fmla="*/ 49 h 67"/>
                  <a:gd name="T20" fmla="*/ 40 w 81"/>
                  <a:gd name="T21" fmla="*/ 54 h 67"/>
                  <a:gd name="T22" fmla="*/ 47 w 81"/>
                  <a:gd name="T23" fmla="*/ 58 h 67"/>
                  <a:gd name="T24" fmla="*/ 51 w 81"/>
                  <a:gd name="T25" fmla="*/ 50 h 67"/>
                  <a:gd name="T26" fmla="*/ 57 w 81"/>
                  <a:gd name="T27" fmla="*/ 43 h 67"/>
                  <a:gd name="T28" fmla="*/ 61 w 81"/>
                  <a:gd name="T29" fmla="*/ 41 h 67"/>
                  <a:gd name="T30" fmla="*/ 74 w 81"/>
                  <a:gd name="T31" fmla="*/ 40 h 67"/>
                  <a:gd name="T32" fmla="*/ 78 w 81"/>
                  <a:gd name="T33" fmla="*/ 37 h 67"/>
                  <a:gd name="T34" fmla="*/ 79 w 81"/>
                  <a:gd name="T35" fmla="*/ 36 h 67"/>
                  <a:gd name="T36" fmla="*/ 78 w 81"/>
                  <a:gd name="T37" fmla="*/ 37 h 67"/>
                  <a:gd name="T38" fmla="*/ 75 w 81"/>
                  <a:gd name="T39" fmla="*/ 34 h 67"/>
                  <a:gd name="T40" fmla="*/ 72 w 81"/>
                  <a:gd name="T41" fmla="*/ 29 h 67"/>
                  <a:gd name="T42" fmla="*/ 76 w 81"/>
                  <a:gd name="T43" fmla="*/ 22 h 67"/>
                  <a:gd name="T44" fmla="*/ 74 w 81"/>
                  <a:gd name="T45" fmla="*/ 22 h 67"/>
                  <a:gd name="T46" fmla="*/ 62 w 81"/>
                  <a:gd name="T47" fmla="*/ 25 h 67"/>
                  <a:gd name="T48" fmla="*/ 59 w 81"/>
                  <a:gd name="T49" fmla="*/ 23 h 67"/>
                  <a:gd name="T50" fmla="*/ 53 w 81"/>
                  <a:gd name="T51" fmla="*/ 20 h 67"/>
                  <a:gd name="T52" fmla="*/ 44 w 81"/>
                  <a:gd name="T53" fmla="*/ 15 h 67"/>
                  <a:gd name="T54" fmla="*/ 34 w 81"/>
                  <a:gd name="T55" fmla="*/ 3 h 67"/>
                  <a:gd name="T56" fmla="*/ 28 w 81"/>
                  <a:gd name="T57" fmla="*/ 0 h 67"/>
                  <a:gd name="T58" fmla="*/ 25 w 81"/>
                  <a:gd name="T59" fmla="*/ 6 h 67"/>
                  <a:gd name="T60" fmla="*/ 27 w 81"/>
                  <a:gd name="T61" fmla="*/ 15 h 67"/>
                  <a:gd name="T62" fmla="*/ 26 w 81"/>
                  <a:gd name="T63" fmla="*/ 19 h 67"/>
                  <a:gd name="T64" fmla="*/ 24 w 81"/>
                  <a:gd name="T65" fmla="*/ 27 h 67"/>
                  <a:gd name="T66" fmla="*/ 23 w 81"/>
                  <a:gd name="T67" fmla="*/ 34 h 67"/>
                  <a:gd name="T68" fmla="*/ 20 w 81"/>
                  <a:gd name="T69" fmla="*/ 39 h 67"/>
                  <a:gd name="T70" fmla="*/ 12 w 81"/>
                  <a:gd name="T71" fmla="*/ 37 h 67"/>
                  <a:gd name="T72" fmla="*/ 8 w 81"/>
                  <a:gd name="T73" fmla="*/ 37 h 67"/>
                  <a:gd name="T74" fmla="*/ 8 w 81"/>
                  <a:gd name="T75" fmla="*/ 43 h 67"/>
                  <a:gd name="T76" fmla="*/ 1 w 81"/>
                  <a:gd name="T77" fmla="*/ 49 h 67"/>
                  <a:gd name="T78" fmla="*/ 3 w 81"/>
                  <a:gd name="T79" fmla="*/ 56 h 67"/>
                  <a:gd name="T80" fmla="*/ 3 w 81"/>
                  <a:gd name="T8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67">
                    <a:moveTo>
                      <a:pt x="3" y="63"/>
                    </a:moveTo>
                    <a:lnTo>
                      <a:pt x="3" y="66"/>
                    </a:lnTo>
                    <a:lnTo>
                      <a:pt x="3" y="67"/>
                    </a:lnTo>
                    <a:lnTo>
                      <a:pt x="6" y="67"/>
                    </a:lnTo>
                    <a:lnTo>
                      <a:pt x="9" y="66"/>
                    </a:lnTo>
                    <a:lnTo>
                      <a:pt x="10" y="62"/>
                    </a:lnTo>
                    <a:lnTo>
                      <a:pt x="12" y="61"/>
                    </a:lnTo>
                    <a:lnTo>
                      <a:pt x="17" y="62"/>
                    </a:lnTo>
                    <a:lnTo>
                      <a:pt x="17" y="59"/>
                    </a:lnTo>
                    <a:lnTo>
                      <a:pt x="12" y="56"/>
                    </a:lnTo>
                    <a:lnTo>
                      <a:pt x="9" y="54"/>
                    </a:lnTo>
                    <a:lnTo>
                      <a:pt x="7" y="52"/>
                    </a:lnTo>
                    <a:lnTo>
                      <a:pt x="8" y="49"/>
                    </a:lnTo>
                    <a:lnTo>
                      <a:pt x="11" y="49"/>
                    </a:lnTo>
                    <a:lnTo>
                      <a:pt x="13" y="49"/>
                    </a:lnTo>
                    <a:lnTo>
                      <a:pt x="16" y="52"/>
                    </a:lnTo>
                    <a:lnTo>
                      <a:pt x="18" y="51"/>
                    </a:lnTo>
                    <a:lnTo>
                      <a:pt x="24" y="48"/>
                    </a:lnTo>
                    <a:lnTo>
                      <a:pt x="26" y="48"/>
                    </a:lnTo>
                    <a:lnTo>
                      <a:pt x="29" y="49"/>
                    </a:lnTo>
                    <a:lnTo>
                      <a:pt x="34" y="52"/>
                    </a:lnTo>
                    <a:lnTo>
                      <a:pt x="40" y="54"/>
                    </a:lnTo>
                    <a:lnTo>
                      <a:pt x="45" y="57"/>
                    </a:lnTo>
                    <a:lnTo>
                      <a:pt x="47" y="58"/>
                    </a:lnTo>
                    <a:lnTo>
                      <a:pt x="49" y="52"/>
                    </a:lnTo>
                    <a:lnTo>
                      <a:pt x="51" y="50"/>
                    </a:lnTo>
                    <a:lnTo>
                      <a:pt x="52" y="46"/>
                    </a:lnTo>
                    <a:lnTo>
                      <a:pt x="57" y="43"/>
                    </a:lnTo>
                    <a:lnTo>
                      <a:pt x="59" y="42"/>
                    </a:lnTo>
                    <a:lnTo>
                      <a:pt x="61" y="41"/>
                    </a:lnTo>
                    <a:lnTo>
                      <a:pt x="68" y="42"/>
                    </a:lnTo>
                    <a:lnTo>
                      <a:pt x="74" y="40"/>
                    </a:lnTo>
                    <a:lnTo>
                      <a:pt x="76" y="39"/>
                    </a:lnTo>
                    <a:lnTo>
                      <a:pt x="78" y="37"/>
                    </a:lnTo>
                    <a:lnTo>
                      <a:pt x="81" y="36"/>
                    </a:lnTo>
                    <a:lnTo>
                      <a:pt x="79" y="36"/>
                    </a:lnTo>
                    <a:lnTo>
                      <a:pt x="78" y="36"/>
                    </a:lnTo>
                    <a:lnTo>
                      <a:pt x="78" y="37"/>
                    </a:lnTo>
                    <a:lnTo>
                      <a:pt x="76" y="36"/>
                    </a:lnTo>
                    <a:lnTo>
                      <a:pt x="75" y="34"/>
                    </a:lnTo>
                    <a:lnTo>
                      <a:pt x="76" y="32"/>
                    </a:lnTo>
                    <a:lnTo>
                      <a:pt x="72" y="29"/>
                    </a:lnTo>
                    <a:lnTo>
                      <a:pt x="72" y="27"/>
                    </a:lnTo>
                    <a:lnTo>
                      <a:pt x="76" y="22"/>
                    </a:lnTo>
                    <a:lnTo>
                      <a:pt x="76" y="18"/>
                    </a:lnTo>
                    <a:lnTo>
                      <a:pt x="74" y="22"/>
                    </a:lnTo>
                    <a:lnTo>
                      <a:pt x="68" y="26"/>
                    </a:lnTo>
                    <a:lnTo>
                      <a:pt x="62" y="25"/>
                    </a:lnTo>
                    <a:lnTo>
                      <a:pt x="61" y="23"/>
                    </a:lnTo>
                    <a:lnTo>
                      <a:pt x="59" y="23"/>
                    </a:lnTo>
                    <a:lnTo>
                      <a:pt x="55" y="23"/>
                    </a:lnTo>
                    <a:lnTo>
                      <a:pt x="53" y="20"/>
                    </a:lnTo>
                    <a:lnTo>
                      <a:pt x="50" y="19"/>
                    </a:lnTo>
                    <a:lnTo>
                      <a:pt x="44" y="15"/>
                    </a:lnTo>
                    <a:lnTo>
                      <a:pt x="41" y="11"/>
                    </a:lnTo>
                    <a:lnTo>
                      <a:pt x="34" y="3"/>
                    </a:lnTo>
                    <a:lnTo>
                      <a:pt x="30" y="1"/>
                    </a:lnTo>
                    <a:lnTo>
                      <a:pt x="28" y="0"/>
                    </a:lnTo>
                    <a:lnTo>
                      <a:pt x="26" y="0"/>
                    </a:lnTo>
                    <a:lnTo>
                      <a:pt x="25" y="6"/>
                    </a:lnTo>
                    <a:lnTo>
                      <a:pt x="27" y="9"/>
                    </a:lnTo>
                    <a:lnTo>
                      <a:pt x="27" y="15"/>
                    </a:lnTo>
                    <a:lnTo>
                      <a:pt x="27" y="17"/>
                    </a:lnTo>
                    <a:lnTo>
                      <a:pt x="26" y="19"/>
                    </a:lnTo>
                    <a:lnTo>
                      <a:pt x="26" y="25"/>
                    </a:lnTo>
                    <a:lnTo>
                      <a:pt x="24" y="27"/>
                    </a:lnTo>
                    <a:lnTo>
                      <a:pt x="21" y="28"/>
                    </a:lnTo>
                    <a:lnTo>
                      <a:pt x="23" y="34"/>
                    </a:lnTo>
                    <a:lnTo>
                      <a:pt x="21" y="37"/>
                    </a:lnTo>
                    <a:lnTo>
                      <a:pt x="20" y="39"/>
                    </a:lnTo>
                    <a:lnTo>
                      <a:pt x="18" y="39"/>
                    </a:lnTo>
                    <a:lnTo>
                      <a:pt x="12" y="37"/>
                    </a:lnTo>
                    <a:lnTo>
                      <a:pt x="10" y="35"/>
                    </a:lnTo>
                    <a:lnTo>
                      <a:pt x="8" y="37"/>
                    </a:lnTo>
                    <a:lnTo>
                      <a:pt x="9" y="40"/>
                    </a:lnTo>
                    <a:lnTo>
                      <a:pt x="8" y="43"/>
                    </a:lnTo>
                    <a:lnTo>
                      <a:pt x="6" y="44"/>
                    </a:lnTo>
                    <a:lnTo>
                      <a:pt x="1" y="49"/>
                    </a:lnTo>
                    <a:lnTo>
                      <a:pt x="0" y="53"/>
                    </a:lnTo>
                    <a:lnTo>
                      <a:pt x="3" y="56"/>
                    </a:lnTo>
                    <a:lnTo>
                      <a:pt x="4" y="58"/>
                    </a:lnTo>
                    <a:lnTo>
                      <a:pt x="3" y="63"/>
                    </a:lnTo>
                    <a:lnTo>
                      <a:pt x="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5" name="Freeform 187">
                <a:extLst>
                  <a:ext uri="{FF2B5EF4-FFF2-40B4-BE49-F238E27FC236}">
                    <a16:creationId xmlns:a16="http://schemas.microsoft.com/office/drawing/2014/main" id="{1BE04710-2198-4C97-B3F9-9C29D079F991}"/>
                  </a:ext>
                </a:extLst>
              </p:cNvPr>
              <p:cNvSpPr>
                <a:spLocks/>
              </p:cNvSpPr>
              <p:nvPr/>
            </p:nvSpPr>
            <p:spPr bwMode="auto">
              <a:xfrm>
                <a:off x="5460" y="2323"/>
                <a:ext cx="32" cy="44"/>
              </a:xfrm>
              <a:custGeom>
                <a:avLst/>
                <a:gdLst>
                  <a:gd name="T0" fmla="*/ 18 w 32"/>
                  <a:gd name="T1" fmla="*/ 0 h 44"/>
                  <a:gd name="T2" fmla="*/ 19 w 32"/>
                  <a:gd name="T3" fmla="*/ 2 h 44"/>
                  <a:gd name="T4" fmla="*/ 23 w 32"/>
                  <a:gd name="T5" fmla="*/ 5 h 44"/>
                  <a:gd name="T6" fmla="*/ 28 w 32"/>
                  <a:gd name="T7" fmla="*/ 4 h 44"/>
                  <a:gd name="T8" fmla="*/ 26 w 32"/>
                  <a:gd name="T9" fmla="*/ 10 h 44"/>
                  <a:gd name="T10" fmla="*/ 32 w 32"/>
                  <a:gd name="T11" fmla="*/ 12 h 44"/>
                  <a:gd name="T12" fmla="*/ 30 w 32"/>
                  <a:gd name="T13" fmla="*/ 18 h 44"/>
                  <a:gd name="T14" fmla="*/ 28 w 32"/>
                  <a:gd name="T15" fmla="*/ 21 h 44"/>
                  <a:gd name="T16" fmla="*/ 24 w 32"/>
                  <a:gd name="T17" fmla="*/ 30 h 44"/>
                  <a:gd name="T18" fmla="*/ 23 w 32"/>
                  <a:gd name="T19" fmla="*/ 36 h 44"/>
                  <a:gd name="T20" fmla="*/ 21 w 32"/>
                  <a:gd name="T21" fmla="*/ 37 h 44"/>
                  <a:gd name="T22" fmla="*/ 20 w 32"/>
                  <a:gd name="T23" fmla="*/ 40 h 44"/>
                  <a:gd name="T24" fmla="*/ 14 w 32"/>
                  <a:gd name="T25" fmla="*/ 44 h 44"/>
                  <a:gd name="T26" fmla="*/ 15 w 32"/>
                  <a:gd name="T27" fmla="*/ 38 h 44"/>
                  <a:gd name="T28" fmla="*/ 15 w 32"/>
                  <a:gd name="T29" fmla="*/ 34 h 44"/>
                  <a:gd name="T30" fmla="*/ 12 w 32"/>
                  <a:gd name="T31" fmla="*/ 36 h 44"/>
                  <a:gd name="T32" fmla="*/ 8 w 32"/>
                  <a:gd name="T33" fmla="*/ 40 h 44"/>
                  <a:gd name="T34" fmla="*/ 10 w 32"/>
                  <a:gd name="T35" fmla="*/ 35 h 44"/>
                  <a:gd name="T36" fmla="*/ 10 w 32"/>
                  <a:gd name="T37" fmla="*/ 27 h 44"/>
                  <a:gd name="T38" fmla="*/ 13 w 32"/>
                  <a:gd name="T39" fmla="*/ 19 h 44"/>
                  <a:gd name="T40" fmla="*/ 13 w 32"/>
                  <a:gd name="T41" fmla="*/ 17 h 44"/>
                  <a:gd name="T42" fmla="*/ 10 w 32"/>
                  <a:gd name="T43" fmla="*/ 12 h 44"/>
                  <a:gd name="T44" fmla="*/ 8 w 32"/>
                  <a:gd name="T45" fmla="*/ 14 h 44"/>
                  <a:gd name="T46" fmla="*/ 5 w 32"/>
                  <a:gd name="T47" fmla="*/ 18 h 44"/>
                  <a:gd name="T48" fmla="*/ 1 w 32"/>
                  <a:gd name="T49" fmla="*/ 16 h 44"/>
                  <a:gd name="T50" fmla="*/ 2 w 32"/>
                  <a:gd name="T51" fmla="*/ 16 h 44"/>
                  <a:gd name="T52" fmla="*/ 4 w 32"/>
                  <a:gd name="T53" fmla="*/ 13 h 44"/>
                  <a:gd name="T54" fmla="*/ 0 w 32"/>
                  <a:gd name="T55" fmla="*/ 10 h 44"/>
                  <a:gd name="T56" fmla="*/ 2 w 32"/>
                  <a:gd name="T57" fmla="*/ 9 h 44"/>
                  <a:gd name="T58" fmla="*/ 5 w 32"/>
                  <a:gd name="T59" fmla="*/ 8 h 44"/>
                  <a:gd name="T60" fmla="*/ 9 w 32"/>
                  <a:gd name="T61" fmla="*/ 4 h 44"/>
                  <a:gd name="T62" fmla="*/ 12 w 32"/>
                  <a:gd name="T63" fmla="*/ 1 h 44"/>
                  <a:gd name="T64" fmla="*/ 18 w 3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44">
                    <a:moveTo>
                      <a:pt x="18" y="0"/>
                    </a:moveTo>
                    <a:lnTo>
                      <a:pt x="18" y="0"/>
                    </a:lnTo>
                    <a:lnTo>
                      <a:pt x="18" y="1"/>
                    </a:lnTo>
                    <a:lnTo>
                      <a:pt x="19" y="2"/>
                    </a:lnTo>
                    <a:lnTo>
                      <a:pt x="21" y="4"/>
                    </a:lnTo>
                    <a:lnTo>
                      <a:pt x="23" y="5"/>
                    </a:lnTo>
                    <a:lnTo>
                      <a:pt x="26" y="4"/>
                    </a:lnTo>
                    <a:lnTo>
                      <a:pt x="28" y="4"/>
                    </a:lnTo>
                    <a:lnTo>
                      <a:pt x="28" y="8"/>
                    </a:lnTo>
                    <a:lnTo>
                      <a:pt x="26" y="10"/>
                    </a:lnTo>
                    <a:lnTo>
                      <a:pt x="31" y="10"/>
                    </a:lnTo>
                    <a:lnTo>
                      <a:pt x="32" y="12"/>
                    </a:lnTo>
                    <a:lnTo>
                      <a:pt x="32" y="16"/>
                    </a:lnTo>
                    <a:lnTo>
                      <a:pt x="30" y="18"/>
                    </a:lnTo>
                    <a:lnTo>
                      <a:pt x="28" y="20"/>
                    </a:lnTo>
                    <a:lnTo>
                      <a:pt x="28" y="21"/>
                    </a:lnTo>
                    <a:lnTo>
                      <a:pt x="26" y="27"/>
                    </a:lnTo>
                    <a:lnTo>
                      <a:pt x="24" y="30"/>
                    </a:lnTo>
                    <a:lnTo>
                      <a:pt x="24" y="34"/>
                    </a:lnTo>
                    <a:lnTo>
                      <a:pt x="23" y="36"/>
                    </a:lnTo>
                    <a:lnTo>
                      <a:pt x="23" y="38"/>
                    </a:lnTo>
                    <a:lnTo>
                      <a:pt x="21" y="37"/>
                    </a:lnTo>
                    <a:lnTo>
                      <a:pt x="19" y="38"/>
                    </a:lnTo>
                    <a:lnTo>
                      <a:pt x="20" y="40"/>
                    </a:lnTo>
                    <a:lnTo>
                      <a:pt x="17" y="43"/>
                    </a:lnTo>
                    <a:lnTo>
                      <a:pt x="14" y="44"/>
                    </a:lnTo>
                    <a:lnTo>
                      <a:pt x="15" y="40"/>
                    </a:lnTo>
                    <a:lnTo>
                      <a:pt x="15" y="38"/>
                    </a:lnTo>
                    <a:lnTo>
                      <a:pt x="13" y="36"/>
                    </a:lnTo>
                    <a:lnTo>
                      <a:pt x="15" y="34"/>
                    </a:lnTo>
                    <a:lnTo>
                      <a:pt x="13" y="34"/>
                    </a:lnTo>
                    <a:lnTo>
                      <a:pt x="12" y="36"/>
                    </a:lnTo>
                    <a:lnTo>
                      <a:pt x="13" y="42"/>
                    </a:lnTo>
                    <a:lnTo>
                      <a:pt x="8" y="40"/>
                    </a:lnTo>
                    <a:lnTo>
                      <a:pt x="9" y="37"/>
                    </a:lnTo>
                    <a:lnTo>
                      <a:pt x="10" y="35"/>
                    </a:lnTo>
                    <a:lnTo>
                      <a:pt x="8" y="29"/>
                    </a:lnTo>
                    <a:lnTo>
                      <a:pt x="10" y="27"/>
                    </a:lnTo>
                    <a:lnTo>
                      <a:pt x="13" y="21"/>
                    </a:lnTo>
                    <a:lnTo>
                      <a:pt x="13" y="19"/>
                    </a:lnTo>
                    <a:lnTo>
                      <a:pt x="11" y="19"/>
                    </a:lnTo>
                    <a:lnTo>
                      <a:pt x="13" y="17"/>
                    </a:lnTo>
                    <a:lnTo>
                      <a:pt x="11" y="14"/>
                    </a:lnTo>
                    <a:lnTo>
                      <a:pt x="10" y="12"/>
                    </a:lnTo>
                    <a:lnTo>
                      <a:pt x="6" y="12"/>
                    </a:lnTo>
                    <a:lnTo>
                      <a:pt x="8" y="14"/>
                    </a:lnTo>
                    <a:lnTo>
                      <a:pt x="8" y="18"/>
                    </a:lnTo>
                    <a:lnTo>
                      <a:pt x="5" y="18"/>
                    </a:lnTo>
                    <a:lnTo>
                      <a:pt x="3" y="19"/>
                    </a:lnTo>
                    <a:lnTo>
                      <a:pt x="1" y="16"/>
                    </a:lnTo>
                    <a:lnTo>
                      <a:pt x="2" y="13"/>
                    </a:lnTo>
                    <a:lnTo>
                      <a:pt x="2" y="16"/>
                    </a:lnTo>
                    <a:lnTo>
                      <a:pt x="5" y="17"/>
                    </a:lnTo>
                    <a:lnTo>
                      <a:pt x="4" y="13"/>
                    </a:lnTo>
                    <a:lnTo>
                      <a:pt x="1" y="12"/>
                    </a:lnTo>
                    <a:lnTo>
                      <a:pt x="0" y="10"/>
                    </a:lnTo>
                    <a:lnTo>
                      <a:pt x="2" y="9"/>
                    </a:lnTo>
                    <a:lnTo>
                      <a:pt x="2" y="9"/>
                    </a:lnTo>
                    <a:lnTo>
                      <a:pt x="3" y="7"/>
                    </a:lnTo>
                    <a:lnTo>
                      <a:pt x="5" y="8"/>
                    </a:lnTo>
                    <a:lnTo>
                      <a:pt x="5" y="7"/>
                    </a:lnTo>
                    <a:lnTo>
                      <a:pt x="9" y="4"/>
                    </a:lnTo>
                    <a:lnTo>
                      <a:pt x="11" y="3"/>
                    </a:lnTo>
                    <a:lnTo>
                      <a:pt x="12"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6" name="Freeform 188">
                <a:extLst>
                  <a:ext uri="{FF2B5EF4-FFF2-40B4-BE49-F238E27FC236}">
                    <a16:creationId xmlns:a16="http://schemas.microsoft.com/office/drawing/2014/main" id="{302BA1E2-9BDC-4256-B59C-DC2702EBC92D}"/>
                  </a:ext>
                </a:extLst>
              </p:cNvPr>
              <p:cNvSpPr>
                <a:spLocks/>
              </p:cNvSpPr>
              <p:nvPr/>
            </p:nvSpPr>
            <p:spPr bwMode="auto">
              <a:xfrm>
                <a:off x="5559" y="1480"/>
                <a:ext cx="116" cy="44"/>
              </a:xfrm>
              <a:custGeom>
                <a:avLst/>
                <a:gdLst>
                  <a:gd name="T0" fmla="*/ 27 w 116"/>
                  <a:gd name="T1" fmla="*/ 0 h 44"/>
                  <a:gd name="T2" fmla="*/ 22 w 116"/>
                  <a:gd name="T3" fmla="*/ 2 h 44"/>
                  <a:gd name="T4" fmla="*/ 18 w 116"/>
                  <a:gd name="T5" fmla="*/ 2 h 44"/>
                  <a:gd name="T6" fmla="*/ 10 w 116"/>
                  <a:gd name="T7" fmla="*/ 7 h 44"/>
                  <a:gd name="T8" fmla="*/ 12 w 116"/>
                  <a:gd name="T9" fmla="*/ 14 h 44"/>
                  <a:gd name="T10" fmla="*/ 3 w 116"/>
                  <a:gd name="T11" fmla="*/ 14 h 44"/>
                  <a:gd name="T12" fmla="*/ 5 w 116"/>
                  <a:gd name="T13" fmla="*/ 17 h 44"/>
                  <a:gd name="T14" fmla="*/ 4 w 116"/>
                  <a:gd name="T15" fmla="*/ 23 h 44"/>
                  <a:gd name="T16" fmla="*/ 0 w 116"/>
                  <a:gd name="T17" fmla="*/ 25 h 44"/>
                  <a:gd name="T18" fmla="*/ 5 w 116"/>
                  <a:gd name="T19" fmla="*/ 31 h 44"/>
                  <a:gd name="T20" fmla="*/ 13 w 116"/>
                  <a:gd name="T21" fmla="*/ 35 h 44"/>
                  <a:gd name="T22" fmla="*/ 16 w 116"/>
                  <a:gd name="T23" fmla="*/ 40 h 44"/>
                  <a:gd name="T24" fmla="*/ 27 w 116"/>
                  <a:gd name="T25" fmla="*/ 43 h 44"/>
                  <a:gd name="T26" fmla="*/ 33 w 116"/>
                  <a:gd name="T27" fmla="*/ 43 h 44"/>
                  <a:gd name="T28" fmla="*/ 35 w 116"/>
                  <a:gd name="T29" fmla="*/ 38 h 44"/>
                  <a:gd name="T30" fmla="*/ 41 w 116"/>
                  <a:gd name="T31" fmla="*/ 35 h 44"/>
                  <a:gd name="T32" fmla="*/ 43 w 116"/>
                  <a:gd name="T33" fmla="*/ 40 h 44"/>
                  <a:gd name="T34" fmla="*/ 63 w 116"/>
                  <a:gd name="T35" fmla="*/ 36 h 44"/>
                  <a:gd name="T36" fmla="*/ 72 w 116"/>
                  <a:gd name="T37" fmla="*/ 34 h 44"/>
                  <a:gd name="T38" fmla="*/ 72 w 116"/>
                  <a:gd name="T39" fmla="*/ 38 h 44"/>
                  <a:gd name="T40" fmla="*/ 80 w 116"/>
                  <a:gd name="T41" fmla="*/ 38 h 44"/>
                  <a:gd name="T42" fmla="*/ 91 w 116"/>
                  <a:gd name="T43" fmla="*/ 36 h 44"/>
                  <a:gd name="T44" fmla="*/ 90 w 116"/>
                  <a:gd name="T45" fmla="*/ 34 h 44"/>
                  <a:gd name="T46" fmla="*/ 81 w 116"/>
                  <a:gd name="T47" fmla="*/ 32 h 44"/>
                  <a:gd name="T48" fmla="*/ 74 w 116"/>
                  <a:gd name="T49" fmla="*/ 25 h 44"/>
                  <a:gd name="T50" fmla="*/ 73 w 116"/>
                  <a:gd name="T51" fmla="*/ 17 h 44"/>
                  <a:gd name="T52" fmla="*/ 73 w 116"/>
                  <a:gd name="T53" fmla="*/ 16 h 44"/>
                  <a:gd name="T54" fmla="*/ 82 w 116"/>
                  <a:gd name="T55" fmla="*/ 15 h 44"/>
                  <a:gd name="T56" fmla="*/ 83 w 116"/>
                  <a:gd name="T57" fmla="*/ 18 h 44"/>
                  <a:gd name="T58" fmla="*/ 77 w 116"/>
                  <a:gd name="T59" fmla="*/ 22 h 44"/>
                  <a:gd name="T60" fmla="*/ 84 w 116"/>
                  <a:gd name="T61" fmla="*/ 31 h 44"/>
                  <a:gd name="T62" fmla="*/ 93 w 116"/>
                  <a:gd name="T63" fmla="*/ 32 h 44"/>
                  <a:gd name="T64" fmla="*/ 104 w 116"/>
                  <a:gd name="T65" fmla="*/ 32 h 44"/>
                  <a:gd name="T66" fmla="*/ 108 w 116"/>
                  <a:gd name="T67" fmla="*/ 27 h 44"/>
                  <a:gd name="T68" fmla="*/ 108 w 116"/>
                  <a:gd name="T69" fmla="*/ 26 h 44"/>
                  <a:gd name="T70" fmla="*/ 112 w 116"/>
                  <a:gd name="T71" fmla="*/ 21 h 44"/>
                  <a:gd name="T72" fmla="*/ 112 w 116"/>
                  <a:gd name="T73" fmla="*/ 17 h 44"/>
                  <a:gd name="T74" fmla="*/ 107 w 116"/>
                  <a:gd name="T75" fmla="*/ 15 h 44"/>
                  <a:gd name="T76" fmla="*/ 92 w 116"/>
                  <a:gd name="T77" fmla="*/ 10 h 44"/>
                  <a:gd name="T78" fmla="*/ 82 w 116"/>
                  <a:gd name="T79" fmla="*/ 12 h 44"/>
                  <a:gd name="T80" fmla="*/ 76 w 116"/>
                  <a:gd name="T81" fmla="*/ 9 h 44"/>
                  <a:gd name="T82" fmla="*/ 65 w 116"/>
                  <a:gd name="T83" fmla="*/ 4 h 44"/>
                  <a:gd name="T84" fmla="*/ 64 w 116"/>
                  <a:gd name="T85" fmla="*/ 6 h 44"/>
                  <a:gd name="T86" fmla="*/ 56 w 116"/>
                  <a:gd name="T87" fmla="*/ 7 h 44"/>
                  <a:gd name="T88" fmla="*/ 55 w 116"/>
                  <a:gd name="T89" fmla="*/ 14 h 44"/>
                  <a:gd name="T90" fmla="*/ 55 w 116"/>
                  <a:gd name="T91" fmla="*/ 17 h 44"/>
                  <a:gd name="T92" fmla="*/ 49 w 116"/>
                  <a:gd name="T93" fmla="*/ 15 h 44"/>
                  <a:gd name="T94" fmla="*/ 43 w 116"/>
                  <a:gd name="T95" fmla="*/ 12 h 44"/>
                  <a:gd name="T96" fmla="*/ 41 w 116"/>
                  <a:gd name="T97" fmla="*/ 8 h 44"/>
                  <a:gd name="T98" fmla="*/ 30 w 116"/>
                  <a:gd name="T9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44">
                    <a:moveTo>
                      <a:pt x="30" y="4"/>
                    </a:moveTo>
                    <a:lnTo>
                      <a:pt x="27" y="0"/>
                    </a:lnTo>
                    <a:lnTo>
                      <a:pt x="25" y="0"/>
                    </a:lnTo>
                    <a:lnTo>
                      <a:pt x="22" y="2"/>
                    </a:lnTo>
                    <a:lnTo>
                      <a:pt x="21" y="5"/>
                    </a:lnTo>
                    <a:lnTo>
                      <a:pt x="18" y="2"/>
                    </a:lnTo>
                    <a:lnTo>
                      <a:pt x="16" y="6"/>
                    </a:lnTo>
                    <a:lnTo>
                      <a:pt x="10" y="7"/>
                    </a:lnTo>
                    <a:lnTo>
                      <a:pt x="7" y="8"/>
                    </a:lnTo>
                    <a:lnTo>
                      <a:pt x="12" y="14"/>
                    </a:lnTo>
                    <a:lnTo>
                      <a:pt x="6" y="13"/>
                    </a:lnTo>
                    <a:lnTo>
                      <a:pt x="3" y="14"/>
                    </a:lnTo>
                    <a:lnTo>
                      <a:pt x="3" y="17"/>
                    </a:lnTo>
                    <a:lnTo>
                      <a:pt x="5" y="17"/>
                    </a:lnTo>
                    <a:lnTo>
                      <a:pt x="5" y="21"/>
                    </a:lnTo>
                    <a:lnTo>
                      <a:pt x="4" y="23"/>
                    </a:lnTo>
                    <a:lnTo>
                      <a:pt x="6" y="25"/>
                    </a:lnTo>
                    <a:lnTo>
                      <a:pt x="0" y="25"/>
                    </a:lnTo>
                    <a:lnTo>
                      <a:pt x="1" y="29"/>
                    </a:lnTo>
                    <a:lnTo>
                      <a:pt x="5" y="31"/>
                    </a:lnTo>
                    <a:lnTo>
                      <a:pt x="9" y="34"/>
                    </a:lnTo>
                    <a:lnTo>
                      <a:pt x="13" y="35"/>
                    </a:lnTo>
                    <a:lnTo>
                      <a:pt x="14" y="39"/>
                    </a:lnTo>
                    <a:lnTo>
                      <a:pt x="16" y="40"/>
                    </a:lnTo>
                    <a:lnTo>
                      <a:pt x="25" y="42"/>
                    </a:lnTo>
                    <a:lnTo>
                      <a:pt x="27" y="43"/>
                    </a:lnTo>
                    <a:lnTo>
                      <a:pt x="31" y="44"/>
                    </a:lnTo>
                    <a:lnTo>
                      <a:pt x="33" y="43"/>
                    </a:lnTo>
                    <a:lnTo>
                      <a:pt x="37" y="40"/>
                    </a:lnTo>
                    <a:lnTo>
                      <a:pt x="35" y="38"/>
                    </a:lnTo>
                    <a:lnTo>
                      <a:pt x="38" y="35"/>
                    </a:lnTo>
                    <a:lnTo>
                      <a:pt x="41" y="35"/>
                    </a:lnTo>
                    <a:lnTo>
                      <a:pt x="43" y="39"/>
                    </a:lnTo>
                    <a:lnTo>
                      <a:pt x="43" y="40"/>
                    </a:lnTo>
                    <a:lnTo>
                      <a:pt x="57" y="36"/>
                    </a:lnTo>
                    <a:lnTo>
                      <a:pt x="63" y="36"/>
                    </a:lnTo>
                    <a:lnTo>
                      <a:pt x="68" y="34"/>
                    </a:lnTo>
                    <a:lnTo>
                      <a:pt x="72" y="34"/>
                    </a:lnTo>
                    <a:lnTo>
                      <a:pt x="74" y="36"/>
                    </a:lnTo>
                    <a:lnTo>
                      <a:pt x="72" y="38"/>
                    </a:lnTo>
                    <a:lnTo>
                      <a:pt x="76" y="40"/>
                    </a:lnTo>
                    <a:lnTo>
                      <a:pt x="80" y="38"/>
                    </a:lnTo>
                    <a:lnTo>
                      <a:pt x="85" y="38"/>
                    </a:lnTo>
                    <a:lnTo>
                      <a:pt x="91" y="36"/>
                    </a:lnTo>
                    <a:lnTo>
                      <a:pt x="92" y="34"/>
                    </a:lnTo>
                    <a:lnTo>
                      <a:pt x="90" y="34"/>
                    </a:lnTo>
                    <a:lnTo>
                      <a:pt x="84" y="32"/>
                    </a:lnTo>
                    <a:lnTo>
                      <a:pt x="81" y="32"/>
                    </a:lnTo>
                    <a:lnTo>
                      <a:pt x="78" y="31"/>
                    </a:lnTo>
                    <a:lnTo>
                      <a:pt x="74" y="25"/>
                    </a:lnTo>
                    <a:lnTo>
                      <a:pt x="70" y="17"/>
                    </a:lnTo>
                    <a:lnTo>
                      <a:pt x="73" y="17"/>
                    </a:lnTo>
                    <a:lnTo>
                      <a:pt x="70" y="16"/>
                    </a:lnTo>
                    <a:lnTo>
                      <a:pt x="73" y="16"/>
                    </a:lnTo>
                    <a:lnTo>
                      <a:pt x="76" y="15"/>
                    </a:lnTo>
                    <a:lnTo>
                      <a:pt x="82" y="15"/>
                    </a:lnTo>
                    <a:lnTo>
                      <a:pt x="84" y="16"/>
                    </a:lnTo>
                    <a:lnTo>
                      <a:pt x="83" y="18"/>
                    </a:lnTo>
                    <a:lnTo>
                      <a:pt x="80" y="19"/>
                    </a:lnTo>
                    <a:lnTo>
                      <a:pt x="77" y="22"/>
                    </a:lnTo>
                    <a:lnTo>
                      <a:pt x="78" y="25"/>
                    </a:lnTo>
                    <a:lnTo>
                      <a:pt x="84" y="31"/>
                    </a:lnTo>
                    <a:lnTo>
                      <a:pt x="90" y="32"/>
                    </a:lnTo>
                    <a:lnTo>
                      <a:pt x="93" y="32"/>
                    </a:lnTo>
                    <a:lnTo>
                      <a:pt x="98" y="33"/>
                    </a:lnTo>
                    <a:lnTo>
                      <a:pt x="104" y="32"/>
                    </a:lnTo>
                    <a:lnTo>
                      <a:pt x="107" y="31"/>
                    </a:lnTo>
                    <a:lnTo>
                      <a:pt x="108" y="27"/>
                    </a:lnTo>
                    <a:lnTo>
                      <a:pt x="110" y="26"/>
                    </a:lnTo>
                    <a:lnTo>
                      <a:pt x="108" y="26"/>
                    </a:lnTo>
                    <a:lnTo>
                      <a:pt x="107" y="23"/>
                    </a:lnTo>
                    <a:lnTo>
                      <a:pt x="112" y="21"/>
                    </a:lnTo>
                    <a:lnTo>
                      <a:pt x="116" y="18"/>
                    </a:lnTo>
                    <a:lnTo>
                      <a:pt x="112" y="17"/>
                    </a:lnTo>
                    <a:lnTo>
                      <a:pt x="110" y="17"/>
                    </a:lnTo>
                    <a:lnTo>
                      <a:pt x="107" y="15"/>
                    </a:lnTo>
                    <a:lnTo>
                      <a:pt x="104" y="15"/>
                    </a:lnTo>
                    <a:lnTo>
                      <a:pt x="92" y="10"/>
                    </a:lnTo>
                    <a:lnTo>
                      <a:pt x="84" y="12"/>
                    </a:lnTo>
                    <a:lnTo>
                      <a:pt x="82" y="12"/>
                    </a:lnTo>
                    <a:lnTo>
                      <a:pt x="78" y="10"/>
                    </a:lnTo>
                    <a:lnTo>
                      <a:pt x="76" y="9"/>
                    </a:lnTo>
                    <a:lnTo>
                      <a:pt x="70" y="6"/>
                    </a:lnTo>
                    <a:lnTo>
                      <a:pt x="65" y="4"/>
                    </a:lnTo>
                    <a:lnTo>
                      <a:pt x="61" y="4"/>
                    </a:lnTo>
                    <a:lnTo>
                      <a:pt x="64" y="6"/>
                    </a:lnTo>
                    <a:lnTo>
                      <a:pt x="58" y="5"/>
                    </a:lnTo>
                    <a:lnTo>
                      <a:pt x="56" y="7"/>
                    </a:lnTo>
                    <a:lnTo>
                      <a:pt x="56" y="12"/>
                    </a:lnTo>
                    <a:lnTo>
                      <a:pt x="55" y="14"/>
                    </a:lnTo>
                    <a:lnTo>
                      <a:pt x="57" y="16"/>
                    </a:lnTo>
                    <a:lnTo>
                      <a:pt x="55" y="17"/>
                    </a:lnTo>
                    <a:lnTo>
                      <a:pt x="52" y="17"/>
                    </a:lnTo>
                    <a:lnTo>
                      <a:pt x="49" y="15"/>
                    </a:lnTo>
                    <a:lnTo>
                      <a:pt x="49" y="12"/>
                    </a:lnTo>
                    <a:lnTo>
                      <a:pt x="43" y="12"/>
                    </a:lnTo>
                    <a:lnTo>
                      <a:pt x="42" y="10"/>
                    </a:lnTo>
                    <a:lnTo>
                      <a:pt x="41" y="8"/>
                    </a:lnTo>
                    <a:lnTo>
                      <a:pt x="30" y="4"/>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7" name="Freeform 189">
                <a:extLst>
                  <a:ext uri="{FF2B5EF4-FFF2-40B4-BE49-F238E27FC236}">
                    <a16:creationId xmlns:a16="http://schemas.microsoft.com/office/drawing/2014/main" id="{D43DCFB7-DCBF-44FC-995A-0C35EABDD744}"/>
                  </a:ext>
                </a:extLst>
              </p:cNvPr>
              <p:cNvSpPr>
                <a:spLocks/>
              </p:cNvSpPr>
              <p:nvPr/>
            </p:nvSpPr>
            <p:spPr bwMode="auto">
              <a:xfrm>
                <a:off x="5599" y="1544"/>
                <a:ext cx="51" cy="19"/>
              </a:xfrm>
              <a:custGeom>
                <a:avLst/>
                <a:gdLst>
                  <a:gd name="T0" fmla="*/ 3 w 51"/>
                  <a:gd name="T1" fmla="*/ 12 h 19"/>
                  <a:gd name="T2" fmla="*/ 0 w 51"/>
                  <a:gd name="T3" fmla="*/ 12 h 19"/>
                  <a:gd name="T4" fmla="*/ 2 w 51"/>
                  <a:gd name="T5" fmla="*/ 14 h 19"/>
                  <a:gd name="T6" fmla="*/ 6 w 51"/>
                  <a:gd name="T7" fmla="*/ 13 h 19"/>
                  <a:gd name="T8" fmla="*/ 11 w 51"/>
                  <a:gd name="T9" fmla="*/ 12 h 19"/>
                  <a:gd name="T10" fmla="*/ 17 w 51"/>
                  <a:gd name="T11" fmla="*/ 13 h 19"/>
                  <a:gd name="T12" fmla="*/ 26 w 51"/>
                  <a:gd name="T13" fmla="*/ 15 h 19"/>
                  <a:gd name="T14" fmla="*/ 41 w 51"/>
                  <a:gd name="T15" fmla="*/ 18 h 19"/>
                  <a:gd name="T16" fmla="*/ 46 w 51"/>
                  <a:gd name="T17" fmla="*/ 19 h 19"/>
                  <a:gd name="T18" fmla="*/ 49 w 51"/>
                  <a:gd name="T19" fmla="*/ 18 h 19"/>
                  <a:gd name="T20" fmla="*/ 51 w 51"/>
                  <a:gd name="T21" fmla="*/ 15 h 19"/>
                  <a:gd name="T22" fmla="*/ 51 w 51"/>
                  <a:gd name="T23" fmla="*/ 12 h 19"/>
                  <a:gd name="T24" fmla="*/ 50 w 51"/>
                  <a:gd name="T25" fmla="*/ 10 h 19"/>
                  <a:gd name="T26" fmla="*/ 46 w 51"/>
                  <a:gd name="T27" fmla="*/ 8 h 19"/>
                  <a:gd name="T28" fmla="*/ 38 w 51"/>
                  <a:gd name="T29" fmla="*/ 2 h 19"/>
                  <a:gd name="T30" fmla="*/ 30 w 51"/>
                  <a:gd name="T31" fmla="*/ 0 h 19"/>
                  <a:gd name="T32" fmla="*/ 25 w 51"/>
                  <a:gd name="T33" fmla="*/ 0 h 19"/>
                  <a:gd name="T34" fmla="*/ 21 w 51"/>
                  <a:gd name="T35" fmla="*/ 1 h 19"/>
                  <a:gd name="T36" fmla="*/ 19 w 51"/>
                  <a:gd name="T37" fmla="*/ 1 h 19"/>
                  <a:gd name="T38" fmla="*/ 16 w 51"/>
                  <a:gd name="T39" fmla="*/ 2 h 19"/>
                  <a:gd name="T40" fmla="*/ 13 w 51"/>
                  <a:gd name="T41" fmla="*/ 4 h 19"/>
                  <a:gd name="T42" fmla="*/ 12 w 51"/>
                  <a:gd name="T43" fmla="*/ 8 h 19"/>
                  <a:gd name="T44" fmla="*/ 10 w 51"/>
                  <a:gd name="T45" fmla="*/ 10 h 19"/>
                  <a:gd name="T46" fmla="*/ 7 w 51"/>
                  <a:gd name="T47" fmla="*/ 12 h 19"/>
                  <a:gd name="T48" fmla="*/ 3 w 51"/>
                  <a:gd name="T49" fmla="*/ 12 h 19"/>
                  <a:gd name="T50" fmla="*/ 3 w 51"/>
                  <a:gd name="T5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9">
                    <a:moveTo>
                      <a:pt x="3" y="12"/>
                    </a:moveTo>
                    <a:lnTo>
                      <a:pt x="0" y="12"/>
                    </a:lnTo>
                    <a:lnTo>
                      <a:pt x="2" y="14"/>
                    </a:lnTo>
                    <a:lnTo>
                      <a:pt x="6" y="13"/>
                    </a:lnTo>
                    <a:lnTo>
                      <a:pt x="11" y="12"/>
                    </a:lnTo>
                    <a:lnTo>
                      <a:pt x="17" y="13"/>
                    </a:lnTo>
                    <a:lnTo>
                      <a:pt x="26" y="15"/>
                    </a:lnTo>
                    <a:lnTo>
                      <a:pt x="41" y="18"/>
                    </a:lnTo>
                    <a:lnTo>
                      <a:pt x="46" y="19"/>
                    </a:lnTo>
                    <a:lnTo>
                      <a:pt x="49" y="18"/>
                    </a:lnTo>
                    <a:lnTo>
                      <a:pt x="51" y="15"/>
                    </a:lnTo>
                    <a:lnTo>
                      <a:pt x="51" y="12"/>
                    </a:lnTo>
                    <a:lnTo>
                      <a:pt x="50" y="10"/>
                    </a:lnTo>
                    <a:lnTo>
                      <a:pt x="46" y="8"/>
                    </a:lnTo>
                    <a:lnTo>
                      <a:pt x="38" y="2"/>
                    </a:lnTo>
                    <a:lnTo>
                      <a:pt x="30" y="0"/>
                    </a:lnTo>
                    <a:lnTo>
                      <a:pt x="25" y="0"/>
                    </a:lnTo>
                    <a:lnTo>
                      <a:pt x="21" y="1"/>
                    </a:lnTo>
                    <a:lnTo>
                      <a:pt x="19" y="1"/>
                    </a:lnTo>
                    <a:lnTo>
                      <a:pt x="16" y="2"/>
                    </a:lnTo>
                    <a:lnTo>
                      <a:pt x="13" y="4"/>
                    </a:lnTo>
                    <a:lnTo>
                      <a:pt x="12" y="8"/>
                    </a:lnTo>
                    <a:lnTo>
                      <a:pt x="10" y="10"/>
                    </a:lnTo>
                    <a:lnTo>
                      <a:pt x="7" y="12"/>
                    </a:lnTo>
                    <a:lnTo>
                      <a:pt x="3" y="12"/>
                    </a:ln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8" name="Freeform 190">
                <a:extLst>
                  <a:ext uri="{FF2B5EF4-FFF2-40B4-BE49-F238E27FC236}">
                    <a16:creationId xmlns:a16="http://schemas.microsoft.com/office/drawing/2014/main" id="{2C6CA695-F1DD-4A21-AF91-F55189E0D08F}"/>
                  </a:ext>
                </a:extLst>
              </p:cNvPr>
              <p:cNvSpPr>
                <a:spLocks/>
              </p:cNvSpPr>
              <p:nvPr/>
            </p:nvSpPr>
            <p:spPr bwMode="auto">
              <a:xfrm>
                <a:off x="5603" y="1533"/>
                <a:ext cx="14" cy="11"/>
              </a:xfrm>
              <a:custGeom>
                <a:avLst/>
                <a:gdLst>
                  <a:gd name="T0" fmla="*/ 5 w 14"/>
                  <a:gd name="T1" fmla="*/ 11 h 11"/>
                  <a:gd name="T2" fmla="*/ 9 w 14"/>
                  <a:gd name="T3" fmla="*/ 9 h 11"/>
                  <a:gd name="T4" fmla="*/ 13 w 14"/>
                  <a:gd name="T5" fmla="*/ 8 h 11"/>
                  <a:gd name="T6" fmla="*/ 14 w 14"/>
                  <a:gd name="T7" fmla="*/ 3 h 11"/>
                  <a:gd name="T8" fmla="*/ 11 w 14"/>
                  <a:gd name="T9" fmla="*/ 2 h 11"/>
                  <a:gd name="T10" fmla="*/ 8 w 14"/>
                  <a:gd name="T11" fmla="*/ 0 h 11"/>
                  <a:gd name="T12" fmla="*/ 3 w 14"/>
                  <a:gd name="T13" fmla="*/ 2 h 11"/>
                  <a:gd name="T14" fmla="*/ 0 w 14"/>
                  <a:gd name="T15" fmla="*/ 4 h 11"/>
                  <a:gd name="T16" fmla="*/ 0 w 14"/>
                  <a:gd name="T17" fmla="*/ 7 h 11"/>
                  <a:gd name="T18" fmla="*/ 3 w 14"/>
                  <a:gd name="T19" fmla="*/ 9 h 11"/>
                  <a:gd name="T20" fmla="*/ 5 w 14"/>
                  <a:gd name="T21" fmla="*/ 11 h 11"/>
                  <a:gd name="T22" fmla="*/ 5 w 14"/>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5" y="11"/>
                    </a:moveTo>
                    <a:lnTo>
                      <a:pt x="9" y="9"/>
                    </a:lnTo>
                    <a:lnTo>
                      <a:pt x="13" y="8"/>
                    </a:lnTo>
                    <a:lnTo>
                      <a:pt x="14" y="3"/>
                    </a:lnTo>
                    <a:lnTo>
                      <a:pt x="11" y="2"/>
                    </a:lnTo>
                    <a:lnTo>
                      <a:pt x="8" y="0"/>
                    </a:lnTo>
                    <a:lnTo>
                      <a:pt x="3" y="2"/>
                    </a:lnTo>
                    <a:lnTo>
                      <a:pt x="0" y="4"/>
                    </a:lnTo>
                    <a:lnTo>
                      <a:pt x="0" y="7"/>
                    </a:lnTo>
                    <a:lnTo>
                      <a:pt x="3" y="9"/>
                    </a:lnTo>
                    <a:lnTo>
                      <a:pt x="5" y="11"/>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49" name="Freeform 191">
                <a:extLst>
                  <a:ext uri="{FF2B5EF4-FFF2-40B4-BE49-F238E27FC236}">
                    <a16:creationId xmlns:a16="http://schemas.microsoft.com/office/drawing/2014/main" id="{3EF8CCE9-297B-4BE9-B775-481183F221DF}"/>
                  </a:ext>
                </a:extLst>
              </p:cNvPr>
              <p:cNvSpPr>
                <a:spLocks/>
              </p:cNvSpPr>
              <p:nvPr/>
            </p:nvSpPr>
            <p:spPr bwMode="auto">
              <a:xfrm>
                <a:off x="5685" y="1498"/>
                <a:ext cx="66" cy="23"/>
              </a:xfrm>
              <a:custGeom>
                <a:avLst/>
                <a:gdLst>
                  <a:gd name="T0" fmla="*/ 42 w 66"/>
                  <a:gd name="T1" fmla="*/ 23 h 23"/>
                  <a:gd name="T2" fmla="*/ 49 w 66"/>
                  <a:gd name="T3" fmla="*/ 23 h 23"/>
                  <a:gd name="T4" fmla="*/ 55 w 66"/>
                  <a:gd name="T5" fmla="*/ 21 h 23"/>
                  <a:gd name="T6" fmla="*/ 60 w 66"/>
                  <a:gd name="T7" fmla="*/ 20 h 23"/>
                  <a:gd name="T8" fmla="*/ 63 w 66"/>
                  <a:gd name="T9" fmla="*/ 17 h 23"/>
                  <a:gd name="T10" fmla="*/ 65 w 66"/>
                  <a:gd name="T11" fmla="*/ 15 h 23"/>
                  <a:gd name="T12" fmla="*/ 66 w 66"/>
                  <a:gd name="T13" fmla="*/ 13 h 23"/>
                  <a:gd name="T14" fmla="*/ 63 w 66"/>
                  <a:gd name="T15" fmla="*/ 12 h 23"/>
                  <a:gd name="T16" fmla="*/ 61 w 66"/>
                  <a:gd name="T17" fmla="*/ 13 h 23"/>
                  <a:gd name="T18" fmla="*/ 58 w 66"/>
                  <a:gd name="T19" fmla="*/ 12 h 23"/>
                  <a:gd name="T20" fmla="*/ 55 w 66"/>
                  <a:gd name="T21" fmla="*/ 11 h 23"/>
                  <a:gd name="T22" fmla="*/ 44 w 66"/>
                  <a:gd name="T23" fmla="*/ 8 h 23"/>
                  <a:gd name="T24" fmla="*/ 41 w 66"/>
                  <a:gd name="T25" fmla="*/ 9 h 23"/>
                  <a:gd name="T26" fmla="*/ 39 w 66"/>
                  <a:gd name="T27" fmla="*/ 11 h 23"/>
                  <a:gd name="T28" fmla="*/ 35 w 66"/>
                  <a:gd name="T29" fmla="*/ 11 h 23"/>
                  <a:gd name="T30" fmla="*/ 33 w 66"/>
                  <a:gd name="T31" fmla="*/ 8 h 23"/>
                  <a:gd name="T32" fmla="*/ 34 w 66"/>
                  <a:gd name="T33" fmla="*/ 6 h 23"/>
                  <a:gd name="T34" fmla="*/ 31 w 66"/>
                  <a:gd name="T35" fmla="*/ 5 h 23"/>
                  <a:gd name="T36" fmla="*/ 28 w 66"/>
                  <a:gd name="T37" fmla="*/ 5 h 23"/>
                  <a:gd name="T38" fmla="*/ 19 w 66"/>
                  <a:gd name="T39" fmla="*/ 4 h 23"/>
                  <a:gd name="T40" fmla="*/ 17 w 66"/>
                  <a:gd name="T41" fmla="*/ 7 h 23"/>
                  <a:gd name="T42" fmla="*/ 14 w 66"/>
                  <a:gd name="T43" fmla="*/ 7 h 23"/>
                  <a:gd name="T44" fmla="*/ 11 w 66"/>
                  <a:gd name="T45" fmla="*/ 7 h 23"/>
                  <a:gd name="T46" fmla="*/ 8 w 66"/>
                  <a:gd name="T47" fmla="*/ 5 h 23"/>
                  <a:gd name="T48" fmla="*/ 9 w 66"/>
                  <a:gd name="T49" fmla="*/ 3 h 23"/>
                  <a:gd name="T50" fmla="*/ 7 w 66"/>
                  <a:gd name="T51" fmla="*/ 0 h 23"/>
                  <a:gd name="T52" fmla="*/ 3 w 66"/>
                  <a:gd name="T53" fmla="*/ 3 h 23"/>
                  <a:gd name="T54" fmla="*/ 0 w 66"/>
                  <a:gd name="T55" fmla="*/ 11 h 23"/>
                  <a:gd name="T56" fmla="*/ 3 w 66"/>
                  <a:gd name="T57" fmla="*/ 12 h 23"/>
                  <a:gd name="T58" fmla="*/ 9 w 66"/>
                  <a:gd name="T59" fmla="*/ 13 h 23"/>
                  <a:gd name="T60" fmla="*/ 15 w 66"/>
                  <a:gd name="T61" fmla="*/ 16 h 23"/>
                  <a:gd name="T62" fmla="*/ 17 w 66"/>
                  <a:gd name="T63" fmla="*/ 17 h 23"/>
                  <a:gd name="T64" fmla="*/ 20 w 66"/>
                  <a:gd name="T65" fmla="*/ 17 h 23"/>
                  <a:gd name="T66" fmla="*/ 28 w 66"/>
                  <a:gd name="T67" fmla="*/ 22 h 23"/>
                  <a:gd name="T68" fmla="*/ 34 w 66"/>
                  <a:gd name="T69" fmla="*/ 23 h 23"/>
                  <a:gd name="T70" fmla="*/ 42 w 66"/>
                  <a:gd name="T71" fmla="*/ 23 h 23"/>
                  <a:gd name="T72" fmla="*/ 42 w 66"/>
                  <a:gd name="T7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23">
                    <a:moveTo>
                      <a:pt x="42" y="23"/>
                    </a:moveTo>
                    <a:lnTo>
                      <a:pt x="49" y="23"/>
                    </a:lnTo>
                    <a:lnTo>
                      <a:pt x="55" y="21"/>
                    </a:lnTo>
                    <a:lnTo>
                      <a:pt x="60" y="20"/>
                    </a:lnTo>
                    <a:lnTo>
                      <a:pt x="63" y="17"/>
                    </a:lnTo>
                    <a:lnTo>
                      <a:pt x="65" y="15"/>
                    </a:lnTo>
                    <a:lnTo>
                      <a:pt x="66" y="13"/>
                    </a:lnTo>
                    <a:lnTo>
                      <a:pt x="63" y="12"/>
                    </a:lnTo>
                    <a:lnTo>
                      <a:pt x="61" y="13"/>
                    </a:lnTo>
                    <a:lnTo>
                      <a:pt x="58" y="12"/>
                    </a:lnTo>
                    <a:lnTo>
                      <a:pt x="55" y="11"/>
                    </a:lnTo>
                    <a:lnTo>
                      <a:pt x="44" y="8"/>
                    </a:lnTo>
                    <a:lnTo>
                      <a:pt x="41" y="9"/>
                    </a:lnTo>
                    <a:lnTo>
                      <a:pt x="39" y="11"/>
                    </a:lnTo>
                    <a:lnTo>
                      <a:pt x="35" y="11"/>
                    </a:lnTo>
                    <a:lnTo>
                      <a:pt x="33" y="8"/>
                    </a:lnTo>
                    <a:lnTo>
                      <a:pt x="34" y="6"/>
                    </a:lnTo>
                    <a:lnTo>
                      <a:pt x="31" y="5"/>
                    </a:lnTo>
                    <a:lnTo>
                      <a:pt x="28" y="5"/>
                    </a:lnTo>
                    <a:lnTo>
                      <a:pt x="19" y="4"/>
                    </a:lnTo>
                    <a:lnTo>
                      <a:pt x="17" y="7"/>
                    </a:lnTo>
                    <a:lnTo>
                      <a:pt x="14" y="7"/>
                    </a:lnTo>
                    <a:lnTo>
                      <a:pt x="11" y="7"/>
                    </a:lnTo>
                    <a:lnTo>
                      <a:pt x="8" y="5"/>
                    </a:lnTo>
                    <a:lnTo>
                      <a:pt x="9" y="3"/>
                    </a:lnTo>
                    <a:lnTo>
                      <a:pt x="7" y="0"/>
                    </a:lnTo>
                    <a:lnTo>
                      <a:pt x="3" y="3"/>
                    </a:lnTo>
                    <a:lnTo>
                      <a:pt x="0" y="11"/>
                    </a:lnTo>
                    <a:lnTo>
                      <a:pt x="3" y="12"/>
                    </a:lnTo>
                    <a:lnTo>
                      <a:pt x="9" y="13"/>
                    </a:lnTo>
                    <a:lnTo>
                      <a:pt x="15" y="16"/>
                    </a:lnTo>
                    <a:lnTo>
                      <a:pt x="17" y="17"/>
                    </a:lnTo>
                    <a:lnTo>
                      <a:pt x="20" y="17"/>
                    </a:lnTo>
                    <a:lnTo>
                      <a:pt x="28" y="22"/>
                    </a:lnTo>
                    <a:lnTo>
                      <a:pt x="34" y="23"/>
                    </a:lnTo>
                    <a:lnTo>
                      <a:pt x="42" y="23"/>
                    </a:lnTo>
                    <a:lnTo>
                      <a:pt x="4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0" name="Freeform 192">
                <a:extLst>
                  <a:ext uri="{FF2B5EF4-FFF2-40B4-BE49-F238E27FC236}">
                    <a16:creationId xmlns:a16="http://schemas.microsoft.com/office/drawing/2014/main" id="{A07AD85C-3E42-4BD8-832E-17A190BEAE9A}"/>
                  </a:ext>
                </a:extLst>
              </p:cNvPr>
              <p:cNvSpPr>
                <a:spLocks/>
              </p:cNvSpPr>
              <p:nvPr/>
            </p:nvSpPr>
            <p:spPr bwMode="auto">
              <a:xfrm>
                <a:off x="5716" y="2863"/>
                <a:ext cx="56" cy="28"/>
              </a:xfrm>
              <a:custGeom>
                <a:avLst/>
                <a:gdLst>
                  <a:gd name="T0" fmla="*/ 34 w 56"/>
                  <a:gd name="T1" fmla="*/ 27 h 28"/>
                  <a:gd name="T2" fmla="*/ 35 w 56"/>
                  <a:gd name="T3" fmla="*/ 26 h 28"/>
                  <a:gd name="T4" fmla="*/ 38 w 56"/>
                  <a:gd name="T5" fmla="*/ 25 h 28"/>
                  <a:gd name="T6" fmla="*/ 40 w 56"/>
                  <a:gd name="T7" fmla="*/ 23 h 28"/>
                  <a:gd name="T8" fmla="*/ 43 w 56"/>
                  <a:gd name="T9" fmla="*/ 21 h 28"/>
                  <a:gd name="T10" fmla="*/ 44 w 56"/>
                  <a:gd name="T11" fmla="*/ 19 h 28"/>
                  <a:gd name="T12" fmla="*/ 49 w 56"/>
                  <a:gd name="T13" fmla="*/ 19 h 28"/>
                  <a:gd name="T14" fmla="*/ 52 w 56"/>
                  <a:gd name="T15" fmla="*/ 17 h 28"/>
                  <a:gd name="T16" fmla="*/ 51 w 56"/>
                  <a:gd name="T17" fmla="*/ 13 h 28"/>
                  <a:gd name="T18" fmla="*/ 52 w 56"/>
                  <a:gd name="T19" fmla="*/ 11 h 28"/>
                  <a:gd name="T20" fmla="*/ 54 w 56"/>
                  <a:gd name="T21" fmla="*/ 10 h 28"/>
                  <a:gd name="T22" fmla="*/ 56 w 56"/>
                  <a:gd name="T23" fmla="*/ 7 h 28"/>
                  <a:gd name="T24" fmla="*/ 55 w 56"/>
                  <a:gd name="T25" fmla="*/ 4 h 28"/>
                  <a:gd name="T26" fmla="*/ 55 w 56"/>
                  <a:gd name="T27" fmla="*/ 2 h 28"/>
                  <a:gd name="T28" fmla="*/ 52 w 56"/>
                  <a:gd name="T29" fmla="*/ 0 h 28"/>
                  <a:gd name="T30" fmla="*/ 49 w 56"/>
                  <a:gd name="T31" fmla="*/ 2 h 28"/>
                  <a:gd name="T32" fmla="*/ 47 w 56"/>
                  <a:gd name="T33" fmla="*/ 0 h 28"/>
                  <a:gd name="T34" fmla="*/ 44 w 56"/>
                  <a:gd name="T35" fmla="*/ 2 h 28"/>
                  <a:gd name="T36" fmla="*/ 46 w 56"/>
                  <a:gd name="T37" fmla="*/ 8 h 28"/>
                  <a:gd name="T38" fmla="*/ 45 w 56"/>
                  <a:gd name="T39" fmla="*/ 10 h 28"/>
                  <a:gd name="T40" fmla="*/ 41 w 56"/>
                  <a:gd name="T41" fmla="*/ 10 h 28"/>
                  <a:gd name="T42" fmla="*/ 39 w 56"/>
                  <a:gd name="T43" fmla="*/ 12 h 28"/>
                  <a:gd name="T44" fmla="*/ 35 w 56"/>
                  <a:gd name="T45" fmla="*/ 18 h 28"/>
                  <a:gd name="T46" fmla="*/ 32 w 56"/>
                  <a:gd name="T47" fmla="*/ 19 h 28"/>
                  <a:gd name="T48" fmla="*/ 30 w 56"/>
                  <a:gd name="T49" fmla="*/ 17 h 28"/>
                  <a:gd name="T50" fmla="*/ 27 w 56"/>
                  <a:gd name="T51" fmla="*/ 19 h 28"/>
                  <a:gd name="T52" fmla="*/ 24 w 56"/>
                  <a:gd name="T53" fmla="*/ 17 h 28"/>
                  <a:gd name="T54" fmla="*/ 23 w 56"/>
                  <a:gd name="T55" fmla="*/ 12 h 28"/>
                  <a:gd name="T56" fmla="*/ 22 w 56"/>
                  <a:gd name="T57" fmla="*/ 15 h 28"/>
                  <a:gd name="T58" fmla="*/ 22 w 56"/>
                  <a:gd name="T59" fmla="*/ 16 h 28"/>
                  <a:gd name="T60" fmla="*/ 21 w 56"/>
                  <a:gd name="T61" fmla="*/ 18 h 28"/>
                  <a:gd name="T62" fmla="*/ 19 w 56"/>
                  <a:gd name="T63" fmla="*/ 19 h 28"/>
                  <a:gd name="T64" fmla="*/ 17 w 56"/>
                  <a:gd name="T65" fmla="*/ 19 h 28"/>
                  <a:gd name="T66" fmla="*/ 17 w 56"/>
                  <a:gd name="T67" fmla="*/ 19 h 28"/>
                  <a:gd name="T68" fmla="*/ 13 w 56"/>
                  <a:gd name="T69" fmla="*/ 19 h 28"/>
                  <a:gd name="T70" fmla="*/ 11 w 56"/>
                  <a:gd name="T71" fmla="*/ 18 h 28"/>
                  <a:gd name="T72" fmla="*/ 5 w 56"/>
                  <a:gd name="T73" fmla="*/ 18 h 28"/>
                  <a:gd name="T74" fmla="*/ 0 w 56"/>
                  <a:gd name="T75" fmla="*/ 19 h 28"/>
                  <a:gd name="T76" fmla="*/ 2 w 56"/>
                  <a:gd name="T77" fmla="*/ 23 h 28"/>
                  <a:gd name="T78" fmla="*/ 5 w 56"/>
                  <a:gd name="T79" fmla="*/ 23 h 28"/>
                  <a:gd name="T80" fmla="*/ 10 w 56"/>
                  <a:gd name="T81" fmla="*/ 26 h 28"/>
                  <a:gd name="T82" fmla="*/ 12 w 56"/>
                  <a:gd name="T83" fmla="*/ 26 h 28"/>
                  <a:gd name="T84" fmla="*/ 15 w 56"/>
                  <a:gd name="T85" fmla="*/ 26 h 28"/>
                  <a:gd name="T86" fmla="*/ 18 w 56"/>
                  <a:gd name="T87" fmla="*/ 28 h 28"/>
                  <a:gd name="T88" fmla="*/ 28 w 56"/>
                  <a:gd name="T89" fmla="*/ 28 h 28"/>
                  <a:gd name="T90" fmla="*/ 30 w 56"/>
                  <a:gd name="T91" fmla="*/ 27 h 28"/>
                  <a:gd name="T92" fmla="*/ 34 w 56"/>
                  <a:gd name="T93" fmla="*/ 27 h 28"/>
                  <a:gd name="T94" fmla="*/ 34 w 56"/>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8">
                    <a:moveTo>
                      <a:pt x="34" y="27"/>
                    </a:moveTo>
                    <a:lnTo>
                      <a:pt x="35" y="26"/>
                    </a:lnTo>
                    <a:lnTo>
                      <a:pt x="38" y="25"/>
                    </a:lnTo>
                    <a:lnTo>
                      <a:pt x="40" y="23"/>
                    </a:lnTo>
                    <a:lnTo>
                      <a:pt x="43" y="21"/>
                    </a:lnTo>
                    <a:lnTo>
                      <a:pt x="44" y="19"/>
                    </a:lnTo>
                    <a:lnTo>
                      <a:pt x="49" y="19"/>
                    </a:lnTo>
                    <a:lnTo>
                      <a:pt x="52" y="17"/>
                    </a:lnTo>
                    <a:lnTo>
                      <a:pt x="51" y="13"/>
                    </a:lnTo>
                    <a:lnTo>
                      <a:pt x="52" y="11"/>
                    </a:lnTo>
                    <a:lnTo>
                      <a:pt x="54" y="10"/>
                    </a:lnTo>
                    <a:lnTo>
                      <a:pt x="56" y="7"/>
                    </a:lnTo>
                    <a:lnTo>
                      <a:pt x="55" y="4"/>
                    </a:lnTo>
                    <a:lnTo>
                      <a:pt x="55" y="2"/>
                    </a:lnTo>
                    <a:lnTo>
                      <a:pt x="52" y="0"/>
                    </a:lnTo>
                    <a:lnTo>
                      <a:pt x="49" y="2"/>
                    </a:lnTo>
                    <a:lnTo>
                      <a:pt x="47" y="0"/>
                    </a:lnTo>
                    <a:lnTo>
                      <a:pt x="44" y="2"/>
                    </a:lnTo>
                    <a:lnTo>
                      <a:pt x="46" y="8"/>
                    </a:lnTo>
                    <a:lnTo>
                      <a:pt x="45" y="10"/>
                    </a:lnTo>
                    <a:lnTo>
                      <a:pt x="41" y="10"/>
                    </a:lnTo>
                    <a:lnTo>
                      <a:pt x="39" y="12"/>
                    </a:lnTo>
                    <a:lnTo>
                      <a:pt x="35" y="18"/>
                    </a:lnTo>
                    <a:lnTo>
                      <a:pt x="32" y="19"/>
                    </a:lnTo>
                    <a:lnTo>
                      <a:pt x="30" y="17"/>
                    </a:lnTo>
                    <a:lnTo>
                      <a:pt x="27" y="19"/>
                    </a:lnTo>
                    <a:lnTo>
                      <a:pt x="24" y="17"/>
                    </a:lnTo>
                    <a:lnTo>
                      <a:pt x="23" y="12"/>
                    </a:lnTo>
                    <a:lnTo>
                      <a:pt x="22" y="15"/>
                    </a:lnTo>
                    <a:lnTo>
                      <a:pt x="22" y="16"/>
                    </a:lnTo>
                    <a:lnTo>
                      <a:pt x="21" y="18"/>
                    </a:lnTo>
                    <a:lnTo>
                      <a:pt x="19" y="19"/>
                    </a:lnTo>
                    <a:lnTo>
                      <a:pt x="17" y="19"/>
                    </a:lnTo>
                    <a:lnTo>
                      <a:pt x="17" y="19"/>
                    </a:lnTo>
                    <a:lnTo>
                      <a:pt x="13" y="19"/>
                    </a:lnTo>
                    <a:lnTo>
                      <a:pt x="11" y="18"/>
                    </a:lnTo>
                    <a:lnTo>
                      <a:pt x="5" y="18"/>
                    </a:lnTo>
                    <a:lnTo>
                      <a:pt x="0" y="19"/>
                    </a:lnTo>
                    <a:lnTo>
                      <a:pt x="2" y="23"/>
                    </a:lnTo>
                    <a:lnTo>
                      <a:pt x="5" y="23"/>
                    </a:lnTo>
                    <a:lnTo>
                      <a:pt x="10" y="26"/>
                    </a:lnTo>
                    <a:lnTo>
                      <a:pt x="12" y="26"/>
                    </a:lnTo>
                    <a:lnTo>
                      <a:pt x="15" y="26"/>
                    </a:lnTo>
                    <a:lnTo>
                      <a:pt x="18" y="28"/>
                    </a:lnTo>
                    <a:lnTo>
                      <a:pt x="28" y="28"/>
                    </a:lnTo>
                    <a:lnTo>
                      <a:pt x="30" y="27"/>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1" name="Freeform 193">
                <a:extLst>
                  <a:ext uri="{FF2B5EF4-FFF2-40B4-BE49-F238E27FC236}">
                    <a16:creationId xmlns:a16="http://schemas.microsoft.com/office/drawing/2014/main" id="{68A8A5FA-A1B7-44C9-933E-20988207EB02}"/>
                  </a:ext>
                </a:extLst>
              </p:cNvPr>
              <p:cNvSpPr>
                <a:spLocks/>
              </p:cNvSpPr>
              <p:nvPr/>
            </p:nvSpPr>
            <p:spPr bwMode="auto">
              <a:xfrm>
                <a:off x="5748" y="2843"/>
                <a:ext cx="33" cy="28"/>
              </a:xfrm>
              <a:custGeom>
                <a:avLst/>
                <a:gdLst>
                  <a:gd name="T0" fmla="*/ 28 w 33"/>
                  <a:gd name="T1" fmla="*/ 15 h 28"/>
                  <a:gd name="T2" fmla="*/ 25 w 33"/>
                  <a:gd name="T3" fmla="*/ 13 h 28"/>
                  <a:gd name="T4" fmla="*/ 20 w 33"/>
                  <a:gd name="T5" fmla="*/ 9 h 28"/>
                  <a:gd name="T6" fmla="*/ 17 w 33"/>
                  <a:gd name="T7" fmla="*/ 6 h 28"/>
                  <a:gd name="T8" fmla="*/ 14 w 33"/>
                  <a:gd name="T9" fmla="*/ 5 h 28"/>
                  <a:gd name="T10" fmla="*/ 12 w 33"/>
                  <a:gd name="T11" fmla="*/ 3 h 28"/>
                  <a:gd name="T12" fmla="*/ 4 w 33"/>
                  <a:gd name="T13" fmla="*/ 0 h 28"/>
                  <a:gd name="T14" fmla="*/ 0 w 33"/>
                  <a:gd name="T15" fmla="*/ 0 h 28"/>
                  <a:gd name="T16" fmla="*/ 4 w 33"/>
                  <a:gd name="T17" fmla="*/ 1 h 28"/>
                  <a:gd name="T18" fmla="*/ 6 w 33"/>
                  <a:gd name="T19" fmla="*/ 2 h 28"/>
                  <a:gd name="T20" fmla="*/ 17 w 33"/>
                  <a:gd name="T21" fmla="*/ 10 h 28"/>
                  <a:gd name="T22" fmla="*/ 20 w 33"/>
                  <a:gd name="T23" fmla="*/ 11 h 28"/>
                  <a:gd name="T24" fmla="*/ 22 w 33"/>
                  <a:gd name="T25" fmla="*/ 12 h 28"/>
                  <a:gd name="T26" fmla="*/ 26 w 33"/>
                  <a:gd name="T27" fmla="*/ 18 h 28"/>
                  <a:gd name="T28" fmla="*/ 28 w 33"/>
                  <a:gd name="T29" fmla="*/ 20 h 28"/>
                  <a:gd name="T30" fmla="*/ 28 w 33"/>
                  <a:gd name="T31" fmla="*/ 26 h 28"/>
                  <a:gd name="T32" fmla="*/ 30 w 33"/>
                  <a:gd name="T33" fmla="*/ 28 h 28"/>
                  <a:gd name="T34" fmla="*/ 32 w 33"/>
                  <a:gd name="T35" fmla="*/ 27 h 28"/>
                  <a:gd name="T36" fmla="*/ 33 w 33"/>
                  <a:gd name="T37" fmla="*/ 21 h 28"/>
                  <a:gd name="T38" fmla="*/ 31 w 33"/>
                  <a:gd name="T39" fmla="*/ 18 h 28"/>
                  <a:gd name="T40" fmla="*/ 29 w 33"/>
                  <a:gd name="T41" fmla="*/ 16 h 28"/>
                  <a:gd name="T42" fmla="*/ 28 w 33"/>
                  <a:gd name="T43" fmla="*/ 15 h 28"/>
                  <a:gd name="T44" fmla="*/ 28 w 33"/>
                  <a:gd name="T4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8">
                    <a:moveTo>
                      <a:pt x="28" y="15"/>
                    </a:moveTo>
                    <a:lnTo>
                      <a:pt x="25" y="13"/>
                    </a:lnTo>
                    <a:lnTo>
                      <a:pt x="20" y="9"/>
                    </a:lnTo>
                    <a:lnTo>
                      <a:pt x="17" y="6"/>
                    </a:lnTo>
                    <a:lnTo>
                      <a:pt x="14" y="5"/>
                    </a:lnTo>
                    <a:lnTo>
                      <a:pt x="12" y="3"/>
                    </a:lnTo>
                    <a:lnTo>
                      <a:pt x="4" y="0"/>
                    </a:lnTo>
                    <a:lnTo>
                      <a:pt x="0" y="0"/>
                    </a:lnTo>
                    <a:lnTo>
                      <a:pt x="4" y="1"/>
                    </a:lnTo>
                    <a:lnTo>
                      <a:pt x="6" y="2"/>
                    </a:lnTo>
                    <a:lnTo>
                      <a:pt x="17" y="10"/>
                    </a:lnTo>
                    <a:lnTo>
                      <a:pt x="20" y="11"/>
                    </a:lnTo>
                    <a:lnTo>
                      <a:pt x="22" y="12"/>
                    </a:lnTo>
                    <a:lnTo>
                      <a:pt x="26" y="18"/>
                    </a:lnTo>
                    <a:lnTo>
                      <a:pt x="28" y="20"/>
                    </a:lnTo>
                    <a:lnTo>
                      <a:pt x="28" y="26"/>
                    </a:lnTo>
                    <a:lnTo>
                      <a:pt x="30" y="28"/>
                    </a:lnTo>
                    <a:lnTo>
                      <a:pt x="32" y="27"/>
                    </a:lnTo>
                    <a:lnTo>
                      <a:pt x="33" y="21"/>
                    </a:lnTo>
                    <a:lnTo>
                      <a:pt x="31" y="18"/>
                    </a:lnTo>
                    <a:lnTo>
                      <a:pt x="29" y="16"/>
                    </a:lnTo>
                    <a:lnTo>
                      <a:pt x="28" y="15"/>
                    </a:lnTo>
                    <a:lnTo>
                      <a:pt x="2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2" name="Freeform 194">
                <a:extLst>
                  <a:ext uri="{FF2B5EF4-FFF2-40B4-BE49-F238E27FC236}">
                    <a16:creationId xmlns:a16="http://schemas.microsoft.com/office/drawing/2014/main" id="{3BF29382-395D-4F83-B39A-439166D884AD}"/>
                  </a:ext>
                </a:extLst>
              </p:cNvPr>
              <p:cNvSpPr>
                <a:spLocks/>
              </p:cNvSpPr>
              <p:nvPr/>
            </p:nvSpPr>
            <p:spPr bwMode="auto">
              <a:xfrm>
                <a:off x="5753" y="3135"/>
                <a:ext cx="3" cy="2"/>
              </a:xfrm>
              <a:custGeom>
                <a:avLst/>
                <a:gdLst>
                  <a:gd name="T0" fmla="*/ 2 w 3"/>
                  <a:gd name="T1" fmla="*/ 2 h 2"/>
                  <a:gd name="T2" fmla="*/ 3 w 3"/>
                  <a:gd name="T3" fmla="*/ 1 h 2"/>
                  <a:gd name="T4" fmla="*/ 0 w 3"/>
                  <a:gd name="T5" fmla="*/ 0 h 2"/>
                  <a:gd name="T6" fmla="*/ 2 w 3"/>
                  <a:gd name="T7" fmla="*/ 2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lnTo>
                      <a:pt x="3" y="1"/>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3" name="Freeform 195">
                <a:extLst>
                  <a:ext uri="{FF2B5EF4-FFF2-40B4-BE49-F238E27FC236}">
                    <a16:creationId xmlns:a16="http://schemas.microsoft.com/office/drawing/2014/main" id="{3EA96365-C51F-4BA1-8929-477DFD014286}"/>
                  </a:ext>
                </a:extLst>
              </p:cNvPr>
              <p:cNvSpPr>
                <a:spLocks/>
              </p:cNvSpPr>
              <p:nvPr/>
            </p:nvSpPr>
            <p:spPr bwMode="auto">
              <a:xfrm>
                <a:off x="5779" y="3153"/>
                <a:ext cx="6" cy="13"/>
              </a:xfrm>
              <a:custGeom>
                <a:avLst/>
                <a:gdLst>
                  <a:gd name="T0" fmla="*/ 2 w 6"/>
                  <a:gd name="T1" fmla="*/ 13 h 13"/>
                  <a:gd name="T2" fmla="*/ 2 w 6"/>
                  <a:gd name="T3" fmla="*/ 11 h 13"/>
                  <a:gd name="T4" fmla="*/ 6 w 6"/>
                  <a:gd name="T5" fmla="*/ 3 h 13"/>
                  <a:gd name="T6" fmla="*/ 5 w 6"/>
                  <a:gd name="T7" fmla="*/ 0 h 13"/>
                  <a:gd name="T8" fmla="*/ 3 w 6"/>
                  <a:gd name="T9" fmla="*/ 3 h 13"/>
                  <a:gd name="T10" fmla="*/ 1 w 6"/>
                  <a:gd name="T11" fmla="*/ 5 h 13"/>
                  <a:gd name="T12" fmla="*/ 1 w 6"/>
                  <a:gd name="T13" fmla="*/ 8 h 13"/>
                  <a:gd name="T14" fmla="*/ 0 w 6"/>
                  <a:gd name="T15" fmla="*/ 10 h 13"/>
                  <a:gd name="T16" fmla="*/ 1 w 6"/>
                  <a:gd name="T17" fmla="*/ 13 h 13"/>
                  <a:gd name="T18" fmla="*/ 2 w 6"/>
                  <a:gd name="T19" fmla="*/ 13 h 13"/>
                  <a:gd name="T20" fmla="*/ 2 w 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3">
                    <a:moveTo>
                      <a:pt x="2" y="13"/>
                    </a:moveTo>
                    <a:lnTo>
                      <a:pt x="2" y="11"/>
                    </a:lnTo>
                    <a:lnTo>
                      <a:pt x="6" y="3"/>
                    </a:lnTo>
                    <a:lnTo>
                      <a:pt x="5" y="0"/>
                    </a:lnTo>
                    <a:lnTo>
                      <a:pt x="3" y="3"/>
                    </a:lnTo>
                    <a:lnTo>
                      <a:pt x="1" y="5"/>
                    </a:lnTo>
                    <a:lnTo>
                      <a:pt x="1" y="8"/>
                    </a:lnTo>
                    <a:lnTo>
                      <a:pt x="0" y="10"/>
                    </a:lnTo>
                    <a:lnTo>
                      <a:pt x="1" y="13"/>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4" name="Freeform 196">
                <a:extLst>
                  <a:ext uri="{FF2B5EF4-FFF2-40B4-BE49-F238E27FC236}">
                    <a16:creationId xmlns:a16="http://schemas.microsoft.com/office/drawing/2014/main" id="{407897D3-401A-43DC-B4FB-5AF070B36696}"/>
                  </a:ext>
                </a:extLst>
              </p:cNvPr>
              <p:cNvSpPr>
                <a:spLocks/>
              </p:cNvSpPr>
              <p:nvPr/>
            </p:nvSpPr>
            <p:spPr bwMode="auto">
              <a:xfrm>
                <a:off x="5786" y="3192"/>
                <a:ext cx="0" cy="3"/>
              </a:xfrm>
              <a:custGeom>
                <a:avLst/>
                <a:gdLst>
                  <a:gd name="T0" fmla="*/ 3 h 3"/>
                  <a:gd name="T1" fmla="*/ 3 h 3"/>
                  <a:gd name="T2" fmla="*/ 0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5" name="Freeform 197">
                <a:extLst>
                  <a:ext uri="{FF2B5EF4-FFF2-40B4-BE49-F238E27FC236}">
                    <a16:creationId xmlns:a16="http://schemas.microsoft.com/office/drawing/2014/main" id="{A11C59C6-EA44-4669-B96B-F1762D8BC4C8}"/>
                  </a:ext>
                </a:extLst>
              </p:cNvPr>
              <p:cNvSpPr>
                <a:spLocks/>
              </p:cNvSpPr>
              <p:nvPr/>
            </p:nvSpPr>
            <p:spPr bwMode="auto">
              <a:xfrm>
                <a:off x="5583" y="2917"/>
                <a:ext cx="3" cy="4"/>
              </a:xfrm>
              <a:custGeom>
                <a:avLst/>
                <a:gdLst>
                  <a:gd name="T0" fmla="*/ 0 w 3"/>
                  <a:gd name="T1" fmla="*/ 1 h 4"/>
                  <a:gd name="T2" fmla="*/ 2 w 3"/>
                  <a:gd name="T3" fmla="*/ 0 h 4"/>
                  <a:gd name="T4" fmla="*/ 3 w 3"/>
                  <a:gd name="T5" fmla="*/ 4 h 4"/>
                  <a:gd name="T6" fmla="*/ 1 w 3"/>
                  <a:gd name="T7" fmla="*/ 4 h 4"/>
                  <a:gd name="T8" fmla="*/ 0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2" y="0"/>
                    </a:lnTo>
                    <a:lnTo>
                      <a:pt x="3"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6" name="Freeform 198">
                <a:extLst>
                  <a:ext uri="{FF2B5EF4-FFF2-40B4-BE49-F238E27FC236}">
                    <a16:creationId xmlns:a16="http://schemas.microsoft.com/office/drawing/2014/main" id="{174CF5BE-B23F-4039-A894-B1C372859F2A}"/>
                  </a:ext>
                </a:extLst>
              </p:cNvPr>
              <p:cNvSpPr>
                <a:spLocks/>
              </p:cNvSpPr>
              <p:nvPr/>
            </p:nvSpPr>
            <p:spPr bwMode="auto">
              <a:xfrm>
                <a:off x="5625" y="1978"/>
                <a:ext cx="41" cy="151"/>
              </a:xfrm>
              <a:custGeom>
                <a:avLst/>
                <a:gdLst>
                  <a:gd name="T0" fmla="*/ 0 w 41"/>
                  <a:gd name="T1" fmla="*/ 36 h 151"/>
                  <a:gd name="T2" fmla="*/ 0 w 41"/>
                  <a:gd name="T3" fmla="*/ 45 h 151"/>
                  <a:gd name="T4" fmla="*/ 2 w 41"/>
                  <a:gd name="T5" fmla="*/ 50 h 151"/>
                  <a:gd name="T6" fmla="*/ 8 w 41"/>
                  <a:gd name="T7" fmla="*/ 58 h 151"/>
                  <a:gd name="T8" fmla="*/ 6 w 41"/>
                  <a:gd name="T9" fmla="*/ 64 h 151"/>
                  <a:gd name="T10" fmla="*/ 7 w 41"/>
                  <a:gd name="T11" fmla="*/ 77 h 151"/>
                  <a:gd name="T12" fmla="*/ 4 w 41"/>
                  <a:gd name="T13" fmla="*/ 97 h 151"/>
                  <a:gd name="T14" fmla="*/ 3 w 41"/>
                  <a:gd name="T15" fmla="*/ 106 h 151"/>
                  <a:gd name="T16" fmla="*/ 7 w 41"/>
                  <a:gd name="T17" fmla="*/ 114 h 151"/>
                  <a:gd name="T18" fmla="*/ 4 w 41"/>
                  <a:gd name="T19" fmla="*/ 122 h 151"/>
                  <a:gd name="T20" fmla="*/ 4 w 41"/>
                  <a:gd name="T21" fmla="*/ 127 h 151"/>
                  <a:gd name="T22" fmla="*/ 4 w 41"/>
                  <a:gd name="T23" fmla="*/ 132 h 151"/>
                  <a:gd name="T24" fmla="*/ 2 w 41"/>
                  <a:gd name="T25" fmla="*/ 141 h 151"/>
                  <a:gd name="T26" fmla="*/ 4 w 41"/>
                  <a:gd name="T27" fmla="*/ 151 h 151"/>
                  <a:gd name="T28" fmla="*/ 8 w 41"/>
                  <a:gd name="T29" fmla="*/ 145 h 151"/>
                  <a:gd name="T30" fmla="*/ 12 w 41"/>
                  <a:gd name="T31" fmla="*/ 137 h 151"/>
                  <a:gd name="T32" fmla="*/ 20 w 41"/>
                  <a:gd name="T33" fmla="*/ 140 h 151"/>
                  <a:gd name="T34" fmla="*/ 24 w 41"/>
                  <a:gd name="T35" fmla="*/ 148 h 151"/>
                  <a:gd name="T36" fmla="*/ 26 w 41"/>
                  <a:gd name="T37" fmla="*/ 142 h 151"/>
                  <a:gd name="T38" fmla="*/ 23 w 41"/>
                  <a:gd name="T39" fmla="*/ 136 h 151"/>
                  <a:gd name="T40" fmla="*/ 18 w 41"/>
                  <a:gd name="T41" fmla="*/ 128 h 151"/>
                  <a:gd name="T42" fmla="*/ 11 w 41"/>
                  <a:gd name="T43" fmla="*/ 119 h 151"/>
                  <a:gd name="T44" fmla="*/ 17 w 41"/>
                  <a:gd name="T45" fmla="*/ 100 h 151"/>
                  <a:gd name="T46" fmla="*/ 19 w 41"/>
                  <a:gd name="T47" fmla="*/ 93 h 151"/>
                  <a:gd name="T48" fmla="*/ 23 w 41"/>
                  <a:gd name="T49" fmla="*/ 92 h 151"/>
                  <a:gd name="T50" fmla="*/ 32 w 41"/>
                  <a:gd name="T51" fmla="*/ 92 h 151"/>
                  <a:gd name="T52" fmla="*/ 40 w 41"/>
                  <a:gd name="T53" fmla="*/ 99 h 151"/>
                  <a:gd name="T54" fmla="*/ 41 w 41"/>
                  <a:gd name="T55" fmla="*/ 99 h 151"/>
                  <a:gd name="T56" fmla="*/ 36 w 41"/>
                  <a:gd name="T57" fmla="*/ 94 h 151"/>
                  <a:gd name="T58" fmla="*/ 28 w 41"/>
                  <a:gd name="T59" fmla="*/ 74 h 151"/>
                  <a:gd name="T60" fmla="*/ 23 w 41"/>
                  <a:gd name="T61" fmla="*/ 56 h 151"/>
                  <a:gd name="T62" fmla="*/ 21 w 41"/>
                  <a:gd name="T63" fmla="*/ 47 h 151"/>
                  <a:gd name="T64" fmla="*/ 19 w 41"/>
                  <a:gd name="T65" fmla="*/ 41 h 151"/>
                  <a:gd name="T66" fmla="*/ 20 w 41"/>
                  <a:gd name="T67" fmla="*/ 36 h 151"/>
                  <a:gd name="T68" fmla="*/ 21 w 41"/>
                  <a:gd name="T69" fmla="*/ 36 h 151"/>
                  <a:gd name="T70" fmla="*/ 21 w 41"/>
                  <a:gd name="T71" fmla="*/ 28 h 151"/>
                  <a:gd name="T72" fmla="*/ 19 w 41"/>
                  <a:gd name="T73" fmla="*/ 19 h 151"/>
                  <a:gd name="T74" fmla="*/ 23 w 41"/>
                  <a:gd name="T75" fmla="*/ 28 h 151"/>
                  <a:gd name="T76" fmla="*/ 21 w 41"/>
                  <a:gd name="T77" fmla="*/ 20 h 151"/>
                  <a:gd name="T78" fmla="*/ 17 w 41"/>
                  <a:gd name="T79" fmla="*/ 8 h 151"/>
                  <a:gd name="T80" fmla="*/ 16 w 41"/>
                  <a:gd name="T81" fmla="*/ 0 h 151"/>
                  <a:gd name="T82" fmla="*/ 10 w 41"/>
                  <a:gd name="T83" fmla="*/ 2 h 151"/>
                  <a:gd name="T84" fmla="*/ 12 w 41"/>
                  <a:gd name="T85" fmla="*/ 6 h 151"/>
                  <a:gd name="T86" fmla="*/ 11 w 41"/>
                  <a:gd name="T87" fmla="*/ 14 h 151"/>
                  <a:gd name="T88" fmla="*/ 9 w 41"/>
                  <a:gd name="T89" fmla="*/ 19 h 151"/>
                  <a:gd name="T90" fmla="*/ 2 w 41"/>
                  <a:gd name="T91" fmla="*/ 17 h 151"/>
                  <a:gd name="T92" fmla="*/ 3 w 41"/>
                  <a:gd name="T93" fmla="*/ 25 h 151"/>
                  <a:gd name="T94" fmla="*/ 2 w 41"/>
                  <a:gd name="T95" fmla="*/ 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151">
                    <a:moveTo>
                      <a:pt x="2" y="33"/>
                    </a:moveTo>
                    <a:lnTo>
                      <a:pt x="0" y="36"/>
                    </a:lnTo>
                    <a:lnTo>
                      <a:pt x="0" y="39"/>
                    </a:lnTo>
                    <a:lnTo>
                      <a:pt x="0" y="45"/>
                    </a:lnTo>
                    <a:lnTo>
                      <a:pt x="2" y="48"/>
                    </a:lnTo>
                    <a:lnTo>
                      <a:pt x="2" y="50"/>
                    </a:lnTo>
                    <a:lnTo>
                      <a:pt x="4" y="53"/>
                    </a:lnTo>
                    <a:lnTo>
                      <a:pt x="8" y="58"/>
                    </a:lnTo>
                    <a:lnTo>
                      <a:pt x="8" y="60"/>
                    </a:lnTo>
                    <a:lnTo>
                      <a:pt x="6" y="64"/>
                    </a:lnTo>
                    <a:lnTo>
                      <a:pt x="4" y="68"/>
                    </a:lnTo>
                    <a:lnTo>
                      <a:pt x="7" y="77"/>
                    </a:lnTo>
                    <a:lnTo>
                      <a:pt x="6" y="88"/>
                    </a:lnTo>
                    <a:lnTo>
                      <a:pt x="4" y="97"/>
                    </a:lnTo>
                    <a:lnTo>
                      <a:pt x="2" y="102"/>
                    </a:lnTo>
                    <a:lnTo>
                      <a:pt x="3" y="106"/>
                    </a:lnTo>
                    <a:lnTo>
                      <a:pt x="6" y="108"/>
                    </a:lnTo>
                    <a:lnTo>
                      <a:pt x="7" y="114"/>
                    </a:lnTo>
                    <a:lnTo>
                      <a:pt x="7" y="116"/>
                    </a:lnTo>
                    <a:lnTo>
                      <a:pt x="4" y="122"/>
                    </a:lnTo>
                    <a:lnTo>
                      <a:pt x="3" y="124"/>
                    </a:lnTo>
                    <a:lnTo>
                      <a:pt x="4" y="127"/>
                    </a:lnTo>
                    <a:lnTo>
                      <a:pt x="4" y="130"/>
                    </a:lnTo>
                    <a:lnTo>
                      <a:pt x="4" y="132"/>
                    </a:lnTo>
                    <a:lnTo>
                      <a:pt x="2" y="137"/>
                    </a:lnTo>
                    <a:lnTo>
                      <a:pt x="2" y="141"/>
                    </a:lnTo>
                    <a:lnTo>
                      <a:pt x="3" y="149"/>
                    </a:lnTo>
                    <a:lnTo>
                      <a:pt x="4" y="151"/>
                    </a:lnTo>
                    <a:lnTo>
                      <a:pt x="7" y="148"/>
                    </a:lnTo>
                    <a:lnTo>
                      <a:pt x="8" y="145"/>
                    </a:lnTo>
                    <a:lnTo>
                      <a:pt x="10" y="140"/>
                    </a:lnTo>
                    <a:lnTo>
                      <a:pt x="12" y="137"/>
                    </a:lnTo>
                    <a:lnTo>
                      <a:pt x="16" y="139"/>
                    </a:lnTo>
                    <a:lnTo>
                      <a:pt x="20" y="140"/>
                    </a:lnTo>
                    <a:lnTo>
                      <a:pt x="23" y="142"/>
                    </a:lnTo>
                    <a:lnTo>
                      <a:pt x="24" y="148"/>
                    </a:lnTo>
                    <a:lnTo>
                      <a:pt x="25" y="145"/>
                    </a:lnTo>
                    <a:lnTo>
                      <a:pt x="26" y="142"/>
                    </a:lnTo>
                    <a:lnTo>
                      <a:pt x="25" y="136"/>
                    </a:lnTo>
                    <a:lnTo>
                      <a:pt x="23" y="136"/>
                    </a:lnTo>
                    <a:lnTo>
                      <a:pt x="19" y="136"/>
                    </a:lnTo>
                    <a:lnTo>
                      <a:pt x="18" y="128"/>
                    </a:lnTo>
                    <a:lnTo>
                      <a:pt x="12" y="123"/>
                    </a:lnTo>
                    <a:lnTo>
                      <a:pt x="11" y="119"/>
                    </a:lnTo>
                    <a:lnTo>
                      <a:pt x="12" y="114"/>
                    </a:lnTo>
                    <a:lnTo>
                      <a:pt x="17" y="100"/>
                    </a:lnTo>
                    <a:lnTo>
                      <a:pt x="18" y="94"/>
                    </a:lnTo>
                    <a:lnTo>
                      <a:pt x="19" y="93"/>
                    </a:lnTo>
                    <a:lnTo>
                      <a:pt x="26" y="91"/>
                    </a:lnTo>
                    <a:lnTo>
                      <a:pt x="23" y="92"/>
                    </a:lnTo>
                    <a:lnTo>
                      <a:pt x="26" y="91"/>
                    </a:lnTo>
                    <a:lnTo>
                      <a:pt x="32" y="92"/>
                    </a:lnTo>
                    <a:lnTo>
                      <a:pt x="34" y="94"/>
                    </a:lnTo>
                    <a:lnTo>
                      <a:pt x="40" y="99"/>
                    </a:lnTo>
                    <a:lnTo>
                      <a:pt x="41" y="102"/>
                    </a:lnTo>
                    <a:lnTo>
                      <a:pt x="41" y="99"/>
                    </a:lnTo>
                    <a:lnTo>
                      <a:pt x="38" y="98"/>
                    </a:lnTo>
                    <a:lnTo>
                      <a:pt x="36" y="94"/>
                    </a:lnTo>
                    <a:lnTo>
                      <a:pt x="32" y="80"/>
                    </a:lnTo>
                    <a:lnTo>
                      <a:pt x="28" y="74"/>
                    </a:lnTo>
                    <a:lnTo>
                      <a:pt x="26" y="58"/>
                    </a:lnTo>
                    <a:lnTo>
                      <a:pt x="23" y="56"/>
                    </a:lnTo>
                    <a:lnTo>
                      <a:pt x="24" y="53"/>
                    </a:lnTo>
                    <a:lnTo>
                      <a:pt x="21" y="47"/>
                    </a:lnTo>
                    <a:lnTo>
                      <a:pt x="20" y="46"/>
                    </a:lnTo>
                    <a:lnTo>
                      <a:pt x="19" y="41"/>
                    </a:lnTo>
                    <a:lnTo>
                      <a:pt x="20" y="38"/>
                    </a:lnTo>
                    <a:lnTo>
                      <a:pt x="20" y="36"/>
                    </a:lnTo>
                    <a:lnTo>
                      <a:pt x="21" y="32"/>
                    </a:lnTo>
                    <a:lnTo>
                      <a:pt x="21" y="36"/>
                    </a:lnTo>
                    <a:lnTo>
                      <a:pt x="23" y="30"/>
                    </a:lnTo>
                    <a:lnTo>
                      <a:pt x="21" y="28"/>
                    </a:lnTo>
                    <a:lnTo>
                      <a:pt x="19" y="24"/>
                    </a:lnTo>
                    <a:lnTo>
                      <a:pt x="19" y="19"/>
                    </a:lnTo>
                    <a:lnTo>
                      <a:pt x="21" y="22"/>
                    </a:lnTo>
                    <a:lnTo>
                      <a:pt x="23" y="28"/>
                    </a:lnTo>
                    <a:lnTo>
                      <a:pt x="21" y="22"/>
                    </a:lnTo>
                    <a:lnTo>
                      <a:pt x="21" y="20"/>
                    </a:lnTo>
                    <a:lnTo>
                      <a:pt x="18" y="14"/>
                    </a:lnTo>
                    <a:lnTo>
                      <a:pt x="17" y="8"/>
                    </a:lnTo>
                    <a:lnTo>
                      <a:pt x="17" y="3"/>
                    </a:lnTo>
                    <a:lnTo>
                      <a:pt x="16" y="0"/>
                    </a:lnTo>
                    <a:lnTo>
                      <a:pt x="12" y="0"/>
                    </a:lnTo>
                    <a:lnTo>
                      <a:pt x="10" y="2"/>
                    </a:lnTo>
                    <a:lnTo>
                      <a:pt x="11" y="4"/>
                    </a:lnTo>
                    <a:lnTo>
                      <a:pt x="12" y="6"/>
                    </a:lnTo>
                    <a:lnTo>
                      <a:pt x="14" y="10"/>
                    </a:lnTo>
                    <a:lnTo>
                      <a:pt x="11" y="14"/>
                    </a:lnTo>
                    <a:lnTo>
                      <a:pt x="11" y="17"/>
                    </a:lnTo>
                    <a:lnTo>
                      <a:pt x="9" y="19"/>
                    </a:lnTo>
                    <a:lnTo>
                      <a:pt x="8" y="15"/>
                    </a:lnTo>
                    <a:lnTo>
                      <a:pt x="2" y="17"/>
                    </a:lnTo>
                    <a:lnTo>
                      <a:pt x="2" y="22"/>
                    </a:lnTo>
                    <a:lnTo>
                      <a:pt x="3" y="25"/>
                    </a:lnTo>
                    <a:lnTo>
                      <a:pt x="2" y="28"/>
                    </a:lnTo>
                    <a:lnTo>
                      <a:pt x="2" y="33"/>
                    </a:ln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7" name="Freeform 199">
                <a:extLst>
                  <a:ext uri="{FF2B5EF4-FFF2-40B4-BE49-F238E27FC236}">
                    <a16:creationId xmlns:a16="http://schemas.microsoft.com/office/drawing/2014/main" id="{58271384-4A24-469D-B35E-47F8D8FC1A7E}"/>
                  </a:ext>
                </a:extLst>
              </p:cNvPr>
              <p:cNvSpPr>
                <a:spLocks/>
              </p:cNvSpPr>
              <p:nvPr/>
            </p:nvSpPr>
            <p:spPr bwMode="auto">
              <a:xfrm>
                <a:off x="5982" y="1643"/>
                <a:ext cx="22" cy="12"/>
              </a:xfrm>
              <a:custGeom>
                <a:avLst/>
                <a:gdLst>
                  <a:gd name="T0" fmla="*/ 9 w 22"/>
                  <a:gd name="T1" fmla="*/ 0 h 12"/>
                  <a:gd name="T2" fmla="*/ 7 w 22"/>
                  <a:gd name="T3" fmla="*/ 0 h 12"/>
                  <a:gd name="T4" fmla="*/ 5 w 22"/>
                  <a:gd name="T5" fmla="*/ 0 h 12"/>
                  <a:gd name="T6" fmla="*/ 2 w 22"/>
                  <a:gd name="T7" fmla="*/ 3 h 12"/>
                  <a:gd name="T8" fmla="*/ 0 w 22"/>
                  <a:gd name="T9" fmla="*/ 5 h 12"/>
                  <a:gd name="T10" fmla="*/ 5 w 22"/>
                  <a:gd name="T11" fmla="*/ 8 h 12"/>
                  <a:gd name="T12" fmla="*/ 8 w 22"/>
                  <a:gd name="T13" fmla="*/ 9 h 12"/>
                  <a:gd name="T14" fmla="*/ 13 w 22"/>
                  <a:gd name="T15" fmla="*/ 10 h 12"/>
                  <a:gd name="T16" fmla="*/ 19 w 22"/>
                  <a:gd name="T17" fmla="*/ 12 h 12"/>
                  <a:gd name="T18" fmla="*/ 22 w 22"/>
                  <a:gd name="T19" fmla="*/ 6 h 12"/>
                  <a:gd name="T20" fmla="*/ 20 w 22"/>
                  <a:gd name="T21" fmla="*/ 3 h 12"/>
                  <a:gd name="T22" fmla="*/ 17 w 22"/>
                  <a:gd name="T23" fmla="*/ 3 h 12"/>
                  <a:gd name="T24" fmla="*/ 9 w 22"/>
                  <a:gd name="T25" fmla="*/ 0 h 12"/>
                  <a:gd name="T26" fmla="*/ 9 w 2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2">
                    <a:moveTo>
                      <a:pt x="9" y="0"/>
                    </a:moveTo>
                    <a:lnTo>
                      <a:pt x="7" y="0"/>
                    </a:lnTo>
                    <a:lnTo>
                      <a:pt x="5" y="0"/>
                    </a:lnTo>
                    <a:lnTo>
                      <a:pt x="2" y="3"/>
                    </a:lnTo>
                    <a:lnTo>
                      <a:pt x="0" y="5"/>
                    </a:lnTo>
                    <a:lnTo>
                      <a:pt x="5" y="8"/>
                    </a:lnTo>
                    <a:lnTo>
                      <a:pt x="8" y="9"/>
                    </a:lnTo>
                    <a:lnTo>
                      <a:pt x="13" y="10"/>
                    </a:lnTo>
                    <a:lnTo>
                      <a:pt x="19" y="12"/>
                    </a:lnTo>
                    <a:lnTo>
                      <a:pt x="22" y="6"/>
                    </a:lnTo>
                    <a:lnTo>
                      <a:pt x="20" y="3"/>
                    </a:lnTo>
                    <a:lnTo>
                      <a:pt x="1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8" name="Freeform 200">
                <a:extLst>
                  <a:ext uri="{FF2B5EF4-FFF2-40B4-BE49-F238E27FC236}">
                    <a16:creationId xmlns:a16="http://schemas.microsoft.com/office/drawing/2014/main" id="{7C6F9C25-6CE2-48A7-937E-FA974D7E4AAE}"/>
                  </a:ext>
                </a:extLst>
              </p:cNvPr>
              <p:cNvSpPr>
                <a:spLocks/>
              </p:cNvSpPr>
              <p:nvPr/>
            </p:nvSpPr>
            <p:spPr bwMode="auto">
              <a:xfrm>
                <a:off x="6130" y="1604"/>
                <a:ext cx="53" cy="19"/>
              </a:xfrm>
              <a:custGeom>
                <a:avLst/>
                <a:gdLst>
                  <a:gd name="T0" fmla="*/ 19 w 53"/>
                  <a:gd name="T1" fmla="*/ 15 h 19"/>
                  <a:gd name="T2" fmla="*/ 24 w 53"/>
                  <a:gd name="T3" fmla="*/ 15 h 19"/>
                  <a:gd name="T4" fmla="*/ 26 w 53"/>
                  <a:gd name="T5" fmla="*/ 18 h 19"/>
                  <a:gd name="T6" fmla="*/ 30 w 53"/>
                  <a:gd name="T7" fmla="*/ 17 h 19"/>
                  <a:gd name="T8" fmla="*/ 39 w 53"/>
                  <a:gd name="T9" fmla="*/ 15 h 19"/>
                  <a:gd name="T10" fmla="*/ 42 w 53"/>
                  <a:gd name="T11" fmla="*/ 14 h 19"/>
                  <a:gd name="T12" fmla="*/ 48 w 53"/>
                  <a:gd name="T13" fmla="*/ 13 h 19"/>
                  <a:gd name="T14" fmla="*/ 51 w 53"/>
                  <a:gd name="T15" fmla="*/ 13 h 19"/>
                  <a:gd name="T16" fmla="*/ 53 w 53"/>
                  <a:gd name="T17" fmla="*/ 11 h 19"/>
                  <a:gd name="T18" fmla="*/ 53 w 53"/>
                  <a:gd name="T19" fmla="*/ 8 h 19"/>
                  <a:gd name="T20" fmla="*/ 51 w 53"/>
                  <a:gd name="T21" fmla="*/ 6 h 19"/>
                  <a:gd name="T22" fmla="*/ 45 w 53"/>
                  <a:gd name="T23" fmla="*/ 3 h 19"/>
                  <a:gd name="T24" fmla="*/ 42 w 53"/>
                  <a:gd name="T25" fmla="*/ 1 h 19"/>
                  <a:gd name="T26" fmla="*/ 34 w 53"/>
                  <a:gd name="T27" fmla="*/ 0 h 19"/>
                  <a:gd name="T28" fmla="*/ 27 w 53"/>
                  <a:gd name="T29" fmla="*/ 1 h 19"/>
                  <a:gd name="T30" fmla="*/ 23 w 53"/>
                  <a:gd name="T31" fmla="*/ 1 h 19"/>
                  <a:gd name="T32" fmla="*/ 14 w 53"/>
                  <a:gd name="T33" fmla="*/ 3 h 19"/>
                  <a:gd name="T34" fmla="*/ 9 w 53"/>
                  <a:gd name="T35" fmla="*/ 8 h 19"/>
                  <a:gd name="T36" fmla="*/ 6 w 53"/>
                  <a:gd name="T37" fmla="*/ 9 h 19"/>
                  <a:gd name="T38" fmla="*/ 0 w 53"/>
                  <a:gd name="T39" fmla="*/ 13 h 19"/>
                  <a:gd name="T40" fmla="*/ 4 w 53"/>
                  <a:gd name="T41" fmla="*/ 19 h 19"/>
                  <a:gd name="T42" fmla="*/ 8 w 53"/>
                  <a:gd name="T43" fmla="*/ 18 h 19"/>
                  <a:gd name="T44" fmla="*/ 14 w 53"/>
                  <a:gd name="T45" fmla="*/ 18 h 19"/>
                  <a:gd name="T46" fmla="*/ 19 w 53"/>
                  <a:gd name="T47" fmla="*/ 15 h 19"/>
                  <a:gd name="T48" fmla="*/ 19 w 53"/>
                  <a:gd name="T4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9">
                    <a:moveTo>
                      <a:pt x="19" y="15"/>
                    </a:moveTo>
                    <a:lnTo>
                      <a:pt x="24" y="15"/>
                    </a:lnTo>
                    <a:lnTo>
                      <a:pt x="26" y="18"/>
                    </a:lnTo>
                    <a:lnTo>
                      <a:pt x="30" y="17"/>
                    </a:lnTo>
                    <a:lnTo>
                      <a:pt x="39" y="15"/>
                    </a:lnTo>
                    <a:lnTo>
                      <a:pt x="42" y="14"/>
                    </a:lnTo>
                    <a:lnTo>
                      <a:pt x="48" y="13"/>
                    </a:lnTo>
                    <a:lnTo>
                      <a:pt x="51" y="13"/>
                    </a:lnTo>
                    <a:lnTo>
                      <a:pt x="53" y="11"/>
                    </a:lnTo>
                    <a:lnTo>
                      <a:pt x="53" y="8"/>
                    </a:lnTo>
                    <a:lnTo>
                      <a:pt x="51" y="6"/>
                    </a:lnTo>
                    <a:lnTo>
                      <a:pt x="45" y="3"/>
                    </a:lnTo>
                    <a:lnTo>
                      <a:pt x="42" y="1"/>
                    </a:lnTo>
                    <a:lnTo>
                      <a:pt x="34" y="0"/>
                    </a:lnTo>
                    <a:lnTo>
                      <a:pt x="27" y="1"/>
                    </a:lnTo>
                    <a:lnTo>
                      <a:pt x="23" y="1"/>
                    </a:lnTo>
                    <a:lnTo>
                      <a:pt x="14" y="3"/>
                    </a:lnTo>
                    <a:lnTo>
                      <a:pt x="9" y="8"/>
                    </a:lnTo>
                    <a:lnTo>
                      <a:pt x="6" y="9"/>
                    </a:lnTo>
                    <a:lnTo>
                      <a:pt x="0" y="13"/>
                    </a:lnTo>
                    <a:lnTo>
                      <a:pt x="4" y="19"/>
                    </a:lnTo>
                    <a:lnTo>
                      <a:pt x="8" y="18"/>
                    </a:lnTo>
                    <a:lnTo>
                      <a:pt x="14" y="18"/>
                    </a:lnTo>
                    <a:lnTo>
                      <a:pt x="19" y="15"/>
                    </a:lnTo>
                    <a:lnTo>
                      <a:pt x="1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59" name="Freeform 201">
                <a:extLst>
                  <a:ext uri="{FF2B5EF4-FFF2-40B4-BE49-F238E27FC236}">
                    <a16:creationId xmlns:a16="http://schemas.microsoft.com/office/drawing/2014/main" id="{5A95ACF8-2E14-426F-A1F0-C630585F1431}"/>
                  </a:ext>
                </a:extLst>
              </p:cNvPr>
              <p:cNvSpPr>
                <a:spLocks/>
              </p:cNvSpPr>
              <p:nvPr/>
            </p:nvSpPr>
            <p:spPr bwMode="auto">
              <a:xfrm>
                <a:off x="5965" y="3392"/>
                <a:ext cx="106" cy="103"/>
              </a:xfrm>
              <a:custGeom>
                <a:avLst/>
                <a:gdLst>
                  <a:gd name="T0" fmla="*/ 18 w 106"/>
                  <a:gd name="T1" fmla="*/ 68 h 103"/>
                  <a:gd name="T2" fmla="*/ 12 w 106"/>
                  <a:gd name="T3" fmla="*/ 74 h 103"/>
                  <a:gd name="T4" fmla="*/ 8 w 106"/>
                  <a:gd name="T5" fmla="*/ 77 h 103"/>
                  <a:gd name="T6" fmla="*/ 9 w 106"/>
                  <a:gd name="T7" fmla="*/ 82 h 103"/>
                  <a:gd name="T8" fmla="*/ 3 w 106"/>
                  <a:gd name="T9" fmla="*/ 82 h 103"/>
                  <a:gd name="T10" fmla="*/ 3 w 106"/>
                  <a:gd name="T11" fmla="*/ 85 h 103"/>
                  <a:gd name="T12" fmla="*/ 3 w 106"/>
                  <a:gd name="T13" fmla="*/ 87 h 103"/>
                  <a:gd name="T14" fmla="*/ 1 w 106"/>
                  <a:gd name="T15" fmla="*/ 88 h 103"/>
                  <a:gd name="T16" fmla="*/ 0 w 106"/>
                  <a:gd name="T17" fmla="*/ 91 h 103"/>
                  <a:gd name="T18" fmla="*/ 1 w 106"/>
                  <a:gd name="T19" fmla="*/ 93 h 103"/>
                  <a:gd name="T20" fmla="*/ 2 w 106"/>
                  <a:gd name="T21" fmla="*/ 95 h 103"/>
                  <a:gd name="T22" fmla="*/ 12 w 106"/>
                  <a:gd name="T23" fmla="*/ 95 h 103"/>
                  <a:gd name="T24" fmla="*/ 17 w 106"/>
                  <a:gd name="T25" fmla="*/ 98 h 103"/>
                  <a:gd name="T26" fmla="*/ 25 w 106"/>
                  <a:gd name="T27" fmla="*/ 99 h 103"/>
                  <a:gd name="T28" fmla="*/ 28 w 106"/>
                  <a:gd name="T29" fmla="*/ 102 h 103"/>
                  <a:gd name="T30" fmla="*/ 33 w 106"/>
                  <a:gd name="T31" fmla="*/ 103 h 103"/>
                  <a:gd name="T32" fmla="*/ 43 w 106"/>
                  <a:gd name="T33" fmla="*/ 101 h 103"/>
                  <a:gd name="T34" fmla="*/ 47 w 106"/>
                  <a:gd name="T35" fmla="*/ 96 h 103"/>
                  <a:gd name="T36" fmla="*/ 55 w 106"/>
                  <a:gd name="T37" fmla="*/ 90 h 103"/>
                  <a:gd name="T38" fmla="*/ 59 w 106"/>
                  <a:gd name="T39" fmla="*/ 82 h 103"/>
                  <a:gd name="T40" fmla="*/ 63 w 106"/>
                  <a:gd name="T41" fmla="*/ 73 h 103"/>
                  <a:gd name="T42" fmla="*/ 63 w 106"/>
                  <a:gd name="T43" fmla="*/ 68 h 103"/>
                  <a:gd name="T44" fmla="*/ 70 w 106"/>
                  <a:gd name="T45" fmla="*/ 60 h 103"/>
                  <a:gd name="T46" fmla="*/ 90 w 106"/>
                  <a:gd name="T47" fmla="*/ 54 h 103"/>
                  <a:gd name="T48" fmla="*/ 86 w 106"/>
                  <a:gd name="T49" fmla="*/ 51 h 103"/>
                  <a:gd name="T50" fmla="*/ 85 w 106"/>
                  <a:gd name="T51" fmla="*/ 46 h 103"/>
                  <a:gd name="T52" fmla="*/ 89 w 106"/>
                  <a:gd name="T53" fmla="*/ 42 h 103"/>
                  <a:gd name="T54" fmla="*/ 96 w 106"/>
                  <a:gd name="T55" fmla="*/ 33 h 103"/>
                  <a:gd name="T56" fmla="*/ 102 w 106"/>
                  <a:gd name="T57" fmla="*/ 27 h 103"/>
                  <a:gd name="T58" fmla="*/ 106 w 106"/>
                  <a:gd name="T59" fmla="*/ 21 h 103"/>
                  <a:gd name="T60" fmla="*/ 103 w 106"/>
                  <a:gd name="T61" fmla="*/ 16 h 103"/>
                  <a:gd name="T62" fmla="*/ 103 w 106"/>
                  <a:gd name="T63" fmla="*/ 13 h 103"/>
                  <a:gd name="T64" fmla="*/ 105 w 106"/>
                  <a:gd name="T65" fmla="*/ 11 h 103"/>
                  <a:gd name="T66" fmla="*/ 103 w 106"/>
                  <a:gd name="T67" fmla="*/ 9 h 103"/>
                  <a:gd name="T68" fmla="*/ 99 w 106"/>
                  <a:gd name="T69" fmla="*/ 12 h 103"/>
                  <a:gd name="T70" fmla="*/ 99 w 106"/>
                  <a:gd name="T71" fmla="*/ 9 h 103"/>
                  <a:gd name="T72" fmla="*/ 97 w 106"/>
                  <a:gd name="T73" fmla="*/ 9 h 103"/>
                  <a:gd name="T74" fmla="*/ 90 w 106"/>
                  <a:gd name="T75" fmla="*/ 12 h 103"/>
                  <a:gd name="T76" fmla="*/ 89 w 106"/>
                  <a:gd name="T77" fmla="*/ 8 h 103"/>
                  <a:gd name="T78" fmla="*/ 86 w 106"/>
                  <a:gd name="T79" fmla="*/ 5 h 103"/>
                  <a:gd name="T80" fmla="*/ 86 w 106"/>
                  <a:gd name="T81" fmla="*/ 0 h 103"/>
                  <a:gd name="T82" fmla="*/ 81 w 106"/>
                  <a:gd name="T83" fmla="*/ 2 h 103"/>
                  <a:gd name="T84" fmla="*/ 77 w 106"/>
                  <a:gd name="T85" fmla="*/ 7 h 103"/>
                  <a:gd name="T86" fmla="*/ 75 w 106"/>
                  <a:gd name="T87" fmla="*/ 17 h 103"/>
                  <a:gd name="T88" fmla="*/ 68 w 106"/>
                  <a:gd name="T89" fmla="*/ 21 h 103"/>
                  <a:gd name="T90" fmla="*/ 64 w 106"/>
                  <a:gd name="T91" fmla="*/ 33 h 103"/>
                  <a:gd name="T92" fmla="*/ 61 w 106"/>
                  <a:gd name="T93" fmla="*/ 36 h 103"/>
                  <a:gd name="T94" fmla="*/ 56 w 106"/>
                  <a:gd name="T95" fmla="*/ 41 h 103"/>
                  <a:gd name="T96" fmla="*/ 51 w 106"/>
                  <a:gd name="T97" fmla="*/ 45 h 103"/>
                  <a:gd name="T98" fmla="*/ 43 w 106"/>
                  <a:gd name="T99" fmla="*/ 51 h 103"/>
                  <a:gd name="T100" fmla="*/ 31 w 106"/>
                  <a:gd name="T101" fmla="*/ 56 h 103"/>
                  <a:gd name="T102" fmla="*/ 24 w 106"/>
                  <a:gd name="T103" fmla="*/ 61 h 103"/>
                  <a:gd name="T104" fmla="*/ 19 w 106"/>
                  <a:gd name="T105" fmla="*/ 6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3">
                    <a:moveTo>
                      <a:pt x="19" y="65"/>
                    </a:moveTo>
                    <a:lnTo>
                      <a:pt x="18" y="68"/>
                    </a:lnTo>
                    <a:lnTo>
                      <a:pt x="16" y="69"/>
                    </a:lnTo>
                    <a:lnTo>
                      <a:pt x="12" y="74"/>
                    </a:lnTo>
                    <a:lnTo>
                      <a:pt x="9" y="73"/>
                    </a:lnTo>
                    <a:lnTo>
                      <a:pt x="8" y="77"/>
                    </a:lnTo>
                    <a:lnTo>
                      <a:pt x="7" y="79"/>
                    </a:lnTo>
                    <a:lnTo>
                      <a:pt x="9" y="82"/>
                    </a:lnTo>
                    <a:lnTo>
                      <a:pt x="5" y="80"/>
                    </a:lnTo>
                    <a:lnTo>
                      <a:pt x="3" y="82"/>
                    </a:lnTo>
                    <a:lnTo>
                      <a:pt x="5" y="84"/>
                    </a:lnTo>
                    <a:lnTo>
                      <a:pt x="3" y="85"/>
                    </a:lnTo>
                    <a:lnTo>
                      <a:pt x="5" y="85"/>
                    </a:lnTo>
                    <a:lnTo>
                      <a:pt x="3" y="87"/>
                    </a:lnTo>
                    <a:lnTo>
                      <a:pt x="5" y="87"/>
                    </a:lnTo>
                    <a:lnTo>
                      <a:pt x="1" y="88"/>
                    </a:lnTo>
                    <a:lnTo>
                      <a:pt x="0" y="91"/>
                    </a:lnTo>
                    <a:lnTo>
                      <a:pt x="0" y="91"/>
                    </a:lnTo>
                    <a:lnTo>
                      <a:pt x="2" y="90"/>
                    </a:lnTo>
                    <a:lnTo>
                      <a:pt x="1" y="93"/>
                    </a:lnTo>
                    <a:lnTo>
                      <a:pt x="3" y="93"/>
                    </a:lnTo>
                    <a:lnTo>
                      <a:pt x="2" y="95"/>
                    </a:lnTo>
                    <a:lnTo>
                      <a:pt x="10" y="96"/>
                    </a:lnTo>
                    <a:lnTo>
                      <a:pt x="12" y="95"/>
                    </a:lnTo>
                    <a:lnTo>
                      <a:pt x="16" y="95"/>
                    </a:lnTo>
                    <a:lnTo>
                      <a:pt x="17" y="98"/>
                    </a:lnTo>
                    <a:lnTo>
                      <a:pt x="21" y="97"/>
                    </a:lnTo>
                    <a:lnTo>
                      <a:pt x="25" y="99"/>
                    </a:lnTo>
                    <a:lnTo>
                      <a:pt x="25" y="102"/>
                    </a:lnTo>
                    <a:lnTo>
                      <a:pt x="28" y="102"/>
                    </a:lnTo>
                    <a:lnTo>
                      <a:pt x="30" y="102"/>
                    </a:lnTo>
                    <a:lnTo>
                      <a:pt x="33" y="103"/>
                    </a:lnTo>
                    <a:lnTo>
                      <a:pt x="38" y="103"/>
                    </a:lnTo>
                    <a:lnTo>
                      <a:pt x="43" y="101"/>
                    </a:lnTo>
                    <a:lnTo>
                      <a:pt x="45" y="98"/>
                    </a:lnTo>
                    <a:lnTo>
                      <a:pt x="47" y="96"/>
                    </a:lnTo>
                    <a:lnTo>
                      <a:pt x="52" y="90"/>
                    </a:lnTo>
                    <a:lnTo>
                      <a:pt x="55" y="90"/>
                    </a:lnTo>
                    <a:lnTo>
                      <a:pt x="56" y="87"/>
                    </a:lnTo>
                    <a:lnTo>
                      <a:pt x="59" y="82"/>
                    </a:lnTo>
                    <a:lnTo>
                      <a:pt x="60" y="79"/>
                    </a:lnTo>
                    <a:lnTo>
                      <a:pt x="63" y="73"/>
                    </a:lnTo>
                    <a:lnTo>
                      <a:pt x="64" y="71"/>
                    </a:lnTo>
                    <a:lnTo>
                      <a:pt x="63" y="68"/>
                    </a:lnTo>
                    <a:lnTo>
                      <a:pt x="65" y="63"/>
                    </a:lnTo>
                    <a:lnTo>
                      <a:pt x="70" y="60"/>
                    </a:lnTo>
                    <a:lnTo>
                      <a:pt x="80" y="55"/>
                    </a:lnTo>
                    <a:lnTo>
                      <a:pt x="90" y="54"/>
                    </a:lnTo>
                    <a:lnTo>
                      <a:pt x="88" y="52"/>
                    </a:lnTo>
                    <a:lnTo>
                      <a:pt x="86" y="51"/>
                    </a:lnTo>
                    <a:lnTo>
                      <a:pt x="85" y="47"/>
                    </a:lnTo>
                    <a:lnTo>
                      <a:pt x="85" y="46"/>
                    </a:lnTo>
                    <a:lnTo>
                      <a:pt x="87" y="44"/>
                    </a:lnTo>
                    <a:lnTo>
                      <a:pt x="89" y="42"/>
                    </a:lnTo>
                    <a:lnTo>
                      <a:pt x="93" y="39"/>
                    </a:lnTo>
                    <a:lnTo>
                      <a:pt x="96" y="33"/>
                    </a:lnTo>
                    <a:lnTo>
                      <a:pt x="102" y="27"/>
                    </a:lnTo>
                    <a:lnTo>
                      <a:pt x="102" y="27"/>
                    </a:lnTo>
                    <a:lnTo>
                      <a:pt x="104" y="24"/>
                    </a:lnTo>
                    <a:lnTo>
                      <a:pt x="106" y="21"/>
                    </a:lnTo>
                    <a:lnTo>
                      <a:pt x="105" y="18"/>
                    </a:lnTo>
                    <a:lnTo>
                      <a:pt x="103" y="16"/>
                    </a:lnTo>
                    <a:lnTo>
                      <a:pt x="105" y="12"/>
                    </a:lnTo>
                    <a:lnTo>
                      <a:pt x="103" y="13"/>
                    </a:lnTo>
                    <a:lnTo>
                      <a:pt x="103" y="12"/>
                    </a:lnTo>
                    <a:lnTo>
                      <a:pt x="105" y="11"/>
                    </a:lnTo>
                    <a:lnTo>
                      <a:pt x="106" y="9"/>
                    </a:lnTo>
                    <a:lnTo>
                      <a:pt x="103" y="9"/>
                    </a:lnTo>
                    <a:lnTo>
                      <a:pt x="103" y="11"/>
                    </a:lnTo>
                    <a:lnTo>
                      <a:pt x="99" y="12"/>
                    </a:lnTo>
                    <a:lnTo>
                      <a:pt x="101" y="12"/>
                    </a:lnTo>
                    <a:lnTo>
                      <a:pt x="99" y="9"/>
                    </a:lnTo>
                    <a:lnTo>
                      <a:pt x="103" y="7"/>
                    </a:lnTo>
                    <a:lnTo>
                      <a:pt x="97" y="9"/>
                    </a:lnTo>
                    <a:lnTo>
                      <a:pt x="93" y="12"/>
                    </a:lnTo>
                    <a:lnTo>
                      <a:pt x="90" y="12"/>
                    </a:lnTo>
                    <a:lnTo>
                      <a:pt x="89" y="10"/>
                    </a:lnTo>
                    <a:lnTo>
                      <a:pt x="89" y="8"/>
                    </a:lnTo>
                    <a:lnTo>
                      <a:pt x="89" y="4"/>
                    </a:lnTo>
                    <a:lnTo>
                      <a:pt x="86" y="5"/>
                    </a:lnTo>
                    <a:lnTo>
                      <a:pt x="85" y="3"/>
                    </a:lnTo>
                    <a:lnTo>
                      <a:pt x="86" y="0"/>
                    </a:lnTo>
                    <a:lnTo>
                      <a:pt x="84" y="2"/>
                    </a:lnTo>
                    <a:lnTo>
                      <a:pt x="81" y="2"/>
                    </a:lnTo>
                    <a:lnTo>
                      <a:pt x="78" y="4"/>
                    </a:lnTo>
                    <a:lnTo>
                      <a:pt x="77" y="7"/>
                    </a:lnTo>
                    <a:lnTo>
                      <a:pt x="77" y="12"/>
                    </a:lnTo>
                    <a:lnTo>
                      <a:pt x="75" y="17"/>
                    </a:lnTo>
                    <a:lnTo>
                      <a:pt x="72" y="19"/>
                    </a:lnTo>
                    <a:lnTo>
                      <a:pt x="68" y="21"/>
                    </a:lnTo>
                    <a:lnTo>
                      <a:pt x="65" y="29"/>
                    </a:lnTo>
                    <a:lnTo>
                      <a:pt x="64" y="33"/>
                    </a:lnTo>
                    <a:lnTo>
                      <a:pt x="63" y="34"/>
                    </a:lnTo>
                    <a:lnTo>
                      <a:pt x="61" y="36"/>
                    </a:lnTo>
                    <a:lnTo>
                      <a:pt x="59" y="39"/>
                    </a:lnTo>
                    <a:lnTo>
                      <a:pt x="56" y="41"/>
                    </a:lnTo>
                    <a:lnTo>
                      <a:pt x="53" y="42"/>
                    </a:lnTo>
                    <a:lnTo>
                      <a:pt x="51" y="45"/>
                    </a:lnTo>
                    <a:lnTo>
                      <a:pt x="45" y="48"/>
                    </a:lnTo>
                    <a:lnTo>
                      <a:pt x="43" y="51"/>
                    </a:lnTo>
                    <a:lnTo>
                      <a:pt x="39" y="52"/>
                    </a:lnTo>
                    <a:lnTo>
                      <a:pt x="31" y="56"/>
                    </a:lnTo>
                    <a:lnTo>
                      <a:pt x="26" y="57"/>
                    </a:lnTo>
                    <a:lnTo>
                      <a:pt x="24" y="61"/>
                    </a:lnTo>
                    <a:lnTo>
                      <a:pt x="21" y="63"/>
                    </a:lnTo>
                    <a:lnTo>
                      <a:pt x="19" y="65"/>
                    </a:lnTo>
                    <a:lnTo>
                      <a:pt x="1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60" name="Freeform 202">
                <a:extLst>
                  <a:ext uri="{FF2B5EF4-FFF2-40B4-BE49-F238E27FC236}">
                    <a16:creationId xmlns:a16="http://schemas.microsoft.com/office/drawing/2014/main" id="{56764C9E-7930-46FF-B9E7-7D71A6882628}"/>
                  </a:ext>
                </a:extLst>
              </p:cNvPr>
              <p:cNvSpPr>
                <a:spLocks/>
              </p:cNvSpPr>
              <p:nvPr/>
            </p:nvSpPr>
            <p:spPr bwMode="auto">
              <a:xfrm>
                <a:off x="6050" y="3297"/>
                <a:ext cx="80" cy="113"/>
              </a:xfrm>
              <a:custGeom>
                <a:avLst/>
                <a:gdLst>
                  <a:gd name="T0" fmla="*/ 27 w 80"/>
                  <a:gd name="T1" fmla="*/ 37 h 113"/>
                  <a:gd name="T2" fmla="*/ 28 w 80"/>
                  <a:gd name="T3" fmla="*/ 34 h 113"/>
                  <a:gd name="T4" fmla="*/ 28 w 80"/>
                  <a:gd name="T5" fmla="*/ 30 h 113"/>
                  <a:gd name="T6" fmla="*/ 26 w 80"/>
                  <a:gd name="T7" fmla="*/ 26 h 113"/>
                  <a:gd name="T8" fmla="*/ 25 w 80"/>
                  <a:gd name="T9" fmla="*/ 21 h 113"/>
                  <a:gd name="T10" fmla="*/ 22 w 80"/>
                  <a:gd name="T11" fmla="*/ 13 h 113"/>
                  <a:gd name="T12" fmla="*/ 17 w 80"/>
                  <a:gd name="T13" fmla="*/ 10 h 113"/>
                  <a:gd name="T14" fmla="*/ 11 w 80"/>
                  <a:gd name="T15" fmla="*/ 8 h 113"/>
                  <a:gd name="T16" fmla="*/ 3 w 80"/>
                  <a:gd name="T17" fmla="*/ 1 h 113"/>
                  <a:gd name="T18" fmla="*/ 5 w 80"/>
                  <a:gd name="T19" fmla="*/ 8 h 113"/>
                  <a:gd name="T20" fmla="*/ 9 w 80"/>
                  <a:gd name="T21" fmla="*/ 17 h 113"/>
                  <a:gd name="T22" fmla="*/ 9 w 80"/>
                  <a:gd name="T23" fmla="*/ 17 h 113"/>
                  <a:gd name="T24" fmla="*/ 17 w 80"/>
                  <a:gd name="T25" fmla="*/ 26 h 113"/>
                  <a:gd name="T26" fmla="*/ 22 w 80"/>
                  <a:gd name="T27" fmla="*/ 26 h 113"/>
                  <a:gd name="T28" fmla="*/ 21 w 80"/>
                  <a:gd name="T29" fmla="*/ 29 h 113"/>
                  <a:gd name="T30" fmla="*/ 20 w 80"/>
                  <a:gd name="T31" fmla="*/ 30 h 113"/>
                  <a:gd name="T32" fmla="*/ 24 w 80"/>
                  <a:gd name="T33" fmla="*/ 37 h 113"/>
                  <a:gd name="T34" fmla="*/ 27 w 80"/>
                  <a:gd name="T35" fmla="*/ 43 h 113"/>
                  <a:gd name="T36" fmla="*/ 28 w 80"/>
                  <a:gd name="T37" fmla="*/ 47 h 113"/>
                  <a:gd name="T38" fmla="*/ 28 w 80"/>
                  <a:gd name="T39" fmla="*/ 53 h 113"/>
                  <a:gd name="T40" fmla="*/ 26 w 80"/>
                  <a:gd name="T41" fmla="*/ 62 h 113"/>
                  <a:gd name="T42" fmla="*/ 25 w 80"/>
                  <a:gd name="T43" fmla="*/ 69 h 113"/>
                  <a:gd name="T44" fmla="*/ 18 w 80"/>
                  <a:gd name="T45" fmla="*/ 72 h 113"/>
                  <a:gd name="T46" fmla="*/ 14 w 80"/>
                  <a:gd name="T47" fmla="*/ 77 h 113"/>
                  <a:gd name="T48" fmla="*/ 18 w 80"/>
                  <a:gd name="T49" fmla="*/ 80 h 113"/>
                  <a:gd name="T50" fmla="*/ 24 w 80"/>
                  <a:gd name="T51" fmla="*/ 83 h 113"/>
                  <a:gd name="T52" fmla="*/ 29 w 80"/>
                  <a:gd name="T53" fmla="*/ 86 h 113"/>
                  <a:gd name="T54" fmla="*/ 34 w 80"/>
                  <a:gd name="T55" fmla="*/ 90 h 113"/>
                  <a:gd name="T56" fmla="*/ 34 w 80"/>
                  <a:gd name="T57" fmla="*/ 98 h 113"/>
                  <a:gd name="T58" fmla="*/ 29 w 80"/>
                  <a:gd name="T59" fmla="*/ 104 h 113"/>
                  <a:gd name="T60" fmla="*/ 27 w 80"/>
                  <a:gd name="T61" fmla="*/ 107 h 113"/>
                  <a:gd name="T62" fmla="*/ 29 w 80"/>
                  <a:gd name="T63" fmla="*/ 111 h 113"/>
                  <a:gd name="T64" fmla="*/ 34 w 80"/>
                  <a:gd name="T65" fmla="*/ 112 h 113"/>
                  <a:gd name="T66" fmla="*/ 43 w 80"/>
                  <a:gd name="T67" fmla="*/ 109 h 113"/>
                  <a:gd name="T68" fmla="*/ 48 w 80"/>
                  <a:gd name="T69" fmla="*/ 100 h 113"/>
                  <a:gd name="T70" fmla="*/ 52 w 80"/>
                  <a:gd name="T71" fmla="*/ 96 h 113"/>
                  <a:gd name="T72" fmla="*/ 56 w 80"/>
                  <a:gd name="T73" fmla="*/ 90 h 113"/>
                  <a:gd name="T74" fmla="*/ 56 w 80"/>
                  <a:gd name="T75" fmla="*/ 78 h 113"/>
                  <a:gd name="T76" fmla="*/ 61 w 80"/>
                  <a:gd name="T77" fmla="*/ 73 h 113"/>
                  <a:gd name="T78" fmla="*/ 69 w 80"/>
                  <a:gd name="T79" fmla="*/ 72 h 113"/>
                  <a:gd name="T80" fmla="*/ 71 w 80"/>
                  <a:gd name="T81" fmla="*/ 71 h 113"/>
                  <a:gd name="T82" fmla="*/ 73 w 80"/>
                  <a:gd name="T83" fmla="*/ 66 h 113"/>
                  <a:gd name="T84" fmla="*/ 77 w 80"/>
                  <a:gd name="T85" fmla="*/ 61 h 113"/>
                  <a:gd name="T86" fmla="*/ 78 w 80"/>
                  <a:gd name="T87" fmla="*/ 52 h 113"/>
                  <a:gd name="T88" fmla="*/ 74 w 80"/>
                  <a:gd name="T89" fmla="*/ 48 h 113"/>
                  <a:gd name="T90" fmla="*/ 67 w 80"/>
                  <a:gd name="T91" fmla="*/ 54 h 113"/>
                  <a:gd name="T92" fmla="*/ 60 w 80"/>
                  <a:gd name="T93" fmla="*/ 55 h 113"/>
                  <a:gd name="T94" fmla="*/ 47 w 80"/>
                  <a:gd name="T95" fmla="*/ 51 h 113"/>
                  <a:gd name="T96" fmla="*/ 44 w 80"/>
                  <a:gd name="T97" fmla="*/ 46 h 113"/>
                  <a:gd name="T98" fmla="*/ 44 w 80"/>
                  <a:gd name="T99" fmla="*/ 40 h 113"/>
                  <a:gd name="T100" fmla="*/ 41 w 80"/>
                  <a:gd name="T101" fmla="*/ 35 h 113"/>
                  <a:gd name="T102" fmla="*/ 37 w 80"/>
                  <a:gd name="T103" fmla="*/ 36 h 113"/>
                  <a:gd name="T104" fmla="*/ 36 w 80"/>
                  <a:gd name="T105" fmla="*/ 43 h 113"/>
                  <a:gd name="T106" fmla="*/ 30 w 80"/>
                  <a:gd name="T10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3">
                    <a:moveTo>
                      <a:pt x="30" y="38"/>
                    </a:moveTo>
                    <a:lnTo>
                      <a:pt x="27" y="37"/>
                    </a:lnTo>
                    <a:lnTo>
                      <a:pt x="28" y="36"/>
                    </a:lnTo>
                    <a:lnTo>
                      <a:pt x="28" y="34"/>
                    </a:lnTo>
                    <a:lnTo>
                      <a:pt x="28" y="34"/>
                    </a:lnTo>
                    <a:lnTo>
                      <a:pt x="28" y="30"/>
                    </a:lnTo>
                    <a:lnTo>
                      <a:pt x="28" y="28"/>
                    </a:lnTo>
                    <a:lnTo>
                      <a:pt x="26" y="26"/>
                    </a:lnTo>
                    <a:lnTo>
                      <a:pt x="22" y="20"/>
                    </a:lnTo>
                    <a:lnTo>
                      <a:pt x="25" y="21"/>
                    </a:lnTo>
                    <a:lnTo>
                      <a:pt x="24" y="17"/>
                    </a:lnTo>
                    <a:lnTo>
                      <a:pt x="22" y="13"/>
                    </a:lnTo>
                    <a:lnTo>
                      <a:pt x="20" y="12"/>
                    </a:lnTo>
                    <a:lnTo>
                      <a:pt x="17" y="10"/>
                    </a:lnTo>
                    <a:lnTo>
                      <a:pt x="14" y="9"/>
                    </a:lnTo>
                    <a:lnTo>
                      <a:pt x="11" y="8"/>
                    </a:lnTo>
                    <a:lnTo>
                      <a:pt x="7" y="5"/>
                    </a:lnTo>
                    <a:lnTo>
                      <a:pt x="3" y="1"/>
                    </a:lnTo>
                    <a:lnTo>
                      <a:pt x="0" y="0"/>
                    </a:lnTo>
                    <a:lnTo>
                      <a:pt x="5" y="8"/>
                    </a:lnTo>
                    <a:lnTo>
                      <a:pt x="7" y="13"/>
                    </a:lnTo>
                    <a:lnTo>
                      <a:pt x="9" y="17"/>
                    </a:lnTo>
                    <a:lnTo>
                      <a:pt x="11" y="13"/>
                    </a:lnTo>
                    <a:lnTo>
                      <a:pt x="9" y="17"/>
                    </a:lnTo>
                    <a:lnTo>
                      <a:pt x="17" y="28"/>
                    </a:lnTo>
                    <a:lnTo>
                      <a:pt x="17" y="26"/>
                    </a:lnTo>
                    <a:lnTo>
                      <a:pt x="20" y="27"/>
                    </a:lnTo>
                    <a:lnTo>
                      <a:pt x="22" y="26"/>
                    </a:lnTo>
                    <a:lnTo>
                      <a:pt x="24" y="28"/>
                    </a:lnTo>
                    <a:lnTo>
                      <a:pt x="21" y="29"/>
                    </a:lnTo>
                    <a:lnTo>
                      <a:pt x="24" y="31"/>
                    </a:lnTo>
                    <a:lnTo>
                      <a:pt x="20" y="30"/>
                    </a:lnTo>
                    <a:lnTo>
                      <a:pt x="20" y="31"/>
                    </a:lnTo>
                    <a:lnTo>
                      <a:pt x="24" y="37"/>
                    </a:lnTo>
                    <a:lnTo>
                      <a:pt x="29" y="39"/>
                    </a:lnTo>
                    <a:lnTo>
                      <a:pt x="27" y="43"/>
                    </a:lnTo>
                    <a:lnTo>
                      <a:pt x="28" y="45"/>
                    </a:lnTo>
                    <a:lnTo>
                      <a:pt x="28" y="47"/>
                    </a:lnTo>
                    <a:lnTo>
                      <a:pt x="28" y="51"/>
                    </a:lnTo>
                    <a:lnTo>
                      <a:pt x="28" y="53"/>
                    </a:lnTo>
                    <a:lnTo>
                      <a:pt x="28" y="55"/>
                    </a:lnTo>
                    <a:lnTo>
                      <a:pt x="26" y="62"/>
                    </a:lnTo>
                    <a:lnTo>
                      <a:pt x="26" y="66"/>
                    </a:lnTo>
                    <a:lnTo>
                      <a:pt x="25" y="69"/>
                    </a:lnTo>
                    <a:lnTo>
                      <a:pt x="22" y="71"/>
                    </a:lnTo>
                    <a:lnTo>
                      <a:pt x="18" y="72"/>
                    </a:lnTo>
                    <a:lnTo>
                      <a:pt x="14" y="73"/>
                    </a:lnTo>
                    <a:lnTo>
                      <a:pt x="14" y="77"/>
                    </a:lnTo>
                    <a:lnTo>
                      <a:pt x="16" y="79"/>
                    </a:lnTo>
                    <a:lnTo>
                      <a:pt x="18" y="80"/>
                    </a:lnTo>
                    <a:lnTo>
                      <a:pt x="21" y="81"/>
                    </a:lnTo>
                    <a:lnTo>
                      <a:pt x="24" y="83"/>
                    </a:lnTo>
                    <a:lnTo>
                      <a:pt x="26" y="85"/>
                    </a:lnTo>
                    <a:lnTo>
                      <a:pt x="29" y="86"/>
                    </a:lnTo>
                    <a:lnTo>
                      <a:pt x="31" y="87"/>
                    </a:lnTo>
                    <a:lnTo>
                      <a:pt x="34" y="90"/>
                    </a:lnTo>
                    <a:lnTo>
                      <a:pt x="35" y="91"/>
                    </a:lnTo>
                    <a:lnTo>
                      <a:pt x="34" y="98"/>
                    </a:lnTo>
                    <a:lnTo>
                      <a:pt x="31" y="102"/>
                    </a:lnTo>
                    <a:lnTo>
                      <a:pt x="29" y="104"/>
                    </a:lnTo>
                    <a:lnTo>
                      <a:pt x="29" y="105"/>
                    </a:lnTo>
                    <a:lnTo>
                      <a:pt x="27" y="107"/>
                    </a:lnTo>
                    <a:lnTo>
                      <a:pt x="28" y="107"/>
                    </a:lnTo>
                    <a:lnTo>
                      <a:pt x="29" y="111"/>
                    </a:lnTo>
                    <a:lnTo>
                      <a:pt x="33" y="109"/>
                    </a:lnTo>
                    <a:lnTo>
                      <a:pt x="34" y="112"/>
                    </a:lnTo>
                    <a:lnTo>
                      <a:pt x="36" y="113"/>
                    </a:lnTo>
                    <a:lnTo>
                      <a:pt x="43" y="109"/>
                    </a:lnTo>
                    <a:lnTo>
                      <a:pt x="45" y="106"/>
                    </a:lnTo>
                    <a:lnTo>
                      <a:pt x="48" y="100"/>
                    </a:lnTo>
                    <a:lnTo>
                      <a:pt x="48" y="99"/>
                    </a:lnTo>
                    <a:lnTo>
                      <a:pt x="52" y="96"/>
                    </a:lnTo>
                    <a:lnTo>
                      <a:pt x="54" y="92"/>
                    </a:lnTo>
                    <a:lnTo>
                      <a:pt x="56" y="90"/>
                    </a:lnTo>
                    <a:lnTo>
                      <a:pt x="59" y="83"/>
                    </a:lnTo>
                    <a:lnTo>
                      <a:pt x="56" y="78"/>
                    </a:lnTo>
                    <a:lnTo>
                      <a:pt x="59" y="75"/>
                    </a:lnTo>
                    <a:lnTo>
                      <a:pt x="61" y="73"/>
                    </a:lnTo>
                    <a:lnTo>
                      <a:pt x="64" y="72"/>
                    </a:lnTo>
                    <a:lnTo>
                      <a:pt x="69" y="72"/>
                    </a:lnTo>
                    <a:lnTo>
                      <a:pt x="71" y="74"/>
                    </a:lnTo>
                    <a:lnTo>
                      <a:pt x="71" y="71"/>
                    </a:lnTo>
                    <a:lnTo>
                      <a:pt x="71" y="66"/>
                    </a:lnTo>
                    <a:lnTo>
                      <a:pt x="73" y="66"/>
                    </a:lnTo>
                    <a:lnTo>
                      <a:pt x="76" y="63"/>
                    </a:lnTo>
                    <a:lnTo>
                      <a:pt x="77" y="61"/>
                    </a:lnTo>
                    <a:lnTo>
                      <a:pt x="77" y="55"/>
                    </a:lnTo>
                    <a:lnTo>
                      <a:pt x="78" y="52"/>
                    </a:lnTo>
                    <a:lnTo>
                      <a:pt x="80" y="49"/>
                    </a:lnTo>
                    <a:lnTo>
                      <a:pt x="74" y="48"/>
                    </a:lnTo>
                    <a:lnTo>
                      <a:pt x="69" y="51"/>
                    </a:lnTo>
                    <a:lnTo>
                      <a:pt x="67" y="54"/>
                    </a:lnTo>
                    <a:lnTo>
                      <a:pt x="63" y="55"/>
                    </a:lnTo>
                    <a:lnTo>
                      <a:pt x="60" y="55"/>
                    </a:lnTo>
                    <a:lnTo>
                      <a:pt x="50" y="51"/>
                    </a:lnTo>
                    <a:lnTo>
                      <a:pt x="47" y="51"/>
                    </a:lnTo>
                    <a:lnTo>
                      <a:pt x="45" y="48"/>
                    </a:lnTo>
                    <a:lnTo>
                      <a:pt x="44" y="46"/>
                    </a:lnTo>
                    <a:lnTo>
                      <a:pt x="43" y="43"/>
                    </a:lnTo>
                    <a:lnTo>
                      <a:pt x="44" y="40"/>
                    </a:lnTo>
                    <a:lnTo>
                      <a:pt x="43" y="38"/>
                    </a:lnTo>
                    <a:lnTo>
                      <a:pt x="41" y="35"/>
                    </a:lnTo>
                    <a:lnTo>
                      <a:pt x="37" y="34"/>
                    </a:lnTo>
                    <a:lnTo>
                      <a:pt x="37" y="36"/>
                    </a:lnTo>
                    <a:lnTo>
                      <a:pt x="38" y="42"/>
                    </a:lnTo>
                    <a:lnTo>
                      <a:pt x="36" y="43"/>
                    </a:lnTo>
                    <a:lnTo>
                      <a:pt x="33" y="38"/>
                    </a:lnTo>
                    <a:lnTo>
                      <a:pt x="30" y="38"/>
                    </a:lnTo>
                    <a:lnTo>
                      <a:pt x="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61" name="Freeform 203">
                <a:extLst>
                  <a:ext uri="{FF2B5EF4-FFF2-40B4-BE49-F238E27FC236}">
                    <a16:creationId xmlns:a16="http://schemas.microsoft.com/office/drawing/2014/main" id="{FCC9CF3D-65D4-4A47-8F5D-17FFF858D707}"/>
                  </a:ext>
                </a:extLst>
              </p:cNvPr>
              <p:cNvSpPr>
                <a:spLocks/>
              </p:cNvSpPr>
              <p:nvPr/>
            </p:nvSpPr>
            <p:spPr bwMode="auto">
              <a:xfrm>
                <a:off x="2491" y="1740"/>
                <a:ext cx="94" cy="62"/>
              </a:xfrm>
              <a:custGeom>
                <a:avLst/>
                <a:gdLst>
                  <a:gd name="T0" fmla="*/ 52 w 94"/>
                  <a:gd name="T1" fmla="*/ 19 h 62"/>
                  <a:gd name="T2" fmla="*/ 56 w 94"/>
                  <a:gd name="T3" fmla="*/ 22 h 62"/>
                  <a:gd name="T4" fmla="*/ 63 w 94"/>
                  <a:gd name="T5" fmla="*/ 26 h 62"/>
                  <a:gd name="T6" fmla="*/ 69 w 94"/>
                  <a:gd name="T7" fmla="*/ 27 h 62"/>
                  <a:gd name="T8" fmla="*/ 74 w 94"/>
                  <a:gd name="T9" fmla="*/ 35 h 62"/>
                  <a:gd name="T10" fmla="*/ 73 w 94"/>
                  <a:gd name="T11" fmla="*/ 43 h 62"/>
                  <a:gd name="T12" fmla="*/ 79 w 94"/>
                  <a:gd name="T13" fmla="*/ 40 h 62"/>
                  <a:gd name="T14" fmla="*/ 87 w 94"/>
                  <a:gd name="T15" fmla="*/ 40 h 62"/>
                  <a:gd name="T16" fmla="*/ 89 w 94"/>
                  <a:gd name="T17" fmla="*/ 45 h 62"/>
                  <a:gd name="T18" fmla="*/ 94 w 94"/>
                  <a:gd name="T19" fmla="*/ 48 h 62"/>
                  <a:gd name="T20" fmla="*/ 84 w 94"/>
                  <a:gd name="T21" fmla="*/ 54 h 62"/>
                  <a:gd name="T22" fmla="*/ 72 w 94"/>
                  <a:gd name="T23" fmla="*/ 50 h 62"/>
                  <a:gd name="T24" fmla="*/ 67 w 94"/>
                  <a:gd name="T25" fmla="*/ 49 h 62"/>
                  <a:gd name="T26" fmla="*/ 65 w 94"/>
                  <a:gd name="T27" fmla="*/ 44 h 62"/>
                  <a:gd name="T28" fmla="*/ 56 w 94"/>
                  <a:gd name="T29" fmla="*/ 41 h 62"/>
                  <a:gd name="T30" fmla="*/ 54 w 94"/>
                  <a:gd name="T31" fmla="*/ 39 h 62"/>
                  <a:gd name="T32" fmla="*/ 48 w 94"/>
                  <a:gd name="T33" fmla="*/ 41 h 62"/>
                  <a:gd name="T34" fmla="*/ 47 w 94"/>
                  <a:gd name="T35" fmla="*/ 47 h 62"/>
                  <a:gd name="T36" fmla="*/ 42 w 94"/>
                  <a:gd name="T37" fmla="*/ 52 h 62"/>
                  <a:gd name="T38" fmla="*/ 37 w 94"/>
                  <a:gd name="T39" fmla="*/ 54 h 62"/>
                  <a:gd name="T40" fmla="*/ 30 w 94"/>
                  <a:gd name="T41" fmla="*/ 60 h 62"/>
                  <a:gd name="T42" fmla="*/ 25 w 94"/>
                  <a:gd name="T43" fmla="*/ 62 h 62"/>
                  <a:gd name="T44" fmla="*/ 21 w 94"/>
                  <a:gd name="T45" fmla="*/ 58 h 62"/>
                  <a:gd name="T46" fmla="*/ 21 w 94"/>
                  <a:gd name="T47" fmla="*/ 50 h 62"/>
                  <a:gd name="T48" fmla="*/ 19 w 94"/>
                  <a:gd name="T49" fmla="*/ 48 h 62"/>
                  <a:gd name="T50" fmla="*/ 13 w 94"/>
                  <a:gd name="T51" fmla="*/ 50 h 62"/>
                  <a:gd name="T52" fmla="*/ 5 w 94"/>
                  <a:gd name="T53" fmla="*/ 52 h 62"/>
                  <a:gd name="T54" fmla="*/ 0 w 94"/>
                  <a:gd name="T55" fmla="*/ 52 h 62"/>
                  <a:gd name="T56" fmla="*/ 3 w 94"/>
                  <a:gd name="T57" fmla="*/ 46 h 62"/>
                  <a:gd name="T58" fmla="*/ 11 w 94"/>
                  <a:gd name="T59" fmla="*/ 41 h 62"/>
                  <a:gd name="T60" fmla="*/ 11 w 94"/>
                  <a:gd name="T61" fmla="*/ 36 h 62"/>
                  <a:gd name="T62" fmla="*/ 14 w 94"/>
                  <a:gd name="T63" fmla="*/ 22 h 62"/>
                  <a:gd name="T64" fmla="*/ 14 w 94"/>
                  <a:gd name="T65" fmla="*/ 17 h 62"/>
                  <a:gd name="T66" fmla="*/ 14 w 94"/>
                  <a:gd name="T67" fmla="*/ 9 h 62"/>
                  <a:gd name="T68" fmla="*/ 19 w 94"/>
                  <a:gd name="T69" fmla="*/ 1 h 62"/>
                  <a:gd name="T70" fmla="*/ 27 w 94"/>
                  <a:gd name="T71" fmla="*/ 4 h 62"/>
                  <a:gd name="T72" fmla="*/ 27 w 94"/>
                  <a:gd name="T73" fmla="*/ 10 h 62"/>
                  <a:gd name="T74" fmla="*/ 30 w 94"/>
                  <a:gd name="T75" fmla="*/ 14 h 62"/>
                  <a:gd name="T76" fmla="*/ 35 w 94"/>
                  <a:gd name="T77" fmla="*/ 11 h 62"/>
                  <a:gd name="T78" fmla="*/ 42 w 94"/>
                  <a:gd name="T79" fmla="*/ 15 h 62"/>
                  <a:gd name="T80" fmla="*/ 50 w 94"/>
                  <a:gd name="T8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62">
                    <a:moveTo>
                      <a:pt x="50" y="17"/>
                    </a:moveTo>
                    <a:lnTo>
                      <a:pt x="52" y="19"/>
                    </a:lnTo>
                    <a:lnTo>
                      <a:pt x="54" y="21"/>
                    </a:lnTo>
                    <a:lnTo>
                      <a:pt x="56" y="22"/>
                    </a:lnTo>
                    <a:lnTo>
                      <a:pt x="61" y="26"/>
                    </a:lnTo>
                    <a:lnTo>
                      <a:pt x="63" y="26"/>
                    </a:lnTo>
                    <a:lnTo>
                      <a:pt x="67" y="26"/>
                    </a:lnTo>
                    <a:lnTo>
                      <a:pt x="69" y="27"/>
                    </a:lnTo>
                    <a:lnTo>
                      <a:pt x="74" y="31"/>
                    </a:lnTo>
                    <a:lnTo>
                      <a:pt x="74" y="35"/>
                    </a:lnTo>
                    <a:lnTo>
                      <a:pt x="76" y="39"/>
                    </a:lnTo>
                    <a:lnTo>
                      <a:pt x="73" y="43"/>
                    </a:lnTo>
                    <a:lnTo>
                      <a:pt x="76" y="41"/>
                    </a:lnTo>
                    <a:lnTo>
                      <a:pt x="79" y="40"/>
                    </a:lnTo>
                    <a:lnTo>
                      <a:pt x="85" y="43"/>
                    </a:lnTo>
                    <a:lnTo>
                      <a:pt x="87" y="40"/>
                    </a:lnTo>
                    <a:lnTo>
                      <a:pt x="90" y="43"/>
                    </a:lnTo>
                    <a:lnTo>
                      <a:pt x="89" y="45"/>
                    </a:lnTo>
                    <a:lnTo>
                      <a:pt x="91" y="46"/>
                    </a:lnTo>
                    <a:lnTo>
                      <a:pt x="94" y="48"/>
                    </a:lnTo>
                    <a:lnTo>
                      <a:pt x="91" y="49"/>
                    </a:lnTo>
                    <a:lnTo>
                      <a:pt x="84" y="54"/>
                    </a:lnTo>
                    <a:lnTo>
                      <a:pt x="78" y="52"/>
                    </a:lnTo>
                    <a:lnTo>
                      <a:pt x="72" y="50"/>
                    </a:lnTo>
                    <a:lnTo>
                      <a:pt x="70" y="49"/>
                    </a:lnTo>
                    <a:lnTo>
                      <a:pt x="67" y="49"/>
                    </a:lnTo>
                    <a:lnTo>
                      <a:pt x="64" y="49"/>
                    </a:lnTo>
                    <a:lnTo>
                      <a:pt x="65" y="44"/>
                    </a:lnTo>
                    <a:lnTo>
                      <a:pt x="60" y="43"/>
                    </a:lnTo>
                    <a:lnTo>
                      <a:pt x="56" y="41"/>
                    </a:lnTo>
                    <a:lnTo>
                      <a:pt x="56" y="38"/>
                    </a:lnTo>
                    <a:lnTo>
                      <a:pt x="54" y="39"/>
                    </a:lnTo>
                    <a:lnTo>
                      <a:pt x="51" y="39"/>
                    </a:lnTo>
                    <a:lnTo>
                      <a:pt x="48" y="41"/>
                    </a:lnTo>
                    <a:lnTo>
                      <a:pt x="48" y="45"/>
                    </a:lnTo>
                    <a:lnTo>
                      <a:pt x="47" y="47"/>
                    </a:lnTo>
                    <a:lnTo>
                      <a:pt x="45" y="48"/>
                    </a:lnTo>
                    <a:lnTo>
                      <a:pt x="42" y="52"/>
                    </a:lnTo>
                    <a:lnTo>
                      <a:pt x="39" y="52"/>
                    </a:lnTo>
                    <a:lnTo>
                      <a:pt x="37" y="54"/>
                    </a:lnTo>
                    <a:lnTo>
                      <a:pt x="36" y="56"/>
                    </a:lnTo>
                    <a:lnTo>
                      <a:pt x="30" y="60"/>
                    </a:lnTo>
                    <a:lnTo>
                      <a:pt x="28" y="61"/>
                    </a:lnTo>
                    <a:lnTo>
                      <a:pt x="25" y="62"/>
                    </a:lnTo>
                    <a:lnTo>
                      <a:pt x="22" y="61"/>
                    </a:lnTo>
                    <a:lnTo>
                      <a:pt x="21" y="58"/>
                    </a:lnTo>
                    <a:lnTo>
                      <a:pt x="21" y="56"/>
                    </a:lnTo>
                    <a:lnTo>
                      <a:pt x="21" y="50"/>
                    </a:lnTo>
                    <a:lnTo>
                      <a:pt x="20" y="47"/>
                    </a:lnTo>
                    <a:lnTo>
                      <a:pt x="19" y="48"/>
                    </a:lnTo>
                    <a:lnTo>
                      <a:pt x="16" y="49"/>
                    </a:lnTo>
                    <a:lnTo>
                      <a:pt x="13" y="50"/>
                    </a:lnTo>
                    <a:lnTo>
                      <a:pt x="8" y="49"/>
                    </a:lnTo>
                    <a:lnTo>
                      <a:pt x="5" y="52"/>
                    </a:lnTo>
                    <a:lnTo>
                      <a:pt x="3" y="52"/>
                    </a:lnTo>
                    <a:lnTo>
                      <a:pt x="0" y="52"/>
                    </a:lnTo>
                    <a:lnTo>
                      <a:pt x="0" y="48"/>
                    </a:lnTo>
                    <a:lnTo>
                      <a:pt x="3" y="46"/>
                    </a:lnTo>
                    <a:lnTo>
                      <a:pt x="5" y="44"/>
                    </a:lnTo>
                    <a:lnTo>
                      <a:pt x="11" y="41"/>
                    </a:lnTo>
                    <a:lnTo>
                      <a:pt x="13" y="39"/>
                    </a:lnTo>
                    <a:lnTo>
                      <a:pt x="11" y="36"/>
                    </a:lnTo>
                    <a:lnTo>
                      <a:pt x="11" y="28"/>
                    </a:lnTo>
                    <a:lnTo>
                      <a:pt x="14" y="22"/>
                    </a:lnTo>
                    <a:lnTo>
                      <a:pt x="13" y="20"/>
                    </a:lnTo>
                    <a:lnTo>
                      <a:pt x="14" y="17"/>
                    </a:lnTo>
                    <a:lnTo>
                      <a:pt x="13" y="14"/>
                    </a:lnTo>
                    <a:lnTo>
                      <a:pt x="14" y="9"/>
                    </a:lnTo>
                    <a:lnTo>
                      <a:pt x="17" y="4"/>
                    </a:lnTo>
                    <a:lnTo>
                      <a:pt x="19" y="1"/>
                    </a:lnTo>
                    <a:lnTo>
                      <a:pt x="22" y="0"/>
                    </a:lnTo>
                    <a:lnTo>
                      <a:pt x="27" y="4"/>
                    </a:lnTo>
                    <a:lnTo>
                      <a:pt x="29" y="6"/>
                    </a:lnTo>
                    <a:lnTo>
                      <a:pt x="27" y="10"/>
                    </a:lnTo>
                    <a:lnTo>
                      <a:pt x="29" y="12"/>
                    </a:lnTo>
                    <a:lnTo>
                      <a:pt x="30" y="14"/>
                    </a:lnTo>
                    <a:lnTo>
                      <a:pt x="34" y="13"/>
                    </a:lnTo>
                    <a:lnTo>
                      <a:pt x="35" y="11"/>
                    </a:lnTo>
                    <a:lnTo>
                      <a:pt x="40" y="12"/>
                    </a:lnTo>
                    <a:lnTo>
                      <a:pt x="42" y="15"/>
                    </a:lnTo>
                    <a:lnTo>
                      <a:pt x="46" y="17"/>
                    </a:lnTo>
                    <a:lnTo>
                      <a:pt x="50" y="17"/>
                    </a:lnTo>
                    <a:lnTo>
                      <a:pt x="5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62" name="Freeform 204">
                <a:extLst>
                  <a:ext uri="{FF2B5EF4-FFF2-40B4-BE49-F238E27FC236}">
                    <a16:creationId xmlns:a16="http://schemas.microsoft.com/office/drawing/2014/main" id="{7DE90BD0-B6EE-4CBD-8BC8-8A9DCD460CDE}"/>
                  </a:ext>
                </a:extLst>
              </p:cNvPr>
              <p:cNvSpPr>
                <a:spLocks/>
              </p:cNvSpPr>
              <p:nvPr/>
            </p:nvSpPr>
            <p:spPr bwMode="auto">
              <a:xfrm>
                <a:off x="4777" y="2670"/>
                <a:ext cx="29" cy="55"/>
              </a:xfrm>
              <a:custGeom>
                <a:avLst/>
                <a:gdLst>
                  <a:gd name="T0" fmla="*/ 11 w 29"/>
                  <a:gd name="T1" fmla="*/ 55 h 55"/>
                  <a:gd name="T2" fmla="*/ 14 w 29"/>
                  <a:gd name="T3" fmla="*/ 52 h 55"/>
                  <a:gd name="T4" fmla="*/ 18 w 29"/>
                  <a:gd name="T5" fmla="*/ 51 h 55"/>
                  <a:gd name="T6" fmla="*/ 21 w 29"/>
                  <a:gd name="T7" fmla="*/ 51 h 55"/>
                  <a:gd name="T8" fmla="*/ 27 w 29"/>
                  <a:gd name="T9" fmla="*/ 47 h 55"/>
                  <a:gd name="T10" fmla="*/ 29 w 29"/>
                  <a:gd name="T11" fmla="*/ 41 h 55"/>
                  <a:gd name="T12" fmla="*/ 29 w 29"/>
                  <a:gd name="T13" fmla="*/ 35 h 55"/>
                  <a:gd name="T14" fmla="*/ 28 w 29"/>
                  <a:gd name="T15" fmla="*/ 33 h 55"/>
                  <a:gd name="T16" fmla="*/ 28 w 29"/>
                  <a:gd name="T17" fmla="*/ 33 h 55"/>
                  <a:gd name="T18" fmla="*/ 27 w 29"/>
                  <a:gd name="T19" fmla="*/ 30 h 55"/>
                  <a:gd name="T20" fmla="*/ 24 w 29"/>
                  <a:gd name="T21" fmla="*/ 26 h 55"/>
                  <a:gd name="T22" fmla="*/ 22 w 29"/>
                  <a:gd name="T23" fmla="*/ 22 h 55"/>
                  <a:gd name="T24" fmla="*/ 20 w 29"/>
                  <a:gd name="T25" fmla="*/ 19 h 55"/>
                  <a:gd name="T26" fmla="*/ 18 w 29"/>
                  <a:gd name="T27" fmla="*/ 13 h 55"/>
                  <a:gd name="T28" fmla="*/ 15 w 29"/>
                  <a:gd name="T29" fmla="*/ 11 h 55"/>
                  <a:gd name="T30" fmla="*/ 12 w 29"/>
                  <a:gd name="T31" fmla="*/ 6 h 55"/>
                  <a:gd name="T32" fmla="*/ 4 w 29"/>
                  <a:gd name="T33" fmla="*/ 0 h 55"/>
                  <a:gd name="T34" fmla="*/ 3 w 29"/>
                  <a:gd name="T35" fmla="*/ 3 h 55"/>
                  <a:gd name="T36" fmla="*/ 6 w 29"/>
                  <a:gd name="T37" fmla="*/ 4 h 55"/>
                  <a:gd name="T38" fmla="*/ 9 w 29"/>
                  <a:gd name="T39" fmla="*/ 5 h 55"/>
                  <a:gd name="T40" fmla="*/ 9 w 29"/>
                  <a:gd name="T41" fmla="*/ 5 h 55"/>
                  <a:gd name="T42" fmla="*/ 6 w 29"/>
                  <a:gd name="T43" fmla="*/ 5 h 55"/>
                  <a:gd name="T44" fmla="*/ 4 w 29"/>
                  <a:gd name="T45" fmla="*/ 7 h 55"/>
                  <a:gd name="T46" fmla="*/ 4 w 29"/>
                  <a:gd name="T47" fmla="*/ 9 h 55"/>
                  <a:gd name="T48" fmla="*/ 2 w 29"/>
                  <a:gd name="T49" fmla="*/ 13 h 55"/>
                  <a:gd name="T50" fmla="*/ 3 w 29"/>
                  <a:gd name="T51" fmla="*/ 15 h 55"/>
                  <a:gd name="T52" fmla="*/ 2 w 29"/>
                  <a:gd name="T53" fmla="*/ 20 h 55"/>
                  <a:gd name="T54" fmla="*/ 1 w 29"/>
                  <a:gd name="T55" fmla="*/ 23 h 55"/>
                  <a:gd name="T56" fmla="*/ 1 w 29"/>
                  <a:gd name="T57" fmla="*/ 26 h 55"/>
                  <a:gd name="T58" fmla="*/ 0 w 29"/>
                  <a:gd name="T59" fmla="*/ 23 h 55"/>
                  <a:gd name="T60" fmla="*/ 0 w 29"/>
                  <a:gd name="T61" fmla="*/ 29 h 55"/>
                  <a:gd name="T62" fmla="*/ 1 w 29"/>
                  <a:gd name="T63" fmla="*/ 33 h 55"/>
                  <a:gd name="T64" fmla="*/ 1 w 29"/>
                  <a:gd name="T65" fmla="*/ 38 h 55"/>
                  <a:gd name="T66" fmla="*/ 1 w 29"/>
                  <a:gd name="T67" fmla="*/ 41 h 55"/>
                  <a:gd name="T68" fmla="*/ 3 w 29"/>
                  <a:gd name="T69" fmla="*/ 46 h 55"/>
                  <a:gd name="T70" fmla="*/ 3 w 29"/>
                  <a:gd name="T71" fmla="*/ 48 h 55"/>
                  <a:gd name="T72" fmla="*/ 5 w 29"/>
                  <a:gd name="T73" fmla="*/ 52 h 55"/>
                  <a:gd name="T74" fmla="*/ 9 w 29"/>
                  <a:gd name="T7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5">
                    <a:moveTo>
                      <a:pt x="9" y="54"/>
                    </a:moveTo>
                    <a:lnTo>
                      <a:pt x="11" y="55"/>
                    </a:lnTo>
                    <a:lnTo>
                      <a:pt x="13" y="54"/>
                    </a:lnTo>
                    <a:lnTo>
                      <a:pt x="14" y="52"/>
                    </a:lnTo>
                    <a:lnTo>
                      <a:pt x="17" y="51"/>
                    </a:lnTo>
                    <a:lnTo>
                      <a:pt x="18" y="51"/>
                    </a:lnTo>
                    <a:lnTo>
                      <a:pt x="21" y="51"/>
                    </a:lnTo>
                    <a:lnTo>
                      <a:pt x="21" y="51"/>
                    </a:lnTo>
                    <a:lnTo>
                      <a:pt x="27" y="47"/>
                    </a:lnTo>
                    <a:lnTo>
                      <a:pt x="27" y="47"/>
                    </a:lnTo>
                    <a:lnTo>
                      <a:pt x="28" y="43"/>
                    </a:lnTo>
                    <a:lnTo>
                      <a:pt x="29" y="41"/>
                    </a:lnTo>
                    <a:lnTo>
                      <a:pt x="29" y="39"/>
                    </a:lnTo>
                    <a:lnTo>
                      <a:pt x="29" y="35"/>
                    </a:lnTo>
                    <a:lnTo>
                      <a:pt x="28" y="33"/>
                    </a:lnTo>
                    <a:lnTo>
                      <a:pt x="28" y="33"/>
                    </a:lnTo>
                    <a:lnTo>
                      <a:pt x="28" y="33"/>
                    </a:lnTo>
                    <a:lnTo>
                      <a:pt x="28" y="33"/>
                    </a:lnTo>
                    <a:lnTo>
                      <a:pt x="28" y="32"/>
                    </a:lnTo>
                    <a:lnTo>
                      <a:pt x="27" y="30"/>
                    </a:lnTo>
                    <a:lnTo>
                      <a:pt x="27" y="30"/>
                    </a:lnTo>
                    <a:lnTo>
                      <a:pt x="24" y="26"/>
                    </a:lnTo>
                    <a:lnTo>
                      <a:pt x="23" y="25"/>
                    </a:lnTo>
                    <a:lnTo>
                      <a:pt x="22" y="22"/>
                    </a:lnTo>
                    <a:lnTo>
                      <a:pt x="20" y="20"/>
                    </a:lnTo>
                    <a:lnTo>
                      <a:pt x="20" y="19"/>
                    </a:lnTo>
                    <a:lnTo>
                      <a:pt x="19" y="16"/>
                    </a:lnTo>
                    <a:lnTo>
                      <a:pt x="18" y="13"/>
                    </a:lnTo>
                    <a:lnTo>
                      <a:pt x="15" y="13"/>
                    </a:lnTo>
                    <a:lnTo>
                      <a:pt x="15" y="11"/>
                    </a:lnTo>
                    <a:lnTo>
                      <a:pt x="14" y="8"/>
                    </a:lnTo>
                    <a:lnTo>
                      <a:pt x="12" y="6"/>
                    </a:lnTo>
                    <a:lnTo>
                      <a:pt x="6" y="3"/>
                    </a:lnTo>
                    <a:lnTo>
                      <a:pt x="4" y="0"/>
                    </a:lnTo>
                    <a:lnTo>
                      <a:pt x="3" y="0"/>
                    </a:lnTo>
                    <a:lnTo>
                      <a:pt x="3" y="3"/>
                    </a:lnTo>
                    <a:lnTo>
                      <a:pt x="6" y="4"/>
                    </a:lnTo>
                    <a:lnTo>
                      <a:pt x="6" y="4"/>
                    </a:lnTo>
                    <a:lnTo>
                      <a:pt x="9" y="5"/>
                    </a:lnTo>
                    <a:lnTo>
                      <a:pt x="9" y="5"/>
                    </a:lnTo>
                    <a:lnTo>
                      <a:pt x="10" y="5"/>
                    </a:lnTo>
                    <a:lnTo>
                      <a:pt x="9" y="5"/>
                    </a:lnTo>
                    <a:lnTo>
                      <a:pt x="9" y="5"/>
                    </a:lnTo>
                    <a:lnTo>
                      <a:pt x="6" y="5"/>
                    </a:lnTo>
                    <a:lnTo>
                      <a:pt x="4" y="4"/>
                    </a:lnTo>
                    <a:lnTo>
                      <a:pt x="4" y="7"/>
                    </a:lnTo>
                    <a:lnTo>
                      <a:pt x="5" y="9"/>
                    </a:lnTo>
                    <a:lnTo>
                      <a:pt x="4" y="9"/>
                    </a:lnTo>
                    <a:lnTo>
                      <a:pt x="3" y="12"/>
                    </a:lnTo>
                    <a:lnTo>
                      <a:pt x="2" y="13"/>
                    </a:lnTo>
                    <a:lnTo>
                      <a:pt x="2" y="15"/>
                    </a:lnTo>
                    <a:lnTo>
                      <a:pt x="3" y="15"/>
                    </a:lnTo>
                    <a:lnTo>
                      <a:pt x="2" y="19"/>
                    </a:lnTo>
                    <a:lnTo>
                      <a:pt x="2" y="20"/>
                    </a:lnTo>
                    <a:lnTo>
                      <a:pt x="1" y="22"/>
                    </a:lnTo>
                    <a:lnTo>
                      <a:pt x="1" y="23"/>
                    </a:lnTo>
                    <a:lnTo>
                      <a:pt x="1" y="25"/>
                    </a:lnTo>
                    <a:lnTo>
                      <a:pt x="1" y="26"/>
                    </a:lnTo>
                    <a:lnTo>
                      <a:pt x="0" y="26"/>
                    </a:lnTo>
                    <a:lnTo>
                      <a:pt x="0" y="23"/>
                    </a:lnTo>
                    <a:lnTo>
                      <a:pt x="0" y="26"/>
                    </a:lnTo>
                    <a:lnTo>
                      <a:pt x="0" y="29"/>
                    </a:lnTo>
                    <a:lnTo>
                      <a:pt x="1" y="31"/>
                    </a:lnTo>
                    <a:lnTo>
                      <a:pt x="1" y="33"/>
                    </a:lnTo>
                    <a:lnTo>
                      <a:pt x="1" y="35"/>
                    </a:lnTo>
                    <a:lnTo>
                      <a:pt x="1" y="38"/>
                    </a:lnTo>
                    <a:lnTo>
                      <a:pt x="2" y="40"/>
                    </a:lnTo>
                    <a:lnTo>
                      <a:pt x="1" y="41"/>
                    </a:lnTo>
                    <a:lnTo>
                      <a:pt x="2" y="43"/>
                    </a:lnTo>
                    <a:lnTo>
                      <a:pt x="3" y="46"/>
                    </a:lnTo>
                    <a:lnTo>
                      <a:pt x="3" y="47"/>
                    </a:lnTo>
                    <a:lnTo>
                      <a:pt x="3" y="48"/>
                    </a:lnTo>
                    <a:lnTo>
                      <a:pt x="4" y="50"/>
                    </a:lnTo>
                    <a:lnTo>
                      <a:pt x="5" y="52"/>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63" name="Freeform 205">
                <a:extLst>
                  <a:ext uri="{FF2B5EF4-FFF2-40B4-BE49-F238E27FC236}">
                    <a16:creationId xmlns:a16="http://schemas.microsoft.com/office/drawing/2014/main" id="{89C0D89F-D583-4BF9-8164-D411F9AAB4EF}"/>
                  </a:ext>
                </a:extLst>
              </p:cNvPr>
              <p:cNvSpPr>
                <a:spLocks/>
              </p:cNvSpPr>
              <p:nvPr/>
            </p:nvSpPr>
            <p:spPr bwMode="auto">
              <a:xfrm>
                <a:off x="4488" y="2132"/>
                <a:ext cx="10" cy="23"/>
              </a:xfrm>
              <a:custGeom>
                <a:avLst/>
                <a:gdLst>
                  <a:gd name="T0" fmla="*/ 4 w 10"/>
                  <a:gd name="T1" fmla="*/ 3 h 23"/>
                  <a:gd name="T2" fmla="*/ 5 w 10"/>
                  <a:gd name="T3" fmla="*/ 3 h 23"/>
                  <a:gd name="T4" fmla="*/ 6 w 10"/>
                  <a:gd name="T5" fmla="*/ 3 h 23"/>
                  <a:gd name="T6" fmla="*/ 8 w 10"/>
                  <a:gd name="T7" fmla="*/ 3 h 23"/>
                  <a:gd name="T8" fmla="*/ 9 w 10"/>
                  <a:gd name="T9" fmla="*/ 6 h 23"/>
                  <a:gd name="T10" fmla="*/ 9 w 10"/>
                  <a:gd name="T11" fmla="*/ 8 h 23"/>
                  <a:gd name="T12" fmla="*/ 9 w 10"/>
                  <a:gd name="T13" fmla="*/ 7 h 23"/>
                  <a:gd name="T14" fmla="*/ 9 w 10"/>
                  <a:gd name="T15" fmla="*/ 6 h 23"/>
                  <a:gd name="T16" fmla="*/ 9 w 10"/>
                  <a:gd name="T17" fmla="*/ 4 h 23"/>
                  <a:gd name="T18" fmla="*/ 10 w 10"/>
                  <a:gd name="T19" fmla="*/ 4 h 23"/>
                  <a:gd name="T20" fmla="*/ 10 w 10"/>
                  <a:gd name="T21" fmla="*/ 7 h 23"/>
                  <a:gd name="T22" fmla="*/ 10 w 10"/>
                  <a:gd name="T23" fmla="*/ 12 h 23"/>
                  <a:gd name="T24" fmla="*/ 9 w 10"/>
                  <a:gd name="T25" fmla="*/ 14 h 23"/>
                  <a:gd name="T26" fmla="*/ 8 w 10"/>
                  <a:gd name="T27" fmla="*/ 16 h 23"/>
                  <a:gd name="T28" fmla="*/ 6 w 10"/>
                  <a:gd name="T29" fmla="*/ 17 h 23"/>
                  <a:gd name="T30" fmla="*/ 6 w 10"/>
                  <a:gd name="T31" fmla="*/ 16 h 23"/>
                  <a:gd name="T32" fmla="*/ 6 w 10"/>
                  <a:gd name="T33" fmla="*/ 19 h 23"/>
                  <a:gd name="T34" fmla="*/ 8 w 10"/>
                  <a:gd name="T35" fmla="*/ 22 h 23"/>
                  <a:gd name="T36" fmla="*/ 6 w 10"/>
                  <a:gd name="T37" fmla="*/ 20 h 23"/>
                  <a:gd name="T38" fmla="*/ 5 w 10"/>
                  <a:gd name="T39" fmla="*/ 21 h 23"/>
                  <a:gd name="T40" fmla="*/ 4 w 10"/>
                  <a:gd name="T41" fmla="*/ 21 h 23"/>
                  <a:gd name="T42" fmla="*/ 4 w 10"/>
                  <a:gd name="T43" fmla="*/ 22 h 23"/>
                  <a:gd name="T44" fmla="*/ 2 w 10"/>
                  <a:gd name="T45" fmla="*/ 23 h 23"/>
                  <a:gd name="T46" fmla="*/ 1 w 10"/>
                  <a:gd name="T47" fmla="*/ 21 h 23"/>
                  <a:gd name="T48" fmla="*/ 1 w 10"/>
                  <a:gd name="T49" fmla="*/ 20 h 23"/>
                  <a:gd name="T50" fmla="*/ 1 w 10"/>
                  <a:gd name="T51" fmla="*/ 19 h 23"/>
                  <a:gd name="T52" fmla="*/ 0 w 10"/>
                  <a:gd name="T53" fmla="*/ 19 h 23"/>
                  <a:gd name="T54" fmla="*/ 0 w 10"/>
                  <a:gd name="T55" fmla="*/ 17 h 23"/>
                  <a:gd name="T56" fmla="*/ 1 w 10"/>
                  <a:gd name="T57" fmla="*/ 19 h 23"/>
                  <a:gd name="T58" fmla="*/ 2 w 10"/>
                  <a:gd name="T59" fmla="*/ 19 h 23"/>
                  <a:gd name="T60" fmla="*/ 3 w 10"/>
                  <a:gd name="T61" fmla="*/ 20 h 23"/>
                  <a:gd name="T62" fmla="*/ 3 w 10"/>
                  <a:gd name="T63" fmla="*/ 17 h 23"/>
                  <a:gd name="T64" fmla="*/ 2 w 10"/>
                  <a:gd name="T65" fmla="*/ 16 h 23"/>
                  <a:gd name="T66" fmla="*/ 1 w 10"/>
                  <a:gd name="T67" fmla="*/ 17 h 23"/>
                  <a:gd name="T68" fmla="*/ 1 w 10"/>
                  <a:gd name="T69" fmla="*/ 15 h 23"/>
                  <a:gd name="T70" fmla="*/ 2 w 10"/>
                  <a:gd name="T71" fmla="*/ 14 h 23"/>
                  <a:gd name="T72" fmla="*/ 2 w 10"/>
                  <a:gd name="T73" fmla="*/ 13 h 23"/>
                  <a:gd name="T74" fmla="*/ 3 w 10"/>
                  <a:gd name="T75" fmla="*/ 13 h 23"/>
                  <a:gd name="T76" fmla="*/ 3 w 10"/>
                  <a:gd name="T77" fmla="*/ 12 h 23"/>
                  <a:gd name="T78" fmla="*/ 2 w 10"/>
                  <a:gd name="T79" fmla="*/ 13 h 23"/>
                  <a:gd name="T80" fmla="*/ 1 w 10"/>
                  <a:gd name="T81" fmla="*/ 13 h 23"/>
                  <a:gd name="T82" fmla="*/ 0 w 10"/>
                  <a:gd name="T83" fmla="*/ 12 h 23"/>
                  <a:gd name="T84" fmla="*/ 1 w 10"/>
                  <a:gd name="T85" fmla="*/ 12 h 23"/>
                  <a:gd name="T86" fmla="*/ 2 w 10"/>
                  <a:gd name="T87" fmla="*/ 11 h 23"/>
                  <a:gd name="T88" fmla="*/ 1 w 10"/>
                  <a:gd name="T89" fmla="*/ 10 h 23"/>
                  <a:gd name="T90" fmla="*/ 1 w 10"/>
                  <a:gd name="T91" fmla="*/ 8 h 23"/>
                  <a:gd name="T92" fmla="*/ 1 w 10"/>
                  <a:gd name="T93" fmla="*/ 7 h 23"/>
                  <a:gd name="T94" fmla="*/ 1 w 10"/>
                  <a:gd name="T95" fmla="*/ 6 h 23"/>
                  <a:gd name="T96" fmla="*/ 1 w 10"/>
                  <a:gd name="T97" fmla="*/ 5 h 23"/>
                  <a:gd name="T98" fmla="*/ 2 w 10"/>
                  <a:gd name="T99" fmla="*/ 4 h 23"/>
                  <a:gd name="T100" fmla="*/ 3 w 10"/>
                  <a:gd name="T101" fmla="*/ 3 h 23"/>
                  <a:gd name="T102" fmla="*/ 4 w 10"/>
                  <a:gd name="T103" fmla="*/ 3 h 23"/>
                  <a:gd name="T104" fmla="*/ 3 w 10"/>
                  <a:gd name="T105" fmla="*/ 2 h 23"/>
                  <a:gd name="T106" fmla="*/ 3 w 10"/>
                  <a:gd name="T10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23">
                    <a:moveTo>
                      <a:pt x="4" y="0"/>
                    </a:moveTo>
                    <a:lnTo>
                      <a:pt x="4" y="0"/>
                    </a:lnTo>
                    <a:lnTo>
                      <a:pt x="4" y="3"/>
                    </a:lnTo>
                    <a:lnTo>
                      <a:pt x="4" y="3"/>
                    </a:lnTo>
                    <a:lnTo>
                      <a:pt x="4" y="3"/>
                    </a:lnTo>
                    <a:lnTo>
                      <a:pt x="5" y="3"/>
                    </a:lnTo>
                    <a:lnTo>
                      <a:pt x="5" y="3"/>
                    </a:lnTo>
                    <a:lnTo>
                      <a:pt x="5" y="3"/>
                    </a:lnTo>
                    <a:lnTo>
                      <a:pt x="5" y="3"/>
                    </a:lnTo>
                    <a:lnTo>
                      <a:pt x="5" y="3"/>
                    </a:lnTo>
                    <a:lnTo>
                      <a:pt x="5" y="3"/>
                    </a:lnTo>
                    <a:lnTo>
                      <a:pt x="6" y="3"/>
                    </a:lnTo>
                    <a:lnTo>
                      <a:pt x="6" y="3"/>
                    </a:lnTo>
                    <a:lnTo>
                      <a:pt x="8" y="3"/>
                    </a:lnTo>
                    <a:lnTo>
                      <a:pt x="8" y="3"/>
                    </a:lnTo>
                    <a:lnTo>
                      <a:pt x="8" y="3"/>
                    </a:lnTo>
                    <a:lnTo>
                      <a:pt x="8" y="3"/>
                    </a:lnTo>
                    <a:lnTo>
                      <a:pt x="8" y="3"/>
                    </a:lnTo>
                    <a:lnTo>
                      <a:pt x="9" y="3"/>
                    </a:lnTo>
                    <a:lnTo>
                      <a:pt x="9" y="6"/>
                    </a:lnTo>
                    <a:lnTo>
                      <a:pt x="8" y="6"/>
                    </a:lnTo>
                    <a:lnTo>
                      <a:pt x="9" y="7"/>
                    </a:lnTo>
                    <a:lnTo>
                      <a:pt x="9" y="7"/>
                    </a:lnTo>
                    <a:lnTo>
                      <a:pt x="9" y="8"/>
                    </a:lnTo>
                    <a:lnTo>
                      <a:pt x="9" y="8"/>
                    </a:lnTo>
                    <a:lnTo>
                      <a:pt x="9" y="8"/>
                    </a:lnTo>
                    <a:lnTo>
                      <a:pt x="9" y="8"/>
                    </a:lnTo>
                    <a:lnTo>
                      <a:pt x="9" y="7"/>
                    </a:lnTo>
                    <a:lnTo>
                      <a:pt x="9" y="7"/>
                    </a:lnTo>
                    <a:lnTo>
                      <a:pt x="9" y="6"/>
                    </a:lnTo>
                    <a:lnTo>
                      <a:pt x="9" y="6"/>
                    </a:lnTo>
                    <a:lnTo>
                      <a:pt x="9" y="6"/>
                    </a:lnTo>
                    <a:lnTo>
                      <a:pt x="9" y="5"/>
                    </a:lnTo>
                    <a:lnTo>
                      <a:pt x="9" y="5"/>
                    </a:lnTo>
                    <a:lnTo>
                      <a:pt x="9" y="5"/>
                    </a:lnTo>
                    <a:lnTo>
                      <a:pt x="9" y="4"/>
                    </a:lnTo>
                    <a:lnTo>
                      <a:pt x="9" y="4"/>
                    </a:lnTo>
                    <a:lnTo>
                      <a:pt x="9" y="4"/>
                    </a:lnTo>
                    <a:lnTo>
                      <a:pt x="10" y="4"/>
                    </a:lnTo>
                    <a:lnTo>
                      <a:pt x="10" y="4"/>
                    </a:lnTo>
                    <a:lnTo>
                      <a:pt x="10" y="5"/>
                    </a:lnTo>
                    <a:lnTo>
                      <a:pt x="10" y="6"/>
                    </a:lnTo>
                    <a:lnTo>
                      <a:pt x="10" y="6"/>
                    </a:lnTo>
                    <a:lnTo>
                      <a:pt x="10" y="7"/>
                    </a:lnTo>
                    <a:lnTo>
                      <a:pt x="10" y="7"/>
                    </a:lnTo>
                    <a:lnTo>
                      <a:pt x="10" y="8"/>
                    </a:lnTo>
                    <a:lnTo>
                      <a:pt x="10" y="8"/>
                    </a:lnTo>
                    <a:lnTo>
                      <a:pt x="10" y="12"/>
                    </a:lnTo>
                    <a:lnTo>
                      <a:pt x="10" y="12"/>
                    </a:lnTo>
                    <a:lnTo>
                      <a:pt x="10" y="13"/>
                    </a:lnTo>
                    <a:lnTo>
                      <a:pt x="10" y="13"/>
                    </a:lnTo>
                    <a:lnTo>
                      <a:pt x="9" y="14"/>
                    </a:lnTo>
                    <a:lnTo>
                      <a:pt x="9" y="14"/>
                    </a:lnTo>
                    <a:lnTo>
                      <a:pt x="9" y="15"/>
                    </a:lnTo>
                    <a:lnTo>
                      <a:pt x="8" y="15"/>
                    </a:lnTo>
                    <a:lnTo>
                      <a:pt x="8" y="16"/>
                    </a:lnTo>
                    <a:lnTo>
                      <a:pt x="8" y="16"/>
                    </a:lnTo>
                    <a:lnTo>
                      <a:pt x="8" y="17"/>
                    </a:lnTo>
                    <a:lnTo>
                      <a:pt x="8" y="17"/>
                    </a:lnTo>
                    <a:lnTo>
                      <a:pt x="6" y="17"/>
                    </a:lnTo>
                    <a:lnTo>
                      <a:pt x="6" y="17"/>
                    </a:lnTo>
                    <a:lnTo>
                      <a:pt x="6" y="17"/>
                    </a:lnTo>
                    <a:lnTo>
                      <a:pt x="6" y="17"/>
                    </a:lnTo>
                    <a:lnTo>
                      <a:pt x="6" y="16"/>
                    </a:lnTo>
                    <a:lnTo>
                      <a:pt x="6" y="16"/>
                    </a:lnTo>
                    <a:lnTo>
                      <a:pt x="6" y="17"/>
                    </a:lnTo>
                    <a:lnTo>
                      <a:pt x="6" y="17"/>
                    </a:lnTo>
                    <a:lnTo>
                      <a:pt x="6" y="19"/>
                    </a:lnTo>
                    <a:lnTo>
                      <a:pt x="6" y="20"/>
                    </a:lnTo>
                    <a:lnTo>
                      <a:pt x="6" y="20"/>
                    </a:lnTo>
                    <a:lnTo>
                      <a:pt x="8" y="21"/>
                    </a:lnTo>
                    <a:lnTo>
                      <a:pt x="8" y="22"/>
                    </a:lnTo>
                    <a:lnTo>
                      <a:pt x="6" y="22"/>
                    </a:lnTo>
                    <a:lnTo>
                      <a:pt x="6" y="21"/>
                    </a:lnTo>
                    <a:lnTo>
                      <a:pt x="6" y="21"/>
                    </a:lnTo>
                    <a:lnTo>
                      <a:pt x="6" y="20"/>
                    </a:lnTo>
                    <a:lnTo>
                      <a:pt x="6" y="21"/>
                    </a:lnTo>
                    <a:lnTo>
                      <a:pt x="6" y="21"/>
                    </a:lnTo>
                    <a:lnTo>
                      <a:pt x="6" y="21"/>
                    </a:lnTo>
                    <a:lnTo>
                      <a:pt x="5" y="21"/>
                    </a:lnTo>
                    <a:lnTo>
                      <a:pt x="5" y="21"/>
                    </a:lnTo>
                    <a:lnTo>
                      <a:pt x="5" y="20"/>
                    </a:lnTo>
                    <a:lnTo>
                      <a:pt x="4" y="20"/>
                    </a:lnTo>
                    <a:lnTo>
                      <a:pt x="4" y="21"/>
                    </a:lnTo>
                    <a:lnTo>
                      <a:pt x="4" y="21"/>
                    </a:lnTo>
                    <a:lnTo>
                      <a:pt x="4" y="21"/>
                    </a:lnTo>
                    <a:lnTo>
                      <a:pt x="4" y="22"/>
                    </a:lnTo>
                    <a:lnTo>
                      <a:pt x="4" y="22"/>
                    </a:lnTo>
                    <a:lnTo>
                      <a:pt x="4" y="23"/>
                    </a:lnTo>
                    <a:lnTo>
                      <a:pt x="4" y="23"/>
                    </a:lnTo>
                    <a:lnTo>
                      <a:pt x="4" y="23"/>
                    </a:lnTo>
                    <a:lnTo>
                      <a:pt x="2" y="23"/>
                    </a:lnTo>
                    <a:lnTo>
                      <a:pt x="2" y="23"/>
                    </a:lnTo>
                    <a:lnTo>
                      <a:pt x="1" y="23"/>
                    </a:lnTo>
                    <a:lnTo>
                      <a:pt x="1" y="22"/>
                    </a:lnTo>
                    <a:lnTo>
                      <a:pt x="1" y="21"/>
                    </a:lnTo>
                    <a:lnTo>
                      <a:pt x="1" y="21"/>
                    </a:lnTo>
                    <a:lnTo>
                      <a:pt x="1" y="21"/>
                    </a:lnTo>
                    <a:lnTo>
                      <a:pt x="1" y="20"/>
                    </a:lnTo>
                    <a:lnTo>
                      <a:pt x="1" y="20"/>
                    </a:lnTo>
                    <a:lnTo>
                      <a:pt x="1" y="20"/>
                    </a:lnTo>
                    <a:lnTo>
                      <a:pt x="1" y="20"/>
                    </a:lnTo>
                    <a:lnTo>
                      <a:pt x="1" y="19"/>
                    </a:lnTo>
                    <a:lnTo>
                      <a:pt x="1" y="19"/>
                    </a:lnTo>
                    <a:lnTo>
                      <a:pt x="0" y="19"/>
                    </a:lnTo>
                    <a:lnTo>
                      <a:pt x="0" y="19"/>
                    </a:lnTo>
                    <a:lnTo>
                      <a:pt x="0" y="19"/>
                    </a:lnTo>
                    <a:lnTo>
                      <a:pt x="0" y="19"/>
                    </a:lnTo>
                    <a:lnTo>
                      <a:pt x="0" y="19"/>
                    </a:lnTo>
                    <a:lnTo>
                      <a:pt x="0" y="17"/>
                    </a:lnTo>
                    <a:lnTo>
                      <a:pt x="0" y="17"/>
                    </a:lnTo>
                    <a:lnTo>
                      <a:pt x="0" y="17"/>
                    </a:lnTo>
                    <a:lnTo>
                      <a:pt x="0" y="17"/>
                    </a:lnTo>
                    <a:lnTo>
                      <a:pt x="0" y="17"/>
                    </a:lnTo>
                    <a:lnTo>
                      <a:pt x="0" y="19"/>
                    </a:lnTo>
                    <a:lnTo>
                      <a:pt x="1" y="19"/>
                    </a:lnTo>
                    <a:lnTo>
                      <a:pt x="2" y="19"/>
                    </a:lnTo>
                    <a:lnTo>
                      <a:pt x="2" y="19"/>
                    </a:lnTo>
                    <a:lnTo>
                      <a:pt x="2" y="19"/>
                    </a:lnTo>
                    <a:lnTo>
                      <a:pt x="2" y="19"/>
                    </a:lnTo>
                    <a:lnTo>
                      <a:pt x="2" y="20"/>
                    </a:lnTo>
                    <a:lnTo>
                      <a:pt x="2" y="20"/>
                    </a:lnTo>
                    <a:lnTo>
                      <a:pt x="2" y="20"/>
                    </a:lnTo>
                    <a:lnTo>
                      <a:pt x="3" y="20"/>
                    </a:lnTo>
                    <a:lnTo>
                      <a:pt x="3" y="20"/>
                    </a:lnTo>
                    <a:lnTo>
                      <a:pt x="3" y="19"/>
                    </a:lnTo>
                    <a:lnTo>
                      <a:pt x="3" y="17"/>
                    </a:lnTo>
                    <a:lnTo>
                      <a:pt x="3" y="17"/>
                    </a:lnTo>
                    <a:lnTo>
                      <a:pt x="3" y="16"/>
                    </a:lnTo>
                    <a:lnTo>
                      <a:pt x="3" y="16"/>
                    </a:lnTo>
                    <a:lnTo>
                      <a:pt x="2" y="16"/>
                    </a:lnTo>
                    <a:lnTo>
                      <a:pt x="2" y="16"/>
                    </a:lnTo>
                    <a:lnTo>
                      <a:pt x="2" y="16"/>
                    </a:lnTo>
                    <a:lnTo>
                      <a:pt x="2" y="16"/>
                    </a:lnTo>
                    <a:lnTo>
                      <a:pt x="2" y="17"/>
                    </a:lnTo>
                    <a:lnTo>
                      <a:pt x="1" y="17"/>
                    </a:lnTo>
                    <a:lnTo>
                      <a:pt x="1" y="16"/>
                    </a:lnTo>
                    <a:lnTo>
                      <a:pt x="1" y="16"/>
                    </a:lnTo>
                    <a:lnTo>
                      <a:pt x="1" y="15"/>
                    </a:lnTo>
                    <a:lnTo>
                      <a:pt x="1" y="15"/>
                    </a:lnTo>
                    <a:lnTo>
                      <a:pt x="1" y="15"/>
                    </a:lnTo>
                    <a:lnTo>
                      <a:pt x="2" y="15"/>
                    </a:lnTo>
                    <a:lnTo>
                      <a:pt x="2" y="14"/>
                    </a:lnTo>
                    <a:lnTo>
                      <a:pt x="2" y="14"/>
                    </a:lnTo>
                    <a:lnTo>
                      <a:pt x="2" y="14"/>
                    </a:lnTo>
                    <a:lnTo>
                      <a:pt x="2" y="14"/>
                    </a:lnTo>
                    <a:lnTo>
                      <a:pt x="2" y="13"/>
                    </a:lnTo>
                    <a:lnTo>
                      <a:pt x="2" y="13"/>
                    </a:lnTo>
                    <a:lnTo>
                      <a:pt x="3" y="13"/>
                    </a:lnTo>
                    <a:lnTo>
                      <a:pt x="3" y="13"/>
                    </a:lnTo>
                    <a:lnTo>
                      <a:pt x="3" y="13"/>
                    </a:lnTo>
                    <a:lnTo>
                      <a:pt x="3" y="13"/>
                    </a:lnTo>
                    <a:lnTo>
                      <a:pt x="3" y="12"/>
                    </a:lnTo>
                    <a:lnTo>
                      <a:pt x="4" y="12"/>
                    </a:lnTo>
                    <a:lnTo>
                      <a:pt x="4" y="12"/>
                    </a:lnTo>
                    <a:lnTo>
                      <a:pt x="3" y="12"/>
                    </a:lnTo>
                    <a:lnTo>
                      <a:pt x="3" y="12"/>
                    </a:lnTo>
                    <a:lnTo>
                      <a:pt x="2" y="12"/>
                    </a:lnTo>
                    <a:lnTo>
                      <a:pt x="2" y="12"/>
                    </a:lnTo>
                    <a:lnTo>
                      <a:pt x="2" y="13"/>
                    </a:lnTo>
                    <a:lnTo>
                      <a:pt x="2" y="13"/>
                    </a:lnTo>
                    <a:lnTo>
                      <a:pt x="1" y="13"/>
                    </a:lnTo>
                    <a:lnTo>
                      <a:pt x="1" y="13"/>
                    </a:lnTo>
                    <a:lnTo>
                      <a:pt x="1" y="13"/>
                    </a:lnTo>
                    <a:lnTo>
                      <a:pt x="0" y="13"/>
                    </a:lnTo>
                    <a:lnTo>
                      <a:pt x="0" y="13"/>
                    </a:lnTo>
                    <a:lnTo>
                      <a:pt x="0" y="13"/>
                    </a:lnTo>
                    <a:lnTo>
                      <a:pt x="0" y="12"/>
                    </a:lnTo>
                    <a:lnTo>
                      <a:pt x="0" y="12"/>
                    </a:lnTo>
                    <a:lnTo>
                      <a:pt x="0" y="12"/>
                    </a:lnTo>
                    <a:lnTo>
                      <a:pt x="1" y="12"/>
                    </a:lnTo>
                    <a:lnTo>
                      <a:pt x="1" y="12"/>
                    </a:lnTo>
                    <a:lnTo>
                      <a:pt x="1" y="11"/>
                    </a:lnTo>
                    <a:lnTo>
                      <a:pt x="2" y="11"/>
                    </a:lnTo>
                    <a:lnTo>
                      <a:pt x="2" y="11"/>
                    </a:lnTo>
                    <a:lnTo>
                      <a:pt x="2" y="11"/>
                    </a:lnTo>
                    <a:lnTo>
                      <a:pt x="2" y="10"/>
                    </a:lnTo>
                    <a:lnTo>
                      <a:pt x="2" y="10"/>
                    </a:lnTo>
                    <a:lnTo>
                      <a:pt x="2" y="10"/>
                    </a:lnTo>
                    <a:lnTo>
                      <a:pt x="1" y="10"/>
                    </a:lnTo>
                    <a:lnTo>
                      <a:pt x="1" y="10"/>
                    </a:lnTo>
                    <a:lnTo>
                      <a:pt x="1" y="8"/>
                    </a:lnTo>
                    <a:lnTo>
                      <a:pt x="1" y="8"/>
                    </a:lnTo>
                    <a:lnTo>
                      <a:pt x="1" y="8"/>
                    </a:lnTo>
                    <a:lnTo>
                      <a:pt x="1" y="8"/>
                    </a:lnTo>
                    <a:lnTo>
                      <a:pt x="1" y="7"/>
                    </a:lnTo>
                    <a:lnTo>
                      <a:pt x="1" y="7"/>
                    </a:lnTo>
                    <a:lnTo>
                      <a:pt x="1" y="7"/>
                    </a:lnTo>
                    <a:lnTo>
                      <a:pt x="1" y="6"/>
                    </a:lnTo>
                    <a:lnTo>
                      <a:pt x="1" y="6"/>
                    </a:lnTo>
                    <a:lnTo>
                      <a:pt x="1" y="6"/>
                    </a:lnTo>
                    <a:lnTo>
                      <a:pt x="1" y="6"/>
                    </a:lnTo>
                    <a:lnTo>
                      <a:pt x="1" y="6"/>
                    </a:lnTo>
                    <a:lnTo>
                      <a:pt x="1" y="6"/>
                    </a:lnTo>
                    <a:lnTo>
                      <a:pt x="1" y="5"/>
                    </a:lnTo>
                    <a:lnTo>
                      <a:pt x="1" y="5"/>
                    </a:lnTo>
                    <a:lnTo>
                      <a:pt x="2" y="5"/>
                    </a:lnTo>
                    <a:lnTo>
                      <a:pt x="2" y="4"/>
                    </a:lnTo>
                    <a:lnTo>
                      <a:pt x="2" y="4"/>
                    </a:lnTo>
                    <a:lnTo>
                      <a:pt x="2" y="4"/>
                    </a:lnTo>
                    <a:lnTo>
                      <a:pt x="3" y="3"/>
                    </a:lnTo>
                    <a:lnTo>
                      <a:pt x="3" y="3"/>
                    </a:lnTo>
                    <a:lnTo>
                      <a:pt x="3" y="3"/>
                    </a:lnTo>
                    <a:lnTo>
                      <a:pt x="3" y="3"/>
                    </a:lnTo>
                    <a:lnTo>
                      <a:pt x="4" y="3"/>
                    </a:lnTo>
                    <a:lnTo>
                      <a:pt x="4" y="3"/>
                    </a:lnTo>
                    <a:lnTo>
                      <a:pt x="4" y="3"/>
                    </a:lnTo>
                    <a:lnTo>
                      <a:pt x="4" y="3"/>
                    </a:lnTo>
                    <a:lnTo>
                      <a:pt x="3" y="3"/>
                    </a:lnTo>
                    <a:lnTo>
                      <a:pt x="3" y="3"/>
                    </a:lnTo>
                    <a:lnTo>
                      <a:pt x="3" y="3"/>
                    </a:lnTo>
                    <a:lnTo>
                      <a:pt x="3" y="2"/>
                    </a:lnTo>
                    <a:lnTo>
                      <a:pt x="3" y="2"/>
                    </a:lnTo>
                    <a:lnTo>
                      <a:pt x="3" y="2"/>
                    </a:lnTo>
                    <a:lnTo>
                      <a:pt x="3" y="0"/>
                    </a:lnTo>
                    <a:lnTo>
                      <a:pt x="3"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grpSp>
        <p:sp>
          <p:nvSpPr>
            <p:cNvPr id="25" name="Freeform 207">
              <a:extLst>
                <a:ext uri="{FF2B5EF4-FFF2-40B4-BE49-F238E27FC236}">
                  <a16:creationId xmlns:a16="http://schemas.microsoft.com/office/drawing/2014/main" id="{B4752887-2D66-4C44-A666-2C69AC98F89E}"/>
                </a:ext>
              </a:extLst>
            </p:cNvPr>
            <p:cNvSpPr>
              <a:spLocks noEditPoints="1"/>
            </p:cNvSpPr>
            <p:nvPr/>
          </p:nvSpPr>
          <p:spPr bwMode="auto">
            <a:xfrm>
              <a:off x="3851275" y="2009775"/>
              <a:ext cx="671512" cy="342900"/>
            </a:xfrm>
            <a:custGeom>
              <a:avLst/>
              <a:gdLst>
                <a:gd name="T0" fmla="*/ 381 w 423"/>
                <a:gd name="T1" fmla="*/ 10 h 216"/>
                <a:gd name="T2" fmla="*/ 322 w 423"/>
                <a:gd name="T3" fmla="*/ 16 h 216"/>
                <a:gd name="T4" fmla="*/ 317 w 423"/>
                <a:gd name="T5" fmla="*/ 5 h 216"/>
                <a:gd name="T6" fmla="*/ 267 w 423"/>
                <a:gd name="T7" fmla="*/ 1 h 216"/>
                <a:gd name="T8" fmla="*/ 230 w 423"/>
                <a:gd name="T9" fmla="*/ 2 h 216"/>
                <a:gd name="T10" fmla="*/ 215 w 423"/>
                <a:gd name="T11" fmla="*/ 22 h 216"/>
                <a:gd name="T12" fmla="*/ 162 w 423"/>
                <a:gd name="T13" fmla="*/ 6 h 216"/>
                <a:gd name="T14" fmla="*/ 151 w 423"/>
                <a:gd name="T15" fmla="*/ 10 h 216"/>
                <a:gd name="T16" fmla="*/ 133 w 423"/>
                <a:gd name="T17" fmla="*/ 22 h 216"/>
                <a:gd name="T18" fmla="*/ 164 w 423"/>
                <a:gd name="T19" fmla="*/ 40 h 216"/>
                <a:gd name="T20" fmla="*/ 127 w 423"/>
                <a:gd name="T21" fmla="*/ 35 h 216"/>
                <a:gd name="T22" fmla="*/ 87 w 423"/>
                <a:gd name="T23" fmla="*/ 28 h 216"/>
                <a:gd name="T24" fmla="*/ 86 w 423"/>
                <a:gd name="T25" fmla="*/ 40 h 216"/>
                <a:gd name="T26" fmla="*/ 37 w 423"/>
                <a:gd name="T27" fmla="*/ 40 h 216"/>
                <a:gd name="T28" fmla="*/ 15 w 423"/>
                <a:gd name="T29" fmla="*/ 50 h 216"/>
                <a:gd name="T30" fmla="*/ 42 w 423"/>
                <a:gd name="T31" fmla="*/ 52 h 216"/>
                <a:gd name="T32" fmla="*/ 35 w 423"/>
                <a:gd name="T33" fmla="*/ 62 h 216"/>
                <a:gd name="T34" fmla="*/ 60 w 423"/>
                <a:gd name="T35" fmla="*/ 68 h 216"/>
                <a:gd name="T36" fmla="*/ 66 w 423"/>
                <a:gd name="T37" fmla="*/ 70 h 216"/>
                <a:gd name="T38" fmla="*/ 73 w 423"/>
                <a:gd name="T39" fmla="*/ 75 h 216"/>
                <a:gd name="T40" fmla="*/ 121 w 423"/>
                <a:gd name="T41" fmla="*/ 67 h 216"/>
                <a:gd name="T42" fmla="*/ 85 w 423"/>
                <a:gd name="T43" fmla="*/ 84 h 216"/>
                <a:gd name="T44" fmla="*/ 133 w 423"/>
                <a:gd name="T45" fmla="*/ 77 h 216"/>
                <a:gd name="T46" fmla="*/ 156 w 423"/>
                <a:gd name="T47" fmla="*/ 79 h 216"/>
                <a:gd name="T48" fmla="*/ 202 w 423"/>
                <a:gd name="T49" fmla="*/ 57 h 216"/>
                <a:gd name="T50" fmla="*/ 211 w 423"/>
                <a:gd name="T51" fmla="*/ 75 h 216"/>
                <a:gd name="T52" fmla="*/ 182 w 423"/>
                <a:gd name="T53" fmla="*/ 84 h 216"/>
                <a:gd name="T54" fmla="*/ 129 w 423"/>
                <a:gd name="T55" fmla="*/ 99 h 216"/>
                <a:gd name="T56" fmla="*/ 150 w 423"/>
                <a:gd name="T57" fmla="*/ 115 h 216"/>
                <a:gd name="T58" fmla="*/ 88 w 423"/>
                <a:gd name="T59" fmla="*/ 93 h 216"/>
                <a:gd name="T60" fmla="*/ 83 w 423"/>
                <a:gd name="T61" fmla="*/ 111 h 216"/>
                <a:gd name="T62" fmla="*/ 105 w 423"/>
                <a:gd name="T63" fmla="*/ 134 h 216"/>
                <a:gd name="T64" fmla="*/ 127 w 423"/>
                <a:gd name="T65" fmla="*/ 142 h 216"/>
                <a:gd name="T66" fmla="*/ 78 w 423"/>
                <a:gd name="T67" fmla="*/ 138 h 216"/>
                <a:gd name="T68" fmla="*/ 79 w 423"/>
                <a:gd name="T69" fmla="*/ 161 h 216"/>
                <a:gd name="T70" fmla="*/ 99 w 423"/>
                <a:gd name="T71" fmla="*/ 161 h 216"/>
                <a:gd name="T72" fmla="*/ 95 w 423"/>
                <a:gd name="T73" fmla="*/ 176 h 216"/>
                <a:gd name="T74" fmla="*/ 58 w 423"/>
                <a:gd name="T75" fmla="*/ 167 h 216"/>
                <a:gd name="T76" fmla="*/ 58 w 423"/>
                <a:gd name="T77" fmla="*/ 188 h 216"/>
                <a:gd name="T78" fmla="*/ 48 w 423"/>
                <a:gd name="T79" fmla="*/ 204 h 216"/>
                <a:gd name="T80" fmla="*/ 83 w 423"/>
                <a:gd name="T81" fmla="*/ 211 h 216"/>
                <a:gd name="T82" fmla="*/ 119 w 423"/>
                <a:gd name="T83" fmla="*/ 209 h 216"/>
                <a:gd name="T84" fmla="*/ 144 w 423"/>
                <a:gd name="T85" fmla="*/ 207 h 216"/>
                <a:gd name="T86" fmla="*/ 190 w 423"/>
                <a:gd name="T87" fmla="*/ 203 h 216"/>
                <a:gd name="T88" fmla="*/ 161 w 423"/>
                <a:gd name="T89" fmla="*/ 186 h 216"/>
                <a:gd name="T90" fmla="*/ 152 w 423"/>
                <a:gd name="T91" fmla="*/ 183 h 216"/>
                <a:gd name="T92" fmla="*/ 190 w 423"/>
                <a:gd name="T93" fmla="*/ 164 h 216"/>
                <a:gd name="T94" fmla="*/ 224 w 423"/>
                <a:gd name="T95" fmla="*/ 156 h 216"/>
                <a:gd name="T96" fmla="*/ 229 w 423"/>
                <a:gd name="T97" fmla="*/ 136 h 216"/>
                <a:gd name="T98" fmla="*/ 194 w 423"/>
                <a:gd name="T99" fmla="*/ 132 h 216"/>
                <a:gd name="T100" fmla="*/ 199 w 423"/>
                <a:gd name="T101" fmla="*/ 128 h 216"/>
                <a:gd name="T102" fmla="*/ 239 w 423"/>
                <a:gd name="T103" fmla="*/ 132 h 216"/>
                <a:gd name="T104" fmla="*/ 203 w 423"/>
                <a:gd name="T105" fmla="*/ 121 h 216"/>
                <a:gd name="T106" fmla="*/ 235 w 423"/>
                <a:gd name="T107" fmla="*/ 119 h 216"/>
                <a:gd name="T108" fmla="*/ 252 w 423"/>
                <a:gd name="T109" fmla="*/ 108 h 216"/>
                <a:gd name="T110" fmla="*/ 292 w 423"/>
                <a:gd name="T111" fmla="*/ 100 h 216"/>
                <a:gd name="T112" fmla="*/ 299 w 423"/>
                <a:gd name="T113" fmla="*/ 93 h 216"/>
                <a:gd name="T114" fmla="*/ 339 w 423"/>
                <a:gd name="T115" fmla="*/ 72 h 216"/>
                <a:gd name="T116" fmla="*/ 350 w 423"/>
                <a:gd name="T117" fmla="*/ 57 h 216"/>
                <a:gd name="T118" fmla="*/ 305 w 423"/>
                <a:gd name="T119" fmla="*/ 64 h 216"/>
                <a:gd name="T120" fmla="*/ 323 w 423"/>
                <a:gd name="T121" fmla="*/ 53 h 216"/>
                <a:gd name="T122" fmla="*/ 360 w 423"/>
                <a:gd name="T123" fmla="*/ 49 h 216"/>
                <a:gd name="T124" fmla="*/ 408 w 423"/>
                <a:gd name="T125"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3" h="216">
                  <a:moveTo>
                    <a:pt x="421" y="25"/>
                  </a:moveTo>
                  <a:lnTo>
                    <a:pt x="419" y="23"/>
                  </a:lnTo>
                  <a:lnTo>
                    <a:pt x="416" y="22"/>
                  </a:lnTo>
                  <a:lnTo>
                    <a:pt x="415" y="22"/>
                  </a:lnTo>
                  <a:lnTo>
                    <a:pt x="411" y="22"/>
                  </a:lnTo>
                  <a:lnTo>
                    <a:pt x="409" y="22"/>
                  </a:lnTo>
                  <a:lnTo>
                    <a:pt x="406" y="22"/>
                  </a:lnTo>
                  <a:lnTo>
                    <a:pt x="402" y="21"/>
                  </a:lnTo>
                  <a:lnTo>
                    <a:pt x="400" y="21"/>
                  </a:lnTo>
                  <a:lnTo>
                    <a:pt x="397" y="22"/>
                  </a:lnTo>
                  <a:lnTo>
                    <a:pt x="394" y="23"/>
                  </a:lnTo>
                  <a:lnTo>
                    <a:pt x="391" y="23"/>
                  </a:lnTo>
                  <a:lnTo>
                    <a:pt x="394" y="23"/>
                  </a:lnTo>
                  <a:lnTo>
                    <a:pt x="395" y="19"/>
                  </a:lnTo>
                  <a:lnTo>
                    <a:pt x="392" y="18"/>
                  </a:lnTo>
                  <a:lnTo>
                    <a:pt x="390" y="15"/>
                  </a:lnTo>
                  <a:lnTo>
                    <a:pt x="386" y="14"/>
                  </a:lnTo>
                  <a:lnTo>
                    <a:pt x="390" y="13"/>
                  </a:lnTo>
                  <a:lnTo>
                    <a:pt x="390" y="10"/>
                  </a:lnTo>
                  <a:lnTo>
                    <a:pt x="386" y="9"/>
                  </a:lnTo>
                  <a:lnTo>
                    <a:pt x="383" y="9"/>
                  </a:lnTo>
                  <a:lnTo>
                    <a:pt x="381" y="10"/>
                  </a:lnTo>
                  <a:lnTo>
                    <a:pt x="377" y="12"/>
                  </a:lnTo>
                  <a:lnTo>
                    <a:pt x="375" y="12"/>
                  </a:lnTo>
                  <a:lnTo>
                    <a:pt x="372" y="10"/>
                  </a:lnTo>
                  <a:lnTo>
                    <a:pt x="369" y="9"/>
                  </a:lnTo>
                  <a:lnTo>
                    <a:pt x="373" y="8"/>
                  </a:lnTo>
                  <a:lnTo>
                    <a:pt x="369" y="7"/>
                  </a:lnTo>
                  <a:lnTo>
                    <a:pt x="366" y="8"/>
                  </a:lnTo>
                  <a:lnTo>
                    <a:pt x="364" y="10"/>
                  </a:lnTo>
                  <a:lnTo>
                    <a:pt x="361" y="12"/>
                  </a:lnTo>
                  <a:lnTo>
                    <a:pt x="358" y="9"/>
                  </a:lnTo>
                  <a:lnTo>
                    <a:pt x="356" y="10"/>
                  </a:lnTo>
                  <a:lnTo>
                    <a:pt x="352" y="10"/>
                  </a:lnTo>
                  <a:lnTo>
                    <a:pt x="350" y="12"/>
                  </a:lnTo>
                  <a:lnTo>
                    <a:pt x="347" y="13"/>
                  </a:lnTo>
                  <a:lnTo>
                    <a:pt x="344" y="14"/>
                  </a:lnTo>
                  <a:lnTo>
                    <a:pt x="342" y="14"/>
                  </a:lnTo>
                  <a:lnTo>
                    <a:pt x="339" y="15"/>
                  </a:lnTo>
                  <a:lnTo>
                    <a:pt x="335" y="16"/>
                  </a:lnTo>
                  <a:lnTo>
                    <a:pt x="333" y="16"/>
                  </a:lnTo>
                  <a:lnTo>
                    <a:pt x="327" y="16"/>
                  </a:lnTo>
                  <a:lnTo>
                    <a:pt x="324" y="16"/>
                  </a:lnTo>
                  <a:lnTo>
                    <a:pt x="322" y="16"/>
                  </a:lnTo>
                  <a:lnTo>
                    <a:pt x="318" y="17"/>
                  </a:lnTo>
                  <a:lnTo>
                    <a:pt x="321" y="15"/>
                  </a:lnTo>
                  <a:lnTo>
                    <a:pt x="324" y="15"/>
                  </a:lnTo>
                  <a:lnTo>
                    <a:pt x="326" y="14"/>
                  </a:lnTo>
                  <a:lnTo>
                    <a:pt x="330" y="14"/>
                  </a:lnTo>
                  <a:lnTo>
                    <a:pt x="333" y="13"/>
                  </a:lnTo>
                  <a:lnTo>
                    <a:pt x="335" y="13"/>
                  </a:lnTo>
                  <a:lnTo>
                    <a:pt x="339" y="12"/>
                  </a:lnTo>
                  <a:lnTo>
                    <a:pt x="341" y="12"/>
                  </a:lnTo>
                  <a:lnTo>
                    <a:pt x="348" y="9"/>
                  </a:lnTo>
                  <a:lnTo>
                    <a:pt x="349" y="7"/>
                  </a:lnTo>
                  <a:lnTo>
                    <a:pt x="347" y="6"/>
                  </a:lnTo>
                  <a:lnTo>
                    <a:pt x="343" y="6"/>
                  </a:lnTo>
                  <a:lnTo>
                    <a:pt x="341" y="6"/>
                  </a:lnTo>
                  <a:lnTo>
                    <a:pt x="338" y="6"/>
                  </a:lnTo>
                  <a:lnTo>
                    <a:pt x="335" y="6"/>
                  </a:lnTo>
                  <a:lnTo>
                    <a:pt x="332" y="6"/>
                  </a:lnTo>
                  <a:lnTo>
                    <a:pt x="329" y="6"/>
                  </a:lnTo>
                  <a:lnTo>
                    <a:pt x="326" y="7"/>
                  </a:lnTo>
                  <a:lnTo>
                    <a:pt x="323" y="5"/>
                  </a:lnTo>
                  <a:lnTo>
                    <a:pt x="321" y="4"/>
                  </a:lnTo>
                  <a:lnTo>
                    <a:pt x="317" y="5"/>
                  </a:lnTo>
                  <a:lnTo>
                    <a:pt x="315" y="5"/>
                  </a:lnTo>
                  <a:lnTo>
                    <a:pt x="312" y="4"/>
                  </a:lnTo>
                  <a:lnTo>
                    <a:pt x="306" y="5"/>
                  </a:lnTo>
                  <a:lnTo>
                    <a:pt x="303" y="2"/>
                  </a:lnTo>
                  <a:lnTo>
                    <a:pt x="299" y="0"/>
                  </a:lnTo>
                  <a:lnTo>
                    <a:pt x="293" y="0"/>
                  </a:lnTo>
                  <a:lnTo>
                    <a:pt x="291" y="1"/>
                  </a:lnTo>
                  <a:lnTo>
                    <a:pt x="288" y="1"/>
                  </a:lnTo>
                  <a:lnTo>
                    <a:pt x="284" y="1"/>
                  </a:lnTo>
                  <a:lnTo>
                    <a:pt x="282" y="2"/>
                  </a:lnTo>
                  <a:lnTo>
                    <a:pt x="279" y="4"/>
                  </a:lnTo>
                  <a:lnTo>
                    <a:pt x="282" y="6"/>
                  </a:lnTo>
                  <a:lnTo>
                    <a:pt x="286" y="7"/>
                  </a:lnTo>
                  <a:lnTo>
                    <a:pt x="288" y="8"/>
                  </a:lnTo>
                  <a:lnTo>
                    <a:pt x="284" y="8"/>
                  </a:lnTo>
                  <a:lnTo>
                    <a:pt x="282" y="7"/>
                  </a:lnTo>
                  <a:lnTo>
                    <a:pt x="279" y="7"/>
                  </a:lnTo>
                  <a:lnTo>
                    <a:pt x="275" y="5"/>
                  </a:lnTo>
                  <a:lnTo>
                    <a:pt x="277" y="1"/>
                  </a:lnTo>
                  <a:lnTo>
                    <a:pt x="273" y="1"/>
                  </a:lnTo>
                  <a:lnTo>
                    <a:pt x="270" y="1"/>
                  </a:lnTo>
                  <a:lnTo>
                    <a:pt x="267" y="1"/>
                  </a:lnTo>
                  <a:lnTo>
                    <a:pt x="264" y="1"/>
                  </a:lnTo>
                  <a:lnTo>
                    <a:pt x="262" y="1"/>
                  </a:lnTo>
                  <a:lnTo>
                    <a:pt x="258" y="2"/>
                  </a:lnTo>
                  <a:lnTo>
                    <a:pt x="255" y="4"/>
                  </a:lnTo>
                  <a:lnTo>
                    <a:pt x="253" y="5"/>
                  </a:lnTo>
                  <a:lnTo>
                    <a:pt x="249" y="6"/>
                  </a:lnTo>
                  <a:lnTo>
                    <a:pt x="253" y="8"/>
                  </a:lnTo>
                  <a:lnTo>
                    <a:pt x="255" y="10"/>
                  </a:lnTo>
                  <a:lnTo>
                    <a:pt x="258" y="12"/>
                  </a:lnTo>
                  <a:lnTo>
                    <a:pt x="264" y="14"/>
                  </a:lnTo>
                  <a:lnTo>
                    <a:pt x="261" y="14"/>
                  </a:lnTo>
                  <a:lnTo>
                    <a:pt x="258" y="13"/>
                  </a:lnTo>
                  <a:lnTo>
                    <a:pt x="255" y="13"/>
                  </a:lnTo>
                  <a:lnTo>
                    <a:pt x="253" y="12"/>
                  </a:lnTo>
                  <a:lnTo>
                    <a:pt x="249" y="10"/>
                  </a:lnTo>
                  <a:lnTo>
                    <a:pt x="247" y="9"/>
                  </a:lnTo>
                  <a:lnTo>
                    <a:pt x="245" y="7"/>
                  </a:lnTo>
                  <a:lnTo>
                    <a:pt x="241" y="5"/>
                  </a:lnTo>
                  <a:lnTo>
                    <a:pt x="239" y="4"/>
                  </a:lnTo>
                  <a:lnTo>
                    <a:pt x="236" y="4"/>
                  </a:lnTo>
                  <a:lnTo>
                    <a:pt x="232" y="2"/>
                  </a:lnTo>
                  <a:lnTo>
                    <a:pt x="230" y="2"/>
                  </a:lnTo>
                  <a:lnTo>
                    <a:pt x="228" y="4"/>
                  </a:lnTo>
                  <a:lnTo>
                    <a:pt x="226" y="4"/>
                  </a:lnTo>
                  <a:lnTo>
                    <a:pt x="215" y="2"/>
                  </a:lnTo>
                  <a:lnTo>
                    <a:pt x="213" y="2"/>
                  </a:lnTo>
                  <a:lnTo>
                    <a:pt x="210" y="4"/>
                  </a:lnTo>
                  <a:lnTo>
                    <a:pt x="206" y="4"/>
                  </a:lnTo>
                  <a:lnTo>
                    <a:pt x="201" y="4"/>
                  </a:lnTo>
                  <a:lnTo>
                    <a:pt x="197" y="6"/>
                  </a:lnTo>
                  <a:lnTo>
                    <a:pt x="201" y="7"/>
                  </a:lnTo>
                  <a:lnTo>
                    <a:pt x="203" y="7"/>
                  </a:lnTo>
                  <a:lnTo>
                    <a:pt x="206" y="9"/>
                  </a:lnTo>
                  <a:lnTo>
                    <a:pt x="210" y="12"/>
                  </a:lnTo>
                  <a:lnTo>
                    <a:pt x="212" y="12"/>
                  </a:lnTo>
                  <a:lnTo>
                    <a:pt x="215" y="12"/>
                  </a:lnTo>
                  <a:lnTo>
                    <a:pt x="212" y="14"/>
                  </a:lnTo>
                  <a:lnTo>
                    <a:pt x="215" y="15"/>
                  </a:lnTo>
                  <a:lnTo>
                    <a:pt x="218" y="16"/>
                  </a:lnTo>
                  <a:lnTo>
                    <a:pt x="221" y="17"/>
                  </a:lnTo>
                  <a:lnTo>
                    <a:pt x="223" y="18"/>
                  </a:lnTo>
                  <a:lnTo>
                    <a:pt x="221" y="18"/>
                  </a:lnTo>
                  <a:lnTo>
                    <a:pt x="218" y="21"/>
                  </a:lnTo>
                  <a:lnTo>
                    <a:pt x="215" y="22"/>
                  </a:lnTo>
                  <a:lnTo>
                    <a:pt x="212" y="23"/>
                  </a:lnTo>
                  <a:lnTo>
                    <a:pt x="214" y="21"/>
                  </a:lnTo>
                  <a:lnTo>
                    <a:pt x="216" y="18"/>
                  </a:lnTo>
                  <a:lnTo>
                    <a:pt x="213" y="17"/>
                  </a:lnTo>
                  <a:lnTo>
                    <a:pt x="211" y="16"/>
                  </a:lnTo>
                  <a:lnTo>
                    <a:pt x="207" y="16"/>
                  </a:lnTo>
                  <a:lnTo>
                    <a:pt x="205" y="14"/>
                  </a:lnTo>
                  <a:lnTo>
                    <a:pt x="202" y="12"/>
                  </a:lnTo>
                  <a:lnTo>
                    <a:pt x="199" y="9"/>
                  </a:lnTo>
                  <a:lnTo>
                    <a:pt x="196" y="9"/>
                  </a:lnTo>
                  <a:lnTo>
                    <a:pt x="194" y="8"/>
                  </a:lnTo>
                  <a:lnTo>
                    <a:pt x="190" y="7"/>
                  </a:lnTo>
                  <a:lnTo>
                    <a:pt x="187" y="9"/>
                  </a:lnTo>
                  <a:lnTo>
                    <a:pt x="185" y="8"/>
                  </a:lnTo>
                  <a:lnTo>
                    <a:pt x="182" y="6"/>
                  </a:lnTo>
                  <a:lnTo>
                    <a:pt x="179" y="7"/>
                  </a:lnTo>
                  <a:lnTo>
                    <a:pt x="176" y="8"/>
                  </a:lnTo>
                  <a:lnTo>
                    <a:pt x="175" y="6"/>
                  </a:lnTo>
                  <a:lnTo>
                    <a:pt x="171" y="5"/>
                  </a:lnTo>
                  <a:lnTo>
                    <a:pt x="169" y="6"/>
                  </a:lnTo>
                  <a:lnTo>
                    <a:pt x="165" y="6"/>
                  </a:lnTo>
                  <a:lnTo>
                    <a:pt x="162" y="6"/>
                  </a:lnTo>
                  <a:lnTo>
                    <a:pt x="159" y="7"/>
                  </a:lnTo>
                  <a:lnTo>
                    <a:pt x="161" y="9"/>
                  </a:lnTo>
                  <a:lnTo>
                    <a:pt x="164" y="9"/>
                  </a:lnTo>
                  <a:lnTo>
                    <a:pt x="168" y="10"/>
                  </a:lnTo>
                  <a:lnTo>
                    <a:pt x="164" y="10"/>
                  </a:lnTo>
                  <a:lnTo>
                    <a:pt x="168" y="14"/>
                  </a:lnTo>
                  <a:lnTo>
                    <a:pt x="170" y="14"/>
                  </a:lnTo>
                  <a:lnTo>
                    <a:pt x="173" y="15"/>
                  </a:lnTo>
                  <a:lnTo>
                    <a:pt x="177" y="15"/>
                  </a:lnTo>
                  <a:lnTo>
                    <a:pt x="179" y="15"/>
                  </a:lnTo>
                  <a:lnTo>
                    <a:pt x="182" y="15"/>
                  </a:lnTo>
                  <a:lnTo>
                    <a:pt x="180" y="16"/>
                  </a:lnTo>
                  <a:lnTo>
                    <a:pt x="177" y="15"/>
                  </a:lnTo>
                  <a:lnTo>
                    <a:pt x="175" y="16"/>
                  </a:lnTo>
                  <a:lnTo>
                    <a:pt x="171" y="15"/>
                  </a:lnTo>
                  <a:lnTo>
                    <a:pt x="168" y="15"/>
                  </a:lnTo>
                  <a:lnTo>
                    <a:pt x="164" y="14"/>
                  </a:lnTo>
                  <a:lnTo>
                    <a:pt x="162" y="15"/>
                  </a:lnTo>
                  <a:lnTo>
                    <a:pt x="159" y="13"/>
                  </a:lnTo>
                  <a:lnTo>
                    <a:pt x="156" y="12"/>
                  </a:lnTo>
                  <a:lnTo>
                    <a:pt x="153" y="10"/>
                  </a:lnTo>
                  <a:lnTo>
                    <a:pt x="151" y="10"/>
                  </a:lnTo>
                  <a:lnTo>
                    <a:pt x="147" y="10"/>
                  </a:lnTo>
                  <a:lnTo>
                    <a:pt x="144" y="10"/>
                  </a:lnTo>
                  <a:lnTo>
                    <a:pt x="144" y="13"/>
                  </a:lnTo>
                  <a:lnTo>
                    <a:pt x="147" y="14"/>
                  </a:lnTo>
                  <a:lnTo>
                    <a:pt x="150" y="16"/>
                  </a:lnTo>
                  <a:lnTo>
                    <a:pt x="153" y="18"/>
                  </a:lnTo>
                  <a:lnTo>
                    <a:pt x="150" y="19"/>
                  </a:lnTo>
                  <a:lnTo>
                    <a:pt x="147" y="18"/>
                  </a:lnTo>
                  <a:lnTo>
                    <a:pt x="144" y="17"/>
                  </a:lnTo>
                  <a:lnTo>
                    <a:pt x="141" y="16"/>
                  </a:lnTo>
                  <a:lnTo>
                    <a:pt x="138" y="16"/>
                  </a:lnTo>
                  <a:lnTo>
                    <a:pt x="135" y="15"/>
                  </a:lnTo>
                  <a:lnTo>
                    <a:pt x="133" y="16"/>
                  </a:lnTo>
                  <a:lnTo>
                    <a:pt x="132" y="18"/>
                  </a:lnTo>
                  <a:lnTo>
                    <a:pt x="135" y="19"/>
                  </a:lnTo>
                  <a:lnTo>
                    <a:pt x="137" y="21"/>
                  </a:lnTo>
                  <a:lnTo>
                    <a:pt x="141" y="21"/>
                  </a:lnTo>
                  <a:lnTo>
                    <a:pt x="143" y="22"/>
                  </a:lnTo>
                  <a:lnTo>
                    <a:pt x="141" y="22"/>
                  </a:lnTo>
                  <a:lnTo>
                    <a:pt x="139" y="22"/>
                  </a:lnTo>
                  <a:lnTo>
                    <a:pt x="136" y="21"/>
                  </a:lnTo>
                  <a:lnTo>
                    <a:pt x="133" y="22"/>
                  </a:lnTo>
                  <a:lnTo>
                    <a:pt x="130" y="21"/>
                  </a:lnTo>
                  <a:lnTo>
                    <a:pt x="127" y="23"/>
                  </a:lnTo>
                  <a:lnTo>
                    <a:pt x="127" y="26"/>
                  </a:lnTo>
                  <a:lnTo>
                    <a:pt x="130" y="27"/>
                  </a:lnTo>
                  <a:lnTo>
                    <a:pt x="133" y="28"/>
                  </a:lnTo>
                  <a:lnTo>
                    <a:pt x="136" y="30"/>
                  </a:lnTo>
                  <a:lnTo>
                    <a:pt x="138" y="31"/>
                  </a:lnTo>
                  <a:lnTo>
                    <a:pt x="142" y="32"/>
                  </a:lnTo>
                  <a:lnTo>
                    <a:pt x="144" y="32"/>
                  </a:lnTo>
                  <a:lnTo>
                    <a:pt x="147" y="33"/>
                  </a:lnTo>
                  <a:lnTo>
                    <a:pt x="150" y="34"/>
                  </a:lnTo>
                  <a:lnTo>
                    <a:pt x="153" y="35"/>
                  </a:lnTo>
                  <a:lnTo>
                    <a:pt x="155" y="36"/>
                  </a:lnTo>
                  <a:lnTo>
                    <a:pt x="159" y="36"/>
                  </a:lnTo>
                  <a:lnTo>
                    <a:pt x="161" y="36"/>
                  </a:lnTo>
                  <a:lnTo>
                    <a:pt x="164" y="39"/>
                  </a:lnTo>
                  <a:lnTo>
                    <a:pt x="168" y="40"/>
                  </a:lnTo>
                  <a:lnTo>
                    <a:pt x="170" y="41"/>
                  </a:lnTo>
                  <a:lnTo>
                    <a:pt x="173" y="44"/>
                  </a:lnTo>
                  <a:lnTo>
                    <a:pt x="170" y="44"/>
                  </a:lnTo>
                  <a:lnTo>
                    <a:pt x="167" y="42"/>
                  </a:lnTo>
                  <a:lnTo>
                    <a:pt x="164" y="40"/>
                  </a:lnTo>
                  <a:lnTo>
                    <a:pt x="161" y="39"/>
                  </a:lnTo>
                  <a:lnTo>
                    <a:pt x="159" y="39"/>
                  </a:lnTo>
                  <a:lnTo>
                    <a:pt x="155" y="39"/>
                  </a:lnTo>
                  <a:lnTo>
                    <a:pt x="153" y="36"/>
                  </a:lnTo>
                  <a:lnTo>
                    <a:pt x="151" y="36"/>
                  </a:lnTo>
                  <a:lnTo>
                    <a:pt x="147" y="35"/>
                  </a:lnTo>
                  <a:lnTo>
                    <a:pt x="142" y="34"/>
                  </a:lnTo>
                  <a:lnTo>
                    <a:pt x="139" y="33"/>
                  </a:lnTo>
                  <a:lnTo>
                    <a:pt x="136" y="32"/>
                  </a:lnTo>
                  <a:lnTo>
                    <a:pt x="134" y="32"/>
                  </a:lnTo>
                  <a:lnTo>
                    <a:pt x="130" y="30"/>
                  </a:lnTo>
                  <a:lnTo>
                    <a:pt x="128" y="28"/>
                  </a:lnTo>
                  <a:lnTo>
                    <a:pt x="125" y="28"/>
                  </a:lnTo>
                  <a:lnTo>
                    <a:pt x="122" y="31"/>
                  </a:lnTo>
                  <a:lnTo>
                    <a:pt x="125" y="32"/>
                  </a:lnTo>
                  <a:lnTo>
                    <a:pt x="127" y="35"/>
                  </a:lnTo>
                  <a:lnTo>
                    <a:pt x="130" y="35"/>
                  </a:lnTo>
                  <a:lnTo>
                    <a:pt x="133" y="35"/>
                  </a:lnTo>
                  <a:lnTo>
                    <a:pt x="136" y="36"/>
                  </a:lnTo>
                  <a:lnTo>
                    <a:pt x="134" y="36"/>
                  </a:lnTo>
                  <a:lnTo>
                    <a:pt x="130" y="35"/>
                  </a:lnTo>
                  <a:lnTo>
                    <a:pt x="127" y="35"/>
                  </a:lnTo>
                  <a:lnTo>
                    <a:pt x="125" y="35"/>
                  </a:lnTo>
                  <a:lnTo>
                    <a:pt x="121" y="35"/>
                  </a:lnTo>
                  <a:lnTo>
                    <a:pt x="121" y="32"/>
                  </a:lnTo>
                  <a:lnTo>
                    <a:pt x="119" y="31"/>
                  </a:lnTo>
                  <a:lnTo>
                    <a:pt x="117" y="28"/>
                  </a:lnTo>
                  <a:lnTo>
                    <a:pt x="113" y="27"/>
                  </a:lnTo>
                  <a:lnTo>
                    <a:pt x="111" y="26"/>
                  </a:lnTo>
                  <a:lnTo>
                    <a:pt x="109" y="25"/>
                  </a:lnTo>
                  <a:lnTo>
                    <a:pt x="105" y="26"/>
                  </a:lnTo>
                  <a:lnTo>
                    <a:pt x="102" y="25"/>
                  </a:lnTo>
                  <a:lnTo>
                    <a:pt x="99" y="24"/>
                  </a:lnTo>
                  <a:lnTo>
                    <a:pt x="96" y="23"/>
                  </a:lnTo>
                  <a:lnTo>
                    <a:pt x="99" y="23"/>
                  </a:lnTo>
                  <a:lnTo>
                    <a:pt x="100" y="23"/>
                  </a:lnTo>
                  <a:lnTo>
                    <a:pt x="96" y="22"/>
                  </a:lnTo>
                  <a:lnTo>
                    <a:pt x="93" y="22"/>
                  </a:lnTo>
                  <a:lnTo>
                    <a:pt x="91" y="22"/>
                  </a:lnTo>
                  <a:lnTo>
                    <a:pt x="87" y="23"/>
                  </a:lnTo>
                  <a:lnTo>
                    <a:pt x="84" y="24"/>
                  </a:lnTo>
                  <a:lnTo>
                    <a:pt x="87" y="26"/>
                  </a:lnTo>
                  <a:lnTo>
                    <a:pt x="90" y="28"/>
                  </a:lnTo>
                  <a:lnTo>
                    <a:pt x="87" y="28"/>
                  </a:lnTo>
                  <a:lnTo>
                    <a:pt x="84" y="30"/>
                  </a:lnTo>
                  <a:lnTo>
                    <a:pt x="82" y="30"/>
                  </a:lnTo>
                  <a:lnTo>
                    <a:pt x="78" y="31"/>
                  </a:lnTo>
                  <a:lnTo>
                    <a:pt x="75" y="31"/>
                  </a:lnTo>
                  <a:lnTo>
                    <a:pt x="73" y="31"/>
                  </a:lnTo>
                  <a:lnTo>
                    <a:pt x="69" y="32"/>
                  </a:lnTo>
                  <a:lnTo>
                    <a:pt x="73" y="34"/>
                  </a:lnTo>
                  <a:lnTo>
                    <a:pt x="75" y="34"/>
                  </a:lnTo>
                  <a:lnTo>
                    <a:pt x="77" y="34"/>
                  </a:lnTo>
                  <a:lnTo>
                    <a:pt x="81" y="35"/>
                  </a:lnTo>
                  <a:lnTo>
                    <a:pt x="83" y="36"/>
                  </a:lnTo>
                  <a:lnTo>
                    <a:pt x="86" y="36"/>
                  </a:lnTo>
                  <a:lnTo>
                    <a:pt x="92" y="36"/>
                  </a:lnTo>
                  <a:lnTo>
                    <a:pt x="95" y="38"/>
                  </a:lnTo>
                  <a:lnTo>
                    <a:pt x="98" y="39"/>
                  </a:lnTo>
                  <a:lnTo>
                    <a:pt x="98" y="41"/>
                  </a:lnTo>
                  <a:lnTo>
                    <a:pt x="96" y="39"/>
                  </a:lnTo>
                  <a:lnTo>
                    <a:pt x="94" y="39"/>
                  </a:lnTo>
                  <a:lnTo>
                    <a:pt x="95" y="41"/>
                  </a:lnTo>
                  <a:lnTo>
                    <a:pt x="93" y="39"/>
                  </a:lnTo>
                  <a:lnTo>
                    <a:pt x="90" y="38"/>
                  </a:lnTo>
                  <a:lnTo>
                    <a:pt x="86" y="40"/>
                  </a:lnTo>
                  <a:lnTo>
                    <a:pt x="90" y="42"/>
                  </a:lnTo>
                  <a:lnTo>
                    <a:pt x="86" y="41"/>
                  </a:lnTo>
                  <a:lnTo>
                    <a:pt x="84" y="39"/>
                  </a:lnTo>
                  <a:lnTo>
                    <a:pt x="81" y="38"/>
                  </a:lnTo>
                  <a:lnTo>
                    <a:pt x="78" y="36"/>
                  </a:lnTo>
                  <a:lnTo>
                    <a:pt x="75" y="36"/>
                  </a:lnTo>
                  <a:lnTo>
                    <a:pt x="71" y="36"/>
                  </a:lnTo>
                  <a:lnTo>
                    <a:pt x="69" y="39"/>
                  </a:lnTo>
                  <a:lnTo>
                    <a:pt x="66" y="40"/>
                  </a:lnTo>
                  <a:lnTo>
                    <a:pt x="69" y="41"/>
                  </a:lnTo>
                  <a:lnTo>
                    <a:pt x="66" y="40"/>
                  </a:lnTo>
                  <a:lnTo>
                    <a:pt x="64" y="40"/>
                  </a:lnTo>
                  <a:lnTo>
                    <a:pt x="64" y="36"/>
                  </a:lnTo>
                  <a:lnTo>
                    <a:pt x="61" y="35"/>
                  </a:lnTo>
                  <a:lnTo>
                    <a:pt x="58" y="35"/>
                  </a:lnTo>
                  <a:lnTo>
                    <a:pt x="56" y="35"/>
                  </a:lnTo>
                  <a:lnTo>
                    <a:pt x="52" y="35"/>
                  </a:lnTo>
                  <a:lnTo>
                    <a:pt x="50" y="35"/>
                  </a:lnTo>
                  <a:lnTo>
                    <a:pt x="47" y="35"/>
                  </a:lnTo>
                  <a:lnTo>
                    <a:pt x="44" y="36"/>
                  </a:lnTo>
                  <a:lnTo>
                    <a:pt x="41" y="38"/>
                  </a:lnTo>
                  <a:lnTo>
                    <a:pt x="37" y="40"/>
                  </a:lnTo>
                  <a:lnTo>
                    <a:pt x="35" y="41"/>
                  </a:lnTo>
                  <a:lnTo>
                    <a:pt x="37" y="42"/>
                  </a:lnTo>
                  <a:lnTo>
                    <a:pt x="35" y="44"/>
                  </a:lnTo>
                  <a:lnTo>
                    <a:pt x="32" y="43"/>
                  </a:lnTo>
                  <a:lnTo>
                    <a:pt x="30" y="41"/>
                  </a:lnTo>
                  <a:lnTo>
                    <a:pt x="26" y="42"/>
                  </a:lnTo>
                  <a:lnTo>
                    <a:pt x="25" y="41"/>
                  </a:lnTo>
                  <a:lnTo>
                    <a:pt x="22" y="41"/>
                  </a:lnTo>
                  <a:lnTo>
                    <a:pt x="19" y="42"/>
                  </a:lnTo>
                  <a:lnTo>
                    <a:pt x="17" y="43"/>
                  </a:lnTo>
                  <a:lnTo>
                    <a:pt x="14" y="43"/>
                  </a:lnTo>
                  <a:lnTo>
                    <a:pt x="11" y="45"/>
                  </a:lnTo>
                  <a:lnTo>
                    <a:pt x="8" y="45"/>
                  </a:lnTo>
                  <a:lnTo>
                    <a:pt x="5" y="45"/>
                  </a:lnTo>
                  <a:lnTo>
                    <a:pt x="2" y="49"/>
                  </a:lnTo>
                  <a:lnTo>
                    <a:pt x="0" y="50"/>
                  </a:lnTo>
                  <a:lnTo>
                    <a:pt x="0" y="51"/>
                  </a:lnTo>
                  <a:lnTo>
                    <a:pt x="4" y="51"/>
                  </a:lnTo>
                  <a:lnTo>
                    <a:pt x="6" y="53"/>
                  </a:lnTo>
                  <a:lnTo>
                    <a:pt x="9" y="53"/>
                  </a:lnTo>
                  <a:lnTo>
                    <a:pt x="11" y="53"/>
                  </a:lnTo>
                  <a:lnTo>
                    <a:pt x="15" y="50"/>
                  </a:lnTo>
                  <a:lnTo>
                    <a:pt x="17" y="49"/>
                  </a:lnTo>
                  <a:lnTo>
                    <a:pt x="21" y="49"/>
                  </a:lnTo>
                  <a:lnTo>
                    <a:pt x="24" y="49"/>
                  </a:lnTo>
                  <a:lnTo>
                    <a:pt x="26" y="50"/>
                  </a:lnTo>
                  <a:lnTo>
                    <a:pt x="28" y="50"/>
                  </a:lnTo>
                  <a:lnTo>
                    <a:pt x="32" y="51"/>
                  </a:lnTo>
                  <a:lnTo>
                    <a:pt x="28" y="51"/>
                  </a:lnTo>
                  <a:lnTo>
                    <a:pt x="26" y="52"/>
                  </a:lnTo>
                  <a:lnTo>
                    <a:pt x="24" y="52"/>
                  </a:lnTo>
                  <a:lnTo>
                    <a:pt x="21" y="53"/>
                  </a:lnTo>
                  <a:lnTo>
                    <a:pt x="17" y="55"/>
                  </a:lnTo>
                  <a:lnTo>
                    <a:pt x="15" y="57"/>
                  </a:lnTo>
                  <a:lnTo>
                    <a:pt x="17" y="57"/>
                  </a:lnTo>
                  <a:lnTo>
                    <a:pt x="21" y="59"/>
                  </a:lnTo>
                  <a:lnTo>
                    <a:pt x="24" y="58"/>
                  </a:lnTo>
                  <a:lnTo>
                    <a:pt x="26" y="57"/>
                  </a:lnTo>
                  <a:lnTo>
                    <a:pt x="27" y="57"/>
                  </a:lnTo>
                  <a:lnTo>
                    <a:pt x="31" y="56"/>
                  </a:lnTo>
                  <a:lnTo>
                    <a:pt x="33" y="55"/>
                  </a:lnTo>
                  <a:lnTo>
                    <a:pt x="36" y="55"/>
                  </a:lnTo>
                  <a:lnTo>
                    <a:pt x="39" y="53"/>
                  </a:lnTo>
                  <a:lnTo>
                    <a:pt x="42" y="52"/>
                  </a:lnTo>
                  <a:lnTo>
                    <a:pt x="44" y="52"/>
                  </a:lnTo>
                  <a:lnTo>
                    <a:pt x="48" y="52"/>
                  </a:lnTo>
                  <a:lnTo>
                    <a:pt x="50" y="52"/>
                  </a:lnTo>
                  <a:lnTo>
                    <a:pt x="53" y="52"/>
                  </a:lnTo>
                  <a:lnTo>
                    <a:pt x="57" y="53"/>
                  </a:lnTo>
                  <a:lnTo>
                    <a:pt x="59" y="53"/>
                  </a:lnTo>
                  <a:lnTo>
                    <a:pt x="61" y="55"/>
                  </a:lnTo>
                  <a:lnTo>
                    <a:pt x="59" y="53"/>
                  </a:lnTo>
                  <a:lnTo>
                    <a:pt x="57" y="53"/>
                  </a:lnTo>
                  <a:lnTo>
                    <a:pt x="53" y="53"/>
                  </a:lnTo>
                  <a:lnTo>
                    <a:pt x="50" y="53"/>
                  </a:lnTo>
                  <a:lnTo>
                    <a:pt x="48" y="53"/>
                  </a:lnTo>
                  <a:lnTo>
                    <a:pt x="44" y="53"/>
                  </a:lnTo>
                  <a:lnTo>
                    <a:pt x="41" y="56"/>
                  </a:lnTo>
                  <a:lnTo>
                    <a:pt x="39" y="56"/>
                  </a:lnTo>
                  <a:lnTo>
                    <a:pt x="35" y="58"/>
                  </a:lnTo>
                  <a:lnTo>
                    <a:pt x="32" y="58"/>
                  </a:lnTo>
                  <a:lnTo>
                    <a:pt x="30" y="59"/>
                  </a:lnTo>
                  <a:lnTo>
                    <a:pt x="27" y="60"/>
                  </a:lnTo>
                  <a:lnTo>
                    <a:pt x="30" y="61"/>
                  </a:lnTo>
                  <a:lnTo>
                    <a:pt x="33" y="61"/>
                  </a:lnTo>
                  <a:lnTo>
                    <a:pt x="35" y="62"/>
                  </a:lnTo>
                  <a:lnTo>
                    <a:pt x="39" y="62"/>
                  </a:lnTo>
                  <a:lnTo>
                    <a:pt x="41" y="62"/>
                  </a:lnTo>
                  <a:lnTo>
                    <a:pt x="37" y="62"/>
                  </a:lnTo>
                  <a:lnTo>
                    <a:pt x="35" y="64"/>
                  </a:lnTo>
                  <a:lnTo>
                    <a:pt x="32" y="64"/>
                  </a:lnTo>
                  <a:lnTo>
                    <a:pt x="30" y="62"/>
                  </a:lnTo>
                  <a:lnTo>
                    <a:pt x="26" y="62"/>
                  </a:lnTo>
                  <a:lnTo>
                    <a:pt x="24" y="64"/>
                  </a:lnTo>
                  <a:lnTo>
                    <a:pt x="22" y="66"/>
                  </a:lnTo>
                  <a:lnTo>
                    <a:pt x="24" y="68"/>
                  </a:lnTo>
                  <a:lnTo>
                    <a:pt x="26" y="69"/>
                  </a:lnTo>
                  <a:lnTo>
                    <a:pt x="28" y="70"/>
                  </a:lnTo>
                  <a:lnTo>
                    <a:pt x="31" y="70"/>
                  </a:lnTo>
                  <a:lnTo>
                    <a:pt x="34" y="70"/>
                  </a:lnTo>
                  <a:lnTo>
                    <a:pt x="36" y="70"/>
                  </a:lnTo>
                  <a:lnTo>
                    <a:pt x="40" y="69"/>
                  </a:lnTo>
                  <a:lnTo>
                    <a:pt x="42" y="69"/>
                  </a:lnTo>
                  <a:lnTo>
                    <a:pt x="45" y="69"/>
                  </a:lnTo>
                  <a:lnTo>
                    <a:pt x="48" y="68"/>
                  </a:lnTo>
                  <a:lnTo>
                    <a:pt x="54" y="68"/>
                  </a:lnTo>
                  <a:lnTo>
                    <a:pt x="57" y="68"/>
                  </a:lnTo>
                  <a:lnTo>
                    <a:pt x="60" y="68"/>
                  </a:lnTo>
                  <a:lnTo>
                    <a:pt x="62" y="68"/>
                  </a:lnTo>
                  <a:lnTo>
                    <a:pt x="73" y="67"/>
                  </a:lnTo>
                  <a:lnTo>
                    <a:pt x="75" y="66"/>
                  </a:lnTo>
                  <a:lnTo>
                    <a:pt x="78" y="65"/>
                  </a:lnTo>
                  <a:lnTo>
                    <a:pt x="81" y="64"/>
                  </a:lnTo>
                  <a:lnTo>
                    <a:pt x="84" y="62"/>
                  </a:lnTo>
                  <a:lnTo>
                    <a:pt x="86" y="62"/>
                  </a:lnTo>
                  <a:lnTo>
                    <a:pt x="90" y="61"/>
                  </a:lnTo>
                  <a:lnTo>
                    <a:pt x="92" y="61"/>
                  </a:lnTo>
                  <a:lnTo>
                    <a:pt x="95" y="60"/>
                  </a:lnTo>
                  <a:lnTo>
                    <a:pt x="98" y="62"/>
                  </a:lnTo>
                  <a:lnTo>
                    <a:pt x="95" y="62"/>
                  </a:lnTo>
                  <a:lnTo>
                    <a:pt x="92" y="64"/>
                  </a:lnTo>
                  <a:lnTo>
                    <a:pt x="90" y="64"/>
                  </a:lnTo>
                  <a:lnTo>
                    <a:pt x="86" y="65"/>
                  </a:lnTo>
                  <a:lnTo>
                    <a:pt x="84" y="66"/>
                  </a:lnTo>
                  <a:lnTo>
                    <a:pt x="81" y="68"/>
                  </a:lnTo>
                  <a:lnTo>
                    <a:pt x="78" y="68"/>
                  </a:lnTo>
                  <a:lnTo>
                    <a:pt x="75" y="69"/>
                  </a:lnTo>
                  <a:lnTo>
                    <a:pt x="71" y="70"/>
                  </a:lnTo>
                  <a:lnTo>
                    <a:pt x="69" y="70"/>
                  </a:lnTo>
                  <a:lnTo>
                    <a:pt x="66" y="70"/>
                  </a:lnTo>
                  <a:lnTo>
                    <a:pt x="64" y="72"/>
                  </a:lnTo>
                  <a:lnTo>
                    <a:pt x="60" y="72"/>
                  </a:lnTo>
                  <a:lnTo>
                    <a:pt x="58" y="70"/>
                  </a:lnTo>
                  <a:lnTo>
                    <a:pt x="54" y="70"/>
                  </a:lnTo>
                  <a:lnTo>
                    <a:pt x="49" y="70"/>
                  </a:lnTo>
                  <a:lnTo>
                    <a:pt x="43" y="70"/>
                  </a:lnTo>
                  <a:lnTo>
                    <a:pt x="40" y="72"/>
                  </a:lnTo>
                  <a:lnTo>
                    <a:pt x="37" y="72"/>
                  </a:lnTo>
                  <a:lnTo>
                    <a:pt x="35" y="73"/>
                  </a:lnTo>
                  <a:lnTo>
                    <a:pt x="36" y="75"/>
                  </a:lnTo>
                  <a:lnTo>
                    <a:pt x="41" y="77"/>
                  </a:lnTo>
                  <a:lnTo>
                    <a:pt x="44" y="78"/>
                  </a:lnTo>
                  <a:lnTo>
                    <a:pt x="48" y="79"/>
                  </a:lnTo>
                  <a:lnTo>
                    <a:pt x="50" y="81"/>
                  </a:lnTo>
                  <a:lnTo>
                    <a:pt x="53" y="81"/>
                  </a:lnTo>
                  <a:lnTo>
                    <a:pt x="56" y="82"/>
                  </a:lnTo>
                  <a:lnTo>
                    <a:pt x="59" y="83"/>
                  </a:lnTo>
                  <a:lnTo>
                    <a:pt x="61" y="83"/>
                  </a:lnTo>
                  <a:lnTo>
                    <a:pt x="65" y="82"/>
                  </a:lnTo>
                  <a:lnTo>
                    <a:pt x="67" y="79"/>
                  </a:lnTo>
                  <a:lnTo>
                    <a:pt x="70" y="77"/>
                  </a:lnTo>
                  <a:lnTo>
                    <a:pt x="73" y="75"/>
                  </a:lnTo>
                  <a:lnTo>
                    <a:pt x="75" y="74"/>
                  </a:lnTo>
                  <a:lnTo>
                    <a:pt x="78" y="72"/>
                  </a:lnTo>
                  <a:lnTo>
                    <a:pt x="82" y="70"/>
                  </a:lnTo>
                  <a:lnTo>
                    <a:pt x="84" y="69"/>
                  </a:lnTo>
                  <a:lnTo>
                    <a:pt x="87" y="69"/>
                  </a:lnTo>
                  <a:lnTo>
                    <a:pt x="90" y="69"/>
                  </a:lnTo>
                  <a:lnTo>
                    <a:pt x="92" y="68"/>
                  </a:lnTo>
                  <a:lnTo>
                    <a:pt x="95" y="68"/>
                  </a:lnTo>
                  <a:lnTo>
                    <a:pt x="101" y="68"/>
                  </a:lnTo>
                  <a:lnTo>
                    <a:pt x="104" y="67"/>
                  </a:lnTo>
                  <a:lnTo>
                    <a:pt x="108" y="67"/>
                  </a:lnTo>
                  <a:lnTo>
                    <a:pt x="111" y="67"/>
                  </a:lnTo>
                  <a:lnTo>
                    <a:pt x="113" y="67"/>
                  </a:lnTo>
                  <a:lnTo>
                    <a:pt x="117" y="66"/>
                  </a:lnTo>
                  <a:lnTo>
                    <a:pt x="119" y="66"/>
                  </a:lnTo>
                  <a:lnTo>
                    <a:pt x="122" y="66"/>
                  </a:lnTo>
                  <a:lnTo>
                    <a:pt x="125" y="65"/>
                  </a:lnTo>
                  <a:lnTo>
                    <a:pt x="127" y="65"/>
                  </a:lnTo>
                  <a:lnTo>
                    <a:pt x="130" y="65"/>
                  </a:lnTo>
                  <a:lnTo>
                    <a:pt x="127" y="66"/>
                  </a:lnTo>
                  <a:lnTo>
                    <a:pt x="125" y="67"/>
                  </a:lnTo>
                  <a:lnTo>
                    <a:pt x="121" y="67"/>
                  </a:lnTo>
                  <a:lnTo>
                    <a:pt x="119" y="67"/>
                  </a:lnTo>
                  <a:lnTo>
                    <a:pt x="113" y="68"/>
                  </a:lnTo>
                  <a:lnTo>
                    <a:pt x="110" y="68"/>
                  </a:lnTo>
                  <a:lnTo>
                    <a:pt x="107" y="68"/>
                  </a:lnTo>
                  <a:lnTo>
                    <a:pt x="104" y="69"/>
                  </a:lnTo>
                  <a:lnTo>
                    <a:pt x="101" y="69"/>
                  </a:lnTo>
                  <a:lnTo>
                    <a:pt x="99" y="69"/>
                  </a:lnTo>
                  <a:lnTo>
                    <a:pt x="95" y="69"/>
                  </a:lnTo>
                  <a:lnTo>
                    <a:pt x="93" y="70"/>
                  </a:lnTo>
                  <a:lnTo>
                    <a:pt x="90" y="70"/>
                  </a:lnTo>
                  <a:lnTo>
                    <a:pt x="86" y="72"/>
                  </a:lnTo>
                  <a:lnTo>
                    <a:pt x="83" y="73"/>
                  </a:lnTo>
                  <a:lnTo>
                    <a:pt x="81" y="75"/>
                  </a:lnTo>
                  <a:lnTo>
                    <a:pt x="78" y="77"/>
                  </a:lnTo>
                  <a:lnTo>
                    <a:pt x="75" y="78"/>
                  </a:lnTo>
                  <a:lnTo>
                    <a:pt x="73" y="81"/>
                  </a:lnTo>
                  <a:lnTo>
                    <a:pt x="71" y="84"/>
                  </a:lnTo>
                  <a:lnTo>
                    <a:pt x="74" y="84"/>
                  </a:lnTo>
                  <a:lnTo>
                    <a:pt x="77" y="85"/>
                  </a:lnTo>
                  <a:lnTo>
                    <a:pt x="79" y="85"/>
                  </a:lnTo>
                  <a:lnTo>
                    <a:pt x="83" y="84"/>
                  </a:lnTo>
                  <a:lnTo>
                    <a:pt x="85" y="84"/>
                  </a:lnTo>
                  <a:lnTo>
                    <a:pt x="83" y="85"/>
                  </a:lnTo>
                  <a:lnTo>
                    <a:pt x="85" y="85"/>
                  </a:lnTo>
                  <a:lnTo>
                    <a:pt x="88" y="86"/>
                  </a:lnTo>
                  <a:lnTo>
                    <a:pt x="92" y="86"/>
                  </a:lnTo>
                  <a:lnTo>
                    <a:pt x="94" y="86"/>
                  </a:lnTo>
                  <a:lnTo>
                    <a:pt x="98" y="86"/>
                  </a:lnTo>
                  <a:lnTo>
                    <a:pt x="100" y="86"/>
                  </a:lnTo>
                  <a:lnTo>
                    <a:pt x="103" y="86"/>
                  </a:lnTo>
                  <a:lnTo>
                    <a:pt x="105" y="85"/>
                  </a:lnTo>
                  <a:lnTo>
                    <a:pt x="109" y="85"/>
                  </a:lnTo>
                  <a:lnTo>
                    <a:pt x="111" y="84"/>
                  </a:lnTo>
                  <a:lnTo>
                    <a:pt x="112" y="82"/>
                  </a:lnTo>
                  <a:lnTo>
                    <a:pt x="112" y="78"/>
                  </a:lnTo>
                  <a:lnTo>
                    <a:pt x="116" y="77"/>
                  </a:lnTo>
                  <a:lnTo>
                    <a:pt x="118" y="77"/>
                  </a:lnTo>
                  <a:lnTo>
                    <a:pt x="116" y="81"/>
                  </a:lnTo>
                  <a:lnTo>
                    <a:pt x="118" y="81"/>
                  </a:lnTo>
                  <a:lnTo>
                    <a:pt x="121" y="79"/>
                  </a:lnTo>
                  <a:lnTo>
                    <a:pt x="124" y="79"/>
                  </a:lnTo>
                  <a:lnTo>
                    <a:pt x="127" y="79"/>
                  </a:lnTo>
                  <a:lnTo>
                    <a:pt x="129" y="78"/>
                  </a:lnTo>
                  <a:lnTo>
                    <a:pt x="133" y="77"/>
                  </a:lnTo>
                  <a:lnTo>
                    <a:pt x="135" y="76"/>
                  </a:lnTo>
                  <a:lnTo>
                    <a:pt x="138" y="77"/>
                  </a:lnTo>
                  <a:lnTo>
                    <a:pt x="135" y="78"/>
                  </a:lnTo>
                  <a:lnTo>
                    <a:pt x="133" y="79"/>
                  </a:lnTo>
                  <a:lnTo>
                    <a:pt x="129" y="79"/>
                  </a:lnTo>
                  <a:lnTo>
                    <a:pt x="126" y="81"/>
                  </a:lnTo>
                  <a:lnTo>
                    <a:pt x="124" y="82"/>
                  </a:lnTo>
                  <a:lnTo>
                    <a:pt x="120" y="83"/>
                  </a:lnTo>
                  <a:lnTo>
                    <a:pt x="120" y="85"/>
                  </a:lnTo>
                  <a:lnTo>
                    <a:pt x="122" y="85"/>
                  </a:lnTo>
                  <a:lnTo>
                    <a:pt x="126" y="85"/>
                  </a:lnTo>
                  <a:lnTo>
                    <a:pt x="129" y="85"/>
                  </a:lnTo>
                  <a:lnTo>
                    <a:pt x="132" y="84"/>
                  </a:lnTo>
                  <a:lnTo>
                    <a:pt x="135" y="84"/>
                  </a:lnTo>
                  <a:lnTo>
                    <a:pt x="137" y="84"/>
                  </a:lnTo>
                  <a:lnTo>
                    <a:pt x="141" y="84"/>
                  </a:lnTo>
                  <a:lnTo>
                    <a:pt x="143" y="83"/>
                  </a:lnTo>
                  <a:lnTo>
                    <a:pt x="146" y="83"/>
                  </a:lnTo>
                  <a:lnTo>
                    <a:pt x="149" y="82"/>
                  </a:lnTo>
                  <a:lnTo>
                    <a:pt x="152" y="82"/>
                  </a:lnTo>
                  <a:lnTo>
                    <a:pt x="154" y="81"/>
                  </a:lnTo>
                  <a:lnTo>
                    <a:pt x="156" y="79"/>
                  </a:lnTo>
                  <a:lnTo>
                    <a:pt x="160" y="79"/>
                  </a:lnTo>
                  <a:lnTo>
                    <a:pt x="163" y="78"/>
                  </a:lnTo>
                  <a:lnTo>
                    <a:pt x="165" y="77"/>
                  </a:lnTo>
                  <a:lnTo>
                    <a:pt x="169" y="76"/>
                  </a:lnTo>
                  <a:lnTo>
                    <a:pt x="171" y="74"/>
                  </a:lnTo>
                  <a:lnTo>
                    <a:pt x="175" y="72"/>
                  </a:lnTo>
                  <a:lnTo>
                    <a:pt x="172" y="69"/>
                  </a:lnTo>
                  <a:lnTo>
                    <a:pt x="176" y="67"/>
                  </a:lnTo>
                  <a:lnTo>
                    <a:pt x="173" y="66"/>
                  </a:lnTo>
                  <a:lnTo>
                    <a:pt x="170" y="65"/>
                  </a:lnTo>
                  <a:lnTo>
                    <a:pt x="172" y="66"/>
                  </a:lnTo>
                  <a:lnTo>
                    <a:pt x="176" y="66"/>
                  </a:lnTo>
                  <a:lnTo>
                    <a:pt x="178" y="67"/>
                  </a:lnTo>
                  <a:lnTo>
                    <a:pt x="181" y="67"/>
                  </a:lnTo>
                  <a:lnTo>
                    <a:pt x="182" y="64"/>
                  </a:lnTo>
                  <a:lnTo>
                    <a:pt x="185" y="62"/>
                  </a:lnTo>
                  <a:lnTo>
                    <a:pt x="187" y="61"/>
                  </a:lnTo>
                  <a:lnTo>
                    <a:pt x="190" y="59"/>
                  </a:lnTo>
                  <a:lnTo>
                    <a:pt x="193" y="59"/>
                  </a:lnTo>
                  <a:lnTo>
                    <a:pt x="196" y="58"/>
                  </a:lnTo>
                  <a:lnTo>
                    <a:pt x="199" y="57"/>
                  </a:lnTo>
                  <a:lnTo>
                    <a:pt x="202" y="57"/>
                  </a:lnTo>
                  <a:lnTo>
                    <a:pt x="205" y="57"/>
                  </a:lnTo>
                  <a:lnTo>
                    <a:pt x="202" y="58"/>
                  </a:lnTo>
                  <a:lnTo>
                    <a:pt x="199" y="59"/>
                  </a:lnTo>
                  <a:lnTo>
                    <a:pt x="196" y="59"/>
                  </a:lnTo>
                  <a:lnTo>
                    <a:pt x="194" y="60"/>
                  </a:lnTo>
                  <a:lnTo>
                    <a:pt x="190" y="62"/>
                  </a:lnTo>
                  <a:lnTo>
                    <a:pt x="188" y="65"/>
                  </a:lnTo>
                  <a:lnTo>
                    <a:pt x="185" y="66"/>
                  </a:lnTo>
                  <a:lnTo>
                    <a:pt x="182" y="68"/>
                  </a:lnTo>
                  <a:lnTo>
                    <a:pt x="179" y="69"/>
                  </a:lnTo>
                  <a:lnTo>
                    <a:pt x="178" y="73"/>
                  </a:lnTo>
                  <a:lnTo>
                    <a:pt x="179" y="75"/>
                  </a:lnTo>
                  <a:lnTo>
                    <a:pt x="182" y="75"/>
                  </a:lnTo>
                  <a:lnTo>
                    <a:pt x="185" y="75"/>
                  </a:lnTo>
                  <a:lnTo>
                    <a:pt x="188" y="74"/>
                  </a:lnTo>
                  <a:lnTo>
                    <a:pt x="190" y="74"/>
                  </a:lnTo>
                  <a:lnTo>
                    <a:pt x="194" y="74"/>
                  </a:lnTo>
                  <a:lnTo>
                    <a:pt x="196" y="74"/>
                  </a:lnTo>
                  <a:lnTo>
                    <a:pt x="199" y="74"/>
                  </a:lnTo>
                  <a:lnTo>
                    <a:pt x="202" y="74"/>
                  </a:lnTo>
                  <a:lnTo>
                    <a:pt x="209" y="74"/>
                  </a:lnTo>
                  <a:lnTo>
                    <a:pt x="211" y="75"/>
                  </a:lnTo>
                  <a:lnTo>
                    <a:pt x="209" y="76"/>
                  </a:lnTo>
                  <a:lnTo>
                    <a:pt x="202" y="76"/>
                  </a:lnTo>
                  <a:lnTo>
                    <a:pt x="198" y="76"/>
                  </a:lnTo>
                  <a:lnTo>
                    <a:pt x="196" y="76"/>
                  </a:lnTo>
                  <a:lnTo>
                    <a:pt x="193" y="76"/>
                  </a:lnTo>
                  <a:lnTo>
                    <a:pt x="189" y="77"/>
                  </a:lnTo>
                  <a:lnTo>
                    <a:pt x="182" y="78"/>
                  </a:lnTo>
                  <a:lnTo>
                    <a:pt x="180" y="78"/>
                  </a:lnTo>
                  <a:lnTo>
                    <a:pt x="178" y="79"/>
                  </a:lnTo>
                  <a:lnTo>
                    <a:pt x="175" y="79"/>
                  </a:lnTo>
                  <a:lnTo>
                    <a:pt x="169" y="82"/>
                  </a:lnTo>
                  <a:lnTo>
                    <a:pt x="165" y="83"/>
                  </a:lnTo>
                  <a:lnTo>
                    <a:pt x="169" y="84"/>
                  </a:lnTo>
                  <a:lnTo>
                    <a:pt x="172" y="83"/>
                  </a:lnTo>
                  <a:lnTo>
                    <a:pt x="176" y="83"/>
                  </a:lnTo>
                  <a:lnTo>
                    <a:pt x="178" y="83"/>
                  </a:lnTo>
                  <a:lnTo>
                    <a:pt x="181" y="83"/>
                  </a:lnTo>
                  <a:lnTo>
                    <a:pt x="184" y="83"/>
                  </a:lnTo>
                  <a:lnTo>
                    <a:pt x="187" y="84"/>
                  </a:lnTo>
                  <a:lnTo>
                    <a:pt x="190" y="84"/>
                  </a:lnTo>
                  <a:lnTo>
                    <a:pt x="188" y="84"/>
                  </a:lnTo>
                  <a:lnTo>
                    <a:pt x="182" y="84"/>
                  </a:lnTo>
                  <a:lnTo>
                    <a:pt x="179" y="85"/>
                  </a:lnTo>
                  <a:lnTo>
                    <a:pt x="173" y="85"/>
                  </a:lnTo>
                  <a:lnTo>
                    <a:pt x="171" y="85"/>
                  </a:lnTo>
                  <a:lnTo>
                    <a:pt x="168" y="85"/>
                  </a:lnTo>
                  <a:lnTo>
                    <a:pt x="164" y="85"/>
                  </a:lnTo>
                  <a:lnTo>
                    <a:pt x="162" y="85"/>
                  </a:lnTo>
                  <a:lnTo>
                    <a:pt x="159" y="87"/>
                  </a:lnTo>
                  <a:lnTo>
                    <a:pt x="156" y="87"/>
                  </a:lnTo>
                  <a:lnTo>
                    <a:pt x="153" y="89"/>
                  </a:lnTo>
                  <a:lnTo>
                    <a:pt x="151" y="89"/>
                  </a:lnTo>
                  <a:lnTo>
                    <a:pt x="145" y="89"/>
                  </a:lnTo>
                  <a:lnTo>
                    <a:pt x="142" y="90"/>
                  </a:lnTo>
                  <a:lnTo>
                    <a:pt x="139" y="90"/>
                  </a:lnTo>
                  <a:lnTo>
                    <a:pt x="136" y="90"/>
                  </a:lnTo>
                  <a:lnTo>
                    <a:pt x="133" y="91"/>
                  </a:lnTo>
                  <a:lnTo>
                    <a:pt x="130" y="91"/>
                  </a:lnTo>
                  <a:lnTo>
                    <a:pt x="127" y="91"/>
                  </a:lnTo>
                  <a:lnTo>
                    <a:pt x="124" y="91"/>
                  </a:lnTo>
                  <a:lnTo>
                    <a:pt x="121" y="93"/>
                  </a:lnTo>
                  <a:lnTo>
                    <a:pt x="124" y="95"/>
                  </a:lnTo>
                  <a:lnTo>
                    <a:pt x="127" y="98"/>
                  </a:lnTo>
                  <a:lnTo>
                    <a:pt x="129" y="99"/>
                  </a:lnTo>
                  <a:lnTo>
                    <a:pt x="133" y="101"/>
                  </a:lnTo>
                  <a:lnTo>
                    <a:pt x="135" y="102"/>
                  </a:lnTo>
                  <a:lnTo>
                    <a:pt x="138" y="103"/>
                  </a:lnTo>
                  <a:lnTo>
                    <a:pt x="141" y="103"/>
                  </a:lnTo>
                  <a:lnTo>
                    <a:pt x="144" y="104"/>
                  </a:lnTo>
                  <a:lnTo>
                    <a:pt x="142" y="107"/>
                  </a:lnTo>
                  <a:lnTo>
                    <a:pt x="141" y="110"/>
                  </a:lnTo>
                  <a:lnTo>
                    <a:pt x="144" y="111"/>
                  </a:lnTo>
                  <a:lnTo>
                    <a:pt x="146" y="111"/>
                  </a:lnTo>
                  <a:lnTo>
                    <a:pt x="149" y="112"/>
                  </a:lnTo>
                  <a:lnTo>
                    <a:pt x="152" y="113"/>
                  </a:lnTo>
                  <a:lnTo>
                    <a:pt x="154" y="113"/>
                  </a:lnTo>
                  <a:lnTo>
                    <a:pt x="158" y="112"/>
                  </a:lnTo>
                  <a:lnTo>
                    <a:pt x="161" y="112"/>
                  </a:lnTo>
                  <a:lnTo>
                    <a:pt x="163" y="111"/>
                  </a:lnTo>
                  <a:lnTo>
                    <a:pt x="165" y="112"/>
                  </a:lnTo>
                  <a:lnTo>
                    <a:pt x="163" y="113"/>
                  </a:lnTo>
                  <a:lnTo>
                    <a:pt x="162" y="113"/>
                  </a:lnTo>
                  <a:lnTo>
                    <a:pt x="159" y="113"/>
                  </a:lnTo>
                  <a:lnTo>
                    <a:pt x="156" y="115"/>
                  </a:lnTo>
                  <a:lnTo>
                    <a:pt x="153" y="116"/>
                  </a:lnTo>
                  <a:lnTo>
                    <a:pt x="150" y="115"/>
                  </a:lnTo>
                  <a:lnTo>
                    <a:pt x="147" y="115"/>
                  </a:lnTo>
                  <a:lnTo>
                    <a:pt x="144" y="113"/>
                  </a:lnTo>
                  <a:lnTo>
                    <a:pt x="141" y="115"/>
                  </a:lnTo>
                  <a:lnTo>
                    <a:pt x="138" y="112"/>
                  </a:lnTo>
                  <a:lnTo>
                    <a:pt x="135" y="109"/>
                  </a:lnTo>
                  <a:lnTo>
                    <a:pt x="134" y="107"/>
                  </a:lnTo>
                  <a:lnTo>
                    <a:pt x="130" y="105"/>
                  </a:lnTo>
                  <a:lnTo>
                    <a:pt x="128" y="103"/>
                  </a:lnTo>
                  <a:lnTo>
                    <a:pt x="125" y="102"/>
                  </a:lnTo>
                  <a:lnTo>
                    <a:pt x="122" y="101"/>
                  </a:lnTo>
                  <a:lnTo>
                    <a:pt x="120" y="100"/>
                  </a:lnTo>
                  <a:lnTo>
                    <a:pt x="117" y="98"/>
                  </a:lnTo>
                  <a:lnTo>
                    <a:pt x="115" y="96"/>
                  </a:lnTo>
                  <a:lnTo>
                    <a:pt x="111" y="94"/>
                  </a:lnTo>
                  <a:lnTo>
                    <a:pt x="109" y="94"/>
                  </a:lnTo>
                  <a:lnTo>
                    <a:pt x="105" y="94"/>
                  </a:lnTo>
                  <a:lnTo>
                    <a:pt x="103" y="93"/>
                  </a:lnTo>
                  <a:lnTo>
                    <a:pt x="100" y="93"/>
                  </a:lnTo>
                  <a:lnTo>
                    <a:pt x="96" y="94"/>
                  </a:lnTo>
                  <a:lnTo>
                    <a:pt x="94" y="94"/>
                  </a:lnTo>
                  <a:lnTo>
                    <a:pt x="91" y="94"/>
                  </a:lnTo>
                  <a:lnTo>
                    <a:pt x="88" y="93"/>
                  </a:lnTo>
                  <a:lnTo>
                    <a:pt x="83" y="92"/>
                  </a:lnTo>
                  <a:lnTo>
                    <a:pt x="79" y="92"/>
                  </a:lnTo>
                  <a:lnTo>
                    <a:pt x="77" y="92"/>
                  </a:lnTo>
                  <a:lnTo>
                    <a:pt x="74" y="94"/>
                  </a:lnTo>
                  <a:lnTo>
                    <a:pt x="73" y="96"/>
                  </a:lnTo>
                  <a:lnTo>
                    <a:pt x="73" y="100"/>
                  </a:lnTo>
                  <a:lnTo>
                    <a:pt x="75" y="102"/>
                  </a:lnTo>
                  <a:lnTo>
                    <a:pt x="77" y="102"/>
                  </a:lnTo>
                  <a:lnTo>
                    <a:pt x="79" y="102"/>
                  </a:lnTo>
                  <a:lnTo>
                    <a:pt x="83" y="103"/>
                  </a:lnTo>
                  <a:lnTo>
                    <a:pt x="86" y="103"/>
                  </a:lnTo>
                  <a:lnTo>
                    <a:pt x="88" y="105"/>
                  </a:lnTo>
                  <a:lnTo>
                    <a:pt x="86" y="104"/>
                  </a:lnTo>
                  <a:lnTo>
                    <a:pt x="83" y="104"/>
                  </a:lnTo>
                  <a:lnTo>
                    <a:pt x="81" y="103"/>
                  </a:lnTo>
                  <a:lnTo>
                    <a:pt x="78" y="103"/>
                  </a:lnTo>
                  <a:lnTo>
                    <a:pt x="75" y="104"/>
                  </a:lnTo>
                  <a:lnTo>
                    <a:pt x="75" y="107"/>
                  </a:lnTo>
                  <a:lnTo>
                    <a:pt x="75" y="110"/>
                  </a:lnTo>
                  <a:lnTo>
                    <a:pt x="77" y="110"/>
                  </a:lnTo>
                  <a:lnTo>
                    <a:pt x="81" y="111"/>
                  </a:lnTo>
                  <a:lnTo>
                    <a:pt x="83" y="111"/>
                  </a:lnTo>
                  <a:lnTo>
                    <a:pt x="86" y="111"/>
                  </a:lnTo>
                  <a:lnTo>
                    <a:pt x="90" y="112"/>
                  </a:lnTo>
                  <a:lnTo>
                    <a:pt x="92" y="113"/>
                  </a:lnTo>
                  <a:lnTo>
                    <a:pt x="95" y="116"/>
                  </a:lnTo>
                  <a:lnTo>
                    <a:pt x="96" y="118"/>
                  </a:lnTo>
                  <a:lnTo>
                    <a:pt x="100" y="119"/>
                  </a:lnTo>
                  <a:lnTo>
                    <a:pt x="102" y="122"/>
                  </a:lnTo>
                  <a:lnTo>
                    <a:pt x="103" y="125"/>
                  </a:lnTo>
                  <a:lnTo>
                    <a:pt x="104" y="127"/>
                  </a:lnTo>
                  <a:lnTo>
                    <a:pt x="108" y="128"/>
                  </a:lnTo>
                  <a:lnTo>
                    <a:pt x="111" y="129"/>
                  </a:lnTo>
                  <a:lnTo>
                    <a:pt x="113" y="132"/>
                  </a:lnTo>
                  <a:lnTo>
                    <a:pt x="117" y="132"/>
                  </a:lnTo>
                  <a:lnTo>
                    <a:pt x="113" y="133"/>
                  </a:lnTo>
                  <a:lnTo>
                    <a:pt x="111" y="132"/>
                  </a:lnTo>
                  <a:lnTo>
                    <a:pt x="108" y="130"/>
                  </a:lnTo>
                  <a:lnTo>
                    <a:pt x="104" y="129"/>
                  </a:lnTo>
                  <a:lnTo>
                    <a:pt x="102" y="128"/>
                  </a:lnTo>
                  <a:lnTo>
                    <a:pt x="99" y="130"/>
                  </a:lnTo>
                  <a:lnTo>
                    <a:pt x="100" y="133"/>
                  </a:lnTo>
                  <a:lnTo>
                    <a:pt x="103" y="134"/>
                  </a:lnTo>
                  <a:lnTo>
                    <a:pt x="105" y="134"/>
                  </a:lnTo>
                  <a:lnTo>
                    <a:pt x="109" y="135"/>
                  </a:lnTo>
                  <a:lnTo>
                    <a:pt x="111" y="135"/>
                  </a:lnTo>
                  <a:lnTo>
                    <a:pt x="115" y="135"/>
                  </a:lnTo>
                  <a:lnTo>
                    <a:pt x="117" y="135"/>
                  </a:lnTo>
                  <a:lnTo>
                    <a:pt x="120" y="135"/>
                  </a:lnTo>
                  <a:lnTo>
                    <a:pt x="122" y="135"/>
                  </a:lnTo>
                  <a:lnTo>
                    <a:pt x="128" y="136"/>
                  </a:lnTo>
                  <a:lnTo>
                    <a:pt x="132" y="136"/>
                  </a:lnTo>
                  <a:lnTo>
                    <a:pt x="134" y="136"/>
                  </a:lnTo>
                  <a:lnTo>
                    <a:pt x="137" y="133"/>
                  </a:lnTo>
                  <a:lnTo>
                    <a:pt x="139" y="132"/>
                  </a:lnTo>
                  <a:lnTo>
                    <a:pt x="143" y="132"/>
                  </a:lnTo>
                  <a:lnTo>
                    <a:pt x="139" y="135"/>
                  </a:lnTo>
                  <a:lnTo>
                    <a:pt x="138" y="137"/>
                  </a:lnTo>
                  <a:lnTo>
                    <a:pt x="135" y="137"/>
                  </a:lnTo>
                  <a:lnTo>
                    <a:pt x="133" y="138"/>
                  </a:lnTo>
                  <a:lnTo>
                    <a:pt x="129" y="138"/>
                  </a:lnTo>
                  <a:lnTo>
                    <a:pt x="126" y="138"/>
                  </a:lnTo>
                  <a:lnTo>
                    <a:pt x="124" y="137"/>
                  </a:lnTo>
                  <a:lnTo>
                    <a:pt x="121" y="139"/>
                  </a:lnTo>
                  <a:lnTo>
                    <a:pt x="124" y="141"/>
                  </a:lnTo>
                  <a:lnTo>
                    <a:pt x="127" y="142"/>
                  </a:lnTo>
                  <a:lnTo>
                    <a:pt x="129" y="141"/>
                  </a:lnTo>
                  <a:lnTo>
                    <a:pt x="133" y="142"/>
                  </a:lnTo>
                  <a:lnTo>
                    <a:pt x="129" y="144"/>
                  </a:lnTo>
                  <a:lnTo>
                    <a:pt x="132" y="146"/>
                  </a:lnTo>
                  <a:lnTo>
                    <a:pt x="128" y="145"/>
                  </a:lnTo>
                  <a:lnTo>
                    <a:pt x="126" y="143"/>
                  </a:lnTo>
                  <a:lnTo>
                    <a:pt x="122" y="142"/>
                  </a:lnTo>
                  <a:lnTo>
                    <a:pt x="120" y="142"/>
                  </a:lnTo>
                  <a:lnTo>
                    <a:pt x="118" y="139"/>
                  </a:lnTo>
                  <a:lnTo>
                    <a:pt x="115" y="139"/>
                  </a:lnTo>
                  <a:lnTo>
                    <a:pt x="111" y="138"/>
                  </a:lnTo>
                  <a:lnTo>
                    <a:pt x="109" y="137"/>
                  </a:lnTo>
                  <a:lnTo>
                    <a:pt x="105" y="137"/>
                  </a:lnTo>
                  <a:lnTo>
                    <a:pt x="103" y="137"/>
                  </a:lnTo>
                  <a:lnTo>
                    <a:pt x="100" y="137"/>
                  </a:lnTo>
                  <a:lnTo>
                    <a:pt x="98" y="136"/>
                  </a:lnTo>
                  <a:lnTo>
                    <a:pt x="95" y="136"/>
                  </a:lnTo>
                  <a:lnTo>
                    <a:pt x="92" y="136"/>
                  </a:lnTo>
                  <a:lnTo>
                    <a:pt x="90" y="136"/>
                  </a:lnTo>
                  <a:lnTo>
                    <a:pt x="86" y="137"/>
                  </a:lnTo>
                  <a:lnTo>
                    <a:pt x="81" y="138"/>
                  </a:lnTo>
                  <a:lnTo>
                    <a:pt x="78" y="138"/>
                  </a:lnTo>
                  <a:lnTo>
                    <a:pt x="75" y="139"/>
                  </a:lnTo>
                  <a:lnTo>
                    <a:pt x="71" y="139"/>
                  </a:lnTo>
                  <a:lnTo>
                    <a:pt x="69" y="141"/>
                  </a:lnTo>
                  <a:lnTo>
                    <a:pt x="67" y="144"/>
                  </a:lnTo>
                  <a:lnTo>
                    <a:pt x="68" y="146"/>
                  </a:lnTo>
                  <a:lnTo>
                    <a:pt x="66" y="146"/>
                  </a:lnTo>
                  <a:lnTo>
                    <a:pt x="62" y="149"/>
                  </a:lnTo>
                  <a:lnTo>
                    <a:pt x="60" y="151"/>
                  </a:lnTo>
                  <a:lnTo>
                    <a:pt x="60" y="154"/>
                  </a:lnTo>
                  <a:lnTo>
                    <a:pt x="62" y="156"/>
                  </a:lnTo>
                  <a:lnTo>
                    <a:pt x="65" y="158"/>
                  </a:lnTo>
                  <a:lnTo>
                    <a:pt x="62" y="160"/>
                  </a:lnTo>
                  <a:lnTo>
                    <a:pt x="65" y="160"/>
                  </a:lnTo>
                  <a:lnTo>
                    <a:pt x="68" y="160"/>
                  </a:lnTo>
                  <a:lnTo>
                    <a:pt x="71" y="160"/>
                  </a:lnTo>
                  <a:lnTo>
                    <a:pt x="74" y="156"/>
                  </a:lnTo>
                  <a:lnTo>
                    <a:pt x="77" y="158"/>
                  </a:lnTo>
                  <a:lnTo>
                    <a:pt x="79" y="156"/>
                  </a:lnTo>
                  <a:lnTo>
                    <a:pt x="83" y="154"/>
                  </a:lnTo>
                  <a:lnTo>
                    <a:pt x="81" y="156"/>
                  </a:lnTo>
                  <a:lnTo>
                    <a:pt x="77" y="159"/>
                  </a:lnTo>
                  <a:lnTo>
                    <a:pt x="79" y="161"/>
                  </a:lnTo>
                  <a:lnTo>
                    <a:pt x="83" y="161"/>
                  </a:lnTo>
                  <a:lnTo>
                    <a:pt x="85" y="160"/>
                  </a:lnTo>
                  <a:lnTo>
                    <a:pt x="88" y="160"/>
                  </a:lnTo>
                  <a:lnTo>
                    <a:pt x="91" y="158"/>
                  </a:lnTo>
                  <a:lnTo>
                    <a:pt x="93" y="155"/>
                  </a:lnTo>
                  <a:lnTo>
                    <a:pt x="95" y="152"/>
                  </a:lnTo>
                  <a:lnTo>
                    <a:pt x="96" y="150"/>
                  </a:lnTo>
                  <a:lnTo>
                    <a:pt x="99" y="147"/>
                  </a:lnTo>
                  <a:lnTo>
                    <a:pt x="98" y="150"/>
                  </a:lnTo>
                  <a:lnTo>
                    <a:pt x="96" y="152"/>
                  </a:lnTo>
                  <a:lnTo>
                    <a:pt x="100" y="153"/>
                  </a:lnTo>
                  <a:lnTo>
                    <a:pt x="96" y="154"/>
                  </a:lnTo>
                  <a:lnTo>
                    <a:pt x="98" y="156"/>
                  </a:lnTo>
                  <a:lnTo>
                    <a:pt x="100" y="156"/>
                  </a:lnTo>
                  <a:lnTo>
                    <a:pt x="103" y="156"/>
                  </a:lnTo>
                  <a:lnTo>
                    <a:pt x="105" y="159"/>
                  </a:lnTo>
                  <a:lnTo>
                    <a:pt x="103" y="158"/>
                  </a:lnTo>
                  <a:lnTo>
                    <a:pt x="100" y="158"/>
                  </a:lnTo>
                  <a:lnTo>
                    <a:pt x="98" y="158"/>
                  </a:lnTo>
                  <a:lnTo>
                    <a:pt x="95" y="158"/>
                  </a:lnTo>
                  <a:lnTo>
                    <a:pt x="95" y="161"/>
                  </a:lnTo>
                  <a:lnTo>
                    <a:pt x="99" y="161"/>
                  </a:lnTo>
                  <a:lnTo>
                    <a:pt x="101" y="161"/>
                  </a:lnTo>
                  <a:lnTo>
                    <a:pt x="104" y="161"/>
                  </a:lnTo>
                  <a:lnTo>
                    <a:pt x="101" y="161"/>
                  </a:lnTo>
                  <a:lnTo>
                    <a:pt x="99" y="162"/>
                  </a:lnTo>
                  <a:lnTo>
                    <a:pt x="95" y="162"/>
                  </a:lnTo>
                  <a:lnTo>
                    <a:pt x="93" y="162"/>
                  </a:lnTo>
                  <a:lnTo>
                    <a:pt x="90" y="162"/>
                  </a:lnTo>
                  <a:lnTo>
                    <a:pt x="87" y="164"/>
                  </a:lnTo>
                  <a:lnTo>
                    <a:pt x="87" y="167"/>
                  </a:lnTo>
                  <a:lnTo>
                    <a:pt x="93" y="166"/>
                  </a:lnTo>
                  <a:lnTo>
                    <a:pt x="95" y="166"/>
                  </a:lnTo>
                  <a:lnTo>
                    <a:pt x="95" y="167"/>
                  </a:lnTo>
                  <a:lnTo>
                    <a:pt x="93" y="167"/>
                  </a:lnTo>
                  <a:lnTo>
                    <a:pt x="91" y="169"/>
                  </a:lnTo>
                  <a:lnTo>
                    <a:pt x="93" y="169"/>
                  </a:lnTo>
                  <a:lnTo>
                    <a:pt x="91" y="171"/>
                  </a:lnTo>
                  <a:lnTo>
                    <a:pt x="93" y="173"/>
                  </a:lnTo>
                  <a:lnTo>
                    <a:pt x="95" y="175"/>
                  </a:lnTo>
                  <a:lnTo>
                    <a:pt x="95" y="175"/>
                  </a:lnTo>
                  <a:lnTo>
                    <a:pt x="95" y="175"/>
                  </a:lnTo>
                  <a:lnTo>
                    <a:pt x="95" y="175"/>
                  </a:lnTo>
                  <a:lnTo>
                    <a:pt x="95" y="176"/>
                  </a:lnTo>
                  <a:lnTo>
                    <a:pt x="94" y="176"/>
                  </a:lnTo>
                  <a:lnTo>
                    <a:pt x="91" y="176"/>
                  </a:lnTo>
                  <a:lnTo>
                    <a:pt x="88" y="177"/>
                  </a:lnTo>
                  <a:lnTo>
                    <a:pt x="91" y="177"/>
                  </a:lnTo>
                  <a:lnTo>
                    <a:pt x="94" y="179"/>
                  </a:lnTo>
                  <a:lnTo>
                    <a:pt x="95" y="178"/>
                  </a:lnTo>
                  <a:lnTo>
                    <a:pt x="95" y="181"/>
                  </a:lnTo>
                  <a:lnTo>
                    <a:pt x="93" y="181"/>
                  </a:lnTo>
                  <a:lnTo>
                    <a:pt x="90" y="180"/>
                  </a:lnTo>
                  <a:lnTo>
                    <a:pt x="87" y="179"/>
                  </a:lnTo>
                  <a:lnTo>
                    <a:pt x="84" y="179"/>
                  </a:lnTo>
                  <a:lnTo>
                    <a:pt x="84" y="177"/>
                  </a:lnTo>
                  <a:lnTo>
                    <a:pt x="83" y="173"/>
                  </a:lnTo>
                  <a:lnTo>
                    <a:pt x="79" y="171"/>
                  </a:lnTo>
                  <a:lnTo>
                    <a:pt x="77" y="169"/>
                  </a:lnTo>
                  <a:lnTo>
                    <a:pt x="74" y="168"/>
                  </a:lnTo>
                  <a:lnTo>
                    <a:pt x="71" y="167"/>
                  </a:lnTo>
                  <a:lnTo>
                    <a:pt x="69" y="167"/>
                  </a:lnTo>
                  <a:lnTo>
                    <a:pt x="66" y="167"/>
                  </a:lnTo>
                  <a:lnTo>
                    <a:pt x="64" y="167"/>
                  </a:lnTo>
                  <a:lnTo>
                    <a:pt x="60" y="167"/>
                  </a:lnTo>
                  <a:lnTo>
                    <a:pt x="58" y="167"/>
                  </a:lnTo>
                  <a:lnTo>
                    <a:pt x="54" y="168"/>
                  </a:lnTo>
                  <a:lnTo>
                    <a:pt x="52" y="169"/>
                  </a:lnTo>
                  <a:lnTo>
                    <a:pt x="51" y="171"/>
                  </a:lnTo>
                  <a:lnTo>
                    <a:pt x="52" y="175"/>
                  </a:lnTo>
                  <a:lnTo>
                    <a:pt x="54" y="176"/>
                  </a:lnTo>
                  <a:lnTo>
                    <a:pt x="58" y="177"/>
                  </a:lnTo>
                  <a:lnTo>
                    <a:pt x="57" y="179"/>
                  </a:lnTo>
                  <a:lnTo>
                    <a:pt x="58" y="183"/>
                  </a:lnTo>
                  <a:lnTo>
                    <a:pt x="61" y="183"/>
                  </a:lnTo>
                  <a:lnTo>
                    <a:pt x="64" y="181"/>
                  </a:lnTo>
                  <a:lnTo>
                    <a:pt x="67" y="181"/>
                  </a:lnTo>
                  <a:lnTo>
                    <a:pt x="69" y="183"/>
                  </a:lnTo>
                  <a:lnTo>
                    <a:pt x="67" y="183"/>
                  </a:lnTo>
                  <a:lnTo>
                    <a:pt x="64" y="184"/>
                  </a:lnTo>
                  <a:lnTo>
                    <a:pt x="67" y="186"/>
                  </a:lnTo>
                  <a:lnTo>
                    <a:pt x="69" y="187"/>
                  </a:lnTo>
                  <a:lnTo>
                    <a:pt x="73" y="187"/>
                  </a:lnTo>
                  <a:lnTo>
                    <a:pt x="69" y="188"/>
                  </a:lnTo>
                  <a:lnTo>
                    <a:pt x="67" y="187"/>
                  </a:lnTo>
                  <a:lnTo>
                    <a:pt x="64" y="187"/>
                  </a:lnTo>
                  <a:lnTo>
                    <a:pt x="61" y="189"/>
                  </a:lnTo>
                  <a:lnTo>
                    <a:pt x="58" y="188"/>
                  </a:lnTo>
                  <a:lnTo>
                    <a:pt x="56" y="188"/>
                  </a:lnTo>
                  <a:lnTo>
                    <a:pt x="52" y="189"/>
                  </a:lnTo>
                  <a:lnTo>
                    <a:pt x="50" y="188"/>
                  </a:lnTo>
                  <a:lnTo>
                    <a:pt x="47" y="190"/>
                  </a:lnTo>
                  <a:lnTo>
                    <a:pt x="44" y="192"/>
                  </a:lnTo>
                  <a:lnTo>
                    <a:pt x="41" y="193"/>
                  </a:lnTo>
                  <a:lnTo>
                    <a:pt x="35" y="195"/>
                  </a:lnTo>
                  <a:lnTo>
                    <a:pt x="33" y="196"/>
                  </a:lnTo>
                  <a:lnTo>
                    <a:pt x="33" y="199"/>
                  </a:lnTo>
                  <a:lnTo>
                    <a:pt x="34" y="202"/>
                  </a:lnTo>
                  <a:lnTo>
                    <a:pt x="31" y="205"/>
                  </a:lnTo>
                  <a:lnTo>
                    <a:pt x="36" y="209"/>
                  </a:lnTo>
                  <a:lnTo>
                    <a:pt x="40" y="209"/>
                  </a:lnTo>
                  <a:lnTo>
                    <a:pt x="42" y="209"/>
                  </a:lnTo>
                  <a:lnTo>
                    <a:pt x="44" y="205"/>
                  </a:lnTo>
                  <a:lnTo>
                    <a:pt x="45" y="207"/>
                  </a:lnTo>
                  <a:lnTo>
                    <a:pt x="47" y="205"/>
                  </a:lnTo>
                  <a:lnTo>
                    <a:pt x="45" y="203"/>
                  </a:lnTo>
                  <a:lnTo>
                    <a:pt x="44" y="199"/>
                  </a:lnTo>
                  <a:lnTo>
                    <a:pt x="47" y="198"/>
                  </a:lnTo>
                  <a:lnTo>
                    <a:pt x="47" y="202"/>
                  </a:lnTo>
                  <a:lnTo>
                    <a:pt x="48" y="204"/>
                  </a:lnTo>
                  <a:lnTo>
                    <a:pt x="49" y="206"/>
                  </a:lnTo>
                  <a:lnTo>
                    <a:pt x="48" y="210"/>
                  </a:lnTo>
                  <a:lnTo>
                    <a:pt x="50" y="210"/>
                  </a:lnTo>
                  <a:lnTo>
                    <a:pt x="53" y="211"/>
                  </a:lnTo>
                  <a:lnTo>
                    <a:pt x="56" y="210"/>
                  </a:lnTo>
                  <a:lnTo>
                    <a:pt x="59" y="211"/>
                  </a:lnTo>
                  <a:lnTo>
                    <a:pt x="61" y="211"/>
                  </a:lnTo>
                  <a:lnTo>
                    <a:pt x="60" y="207"/>
                  </a:lnTo>
                  <a:lnTo>
                    <a:pt x="60" y="205"/>
                  </a:lnTo>
                  <a:lnTo>
                    <a:pt x="62" y="207"/>
                  </a:lnTo>
                  <a:lnTo>
                    <a:pt x="66" y="210"/>
                  </a:lnTo>
                  <a:lnTo>
                    <a:pt x="69" y="210"/>
                  </a:lnTo>
                  <a:lnTo>
                    <a:pt x="71" y="210"/>
                  </a:lnTo>
                  <a:lnTo>
                    <a:pt x="73" y="207"/>
                  </a:lnTo>
                  <a:lnTo>
                    <a:pt x="75" y="205"/>
                  </a:lnTo>
                  <a:lnTo>
                    <a:pt x="73" y="203"/>
                  </a:lnTo>
                  <a:lnTo>
                    <a:pt x="75" y="204"/>
                  </a:lnTo>
                  <a:lnTo>
                    <a:pt x="78" y="206"/>
                  </a:lnTo>
                  <a:lnTo>
                    <a:pt x="75" y="207"/>
                  </a:lnTo>
                  <a:lnTo>
                    <a:pt x="77" y="210"/>
                  </a:lnTo>
                  <a:lnTo>
                    <a:pt x="81" y="210"/>
                  </a:lnTo>
                  <a:lnTo>
                    <a:pt x="83" y="211"/>
                  </a:lnTo>
                  <a:lnTo>
                    <a:pt x="86" y="211"/>
                  </a:lnTo>
                  <a:lnTo>
                    <a:pt x="88" y="212"/>
                  </a:lnTo>
                  <a:lnTo>
                    <a:pt x="92" y="212"/>
                  </a:lnTo>
                  <a:lnTo>
                    <a:pt x="94" y="212"/>
                  </a:lnTo>
                  <a:lnTo>
                    <a:pt x="98" y="212"/>
                  </a:lnTo>
                  <a:lnTo>
                    <a:pt x="100" y="212"/>
                  </a:lnTo>
                  <a:lnTo>
                    <a:pt x="103" y="211"/>
                  </a:lnTo>
                  <a:lnTo>
                    <a:pt x="98" y="210"/>
                  </a:lnTo>
                  <a:lnTo>
                    <a:pt x="95" y="207"/>
                  </a:lnTo>
                  <a:lnTo>
                    <a:pt x="95" y="205"/>
                  </a:lnTo>
                  <a:lnTo>
                    <a:pt x="98" y="206"/>
                  </a:lnTo>
                  <a:lnTo>
                    <a:pt x="100" y="209"/>
                  </a:lnTo>
                  <a:lnTo>
                    <a:pt x="103" y="209"/>
                  </a:lnTo>
                  <a:lnTo>
                    <a:pt x="105" y="207"/>
                  </a:lnTo>
                  <a:lnTo>
                    <a:pt x="105" y="205"/>
                  </a:lnTo>
                  <a:lnTo>
                    <a:pt x="104" y="202"/>
                  </a:lnTo>
                  <a:lnTo>
                    <a:pt x="108" y="203"/>
                  </a:lnTo>
                  <a:lnTo>
                    <a:pt x="109" y="206"/>
                  </a:lnTo>
                  <a:lnTo>
                    <a:pt x="111" y="207"/>
                  </a:lnTo>
                  <a:lnTo>
                    <a:pt x="113" y="209"/>
                  </a:lnTo>
                  <a:lnTo>
                    <a:pt x="117" y="209"/>
                  </a:lnTo>
                  <a:lnTo>
                    <a:pt x="119" y="209"/>
                  </a:lnTo>
                  <a:lnTo>
                    <a:pt x="119" y="206"/>
                  </a:lnTo>
                  <a:lnTo>
                    <a:pt x="117" y="203"/>
                  </a:lnTo>
                  <a:lnTo>
                    <a:pt x="117" y="201"/>
                  </a:lnTo>
                  <a:lnTo>
                    <a:pt x="119" y="203"/>
                  </a:lnTo>
                  <a:lnTo>
                    <a:pt x="121" y="205"/>
                  </a:lnTo>
                  <a:lnTo>
                    <a:pt x="121" y="209"/>
                  </a:lnTo>
                  <a:lnTo>
                    <a:pt x="125" y="210"/>
                  </a:lnTo>
                  <a:lnTo>
                    <a:pt x="130" y="210"/>
                  </a:lnTo>
                  <a:lnTo>
                    <a:pt x="133" y="206"/>
                  </a:lnTo>
                  <a:lnTo>
                    <a:pt x="134" y="204"/>
                  </a:lnTo>
                  <a:lnTo>
                    <a:pt x="130" y="203"/>
                  </a:lnTo>
                  <a:lnTo>
                    <a:pt x="128" y="202"/>
                  </a:lnTo>
                  <a:lnTo>
                    <a:pt x="127" y="198"/>
                  </a:lnTo>
                  <a:lnTo>
                    <a:pt x="129" y="201"/>
                  </a:lnTo>
                  <a:lnTo>
                    <a:pt x="133" y="203"/>
                  </a:lnTo>
                  <a:lnTo>
                    <a:pt x="135" y="203"/>
                  </a:lnTo>
                  <a:lnTo>
                    <a:pt x="138" y="202"/>
                  </a:lnTo>
                  <a:lnTo>
                    <a:pt x="135" y="204"/>
                  </a:lnTo>
                  <a:lnTo>
                    <a:pt x="135" y="206"/>
                  </a:lnTo>
                  <a:lnTo>
                    <a:pt x="138" y="207"/>
                  </a:lnTo>
                  <a:lnTo>
                    <a:pt x="141" y="207"/>
                  </a:lnTo>
                  <a:lnTo>
                    <a:pt x="144" y="207"/>
                  </a:lnTo>
                  <a:lnTo>
                    <a:pt x="146" y="206"/>
                  </a:lnTo>
                  <a:lnTo>
                    <a:pt x="150" y="207"/>
                  </a:lnTo>
                  <a:lnTo>
                    <a:pt x="153" y="209"/>
                  </a:lnTo>
                  <a:lnTo>
                    <a:pt x="151" y="211"/>
                  </a:lnTo>
                  <a:lnTo>
                    <a:pt x="149" y="214"/>
                  </a:lnTo>
                  <a:lnTo>
                    <a:pt x="150" y="216"/>
                  </a:lnTo>
                  <a:lnTo>
                    <a:pt x="155" y="215"/>
                  </a:lnTo>
                  <a:lnTo>
                    <a:pt x="158" y="215"/>
                  </a:lnTo>
                  <a:lnTo>
                    <a:pt x="161" y="214"/>
                  </a:lnTo>
                  <a:lnTo>
                    <a:pt x="163" y="214"/>
                  </a:lnTo>
                  <a:lnTo>
                    <a:pt x="165" y="213"/>
                  </a:lnTo>
                  <a:lnTo>
                    <a:pt x="168" y="212"/>
                  </a:lnTo>
                  <a:lnTo>
                    <a:pt x="170" y="212"/>
                  </a:lnTo>
                  <a:lnTo>
                    <a:pt x="173" y="212"/>
                  </a:lnTo>
                  <a:lnTo>
                    <a:pt x="175" y="209"/>
                  </a:lnTo>
                  <a:lnTo>
                    <a:pt x="178" y="207"/>
                  </a:lnTo>
                  <a:lnTo>
                    <a:pt x="180" y="204"/>
                  </a:lnTo>
                  <a:lnTo>
                    <a:pt x="182" y="205"/>
                  </a:lnTo>
                  <a:lnTo>
                    <a:pt x="182" y="207"/>
                  </a:lnTo>
                  <a:lnTo>
                    <a:pt x="186" y="206"/>
                  </a:lnTo>
                  <a:lnTo>
                    <a:pt x="188" y="205"/>
                  </a:lnTo>
                  <a:lnTo>
                    <a:pt x="190" y="203"/>
                  </a:lnTo>
                  <a:lnTo>
                    <a:pt x="193" y="201"/>
                  </a:lnTo>
                  <a:lnTo>
                    <a:pt x="194" y="198"/>
                  </a:lnTo>
                  <a:lnTo>
                    <a:pt x="193" y="195"/>
                  </a:lnTo>
                  <a:lnTo>
                    <a:pt x="190" y="193"/>
                  </a:lnTo>
                  <a:lnTo>
                    <a:pt x="188" y="192"/>
                  </a:lnTo>
                  <a:lnTo>
                    <a:pt x="185" y="193"/>
                  </a:lnTo>
                  <a:lnTo>
                    <a:pt x="182" y="195"/>
                  </a:lnTo>
                  <a:lnTo>
                    <a:pt x="180" y="197"/>
                  </a:lnTo>
                  <a:lnTo>
                    <a:pt x="177" y="197"/>
                  </a:lnTo>
                  <a:lnTo>
                    <a:pt x="178" y="194"/>
                  </a:lnTo>
                  <a:lnTo>
                    <a:pt x="175" y="194"/>
                  </a:lnTo>
                  <a:lnTo>
                    <a:pt x="171" y="194"/>
                  </a:lnTo>
                  <a:lnTo>
                    <a:pt x="175" y="192"/>
                  </a:lnTo>
                  <a:lnTo>
                    <a:pt x="177" y="189"/>
                  </a:lnTo>
                  <a:lnTo>
                    <a:pt x="175" y="186"/>
                  </a:lnTo>
                  <a:lnTo>
                    <a:pt x="171" y="186"/>
                  </a:lnTo>
                  <a:lnTo>
                    <a:pt x="169" y="185"/>
                  </a:lnTo>
                  <a:lnTo>
                    <a:pt x="165" y="186"/>
                  </a:lnTo>
                  <a:lnTo>
                    <a:pt x="163" y="187"/>
                  </a:lnTo>
                  <a:lnTo>
                    <a:pt x="162" y="188"/>
                  </a:lnTo>
                  <a:lnTo>
                    <a:pt x="159" y="189"/>
                  </a:lnTo>
                  <a:lnTo>
                    <a:pt x="161" y="186"/>
                  </a:lnTo>
                  <a:lnTo>
                    <a:pt x="158" y="186"/>
                  </a:lnTo>
                  <a:lnTo>
                    <a:pt x="155" y="185"/>
                  </a:lnTo>
                  <a:lnTo>
                    <a:pt x="150" y="184"/>
                  </a:lnTo>
                  <a:lnTo>
                    <a:pt x="146" y="185"/>
                  </a:lnTo>
                  <a:lnTo>
                    <a:pt x="144" y="186"/>
                  </a:lnTo>
                  <a:lnTo>
                    <a:pt x="141" y="187"/>
                  </a:lnTo>
                  <a:lnTo>
                    <a:pt x="138" y="187"/>
                  </a:lnTo>
                  <a:lnTo>
                    <a:pt x="136" y="185"/>
                  </a:lnTo>
                  <a:lnTo>
                    <a:pt x="134" y="184"/>
                  </a:lnTo>
                  <a:lnTo>
                    <a:pt x="136" y="184"/>
                  </a:lnTo>
                  <a:lnTo>
                    <a:pt x="139" y="184"/>
                  </a:lnTo>
                  <a:lnTo>
                    <a:pt x="142" y="184"/>
                  </a:lnTo>
                  <a:lnTo>
                    <a:pt x="145" y="181"/>
                  </a:lnTo>
                  <a:lnTo>
                    <a:pt x="142" y="181"/>
                  </a:lnTo>
                  <a:lnTo>
                    <a:pt x="139" y="179"/>
                  </a:lnTo>
                  <a:lnTo>
                    <a:pt x="141" y="177"/>
                  </a:lnTo>
                  <a:lnTo>
                    <a:pt x="138" y="173"/>
                  </a:lnTo>
                  <a:lnTo>
                    <a:pt x="141" y="176"/>
                  </a:lnTo>
                  <a:lnTo>
                    <a:pt x="144" y="178"/>
                  </a:lnTo>
                  <a:lnTo>
                    <a:pt x="146" y="180"/>
                  </a:lnTo>
                  <a:lnTo>
                    <a:pt x="150" y="181"/>
                  </a:lnTo>
                  <a:lnTo>
                    <a:pt x="152" y="183"/>
                  </a:lnTo>
                  <a:lnTo>
                    <a:pt x="155" y="184"/>
                  </a:lnTo>
                  <a:lnTo>
                    <a:pt x="158" y="184"/>
                  </a:lnTo>
                  <a:lnTo>
                    <a:pt x="161" y="184"/>
                  </a:lnTo>
                  <a:lnTo>
                    <a:pt x="163" y="184"/>
                  </a:lnTo>
                  <a:lnTo>
                    <a:pt x="164" y="184"/>
                  </a:lnTo>
                  <a:lnTo>
                    <a:pt x="167" y="184"/>
                  </a:lnTo>
                  <a:lnTo>
                    <a:pt x="170" y="184"/>
                  </a:lnTo>
                  <a:lnTo>
                    <a:pt x="172" y="184"/>
                  </a:lnTo>
                  <a:lnTo>
                    <a:pt x="176" y="184"/>
                  </a:lnTo>
                  <a:lnTo>
                    <a:pt x="178" y="181"/>
                  </a:lnTo>
                  <a:lnTo>
                    <a:pt x="181" y="184"/>
                  </a:lnTo>
                  <a:lnTo>
                    <a:pt x="184" y="181"/>
                  </a:lnTo>
                  <a:lnTo>
                    <a:pt x="187" y="180"/>
                  </a:lnTo>
                  <a:lnTo>
                    <a:pt x="189" y="179"/>
                  </a:lnTo>
                  <a:lnTo>
                    <a:pt x="190" y="176"/>
                  </a:lnTo>
                  <a:lnTo>
                    <a:pt x="194" y="175"/>
                  </a:lnTo>
                  <a:lnTo>
                    <a:pt x="190" y="171"/>
                  </a:lnTo>
                  <a:lnTo>
                    <a:pt x="192" y="169"/>
                  </a:lnTo>
                  <a:lnTo>
                    <a:pt x="188" y="167"/>
                  </a:lnTo>
                  <a:lnTo>
                    <a:pt x="185" y="166"/>
                  </a:lnTo>
                  <a:lnTo>
                    <a:pt x="188" y="163"/>
                  </a:lnTo>
                  <a:lnTo>
                    <a:pt x="190" y="164"/>
                  </a:lnTo>
                  <a:lnTo>
                    <a:pt x="194" y="164"/>
                  </a:lnTo>
                  <a:lnTo>
                    <a:pt x="196" y="164"/>
                  </a:lnTo>
                  <a:lnTo>
                    <a:pt x="202" y="164"/>
                  </a:lnTo>
                  <a:lnTo>
                    <a:pt x="205" y="166"/>
                  </a:lnTo>
                  <a:lnTo>
                    <a:pt x="207" y="164"/>
                  </a:lnTo>
                  <a:lnTo>
                    <a:pt x="211" y="164"/>
                  </a:lnTo>
                  <a:lnTo>
                    <a:pt x="213" y="163"/>
                  </a:lnTo>
                  <a:lnTo>
                    <a:pt x="216" y="163"/>
                  </a:lnTo>
                  <a:lnTo>
                    <a:pt x="219" y="164"/>
                  </a:lnTo>
                  <a:lnTo>
                    <a:pt x="222" y="162"/>
                  </a:lnTo>
                  <a:lnTo>
                    <a:pt x="222" y="159"/>
                  </a:lnTo>
                  <a:lnTo>
                    <a:pt x="219" y="159"/>
                  </a:lnTo>
                  <a:lnTo>
                    <a:pt x="216" y="159"/>
                  </a:lnTo>
                  <a:lnTo>
                    <a:pt x="214" y="159"/>
                  </a:lnTo>
                  <a:lnTo>
                    <a:pt x="211" y="159"/>
                  </a:lnTo>
                  <a:lnTo>
                    <a:pt x="209" y="156"/>
                  </a:lnTo>
                  <a:lnTo>
                    <a:pt x="211" y="155"/>
                  </a:lnTo>
                  <a:lnTo>
                    <a:pt x="213" y="156"/>
                  </a:lnTo>
                  <a:lnTo>
                    <a:pt x="216" y="156"/>
                  </a:lnTo>
                  <a:lnTo>
                    <a:pt x="219" y="156"/>
                  </a:lnTo>
                  <a:lnTo>
                    <a:pt x="222" y="156"/>
                  </a:lnTo>
                  <a:lnTo>
                    <a:pt x="224" y="156"/>
                  </a:lnTo>
                  <a:lnTo>
                    <a:pt x="228" y="154"/>
                  </a:lnTo>
                  <a:lnTo>
                    <a:pt x="230" y="152"/>
                  </a:lnTo>
                  <a:lnTo>
                    <a:pt x="228" y="151"/>
                  </a:lnTo>
                  <a:lnTo>
                    <a:pt x="224" y="150"/>
                  </a:lnTo>
                  <a:lnTo>
                    <a:pt x="222" y="150"/>
                  </a:lnTo>
                  <a:lnTo>
                    <a:pt x="219" y="150"/>
                  </a:lnTo>
                  <a:lnTo>
                    <a:pt x="215" y="149"/>
                  </a:lnTo>
                  <a:lnTo>
                    <a:pt x="213" y="147"/>
                  </a:lnTo>
                  <a:lnTo>
                    <a:pt x="210" y="147"/>
                  </a:lnTo>
                  <a:lnTo>
                    <a:pt x="213" y="146"/>
                  </a:lnTo>
                  <a:lnTo>
                    <a:pt x="216" y="147"/>
                  </a:lnTo>
                  <a:lnTo>
                    <a:pt x="219" y="147"/>
                  </a:lnTo>
                  <a:lnTo>
                    <a:pt x="224" y="147"/>
                  </a:lnTo>
                  <a:lnTo>
                    <a:pt x="228" y="147"/>
                  </a:lnTo>
                  <a:lnTo>
                    <a:pt x="231" y="147"/>
                  </a:lnTo>
                  <a:lnTo>
                    <a:pt x="233" y="146"/>
                  </a:lnTo>
                  <a:lnTo>
                    <a:pt x="236" y="145"/>
                  </a:lnTo>
                  <a:lnTo>
                    <a:pt x="233" y="144"/>
                  </a:lnTo>
                  <a:lnTo>
                    <a:pt x="235" y="141"/>
                  </a:lnTo>
                  <a:lnTo>
                    <a:pt x="235" y="138"/>
                  </a:lnTo>
                  <a:lnTo>
                    <a:pt x="232" y="137"/>
                  </a:lnTo>
                  <a:lnTo>
                    <a:pt x="229" y="136"/>
                  </a:lnTo>
                  <a:lnTo>
                    <a:pt x="227" y="136"/>
                  </a:lnTo>
                  <a:lnTo>
                    <a:pt x="223" y="136"/>
                  </a:lnTo>
                  <a:lnTo>
                    <a:pt x="221" y="136"/>
                  </a:lnTo>
                  <a:lnTo>
                    <a:pt x="218" y="137"/>
                  </a:lnTo>
                  <a:lnTo>
                    <a:pt x="215" y="136"/>
                  </a:lnTo>
                  <a:lnTo>
                    <a:pt x="212" y="137"/>
                  </a:lnTo>
                  <a:lnTo>
                    <a:pt x="215" y="136"/>
                  </a:lnTo>
                  <a:lnTo>
                    <a:pt x="218" y="136"/>
                  </a:lnTo>
                  <a:lnTo>
                    <a:pt x="221" y="134"/>
                  </a:lnTo>
                  <a:lnTo>
                    <a:pt x="218" y="133"/>
                  </a:lnTo>
                  <a:lnTo>
                    <a:pt x="215" y="133"/>
                  </a:lnTo>
                  <a:lnTo>
                    <a:pt x="213" y="133"/>
                  </a:lnTo>
                  <a:lnTo>
                    <a:pt x="206" y="133"/>
                  </a:lnTo>
                  <a:lnTo>
                    <a:pt x="201" y="134"/>
                  </a:lnTo>
                  <a:lnTo>
                    <a:pt x="197" y="134"/>
                  </a:lnTo>
                  <a:lnTo>
                    <a:pt x="195" y="134"/>
                  </a:lnTo>
                  <a:lnTo>
                    <a:pt x="192" y="136"/>
                  </a:lnTo>
                  <a:lnTo>
                    <a:pt x="189" y="138"/>
                  </a:lnTo>
                  <a:lnTo>
                    <a:pt x="187" y="139"/>
                  </a:lnTo>
                  <a:lnTo>
                    <a:pt x="188" y="137"/>
                  </a:lnTo>
                  <a:lnTo>
                    <a:pt x="192" y="135"/>
                  </a:lnTo>
                  <a:lnTo>
                    <a:pt x="194" y="132"/>
                  </a:lnTo>
                  <a:lnTo>
                    <a:pt x="192" y="132"/>
                  </a:lnTo>
                  <a:lnTo>
                    <a:pt x="188" y="132"/>
                  </a:lnTo>
                  <a:lnTo>
                    <a:pt x="185" y="132"/>
                  </a:lnTo>
                  <a:lnTo>
                    <a:pt x="182" y="132"/>
                  </a:lnTo>
                  <a:lnTo>
                    <a:pt x="179" y="132"/>
                  </a:lnTo>
                  <a:lnTo>
                    <a:pt x="185" y="130"/>
                  </a:lnTo>
                  <a:lnTo>
                    <a:pt x="188" y="132"/>
                  </a:lnTo>
                  <a:lnTo>
                    <a:pt x="192" y="132"/>
                  </a:lnTo>
                  <a:lnTo>
                    <a:pt x="194" y="132"/>
                  </a:lnTo>
                  <a:lnTo>
                    <a:pt x="197" y="133"/>
                  </a:lnTo>
                  <a:lnTo>
                    <a:pt x="199" y="132"/>
                  </a:lnTo>
                  <a:lnTo>
                    <a:pt x="203" y="132"/>
                  </a:lnTo>
                  <a:lnTo>
                    <a:pt x="209" y="130"/>
                  </a:lnTo>
                  <a:lnTo>
                    <a:pt x="211" y="130"/>
                  </a:lnTo>
                  <a:lnTo>
                    <a:pt x="214" y="130"/>
                  </a:lnTo>
                  <a:lnTo>
                    <a:pt x="216" y="130"/>
                  </a:lnTo>
                  <a:lnTo>
                    <a:pt x="214" y="129"/>
                  </a:lnTo>
                  <a:lnTo>
                    <a:pt x="211" y="129"/>
                  </a:lnTo>
                  <a:lnTo>
                    <a:pt x="209" y="128"/>
                  </a:lnTo>
                  <a:lnTo>
                    <a:pt x="205" y="128"/>
                  </a:lnTo>
                  <a:lnTo>
                    <a:pt x="203" y="128"/>
                  </a:lnTo>
                  <a:lnTo>
                    <a:pt x="199" y="128"/>
                  </a:lnTo>
                  <a:lnTo>
                    <a:pt x="196" y="128"/>
                  </a:lnTo>
                  <a:lnTo>
                    <a:pt x="194" y="127"/>
                  </a:lnTo>
                  <a:lnTo>
                    <a:pt x="192" y="127"/>
                  </a:lnTo>
                  <a:lnTo>
                    <a:pt x="188" y="127"/>
                  </a:lnTo>
                  <a:lnTo>
                    <a:pt x="192" y="127"/>
                  </a:lnTo>
                  <a:lnTo>
                    <a:pt x="194" y="127"/>
                  </a:lnTo>
                  <a:lnTo>
                    <a:pt x="197" y="127"/>
                  </a:lnTo>
                  <a:lnTo>
                    <a:pt x="201" y="127"/>
                  </a:lnTo>
                  <a:lnTo>
                    <a:pt x="203" y="127"/>
                  </a:lnTo>
                  <a:lnTo>
                    <a:pt x="206" y="127"/>
                  </a:lnTo>
                  <a:lnTo>
                    <a:pt x="210" y="127"/>
                  </a:lnTo>
                  <a:lnTo>
                    <a:pt x="212" y="127"/>
                  </a:lnTo>
                  <a:lnTo>
                    <a:pt x="214" y="127"/>
                  </a:lnTo>
                  <a:lnTo>
                    <a:pt x="218" y="127"/>
                  </a:lnTo>
                  <a:lnTo>
                    <a:pt x="220" y="130"/>
                  </a:lnTo>
                  <a:lnTo>
                    <a:pt x="223" y="132"/>
                  </a:lnTo>
                  <a:lnTo>
                    <a:pt x="226" y="132"/>
                  </a:lnTo>
                  <a:lnTo>
                    <a:pt x="229" y="132"/>
                  </a:lnTo>
                  <a:lnTo>
                    <a:pt x="231" y="132"/>
                  </a:lnTo>
                  <a:lnTo>
                    <a:pt x="233" y="132"/>
                  </a:lnTo>
                  <a:lnTo>
                    <a:pt x="236" y="133"/>
                  </a:lnTo>
                  <a:lnTo>
                    <a:pt x="239" y="132"/>
                  </a:lnTo>
                  <a:lnTo>
                    <a:pt x="237" y="129"/>
                  </a:lnTo>
                  <a:lnTo>
                    <a:pt x="235" y="127"/>
                  </a:lnTo>
                  <a:lnTo>
                    <a:pt x="237" y="126"/>
                  </a:lnTo>
                  <a:lnTo>
                    <a:pt x="235" y="126"/>
                  </a:lnTo>
                  <a:lnTo>
                    <a:pt x="231" y="126"/>
                  </a:lnTo>
                  <a:lnTo>
                    <a:pt x="229" y="126"/>
                  </a:lnTo>
                  <a:lnTo>
                    <a:pt x="223" y="126"/>
                  </a:lnTo>
                  <a:lnTo>
                    <a:pt x="220" y="126"/>
                  </a:lnTo>
                  <a:lnTo>
                    <a:pt x="218" y="125"/>
                  </a:lnTo>
                  <a:lnTo>
                    <a:pt x="214" y="125"/>
                  </a:lnTo>
                  <a:lnTo>
                    <a:pt x="212" y="125"/>
                  </a:lnTo>
                  <a:lnTo>
                    <a:pt x="206" y="125"/>
                  </a:lnTo>
                  <a:lnTo>
                    <a:pt x="203" y="125"/>
                  </a:lnTo>
                  <a:lnTo>
                    <a:pt x="201" y="125"/>
                  </a:lnTo>
                  <a:lnTo>
                    <a:pt x="197" y="124"/>
                  </a:lnTo>
                  <a:lnTo>
                    <a:pt x="195" y="124"/>
                  </a:lnTo>
                  <a:lnTo>
                    <a:pt x="192" y="122"/>
                  </a:lnTo>
                  <a:lnTo>
                    <a:pt x="195" y="122"/>
                  </a:lnTo>
                  <a:lnTo>
                    <a:pt x="198" y="122"/>
                  </a:lnTo>
                  <a:lnTo>
                    <a:pt x="201" y="122"/>
                  </a:lnTo>
                  <a:lnTo>
                    <a:pt x="201" y="119"/>
                  </a:lnTo>
                  <a:lnTo>
                    <a:pt x="203" y="121"/>
                  </a:lnTo>
                  <a:lnTo>
                    <a:pt x="206" y="122"/>
                  </a:lnTo>
                  <a:lnTo>
                    <a:pt x="210" y="122"/>
                  </a:lnTo>
                  <a:lnTo>
                    <a:pt x="212" y="122"/>
                  </a:lnTo>
                  <a:lnTo>
                    <a:pt x="214" y="122"/>
                  </a:lnTo>
                  <a:lnTo>
                    <a:pt x="218" y="121"/>
                  </a:lnTo>
                  <a:lnTo>
                    <a:pt x="214" y="119"/>
                  </a:lnTo>
                  <a:lnTo>
                    <a:pt x="212" y="119"/>
                  </a:lnTo>
                  <a:lnTo>
                    <a:pt x="210" y="119"/>
                  </a:lnTo>
                  <a:lnTo>
                    <a:pt x="206" y="118"/>
                  </a:lnTo>
                  <a:lnTo>
                    <a:pt x="204" y="117"/>
                  </a:lnTo>
                  <a:lnTo>
                    <a:pt x="206" y="118"/>
                  </a:lnTo>
                  <a:lnTo>
                    <a:pt x="210" y="117"/>
                  </a:lnTo>
                  <a:lnTo>
                    <a:pt x="212" y="118"/>
                  </a:lnTo>
                  <a:lnTo>
                    <a:pt x="215" y="118"/>
                  </a:lnTo>
                  <a:lnTo>
                    <a:pt x="218" y="120"/>
                  </a:lnTo>
                  <a:lnTo>
                    <a:pt x="221" y="119"/>
                  </a:lnTo>
                  <a:lnTo>
                    <a:pt x="223" y="120"/>
                  </a:lnTo>
                  <a:lnTo>
                    <a:pt x="226" y="121"/>
                  </a:lnTo>
                  <a:lnTo>
                    <a:pt x="229" y="121"/>
                  </a:lnTo>
                  <a:lnTo>
                    <a:pt x="231" y="121"/>
                  </a:lnTo>
                  <a:lnTo>
                    <a:pt x="231" y="119"/>
                  </a:lnTo>
                  <a:lnTo>
                    <a:pt x="235" y="119"/>
                  </a:lnTo>
                  <a:lnTo>
                    <a:pt x="237" y="119"/>
                  </a:lnTo>
                  <a:lnTo>
                    <a:pt x="240" y="119"/>
                  </a:lnTo>
                  <a:lnTo>
                    <a:pt x="244" y="119"/>
                  </a:lnTo>
                  <a:lnTo>
                    <a:pt x="246" y="119"/>
                  </a:lnTo>
                  <a:lnTo>
                    <a:pt x="246" y="116"/>
                  </a:lnTo>
                  <a:lnTo>
                    <a:pt x="248" y="118"/>
                  </a:lnTo>
                  <a:lnTo>
                    <a:pt x="252" y="118"/>
                  </a:lnTo>
                  <a:lnTo>
                    <a:pt x="255" y="118"/>
                  </a:lnTo>
                  <a:lnTo>
                    <a:pt x="257" y="116"/>
                  </a:lnTo>
                  <a:lnTo>
                    <a:pt x="257" y="113"/>
                  </a:lnTo>
                  <a:lnTo>
                    <a:pt x="254" y="111"/>
                  </a:lnTo>
                  <a:lnTo>
                    <a:pt x="252" y="110"/>
                  </a:lnTo>
                  <a:lnTo>
                    <a:pt x="248" y="110"/>
                  </a:lnTo>
                  <a:lnTo>
                    <a:pt x="246" y="109"/>
                  </a:lnTo>
                  <a:lnTo>
                    <a:pt x="243" y="109"/>
                  </a:lnTo>
                  <a:lnTo>
                    <a:pt x="239" y="109"/>
                  </a:lnTo>
                  <a:lnTo>
                    <a:pt x="237" y="109"/>
                  </a:lnTo>
                  <a:lnTo>
                    <a:pt x="233" y="107"/>
                  </a:lnTo>
                  <a:lnTo>
                    <a:pt x="239" y="107"/>
                  </a:lnTo>
                  <a:lnTo>
                    <a:pt x="243" y="105"/>
                  </a:lnTo>
                  <a:lnTo>
                    <a:pt x="245" y="105"/>
                  </a:lnTo>
                  <a:lnTo>
                    <a:pt x="252" y="108"/>
                  </a:lnTo>
                  <a:lnTo>
                    <a:pt x="254" y="108"/>
                  </a:lnTo>
                  <a:lnTo>
                    <a:pt x="257" y="108"/>
                  </a:lnTo>
                  <a:lnTo>
                    <a:pt x="260" y="108"/>
                  </a:lnTo>
                  <a:lnTo>
                    <a:pt x="260" y="110"/>
                  </a:lnTo>
                  <a:lnTo>
                    <a:pt x="263" y="112"/>
                  </a:lnTo>
                  <a:lnTo>
                    <a:pt x="265" y="112"/>
                  </a:lnTo>
                  <a:lnTo>
                    <a:pt x="269" y="112"/>
                  </a:lnTo>
                  <a:lnTo>
                    <a:pt x="271" y="112"/>
                  </a:lnTo>
                  <a:lnTo>
                    <a:pt x="274" y="111"/>
                  </a:lnTo>
                  <a:lnTo>
                    <a:pt x="277" y="111"/>
                  </a:lnTo>
                  <a:lnTo>
                    <a:pt x="280" y="110"/>
                  </a:lnTo>
                  <a:lnTo>
                    <a:pt x="282" y="110"/>
                  </a:lnTo>
                  <a:lnTo>
                    <a:pt x="286" y="108"/>
                  </a:lnTo>
                  <a:lnTo>
                    <a:pt x="287" y="105"/>
                  </a:lnTo>
                  <a:lnTo>
                    <a:pt x="283" y="105"/>
                  </a:lnTo>
                  <a:lnTo>
                    <a:pt x="281" y="105"/>
                  </a:lnTo>
                  <a:lnTo>
                    <a:pt x="283" y="103"/>
                  </a:lnTo>
                  <a:lnTo>
                    <a:pt x="287" y="103"/>
                  </a:lnTo>
                  <a:lnTo>
                    <a:pt x="290" y="103"/>
                  </a:lnTo>
                  <a:lnTo>
                    <a:pt x="291" y="102"/>
                  </a:lnTo>
                  <a:lnTo>
                    <a:pt x="290" y="102"/>
                  </a:lnTo>
                  <a:lnTo>
                    <a:pt x="292" y="100"/>
                  </a:lnTo>
                  <a:lnTo>
                    <a:pt x="290" y="98"/>
                  </a:lnTo>
                  <a:lnTo>
                    <a:pt x="284" y="99"/>
                  </a:lnTo>
                  <a:lnTo>
                    <a:pt x="281" y="100"/>
                  </a:lnTo>
                  <a:lnTo>
                    <a:pt x="278" y="100"/>
                  </a:lnTo>
                  <a:lnTo>
                    <a:pt x="275" y="100"/>
                  </a:lnTo>
                  <a:lnTo>
                    <a:pt x="272" y="101"/>
                  </a:lnTo>
                  <a:lnTo>
                    <a:pt x="270" y="101"/>
                  </a:lnTo>
                  <a:lnTo>
                    <a:pt x="266" y="100"/>
                  </a:lnTo>
                  <a:lnTo>
                    <a:pt x="272" y="100"/>
                  </a:lnTo>
                  <a:lnTo>
                    <a:pt x="270" y="98"/>
                  </a:lnTo>
                  <a:lnTo>
                    <a:pt x="266" y="96"/>
                  </a:lnTo>
                  <a:lnTo>
                    <a:pt x="269" y="96"/>
                  </a:lnTo>
                  <a:lnTo>
                    <a:pt x="272" y="96"/>
                  </a:lnTo>
                  <a:lnTo>
                    <a:pt x="274" y="99"/>
                  </a:lnTo>
                  <a:lnTo>
                    <a:pt x="278" y="99"/>
                  </a:lnTo>
                  <a:lnTo>
                    <a:pt x="280" y="98"/>
                  </a:lnTo>
                  <a:lnTo>
                    <a:pt x="283" y="98"/>
                  </a:lnTo>
                  <a:lnTo>
                    <a:pt x="286" y="96"/>
                  </a:lnTo>
                  <a:lnTo>
                    <a:pt x="289" y="96"/>
                  </a:lnTo>
                  <a:lnTo>
                    <a:pt x="291" y="96"/>
                  </a:lnTo>
                  <a:lnTo>
                    <a:pt x="298" y="96"/>
                  </a:lnTo>
                  <a:lnTo>
                    <a:pt x="299" y="93"/>
                  </a:lnTo>
                  <a:lnTo>
                    <a:pt x="296" y="93"/>
                  </a:lnTo>
                  <a:lnTo>
                    <a:pt x="293" y="92"/>
                  </a:lnTo>
                  <a:lnTo>
                    <a:pt x="293" y="89"/>
                  </a:lnTo>
                  <a:lnTo>
                    <a:pt x="291" y="86"/>
                  </a:lnTo>
                  <a:lnTo>
                    <a:pt x="293" y="86"/>
                  </a:lnTo>
                  <a:lnTo>
                    <a:pt x="296" y="89"/>
                  </a:lnTo>
                  <a:lnTo>
                    <a:pt x="296" y="92"/>
                  </a:lnTo>
                  <a:lnTo>
                    <a:pt x="299" y="92"/>
                  </a:lnTo>
                  <a:lnTo>
                    <a:pt x="303" y="91"/>
                  </a:lnTo>
                  <a:lnTo>
                    <a:pt x="305" y="91"/>
                  </a:lnTo>
                  <a:lnTo>
                    <a:pt x="308" y="90"/>
                  </a:lnTo>
                  <a:lnTo>
                    <a:pt x="310" y="87"/>
                  </a:lnTo>
                  <a:lnTo>
                    <a:pt x="313" y="85"/>
                  </a:lnTo>
                  <a:lnTo>
                    <a:pt x="316" y="83"/>
                  </a:lnTo>
                  <a:lnTo>
                    <a:pt x="318" y="81"/>
                  </a:lnTo>
                  <a:lnTo>
                    <a:pt x="322" y="79"/>
                  </a:lnTo>
                  <a:lnTo>
                    <a:pt x="325" y="78"/>
                  </a:lnTo>
                  <a:lnTo>
                    <a:pt x="327" y="77"/>
                  </a:lnTo>
                  <a:lnTo>
                    <a:pt x="331" y="75"/>
                  </a:lnTo>
                  <a:lnTo>
                    <a:pt x="333" y="75"/>
                  </a:lnTo>
                  <a:lnTo>
                    <a:pt x="337" y="73"/>
                  </a:lnTo>
                  <a:lnTo>
                    <a:pt x="339" y="72"/>
                  </a:lnTo>
                  <a:lnTo>
                    <a:pt x="342" y="70"/>
                  </a:lnTo>
                  <a:lnTo>
                    <a:pt x="344" y="70"/>
                  </a:lnTo>
                  <a:lnTo>
                    <a:pt x="348" y="68"/>
                  </a:lnTo>
                  <a:lnTo>
                    <a:pt x="350" y="66"/>
                  </a:lnTo>
                  <a:lnTo>
                    <a:pt x="352" y="65"/>
                  </a:lnTo>
                  <a:lnTo>
                    <a:pt x="356" y="64"/>
                  </a:lnTo>
                  <a:lnTo>
                    <a:pt x="359" y="62"/>
                  </a:lnTo>
                  <a:lnTo>
                    <a:pt x="361" y="62"/>
                  </a:lnTo>
                  <a:lnTo>
                    <a:pt x="365" y="61"/>
                  </a:lnTo>
                  <a:lnTo>
                    <a:pt x="367" y="60"/>
                  </a:lnTo>
                  <a:lnTo>
                    <a:pt x="371" y="59"/>
                  </a:lnTo>
                  <a:lnTo>
                    <a:pt x="373" y="58"/>
                  </a:lnTo>
                  <a:lnTo>
                    <a:pt x="375" y="56"/>
                  </a:lnTo>
                  <a:lnTo>
                    <a:pt x="375" y="53"/>
                  </a:lnTo>
                  <a:lnTo>
                    <a:pt x="369" y="53"/>
                  </a:lnTo>
                  <a:lnTo>
                    <a:pt x="366" y="53"/>
                  </a:lnTo>
                  <a:lnTo>
                    <a:pt x="364" y="53"/>
                  </a:lnTo>
                  <a:lnTo>
                    <a:pt x="361" y="55"/>
                  </a:lnTo>
                  <a:lnTo>
                    <a:pt x="358" y="55"/>
                  </a:lnTo>
                  <a:lnTo>
                    <a:pt x="356" y="56"/>
                  </a:lnTo>
                  <a:lnTo>
                    <a:pt x="352" y="56"/>
                  </a:lnTo>
                  <a:lnTo>
                    <a:pt x="350" y="57"/>
                  </a:lnTo>
                  <a:lnTo>
                    <a:pt x="347" y="57"/>
                  </a:lnTo>
                  <a:lnTo>
                    <a:pt x="340" y="58"/>
                  </a:lnTo>
                  <a:lnTo>
                    <a:pt x="338" y="58"/>
                  </a:lnTo>
                  <a:lnTo>
                    <a:pt x="334" y="59"/>
                  </a:lnTo>
                  <a:lnTo>
                    <a:pt x="332" y="60"/>
                  </a:lnTo>
                  <a:lnTo>
                    <a:pt x="330" y="60"/>
                  </a:lnTo>
                  <a:lnTo>
                    <a:pt x="326" y="61"/>
                  </a:lnTo>
                  <a:lnTo>
                    <a:pt x="324" y="61"/>
                  </a:lnTo>
                  <a:lnTo>
                    <a:pt x="321" y="62"/>
                  </a:lnTo>
                  <a:lnTo>
                    <a:pt x="318" y="62"/>
                  </a:lnTo>
                  <a:lnTo>
                    <a:pt x="315" y="64"/>
                  </a:lnTo>
                  <a:lnTo>
                    <a:pt x="313" y="64"/>
                  </a:lnTo>
                  <a:lnTo>
                    <a:pt x="309" y="65"/>
                  </a:lnTo>
                  <a:lnTo>
                    <a:pt x="306" y="65"/>
                  </a:lnTo>
                  <a:lnTo>
                    <a:pt x="304" y="66"/>
                  </a:lnTo>
                  <a:lnTo>
                    <a:pt x="300" y="67"/>
                  </a:lnTo>
                  <a:lnTo>
                    <a:pt x="299" y="67"/>
                  </a:lnTo>
                  <a:lnTo>
                    <a:pt x="303" y="66"/>
                  </a:lnTo>
                  <a:lnTo>
                    <a:pt x="299" y="66"/>
                  </a:lnTo>
                  <a:lnTo>
                    <a:pt x="297" y="65"/>
                  </a:lnTo>
                  <a:lnTo>
                    <a:pt x="299" y="65"/>
                  </a:lnTo>
                  <a:lnTo>
                    <a:pt x="305" y="64"/>
                  </a:lnTo>
                  <a:lnTo>
                    <a:pt x="308" y="62"/>
                  </a:lnTo>
                  <a:lnTo>
                    <a:pt x="312" y="62"/>
                  </a:lnTo>
                  <a:lnTo>
                    <a:pt x="314" y="62"/>
                  </a:lnTo>
                  <a:lnTo>
                    <a:pt x="317" y="61"/>
                  </a:lnTo>
                  <a:lnTo>
                    <a:pt x="321" y="61"/>
                  </a:lnTo>
                  <a:lnTo>
                    <a:pt x="323" y="60"/>
                  </a:lnTo>
                  <a:lnTo>
                    <a:pt x="326" y="59"/>
                  </a:lnTo>
                  <a:lnTo>
                    <a:pt x="330" y="58"/>
                  </a:lnTo>
                  <a:lnTo>
                    <a:pt x="332" y="58"/>
                  </a:lnTo>
                  <a:lnTo>
                    <a:pt x="334" y="57"/>
                  </a:lnTo>
                  <a:lnTo>
                    <a:pt x="338" y="56"/>
                  </a:lnTo>
                  <a:lnTo>
                    <a:pt x="340" y="56"/>
                  </a:lnTo>
                  <a:lnTo>
                    <a:pt x="343" y="55"/>
                  </a:lnTo>
                  <a:lnTo>
                    <a:pt x="347" y="53"/>
                  </a:lnTo>
                  <a:lnTo>
                    <a:pt x="343" y="53"/>
                  </a:lnTo>
                  <a:lnTo>
                    <a:pt x="340" y="52"/>
                  </a:lnTo>
                  <a:lnTo>
                    <a:pt x="338" y="52"/>
                  </a:lnTo>
                  <a:lnTo>
                    <a:pt x="334" y="52"/>
                  </a:lnTo>
                  <a:lnTo>
                    <a:pt x="332" y="52"/>
                  </a:lnTo>
                  <a:lnTo>
                    <a:pt x="329" y="53"/>
                  </a:lnTo>
                  <a:lnTo>
                    <a:pt x="325" y="53"/>
                  </a:lnTo>
                  <a:lnTo>
                    <a:pt x="323" y="53"/>
                  </a:lnTo>
                  <a:lnTo>
                    <a:pt x="320" y="53"/>
                  </a:lnTo>
                  <a:lnTo>
                    <a:pt x="317" y="53"/>
                  </a:lnTo>
                  <a:lnTo>
                    <a:pt x="321" y="53"/>
                  </a:lnTo>
                  <a:lnTo>
                    <a:pt x="317" y="50"/>
                  </a:lnTo>
                  <a:lnTo>
                    <a:pt x="312" y="49"/>
                  </a:lnTo>
                  <a:lnTo>
                    <a:pt x="314" y="49"/>
                  </a:lnTo>
                  <a:lnTo>
                    <a:pt x="317" y="50"/>
                  </a:lnTo>
                  <a:lnTo>
                    <a:pt x="321" y="51"/>
                  </a:lnTo>
                  <a:lnTo>
                    <a:pt x="323" y="52"/>
                  </a:lnTo>
                  <a:lnTo>
                    <a:pt x="325" y="52"/>
                  </a:lnTo>
                  <a:lnTo>
                    <a:pt x="329" y="52"/>
                  </a:lnTo>
                  <a:lnTo>
                    <a:pt x="332" y="51"/>
                  </a:lnTo>
                  <a:lnTo>
                    <a:pt x="334" y="51"/>
                  </a:lnTo>
                  <a:lnTo>
                    <a:pt x="338" y="51"/>
                  </a:lnTo>
                  <a:lnTo>
                    <a:pt x="340" y="51"/>
                  </a:lnTo>
                  <a:lnTo>
                    <a:pt x="343" y="51"/>
                  </a:lnTo>
                  <a:lnTo>
                    <a:pt x="346" y="50"/>
                  </a:lnTo>
                  <a:lnTo>
                    <a:pt x="349" y="50"/>
                  </a:lnTo>
                  <a:lnTo>
                    <a:pt x="351" y="50"/>
                  </a:lnTo>
                  <a:lnTo>
                    <a:pt x="355" y="49"/>
                  </a:lnTo>
                  <a:lnTo>
                    <a:pt x="357" y="50"/>
                  </a:lnTo>
                  <a:lnTo>
                    <a:pt x="360" y="49"/>
                  </a:lnTo>
                  <a:lnTo>
                    <a:pt x="363" y="49"/>
                  </a:lnTo>
                  <a:lnTo>
                    <a:pt x="360" y="49"/>
                  </a:lnTo>
                  <a:lnTo>
                    <a:pt x="355" y="49"/>
                  </a:lnTo>
                  <a:lnTo>
                    <a:pt x="357" y="48"/>
                  </a:lnTo>
                  <a:lnTo>
                    <a:pt x="360" y="48"/>
                  </a:lnTo>
                  <a:lnTo>
                    <a:pt x="363" y="47"/>
                  </a:lnTo>
                  <a:lnTo>
                    <a:pt x="366" y="47"/>
                  </a:lnTo>
                  <a:lnTo>
                    <a:pt x="368" y="47"/>
                  </a:lnTo>
                  <a:lnTo>
                    <a:pt x="372" y="47"/>
                  </a:lnTo>
                  <a:lnTo>
                    <a:pt x="374" y="47"/>
                  </a:lnTo>
                  <a:lnTo>
                    <a:pt x="377" y="47"/>
                  </a:lnTo>
                  <a:lnTo>
                    <a:pt x="380" y="47"/>
                  </a:lnTo>
                  <a:lnTo>
                    <a:pt x="383" y="44"/>
                  </a:lnTo>
                  <a:lnTo>
                    <a:pt x="385" y="44"/>
                  </a:lnTo>
                  <a:lnTo>
                    <a:pt x="389" y="42"/>
                  </a:lnTo>
                  <a:lnTo>
                    <a:pt x="391" y="42"/>
                  </a:lnTo>
                  <a:lnTo>
                    <a:pt x="394" y="41"/>
                  </a:lnTo>
                  <a:lnTo>
                    <a:pt x="397" y="40"/>
                  </a:lnTo>
                  <a:lnTo>
                    <a:pt x="400" y="40"/>
                  </a:lnTo>
                  <a:lnTo>
                    <a:pt x="402" y="39"/>
                  </a:lnTo>
                  <a:lnTo>
                    <a:pt x="406" y="38"/>
                  </a:lnTo>
                  <a:lnTo>
                    <a:pt x="408" y="36"/>
                  </a:lnTo>
                  <a:lnTo>
                    <a:pt x="414" y="33"/>
                  </a:lnTo>
                  <a:lnTo>
                    <a:pt x="417" y="32"/>
                  </a:lnTo>
                  <a:lnTo>
                    <a:pt x="419" y="31"/>
                  </a:lnTo>
                  <a:lnTo>
                    <a:pt x="423" y="28"/>
                  </a:lnTo>
                  <a:lnTo>
                    <a:pt x="421" y="25"/>
                  </a:lnTo>
                  <a:close/>
                  <a:moveTo>
                    <a:pt x="99" y="166"/>
                  </a:moveTo>
                  <a:lnTo>
                    <a:pt x="101" y="166"/>
                  </a:lnTo>
                  <a:lnTo>
                    <a:pt x="99" y="167"/>
                  </a:lnTo>
                  <a:lnTo>
                    <a:pt x="98" y="167"/>
                  </a:lnTo>
                  <a:lnTo>
                    <a:pt x="101" y="166"/>
                  </a:lnTo>
                  <a:lnTo>
                    <a:pt x="96" y="166"/>
                  </a:lnTo>
                  <a:lnTo>
                    <a:pt x="99"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6" name="Freeform 208">
              <a:extLst>
                <a:ext uri="{FF2B5EF4-FFF2-40B4-BE49-F238E27FC236}">
                  <a16:creationId xmlns:a16="http://schemas.microsoft.com/office/drawing/2014/main" id="{4ACCB9BF-82F9-4C4D-A55D-68B4BAE5679B}"/>
                </a:ext>
              </a:extLst>
            </p:cNvPr>
            <p:cNvSpPr>
              <a:spLocks noEditPoints="1"/>
            </p:cNvSpPr>
            <p:nvPr/>
          </p:nvSpPr>
          <p:spPr bwMode="auto">
            <a:xfrm>
              <a:off x="3143250" y="3273425"/>
              <a:ext cx="1382712" cy="246063"/>
            </a:xfrm>
            <a:custGeom>
              <a:avLst/>
              <a:gdLst>
                <a:gd name="T0" fmla="*/ 25 w 871"/>
                <a:gd name="T1" fmla="*/ 26 h 155"/>
                <a:gd name="T2" fmla="*/ 29 w 871"/>
                <a:gd name="T3" fmla="*/ 31 h 155"/>
                <a:gd name="T4" fmla="*/ 26 w 871"/>
                <a:gd name="T5" fmla="*/ 29 h 155"/>
                <a:gd name="T6" fmla="*/ 26 w 871"/>
                <a:gd name="T7" fmla="*/ 24 h 155"/>
                <a:gd name="T8" fmla="*/ 5 w 871"/>
                <a:gd name="T9" fmla="*/ 5 h 155"/>
                <a:gd name="T10" fmla="*/ 0 w 871"/>
                <a:gd name="T11" fmla="*/ 0 h 155"/>
                <a:gd name="T12" fmla="*/ 4 w 871"/>
                <a:gd name="T13" fmla="*/ 5 h 155"/>
                <a:gd name="T14" fmla="*/ 5 w 871"/>
                <a:gd name="T15" fmla="*/ 5 h 155"/>
                <a:gd name="T16" fmla="*/ 29 w 871"/>
                <a:gd name="T17" fmla="*/ 30 h 155"/>
                <a:gd name="T18" fmla="*/ 28 w 871"/>
                <a:gd name="T19" fmla="*/ 27 h 155"/>
                <a:gd name="T20" fmla="*/ 411 w 871"/>
                <a:gd name="T21" fmla="*/ 9 h 155"/>
                <a:gd name="T22" fmla="*/ 411 w 871"/>
                <a:gd name="T23" fmla="*/ 9 h 155"/>
                <a:gd name="T24" fmla="*/ 464 w 871"/>
                <a:gd name="T25" fmla="*/ 50 h 155"/>
                <a:gd name="T26" fmla="*/ 464 w 871"/>
                <a:gd name="T27" fmla="*/ 50 h 155"/>
                <a:gd name="T28" fmla="*/ 503 w 871"/>
                <a:gd name="T29" fmla="*/ 16 h 155"/>
                <a:gd name="T30" fmla="*/ 503 w 871"/>
                <a:gd name="T31" fmla="*/ 16 h 155"/>
                <a:gd name="T32" fmla="*/ 503 w 871"/>
                <a:gd name="T33" fmla="*/ 16 h 155"/>
                <a:gd name="T34" fmla="*/ 497 w 871"/>
                <a:gd name="T35" fmla="*/ 44 h 155"/>
                <a:gd name="T36" fmla="*/ 491 w 871"/>
                <a:gd name="T37" fmla="*/ 46 h 155"/>
                <a:gd name="T38" fmla="*/ 495 w 871"/>
                <a:gd name="T39" fmla="*/ 41 h 155"/>
                <a:gd name="T40" fmla="*/ 500 w 871"/>
                <a:gd name="T41" fmla="*/ 40 h 155"/>
                <a:gd name="T42" fmla="*/ 500 w 871"/>
                <a:gd name="T43" fmla="*/ 41 h 155"/>
                <a:gd name="T44" fmla="*/ 499 w 871"/>
                <a:gd name="T45" fmla="*/ 42 h 155"/>
                <a:gd name="T46" fmla="*/ 557 w 871"/>
                <a:gd name="T47" fmla="*/ 61 h 155"/>
                <a:gd name="T48" fmla="*/ 555 w 871"/>
                <a:gd name="T49" fmla="*/ 63 h 155"/>
                <a:gd name="T50" fmla="*/ 556 w 871"/>
                <a:gd name="T51" fmla="*/ 64 h 155"/>
                <a:gd name="T52" fmla="*/ 561 w 871"/>
                <a:gd name="T53" fmla="*/ 66 h 155"/>
                <a:gd name="T54" fmla="*/ 558 w 871"/>
                <a:gd name="T55" fmla="*/ 64 h 155"/>
                <a:gd name="T56" fmla="*/ 559 w 871"/>
                <a:gd name="T57" fmla="*/ 64 h 155"/>
                <a:gd name="T58" fmla="*/ 587 w 871"/>
                <a:gd name="T59" fmla="*/ 72 h 155"/>
                <a:gd name="T60" fmla="*/ 583 w 871"/>
                <a:gd name="T61" fmla="*/ 67 h 155"/>
                <a:gd name="T62" fmla="*/ 579 w 871"/>
                <a:gd name="T63" fmla="*/ 67 h 155"/>
                <a:gd name="T64" fmla="*/ 573 w 871"/>
                <a:gd name="T65" fmla="*/ 68 h 155"/>
                <a:gd name="T66" fmla="*/ 568 w 871"/>
                <a:gd name="T67" fmla="*/ 66 h 155"/>
                <a:gd name="T68" fmla="*/ 568 w 871"/>
                <a:gd name="T69" fmla="*/ 68 h 155"/>
                <a:gd name="T70" fmla="*/ 573 w 871"/>
                <a:gd name="T71" fmla="*/ 69 h 155"/>
                <a:gd name="T72" fmla="*/ 579 w 871"/>
                <a:gd name="T73" fmla="*/ 72 h 155"/>
                <a:gd name="T74" fmla="*/ 584 w 871"/>
                <a:gd name="T75" fmla="*/ 70 h 155"/>
                <a:gd name="T76" fmla="*/ 584 w 871"/>
                <a:gd name="T77" fmla="*/ 74 h 155"/>
                <a:gd name="T78" fmla="*/ 658 w 871"/>
                <a:gd name="T79" fmla="*/ 95 h 155"/>
                <a:gd name="T80" fmla="*/ 659 w 871"/>
                <a:gd name="T81" fmla="*/ 95 h 155"/>
                <a:gd name="T82" fmla="*/ 658 w 871"/>
                <a:gd name="T83" fmla="*/ 95 h 155"/>
                <a:gd name="T84" fmla="*/ 733 w 871"/>
                <a:gd name="T85" fmla="*/ 50 h 155"/>
                <a:gd name="T86" fmla="*/ 735 w 871"/>
                <a:gd name="T87" fmla="*/ 48 h 155"/>
                <a:gd name="T88" fmla="*/ 729 w 871"/>
                <a:gd name="T89" fmla="*/ 138 h 155"/>
                <a:gd name="T90" fmla="*/ 729 w 871"/>
                <a:gd name="T91" fmla="*/ 138 h 155"/>
                <a:gd name="T92" fmla="*/ 729 w 871"/>
                <a:gd name="T93" fmla="*/ 138 h 155"/>
                <a:gd name="T94" fmla="*/ 696 w 871"/>
                <a:gd name="T95" fmla="*/ 154 h 155"/>
                <a:gd name="T96" fmla="*/ 691 w 871"/>
                <a:gd name="T97" fmla="*/ 155 h 155"/>
                <a:gd name="T98" fmla="*/ 694 w 871"/>
                <a:gd name="T99" fmla="*/ 152 h 155"/>
                <a:gd name="T100" fmla="*/ 700 w 871"/>
                <a:gd name="T101" fmla="*/ 151 h 155"/>
                <a:gd name="T102" fmla="*/ 706 w 871"/>
                <a:gd name="T103" fmla="*/ 150 h 155"/>
                <a:gd name="T104" fmla="*/ 711 w 871"/>
                <a:gd name="T105" fmla="*/ 149 h 155"/>
                <a:gd name="T106" fmla="*/ 711 w 871"/>
                <a:gd name="T107" fmla="*/ 150 h 155"/>
                <a:gd name="T108" fmla="*/ 716 w 871"/>
                <a:gd name="T109" fmla="*/ 147 h 155"/>
                <a:gd name="T110" fmla="*/ 713 w 871"/>
                <a:gd name="T111" fmla="*/ 151 h 155"/>
                <a:gd name="T112" fmla="*/ 708 w 871"/>
                <a:gd name="T113" fmla="*/ 152 h 155"/>
                <a:gd name="T114" fmla="*/ 703 w 871"/>
                <a:gd name="T115" fmla="*/ 154 h 155"/>
                <a:gd name="T116" fmla="*/ 700 w 871"/>
                <a:gd name="T117" fmla="*/ 154 h 155"/>
                <a:gd name="T118" fmla="*/ 871 w 871"/>
                <a:gd name="T119" fmla="*/ 73 h 155"/>
                <a:gd name="T120" fmla="*/ 871 w 871"/>
                <a:gd name="T121" fmla="*/ 73 h 155"/>
                <a:gd name="T122" fmla="*/ 871 w 871"/>
                <a:gd name="T123" fmla="*/ 7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1" h="155">
                  <a:moveTo>
                    <a:pt x="26" y="24"/>
                  </a:moveTo>
                  <a:lnTo>
                    <a:pt x="25" y="26"/>
                  </a:lnTo>
                  <a:lnTo>
                    <a:pt x="27" y="30"/>
                  </a:lnTo>
                  <a:lnTo>
                    <a:pt x="29" y="31"/>
                  </a:lnTo>
                  <a:lnTo>
                    <a:pt x="27" y="31"/>
                  </a:lnTo>
                  <a:lnTo>
                    <a:pt x="26" y="29"/>
                  </a:lnTo>
                  <a:lnTo>
                    <a:pt x="25" y="25"/>
                  </a:lnTo>
                  <a:lnTo>
                    <a:pt x="26" y="24"/>
                  </a:lnTo>
                  <a:lnTo>
                    <a:pt x="26" y="24"/>
                  </a:lnTo>
                  <a:close/>
                  <a:moveTo>
                    <a:pt x="5" y="5"/>
                  </a:moveTo>
                  <a:lnTo>
                    <a:pt x="2" y="1"/>
                  </a:lnTo>
                  <a:lnTo>
                    <a:pt x="0" y="0"/>
                  </a:lnTo>
                  <a:lnTo>
                    <a:pt x="2" y="3"/>
                  </a:lnTo>
                  <a:lnTo>
                    <a:pt x="4" y="5"/>
                  </a:lnTo>
                  <a:lnTo>
                    <a:pt x="5" y="5"/>
                  </a:lnTo>
                  <a:lnTo>
                    <a:pt x="5" y="5"/>
                  </a:lnTo>
                  <a:close/>
                  <a:moveTo>
                    <a:pt x="28" y="27"/>
                  </a:moveTo>
                  <a:lnTo>
                    <a:pt x="29" y="30"/>
                  </a:lnTo>
                  <a:lnTo>
                    <a:pt x="27" y="27"/>
                  </a:lnTo>
                  <a:lnTo>
                    <a:pt x="28" y="27"/>
                  </a:lnTo>
                  <a:lnTo>
                    <a:pt x="28" y="27"/>
                  </a:lnTo>
                  <a:close/>
                  <a:moveTo>
                    <a:pt x="411" y="9"/>
                  </a:moveTo>
                  <a:lnTo>
                    <a:pt x="409" y="12"/>
                  </a:lnTo>
                  <a:lnTo>
                    <a:pt x="411" y="9"/>
                  </a:lnTo>
                  <a:lnTo>
                    <a:pt x="411" y="9"/>
                  </a:lnTo>
                  <a:close/>
                  <a:moveTo>
                    <a:pt x="464" y="50"/>
                  </a:moveTo>
                  <a:lnTo>
                    <a:pt x="461" y="52"/>
                  </a:lnTo>
                  <a:lnTo>
                    <a:pt x="464" y="50"/>
                  </a:lnTo>
                  <a:lnTo>
                    <a:pt x="464" y="50"/>
                  </a:lnTo>
                  <a:close/>
                  <a:moveTo>
                    <a:pt x="503" y="16"/>
                  </a:moveTo>
                  <a:lnTo>
                    <a:pt x="500" y="17"/>
                  </a:lnTo>
                  <a:lnTo>
                    <a:pt x="503" y="16"/>
                  </a:lnTo>
                  <a:lnTo>
                    <a:pt x="503" y="16"/>
                  </a:lnTo>
                  <a:lnTo>
                    <a:pt x="503" y="16"/>
                  </a:lnTo>
                  <a:close/>
                  <a:moveTo>
                    <a:pt x="499" y="42"/>
                  </a:moveTo>
                  <a:lnTo>
                    <a:pt x="497" y="44"/>
                  </a:lnTo>
                  <a:lnTo>
                    <a:pt x="495" y="47"/>
                  </a:lnTo>
                  <a:lnTo>
                    <a:pt x="491" y="46"/>
                  </a:lnTo>
                  <a:lnTo>
                    <a:pt x="493" y="43"/>
                  </a:lnTo>
                  <a:lnTo>
                    <a:pt x="495" y="41"/>
                  </a:lnTo>
                  <a:lnTo>
                    <a:pt x="498" y="40"/>
                  </a:lnTo>
                  <a:lnTo>
                    <a:pt x="500" y="40"/>
                  </a:lnTo>
                  <a:lnTo>
                    <a:pt x="503" y="41"/>
                  </a:lnTo>
                  <a:lnTo>
                    <a:pt x="500" y="41"/>
                  </a:lnTo>
                  <a:lnTo>
                    <a:pt x="499" y="42"/>
                  </a:lnTo>
                  <a:lnTo>
                    <a:pt x="499" y="42"/>
                  </a:lnTo>
                  <a:close/>
                  <a:moveTo>
                    <a:pt x="556" y="64"/>
                  </a:moveTo>
                  <a:lnTo>
                    <a:pt x="557" y="61"/>
                  </a:lnTo>
                  <a:lnTo>
                    <a:pt x="554" y="60"/>
                  </a:lnTo>
                  <a:lnTo>
                    <a:pt x="555" y="63"/>
                  </a:lnTo>
                  <a:lnTo>
                    <a:pt x="556" y="64"/>
                  </a:lnTo>
                  <a:lnTo>
                    <a:pt x="556" y="64"/>
                  </a:lnTo>
                  <a:close/>
                  <a:moveTo>
                    <a:pt x="559" y="64"/>
                  </a:moveTo>
                  <a:lnTo>
                    <a:pt x="561" y="66"/>
                  </a:lnTo>
                  <a:lnTo>
                    <a:pt x="558" y="67"/>
                  </a:lnTo>
                  <a:lnTo>
                    <a:pt x="558" y="64"/>
                  </a:lnTo>
                  <a:lnTo>
                    <a:pt x="559" y="64"/>
                  </a:lnTo>
                  <a:lnTo>
                    <a:pt x="559" y="64"/>
                  </a:lnTo>
                  <a:close/>
                  <a:moveTo>
                    <a:pt x="584" y="74"/>
                  </a:moveTo>
                  <a:lnTo>
                    <a:pt x="587" y="72"/>
                  </a:lnTo>
                  <a:lnTo>
                    <a:pt x="587" y="68"/>
                  </a:lnTo>
                  <a:lnTo>
                    <a:pt x="583" y="67"/>
                  </a:lnTo>
                  <a:lnTo>
                    <a:pt x="581" y="66"/>
                  </a:lnTo>
                  <a:lnTo>
                    <a:pt x="579" y="67"/>
                  </a:lnTo>
                  <a:lnTo>
                    <a:pt x="575" y="67"/>
                  </a:lnTo>
                  <a:lnTo>
                    <a:pt x="573" y="68"/>
                  </a:lnTo>
                  <a:lnTo>
                    <a:pt x="571" y="66"/>
                  </a:lnTo>
                  <a:lnTo>
                    <a:pt x="568" y="66"/>
                  </a:lnTo>
                  <a:lnTo>
                    <a:pt x="565" y="67"/>
                  </a:lnTo>
                  <a:lnTo>
                    <a:pt x="568" y="68"/>
                  </a:lnTo>
                  <a:lnTo>
                    <a:pt x="571" y="69"/>
                  </a:lnTo>
                  <a:lnTo>
                    <a:pt x="573" y="69"/>
                  </a:lnTo>
                  <a:lnTo>
                    <a:pt x="576" y="70"/>
                  </a:lnTo>
                  <a:lnTo>
                    <a:pt x="579" y="72"/>
                  </a:lnTo>
                  <a:lnTo>
                    <a:pt x="581" y="73"/>
                  </a:lnTo>
                  <a:lnTo>
                    <a:pt x="584" y="70"/>
                  </a:lnTo>
                  <a:lnTo>
                    <a:pt x="583" y="74"/>
                  </a:lnTo>
                  <a:lnTo>
                    <a:pt x="584" y="74"/>
                  </a:lnTo>
                  <a:lnTo>
                    <a:pt x="584" y="74"/>
                  </a:lnTo>
                  <a:close/>
                  <a:moveTo>
                    <a:pt x="658" y="95"/>
                  </a:moveTo>
                  <a:lnTo>
                    <a:pt x="661" y="95"/>
                  </a:lnTo>
                  <a:lnTo>
                    <a:pt x="659" y="95"/>
                  </a:lnTo>
                  <a:lnTo>
                    <a:pt x="658" y="95"/>
                  </a:lnTo>
                  <a:lnTo>
                    <a:pt x="658" y="95"/>
                  </a:lnTo>
                  <a:close/>
                  <a:moveTo>
                    <a:pt x="735" y="48"/>
                  </a:moveTo>
                  <a:lnTo>
                    <a:pt x="733" y="50"/>
                  </a:lnTo>
                  <a:lnTo>
                    <a:pt x="734" y="48"/>
                  </a:lnTo>
                  <a:lnTo>
                    <a:pt x="735" y="48"/>
                  </a:lnTo>
                  <a:lnTo>
                    <a:pt x="735" y="48"/>
                  </a:lnTo>
                  <a:close/>
                  <a:moveTo>
                    <a:pt x="729" y="138"/>
                  </a:moveTo>
                  <a:lnTo>
                    <a:pt x="728" y="141"/>
                  </a:lnTo>
                  <a:lnTo>
                    <a:pt x="729" y="138"/>
                  </a:lnTo>
                  <a:lnTo>
                    <a:pt x="729" y="138"/>
                  </a:lnTo>
                  <a:lnTo>
                    <a:pt x="729" y="138"/>
                  </a:lnTo>
                  <a:close/>
                  <a:moveTo>
                    <a:pt x="700" y="154"/>
                  </a:moveTo>
                  <a:lnTo>
                    <a:pt x="696" y="154"/>
                  </a:lnTo>
                  <a:lnTo>
                    <a:pt x="694" y="155"/>
                  </a:lnTo>
                  <a:lnTo>
                    <a:pt x="691" y="155"/>
                  </a:lnTo>
                  <a:lnTo>
                    <a:pt x="692" y="153"/>
                  </a:lnTo>
                  <a:lnTo>
                    <a:pt x="694" y="152"/>
                  </a:lnTo>
                  <a:lnTo>
                    <a:pt x="698" y="150"/>
                  </a:lnTo>
                  <a:lnTo>
                    <a:pt x="700" y="151"/>
                  </a:lnTo>
                  <a:lnTo>
                    <a:pt x="703" y="150"/>
                  </a:lnTo>
                  <a:lnTo>
                    <a:pt x="706" y="150"/>
                  </a:lnTo>
                  <a:lnTo>
                    <a:pt x="708" y="150"/>
                  </a:lnTo>
                  <a:lnTo>
                    <a:pt x="711" y="149"/>
                  </a:lnTo>
                  <a:lnTo>
                    <a:pt x="713" y="147"/>
                  </a:lnTo>
                  <a:lnTo>
                    <a:pt x="711" y="150"/>
                  </a:lnTo>
                  <a:lnTo>
                    <a:pt x="713" y="149"/>
                  </a:lnTo>
                  <a:lnTo>
                    <a:pt x="716" y="147"/>
                  </a:lnTo>
                  <a:lnTo>
                    <a:pt x="719" y="149"/>
                  </a:lnTo>
                  <a:lnTo>
                    <a:pt x="713" y="151"/>
                  </a:lnTo>
                  <a:lnTo>
                    <a:pt x="711" y="152"/>
                  </a:lnTo>
                  <a:lnTo>
                    <a:pt x="708" y="152"/>
                  </a:lnTo>
                  <a:lnTo>
                    <a:pt x="706" y="153"/>
                  </a:lnTo>
                  <a:lnTo>
                    <a:pt x="703" y="154"/>
                  </a:lnTo>
                  <a:lnTo>
                    <a:pt x="700" y="154"/>
                  </a:lnTo>
                  <a:lnTo>
                    <a:pt x="700" y="154"/>
                  </a:lnTo>
                  <a:lnTo>
                    <a:pt x="700" y="154"/>
                  </a:lnTo>
                  <a:close/>
                  <a:moveTo>
                    <a:pt x="871" y="73"/>
                  </a:moveTo>
                  <a:lnTo>
                    <a:pt x="867" y="74"/>
                  </a:lnTo>
                  <a:lnTo>
                    <a:pt x="871" y="73"/>
                  </a:lnTo>
                  <a:lnTo>
                    <a:pt x="871" y="73"/>
                  </a:lnTo>
                  <a:lnTo>
                    <a:pt x="87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 name="Freeform 209">
              <a:extLst>
                <a:ext uri="{FF2B5EF4-FFF2-40B4-BE49-F238E27FC236}">
                  <a16:creationId xmlns:a16="http://schemas.microsoft.com/office/drawing/2014/main" id="{B337C77A-360C-4D79-97AA-CBAA9BBF856A}"/>
                </a:ext>
              </a:extLst>
            </p:cNvPr>
            <p:cNvSpPr>
              <a:spLocks noEditPoints="1"/>
            </p:cNvSpPr>
            <p:nvPr/>
          </p:nvSpPr>
          <p:spPr bwMode="auto">
            <a:xfrm>
              <a:off x="2484438" y="3016250"/>
              <a:ext cx="534987" cy="109538"/>
            </a:xfrm>
            <a:custGeom>
              <a:avLst/>
              <a:gdLst>
                <a:gd name="T0" fmla="*/ 22 w 337"/>
                <a:gd name="T1" fmla="*/ 23 h 69"/>
                <a:gd name="T2" fmla="*/ 27 w 337"/>
                <a:gd name="T3" fmla="*/ 21 h 69"/>
                <a:gd name="T4" fmla="*/ 27 w 337"/>
                <a:gd name="T5" fmla="*/ 17 h 69"/>
                <a:gd name="T6" fmla="*/ 27 w 337"/>
                <a:gd name="T7" fmla="*/ 17 h 69"/>
                <a:gd name="T8" fmla="*/ 33 w 337"/>
                <a:gd name="T9" fmla="*/ 18 h 69"/>
                <a:gd name="T10" fmla="*/ 33 w 337"/>
                <a:gd name="T11" fmla="*/ 15 h 69"/>
                <a:gd name="T12" fmla="*/ 32 w 337"/>
                <a:gd name="T13" fmla="*/ 9 h 69"/>
                <a:gd name="T14" fmla="*/ 26 w 337"/>
                <a:gd name="T15" fmla="*/ 11 h 69"/>
                <a:gd name="T16" fmla="*/ 21 w 337"/>
                <a:gd name="T17" fmla="*/ 7 h 69"/>
                <a:gd name="T18" fmla="*/ 22 w 337"/>
                <a:gd name="T19" fmla="*/ 13 h 69"/>
                <a:gd name="T20" fmla="*/ 18 w 337"/>
                <a:gd name="T21" fmla="*/ 13 h 69"/>
                <a:gd name="T22" fmla="*/ 14 w 337"/>
                <a:gd name="T23" fmla="*/ 9 h 69"/>
                <a:gd name="T24" fmla="*/ 14 w 337"/>
                <a:gd name="T25" fmla="*/ 13 h 69"/>
                <a:gd name="T26" fmla="*/ 13 w 337"/>
                <a:gd name="T27" fmla="*/ 18 h 69"/>
                <a:gd name="T28" fmla="*/ 13 w 337"/>
                <a:gd name="T29" fmla="*/ 20 h 69"/>
                <a:gd name="T30" fmla="*/ 10 w 337"/>
                <a:gd name="T31" fmla="*/ 14 h 69"/>
                <a:gd name="T32" fmla="*/ 3 w 337"/>
                <a:gd name="T33" fmla="*/ 17 h 69"/>
                <a:gd name="T34" fmla="*/ 3 w 337"/>
                <a:gd name="T35" fmla="*/ 22 h 69"/>
                <a:gd name="T36" fmla="*/ 6 w 337"/>
                <a:gd name="T37" fmla="*/ 28 h 69"/>
                <a:gd name="T38" fmla="*/ 9 w 337"/>
                <a:gd name="T39" fmla="*/ 25 h 69"/>
                <a:gd name="T40" fmla="*/ 9 w 337"/>
                <a:gd name="T41" fmla="*/ 24 h 69"/>
                <a:gd name="T42" fmla="*/ 12 w 337"/>
                <a:gd name="T43" fmla="*/ 25 h 69"/>
                <a:gd name="T44" fmla="*/ 12 w 337"/>
                <a:gd name="T45" fmla="*/ 26 h 69"/>
                <a:gd name="T46" fmla="*/ 8 w 337"/>
                <a:gd name="T47" fmla="*/ 32 h 69"/>
                <a:gd name="T48" fmla="*/ 14 w 337"/>
                <a:gd name="T49" fmla="*/ 30 h 69"/>
                <a:gd name="T50" fmla="*/ 14 w 337"/>
                <a:gd name="T51" fmla="*/ 26 h 69"/>
                <a:gd name="T52" fmla="*/ 19 w 337"/>
                <a:gd name="T53" fmla="*/ 24 h 69"/>
                <a:gd name="T54" fmla="*/ 278 w 337"/>
                <a:gd name="T55" fmla="*/ 0 h 69"/>
                <a:gd name="T56" fmla="*/ 278 w 337"/>
                <a:gd name="T57" fmla="*/ 3 h 69"/>
                <a:gd name="T58" fmla="*/ 278 w 337"/>
                <a:gd name="T59" fmla="*/ 0 h 69"/>
                <a:gd name="T60" fmla="*/ 252 w 337"/>
                <a:gd name="T61" fmla="*/ 8 h 69"/>
                <a:gd name="T62" fmla="*/ 251 w 337"/>
                <a:gd name="T63" fmla="*/ 5 h 69"/>
                <a:gd name="T64" fmla="*/ 302 w 337"/>
                <a:gd name="T65" fmla="*/ 31 h 69"/>
                <a:gd name="T66" fmla="*/ 303 w 337"/>
                <a:gd name="T67" fmla="*/ 37 h 69"/>
                <a:gd name="T68" fmla="*/ 299 w 337"/>
                <a:gd name="T69" fmla="*/ 33 h 69"/>
                <a:gd name="T70" fmla="*/ 302 w 337"/>
                <a:gd name="T71" fmla="*/ 31 h 69"/>
                <a:gd name="T72" fmla="*/ 303 w 337"/>
                <a:gd name="T73" fmla="*/ 38 h 69"/>
                <a:gd name="T74" fmla="*/ 300 w 337"/>
                <a:gd name="T75" fmla="*/ 42 h 69"/>
                <a:gd name="T76" fmla="*/ 300 w 337"/>
                <a:gd name="T77" fmla="*/ 38 h 69"/>
                <a:gd name="T78" fmla="*/ 303 w 337"/>
                <a:gd name="T79" fmla="*/ 38 h 69"/>
                <a:gd name="T80" fmla="*/ 311 w 337"/>
                <a:gd name="T81" fmla="*/ 40 h 69"/>
                <a:gd name="T82" fmla="*/ 309 w 337"/>
                <a:gd name="T83" fmla="*/ 43 h 69"/>
                <a:gd name="T84" fmla="*/ 307 w 337"/>
                <a:gd name="T85" fmla="*/ 39 h 69"/>
                <a:gd name="T86" fmla="*/ 307 w 337"/>
                <a:gd name="T87" fmla="*/ 37 h 69"/>
                <a:gd name="T88" fmla="*/ 305 w 337"/>
                <a:gd name="T89" fmla="*/ 42 h 69"/>
                <a:gd name="T90" fmla="*/ 309 w 337"/>
                <a:gd name="T91" fmla="*/ 46 h 69"/>
                <a:gd name="T92" fmla="*/ 304 w 337"/>
                <a:gd name="T93" fmla="*/ 45 h 69"/>
                <a:gd name="T94" fmla="*/ 305 w 337"/>
                <a:gd name="T95" fmla="*/ 40 h 69"/>
                <a:gd name="T96" fmla="*/ 307 w 337"/>
                <a:gd name="T97" fmla="*/ 40 h 69"/>
                <a:gd name="T98" fmla="*/ 337 w 337"/>
                <a:gd name="T99" fmla="*/ 68 h 69"/>
                <a:gd name="T100" fmla="*/ 336 w 337"/>
                <a:gd name="T101" fmla="*/ 67 h 69"/>
                <a:gd name="T102" fmla="*/ 337 w 337"/>
                <a:gd name="T10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 h="69">
                  <a:moveTo>
                    <a:pt x="19" y="24"/>
                  </a:moveTo>
                  <a:lnTo>
                    <a:pt x="22" y="23"/>
                  </a:lnTo>
                  <a:lnTo>
                    <a:pt x="25" y="22"/>
                  </a:lnTo>
                  <a:lnTo>
                    <a:pt x="27" y="21"/>
                  </a:lnTo>
                  <a:lnTo>
                    <a:pt x="30" y="20"/>
                  </a:lnTo>
                  <a:lnTo>
                    <a:pt x="27" y="17"/>
                  </a:lnTo>
                  <a:lnTo>
                    <a:pt x="25" y="18"/>
                  </a:lnTo>
                  <a:lnTo>
                    <a:pt x="27" y="17"/>
                  </a:lnTo>
                  <a:lnTo>
                    <a:pt x="30" y="17"/>
                  </a:lnTo>
                  <a:lnTo>
                    <a:pt x="33" y="18"/>
                  </a:lnTo>
                  <a:lnTo>
                    <a:pt x="35" y="16"/>
                  </a:lnTo>
                  <a:lnTo>
                    <a:pt x="33" y="15"/>
                  </a:lnTo>
                  <a:lnTo>
                    <a:pt x="32" y="12"/>
                  </a:lnTo>
                  <a:lnTo>
                    <a:pt x="32" y="9"/>
                  </a:lnTo>
                  <a:lnTo>
                    <a:pt x="30" y="9"/>
                  </a:lnTo>
                  <a:lnTo>
                    <a:pt x="26" y="11"/>
                  </a:lnTo>
                  <a:lnTo>
                    <a:pt x="24" y="8"/>
                  </a:lnTo>
                  <a:lnTo>
                    <a:pt x="21" y="7"/>
                  </a:lnTo>
                  <a:lnTo>
                    <a:pt x="23" y="9"/>
                  </a:lnTo>
                  <a:lnTo>
                    <a:pt x="22" y="13"/>
                  </a:lnTo>
                  <a:lnTo>
                    <a:pt x="19" y="11"/>
                  </a:lnTo>
                  <a:lnTo>
                    <a:pt x="18" y="13"/>
                  </a:lnTo>
                  <a:lnTo>
                    <a:pt x="17" y="11"/>
                  </a:lnTo>
                  <a:lnTo>
                    <a:pt x="14" y="9"/>
                  </a:lnTo>
                  <a:lnTo>
                    <a:pt x="12" y="12"/>
                  </a:lnTo>
                  <a:lnTo>
                    <a:pt x="14" y="13"/>
                  </a:lnTo>
                  <a:lnTo>
                    <a:pt x="15" y="16"/>
                  </a:lnTo>
                  <a:lnTo>
                    <a:pt x="13" y="18"/>
                  </a:lnTo>
                  <a:lnTo>
                    <a:pt x="16" y="21"/>
                  </a:lnTo>
                  <a:lnTo>
                    <a:pt x="13" y="20"/>
                  </a:lnTo>
                  <a:lnTo>
                    <a:pt x="12" y="16"/>
                  </a:lnTo>
                  <a:lnTo>
                    <a:pt x="10" y="14"/>
                  </a:lnTo>
                  <a:lnTo>
                    <a:pt x="7" y="14"/>
                  </a:lnTo>
                  <a:lnTo>
                    <a:pt x="3" y="17"/>
                  </a:lnTo>
                  <a:lnTo>
                    <a:pt x="0" y="20"/>
                  </a:lnTo>
                  <a:lnTo>
                    <a:pt x="3" y="22"/>
                  </a:lnTo>
                  <a:lnTo>
                    <a:pt x="4" y="25"/>
                  </a:lnTo>
                  <a:lnTo>
                    <a:pt x="6" y="28"/>
                  </a:lnTo>
                  <a:lnTo>
                    <a:pt x="8" y="28"/>
                  </a:lnTo>
                  <a:lnTo>
                    <a:pt x="9" y="25"/>
                  </a:lnTo>
                  <a:lnTo>
                    <a:pt x="7" y="24"/>
                  </a:lnTo>
                  <a:lnTo>
                    <a:pt x="9" y="24"/>
                  </a:lnTo>
                  <a:lnTo>
                    <a:pt x="9" y="26"/>
                  </a:lnTo>
                  <a:lnTo>
                    <a:pt x="12" y="25"/>
                  </a:lnTo>
                  <a:lnTo>
                    <a:pt x="14" y="24"/>
                  </a:lnTo>
                  <a:lnTo>
                    <a:pt x="12" y="26"/>
                  </a:lnTo>
                  <a:lnTo>
                    <a:pt x="10" y="29"/>
                  </a:lnTo>
                  <a:lnTo>
                    <a:pt x="8" y="32"/>
                  </a:lnTo>
                  <a:lnTo>
                    <a:pt x="12" y="32"/>
                  </a:lnTo>
                  <a:lnTo>
                    <a:pt x="14" y="30"/>
                  </a:lnTo>
                  <a:lnTo>
                    <a:pt x="17" y="28"/>
                  </a:lnTo>
                  <a:lnTo>
                    <a:pt x="14" y="26"/>
                  </a:lnTo>
                  <a:lnTo>
                    <a:pt x="17" y="25"/>
                  </a:lnTo>
                  <a:lnTo>
                    <a:pt x="19" y="24"/>
                  </a:lnTo>
                  <a:lnTo>
                    <a:pt x="19" y="24"/>
                  </a:lnTo>
                  <a:close/>
                  <a:moveTo>
                    <a:pt x="278" y="0"/>
                  </a:moveTo>
                  <a:lnTo>
                    <a:pt x="280" y="3"/>
                  </a:lnTo>
                  <a:lnTo>
                    <a:pt x="278" y="3"/>
                  </a:lnTo>
                  <a:lnTo>
                    <a:pt x="278" y="0"/>
                  </a:lnTo>
                  <a:lnTo>
                    <a:pt x="278" y="0"/>
                  </a:lnTo>
                  <a:close/>
                  <a:moveTo>
                    <a:pt x="251" y="5"/>
                  </a:moveTo>
                  <a:lnTo>
                    <a:pt x="252" y="8"/>
                  </a:lnTo>
                  <a:lnTo>
                    <a:pt x="251" y="5"/>
                  </a:lnTo>
                  <a:lnTo>
                    <a:pt x="251" y="5"/>
                  </a:lnTo>
                  <a:lnTo>
                    <a:pt x="251" y="5"/>
                  </a:lnTo>
                  <a:close/>
                  <a:moveTo>
                    <a:pt x="302" y="31"/>
                  </a:moveTo>
                  <a:lnTo>
                    <a:pt x="304" y="33"/>
                  </a:lnTo>
                  <a:lnTo>
                    <a:pt x="303" y="37"/>
                  </a:lnTo>
                  <a:lnTo>
                    <a:pt x="299" y="37"/>
                  </a:lnTo>
                  <a:lnTo>
                    <a:pt x="299" y="33"/>
                  </a:lnTo>
                  <a:lnTo>
                    <a:pt x="299" y="31"/>
                  </a:lnTo>
                  <a:lnTo>
                    <a:pt x="302" y="31"/>
                  </a:lnTo>
                  <a:lnTo>
                    <a:pt x="302" y="31"/>
                  </a:lnTo>
                  <a:close/>
                  <a:moveTo>
                    <a:pt x="303" y="38"/>
                  </a:moveTo>
                  <a:lnTo>
                    <a:pt x="304" y="40"/>
                  </a:lnTo>
                  <a:lnTo>
                    <a:pt x="300" y="42"/>
                  </a:lnTo>
                  <a:lnTo>
                    <a:pt x="298" y="40"/>
                  </a:lnTo>
                  <a:lnTo>
                    <a:pt x="300" y="38"/>
                  </a:lnTo>
                  <a:lnTo>
                    <a:pt x="303" y="38"/>
                  </a:lnTo>
                  <a:lnTo>
                    <a:pt x="303" y="38"/>
                  </a:lnTo>
                  <a:close/>
                  <a:moveTo>
                    <a:pt x="307" y="37"/>
                  </a:moveTo>
                  <a:lnTo>
                    <a:pt x="311" y="40"/>
                  </a:lnTo>
                  <a:lnTo>
                    <a:pt x="313" y="42"/>
                  </a:lnTo>
                  <a:lnTo>
                    <a:pt x="309" y="43"/>
                  </a:lnTo>
                  <a:lnTo>
                    <a:pt x="307" y="41"/>
                  </a:lnTo>
                  <a:lnTo>
                    <a:pt x="307" y="39"/>
                  </a:lnTo>
                  <a:lnTo>
                    <a:pt x="307" y="37"/>
                  </a:lnTo>
                  <a:lnTo>
                    <a:pt x="307" y="37"/>
                  </a:lnTo>
                  <a:close/>
                  <a:moveTo>
                    <a:pt x="307" y="40"/>
                  </a:moveTo>
                  <a:lnTo>
                    <a:pt x="305" y="42"/>
                  </a:lnTo>
                  <a:lnTo>
                    <a:pt x="308" y="42"/>
                  </a:lnTo>
                  <a:lnTo>
                    <a:pt x="309" y="46"/>
                  </a:lnTo>
                  <a:lnTo>
                    <a:pt x="307" y="47"/>
                  </a:lnTo>
                  <a:lnTo>
                    <a:pt x="304" y="45"/>
                  </a:lnTo>
                  <a:lnTo>
                    <a:pt x="303" y="42"/>
                  </a:lnTo>
                  <a:lnTo>
                    <a:pt x="305" y="40"/>
                  </a:lnTo>
                  <a:lnTo>
                    <a:pt x="307" y="40"/>
                  </a:lnTo>
                  <a:lnTo>
                    <a:pt x="307" y="40"/>
                  </a:lnTo>
                  <a:close/>
                  <a:moveTo>
                    <a:pt x="337" y="65"/>
                  </a:moveTo>
                  <a:lnTo>
                    <a:pt x="337" y="68"/>
                  </a:lnTo>
                  <a:lnTo>
                    <a:pt x="333" y="69"/>
                  </a:lnTo>
                  <a:lnTo>
                    <a:pt x="336" y="67"/>
                  </a:lnTo>
                  <a:lnTo>
                    <a:pt x="337" y="65"/>
                  </a:lnTo>
                  <a:lnTo>
                    <a:pt x="33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 name="Freeform 210">
              <a:extLst>
                <a:ext uri="{FF2B5EF4-FFF2-40B4-BE49-F238E27FC236}">
                  <a16:creationId xmlns:a16="http://schemas.microsoft.com/office/drawing/2014/main" id="{623D7174-DFD7-4E2F-A9E7-F0158C810239}"/>
                </a:ext>
              </a:extLst>
            </p:cNvPr>
            <p:cNvSpPr>
              <a:spLocks noEditPoints="1"/>
            </p:cNvSpPr>
            <p:nvPr/>
          </p:nvSpPr>
          <p:spPr bwMode="auto">
            <a:xfrm>
              <a:off x="2346325" y="2619375"/>
              <a:ext cx="2997200" cy="390525"/>
            </a:xfrm>
            <a:custGeom>
              <a:avLst/>
              <a:gdLst>
                <a:gd name="T0" fmla="*/ 1622 w 1888"/>
                <a:gd name="T1" fmla="*/ 198 h 246"/>
                <a:gd name="T2" fmla="*/ 1619 w 1888"/>
                <a:gd name="T3" fmla="*/ 198 h 246"/>
                <a:gd name="T4" fmla="*/ 1575 w 1888"/>
                <a:gd name="T5" fmla="*/ 198 h 246"/>
                <a:gd name="T6" fmla="*/ 1569 w 1888"/>
                <a:gd name="T7" fmla="*/ 201 h 246"/>
                <a:gd name="T8" fmla="*/ 1569 w 1888"/>
                <a:gd name="T9" fmla="*/ 199 h 246"/>
                <a:gd name="T10" fmla="*/ 1575 w 1888"/>
                <a:gd name="T11" fmla="*/ 197 h 246"/>
                <a:gd name="T12" fmla="*/ 1575 w 1888"/>
                <a:gd name="T13" fmla="*/ 198 h 246"/>
                <a:gd name="T14" fmla="*/ 1550 w 1888"/>
                <a:gd name="T15" fmla="*/ 203 h 246"/>
                <a:gd name="T16" fmla="*/ 1550 w 1888"/>
                <a:gd name="T17" fmla="*/ 199 h 246"/>
                <a:gd name="T18" fmla="*/ 1553 w 1888"/>
                <a:gd name="T19" fmla="*/ 201 h 246"/>
                <a:gd name="T20" fmla="*/ 1570 w 1888"/>
                <a:gd name="T21" fmla="*/ 203 h 246"/>
                <a:gd name="T22" fmla="*/ 1573 w 1888"/>
                <a:gd name="T23" fmla="*/ 201 h 246"/>
                <a:gd name="T24" fmla="*/ 1575 w 1888"/>
                <a:gd name="T25" fmla="*/ 204 h 246"/>
                <a:gd name="T26" fmla="*/ 1578 w 1888"/>
                <a:gd name="T27" fmla="*/ 203 h 246"/>
                <a:gd name="T28" fmla="*/ 1577 w 1888"/>
                <a:gd name="T29" fmla="*/ 204 h 246"/>
                <a:gd name="T30" fmla="*/ 1579 w 1888"/>
                <a:gd name="T31" fmla="*/ 203 h 246"/>
                <a:gd name="T32" fmla="*/ 1587 w 1888"/>
                <a:gd name="T33" fmla="*/ 212 h 246"/>
                <a:gd name="T34" fmla="*/ 1588 w 1888"/>
                <a:gd name="T35" fmla="*/ 210 h 246"/>
                <a:gd name="T36" fmla="*/ 1704 w 1888"/>
                <a:gd name="T37" fmla="*/ 93 h 246"/>
                <a:gd name="T38" fmla="*/ 1706 w 1888"/>
                <a:gd name="T39" fmla="*/ 88 h 246"/>
                <a:gd name="T40" fmla="*/ 1704 w 1888"/>
                <a:gd name="T41" fmla="*/ 93 h 246"/>
                <a:gd name="T42" fmla="*/ 1703 w 1888"/>
                <a:gd name="T43" fmla="*/ 94 h 246"/>
                <a:gd name="T44" fmla="*/ 1703 w 1888"/>
                <a:gd name="T45" fmla="*/ 94 h 246"/>
                <a:gd name="T46" fmla="*/ 1700 w 1888"/>
                <a:gd name="T47" fmla="*/ 97 h 246"/>
                <a:gd name="T48" fmla="*/ 1700 w 1888"/>
                <a:gd name="T49" fmla="*/ 95 h 246"/>
                <a:gd name="T50" fmla="*/ 1700 w 1888"/>
                <a:gd name="T51" fmla="*/ 97 h 246"/>
                <a:gd name="T52" fmla="*/ 1687 w 1888"/>
                <a:gd name="T53" fmla="*/ 96 h 246"/>
                <a:gd name="T54" fmla="*/ 1688 w 1888"/>
                <a:gd name="T55" fmla="*/ 92 h 246"/>
                <a:gd name="T56" fmla="*/ 1693 w 1888"/>
                <a:gd name="T57" fmla="*/ 92 h 246"/>
                <a:gd name="T58" fmla="*/ 1690 w 1888"/>
                <a:gd name="T59" fmla="*/ 95 h 246"/>
                <a:gd name="T60" fmla="*/ 1690 w 1888"/>
                <a:gd name="T61" fmla="*/ 97 h 246"/>
                <a:gd name="T62" fmla="*/ 1662 w 1888"/>
                <a:gd name="T63" fmla="*/ 103 h 246"/>
                <a:gd name="T64" fmla="*/ 1664 w 1888"/>
                <a:gd name="T65" fmla="*/ 104 h 246"/>
                <a:gd name="T66" fmla="*/ 1888 w 1888"/>
                <a:gd name="T67" fmla="*/ 0 h 246"/>
                <a:gd name="T68" fmla="*/ 1888 w 1888"/>
                <a:gd name="T69" fmla="*/ 0 h 246"/>
                <a:gd name="T70" fmla="*/ 1888 w 1888"/>
                <a:gd name="T71" fmla="*/ 0 h 246"/>
                <a:gd name="T72" fmla="*/ 3 w 1888"/>
                <a:gd name="T73" fmla="*/ 242 h 246"/>
                <a:gd name="T74" fmla="*/ 5 w 1888"/>
                <a:gd name="T75" fmla="*/ 244 h 246"/>
                <a:gd name="T76" fmla="*/ 0 w 1888"/>
                <a:gd name="T7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8" h="246">
                  <a:moveTo>
                    <a:pt x="1619" y="198"/>
                  </a:moveTo>
                  <a:lnTo>
                    <a:pt x="1622" y="198"/>
                  </a:lnTo>
                  <a:lnTo>
                    <a:pt x="1619" y="199"/>
                  </a:lnTo>
                  <a:lnTo>
                    <a:pt x="1619" y="198"/>
                  </a:lnTo>
                  <a:lnTo>
                    <a:pt x="1619" y="198"/>
                  </a:lnTo>
                  <a:close/>
                  <a:moveTo>
                    <a:pt x="1575" y="198"/>
                  </a:moveTo>
                  <a:lnTo>
                    <a:pt x="1571" y="199"/>
                  </a:lnTo>
                  <a:lnTo>
                    <a:pt x="1569" y="201"/>
                  </a:lnTo>
                  <a:lnTo>
                    <a:pt x="1565" y="202"/>
                  </a:lnTo>
                  <a:lnTo>
                    <a:pt x="1569" y="199"/>
                  </a:lnTo>
                  <a:lnTo>
                    <a:pt x="1571" y="198"/>
                  </a:lnTo>
                  <a:lnTo>
                    <a:pt x="1575" y="197"/>
                  </a:lnTo>
                  <a:lnTo>
                    <a:pt x="1575" y="198"/>
                  </a:lnTo>
                  <a:lnTo>
                    <a:pt x="1575" y="198"/>
                  </a:lnTo>
                  <a:close/>
                  <a:moveTo>
                    <a:pt x="1553" y="201"/>
                  </a:moveTo>
                  <a:lnTo>
                    <a:pt x="1550" y="203"/>
                  </a:lnTo>
                  <a:lnTo>
                    <a:pt x="1547" y="202"/>
                  </a:lnTo>
                  <a:lnTo>
                    <a:pt x="1550" y="199"/>
                  </a:lnTo>
                  <a:lnTo>
                    <a:pt x="1553" y="201"/>
                  </a:lnTo>
                  <a:lnTo>
                    <a:pt x="1553" y="201"/>
                  </a:lnTo>
                  <a:close/>
                  <a:moveTo>
                    <a:pt x="1573" y="201"/>
                  </a:moveTo>
                  <a:lnTo>
                    <a:pt x="1570" y="203"/>
                  </a:lnTo>
                  <a:lnTo>
                    <a:pt x="1573" y="201"/>
                  </a:lnTo>
                  <a:lnTo>
                    <a:pt x="1573" y="201"/>
                  </a:lnTo>
                  <a:close/>
                  <a:moveTo>
                    <a:pt x="1578" y="203"/>
                  </a:moveTo>
                  <a:lnTo>
                    <a:pt x="1575" y="204"/>
                  </a:lnTo>
                  <a:lnTo>
                    <a:pt x="1578" y="203"/>
                  </a:lnTo>
                  <a:lnTo>
                    <a:pt x="1578" y="203"/>
                  </a:lnTo>
                  <a:close/>
                  <a:moveTo>
                    <a:pt x="1579" y="203"/>
                  </a:moveTo>
                  <a:lnTo>
                    <a:pt x="1577" y="204"/>
                  </a:lnTo>
                  <a:lnTo>
                    <a:pt x="1579" y="203"/>
                  </a:lnTo>
                  <a:lnTo>
                    <a:pt x="1579" y="203"/>
                  </a:lnTo>
                  <a:close/>
                  <a:moveTo>
                    <a:pt x="1588" y="210"/>
                  </a:moveTo>
                  <a:lnTo>
                    <a:pt x="1587" y="212"/>
                  </a:lnTo>
                  <a:lnTo>
                    <a:pt x="1586" y="210"/>
                  </a:lnTo>
                  <a:lnTo>
                    <a:pt x="1588" y="210"/>
                  </a:lnTo>
                  <a:lnTo>
                    <a:pt x="1588" y="210"/>
                  </a:lnTo>
                  <a:close/>
                  <a:moveTo>
                    <a:pt x="1704" y="93"/>
                  </a:moveTo>
                  <a:lnTo>
                    <a:pt x="1704" y="90"/>
                  </a:lnTo>
                  <a:lnTo>
                    <a:pt x="1706" y="88"/>
                  </a:lnTo>
                  <a:lnTo>
                    <a:pt x="1706" y="92"/>
                  </a:lnTo>
                  <a:lnTo>
                    <a:pt x="1704" y="93"/>
                  </a:lnTo>
                  <a:lnTo>
                    <a:pt x="1704" y="93"/>
                  </a:lnTo>
                  <a:close/>
                  <a:moveTo>
                    <a:pt x="1703" y="94"/>
                  </a:moveTo>
                  <a:lnTo>
                    <a:pt x="1701" y="91"/>
                  </a:lnTo>
                  <a:lnTo>
                    <a:pt x="1703" y="94"/>
                  </a:lnTo>
                  <a:lnTo>
                    <a:pt x="1703" y="94"/>
                  </a:lnTo>
                  <a:close/>
                  <a:moveTo>
                    <a:pt x="1700" y="97"/>
                  </a:moveTo>
                  <a:lnTo>
                    <a:pt x="1698" y="94"/>
                  </a:lnTo>
                  <a:lnTo>
                    <a:pt x="1700" y="95"/>
                  </a:lnTo>
                  <a:lnTo>
                    <a:pt x="1700" y="97"/>
                  </a:lnTo>
                  <a:lnTo>
                    <a:pt x="1700" y="97"/>
                  </a:lnTo>
                  <a:close/>
                  <a:moveTo>
                    <a:pt x="1690" y="97"/>
                  </a:moveTo>
                  <a:lnTo>
                    <a:pt x="1687" y="96"/>
                  </a:lnTo>
                  <a:lnTo>
                    <a:pt x="1687" y="94"/>
                  </a:lnTo>
                  <a:lnTo>
                    <a:pt x="1688" y="92"/>
                  </a:lnTo>
                  <a:lnTo>
                    <a:pt x="1691" y="90"/>
                  </a:lnTo>
                  <a:lnTo>
                    <a:pt x="1693" y="92"/>
                  </a:lnTo>
                  <a:lnTo>
                    <a:pt x="1693" y="94"/>
                  </a:lnTo>
                  <a:lnTo>
                    <a:pt x="1690" y="95"/>
                  </a:lnTo>
                  <a:lnTo>
                    <a:pt x="1690" y="97"/>
                  </a:lnTo>
                  <a:lnTo>
                    <a:pt x="1690" y="97"/>
                  </a:lnTo>
                  <a:close/>
                  <a:moveTo>
                    <a:pt x="1664" y="104"/>
                  </a:moveTo>
                  <a:lnTo>
                    <a:pt x="1662" y="103"/>
                  </a:lnTo>
                  <a:lnTo>
                    <a:pt x="1664" y="103"/>
                  </a:lnTo>
                  <a:lnTo>
                    <a:pt x="1664" y="104"/>
                  </a:lnTo>
                  <a:lnTo>
                    <a:pt x="1664" y="104"/>
                  </a:lnTo>
                  <a:close/>
                  <a:moveTo>
                    <a:pt x="1888" y="0"/>
                  </a:moveTo>
                  <a:lnTo>
                    <a:pt x="1885" y="2"/>
                  </a:lnTo>
                  <a:lnTo>
                    <a:pt x="1888" y="0"/>
                  </a:lnTo>
                  <a:lnTo>
                    <a:pt x="1888" y="0"/>
                  </a:lnTo>
                  <a:lnTo>
                    <a:pt x="1888" y="0"/>
                  </a:lnTo>
                  <a:close/>
                  <a:moveTo>
                    <a:pt x="0" y="244"/>
                  </a:moveTo>
                  <a:lnTo>
                    <a:pt x="3" y="242"/>
                  </a:lnTo>
                  <a:lnTo>
                    <a:pt x="6" y="241"/>
                  </a:lnTo>
                  <a:lnTo>
                    <a:pt x="5" y="244"/>
                  </a:lnTo>
                  <a:lnTo>
                    <a:pt x="2" y="246"/>
                  </a:lnTo>
                  <a:lnTo>
                    <a:pt x="0" y="244"/>
                  </a:lnTo>
                  <a:lnTo>
                    <a:pt x="0"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 name="Freeform 211">
              <a:extLst>
                <a:ext uri="{FF2B5EF4-FFF2-40B4-BE49-F238E27FC236}">
                  <a16:creationId xmlns:a16="http://schemas.microsoft.com/office/drawing/2014/main" id="{39D54388-C450-4F72-B6D6-388556F6E5B7}"/>
                </a:ext>
              </a:extLst>
            </p:cNvPr>
            <p:cNvSpPr>
              <a:spLocks noEditPoints="1"/>
            </p:cNvSpPr>
            <p:nvPr/>
          </p:nvSpPr>
          <p:spPr bwMode="auto">
            <a:xfrm>
              <a:off x="4165600" y="2620963"/>
              <a:ext cx="331787" cy="258763"/>
            </a:xfrm>
            <a:custGeom>
              <a:avLst/>
              <a:gdLst>
                <a:gd name="T0" fmla="*/ 8 w 209"/>
                <a:gd name="T1" fmla="*/ 139 h 163"/>
                <a:gd name="T2" fmla="*/ 3 w 209"/>
                <a:gd name="T3" fmla="*/ 138 h 163"/>
                <a:gd name="T4" fmla="*/ 3 w 209"/>
                <a:gd name="T5" fmla="*/ 141 h 163"/>
                <a:gd name="T6" fmla="*/ 7 w 209"/>
                <a:gd name="T7" fmla="*/ 144 h 163"/>
                <a:gd name="T8" fmla="*/ 11 w 209"/>
                <a:gd name="T9" fmla="*/ 143 h 163"/>
                <a:gd name="T10" fmla="*/ 33 w 209"/>
                <a:gd name="T11" fmla="*/ 33 h 163"/>
                <a:gd name="T12" fmla="*/ 29 w 209"/>
                <a:gd name="T13" fmla="*/ 29 h 163"/>
                <a:gd name="T14" fmla="*/ 31 w 209"/>
                <a:gd name="T15" fmla="*/ 24 h 163"/>
                <a:gd name="T16" fmla="*/ 34 w 209"/>
                <a:gd name="T17" fmla="*/ 27 h 163"/>
                <a:gd name="T18" fmla="*/ 37 w 209"/>
                <a:gd name="T19" fmla="*/ 33 h 163"/>
                <a:gd name="T20" fmla="*/ 33 w 209"/>
                <a:gd name="T21" fmla="*/ 33 h 163"/>
                <a:gd name="T22" fmla="*/ 97 w 209"/>
                <a:gd name="T23" fmla="*/ 159 h 163"/>
                <a:gd name="T24" fmla="*/ 97 w 209"/>
                <a:gd name="T25" fmla="*/ 163 h 163"/>
                <a:gd name="T26" fmla="*/ 91 w 209"/>
                <a:gd name="T27" fmla="*/ 161 h 163"/>
                <a:gd name="T28" fmla="*/ 88 w 209"/>
                <a:gd name="T29" fmla="*/ 158 h 163"/>
                <a:gd name="T30" fmla="*/ 93 w 209"/>
                <a:gd name="T31" fmla="*/ 156 h 163"/>
                <a:gd name="T32" fmla="*/ 94 w 209"/>
                <a:gd name="T33" fmla="*/ 158 h 163"/>
                <a:gd name="T34" fmla="*/ 49 w 209"/>
                <a:gd name="T35" fmla="*/ 40 h 163"/>
                <a:gd name="T36" fmla="*/ 43 w 209"/>
                <a:gd name="T37" fmla="*/ 39 h 163"/>
                <a:gd name="T38" fmla="*/ 40 w 209"/>
                <a:gd name="T39" fmla="*/ 39 h 163"/>
                <a:gd name="T40" fmla="*/ 37 w 209"/>
                <a:gd name="T41" fmla="*/ 42 h 163"/>
                <a:gd name="T42" fmla="*/ 41 w 209"/>
                <a:gd name="T43" fmla="*/ 46 h 163"/>
                <a:gd name="T44" fmla="*/ 47 w 209"/>
                <a:gd name="T45" fmla="*/ 46 h 163"/>
                <a:gd name="T46" fmla="*/ 52 w 209"/>
                <a:gd name="T47" fmla="*/ 46 h 163"/>
                <a:gd name="T48" fmla="*/ 56 w 209"/>
                <a:gd name="T49" fmla="*/ 43 h 163"/>
                <a:gd name="T50" fmla="*/ 52 w 209"/>
                <a:gd name="T51" fmla="*/ 41 h 163"/>
                <a:gd name="T52" fmla="*/ 132 w 209"/>
                <a:gd name="T53" fmla="*/ 0 h 163"/>
                <a:gd name="T54" fmla="*/ 128 w 209"/>
                <a:gd name="T55" fmla="*/ 4 h 163"/>
                <a:gd name="T56" fmla="*/ 128 w 209"/>
                <a:gd name="T57" fmla="*/ 0 h 163"/>
                <a:gd name="T58" fmla="*/ 132 w 209"/>
                <a:gd name="T59" fmla="*/ 0 h 163"/>
                <a:gd name="T60" fmla="*/ 124 w 209"/>
                <a:gd name="T61" fmla="*/ 22 h 163"/>
                <a:gd name="T62" fmla="*/ 132 w 209"/>
                <a:gd name="T63" fmla="*/ 23 h 163"/>
                <a:gd name="T64" fmla="*/ 126 w 209"/>
                <a:gd name="T65" fmla="*/ 23 h 163"/>
                <a:gd name="T66" fmla="*/ 124 w 209"/>
                <a:gd name="T67" fmla="*/ 22 h 163"/>
                <a:gd name="T68" fmla="*/ 185 w 209"/>
                <a:gd name="T69" fmla="*/ 49 h 163"/>
                <a:gd name="T70" fmla="*/ 185 w 209"/>
                <a:gd name="T71" fmla="*/ 52 h 163"/>
                <a:gd name="T72" fmla="*/ 185 w 209"/>
                <a:gd name="T73" fmla="*/ 49 h 163"/>
                <a:gd name="T74" fmla="*/ 192 w 209"/>
                <a:gd name="T75" fmla="*/ 58 h 163"/>
                <a:gd name="T76" fmla="*/ 192 w 209"/>
                <a:gd name="T77" fmla="*/ 56 h 163"/>
                <a:gd name="T78" fmla="*/ 192 w 209"/>
                <a:gd name="T79" fmla="*/ 58 h 163"/>
                <a:gd name="T80" fmla="*/ 202 w 209"/>
                <a:gd name="T81" fmla="*/ 61 h 163"/>
                <a:gd name="T82" fmla="*/ 203 w 209"/>
                <a:gd name="T83" fmla="*/ 62 h 163"/>
                <a:gd name="T84" fmla="*/ 200 w 209"/>
                <a:gd name="T85" fmla="*/ 62 h 163"/>
                <a:gd name="T86" fmla="*/ 208 w 209"/>
                <a:gd name="T87" fmla="*/ 93 h 163"/>
                <a:gd name="T88" fmla="*/ 207 w 209"/>
                <a:gd name="T89" fmla="*/ 94 h 163"/>
                <a:gd name="T90" fmla="*/ 208 w 209"/>
                <a:gd name="T91" fmla="*/ 93 h 163"/>
                <a:gd name="T92" fmla="*/ 166 w 209"/>
                <a:gd name="T93" fmla="*/ 119 h 163"/>
                <a:gd name="T94" fmla="*/ 163 w 209"/>
                <a:gd name="T95" fmla="*/ 117 h 163"/>
                <a:gd name="T96" fmla="*/ 167 w 209"/>
                <a:gd name="T97" fmla="*/ 116 h 163"/>
                <a:gd name="T98" fmla="*/ 179 w 209"/>
                <a:gd name="T99" fmla="*/ 139 h 163"/>
                <a:gd name="T100" fmla="*/ 182 w 209"/>
                <a:gd name="T101" fmla="*/ 145 h 163"/>
                <a:gd name="T102" fmla="*/ 177 w 209"/>
                <a:gd name="T103" fmla="*/ 139 h 163"/>
                <a:gd name="T104" fmla="*/ 179 w 209"/>
                <a:gd name="T105" fmla="*/ 1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63">
                  <a:moveTo>
                    <a:pt x="11" y="143"/>
                  </a:moveTo>
                  <a:lnTo>
                    <a:pt x="8" y="139"/>
                  </a:lnTo>
                  <a:lnTo>
                    <a:pt x="6" y="138"/>
                  </a:lnTo>
                  <a:lnTo>
                    <a:pt x="3" y="138"/>
                  </a:lnTo>
                  <a:lnTo>
                    <a:pt x="0" y="138"/>
                  </a:lnTo>
                  <a:lnTo>
                    <a:pt x="3" y="141"/>
                  </a:lnTo>
                  <a:lnTo>
                    <a:pt x="5" y="143"/>
                  </a:lnTo>
                  <a:lnTo>
                    <a:pt x="7" y="144"/>
                  </a:lnTo>
                  <a:lnTo>
                    <a:pt x="11" y="145"/>
                  </a:lnTo>
                  <a:lnTo>
                    <a:pt x="11" y="143"/>
                  </a:lnTo>
                  <a:lnTo>
                    <a:pt x="11" y="143"/>
                  </a:lnTo>
                  <a:close/>
                  <a:moveTo>
                    <a:pt x="33" y="33"/>
                  </a:moveTo>
                  <a:lnTo>
                    <a:pt x="31" y="31"/>
                  </a:lnTo>
                  <a:lnTo>
                    <a:pt x="29" y="29"/>
                  </a:lnTo>
                  <a:lnTo>
                    <a:pt x="29" y="26"/>
                  </a:lnTo>
                  <a:lnTo>
                    <a:pt x="31" y="24"/>
                  </a:lnTo>
                  <a:lnTo>
                    <a:pt x="33" y="25"/>
                  </a:lnTo>
                  <a:lnTo>
                    <a:pt x="34" y="27"/>
                  </a:lnTo>
                  <a:lnTo>
                    <a:pt x="35" y="30"/>
                  </a:lnTo>
                  <a:lnTo>
                    <a:pt x="37" y="33"/>
                  </a:lnTo>
                  <a:lnTo>
                    <a:pt x="33" y="33"/>
                  </a:lnTo>
                  <a:lnTo>
                    <a:pt x="33" y="33"/>
                  </a:lnTo>
                  <a:close/>
                  <a:moveTo>
                    <a:pt x="94" y="158"/>
                  </a:moveTo>
                  <a:lnTo>
                    <a:pt x="97" y="159"/>
                  </a:lnTo>
                  <a:lnTo>
                    <a:pt x="99" y="161"/>
                  </a:lnTo>
                  <a:lnTo>
                    <a:pt x="97" y="163"/>
                  </a:lnTo>
                  <a:lnTo>
                    <a:pt x="93" y="162"/>
                  </a:lnTo>
                  <a:lnTo>
                    <a:pt x="91" y="161"/>
                  </a:lnTo>
                  <a:lnTo>
                    <a:pt x="90" y="159"/>
                  </a:lnTo>
                  <a:lnTo>
                    <a:pt x="88" y="158"/>
                  </a:lnTo>
                  <a:lnTo>
                    <a:pt x="90" y="156"/>
                  </a:lnTo>
                  <a:lnTo>
                    <a:pt x="93" y="156"/>
                  </a:lnTo>
                  <a:lnTo>
                    <a:pt x="94" y="158"/>
                  </a:lnTo>
                  <a:lnTo>
                    <a:pt x="94" y="158"/>
                  </a:lnTo>
                  <a:close/>
                  <a:moveTo>
                    <a:pt x="52" y="41"/>
                  </a:moveTo>
                  <a:lnTo>
                    <a:pt x="49" y="40"/>
                  </a:lnTo>
                  <a:lnTo>
                    <a:pt x="47" y="40"/>
                  </a:lnTo>
                  <a:lnTo>
                    <a:pt x="43" y="39"/>
                  </a:lnTo>
                  <a:lnTo>
                    <a:pt x="42" y="36"/>
                  </a:lnTo>
                  <a:lnTo>
                    <a:pt x="40" y="39"/>
                  </a:lnTo>
                  <a:lnTo>
                    <a:pt x="38" y="39"/>
                  </a:lnTo>
                  <a:lnTo>
                    <a:pt x="37" y="42"/>
                  </a:lnTo>
                  <a:lnTo>
                    <a:pt x="39" y="44"/>
                  </a:lnTo>
                  <a:lnTo>
                    <a:pt x="41" y="46"/>
                  </a:lnTo>
                  <a:lnTo>
                    <a:pt x="45" y="46"/>
                  </a:lnTo>
                  <a:lnTo>
                    <a:pt x="47" y="46"/>
                  </a:lnTo>
                  <a:lnTo>
                    <a:pt x="50" y="46"/>
                  </a:lnTo>
                  <a:lnTo>
                    <a:pt x="52" y="46"/>
                  </a:lnTo>
                  <a:lnTo>
                    <a:pt x="55" y="47"/>
                  </a:lnTo>
                  <a:lnTo>
                    <a:pt x="56" y="43"/>
                  </a:lnTo>
                  <a:lnTo>
                    <a:pt x="55" y="41"/>
                  </a:lnTo>
                  <a:lnTo>
                    <a:pt x="52" y="41"/>
                  </a:lnTo>
                  <a:lnTo>
                    <a:pt x="52" y="41"/>
                  </a:lnTo>
                  <a:close/>
                  <a:moveTo>
                    <a:pt x="132" y="0"/>
                  </a:moveTo>
                  <a:lnTo>
                    <a:pt x="132" y="2"/>
                  </a:lnTo>
                  <a:lnTo>
                    <a:pt x="128" y="4"/>
                  </a:lnTo>
                  <a:lnTo>
                    <a:pt x="126" y="4"/>
                  </a:lnTo>
                  <a:lnTo>
                    <a:pt x="128" y="0"/>
                  </a:lnTo>
                  <a:lnTo>
                    <a:pt x="132" y="1"/>
                  </a:lnTo>
                  <a:lnTo>
                    <a:pt x="132" y="0"/>
                  </a:lnTo>
                  <a:lnTo>
                    <a:pt x="132" y="0"/>
                  </a:lnTo>
                  <a:close/>
                  <a:moveTo>
                    <a:pt x="124" y="22"/>
                  </a:moveTo>
                  <a:lnTo>
                    <a:pt x="126" y="22"/>
                  </a:lnTo>
                  <a:lnTo>
                    <a:pt x="132" y="23"/>
                  </a:lnTo>
                  <a:lnTo>
                    <a:pt x="129" y="23"/>
                  </a:lnTo>
                  <a:lnTo>
                    <a:pt x="126" y="23"/>
                  </a:lnTo>
                  <a:lnTo>
                    <a:pt x="124" y="22"/>
                  </a:lnTo>
                  <a:lnTo>
                    <a:pt x="124" y="22"/>
                  </a:lnTo>
                  <a:lnTo>
                    <a:pt x="124" y="22"/>
                  </a:lnTo>
                  <a:close/>
                  <a:moveTo>
                    <a:pt x="185" y="49"/>
                  </a:moveTo>
                  <a:lnTo>
                    <a:pt x="187" y="52"/>
                  </a:lnTo>
                  <a:lnTo>
                    <a:pt x="185" y="52"/>
                  </a:lnTo>
                  <a:lnTo>
                    <a:pt x="185" y="50"/>
                  </a:lnTo>
                  <a:lnTo>
                    <a:pt x="185" y="49"/>
                  </a:lnTo>
                  <a:lnTo>
                    <a:pt x="185" y="49"/>
                  </a:lnTo>
                  <a:close/>
                  <a:moveTo>
                    <a:pt x="192" y="58"/>
                  </a:moveTo>
                  <a:lnTo>
                    <a:pt x="190" y="58"/>
                  </a:lnTo>
                  <a:lnTo>
                    <a:pt x="192" y="56"/>
                  </a:lnTo>
                  <a:lnTo>
                    <a:pt x="192" y="58"/>
                  </a:lnTo>
                  <a:lnTo>
                    <a:pt x="192" y="58"/>
                  </a:lnTo>
                  <a:close/>
                  <a:moveTo>
                    <a:pt x="200" y="62"/>
                  </a:moveTo>
                  <a:lnTo>
                    <a:pt x="202" y="61"/>
                  </a:lnTo>
                  <a:lnTo>
                    <a:pt x="204" y="60"/>
                  </a:lnTo>
                  <a:lnTo>
                    <a:pt x="203" y="62"/>
                  </a:lnTo>
                  <a:lnTo>
                    <a:pt x="200" y="64"/>
                  </a:lnTo>
                  <a:lnTo>
                    <a:pt x="200" y="62"/>
                  </a:lnTo>
                  <a:lnTo>
                    <a:pt x="200" y="62"/>
                  </a:lnTo>
                  <a:close/>
                  <a:moveTo>
                    <a:pt x="208" y="93"/>
                  </a:moveTo>
                  <a:lnTo>
                    <a:pt x="209" y="95"/>
                  </a:lnTo>
                  <a:lnTo>
                    <a:pt x="207" y="94"/>
                  </a:lnTo>
                  <a:lnTo>
                    <a:pt x="208" y="93"/>
                  </a:lnTo>
                  <a:lnTo>
                    <a:pt x="208" y="93"/>
                  </a:lnTo>
                  <a:close/>
                  <a:moveTo>
                    <a:pt x="167" y="116"/>
                  </a:moveTo>
                  <a:lnTo>
                    <a:pt x="166" y="119"/>
                  </a:lnTo>
                  <a:lnTo>
                    <a:pt x="163" y="120"/>
                  </a:lnTo>
                  <a:lnTo>
                    <a:pt x="163" y="117"/>
                  </a:lnTo>
                  <a:lnTo>
                    <a:pt x="166" y="116"/>
                  </a:lnTo>
                  <a:lnTo>
                    <a:pt x="167" y="116"/>
                  </a:lnTo>
                  <a:lnTo>
                    <a:pt x="167" y="116"/>
                  </a:lnTo>
                  <a:close/>
                  <a:moveTo>
                    <a:pt x="179" y="139"/>
                  </a:moveTo>
                  <a:lnTo>
                    <a:pt x="180" y="142"/>
                  </a:lnTo>
                  <a:lnTo>
                    <a:pt x="182" y="145"/>
                  </a:lnTo>
                  <a:lnTo>
                    <a:pt x="178" y="143"/>
                  </a:lnTo>
                  <a:lnTo>
                    <a:pt x="177" y="139"/>
                  </a:lnTo>
                  <a:lnTo>
                    <a:pt x="179" y="139"/>
                  </a:lnTo>
                  <a:lnTo>
                    <a:pt x="17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 name="Freeform 212">
              <a:extLst>
                <a:ext uri="{FF2B5EF4-FFF2-40B4-BE49-F238E27FC236}">
                  <a16:creationId xmlns:a16="http://schemas.microsoft.com/office/drawing/2014/main" id="{A40E55F0-6AE7-44EF-BD83-E17D40D796DE}"/>
                </a:ext>
              </a:extLst>
            </p:cNvPr>
            <p:cNvSpPr>
              <a:spLocks noEditPoints="1"/>
            </p:cNvSpPr>
            <p:nvPr/>
          </p:nvSpPr>
          <p:spPr bwMode="auto">
            <a:xfrm>
              <a:off x="3686175" y="2614613"/>
              <a:ext cx="381000" cy="269875"/>
            </a:xfrm>
            <a:custGeom>
              <a:avLst/>
              <a:gdLst>
                <a:gd name="T0" fmla="*/ 58 w 240"/>
                <a:gd name="T1" fmla="*/ 62 h 170"/>
                <a:gd name="T2" fmla="*/ 120 w 240"/>
                <a:gd name="T3" fmla="*/ 146 h 170"/>
                <a:gd name="T4" fmla="*/ 120 w 240"/>
                <a:gd name="T5" fmla="*/ 146 h 170"/>
                <a:gd name="T6" fmla="*/ 117 w 240"/>
                <a:gd name="T7" fmla="*/ 164 h 170"/>
                <a:gd name="T8" fmla="*/ 101 w 240"/>
                <a:gd name="T9" fmla="*/ 170 h 170"/>
                <a:gd name="T10" fmla="*/ 101 w 240"/>
                <a:gd name="T11" fmla="*/ 170 h 170"/>
                <a:gd name="T12" fmla="*/ 43 w 240"/>
                <a:gd name="T13" fmla="*/ 34 h 170"/>
                <a:gd name="T14" fmla="*/ 51 w 240"/>
                <a:gd name="T15" fmla="*/ 27 h 170"/>
                <a:gd name="T16" fmla="*/ 59 w 240"/>
                <a:gd name="T17" fmla="*/ 25 h 170"/>
                <a:gd name="T18" fmla="*/ 50 w 240"/>
                <a:gd name="T19" fmla="*/ 23 h 170"/>
                <a:gd name="T20" fmla="*/ 47 w 240"/>
                <a:gd name="T21" fmla="*/ 16 h 170"/>
                <a:gd name="T22" fmla="*/ 44 w 240"/>
                <a:gd name="T23" fmla="*/ 13 h 170"/>
                <a:gd name="T24" fmla="*/ 36 w 240"/>
                <a:gd name="T25" fmla="*/ 9 h 170"/>
                <a:gd name="T26" fmla="*/ 28 w 240"/>
                <a:gd name="T27" fmla="*/ 5 h 170"/>
                <a:gd name="T28" fmla="*/ 23 w 240"/>
                <a:gd name="T29" fmla="*/ 0 h 170"/>
                <a:gd name="T30" fmla="*/ 16 w 240"/>
                <a:gd name="T31" fmla="*/ 4 h 170"/>
                <a:gd name="T32" fmla="*/ 17 w 240"/>
                <a:gd name="T33" fmla="*/ 9 h 170"/>
                <a:gd name="T34" fmla="*/ 15 w 240"/>
                <a:gd name="T35" fmla="*/ 12 h 170"/>
                <a:gd name="T36" fmla="*/ 8 w 240"/>
                <a:gd name="T37" fmla="*/ 17 h 170"/>
                <a:gd name="T38" fmla="*/ 0 w 240"/>
                <a:gd name="T39" fmla="*/ 19 h 170"/>
                <a:gd name="T40" fmla="*/ 6 w 240"/>
                <a:gd name="T41" fmla="*/ 25 h 170"/>
                <a:gd name="T42" fmla="*/ 11 w 240"/>
                <a:gd name="T43" fmla="*/ 26 h 170"/>
                <a:gd name="T44" fmla="*/ 17 w 240"/>
                <a:gd name="T45" fmla="*/ 27 h 170"/>
                <a:gd name="T46" fmla="*/ 25 w 240"/>
                <a:gd name="T47" fmla="*/ 30 h 170"/>
                <a:gd name="T48" fmla="*/ 33 w 240"/>
                <a:gd name="T49" fmla="*/ 31 h 170"/>
                <a:gd name="T50" fmla="*/ 41 w 240"/>
                <a:gd name="T51" fmla="*/ 34 h 170"/>
                <a:gd name="T52" fmla="*/ 234 w 240"/>
                <a:gd name="T53" fmla="*/ 1 h 170"/>
                <a:gd name="T54" fmla="*/ 231 w 240"/>
                <a:gd name="T55" fmla="*/ 0 h 170"/>
                <a:gd name="T56" fmla="*/ 219 w 240"/>
                <a:gd name="T57" fmla="*/ 2 h 170"/>
                <a:gd name="T58" fmla="*/ 240 w 240"/>
                <a:gd name="T59" fmla="*/ 37 h 170"/>
                <a:gd name="T60" fmla="*/ 240 w 240"/>
                <a:gd name="T61" fmla="*/ 37 h 170"/>
                <a:gd name="T62" fmla="*/ 179 w 240"/>
                <a:gd name="T63" fmla="*/ 44 h 170"/>
                <a:gd name="T64" fmla="*/ 177 w 240"/>
                <a:gd name="T65" fmla="*/ 51 h 170"/>
                <a:gd name="T66" fmla="*/ 173 w 240"/>
                <a:gd name="T67" fmla="*/ 44 h 170"/>
                <a:gd name="T68" fmla="*/ 177 w 240"/>
                <a:gd name="T69" fmla="*/ 38 h 170"/>
                <a:gd name="T70" fmla="*/ 179 w 240"/>
                <a:gd name="T71" fmla="*/ 40 h 170"/>
                <a:gd name="T72" fmla="*/ 222 w 240"/>
                <a:gd name="T73" fmla="*/ 83 h 170"/>
                <a:gd name="T74" fmla="*/ 226 w 240"/>
                <a:gd name="T75" fmla="*/ 85 h 170"/>
                <a:gd name="T76" fmla="*/ 222 w 240"/>
                <a:gd name="T77" fmla="*/ 94 h 170"/>
                <a:gd name="T78" fmla="*/ 213 w 240"/>
                <a:gd name="T79" fmla="*/ 90 h 170"/>
                <a:gd name="T80" fmla="*/ 219 w 240"/>
                <a:gd name="T81" fmla="*/ 96 h 170"/>
                <a:gd name="T82" fmla="*/ 215 w 240"/>
                <a:gd name="T83" fmla="*/ 98 h 170"/>
                <a:gd name="T84" fmla="*/ 211 w 240"/>
                <a:gd name="T85" fmla="*/ 94 h 170"/>
                <a:gd name="T86" fmla="*/ 206 w 240"/>
                <a:gd name="T87" fmla="*/ 88 h 170"/>
                <a:gd name="T88" fmla="*/ 213 w 240"/>
                <a:gd name="T89" fmla="*/ 9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70">
                  <a:moveTo>
                    <a:pt x="58" y="62"/>
                  </a:moveTo>
                  <a:lnTo>
                    <a:pt x="54" y="63"/>
                  </a:lnTo>
                  <a:lnTo>
                    <a:pt x="58" y="62"/>
                  </a:lnTo>
                  <a:lnTo>
                    <a:pt x="58" y="62"/>
                  </a:lnTo>
                  <a:lnTo>
                    <a:pt x="58" y="62"/>
                  </a:lnTo>
                  <a:close/>
                  <a:moveTo>
                    <a:pt x="120" y="146"/>
                  </a:moveTo>
                  <a:lnTo>
                    <a:pt x="118" y="146"/>
                  </a:lnTo>
                  <a:lnTo>
                    <a:pt x="120" y="146"/>
                  </a:lnTo>
                  <a:lnTo>
                    <a:pt x="120" y="146"/>
                  </a:lnTo>
                  <a:close/>
                  <a:moveTo>
                    <a:pt x="117" y="164"/>
                  </a:moveTo>
                  <a:lnTo>
                    <a:pt x="113" y="164"/>
                  </a:lnTo>
                  <a:lnTo>
                    <a:pt x="117" y="164"/>
                  </a:lnTo>
                  <a:lnTo>
                    <a:pt x="117" y="164"/>
                  </a:lnTo>
                  <a:lnTo>
                    <a:pt x="117" y="164"/>
                  </a:lnTo>
                  <a:close/>
                  <a:moveTo>
                    <a:pt x="101" y="170"/>
                  </a:moveTo>
                  <a:lnTo>
                    <a:pt x="97" y="170"/>
                  </a:lnTo>
                  <a:lnTo>
                    <a:pt x="101" y="170"/>
                  </a:lnTo>
                  <a:lnTo>
                    <a:pt x="101" y="170"/>
                  </a:lnTo>
                  <a:lnTo>
                    <a:pt x="101" y="170"/>
                  </a:lnTo>
                  <a:close/>
                  <a:moveTo>
                    <a:pt x="41" y="34"/>
                  </a:moveTo>
                  <a:lnTo>
                    <a:pt x="43" y="34"/>
                  </a:lnTo>
                  <a:lnTo>
                    <a:pt x="46" y="31"/>
                  </a:lnTo>
                  <a:lnTo>
                    <a:pt x="49" y="30"/>
                  </a:lnTo>
                  <a:lnTo>
                    <a:pt x="51" y="27"/>
                  </a:lnTo>
                  <a:lnTo>
                    <a:pt x="53" y="27"/>
                  </a:lnTo>
                  <a:lnTo>
                    <a:pt x="57" y="27"/>
                  </a:lnTo>
                  <a:lnTo>
                    <a:pt x="59" y="25"/>
                  </a:lnTo>
                  <a:lnTo>
                    <a:pt x="55" y="23"/>
                  </a:lnTo>
                  <a:lnTo>
                    <a:pt x="53" y="25"/>
                  </a:lnTo>
                  <a:lnTo>
                    <a:pt x="50" y="23"/>
                  </a:lnTo>
                  <a:lnTo>
                    <a:pt x="49" y="21"/>
                  </a:lnTo>
                  <a:lnTo>
                    <a:pt x="49" y="19"/>
                  </a:lnTo>
                  <a:lnTo>
                    <a:pt x="47" y="16"/>
                  </a:lnTo>
                  <a:lnTo>
                    <a:pt x="46" y="19"/>
                  </a:lnTo>
                  <a:lnTo>
                    <a:pt x="45" y="16"/>
                  </a:lnTo>
                  <a:lnTo>
                    <a:pt x="44" y="13"/>
                  </a:lnTo>
                  <a:lnTo>
                    <a:pt x="42" y="11"/>
                  </a:lnTo>
                  <a:lnTo>
                    <a:pt x="38" y="10"/>
                  </a:lnTo>
                  <a:lnTo>
                    <a:pt x="36" y="9"/>
                  </a:lnTo>
                  <a:lnTo>
                    <a:pt x="33" y="6"/>
                  </a:lnTo>
                  <a:lnTo>
                    <a:pt x="30" y="4"/>
                  </a:lnTo>
                  <a:lnTo>
                    <a:pt x="28" y="5"/>
                  </a:lnTo>
                  <a:lnTo>
                    <a:pt x="28" y="3"/>
                  </a:lnTo>
                  <a:lnTo>
                    <a:pt x="26" y="2"/>
                  </a:lnTo>
                  <a:lnTo>
                    <a:pt x="23" y="0"/>
                  </a:lnTo>
                  <a:lnTo>
                    <a:pt x="20" y="0"/>
                  </a:lnTo>
                  <a:lnTo>
                    <a:pt x="17" y="2"/>
                  </a:lnTo>
                  <a:lnTo>
                    <a:pt x="16" y="4"/>
                  </a:lnTo>
                  <a:lnTo>
                    <a:pt x="17" y="8"/>
                  </a:lnTo>
                  <a:lnTo>
                    <a:pt x="20" y="10"/>
                  </a:lnTo>
                  <a:lnTo>
                    <a:pt x="17" y="9"/>
                  </a:lnTo>
                  <a:lnTo>
                    <a:pt x="15" y="6"/>
                  </a:lnTo>
                  <a:lnTo>
                    <a:pt x="15" y="10"/>
                  </a:lnTo>
                  <a:lnTo>
                    <a:pt x="15" y="12"/>
                  </a:lnTo>
                  <a:lnTo>
                    <a:pt x="12" y="13"/>
                  </a:lnTo>
                  <a:lnTo>
                    <a:pt x="10" y="17"/>
                  </a:lnTo>
                  <a:lnTo>
                    <a:pt x="8" y="17"/>
                  </a:lnTo>
                  <a:lnTo>
                    <a:pt x="6" y="18"/>
                  </a:lnTo>
                  <a:lnTo>
                    <a:pt x="2" y="17"/>
                  </a:lnTo>
                  <a:lnTo>
                    <a:pt x="0" y="19"/>
                  </a:lnTo>
                  <a:lnTo>
                    <a:pt x="0" y="21"/>
                  </a:lnTo>
                  <a:lnTo>
                    <a:pt x="3" y="25"/>
                  </a:lnTo>
                  <a:lnTo>
                    <a:pt x="6" y="25"/>
                  </a:lnTo>
                  <a:lnTo>
                    <a:pt x="8" y="22"/>
                  </a:lnTo>
                  <a:lnTo>
                    <a:pt x="9" y="25"/>
                  </a:lnTo>
                  <a:lnTo>
                    <a:pt x="11" y="26"/>
                  </a:lnTo>
                  <a:lnTo>
                    <a:pt x="15" y="27"/>
                  </a:lnTo>
                  <a:lnTo>
                    <a:pt x="16" y="25"/>
                  </a:lnTo>
                  <a:lnTo>
                    <a:pt x="17" y="27"/>
                  </a:lnTo>
                  <a:lnTo>
                    <a:pt x="19" y="29"/>
                  </a:lnTo>
                  <a:lnTo>
                    <a:pt x="23" y="29"/>
                  </a:lnTo>
                  <a:lnTo>
                    <a:pt x="25" y="30"/>
                  </a:lnTo>
                  <a:lnTo>
                    <a:pt x="28" y="33"/>
                  </a:lnTo>
                  <a:lnTo>
                    <a:pt x="30" y="33"/>
                  </a:lnTo>
                  <a:lnTo>
                    <a:pt x="33" y="31"/>
                  </a:lnTo>
                  <a:lnTo>
                    <a:pt x="36" y="33"/>
                  </a:lnTo>
                  <a:lnTo>
                    <a:pt x="38" y="34"/>
                  </a:lnTo>
                  <a:lnTo>
                    <a:pt x="41" y="34"/>
                  </a:lnTo>
                  <a:lnTo>
                    <a:pt x="41" y="34"/>
                  </a:lnTo>
                  <a:close/>
                  <a:moveTo>
                    <a:pt x="231" y="0"/>
                  </a:moveTo>
                  <a:lnTo>
                    <a:pt x="234" y="1"/>
                  </a:lnTo>
                  <a:lnTo>
                    <a:pt x="231" y="1"/>
                  </a:lnTo>
                  <a:lnTo>
                    <a:pt x="231" y="0"/>
                  </a:lnTo>
                  <a:lnTo>
                    <a:pt x="231" y="0"/>
                  </a:lnTo>
                  <a:close/>
                  <a:moveTo>
                    <a:pt x="219" y="2"/>
                  </a:moveTo>
                  <a:lnTo>
                    <a:pt x="215" y="3"/>
                  </a:lnTo>
                  <a:lnTo>
                    <a:pt x="219" y="2"/>
                  </a:lnTo>
                  <a:lnTo>
                    <a:pt x="219" y="2"/>
                  </a:lnTo>
                  <a:lnTo>
                    <a:pt x="219" y="2"/>
                  </a:lnTo>
                  <a:close/>
                  <a:moveTo>
                    <a:pt x="240" y="37"/>
                  </a:moveTo>
                  <a:lnTo>
                    <a:pt x="237" y="37"/>
                  </a:lnTo>
                  <a:lnTo>
                    <a:pt x="239" y="36"/>
                  </a:lnTo>
                  <a:lnTo>
                    <a:pt x="240" y="37"/>
                  </a:lnTo>
                  <a:lnTo>
                    <a:pt x="240" y="37"/>
                  </a:lnTo>
                  <a:close/>
                  <a:moveTo>
                    <a:pt x="179" y="40"/>
                  </a:moveTo>
                  <a:lnTo>
                    <a:pt x="179" y="44"/>
                  </a:lnTo>
                  <a:lnTo>
                    <a:pt x="180" y="46"/>
                  </a:lnTo>
                  <a:lnTo>
                    <a:pt x="179" y="50"/>
                  </a:lnTo>
                  <a:lnTo>
                    <a:pt x="177" y="51"/>
                  </a:lnTo>
                  <a:lnTo>
                    <a:pt x="173" y="50"/>
                  </a:lnTo>
                  <a:lnTo>
                    <a:pt x="172" y="47"/>
                  </a:lnTo>
                  <a:lnTo>
                    <a:pt x="173" y="44"/>
                  </a:lnTo>
                  <a:lnTo>
                    <a:pt x="173" y="42"/>
                  </a:lnTo>
                  <a:lnTo>
                    <a:pt x="174" y="38"/>
                  </a:lnTo>
                  <a:lnTo>
                    <a:pt x="177" y="38"/>
                  </a:lnTo>
                  <a:lnTo>
                    <a:pt x="179" y="40"/>
                  </a:lnTo>
                  <a:lnTo>
                    <a:pt x="179" y="40"/>
                  </a:lnTo>
                  <a:lnTo>
                    <a:pt x="179" y="40"/>
                  </a:lnTo>
                  <a:close/>
                  <a:moveTo>
                    <a:pt x="226" y="85"/>
                  </a:moveTo>
                  <a:lnTo>
                    <a:pt x="224" y="86"/>
                  </a:lnTo>
                  <a:lnTo>
                    <a:pt x="222" y="83"/>
                  </a:lnTo>
                  <a:lnTo>
                    <a:pt x="225" y="85"/>
                  </a:lnTo>
                  <a:lnTo>
                    <a:pt x="226" y="85"/>
                  </a:lnTo>
                  <a:lnTo>
                    <a:pt x="226" y="85"/>
                  </a:lnTo>
                  <a:close/>
                  <a:moveTo>
                    <a:pt x="222" y="95"/>
                  </a:moveTo>
                  <a:lnTo>
                    <a:pt x="219" y="95"/>
                  </a:lnTo>
                  <a:lnTo>
                    <a:pt x="222" y="94"/>
                  </a:lnTo>
                  <a:lnTo>
                    <a:pt x="222" y="95"/>
                  </a:lnTo>
                  <a:lnTo>
                    <a:pt x="222" y="95"/>
                  </a:lnTo>
                  <a:close/>
                  <a:moveTo>
                    <a:pt x="213" y="90"/>
                  </a:moveTo>
                  <a:lnTo>
                    <a:pt x="216" y="93"/>
                  </a:lnTo>
                  <a:lnTo>
                    <a:pt x="215" y="95"/>
                  </a:lnTo>
                  <a:lnTo>
                    <a:pt x="219" y="96"/>
                  </a:lnTo>
                  <a:lnTo>
                    <a:pt x="221" y="97"/>
                  </a:lnTo>
                  <a:lnTo>
                    <a:pt x="219" y="98"/>
                  </a:lnTo>
                  <a:lnTo>
                    <a:pt x="215" y="98"/>
                  </a:lnTo>
                  <a:lnTo>
                    <a:pt x="215" y="96"/>
                  </a:lnTo>
                  <a:lnTo>
                    <a:pt x="213" y="97"/>
                  </a:lnTo>
                  <a:lnTo>
                    <a:pt x="211" y="94"/>
                  </a:lnTo>
                  <a:lnTo>
                    <a:pt x="209" y="91"/>
                  </a:lnTo>
                  <a:lnTo>
                    <a:pt x="207" y="90"/>
                  </a:lnTo>
                  <a:lnTo>
                    <a:pt x="206" y="88"/>
                  </a:lnTo>
                  <a:lnTo>
                    <a:pt x="208" y="88"/>
                  </a:lnTo>
                  <a:lnTo>
                    <a:pt x="212" y="89"/>
                  </a:lnTo>
                  <a:lnTo>
                    <a:pt x="213" y="90"/>
                  </a:lnTo>
                  <a:lnTo>
                    <a:pt x="21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 name="Freeform 213">
              <a:extLst>
                <a:ext uri="{FF2B5EF4-FFF2-40B4-BE49-F238E27FC236}">
                  <a16:creationId xmlns:a16="http://schemas.microsoft.com/office/drawing/2014/main" id="{D22C0EB6-EA86-4C86-9307-B941ACEAEE04}"/>
                </a:ext>
              </a:extLst>
            </p:cNvPr>
            <p:cNvSpPr>
              <a:spLocks noEditPoints="1"/>
            </p:cNvSpPr>
            <p:nvPr/>
          </p:nvSpPr>
          <p:spPr bwMode="auto">
            <a:xfrm>
              <a:off x="3308350" y="2622550"/>
              <a:ext cx="468312" cy="306388"/>
            </a:xfrm>
            <a:custGeom>
              <a:avLst/>
              <a:gdLst>
                <a:gd name="T0" fmla="*/ 65 w 295"/>
                <a:gd name="T1" fmla="*/ 175 h 193"/>
                <a:gd name="T2" fmla="*/ 59 w 295"/>
                <a:gd name="T3" fmla="*/ 178 h 193"/>
                <a:gd name="T4" fmla="*/ 59 w 295"/>
                <a:gd name="T5" fmla="*/ 177 h 193"/>
                <a:gd name="T6" fmla="*/ 65 w 295"/>
                <a:gd name="T7" fmla="*/ 174 h 193"/>
                <a:gd name="T8" fmla="*/ 68 w 295"/>
                <a:gd name="T9" fmla="*/ 174 h 193"/>
                <a:gd name="T10" fmla="*/ 60 w 295"/>
                <a:gd name="T11" fmla="*/ 178 h 193"/>
                <a:gd name="T12" fmla="*/ 60 w 295"/>
                <a:gd name="T13" fmla="*/ 178 h 193"/>
                <a:gd name="T14" fmla="*/ 63 w 295"/>
                <a:gd name="T15" fmla="*/ 177 h 193"/>
                <a:gd name="T16" fmla="*/ 59 w 295"/>
                <a:gd name="T17" fmla="*/ 182 h 193"/>
                <a:gd name="T18" fmla="*/ 63 w 295"/>
                <a:gd name="T19" fmla="*/ 178 h 193"/>
                <a:gd name="T20" fmla="*/ 63 w 295"/>
                <a:gd name="T21" fmla="*/ 177 h 193"/>
                <a:gd name="T22" fmla="*/ 6 w 295"/>
                <a:gd name="T23" fmla="*/ 192 h 193"/>
                <a:gd name="T24" fmla="*/ 0 w 295"/>
                <a:gd name="T25" fmla="*/ 192 h 193"/>
                <a:gd name="T26" fmla="*/ 3 w 295"/>
                <a:gd name="T27" fmla="*/ 191 h 193"/>
                <a:gd name="T28" fmla="*/ 227 w 295"/>
                <a:gd name="T29" fmla="*/ 16 h 193"/>
                <a:gd name="T30" fmla="*/ 228 w 295"/>
                <a:gd name="T31" fmla="*/ 21 h 193"/>
                <a:gd name="T32" fmla="*/ 223 w 295"/>
                <a:gd name="T33" fmla="*/ 22 h 193"/>
                <a:gd name="T34" fmla="*/ 225 w 295"/>
                <a:gd name="T35" fmla="*/ 15 h 193"/>
                <a:gd name="T36" fmla="*/ 227 w 295"/>
                <a:gd name="T37" fmla="*/ 16 h 193"/>
                <a:gd name="T38" fmla="*/ 208 w 295"/>
                <a:gd name="T39" fmla="*/ 24 h 193"/>
                <a:gd name="T40" fmla="*/ 203 w 295"/>
                <a:gd name="T41" fmla="*/ 25 h 193"/>
                <a:gd name="T42" fmla="*/ 203 w 295"/>
                <a:gd name="T43" fmla="*/ 22 h 193"/>
                <a:gd name="T44" fmla="*/ 208 w 295"/>
                <a:gd name="T45" fmla="*/ 22 h 193"/>
                <a:gd name="T46" fmla="*/ 168 w 295"/>
                <a:gd name="T47" fmla="*/ 26 h 193"/>
                <a:gd name="T48" fmla="*/ 169 w 295"/>
                <a:gd name="T49" fmla="*/ 30 h 193"/>
                <a:gd name="T50" fmla="*/ 164 w 295"/>
                <a:gd name="T51" fmla="*/ 29 h 193"/>
                <a:gd name="T52" fmla="*/ 168 w 295"/>
                <a:gd name="T53" fmla="*/ 26 h 193"/>
                <a:gd name="T54" fmla="*/ 293 w 295"/>
                <a:gd name="T55" fmla="*/ 3 h 193"/>
                <a:gd name="T56" fmla="*/ 293 w 295"/>
                <a:gd name="T57" fmla="*/ 7 h 193"/>
                <a:gd name="T58" fmla="*/ 290 w 295"/>
                <a:gd name="T59" fmla="*/ 6 h 193"/>
                <a:gd name="T60" fmla="*/ 289 w 295"/>
                <a:gd name="T61" fmla="*/ 5 h 193"/>
                <a:gd name="T62" fmla="*/ 287 w 295"/>
                <a:gd name="T63" fmla="*/ 3 h 193"/>
                <a:gd name="T64" fmla="*/ 292 w 295"/>
                <a:gd name="T65" fmla="*/ 3 h 193"/>
                <a:gd name="T66" fmla="*/ 293 w 295"/>
                <a:gd name="T67" fmla="*/ 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193">
                  <a:moveTo>
                    <a:pt x="68" y="174"/>
                  </a:moveTo>
                  <a:lnTo>
                    <a:pt x="65" y="175"/>
                  </a:lnTo>
                  <a:lnTo>
                    <a:pt x="62" y="177"/>
                  </a:lnTo>
                  <a:lnTo>
                    <a:pt x="59" y="178"/>
                  </a:lnTo>
                  <a:lnTo>
                    <a:pt x="57" y="178"/>
                  </a:lnTo>
                  <a:lnTo>
                    <a:pt x="59" y="177"/>
                  </a:lnTo>
                  <a:lnTo>
                    <a:pt x="62" y="175"/>
                  </a:lnTo>
                  <a:lnTo>
                    <a:pt x="65" y="174"/>
                  </a:lnTo>
                  <a:lnTo>
                    <a:pt x="68" y="174"/>
                  </a:lnTo>
                  <a:lnTo>
                    <a:pt x="68" y="174"/>
                  </a:lnTo>
                  <a:lnTo>
                    <a:pt x="68" y="174"/>
                  </a:lnTo>
                  <a:close/>
                  <a:moveTo>
                    <a:pt x="60" y="178"/>
                  </a:moveTo>
                  <a:lnTo>
                    <a:pt x="58" y="180"/>
                  </a:lnTo>
                  <a:lnTo>
                    <a:pt x="60" y="178"/>
                  </a:lnTo>
                  <a:lnTo>
                    <a:pt x="60" y="178"/>
                  </a:lnTo>
                  <a:close/>
                  <a:moveTo>
                    <a:pt x="63" y="177"/>
                  </a:moveTo>
                  <a:lnTo>
                    <a:pt x="62" y="180"/>
                  </a:lnTo>
                  <a:lnTo>
                    <a:pt x="59" y="182"/>
                  </a:lnTo>
                  <a:lnTo>
                    <a:pt x="60" y="179"/>
                  </a:lnTo>
                  <a:lnTo>
                    <a:pt x="63" y="178"/>
                  </a:lnTo>
                  <a:lnTo>
                    <a:pt x="63" y="177"/>
                  </a:lnTo>
                  <a:lnTo>
                    <a:pt x="63" y="177"/>
                  </a:lnTo>
                  <a:close/>
                  <a:moveTo>
                    <a:pt x="3" y="191"/>
                  </a:moveTo>
                  <a:lnTo>
                    <a:pt x="6" y="192"/>
                  </a:lnTo>
                  <a:lnTo>
                    <a:pt x="3" y="193"/>
                  </a:lnTo>
                  <a:lnTo>
                    <a:pt x="0" y="192"/>
                  </a:lnTo>
                  <a:lnTo>
                    <a:pt x="3" y="191"/>
                  </a:lnTo>
                  <a:lnTo>
                    <a:pt x="3" y="191"/>
                  </a:lnTo>
                  <a:lnTo>
                    <a:pt x="3" y="191"/>
                  </a:lnTo>
                  <a:close/>
                  <a:moveTo>
                    <a:pt x="227" y="16"/>
                  </a:moveTo>
                  <a:lnTo>
                    <a:pt x="229" y="18"/>
                  </a:lnTo>
                  <a:lnTo>
                    <a:pt x="228" y="21"/>
                  </a:lnTo>
                  <a:lnTo>
                    <a:pt x="225" y="23"/>
                  </a:lnTo>
                  <a:lnTo>
                    <a:pt x="223" y="22"/>
                  </a:lnTo>
                  <a:lnTo>
                    <a:pt x="223" y="16"/>
                  </a:lnTo>
                  <a:lnTo>
                    <a:pt x="225" y="15"/>
                  </a:lnTo>
                  <a:lnTo>
                    <a:pt x="227" y="16"/>
                  </a:lnTo>
                  <a:lnTo>
                    <a:pt x="227" y="16"/>
                  </a:lnTo>
                  <a:close/>
                  <a:moveTo>
                    <a:pt x="208" y="22"/>
                  </a:moveTo>
                  <a:lnTo>
                    <a:pt x="208" y="24"/>
                  </a:lnTo>
                  <a:lnTo>
                    <a:pt x="205" y="26"/>
                  </a:lnTo>
                  <a:lnTo>
                    <a:pt x="203" y="25"/>
                  </a:lnTo>
                  <a:lnTo>
                    <a:pt x="199" y="24"/>
                  </a:lnTo>
                  <a:lnTo>
                    <a:pt x="203" y="22"/>
                  </a:lnTo>
                  <a:lnTo>
                    <a:pt x="205" y="21"/>
                  </a:lnTo>
                  <a:lnTo>
                    <a:pt x="208" y="22"/>
                  </a:lnTo>
                  <a:lnTo>
                    <a:pt x="208" y="22"/>
                  </a:lnTo>
                  <a:close/>
                  <a:moveTo>
                    <a:pt x="168" y="26"/>
                  </a:moveTo>
                  <a:lnTo>
                    <a:pt x="170" y="28"/>
                  </a:lnTo>
                  <a:lnTo>
                    <a:pt x="169" y="30"/>
                  </a:lnTo>
                  <a:lnTo>
                    <a:pt x="167" y="30"/>
                  </a:lnTo>
                  <a:lnTo>
                    <a:pt x="164" y="29"/>
                  </a:lnTo>
                  <a:lnTo>
                    <a:pt x="163" y="26"/>
                  </a:lnTo>
                  <a:lnTo>
                    <a:pt x="168" y="26"/>
                  </a:lnTo>
                  <a:lnTo>
                    <a:pt x="168" y="26"/>
                  </a:lnTo>
                  <a:close/>
                  <a:moveTo>
                    <a:pt x="293" y="3"/>
                  </a:moveTo>
                  <a:lnTo>
                    <a:pt x="295" y="5"/>
                  </a:lnTo>
                  <a:lnTo>
                    <a:pt x="293" y="7"/>
                  </a:lnTo>
                  <a:lnTo>
                    <a:pt x="290" y="8"/>
                  </a:lnTo>
                  <a:lnTo>
                    <a:pt x="290" y="6"/>
                  </a:lnTo>
                  <a:lnTo>
                    <a:pt x="290" y="3"/>
                  </a:lnTo>
                  <a:lnTo>
                    <a:pt x="289" y="5"/>
                  </a:lnTo>
                  <a:lnTo>
                    <a:pt x="285" y="5"/>
                  </a:lnTo>
                  <a:lnTo>
                    <a:pt x="287" y="3"/>
                  </a:lnTo>
                  <a:lnTo>
                    <a:pt x="290" y="0"/>
                  </a:lnTo>
                  <a:lnTo>
                    <a:pt x="292" y="3"/>
                  </a:lnTo>
                  <a:lnTo>
                    <a:pt x="293" y="3"/>
                  </a:lnTo>
                  <a:lnTo>
                    <a:pt x="29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 name="Freeform 214">
              <a:extLst>
                <a:ext uri="{FF2B5EF4-FFF2-40B4-BE49-F238E27FC236}">
                  <a16:creationId xmlns:a16="http://schemas.microsoft.com/office/drawing/2014/main" id="{EA0B1E4C-61F0-4599-A0DF-DA682E742AD3}"/>
                </a:ext>
              </a:extLst>
            </p:cNvPr>
            <p:cNvSpPr>
              <a:spLocks noEditPoints="1"/>
            </p:cNvSpPr>
            <p:nvPr/>
          </p:nvSpPr>
          <p:spPr bwMode="auto">
            <a:xfrm>
              <a:off x="5246688" y="2574925"/>
              <a:ext cx="36512" cy="15875"/>
            </a:xfrm>
            <a:custGeom>
              <a:avLst/>
              <a:gdLst>
                <a:gd name="T0" fmla="*/ 6 w 23"/>
                <a:gd name="T1" fmla="*/ 0 h 10"/>
                <a:gd name="T2" fmla="*/ 4 w 23"/>
                <a:gd name="T3" fmla="*/ 2 h 10"/>
                <a:gd name="T4" fmla="*/ 0 w 23"/>
                <a:gd name="T5" fmla="*/ 3 h 10"/>
                <a:gd name="T6" fmla="*/ 0 w 23"/>
                <a:gd name="T7" fmla="*/ 1 h 10"/>
                <a:gd name="T8" fmla="*/ 2 w 23"/>
                <a:gd name="T9" fmla="*/ 0 h 10"/>
                <a:gd name="T10" fmla="*/ 5 w 23"/>
                <a:gd name="T11" fmla="*/ 0 h 10"/>
                <a:gd name="T12" fmla="*/ 6 w 23"/>
                <a:gd name="T13" fmla="*/ 0 h 10"/>
                <a:gd name="T14" fmla="*/ 6 w 23"/>
                <a:gd name="T15" fmla="*/ 0 h 10"/>
                <a:gd name="T16" fmla="*/ 23 w 23"/>
                <a:gd name="T17" fmla="*/ 9 h 10"/>
                <a:gd name="T18" fmla="*/ 19 w 23"/>
                <a:gd name="T19" fmla="*/ 10 h 10"/>
                <a:gd name="T20" fmla="*/ 22 w 23"/>
                <a:gd name="T21" fmla="*/ 9 h 10"/>
                <a:gd name="T22" fmla="*/ 23 w 23"/>
                <a:gd name="T23" fmla="*/ 9 h 10"/>
                <a:gd name="T24" fmla="*/ 23 w 2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
                  <a:moveTo>
                    <a:pt x="6" y="0"/>
                  </a:moveTo>
                  <a:lnTo>
                    <a:pt x="4" y="2"/>
                  </a:lnTo>
                  <a:lnTo>
                    <a:pt x="0" y="3"/>
                  </a:lnTo>
                  <a:lnTo>
                    <a:pt x="0" y="1"/>
                  </a:lnTo>
                  <a:lnTo>
                    <a:pt x="2" y="0"/>
                  </a:lnTo>
                  <a:lnTo>
                    <a:pt x="5" y="0"/>
                  </a:lnTo>
                  <a:lnTo>
                    <a:pt x="6" y="0"/>
                  </a:lnTo>
                  <a:lnTo>
                    <a:pt x="6" y="0"/>
                  </a:lnTo>
                  <a:close/>
                  <a:moveTo>
                    <a:pt x="23" y="9"/>
                  </a:moveTo>
                  <a:lnTo>
                    <a:pt x="19" y="10"/>
                  </a:lnTo>
                  <a:lnTo>
                    <a:pt x="22" y="9"/>
                  </a:lnTo>
                  <a:lnTo>
                    <a:pt x="23"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 name="Freeform 215">
              <a:extLst>
                <a:ext uri="{FF2B5EF4-FFF2-40B4-BE49-F238E27FC236}">
                  <a16:creationId xmlns:a16="http://schemas.microsoft.com/office/drawing/2014/main" id="{C236E168-8798-430B-8D51-FBBF0C2E63C8}"/>
                </a:ext>
              </a:extLst>
            </p:cNvPr>
            <p:cNvSpPr>
              <a:spLocks/>
            </p:cNvSpPr>
            <p:nvPr/>
          </p:nvSpPr>
          <p:spPr bwMode="auto">
            <a:xfrm>
              <a:off x="3892550" y="2454275"/>
              <a:ext cx="623887" cy="447675"/>
            </a:xfrm>
            <a:custGeom>
              <a:avLst/>
              <a:gdLst>
                <a:gd name="T0" fmla="*/ 17 w 393"/>
                <a:gd name="T1" fmla="*/ 72 h 282"/>
                <a:gd name="T2" fmla="*/ 43 w 393"/>
                <a:gd name="T3" fmla="*/ 88 h 282"/>
                <a:gd name="T4" fmla="*/ 79 w 393"/>
                <a:gd name="T5" fmla="*/ 98 h 282"/>
                <a:gd name="T6" fmla="*/ 108 w 393"/>
                <a:gd name="T7" fmla="*/ 95 h 282"/>
                <a:gd name="T8" fmla="*/ 139 w 393"/>
                <a:gd name="T9" fmla="*/ 100 h 282"/>
                <a:gd name="T10" fmla="*/ 159 w 393"/>
                <a:gd name="T11" fmla="*/ 89 h 282"/>
                <a:gd name="T12" fmla="*/ 185 w 393"/>
                <a:gd name="T13" fmla="*/ 110 h 282"/>
                <a:gd name="T14" fmla="*/ 207 w 393"/>
                <a:gd name="T15" fmla="*/ 120 h 282"/>
                <a:gd name="T16" fmla="*/ 234 w 393"/>
                <a:gd name="T17" fmla="*/ 144 h 282"/>
                <a:gd name="T18" fmla="*/ 258 w 393"/>
                <a:gd name="T19" fmla="*/ 169 h 282"/>
                <a:gd name="T20" fmla="*/ 265 w 393"/>
                <a:gd name="T21" fmla="*/ 184 h 282"/>
                <a:gd name="T22" fmla="*/ 227 w 393"/>
                <a:gd name="T23" fmla="*/ 180 h 282"/>
                <a:gd name="T24" fmla="*/ 195 w 393"/>
                <a:gd name="T25" fmla="*/ 209 h 282"/>
                <a:gd name="T26" fmla="*/ 168 w 393"/>
                <a:gd name="T27" fmla="*/ 212 h 282"/>
                <a:gd name="T28" fmla="*/ 203 w 393"/>
                <a:gd name="T29" fmla="*/ 226 h 282"/>
                <a:gd name="T30" fmla="*/ 229 w 393"/>
                <a:gd name="T31" fmla="*/ 224 h 282"/>
                <a:gd name="T32" fmla="*/ 249 w 393"/>
                <a:gd name="T33" fmla="*/ 252 h 282"/>
                <a:gd name="T34" fmla="*/ 301 w 393"/>
                <a:gd name="T35" fmla="*/ 275 h 282"/>
                <a:gd name="T36" fmla="*/ 312 w 393"/>
                <a:gd name="T37" fmla="*/ 261 h 282"/>
                <a:gd name="T38" fmla="*/ 306 w 393"/>
                <a:gd name="T39" fmla="*/ 246 h 282"/>
                <a:gd name="T40" fmla="*/ 340 w 393"/>
                <a:gd name="T41" fmla="*/ 267 h 282"/>
                <a:gd name="T42" fmla="*/ 349 w 393"/>
                <a:gd name="T43" fmla="*/ 249 h 282"/>
                <a:gd name="T44" fmla="*/ 331 w 393"/>
                <a:gd name="T45" fmla="*/ 220 h 282"/>
                <a:gd name="T46" fmla="*/ 303 w 393"/>
                <a:gd name="T47" fmla="*/ 201 h 282"/>
                <a:gd name="T48" fmla="*/ 305 w 393"/>
                <a:gd name="T49" fmla="*/ 184 h 282"/>
                <a:gd name="T50" fmla="*/ 329 w 393"/>
                <a:gd name="T51" fmla="*/ 189 h 282"/>
                <a:gd name="T52" fmla="*/ 339 w 393"/>
                <a:gd name="T53" fmla="*/ 194 h 282"/>
                <a:gd name="T54" fmla="*/ 350 w 393"/>
                <a:gd name="T55" fmla="*/ 208 h 282"/>
                <a:gd name="T56" fmla="*/ 369 w 393"/>
                <a:gd name="T57" fmla="*/ 200 h 282"/>
                <a:gd name="T58" fmla="*/ 379 w 393"/>
                <a:gd name="T59" fmla="*/ 186 h 282"/>
                <a:gd name="T60" fmla="*/ 386 w 393"/>
                <a:gd name="T61" fmla="*/ 172 h 282"/>
                <a:gd name="T62" fmla="*/ 363 w 393"/>
                <a:gd name="T63" fmla="*/ 171 h 282"/>
                <a:gd name="T64" fmla="*/ 350 w 393"/>
                <a:gd name="T65" fmla="*/ 164 h 282"/>
                <a:gd name="T66" fmla="*/ 342 w 393"/>
                <a:gd name="T67" fmla="*/ 152 h 282"/>
                <a:gd name="T68" fmla="*/ 320 w 393"/>
                <a:gd name="T69" fmla="*/ 148 h 282"/>
                <a:gd name="T70" fmla="*/ 312 w 393"/>
                <a:gd name="T71" fmla="*/ 136 h 282"/>
                <a:gd name="T72" fmla="*/ 297 w 393"/>
                <a:gd name="T73" fmla="*/ 129 h 282"/>
                <a:gd name="T74" fmla="*/ 300 w 393"/>
                <a:gd name="T75" fmla="*/ 119 h 282"/>
                <a:gd name="T76" fmla="*/ 291 w 393"/>
                <a:gd name="T77" fmla="*/ 114 h 282"/>
                <a:gd name="T78" fmla="*/ 289 w 393"/>
                <a:gd name="T79" fmla="*/ 109 h 282"/>
                <a:gd name="T80" fmla="*/ 312 w 393"/>
                <a:gd name="T81" fmla="*/ 100 h 282"/>
                <a:gd name="T82" fmla="*/ 284 w 393"/>
                <a:gd name="T83" fmla="*/ 100 h 282"/>
                <a:gd name="T84" fmla="*/ 282 w 393"/>
                <a:gd name="T85" fmla="*/ 92 h 282"/>
                <a:gd name="T86" fmla="*/ 274 w 393"/>
                <a:gd name="T87" fmla="*/ 77 h 282"/>
                <a:gd name="T88" fmla="*/ 253 w 393"/>
                <a:gd name="T89" fmla="*/ 84 h 282"/>
                <a:gd name="T90" fmla="*/ 238 w 393"/>
                <a:gd name="T91" fmla="*/ 78 h 282"/>
                <a:gd name="T92" fmla="*/ 228 w 393"/>
                <a:gd name="T93" fmla="*/ 73 h 282"/>
                <a:gd name="T94" fmla="*/ 220 w 393"/>
                <a:gd name="T95" fmla="*/ 59 h 282"/>
                <a:gd name="T96" fmla="*/ 205 w 393"/>
                <a:gd name="T97" fmla="*/ 57 h 282"/>
                <a:gd name="T98" fmla="*/ 201 w 393"/>
                <a:gd name="T99" fmla="*/ 45 h 282"/>
                <a:gd name="T100" fmla="*/ 184 w 393"/>
                <a:gd name="T101" fmla="*/ 32 h 282"/>
                <a:gd name="T102" fmla="*/ 166 w 393"/>
                <a:gd name="T103" fmla="*/ 41 h 282"/>
                <a:gd name="T104" fmla="*/ 156 w 393"/>
                <a:gd name="T105" fmla="*/ 44 h 282"/>
                <a:gd name="T106" fmla="*/ 137 w 393"/>
                <a:gd name="T107" fmla="*/ 43 h 282"/>
                <a:gd name="T108" fmla="*/ 127 w 393"/>
                <a:gd name="T109" fmla="*/ 34 h 282"/>
                <a:gd name="T110" fmla="*/ 95 w 393"/>
                <a:gd name="T111" fmla="*/ 4 h 282"/>
                <a:gd name="T112" fmla="*/ 83 w 393"/>
                <a:gd name="T113" fmla="*/ 20 h 282"/>
                <a:gd name="T114" fmla="*/ 67 w 393"/>
                <a:gd name="T115" fmla="*/ 24 h 282"/>
                <a:gd name="T116" fmla="*/ 69 w 393"/>
                <a:gd name="T117" fmla="*/ 42 h 282"/>
                <a:gd name="T118" fmla="*/ 69 w 393"/>
                <a:gd name="T119" fmla="*/ 72 h 282"/>
                <a:gd name="T120" fmla="*/ 64 w 393"/>
                <a:gd name="T121" fmla="*/ 61 h 282"/>
                <a:gd name="T122" fmla="*/ 70 w 393"/>
                <a:gd name="T123" fmla="*/ 2 h 282"/>
                <a:gd name="T124" fmla="*/ 9 w 393"/>
                <a:gd name="T125" fmla="*/ 2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282">
                  <a:moveTo>
                    <a:pt x="0" y="61"/>
                  </a:moveTo>
                  <a:lnTo>
                    <a:pt x="1" y="64"/>
                  </a:lnTo>
                  <a:lnTo>
                    <a:pt x="5" y="66"/>
                  </a:lnTo>
                  <a:lnTo>
                    <a:pt x="7" y="66"/>
                  </a:lnTo>
                  <a:lnTo>
                    <a:pt x="10" y="66"/>
                  </a:lnTo>
                  <a:lnTo>
                    <a:pt x="18" y="67"/>
                  </a:lnTo>
                  <a:lnTo>
                    <a:pt x="21" y="67"/>
                  </a:lnTo>
                  <a:lnTo>
                    <a:pt x="24" y="67"/>
                  </a:lnTo>
                  <a:lnTo>
                    <a:pt x="26" y="68"/>
                  </a:lnTo>
                  <a:lnTo>
                    <a:pt x="30" y="67"/>
                  </a:lnTo>
                  <a:lnTo>
                    <a:pt x="31" y="69"/>
                  </a:lnTo>
                  <a:lnTo>
                    <a:pt x="33" y="70"/>
                  </a:lnTo>
                  <a:lnTo>
                    <a:pt x="36" y="72"/>
                  </a:lnTo>
                  <a:lnTo>
                    <a:pt x="39" y="72"/>
                  </a:lnTo>
                  <a:lnTo>
                    <a:pt x="36" y="75"/>
                  </a:lnTo>
                  <a:lnTo>
                    <a:pt x="33" y="75"/>
                  </a:lnTo>
                  <a:lnTo>
                    <a:pt x="31" y="73"/>
                  </a:lnTo>
                  <a:lnTo>
                    <a:pt x="27" y="75"/>
                  </a:lnTo>
                  <a:lnTo>
                    <a:pt x="25" y="75"/>
                  </a:lnTo>
                  <a:lnTo>
                    <a:pt x="22" y="72"/>
                  </a:lnTo>
                  <a:lnTo>
                    <a:pt x="19" y="72"/>
                  </a:lnTo>
                  <a:lnTo>
                    <a:pt x="17" y="72"/>
                  </a:lnTo>
                  <a:lnTo>
                    <a:pt x="14" y="72"/>
                  </a:lnTo>
                  <a:lnTo>
                    <a:pt x="11" y="72"/>
                  </a:lnTo>
                  <a:lnTo>
                    <a:pt x="8" y="71"/>
                  </a:lnTo>
                  <a:lnTo>
                    <a:pt x="10" y="73"/>
                  </a:lnTo>
                  <a:lnTo>
                    <a:pt x="8" y="75"/>
                  </a:lnTo>
                  <a:lnTo>
                    <a:pt x="9" y="78"/>
                  </a:lnTo>
                  <a:lnTo>
                    <a:pt x="11" y="80"/>
                  </a:lnTo>
                  <a:lnTo>
                    <a:pt x="14" y="83"/>
                  </a:lnTo>
                  <a:lnTo>
                    <a:pt x="16" y="85"/>
                  </a:lnTo>
                  <a:lnTo>
                    <a:pt x="18" y="87"/>
                  </a:lnTo>
                  <a:lnTo>
                    <a:pt x="22" y="87"/>
                  </a:lnTo>
                  <a:lnTo>
                    <a:pt x="24" y="87"/>
                  </a:lnTo>
                  <a:lnTo>
                    <a:pt x="27" y="89"/>
                  </a:lnTo>
                  <a:lnTo>
                    <a:pt x="24" y="89"/>
                  </a:lnTo>
                  <a:lnTo>
                    <a:pt x="27" y="90"/>
                  </a:lnTo>
                  <a:lnTo>
                    <a:pt x="30" y="92"/>
                  </a:lnTo>
                  <a:lnTo>
                    <a:pt x="35" y="89"/>
                  </a:lnTo>
                  <a:lnTo>
                    <a:pt x="38" y="90"/>
                  </a:lnTo>
                  <a:lnTo>
                    <a:pt x="41" y="90"/>
                  </a:lnTo>
                  <a:lnTo>
                    <a:pt x="39" y="88"/>
                  </a:lnTo>
                  <a:lnTo>
                    <a:pt x="41" y="86"/>
                  </a:lnTo>
                  <a:lnTo>
                    <a:pt x="43" y="88"/>
                  </a:lnTo>
                  <a:lnTo>
                    <a:pt x="47" y="88"/>
                  </a:lnTo>
                  <a:lnTo>
                    <a:pt x="49" y="86"/>
                  </a:lnTo>
                  <a:lnTo>
                    <a:pt x="48" y="89"/>
                  </a:lnTo>
                  <a:lnTo>
                    <a:pt x="48" y="92"/>
                  </a:lnTo>
                  <a:lnTo>
                    <a:pt x="50" y="94"/>
                  </a:lnTo>
                  <a:lnTo>
                    <a:pt x="53" y="96"/>
                  </a:lnTo>
                  <a:lnTo>
                    <a:pt x="57" y="97"/>
                  </a:lnTo>
                  <a:lnTo>
                    <a:pt x="59" y="97"/>
                  </a:lnTo>
                  <a:lnTo>
                    <a:pt x="62" y="97"/>
                  </a:lnTo>
                  <a:lnTo>
                    <a:pt x="62" y="97"/>
                  </a:lnTo>
                  <a:lnTo>
                    <a:pt x="65" y="97"/>
                  </a:lnTo>
                  <a:lnTo>
                    <a:pt x="62" y="96"/>
                  </a:lnTo>
                  <a:lnTo>
                    <a:pt x="59" y="96"/>
                  </a:lnTo>
                  <a:lnTo>
                    <a:pt x="57" y="96"/>
                  </a:lnTo>
                  <a:lnTo>
                    <a:pt x="59" y="95"/>
                  </a:lnTo>
                  <a:lnTo>
                    <a:pt x="62" y="95"/>
                  </a:lnTo>
                  <a:lnTo>
                    <a:pt x="65" y="95"/>
                  </a:lnTo>
                  <a:lnTo>
                    <a:pt x="68" y="96"/>
                  </a:lnTo>
                  <a:lnTo>
                    <a:pt x="70" y="95"/>
                  </a:lnTo>
                  <a:lnTo>
                    <a:pt x="74" y="97"/>
                  </a:lnTo>
                  <a:lnTo>
                    <a:pt x="76" y="97"/>
                  </a:lnTo>
                  <a:lnTo>
                    <a:pt x="79" y="98"/>
                  </a:lnTo>
                  <a:lnTo>
                    <a:pt x="82" y="98"/>
                  </a:lnTo>
                  <a:lnTo>
                    <a:pt x="85" y="98"/>
                  </a:lnTo>
                  <a:lnTo>
                    <a:pt x="87" y="100"/>
                  </a:lnTo>
                  <a:lnTo>
                    <a:pt x="90" y="98"/>
                  </a:lnTo>
                  <a:lnTo>
                    <a:pt x="92" y="97"/>
                  </a:lnTo>
                  <a:lnTo>
                    <a:pt x="95" y="97"/>
                  </a:lnTo>
                  <a:lnTo>
                    <a:pt x="99" y="100"/>
                  </a:lnTo>
                  <a:lnTo>
                    <a:pt x="101" y="100"/>
                  </a:lnTo>
                  <a:lnTo>
                    <a:pt x="103" y="102"/>
                  </a:lnTo>
                  <a:lnTo>
                    <a:pt x="107" y="102"/>
                  </a:lnTo>
                  <a:lnTo>
                    <a:pt x="109" y="101"/>
                  </a:lnTo>
                  <a:lnTo>
                    <a:pt x="112" y="101"/>
                  </a:lnTo>
                  <a:lnTo>
                    <a:pt x="111" y="98"/>
                  </a:lnTo>
                  <a:lnTo>
                    <a:pt x="110" y="97"/>
                  </a:lnTo>
                  <a:lnTo>
                    <a:pt x="108" y="96"/>
                  </a:lnTo>
                  <a:lnTo>
                    <a:pt x="102" y="94"/>
                  </a:lnTo>
                  <a:lnTo>
                    <a:pt x="99" y="93"/>
                  </a:lnTo>
                  <a:lnTo>
                    <a:pt x="96" y="90"/>
                  </a:lnTo>
                  <a:lnTo>
                    <a:pt x="99" y="92"/>
                  </a:lnTo>
                  <a:lnTo>
                    <a:pt x="102" y="93"/>
                  </a:lnTo>
                  <a:lnTo>
                    <a:pt x="104" y="94"/>
                  </a:lnTo>
                  <a:lnTo>
                    <a:pt x="108" y="95"/>
                  </a:lnTo>
                  <a:lnTo>
                    <a:pt x="110" y="96"/>
                  </a:lnTo>
                  <a:lnTo>
                    <a:pt x="112" y="97"/>
                  </a:lnTo>
                  <a:lnTo>
                    <a:pt x="115" y="98"/>
                  </a:lnTo>
                  <a:lnTo>
                    <a:pt x="118" y="100"/>
                  </a:lnTo>
                  <a:lnTo>
                    <a:pt x="120" y="102"/>
                  </a:lnTo>
                  <a:lnTo>
                    <a:pt x="124" y="104"/>
                  </a:lnTo>
                  <a:lnTo>
                    <a:pt x="126" y="104"/>
                  </a:lnTo>
                  <a:lnTo>
                    <a:pt x="125" y="101"/>
                  </a:lnTo>
                  <a:lnTo>
                    <a:pt x="123" y="100"/>
                  </a:lnTo>
                  <a:lnTo>
                    <a:pt x="120" y="97"/>
                  </a:lnTo>
                  <a:lnTo>
                    <a:pt x="118" y="97"/>
                  </a:lnTo>
                  <a:lnTo>
                    <a:pt x="115" y="96"/>
                  </a:lnTo>
                  <a:lnTo>
                    <a:pt x="118" y="95"/>
                  </a:lnTo>
                  <a:lnTo>
                    <a:pt x="120" y="95"/>
                  </a:lnTo>
                  <a:lnTo>
                    <a:pt x="123" y="96"/>
                  </a:lnTo>
                  <a:lnTo>
                    <a:pt x="126" y="96"/>
                  </a:lnTo>
                  <a:lnTo>
                    <a:pt x="128" y="96"/>
                  </a:lnTo>
                  <a:lnTo>
                    <a:pt x="132" y="97"/>
                  </a:lnTo>
                  <a:lnTo>
                    <a:pt x="132" y="97"/>
                  </a:lnTo>
                  <a:lnTo>
                    <a:pt x="135" y="97"/>
                  </a:lnTo>
                  <a:lnTo>
                    <a:pt x="137" y="100"/>
                  </a:lnTo>
                  <a:lnTo>
                    <a:pt x="139" y="100"/>
                  </a:lnTo>
                  <a:lnTo>
                    <a:pt x="143" y="102"/>
                  </a:lnTo>
                  <a:lnTo>
                    <a:pt x="145" y="101"/>
                  </a:lnTo>
                  <a:lnTo>
                    <a:pt x="151" y="101"/>
                  </a:lnTo>
                  <a:lnTo>
                    <a:pt x="153" y="101"/>
                  </a:lnTo>
                  <a:lnTo>
                    <a:pt x="155" y="98"/>
                  </a:lnTo>
                  <a:lnTo>
                    <a:pt x="155" y="97"/>
                  </a:lnTo>
                  <a:lnTo>
                    <a:pt x="154" y="95"/>
                  </a:lnTo>
                  <a:lnTo>
                    <a:pt x="153" y="92"/>
                  </a:lnTo>
                  <a:lnTo>
                    <a:pt x="151" y="89"/>
                  </a:lnTo>
                  <a:lnTo>
                    <a:pt x="147" y="90"/>
                  </a:lnTo>
                  <a:lnTo>
                    <a:pt x="145" y="88"/>
                  </a:lnTo>
                  <a:lnTo>
                    <a:pt x="145" y="86"/>
                  </a:lnTo>
                  <a:lnTo>
                    <a:pt x="147" y="87"/>
                  </a:lnTo>
                  <a:lnTo>
                    <a:pt x="149" y="85"/>
                  </a:lnTo>
                  <a:lnTo>
                    <a:pt x="149" y="81"/>
                  </a:lnTo>
                  <a:lnTo>
                    <a:pt x="152" y="83"/>
                  </a:lnTo>
                  <a:lnTo>
                    <a:pt x="154" y="84"/>
                  </a:lnTo>
                  <a:lnTo>
                    <a:pt x="152" y="84"/>
                  </a:lnTo>
                  <a:lnTo>
                    <a:pt x="150" y="86"/>
                  </a:lnTo>
                  <a:lnTo>
                    <a:pt x="153" y="86"/>
                  </a:lnTo>
                  <a:lnTo>
                    <a:pt x="155" y="88"/>
                  </a:lnTo>
                  <a:lnTo>
                    <a:pt x="159" y="89"/>
                  </a:lnTo>
                  <a:lnTo>
                    <a:pt x="159" y="92"/>
                  </a:lnTo>
                  <a:lnTo>
                    <a:pt x="162" y="93"/>
                  </a:lnTo>
                  <a:lnTo>
                    <a:pt x="164" y="92"/>
                  </a:lnTo>
                  <a:lnTo>
                    <a:pt x="167" y="92"/>
                  </a:lnTo>
                  <a:lnTo>
                    <a:pt x="169" y="95"/>
                  </a:lnTo>
                  <a:lnTo>
                    <a:pt x="169" y="97"/>
                  </a:lnTo>
                  <a:lnTo>
                    <a:pt x="169" y="101"/>
                  </a:lnTo>
                  <a:lnTo>
                    <a:pt x="169" y="103"/>
                  </a:lnTo>
                  <a:lnTo>
                    <a:pt x="172" y="103"/>
                  </a:lnTo>
                  <a:lnTo>
                    <a:pt x="175" y="101"/>
                  </a:lnTo>
                  <a:lnTo>
                    <a:pt x="178" y="100"/>
                  </a:lnTo>
                  <a:lnTo>
                    <a:pt x="175" y="101"/>
                  </a:lnTo>
                  <a:lnTo>
                    <a:pt x="178" y="101"/>
                  </a:lnTo>
                  <a:lnTo>
                    <a:pt x="180" y="102"/>
                  </a:lnTo>
                  <a:lnTo>
                    <a:pt x="180" y="105"/>
                  </a:lnTo>
                  <a:lnTo>
                    <a:pt x="178" y="105"/>
                  </a:lnTo>
                  <a:lnTo>
                    <a:pt x="178" y="107"/>
                  </a:lnTo>
                  <a:lnTo>
                    <a:pt x="181" y="109"/>
                  </a:lnTo>
                  <a:lnTo>
                    <a:pt x="184" y="107"/>
                  </a:lnTo>
                  <a:lnTo>
                    <a:pt x="187" y="105"/>
                  </a:lnTo>
                  <a:lnTo>
                    <a:pt x="184" y="107"/>
                  </a:lnTo>
                  <a:lnTo>
                    <a:pt x="185" y="110"/>
                  </a:lnTo>
                  <a:lnTo>
                    <a:pt x="188" y="112"/>
                  </a:lnTo>
                  <a:lnTo>
                    <a:pt x="190" y="113"/>
                  </a:lnTo>
                  <a:lnTo>
                    <a:pt x="193" y="113"/>
                  </a:lnTo>
                  <a:lnTo>
                    <a:pt x="196" y="115"/>
                  </a:lnTo>
                  <a:lnTo>
                    <a:pt x="197" y="118"/>
                  </a:lnTo>
                  <a:lnTo>
                    <a:pt x="193" y="121"/>
                  </a:lnTo>
                  <a:lnTo>
                    <a:pt x="189" y="121"/>
                  </a:lnTo>
                  <a:lnTo>
                    <a:pt x="187" y="121"/>
                  </a:lnTo>
                  <a:lnTo>
                    <a:pt x="184" y="121"/>
                  </a:lnTo>
                  <a:lnTo>
                    <a:pt x="184" y="123"/>
                  </a:lnTo>
                  <a:lnTo>
                    <a:pt x="184" y="127"/>
                  </a:lnTo>
                  <a:lnTo>
                    <a:pt x="184" y="129"/>
                  </a:lnTo>
                  <a:lnTo>
                    <a:pt x="186" y="130"/>
                  </a:lnTo>
                  <a:lnTo>
                    <a:pt x="188" y="129"/>
                  </a:lnTo>
                  <a:lnTo>
                    <a:pt x="192" y="128"/>
                  </a:lnTo>
                  <a:lnTo>
                    <a:pt x="194" y="126"/>
                  </a:lnTo>
                  <a:lnTo>
                    <a:pt x="197" y="124"/>
                  </a:lnTo>
                  <a:lnTo>
                    <a:pt x="197" y="122"/>
                  </a:lnTo>
                  <a:lnTo>
                    <a:pt x="201" y="122"/>
                  </a:lnTo>
                  <a:lnTo>
                    <a:pt x="203" y="124"/>
                  </a:lnTo>
                  <a:lnTo>
                    <a:pt x="205" y="122"/>
                  </a:lnTo>
                  <a:lnTo>
                    <a:pt x="207" y="120"/>
                  </a:lnTo>
                  <a:lnTo>
                    <a:pt x="211" y="121"/>
                  </a:lnTo>
                  <a:lnTo>
                    <a:pt x="207" y="121"/>
                  </a:lnTo>
                  <a:lnTo>
                    <a:pt x="210" y="124"/>
                  </a:lnTo>
                  <a:lnTo>
                    <a:pt x="207" y="126"/>
                  </a:lnTo>
                  <a:lnTo>
                    <a:pt x="210" y="127"/>
                  </a:lnTo>
                  <a:lnTo>
                    <a:pt x="211" y="130"/>
                  </a:lnTo>
                  <a:lnTo>
                    <a:pt x="213" y="132"/>
                  </a:lnTo>
                  <a:lnTo>
                    <a:pt x="217" y="134"/>
                  </a:lnTo>
                  <a:lnTo>
                    <a:pt x="219" y="134"/>
                  </a:lnTo>
                  <a:lnTo>
                    <a:pt x="219" y="130"/>
                  </a:lnTo>
                  <a:lnTo>
                    <a:pt x="222" y="129"/>
                  </a:lnTo>
                  <a:lnTo>
                    <a:pt x="222" y="132"/>
                  </a:lnTo>
                  <a:lnTo>
                    <a:pt x="221" y="135"/>
                  </a:lnTo>
                  <a:lnTo>
                    <a:pt x="221" y="137"/>
                  </a:lnTo>
                  <a:lnTo>
                    <a:pt x="224" y="138"/>
                  </a:lnTo>
                  <a:lnTo>
                    <a:pt x="224" y="139"/>
                  </a:lnTo>
                  <a:lnTo>
                    <a:pt x="227" y="139"/>
                  </a:lnTo>
                  <a:lnTo>
                    <a:pt x="229" y="137"/>
                  </a:lnTo>
                  <a:lnTo>
                    <a:pt x="228" y="139"/>
                  </a:lnTo>
                  <a:lnTo>
                    <a:pt x="230" y="140"/>
                  </a:lnTo>
                  <a:lnTo>
                    <a:pt x="234" y="141"/>
                  </a:lnTo>
                  <a:lnTo>
                    <a:pt x="234" y="144"/>
                  </a:lnTo>
                  <a:lnTo>
                    <a:pt x="235" y="146"/>
                  </a:lnTo>
                  <a:lnTo>
                    <a:pt x="236" y="149"/>
                  </a:lnTo>
                  <a:lnTo>
                    <a:pt x="238" y="151"/>
                  </a:lnTo>
                  <a:lnTo>
                    <a:pt x="238" y="153"/>
                  </a:lnTo>
                  <a:lnTo>
                    <a:pt x="240" y="156"/>
                  </a:lnTo>
                  <a:lnTo>
                    <a:pt x="240" y="158"/>
                  </a:lnTo>
                  <a:lnTo>
                    <a:pt x="241" y="161"/>
                  </a:lnTo>
                  <a:lnTo>
                    <a:pt x="243" y="164"/>
                  </a:lnTo>
                  <a:lnTo>
                    <a:pt x="240" y="166"/>
                  </a:lnTo>
                  <a:lnTo>
                    <a:pt x="238" y="167"/>
                  </a:lnTo>
                  <a:lnTo>
                    <a:pt x="236" y="170"/>
                  </a:lnTo>
                  <a:lnTo>
                    <a:pt x="234" y="172"/>
                  </a:lnTo>
                  <a:lnTo>
                    <a:pt x="234" y="174"/>
                  </a:lnTo>
                  <a:lnTo>
                    <a:pt x="236" y="175"/>
                  </a:lnTo>
                  <a:lnTo>
                    <a:pt x="241" y="175"/>
                  </a:lnTo>
                  <a:lnTo>
                    <a:pt x="247" y="177"/>
                  </a:lnTo>
                  <a:lnTo>
                    <a:pt x="249" y="177"/>
                  </a:lnTo>
                  <a:lnTo>
                    <a:pt x="253" y="178"/>
                  </a:lnTo>
                  <a:lnTo>
                    <a:pt x="255" y="177"/>
                  </a:lnTo>
                  <a:lnTo>
                    <a:pt x="256" y="174"/>
                  </a:lnTo>
                  <a:lnTo>
                    <a:pt x="258" y="171"/>
                  </a:lnTo>
                  <a:lnTo>
                    <a:pt x="258" y="169"/>
                  </a:lnTo>
                  <a:lnTo>
                    <a:pt x="261" y="170"/>
                  </a:lnTo>
                  <a:lnTo>
                    <a:pt x="264" y="171"/>
                  </a:lnTo>
                  <a:lnTo>
                    <a:pt x="265" y="173"/>
                  </a:lnTo>
                  <a:lnTo>
                    <a:pt x="269" y="174"/>
                  </a:lnTo>
                  <a:lnTo>
                    <a:pt x="271" y="175"/>
                  </a:lnTo>
                  <a:lnTo>
                    <a:pt x="274" y="175"/>
                  </a:lnTo>
                  <a:lnTo>
                    <a:pt x="277" y="177"/>
                  </a:lnTo>
                  <a:lnTo>
                    <a:pt x="279" y="178"/>
                  </a:lnTo>
                  <a:lnTo>
                    <a:pt x="282" y="180"/>
                  </a:lnTo>
                  <a:lnTo>
                    <a:pt x="284" y="179"/>
                  </a:lnTo>
                  <a:lnTo>
                    <a:pt x="282" y="180"/>
                  </a:lnTo>
                  <a:lnTo>
                    <a:pt x="279" y="182"/>
                  </a:lnTo>
                  <a:lnTo>
                    <a:pt x="282" y="181"/>
                  </a:lnTo>
                  <a:lnTo>
                    <a:pt x="284" y="183"/>
                  </a:lnTo>
                  <a:lnTo>
                    <a:pt x="282" y="184"/>
                  </a:lnTo>
                  <a:lnTo>
                    <a:pt x="279" y="187"/>
                  </a:lnTo>
                  <a:lnTo>
                    <a:pt x="277" y="187"/>
                  </a:lnTo>
                  <a:lnTo>
                    <a:pt x="274" y="186"/>
                  </a:lnTo>
                  <a:lnTo>
                    <a:pt x="274" y="186"/>
                  </a:lnTo>
                  <a:lnTo>
                    <a:pt x="271" y="187"/>
                  </a:lnTo>
                  <a:lnTo>
                    <a:pt x="269" y="187"/>
                  </a:lnTo>
                  <a:lnTo>
                    <a:pt x="265" y="184"/>
                  </a:lnTo>
                  <a:lnTo>
                    <a:pt x="264" y="187"/>
                  </a:lnTo>
                  <a:lnTo>
                    <a:pt x="262" y="189"/>
                  </a:lnTo>
                  <a:lnTo>
                    <a:pt x="260" y="191"/>
                  </a:lnTo>
                  <a:lnTo>
                    <a:pt x="256" y="192"/>
                  </a:lnTo>
                  <a:lnTo>
                    <a:pt x="256" y="191"/>
                  </a:lnTo>
                  <a:lnTo>
                    <a:pt x="260" y="190"/>
                  </a:lnTo>
                  <a:lnTo>
                    <a:pt x="256" y="190"/>
                  </a:lnTo>
                  <a:lnTo>
                    <a:pt x="258" y="187"/>
                  </a:lnTo>
                  <a:lnTo>
                    <a:pt x="258" y="184"/>
                  </a:lnTo>
                  <a:lnTo>
                    <a:pt x="257" y="182"/>
                  </a:lnTo>
                  <a:lnTo>
                    <a:pt x="256" y="179"/>
                  </a:lnTo>
                  <a:lnTo>
                    <a:pt x="253" y="179"/>
                  </a:lnTo>
                  <a:lnTo>
                    <a:pt x="251" y="178"/>
                  </a:lnTo>
                  <a:lnTo>
                    <a:pt x="247" y="177"/>
                  </a:lnTo>
                  <a:lnTo>
                    <a:pt x="245" y="177"/>
                  </a:lnTo>
                  <a:lnTo>
                    <a:pt x="241" y="177"/>
                  </a:lnTo>
                  <a:lnTo>
                    <a:pt x="239" y="177"/>
                  </a:lnTo>
                  <a:lnTo>
                    <a:pt x="237" y="177"/>
                  </a:lnTo>
                  <a:lnTo>
                    <a:pt x="234" y="175"/>
                  </a:lnTo>
                  <a:lnTo>
                    <a:pt x="231" y="175"/>
                  </a:lnTo>
                  <a:lnTo>
                    <a:pt x="228" y="177"/>
                  </a:lnTo>
                  <a:lnTo>
                    <a:pt x="227" y="180"/>
                  </a:lnTo>
                  <a:lnTo>
                    <a:pt x="223" y="181"/>
                  </a:lnTo>
                  <a:lnTo>
                    <a:pt x="218" y="184"/>
                  </a:lnTo>
                  <a:lnTo>
                    <a:pt x="215" y="187"/>
                  </a:lnTo>
                  <a:lnTo>
                    <a:pt x="213" y="189"/>
                  </a:lnTo>
                  <a:lnTo>
                    <a:pt x="215" y="191"/>
                  </a:lnTo>
                  <a:lnTo>
                    <a:pt x="218" y="194"/>
                  </a:lnTo>
                  <a:lnTo>
                    <a:pt x="221" y="196"/>
                  </a:lnTo>
                  <a:lnTo>
                    <a:pt x="223" y="198"/>
                  </a:lnTo>
                  <a:lnTo>
                    <a:pt x="224" y="201"/>
                  </a:lnTo>
                  <a:lnTo>
                    <a:pt x="224" y="204"/>
                  </a:lnTo>
                  <a:lnTo>
                    <a:pt x="222" y="203"/>
                  </a:lnTo>
                  <a:lnTo>
                    <a:pt x="219" y="203"/>
                  </a:lnTo>
                  <a:lnTo>
                    <a:pt x="217" y="204"/>
                  </a:lnTo>
                  <a:lnTo>
                    <a:pt x="213" y="206"/>
                  </a:lnTo>
                  <a:lnTo>
                    <a:pt x="211" y="207"/>
                  </a:lnTo>
                  <a:lnTo>
                    <a:pt x="209" y="206"/>
                  </a:lnTo>
                  <a:lnTo>
                    <a:pt x="205" y="206"/>
                  </a:lnTo>
                  <a:lnTo>
                    <a:pt x="204" y="206"/>
                  </a:lnTo>
                  <a:lnTo>
                    <a:pt x="203" y="208"/>
                  </a:lnTo>
                  <a:lnTo>
                    <a:pt x="201" y="208"/>
                  </a:lnTo>
                  <a:lnTo>
                    <a:pt x="197" y="208"/>
                  </a:lnTo>
                  <a:lnTo>
                    <a:pt x="195" y="209"/>
                  </a:lnTo>
                  <a:lnTo>
                    <a:pt x="197" y="211"/>
                  </a:lnTo>
                  <a:lnTo>
                    <a:pt x="201" y="213"/>
                  </a:lnTo>
                  <a:lnTo>
                    <a:pt x="203" y="213"/>
                  </a:lnTo>
                  <a:lnTo>
                    <a:pt x="202" y="215"/>
                  </a:lnTo>
                  <a:lnTo>
                    <a:pt x="200" y="217"/>
                  </a:lnTo>
                  <a:lnTo>
                    <a:pt x="200" y="218"/>
                  </a:lnTo>
                  <a:lnTo>
                    <a:pt x="197" y="215"/>
                  </a:lnTo>
                  <a:lnTo>
                    <a:pt x="200" y="214"/>
                  </a:lnTo>
                  <a:lnTo>
                    <a:pt x="198" y="212"/>
                  </a:lnTo>
                  <a:lnTo>
                    <a:pt x="196" y="211"/>
                  </a:lnTo>
                  <a:lnTo>
                    <a:pt x="193" y="208"/>
                  </a:lnTo>
                  <a:lnTo>
                    <a:pt x="190" y="208"/>
                  </a:lnTo>
                  <a:lnTo>
                    <a:pt x="187" y="207"/>
                  </a:lnTo>
                  <a:lnTo>
                    <a:pt x="185" y="206"/>
                  </a:lnTo>
                  <a:lnTo>
                    <a:pt x="183" y="205"/>
                  </a:lnTo>
                  <a:lnTo>
                    <a:pt x="179" y="205"/>
                  </a:lnTo>
                  <a:lnTo>
                    <a:pt x="177" y="205"/>
                  </a:lnTo>
                  <a:lnTo>
                    <a:pt x="176" y="204"/>
                  </a:lnTo>
                  <a:lnTo>
                    <a:pt x="173" y="205"/>
                  </a:lnTo>
                  <a:lnTo>
                    <a:pt x="171" y="208"/>
                  </a:lnTo>
                  <a:lnTo>
                    <a:pt x="173" y="211"/>
                  </a:lnTo>
                  <a:lnTo>
                    <a:pt x="168" y="212"/>
                  </a:lnTo>
                  <a:lnTo>
                    <a:pt x="166" y="213"/>
                  </a:lnTo>
                  <a:lnTo>
                    <a:pt x="162" y="215"/>
                  </a:lnTo>
                  <a:lnTo>
                    <a:pt x="163" y="217"/>
                  </a:lnTo>
                  <a:lnTo>
                    <a:pt x="161" y="221"/>
                  </a:lnTo>
                  <a:lnTo>
                    <a:pt x="162" y="223"/>
                  </a:lnTo>
                  <a:lnTo>
                    <a:pt x="164" y="225"/>
                  </a:lnTo>
                  <a:lnTo>
                    <a:pt x="167" y="229"/>
                  </a:lnTo>
                  <a:lnTo>
                    <a:pt x="169" y="228"/>
                  </a:lnTo>
                  <a:lnTo>
                    <a:pt x="172" y="230"/>
                  </a:lnTo>
                  <a:lnTo>
                    <a:pt x="175" y="231"/>
                  </a:lnTo>
                  <a:lnTo>
                    <a:pt x="177" y="231"/>
                  </a:lnTo>
                  <a:lnTo>
                    <a:pt x="180" y="231"/>
                  </a:lnTo>
                  <a:lnTo>
                    <a:pt x="183" y="230"/>
                  </a:lnTo>
                  <a:lnTo>
                    <a:pt x="186" y="230"/>
                  </a:lnTo>
                  <a:lnTo>
                    <a:pt x="188" y="230"/>
                  </a:lnTo>
                  <a:lnTo>
                    <a:pt x="190" y="229"/>
                  </a:lnTo>
                  <a:lnTo>
                    <a:pt x="194" y="228"/>
                  </a:lnTo>
                  <a:lnTo>
                    <a:pt x="196" y="226"/>
                  </a:lnTo>
                  <a:lnTo>
                    <a:pt x="195" y="224"/>
                  </a:lnTo>
                  <a:lnTo>
                    <a:pt x="197" y="224"/>
                  </a:lnTo>
                  <a:lnTo>
                    <a:pt x="201" y="225"/>
                  </a:lnTo>
                  <a:lnTo>
                    <a:pt x="203" y="226"/>
                  </a:lnTo>
                  <a:lnTo>
                    <a:pt x="205" y="226"/>
                  </a:lnTo>
                  <a:lnTo>
                    <a:pt x="209" y="228"/>
                  </a:lnTo>
                  <a:lnTo>
                    <a:pt x="211" y="226"/>
                  </a:lnTo>
                  <a:lnTo>
                    <a:pt x="213" y="224"/>
                  </a:lnTo>
                  <a:lnTo>
                    <a:pt x="210" y="222"/>
                  </a:lnTo>
                  <a:lnTo>
                    <a:pt x="207" y="220"/>
                  </a:lnTo>
                  <a:lnTo>
                    <a:pt x="210" y="217"/>
                  </a:lnTo>
                  <a:lnTo>
                    <a:pt x="210" y="220"/>
                  </a:lnTo>
                  <a:lnTo>
                    <a:pt x="212" y="223"/>
                  </a:lnTo>
                  <a:lnTo>
                    <a:pt x="214" y="222"/>
                  </a:lnTo>
                  <a:lnTo>
                    <a:pt x="218" y="222"/>
                  </a:lnTo>
                  <a:lnTo>
                    <a:pt x="218" y="224"/>
                  </a:lnTo>
                  <a:lnTo>
                    <a:pt x="220" y="225"/>
                  </a:lnTo>
                  <a:lnTo>
                    <a:pt x="218" y="226"/>
                  </a:lnTo>
                  <a:lnTo>
                    <a:pt x="218" y="229"/>
                  </a:lnTo>
                  <a:lnTo>
                    <a:pt x="220" y="226"/>
                  </a:lnTo>
                  <a:lnTo>
                    <a:pt x="220" y="223"/>
                  </a:lnTo>
                  <a:lnTo>
                    <a:pt x="223" y="224"/>
                  </a:lnTo>
                  <a:lnTo>
                    <a:pt x="226" y="223"/>
                  </a:lnTo>
                  <a:lnTo>
                    <a:pt x="228" y="225"/>
                  </a:lnTo>
                  <a:lnTo>
                    <a:pt x="229" y="222"/>
                  </a:lnTo>
                  <a:lnTo>
                    <a:pt x="229" y="224"/>
                  </a:lnTo>
                  <a:lnTo>
                    <a:pt x="227" y="226"/>
                  </a:lnTo>
                  <a:lnTo>
                    <a:pt x="229" y="229"/>
                  </a:lnTo>
                  <a:lnTo>
                    <a:pt x="231" y="231"/>
                  </a:lnTo>
                  <a:lnTo>
                    <a:pt x="235" y="233"/>
                  </a:lnTo>
                  <a:lnTo>
                    <a:pt x="235" y="235"/>
                  </a:lnTo>
                  <a:lnTo>
                    <a:pt x="238" y="237"/>
                  </a:lnTo>
                  <a:lnTo>
                    <a:pt x="238" y="239"/>
                  </a:lnTo>
                  <a:lnTo>
                    <a:pt x="240" y="240"/>
                  </a:lnTo>
                  <a:lnTo>
                    <a:pt x="244" y="239"/>
                  </a:lnTo>
                  <a:lnTo>
                    <a:pt x="241" y="241"/>
                  </a:lnTo>
                  <a:lnTo>
                    <a:pt x="244" y="242"/>
                  </a:lnTo>
                  <a:lnTo>
                    <a:pt x="247" y="242"/>
                  </a:lnTo>
                  <a:lnTo>
                    <a:pt x="249" y="242"/>
                  </a:lnTo>
                  <a:lnTo>
                    <a:pt x="253" y="243"/>
                  </a:lnTo>
                  <a:lnTo>
                    <a:pt x="255" y="244"/>
                  </a:lnTo>
                  <a:lnTo>
                    <a:pt x="257" y="244"/>
                  </a:lnTo>
                  <a:lnTo>
                    <a:pt x="255" y="248"/>
                  </a:lnTo>
                  <a:lnTo>
                    <a:pt x="252" y="249"/>
                  </a:lnTo>
                  <a:lnTo>
                    <a:pt x="249" y="249"/>
                  </a:lnTo>
                  <a:lnTo>
                    <a:pt x="247" y="248"/>
                  </a:lnTo>
                  <a:lnTo>
                    <a:pt x="249" y="250"/>
                  </a:lnTo>
                  <a:lnTo>
                    <a:pt x="249" y="252"/>
                  </a:lnTo>
                  <a:lnTo>
                    <a:pt x="253" y="255"/>
                  </a:lnTo>
                  <a:lnTo>
                    <a:pt x="255" y="256"/>
                  </a:lnTo>
                  <a:lnTo>
                    <a:pt x="257" y="257"/>
                  </a:lnTo>
                  <a:lnTo>
                    <a:pt x="257" y="257"/>
                  </a:lnTo>
                  <a:lnTo>
                    <a:pt x="261" y="256"/>
                  </a:lnTo>
                  <a:lnTo>
                    <a:pt x="261" y="258"/>
                  </a:lnTo>
                  <a:lnTo>
                    <a:pt x="264" y="260"/>
                  </a:lnTo>
                  <a:lnTo>
                    <a:pt x="266" y="260"/>
                  </a:lnTo>
                  <a:lnTo>
                    <a:pt x="270" y="263"/>
                  </a:lnTo>
                  <a:lnTo>
                    <a:pt x="272" y="264"/>
                  </a:lnTo>
                  <a:lnTo>
                    <a:pt x="274" y="263"/>
                  </a:lnTo>
                  <a:lnTo>
                    <a:pt x="277" y="264"/>
                  </a:lnTo>
                  <a:lnTo>
                    <a:pt x="279" y="263"/>
                  </a:lnTo>
                  <a:lnTo>
                    <a:pt x="282" y="263"/>
                  </a:lnTo>
                  <a:lnTo>
                    <a:pt x="280" y="266"/>
                  </a:lnTo>
                  <a:lnTo>
                    <a:pt x="283" y="268"/>
                  </a:lnTo>
                  <a:lnTo>
                    <a:pt x="286" y="271"/>
                  </a:lnTo>
                  <a:lnTo>
                    <a:pt x="288" y="271"/>
                  </a:lnTo>
                  <a:lnTo>
                    <a:pt x="291" y="273"/>
                  </a:lnTo>
                  <a:lnTo>
                    <a:pt x="294" y="274"/>
                  </a:lnTo>
                  <a:lnTo>
                    <a:pt x="296" y="274"/>
                  </a:lnTo>
                  <a:lnTo>
                    <a:pt x="301" y="275"/>
                  </a:lnTo>
                  <a:lnTo>
                    <a:pt x="305" y="276"/>
                  </a:lnTo>
                  <a:lnTo>
                    <a:pt x="307" y="275"/>
                  </a:lnTo>
                  <a:lnTo>
                    <a:pt x="309" y="276"/>
                  </a:lnTo>
                  <a:lnTo>
                    <a:pt x="313" y="277"/>
                  </a:lnTo>
                  <a:lnTo>
                    <a:pt x="315" y="278"/>
                  </a:lnTo>
                  <a:lnTo>
                    <a:pt x="318" y="278"/>
                  </a:lnTo>
                  <a:lnTo>
                    <a:pt x="321" y="281"/>
                  </a:lnTo>
                  <a:lnTo>
                    <a:pt x="323" y="282"/>
                  </a:lnTo>
                  <a:lnTo>
                    <a:pt x="324" y="282"/>
                  </a:lnTo>
                  <a:lnTo>
                    <a:pt x="328" y="282"/>
                  </a:lnTo>
                  <a:lnTo>
                    <a:pt x="328" y="280"/>
                  </a:lnTo>
                  <a:lnTo>
                    <a:pt x="326" y="276"/>
                  </a:lnTo>
                  <a:lnTo>
                    <a:pt x="329" y="275"/>
                  </a:lnTo>
                  <a:lnTo>
                    <a:pt x="326" y="274"/>
                  </a:lnTo>
                  <a:lnTo>
                    <a:pt x="323" y="273"/>
                  </a:lnTo>
                  <a:lnTo>
                    <a:pt x="323" y="271"/>
                  </a:lnTo>
                  <a:lnTo>
                    <a:pt x="322" y="271"/>
                  </a:lnTo>
                  <a:lnTo>
                    <a:pt x="322" y="268"/>
                  </a:lnTo>
                  <a:lnTo>
                    <a:pt x="318" y="266"/>
                  </a:lnTo>
                  <a:lnTo>
                    <a:pt x="316" y="265"/>
                  </a:lnTo>
                  <a:lnTo>
                    <a:pt x="314" y="263"/>
                  </a:lnTo>
                  <a:lnTo>
                    <a:pt x="312" y="261"/>
                  </a:lnTo>
                  <a:lnTo>
                    <a:pt x="309" y="258"/>
                  </a:lnTo>
                  <a:lnTo>
                    <a:pt x="306" y="259"/>
                  </a:lnTo>
                  <a:lnTo>
                    <a:pt x="307" y="257"/>
                  </a:lnTo>
                  <a:lnTo>
                    <a:pt x="305" y="259"/>
                  </a:lnTo>
                  <a:lnTo>
                    <a:pt x="307" y="256"/>
                  </a:lnTo>
                  <a:lnTo>
                    <a:pt x="305" y="256"/>
                  </a:lnTo>
                  <a:lnTo>
                    <a:pt x="301" y="255"/>
                  </a:lnTo>
                  <a:lnTo>
                    <a:pt x="299" y="254"/>
                  </a:lnTo>
                  <a:lnTo>
                    <a:pt x="297" y="251"/>
                  </a:lnTo>
                  <a:lnTo>
                    <a:pt x="296" y="248"/>
                  </a:lnTo>
                  <a:lnTo>
                    <a:pt x="292" y="247"/>
                  </a:lnTo>
                  <a:lnTo>
                    <a:pt x="290" y="244"/>
                  </a:lnTo>
                  <a:lnTo>
                    <a:pt x="288" y="242"/>
                  </a:lnTo>
                  <a:lnTo>
                    <a:pt x="291" y="242"/>
                  </a:lnTo>
                  <a:lnTo>
                    <a:pt x="294" y="242"/>
                  </a:lnTo>
                  <a:lnTo>
                    <a:pt x="296" y="243"/>
                  </a:lnTo>
                  <a:lnTo>
                    <a:pt x="299" y="244"/>
                  </a:lnTo>
                  <a:lnTo>
                    <a:pt x="301" y="247"/>
                  </a:lnTo>
                  <a:lnTo>
                    <a:pt x="304" y="249"/>
                  </a:lnTo>
                  <a:lnTo>
                    <a:pt x="305" y="247"/>
                  </a:lnTo>
                  <a:lnTo>
                    <a:pt x="304" y="243"/>
                  </a:lnTo>
                  <a:lnTo>
                    <a:pt x="306" y="246"/>
                  </a:lnTo>
                  <a:lnTo>
                    <a:pt x="308" y="249"/>
                  </a:lnTo>
                  <a:lnTo>
                    <a:pt x="312" y="250"/>
                  </a:lnTo>
                  <a:lnTo>
                    <a:pt x="314" y="252"/>
                  </a:lnTo>
                  <a:lnTo>
                    <a:pt x="315" y="249"/>
                  </a:lnTo>
                  <a:lnTo>
                    <a:pt x="315" y="252"/>
                  </a:lnTo>
                  <a:lnTo>
                    <a:pt x="316" y="255"/>
                  </a:lnTo>
                  <a:lnTo>
                    <a:pt x="320" y="257"/>
                  </a:lnTo>
                  <a:lnTo>
                    <a:pt x="321" y="255"/>
                  </a:lnTo>
                  <a:lnTo>
                    <a:pt x="318" y="251"/>
                  </a:lnTo>
                  <a:lnTo>
                    <a:pt x="321" y="254"/>
                  </a:lnTo>
                  <a:lnTo>
                    <a:pt x="322" y="257"/>
                  </a:lnTo>
                  <a:lnTo>
                    <a:pt x="325" y="258"/>
                  </a:lnTo>
                  <a:lnTo>
                    <a:pt x="326" y="259"/>
                  </a:lnTo>
                  <a:lnTo>
                    <a:pt x="326" y="257"/>
                  </a:lnTo>
                  <a:lnTo>
                    <a:pt x="329" y="258"/>
                  </a:lnTo>
                  <a:lnTo>
                    <a:pt x="331" y="260"/>
                  </a:lnTo>
                  <a:lnTo>
                    <a:pt x="332" y="258"/>
                  </a:lnTo>
                  <a:lnTo>
                    <a:pt x="333" y="260"/>
                  </a:lnTo>
                  <a:lnTo>
                    <a:pt x="337" y="261"/>
                  </a:lnTo>
                  <a:lnTo>
                    <a:pt x="339" y="261"/>
                  </a:lnTo>
                  <a:lnTo>
                    <a:pt x="338" y="264"/>
                  </a:lnTo>
                  <a:lnTo>
                    <a:pt x="340" y="267"/>
                  </a:lnTo>
                  <a:lnTo>
                    <a:pt x="342" y="266"/>
                  </a:lnTo>
                  <a:lnTo>
                    <a:pt x="342" y="264"/>
                  </a:lnTo>
                  <a:lnTo>
                    <a:pt x="340" y="261"/>
                  </a:lnTo>
                  <a:lnTo>
                    <a:pt x="339" y="258"/>
                  </a:lnTo>
                  <a:lnTo>
                    <a:pt x="341" y="259"/>
                  </a:lnTo>
                  <a:lnTo>
                    <a:pt x="345" y="260"/>
                  </a:lnTo>
                  <a:lnTo>
                    <a:pt x="347" y="260"/>
                  </a:lnTo>
                  <a:lnTo>
                    <a:pt x="346" y="257"/>
                  </a:lnTo>
                  <a:lnTo>
                    <a:pt x="345" y="255"/>
                  </a:lnTo>
                  <a:lnTo>
                    <a:pt x="341" y="252"/>
                  </a:lnTo>
                  <a:lnTo>
                    <a:pt x="345" y="252"/>
                  </a:lnTo>
                  <a:lnTo>
                    <a:pt x="343" y="250"/>
                  </a:lnTo>
                  <a:lnTo>
                    <a:pt x="341" y="248"/>
                  </a:lnTo>
                  <a:lnTo>
                    <a:pt x="342" y="244"/>
                  </a:lnTo>
                  <a:lnTo>
                    <a:pt x="340" y="242"/>
                  </a:lnTo>
                  <a:lnTo>
                    <a:pt x="342" y="243"/>
                  </a:lnTo>
                  <a:lnTo>
                    <a:pt x="345" y="247"/>
                  </a:lnTo>
                  <a:lnTo>
                    <a:pt x="346" y="249"/>
                  </a:lnTo>
                  <a:lnTo>
                    <a:pt x="347" y="252"/>
                  </a:lnTo>
                  <a:lnTo>
                    <a:pt x="349" y="252"/>
                  </a:lnTo>
                  <a:lnTo>
                    <a:pt x="349" y="251"/>
                  </a:lnTo>
                  <a:lnTo>
                    <a:pt x="349" y="249"/>
                  </a:lnTo>
                  <a:lnTo>
                    <a:pt x="349" y="246"/>
                  </a:lnTo>
                  <a:lnTo>
                    <a:pt x="349" y="243"/>
                  </a:lnTo>
                  <a:lnTo>
                    <a:pt x="347" y="242"/>
                  </a:lnTo>
                  <a:lnTo>
                    <a:pt x="343" y="241"/>
                  </a:lnTo>
                  <a:lnTo>
                    <a:pt x="345" y="239"/>
                  </a:lnTo>
                  <a:lnTo>
                    <a:pt x="347" y="237"/>
                  </a:lnTo>
                  <a:lnTo>
                    <a:pt x="345" y="237"/>
                  </a:lnTo>
                  <a:lnTo>
                    <a:pt x="341" y="235"/>
                  </a:lnTo>
                  <a:lnTo>
                    <a:pt x="340" y="233"/>
                  </a:lnTo>
                  <a:lnTo>
                    <a:pt x="338" y="233"/>
                  </a:lnTo>
                  <a:lnTo>
                    <a:pt x="338" y="231"/>
                  </a:lnTo>
                  <a:lnTo>
                    <a:pt x="335" y="231"/>
                  </a:lnTo>
                  <a:lnTo>
                    <a:pt x="338" y="230"/>
                  </a:lnTo>
                  <a:lnTo>
                    <a:pt x="340" y="228"/>
                  </a:lnTo>
                  <a:lnTo>
                    <a:pt x="340" y="225"/>
                  </a:lnTo>
                  <a:lnTo>
                    <a:pt x="337" y="226"/>
                  </a:lnTo>
                  <a:lnTo>
                    <a:pt x="334" y="225"/>
                  </a:lnTo>
                  <a:lnTo>
                    <a:pt x="334" y="223"/>
                  </a:lnTo>
                  <a:lnTo>
                    <a:pt x="334" y="220"/>
                  </a:lnTo>
                  <a:lnTo>
                    <a:pt x="332" y="218"/>
                  </a:lnTo>
                  <a:lnTo>
                    <a:pt x="330" y="217"/>
                  </a:lnTo>
                  <a:lnTo>
                    <a:pt x="331" y="220"/>
                  </a:lnTo>
                  <a:lnTo>
                    <a:pt x="331" y="222"/>
                  </a:lnTo>
                  <a:lnTo>
                    <a:pt x="330" y="220"/>
                  </a:lnTo>
                  <a:lnTo>
                    <a:pt x="326" y="221"/>
                  </a:lnTo>
                  <a:lnTo>
                    <a:pt x="326" y="222"/>
                  </a:lnTo>
                  <a:lnTo>
                    <a:pt x="326" y="218"/>
                  </a:lnTo>
                  <a:lnTo>
                    <a:pt x="324" y="216"/>
                  </a:lnTo>
                  <a:lnTo>
                    <a:pt x="322" y="215"/>
                  </a:lnTo>
                  <a:lnTo>
                    <a:pt x="320" y="217"/>
                  </a:lnTo>
                  <a:lnTo>
                    <a:pt x="318" y="215"/>
                  </a:lnTo>
                  <a:lnTo>
                    <a:pt x="316" y="213"/>
                  </a:lnTo>
                  <a:lnTo>
                    <a:pt x="318" y="211"/>
                  </a:lnTo>
                  <a:lnTo>
                    <a:pt x="316" y="213"/>
                  </a:lnTo>
                  <a:lnTo>
                    <a:pt x="316" y="211"/>
                  </a:lnTo>
                  <a:lnTo>
                    <a:pt x="313" y="209"/>
                  </a:lnTo>
                  <a:lnTo>
                    <a:pt x="312" y="206"/>
                  </a:lnTo>
                  <a:lnTo>
                    <a:pt x="314" y="205"/>
                  </a:lnTo>
                  <a:lnTo>
                    <a:pt x="314" y="204"/>
                  </a:lnTo>
                  <a:lnTo>
                    <a:pt x="312" y="204"/>
                  </a:lnTo>
                  <a:lnTo>
                    <a:pt x="311" y="201"/>
                  </a:lnTo>
                  <a:lnTo>
                    <a:pt x="308" y="200"/>
                  </a:lnTo>
                  <a:lnTo>
                    <a:pt x="305" y="200"/>
                  </a:lnTo>
                  <a:lnTo>
                    <a:pt x="303" y="201"/>
                  </a:lnTo>
                  <a:lnTo>
                    <a:pt x="303" y="199"/>
                  </a:lnTo>
                  <a:lnTo>
                    <a:pt x="304" y="197"/>
                  </a:lnTo>
                  <a:lnTo>
                    <a:pt x="300" y="197"/>
                  </a:lnTo>
                  <a:lnTo>
                    <a:pt x="299" y="195"/>
                  </a:lnTo>
                  <a:lnTo>
                    <a:pt x="297" y="191"/>
                  </a:lnTo>
                  <a:lnTo>
                    <a:pt x="299" y="192"/>
                  </a:lnTo>
                  <a:lnTo>
                    <a:pt x="300" y="190"/>
                  </a:lnTo>
                  <a:lnTo>
                    <a:pt x="297" y="190"/>
                  </a:lnTo>
                  <a:lnTo>
                    <a:pt x="295" y="188"/>
                  </a:lnTo>
                  <a:lnTo>
                    <a:pt x="292" y="188"/>
                  </a:lnTo>
                  <a:lnTo>
                    <a:pt x="295" y="187"/>
                  </a:lnTo>
                  <a:lnTo>
                    <a:pt x="297" y="187"/>
                  </a:lnTo>
                  <a:lnTo>
                    <a:pt x="300" y="189"/>
                  </a:lnTo>
                  <a:lnTo>
                    <a:pt x="301" y="191"/>
                  </a:lnTo>
                  <a:lnTo>
                    <a:pt x="304" y="195"/>
                  </a:lnTo>
                  <a:lnTo>
                    <a:pt x="306" y="194"/>
                  </a:lnTo>
                  <a:lnTo>
                    <a:pt x="309" y="194"/>
                  </a:lnTo>
                  <a:lnTo>
                    <a:pt x="312" y="194"/>
                  </a:lnTo>
                  <a:lnTo>
                    <a:pt x="313" y="191"/>
                  </a:lnTo>
                  <a:lnTo>
                    <a:pt x="311" y="189"/>
                  </a:lnTo>
                  <a:lnTo>
                    <a:pt x="307" y="188"/>
                  </a:lnTo>
                  <a:lnTo>
                    <a:pt x="305" y="184"/>
                  </a:lnTo>
                  <a:lnTo>
                    <a:pt x="304" y="182"/>
                  </a:lnTo>
                  <a:lnTo>
                    <a:pt x="306" y="182"/>
                  </a:lnTo>
                  <a:lnTo>
                    <a:pt x="307" y="182"/>
                  </a:lnTo>
                  <a:lnTo>
                    <a:pt x="309" y="186"/>
                  </a:lnTo>
                  <a:lnTo>
                    <a:pt x="313" y="184"/>
                  </a:lnTo>
                  <a:lnTo>
                    <a:pt x="309" y="182"/>
                  </a:lnTo>
                  <a:lnTo>
                    <a:pt x="313" y="183"/>
                  </a:lnTo>
                  <a:lnTo>
                    <a:pt x="312" y="181"/>
                  </a:lnTo>
                  <a:lnTo>
                    <a:pt x="309" y="179"/>
                  </a:lnTo>
                  <a:lnTo>
                    <a:pt x="306" y="179"/>
                  </a:lnTo>
                  <a:lnTo>
                    <a:pt x="309" y="179"/>
                  </a:lnTo>
                  <a:lnTo>
                    <a:pt x="312" y="179"/>
                  </a:lnTo>
                  <a:lnTo>
                    <a:pt x="314" y="180"/>
                  </a:lnTo>
                  <a:lnTo>
                    <a:pt x="314" y="178"/>
                  </a:lnTo>
                  <a:lnTo>
                    <a:pt x="316" y="179"/>
                  </a:lnTo>
                  <a:lnTo>
                    <a:pt x="318" y="181"/>
                  </a:lnTo>
                  <a:lnTo>
                    <a:pt x="321" y="183"/>
                  </a:lnTo>
                  <a:lnTo>
                    <a:pt x="322" y="186"/>
                  </a:lnTo>
                  <a:lnTo>
                    <a:pt x="324" y="186"/>
                  </a:lnTo>
                  <a:lnTo>
                    <a:pt x="326" y="186"/>
                  </a:lnTo>
                  <a:lnTo>
                    <a:pt x="326" y="188"/>
                  </a:lnTo>
                  <a:lnTo>
                    <a:pt x="329" y="189"/>
                  </a:lnTo>
                  <a:lnTo>
                    <a:pt x="332" y="188"/>
                  </a:lnTo>
                  <a:lnTo>
                    <a:pt x="334" y="186"/>
                  </a:lnTo>
                  <a:lnTo>
                    <a:pt x="335" y="183"/>
                  </a:lnTo>
                  <a:lnTo>
                    <a:pt x="335" y="183"/>
                  </a:lnTo>
                  <a:lnTo>
                    <a:pt x="335" y="186"/>
                  </a:lnTo>
                  <a:lnTo>
                    <a:pt x="333" y="188"/>
                  </a:lnTo>
                  <a:lnTo>
                    <a:pt x="330" y="190"/>
                  </a:lnTo>
                  <a:lnTo>
                    <a:pt x="330" y="192"/>
                  </a:lnTo>
                  <a:lnTo>
                    <a:pt x="331" y="192"/>
                  </a:lnTo>
                  <a:lnTo>
                    <a:pt x="333" y="192"/>
                  </a:lnTo>
                  <a:lnTo>
                    <a:pt x="335" y="192"/>
                  </a:lnTo>
                  <a:lnTo>
                    <a:pt x="339" y="191"/>
                  </a:lnTo>
                  <a:lnTo>
                    <a:pt x="341" y="191"/>
                  </a:lnTo>
                  <a:lnTo>
                    <a:pt x="345" y="189"/>
                  </a:lnTo>
                  <a:lnTo>
                    <a:pt x="346" y="187"/>
                  </a:lnTo>
                  <a:lnTo>
                    <a:pt x="348" y="184"/>
                  </a:lnTo>
                  <a:lnTo>
                    <a:pt x="350" y="184"/>
                  </a:lnTo>
                  <a:lnTo>
                    <a:pt x="348" y="186"/>
                  </a:lnTo>
                  <a:lnTo>
                    <a:pt x="346" y="189"/>
                  </a:lnTo>
                  <a:lnTo>
                    <a:pt x="345" y="191"/>
                  </a:lnTo>
                  <a:lnTo>
                    <a:pt x="342" y="192"/>
                  </a:lnTo>
                  <a:lnTo>
                    <a:pt x="339" y="194"/>
                  </a:lnTo>
                  <a:lnTo>
                    <a:pt x="337" y="196"/>
                  </a:lnTo>
                  <a:lnTo>
                    <a:pt x="337" y="198"/>
                  </a:lnTo>
                  <a:lnTo>
                    <a:pt x="340" y="199"/>
                  </a:lnTo>
                  <a:lnTo>
                    <a:pt x="342" y="198"/>
                  </a:lnTo>
                  <a:lnTo>
                    <a:pt x="346" y="198"/>
                  </a:lnTo>
                  <a:lnTo>
                    <a:pt x="342" y="198"/>
                  </a:lnTo>
                  <a:lnTo>
                    <a:pt x="340" y="200"/>
                  </a:lnTo>
                  <a:lnTo>
                    <a:pt x="342" y="201"/>
                  </a:lnTo>
                  <a:lnTo>
                    <a:pt x="346" y="199"/>
                  </a:lnTo>
                  <a:lnTo>
                    <a:pt x="343" y="203"/>
                  </a:lnTo>
                  <a:lnTo>
                    <a:pt x="341" y="203"/>
                  </a:lnTo>
                  <a:lnTo>
                    <a:pt x="341" y="205"/>
                  </a:lnTo>
                  <a:lnTo>
                    <a:pt x="345" y="205"/>
                  </a:lnTo>
                  <a:lnTo>
                    <a:pt x="347" y="205"/>
                  </a:lnTo>
                  <a:lnTo>
                    <a:pt x="349" y="204"/>
                  </a:lnTo>
                  <a:lnTo>
                    <a:pt x="347" y="206"/>
                  </a:lnTo>
                  <a:lnTo>
                    <a:pt x="345" y="206"/>
                  </a:lnTo>
                  <a:lnTo>
                    <a:pt x="347" y="207"/>
                  </a:lnTo>
                  <a:lnTo>
                    <a:pt x="345" y="207"/>
                  </a:lnTo>
                  <a:lnTo>
                    <a:pt x="347" y="208"/>
                  </a:lnTo>
                  <a:lnTo>
                    <a:pt x="348" y="212"/>
                  </a:lnTo>
                  <a:lnTo>
                    <a:pt x="350" y="208"/>
                  </a:lnTo>
                  <a:lnTo>
                    <a:pt x="351" y="206"/>
                  </a:lnTo>
                  <a:lnTo>
                    <a:pt x="351" y="208"/>
                  </a:lnTo>
                  <a:lnTo>
                    <a:pt x="354" y="209"/>
                  </a:lnTo>
                  <a:lnTo>
                    <a:pt x="354" y="213"/>
                  </a:lnTo>
                  <a:lnTo>
                    <a:pt x="357" y="212"/>
                  </a:lnTo>
                  <a:lnTo>
                    <a:pt x="359" y="213"/>
                  </a:lnTo>
                  <a:lnTo>
                    <a:pt x="362" y="216"/>
                  </a:lnTo>
                  <a:lnTo>
                    <a:pt x="364" y="214"/>
                  </a:lnTo>
                  <a:lnTo>
                    <a:pt x="364" y="211"/>
                  </a:lnTo>
                  <a:lnTo>
                    <a:pt x="365" y="208"/>
                  </a:lnTo>
                  <a:lnTo>
                    <a:pt x="364" y="206"/>
                  </a:lnTo>
                  <a:lnTo>
                    <a:pt x="366" y="205"/>
                  </a:lnTo>
                  <a:lnTo>
                    <a:pt x="364" y="204"/>
                  </a:lnTo>
                  <a:lnTo>
                    <a:pt x="366" y="200"/>
                  </a:lnTo>
                  <a:lnTo>
                    <a:pt x="363" y="200"/>
                  </a:lnTo>
                  <a:lnTo>
                    <a:pt x="360" y="199"/>
                  </a:lnTo>
                  <a:lnTo>
                    <a:pt x="363" y="199"/>
                  </a:lnTo>
                  <a:lnTo>
                    <a:pt x="364" y="196"/>
                  </a:lnTo>
                  <a:lnTo>
                    <a:pt x="363" y="194"/>
                  </a:lnTo>
                  <a:lnTo>
                    <a:pt x="365" y="196"/>
                  </a:lnTo>
                  <a:lnTo>
                    <a:pt x="367" y="199"/>
                  </a:lnTo>
                  <a:lnTo>
                    <a:pt x="369" y="200"/>
                  </a:lnTo>
                  <a:lnTo>
                    <a:pt x="371" y="201"/>
                  </a:lnTo>
                  <a:lnTo>
                    <a:pt x="371" y="198"/>
                  </a:lnTo>
                  <a:lnTo>
                    <a:pt x="374" y="200"/>
                  </a:lnTo>
                  <a:lnTo>
                    <a:pt x="372" y="197"/>
                  </a:lnTo>
                  <a:lnTo>
                    <a:pt x="375" y="198"/>
                  </a:lnTo>
                  <a:lnTo>
                    <a:pt x="373" y="196"/>
                  </a:lnTo>
                  <a:lnTo>
                    <a:pt x="375" y="196"/>
                  </a:lnTo>
                  <a:lnTo>
                    <a:pt x="379" y="196"/>
                  </a:lnTo>
                  <a:lnTo>
                    <a:pt x="377" y="194"/>
                  </a:lnTo>
                  <a:lnTo>
                    <a:pt x="375" y="191"/>
                  </a:lnTo>
                  <a:lnTo>
                    <a:pt x="372" y="191"/>
                  </a:lnTo>
                  <a:lnTo>
                    <a:pt x="371" y="189"/>
                  </a:lnTo>
                  <a:lnTo>
                    <a:pt x="374" y="191"/>
                  </a:lnTo>
                  <a:lnTo>
                    <a:pt x="376" y="191"/>
                  </a:lnTo>
                  <a:lnTo>
                    <a:pt x="379" y="192"/>
                  </a:lnTo>
                  <a:lnTo>
                    <a:pt x="382" y="191"/>
                  </a:lnTo>
                  <a:lnTo>
                    <a:pt x="382" y="189"/>
                  </a:lnTo>
                  <a:lnTo>
                    <a:pt x="379" y="188"/>
                  </a:lnTo>
                  <a:lnTo>
                    <a:pt x="376" y="187"/>
                  </a:lnTo>
                  <a:lnTo>
                    <a:pt x="373" y="187"/>
                  </a:lnTo>
                  <a:lnTo>
                    <a:pt x="376" y="187"/>
                  </a:lnTo>
                  <a:lnTo>
                    <a:pt x="379" y="186"/>
                  </a:lnTo>
                  <a:lnTo>
                    <a:pt x="377" y="182"/>
                  </a:lnTo>
                  <a:lnTo>
                    <a:pt x="374" y="182"/>
                  </a:lnTo>
                  <a:lnTo>
                    <a:pt x="377" y="182"/>
                  </a:lnTo>
                  <a:lnTo>
                    <a:pt x="379" y="182"/>
                  </a:lnTo>
                  <a:lnTo>
                    <a:pt x="382" y="184"/>
                  </a:lnTo>
                  <a:lnTo>
                    <a:pt x="384" y="186"/>
                  </a:lnTo>
                  <a:lnTo>
                    <a:pt x="388" y="184"/>
                  </a:lnTo>
                  <a:lnTo>
                    <a:pt x="390" y="183"/>
                  </a:lnTo>
                  <a:lnTo>
                    <a:pt x="388" y="182"/>
                  </a:lnTo>
                  <a:lnTo>
                    <a:pt x="384" y="182"/>
                  </a:lnTo>
                  <a:lnTo>
                    <a:pt x="388" y="181"/>
                  </a:lnTo>
                  <a:lnTo>
                    <a:pt x="388" y="179"/>
                  </a:lnTo>
                  <a:lnTo>
                    <a:pt x="384" y="178"/>
                  </a:lnTo>
                  <a:lnTo>
                    <a:pt x="382" y="178"/>
                  </a:lnTo>
                  <a:lnTo>
                    <a:pt x="384" y="177"/>
                  </a:lnTo>
                  <a:lnTo>
                    <a:pt x="388" y="177"/>
                  </a:lnTo>
                  <a:lnTo>
                    <a:pt x="390" y="179"/>
                  </a:lnTo>
                  <a:lnTo>
                    <a:pt x="392" y="179"/>
                  </a:lnTo>
                  <a:lnTo>
                    <a:pt x="393" y="178"/>
                  </a:lnTo>
                  <a:lnTo>
                    <a:pt x="392" y="175"/>
                  </a:lnTo>
                  <a:lnTo>
                    <a:pt x="389" y="173"/>
                  </a:lnTo>
                  <a:lnTo>
                    <a:pt x="386" y="172"/>
                  </a:lnTo>
                  <a:lnTo>
                    <a:pt x="383" y="172"/>
                  </a:lnTo>
                  <a:lnTo>
                    <a:pt x="386" y="171"/>
                  </a:lnTo>
                  <a:lnTo>
                    <a:pt x="383" y="171"/>
                  </a:lnTo>
                  <a:lnTo>
                    <a:pt x="383" y="167"/>
                  </a:lnTo>
                  <a:lnTo>
                    <a:pt x="381" y="169"/>
                  </a:lnTo>
                  <a:lnTo>
                    <a:pt x="377" y="171"/>
                  </a:lnTo>
                  <a:lnTo>
                    <a:pt x="379" y="173"/>
                  </a:lnTo>
                  <a:lnTo>
                    <a:pt x="376" y="171"/>
                  </a:lnTo>
                  <a:lnTo>
                    <a:pt x="374" y="170"/>
                  </a:lnTo>
                  <a:lnTo>
                    <a:pt x="373" y="173"/>
                  </a:lnTo>
                  <a:lnTo>
                    <a:pt x="372" y="175"/>
                  </a:lnTo>
                  <a:lnTo>
                    <a:pt x="372" y="177"/>
                  </a:lnTo>
                  <a:lnTo>
                    <a:pt x="372" y="174"/>
                  </a:lnTo>
                  <a:lnTo>
                    <a:pt x="372" y="171"/>
                  </a:lnTo>
                  <a:lnTo>
                    <a:pt x="369" y="170"/>
                  </a:lnTo>
                  <a:lnTo>
                    <a:pt x="366" y="171"/>
                  </a:lnTo>
                  <a:lnTo>
                    <a:pt x="365" y="174"/>
                  </a:lnTo>
                  <a:lnTo>
                    <a:pt x="364" y="171"/>
                  </a:lnTo>
                  <a:lnTo>
                    <a:pt x="362" y="173"/>
                  </a:lnTo>
                  <a:lnTo>
                    <a:pt x="358" y="173"/>
                  </a:lnTo>
                  <a:lnTo>
                    <a:pt x="362" y="173"/>
                  </a:lnTo>
                  <a:lnTo>
                    <a:pt x="363" y="171"/>
                  </a:lnTo>
                  <a:lnTo>
                    <a:pt x="366" y="170"/>
                  </a:lnTo>
                  <a:lnTo>
                    <a:pt x="366" y="167"/>
                  </a:lnTo>
                  <a:lnTo>
                    <a:pt x="369" y="165"/>
                  </a:lnTo>
                  <a:lnTo>
                    <a:pt x="371" y="162"/>
                  </a:lnTo>
                  <a:lnTo>
                    <a:pt x="367" y="162"/>
                  </a:lnTo>
                  <a:lnTo>
                    <a:pt x="365" y="164"/>
                  </a:lnTo>
                  <a:lnTo>
                    <a:pt x="364" y="166"/>
                  </a:lnTo>
                  <a:lnTo>
                    <a:pt x="362" y="167"/>
                  </a:lnTo>
                  <a:lnTo>
                    <a:pt x="364" y="165"/>
                  </a:lnTo>
                  <a:lnTo>
                    <a:pt x="360" y="164"/>
                  </a:lnTo>
                  <a:lnTo>
                    <a:pt x="358" y="164"/>
                  </a:lnTo>
                  <a:lnTo>
                    <a:pt x="356" y="165"/>
                  </a:lnTo>
                  <a:lnTo>
                    <a:pt x="352" y="165"/>
                  </a:lnTo>
                  <a:lnTo>
                    <a:pt x="350" y="165"/>
                  </a:lnTo>
                  <a:lnTo>
                    <a:pt x="348" y="169"/>
                  </a:lnTo>
                  <a:lnTo>
                    <a:pt x="347" y="169"/>
                  </a:lnTo>
                  <a:lnTo>
                    <a:pt x="348" y="166"/>
                  </a:lnTo>
                  <a:lnTo>
                    <a:pt x="350" y="165"/>
                  </a:lnTo>
                  <a:lnTo>
                    <a:pt x="352" y="164"/>
                  </a:lnTo>
                  <a:lnTo>
                    <a:pt x="356" y="164"/>
                  </a:lnTo>
                  <a:lnTo>
                    <a:pt x="352" y="163"/>
                  </a:lnTo>
                  <a:lnTo>
                    <a:pt x="350" y="164"/>
                  </a:lnTo>
                  <a:lnTo>
                    <a:pt x="347" y="164"/>
                  </a:lnTo>
                  <a:lnTo>
                    <a:pt x="350" y="163"/>
                  </a:lnTo>
                  <a:lnTo>
                    <a:pt x="352" y="163"/>
                  </a:lnTo>
                  <a:lnTo>
                    <a:pt x="350" y="162"/>
                  </a:lnTo>
                  <a:lnTo>
                    <a:pt x="347" y="161"/>
                  </a:lnTo>
                  <a:lnTo>
                    <a:pt x="350" y="161"/>
                  </a:lnTo>
                  <a:lnTo>
                    <a:pt x="356" y="162"/>
                  </a:lnTo>
                  <a:lnTo>
                    <a:pt x="357" y="160"/>
                  </a:lnTo>
                  <a:lnTo>
                    <a:pt x="354" y="158"/>
                  </a:lnTo>
                  <a:lnTo>
                    <a:pt x="351" y="158"/>
                  </a:lnTo>
                  <a:lnTo>
                    <a:pt x="354" y="157"/>
                  </a:lnTo>
                  <a:lnTo>
                    <a:pt x="355" y="155"/>
                  </a:lnTo>
                  <a:lnTo>
                    <a:pt x="356" y="155"/>
                  </a:lnTo>
                  <a:lnTo>
                    <a:pt x="352" y="155"/>
                  </a:lnTo>
                  <a:lnTo>
                    <a:pt x="352" y="152"/>
                  </a:lnTo>
                  <a:lnTo>
                    <a:pt x="349" y="153"/>
                  </a:lnTo>
                  <a:lnTo>
                    <a:pt x="349" y="151"/>
                  </a:lnTo>
                  <a:lnTo>
                    <a:pt x="347" y="151"/>
                  </a:lnTo>
                  <a:lnTo>
                    <a:pt x="346" y="153"/>
                  </a:lnTo>
                  <a:lnTo>
                    <a:pt x="343" y="152"/>
                  </a:lnTo>
                  <a:lnTo>
                    <a:pt x="340" y="154"/>
                  </a:lnTo>
                  <a:lnTo>
                    <a:pt x="342" y="152"/>
                  </a:lnTo>
                  <a:lnTo>
                    <a:pt x="342" y="148"/>
                  </a:lnTo>
                  <a:lnTo>
                    <a:pt x="346" y="147"/>
                  </a:lnTo>
                  <a:lnTo>
                    <a:pt x="342" y="145"/>
                  </a:lnTo>
                  <a:lnTo>
                    <a:pt x="340" y="147"/>
                  </a:lnTo>
                  <a:lnTo>
                    <a:pt x="338" y="147"/>
                  </a:lnTo>
                  <a:lnTo>
                    <a:pt x="335" y="151"/>
                  </a:lnTo>
                  <a:lnTo>
                    <a:pt x="338" y="153"/>
                  </a:lnTo>
                  <a:lnTo>
                    <a:pt x="335" y="152"/>
                  </a:lnTo>
                  <a:lnTo>
                    <a:pt x="335" y="148"/>
                  </a:lnTo>
                  <a:lnTo>
                    <a:pt x="337" y="146"/>
                  </a:lnTo>
                  <a:lnTo>
                    <a:pt x="334" y="146"/>
                  </a:lnTo>
                  <a:lnTo>
                    <a:pt x="330" y="152"/>
                  </a:lnTo>
                  <a:lnTo>
                    <a:pt x="329" y="154"/>
                  </a:lnTo>
                  <a:lnTo>
                    <a:pt x="329" y="152"/>
                  </a:lnTo>
                  <a:lnTo>
                    <a:pt x="330" y="148"/>
                  </a:lnTo>
                  <a:lnTo>
                    <a:pt x="329" y="147"/>
                  </a:lnTo>
                  <a:lnTo>
                    <a:pt x="331" y="144"/>
                  </a:lnTo>
                  <a:lnTo>
                    <a:pt x="328" y="145"/>
                  </a:lnTo>
                  <a:lnTo>
                    <a:pt x="325" y="147"/>
                  </a:lnTo>
                  <a:lnTo>
                    <a:pt x="324" y="149"/>
                  </a:lnTo>
                  <a:lnTo>
                    <a:pt x="322" y="149"/>
                  </a:lnTo>
                  <a:lnTo>
                    <a:pt x="320" y="148"/>
                  </a:lnTo>
                  <a:lnTo>
                    <a:pt x="322" y="149"/>
                  </a:lnTo>
                  <a:lnTo>
                    <a:pt x="324" y="146"/>
                  </a:lnTo>
                  <a:lnTo>
                    <a:pt x="325" y="144"/>
                  </a:lnTo>
                  <a:lnTo>
                    <a:pt x="322" y="144"/>
                  </a:lnTo>
                  <a:lnTo>
                    <a:pt x="320" y="146"/>
                  </a:lnTo>
                  <a:lnTo>
                    <a:pt x="320" y="143"/>
                  </a:lnTo>
                  <a:lnTo>
                    <a:pt x="317" y="144"/>
                  </a:lnTo>
                  <a:lnTo>
                    <a:pt x="317" y="141"/>
                  </a:lnTo>
                  <a:lnTo>
                    <a:pt x="315" y="139"/>
                  </a:lnTo>
                  <a:lnTo>
                    <a:pt x="313" y="139"/>
                  </a:lnTo>
                  <a:lnTo>
                    <a:pt x="311" y="143"/>
                  </a:lnTo>
                  <a:lnTo>
                    <a:pt x="308" y="143"/>
                  </a:lnTo>
                  <a:lnTo>
                    <a:pt x="311" y="141"/>
                  </a:lnTo>
                  <a:lnTo>
                    <a:pt x="312" y="139"/>
                  </a:lnTo>
                  <a:lnTo>
                    <a:pt x="314" y="138"/>
                  </a:lnTo>
                  <a:lnTo>
                    <a:pt x="312" y="137"/>
                  </a:lnTo>
                  <a:lnTo>
                    <a:pt x="309" y="138"/>
                  </a:lnTo>
                  <a:lnTo>
                    <a:pt x="306" y="140"/>
                  </a:lnTo>
                  <a:lnTo>
                    <a:pt x="304" y="139"/>
                  </a:lnTo>
                  <a:lnTo>
                    <a:pt x="306" y="138"/>
                  </a:lnTo>
                  <a:lnTo>
                    <a:pt x="309" y="137"/>
                  </a:lnTo>
                  <a:lnTo>
                    <a:pt x="312" y="136"/>
                  </a:lnTo>
                  <a:lnTo>
                    <a:pt x="314" y="137"/>
                  </a:lnTo>
                  <a:lnTo>
                    <a:pt x="317" y="136"/>
                  </a:lnTo>
                  <a:lnTo>
                    <a:pt x="314" y="135"/>
                  </a:lnTo>
                  <a:lnTo>
                    <a:pt x="312" y="136"/>
                  </a:lnTo>
                  <a:lnTo>
                    <a:pt x="309" y="135"/>
                  </a:lnTo>
                  <a:lnTo>
                    <a:pt x="307" y="137"/>
                  </a:lnTo>
                  <a:lnTo>
                    <a:pt x="306" y="134"/>
                  </a:lnTo>
                  <a:lnTo>
                    <a:pt x="304" y="132"/>
                  </a:lnTo>
                  <a:lnTo>
                    <a:pt x="303" y="136"/>
                  </a:lnTo>
                  <a:lnTo>
                    <a:pt x="303" y="132"/>
                  </a:lnTo>
                  <a:lnTo>
                    <a:pt x="300" y="134"/>
                  </a:lnTo>
                  <a:lnTo>
                    <a:pt x="297" y="131"/>
                  </a:lnTo>
                  <a:lnTo>
                    <a:pt x="295" y="132"/>
                  </a:lnTo>
                  <a:lnTo>
                    <a:pt x="292" y="132"/>
                  </a:lnTo>
                  <a:lnTo>
                    <a:pt x="295" y="131"/>
                  </a:lnTo>
                  <a:lnTo>
                    <a:pt x="292" y="131"/>
                  </a:lnTo>
                  <a:lnTo>
                    <a:pt x="289" y="131"/>
                  </a:lnTo>
                  <a:lnTo>
                    <a:pt x="292" y="130"/>
                  </a:lnTo>
                  <a:lnTo>
                    <a:pt x="295" y="130"/>
                  </a:lnTo>
                  <a:lnTo>
                    <a:pt x="297" y="130"/>
                  </a:lnTo>
                  <a:lnTo>
                    <a:pt x="300" y="130"/>
                  </a:lnTo>
                  <a:lnTo>
                    <a:pt x="297" y="129"/>
                  </a:lnTo>
                  <a:lnTo>
                    <a:pt x="292" y="128"/>
                  </a:lnTo>
                  <a:lnTo>
                    <a:pt x="289" y="128"/>
                  </a:lnTo>
                  <a:lnTo>
                    <a:pt x="287" y="127"/>
                  </a:lnTo>
                  <a:lnTo>
                    <a:pt x="283" y="127"/>
                  </a:lnTo>
                  <a:lnTo>
                    <a:pt x="287" y="126"/>
                  </a:lnTo>
                  <a:lnTo>
                    <a:pt x="289" y="127"/>
                  </a:lnTo>
                  <a:lnTo>
                    <a:pt x="295" y="127"/>
                  </a:lnTo>
                  <a:lnTo>
                    <a:pt x="297" y="126"/>
                  </a:lnTo>
                  <a:lnTo>
                    <a:pt x="300" y="127"/>
                  </a:lnTo>
                  <a:lnTo>
                    <a:pt x="303" y="127"/>
                  </a:lnTo>
                  <a:lnTo>
                    <a:pt x="304" y="127"/>
                  </a:lnTo>
                  <a:lnTo>
                    <a:pt x="300" y="126"/>
                  </a:lnTo>
                  <a:lnTo>
                    <a:pt x="298" y="124"/>
                  </a:lnTo>
                  <a:lnTo>
                    <a:pt x="295" y="124"/>
                  </a:lnTo>
                  <a:lnTo>
                    <a:pt x="298" y="124"/>
                  </a:lnTo>
                  <a:lnTo>
                    <a:pt x="300" y="126"/>
                  </a:lnTo>
                  <a:lnTo>
                    <a:pt x="298" y="122"/>
                  </a:lnTo>
                  <a:lnTo>
                    <a:pt x="295" y="122"/>
                  </a:lnTo>
                  <a:lnTo>
                    <a:pt x="298" y="122"/>
                  </a:lnTo>
                  <a:lnTo>
                    <a:pt x="300" y="122"/>
                  </a:lnTo>
                  <a:lnTo>
                    <a:pt x="304" y="121"/>
                  </a:lnTo>
                  <a:lnTo>
                    <a:pt x="300" y="119"/>
                  </a:lnTo>
                  <a:lnTo>
                    <a:pt x="298" y="118"/>
                  </a:lnTo>
                  <a:lnTo>
                    <a:pt x="296" y="118"/>
                  </a:lnTo>
                  <a:lnTo>
                    <a:pt x="292" y="119"/>
                  </a:lnTo>
                  <a:lnTo>
                    <a:pt x="290" y="120"/>
                  </a:lnTo>
                  <a:lnTo>
                    <a:pt x="288" y="122"/>
                  </a:lnTo>
                  <a:lnTo>
                    <a:pt x="289" y="120"/>
                  </a:lnTo>
                  <a:lnTo>
                    <a:pt x="291" y="119"/>
                  </a:lnTo>
                  <a:lnTo>
                    <a:pt x="295" y="118"/>
                  </a:lnTo>
                  <a:lnTo>
                    <a:pt x="291" y="117"/>
                  </a:lnTo>
                  <a:lnTo>
                    <a:pt x="289" y="117"/>
                  </a:lnTo>
                  <a:lnTo>
                    <a:pt x="288" y="117"/>
                  </a:lnTo>
                  <a:lnTo>
                    <a:pt x="291" y="117"/>
                  </a:lnTo>
                  <a:lnTo>
                    <a:pt x="294" y="117"/>
                  </a:lnTo>
                  <a:lnTo>
                    <a:pt x="297" y="117"/>
                  </a:lnTo>
                  <a:lnTo>
                    <a:pt x="299" y="118"/>
                  </a:lnTo>
                  <a:lnTo>
                    <a:pt x="297" y="115"/>
                  </a:lnTo>
                  <a:lnTo>
                    <a:pt x="294" y="115"/>
                  </a:lnTo>
                  <a:lnTo>
                    <a:pt x="291" y="114"/>
                  </a:lnTo>
                  <a:lnTo>
                    <a:pt x="288" y="114"/>
                  </a:lnTo>
                  <a:lnTo>
                    <a:pt x="286" y="114"/>
                  </a:lnTo>
                  <a:lnTo>
                    <a:pt x="288" y="113"/>
                  </a:lnTo>
                  <a:lnTo>
                    <a:pt x="291" y="114"/>
                  </a:lnTo>
                  <a:lnTo>
                    <a:pt x="294" y="114"/>
                  </a:lnTo>
                  <a:lnTo>
                    <a:pt x="297" y="114"/>
                  </a:lnTo>
                  <a:lnTo>
                    <a:pt x="299" y="114"/>
                  </a:lnTo>
                  <a:lnTo>
                    <a:pt x="303" y="117"/>
                  </a:lnTo>
                  <a:lnTo>
                    <a:pt x="305" y="118"/>
                  </a:lnTo>
                  <a:lnTo>
                    <a:pt x="308" y="118"/>
                  </a:lnTo>
                  <a:lnTo>
                    <a:pt x="311" y="118"/>
                  </a:lnTo>
                  <a:lnTo>
                    <a:pt x="314" y="118"/>
                  </a:lnTo>
                  <a:lnTo>
                    <a:pt x="316" y="118"/>
                  </a:lnTo>
                  <a:lnTo>
                    <a:pt x="318" y="119"/>
                  </a:lnTo>
                  <a:lnTo>
                    <a:pt x="320" y="115"/>
                  </a:lnTo>
                  <a:lnTo>
                    <a:pt x="317" y="113"/>
                  </a:lnTo>
                  <a:lnTo>
                    <a:pt x="314" y="112"/>
                  </a:lnTo>
                  <a:lnTo>
                    <a:pt x="312" y="111"/>
                  </a:lnTo>
                  <a:lnTo>
                    <a:pt x="308" y="111"/>
                  </a:lnTo>
                  <a:lnTo>
                    <a:pt x="306" y="110"/>
                  </a:lnTo>
                  <a:lnTo>
                    <a:pt x="303" y="111"/>
                  </a:lnTo>
                  <a:lnTo>
                    <a:pt x="300" y="110"/>
                  </a:lnTo>
                  <a:lnTo>
                    <a:pt x="297" y="109"/>
                  </a:lnTo>
                  <a:lnTo>
                    <a:pt x="295" y="109"/>
                  </a:lnTo>
                  <a:lnTo>
                    <a:pt x="292" y="107"/>
                  </a:lnTo>
                  <a:lnTo>
                    <a:pt x="289" y="109"/>
                  </a:lnTo>
                  <a:lnTo>
                    <a:pt x="287" y="109"/>
                  </a:lnTo>
                  <a:lnTo>
                    <a:pt x="283" y="110"/>
                  </a:lnTo>
                  <a:lnTo>
                    <a:pt x="280" y="109"/>
                  </a:lnTo>
                  <a:lnTo>
                    <a:pt x="278" y="109"/>
                  </a:lnTo>
                  <a:lnTo>
                    <a:pt x="275" y="110"/>
                  </a:lnTo>
                  <a:lnTo>
                    <a:pt x="274" y="110"/>
                  </a:lnTo>
                  <a:lnTo>
                    <a:pt x="274" y="109"/>
                  </a:lnTo>
                  <a:lnTo>
                    <a:pt x="277" y="109"/>
                  </a:lnTo>
                  <a:lnTo>
                    <a:pt x="280" y="109"/>
                  </a:lnTo>
                  <a:lnTo>
                    <a:pt x="282" y="109"/>
                  </a:lnTo>
                  <a:lnTo>
                    <a:pt x="284" y="109"/>
                  </a:lnTo>
                  <a:lnTo>
                    <a:pt x="290" y="106"/>
                  </a:lnTo>
                  <a:lnTo>
                    <a:pt x="294" y="106"/>
                  </a:lnTo>
                  <a:lnTo>
                    <a:pt x="296" y="106"/>
                  </a:lnTo>
                  <a:lnTo>
                    <a:pt x="298" y="104"/>
                  </a:lnTo>
                  <a:lnTo>
                    <a:pt x="301" y="103"/>
                  </a:lnTo>
                  <a:lnTo>
                    <a:pt x="304" y="103"/>
                  </a:lnTo>
                  <a:lnTo>
                    <a:pt x="307" y="104"/>
                  </a:lnTo>
                  <a:lnTo>
                    <a:pt x="309" y="104"/>
                  </a:lnTo>
                  <a:lnTo>
                    <a:pt x="313" y="104"/>
                  </a:lnTo>
                  <a:lnTo>
                    <a:pt x="313" y="102"/>
                  </a:lnTo>
                  <a:lnTo>
                    <a:pt x="312" y="100"/>
                  </a:lnTo>
                  <a:lnTo>
                    <a:pt x="311" y="97"/>
                  </a:lnTo>
                  <a:lnTo>
                    <a:pt x="308" y="95"/>
                  </a:lnTo>
                  <a:lnTo>
                    <a:pt x="306" y="93"/>
                  </a:lnTo>
                  <a:lnTo>
                    <a:pt x="303" y="90"/>
                  </a:lnTo>
                  <a:lnTo>
                    <a:pt x="300" y="89"/>
                  </a:lnTo>
                  <a:lnTo>
                    <a:pt x="297" y="92"/>
                  </a:lnTo>
                  <a:lnTo>
                    <a:pt x="299" y="95"/>
                  </a:lnTo>
                  <a:lnTo>
                    <a:pt x="296" y="96"/>
                  </a:lnTo>
                  <a:lnTo>
                    <a:pt x="294" y="97"/>
                  </a:lnTo>
                  <a:lnTo>
                    <a:pt x="290" y="98"/>
                  </a:lnTo>
                  <a:lnTo>
                    <a:pt x="288" y="100"/>
                  </a:lnTo>
                  <a:lnTo>
                    <a:pt x="284" y="101"/>
                  </a:lnTo>
                  <a:lnTo>
                    <a:pt x="282" y="103"/>
                  </a:lnTo>
                  <a:lnTo>
                    <a:pt x="280" y="102"/>
                  </a:lnTo>
                  <a:lnTo>
                    <a:pt x="277" y="103"/>
                  </a:lnTo>
                  <a:lnTo>
                    <a:pt x="274" y="105"/>
                  </a:lnTo>
                  <a:lnTo>
                    <a:pt x="274" y="107"/>
                  </a:lnTo>
                  <a:lnTo>
                    <a:pt x="274" y="106"/>
                  </a:lnTo>
                  <a:lnTo>
                    <a:pt x="275" y="103"/>
                  </a:lnTo>
                  <a:lnTo>
                    <a:pt x="279" y="102"/>
                  </a:lnTo>
                  <a:lnTo>
                    <a:pt x="281" y="102"/>
                  </a:lnTo>
                  <a:lnTo>
                    <a:pt x="284" y="100"/>
                  </a:lnTo>
                  <a:lnTo>
                    <a:pt x="287" y="98"/>
                  </a:lnTo>
                  <a:lnTo>
                    <a:pt x="288" y="97"/>
                  </a:lnTo>
                  <a:lnTo>
                    <a:pt x="291" y="96"/>
                  </a:lnTo>
                  <a:lnTo>
                    <a:pt x="292" y="94"/>
                  </a:lnTo>
                  <a:lnTo>
                    <a:pt x="290" y="93"/>
                  </a:lnTo>
                  <a:lnTo>
                    <a:pt x="287" y="93"/>
                  </a:lnTo>
                  <a:lnTo>
                    <a:pt x="284" y="93"/>
                  </a:lnTo>
                  <a:lnTo>
                    <a:pt x="281" y="94"/>
                  </a:lnTo>
                  <a:lnTo>
                    <a:pt x="279" y="94"/>
                  </a:lnTo>
                  <a:lnTo>
                    <a:pt x="277" y="97"/>
                  </a:lnTo>
                  <a:lnTo>
                    <a:pt x="278" y="97"/>
                  </a:lnTo>
                  <a:lnTo>
                    <a:pt x="274" y="98"/>
                  </a:lnTo>
                  <a:lnTo>
                    <a:pt x="274" y="98"/>
                  </a:lnTo>
                  <a:lnTo>
                    <a:pt x="269" y="102"/>
                  </a:lnTo>
                  <a:lnTo>
                    <a:pt x="271" y="98"/>
                  </a:lnTo>
                  <a:lnTo>
                    <a:pt x="274" y="98"/>
                  </a:lnTo>
                  <a:lnTo>
                    <a:pt x="277" y="97"/>
                  </a:lnTo>
                  <a:lnTo>
                    <a:pt x="274" y="96"/>
                  </a:lnTo>
                  <a:lnTo>
                    <a:pt x="274" y="96"/>
                  </a:lnTo>
                  <a:lnTo>
                    <a:pt x="277" y="94"/>
                  </a:lnTo>
                  <a:lnTo>
                    <a:pt x="280" y="93"/>
                  </a:lnTo>
                  <a:lnTo>
                    <a:pt x="282" y="92"/>
                  </a:lnTo>
                  <a:lnTo>
                    <a:pt x="288" y="90"/>
                  </a:lnTo>
                  <a:lnTo>
                    <a:pt x="291" y="90"/>
                  </a:lnTo>
                  <a:lnTo>
                    <a:pt x="292" y="87"/>
                  </a:lnTo>
                  <a:lnTo>
                    <a:pt x="295" y="88"/>
                  </a:lnTo>
                  <a:lnTo>
                    <a:pt x="297" y="86"/>
                  </a:lnTo>
                  <a:lnTo>
                    <a:pt x="296" y="83"/>
                  </a:lnTo>
                  <a:lnTo>
                    <a:pt x="290" y="81"/>
                  </a:lnTo>
                  <a:lnTo>
                    <a:pt x="288" y="80"/>
                  </a:lnTo>
                  <a:lnTo>
                    <a:pt x="286" y="79"/>
                  </a:lnTo>
                  <a:lnTo>
                    <a:pt x="282" y="78"/>
                  </a:lnTo>
                  <a:lnTo>
                    <a:pt x="280" y="79"/>
                  </a:lnTo>
                  <a:lnTo>
                    <a:pt x="277" y="80"/>
                  </a:lnTo>
                  <a:lnTo>
                    <a:pt x="274" y="83"/>
                  </a:lnTo>
                  <a:lnTo>
                    <a:pt x="271" y="83"/>
                  </a:lnTo>
                  <a:lnTo>
                    <a:pt x="269" y="83"/>
                  </a:lnTo>
                  <a:lnTo>
                    <a:pt x="270" y="86"/>
                  </a:lnTo>
                  <a:lnTo>
                    <a:pt x="267" y="83"/>
                  </a:lnTo>
                  <a:lnTo>
                    <a:pt x="270" y="83"/>
                  </a:lnTo>
                  <a:lnTo>
                    <a:pt x="273" y="80"/>
                  </a:lnTo>
                  <a:lnTo>
                    <a:pt x="274" y="80"/>
                  </a:lnTo>
                  <a:lnTo>
                    <a:pt x="277" y="78"/>
                  </a:lnTo>
                  <a:lnTo>
                    <a:pt x="274" y="77"/>
                  </a:lnTo>
                  <a:lnTo>
                    <a:pt x="271" y="78"/>
                  </a:lnTo>
                  <a:lnTo>
                    <a:pt x="269" y="78"/>
                  </a:lnTo>
                  <a:lnTo>
                    <a:pt x="265" y="79"/>
                  </a:lnTo>
                  <a:lnTo>
                    <a:pt x="263" y="81"/>
                  </a:lnTo>
                  <a:lnTo>
                    <a:pt x="261" y="83"/>
                  </a:lnTo>
                  <a:lnTo>
                    <a:pt x="260" y="85"/>
                  </a:lnTo>
                  <a:lnTo>
                    <a:pt x="258" y="87"/>
                  </a:lnTo>
                  <a:lnTo>
                    <a:pt x="257" y="90"/>
                  </a:lnTo>
                  <a:lnTo>
                    <a:pt x="256" y="93"/>
                  </a:lnTo>
                  <a:lnTo>
                    <a:pt x="255" y="95"/>
                  </a:lnTo>
                  <a:lnTo>
                    <a:pt x="256" y="93"/>
                  </a:lnTo>
                  <a:lnTo>
                    <a:pt x="256" y="89"/>
                  </a:lnTo>
                  <a:lnTo>
                    <a:pt x="257" y="87"/>
                  </a:lnTo>
                  <a:lnTo>
                    <a:pt x="258" y="85"/>
                  </a:lnTo>
                  <a:lnTo>
                    <a:pt x="255" y="84"/>
                  </a:lnTo>
                  <a:lnTo>
                    <a:pt x="253" y="86"/>
                  </a:lnTo>
                  <a:lnTo>
                    <a:pt x="252" y="88"/>
                  </a:lnTo>
                  <a:lnTo>
                    <a:pt x="249" y="90"/>
                  </a:lnTo>
                  <a:lnTo>
                    <a:pt x="251" y="87"/>
                  </a:lnTo>
                  <a:lnTo>
                    <a:pt x="247" y="87"/>
                  </a:lnTo>
                  <a:lnTo>
                    <a:pt x="251" y="87"/>
                  </a:lnTo>
                  <a:lnTo>
                    <a:pt x="253" y="84"/>
                  </a:lnTo>
                  <a:lnTo>
                    <a:pt x="255" y="83"/>
                  </a:lnTo>
                  <a:lnTo>
                    <a:pt x="258" y="84"/>
                  </a:lnTo>
                  <a:lnTo>
                    <a:pt x="261" y="81"/>
                  </a:lnTo>
                  <a:lnTo>
                    <a:pt x="263" y="79"/>
                  </a:lnTo>
                  <a:lnTo>
                    <a:pt x="265" y="77"/>
                  </a:lnTo>
                  <a:lnTo>
                    <a:pt x="266" y="73"/>
                  </a:lnTo>
                  <a:lnTo>
                    <a:pt x="265" y="71"/>
                  </a:lnTo>
                  <a:lnTo>
                    <a:pt x="263" y="70"/>
                  </a:lnTo>
                  <a:lnTo>
                    <a:pt x="261" y="71"/>
                  </a:lnTo>
                  <a:lnTo>
                    <a:pt x="257" y="72"/>
                  </a:lnTo>
                  <a:lnTo>
                    <a:pt x="257" y="76"/>
                  </a:lnTo>
                  <a:lnTo>
                    <a:pt x="254" y="76"/>
                  </a:lnTo>
                  <a:lnTo>
                    <a:pt x="252" y="77"/>
                  </a:lnTo>
                  <a:lnTo>
                    <a:pt x="248" y="78"/>
                  </a:lnTo>
                  <a:lnTo>
                    <a:pt x="246" y="78"/>
                  </a:lnTo>
                  <a:lnTo>
                    <a:pt x="243" y="80"/>
                  </a:lnTo>
                  <a:lnTo>
                    <a:pt x="240" y="83"/>
                  </a:lnTo>
                  <a:lnTo>
                    <a:pt x="238" y="83"/>
                  </a:lnTo>
                  <a:lnTo>
                    <a:pt x="240" y="81"/>
                  </a:lnTo>
                  <a:lnTo>
                    <a:pt x="243" y="78"/>
                  </a:lnTo>
                  <a:lnTo>
                    <a:pt x="240" y="77"/>
                  </a:lnTo>
                  <a:lnTo>
                    <a:pt x="238" y="78"/>
                  </a:lnTo>
                  <a:lnTo>
                    <a:pt x="240" y="77"/>
                  </a:lnTo>
                  <a:lnTo>
                    <a:pt x="244" y="73"/>
                  </a:lnTo>
                  <a:lnTo>
                    <a:pt x="246" y="71"/>
                  </a:lnTo>
                  <a:lnTo>
                    <a:pt x="248" y="70"/>
                  </a:lnTo>
                  <a:lnTo>
                    <a:pt x="251" y="71"/>
                  </a:lnTo>
                  <a:lnTo>
                    <a:pt x="254" y="71"/>
                  </a:lnTo>
                  <a:lnTo>
                    <a:pt x="256" y="69"/>
                  </a:lnTo>
                  <a:lnTo>
                    <a:pt x="258" y="67"/>
                  </a:lnTo>
                  <a:lnTo>
                    <a:pt x="257" y="64"/>
                  </a:lnTo>
                  <a:lnTo>
                    <a:pt x="254" y="61"/>
                  </a:lnTo>
                  <a:lnTo>
                    <a:pt x="252" y="60"/>
                  </a:lnTo>
                  <a:lnTo>
                    <a:pt x="248" y="59"/>
                  </a:lnTo>
                  <a:lnTo>
                    <a:pt x="246" y="59"/>
                  </a:lnTo>
                  <a:lnTo>
                    <a:pt x="244" y="58"/>
                  </a:lnTo>
                  <a:lnTo>
                    <a:pt x="240" y="57"/>
                  </a:lnTo>
                  <a:lnTo>
                    <a:pt x="238" y="59"/>
                  </a:lnTo>
                  <a:lnTo>
                    <a:pt x="236" y="60"/>
                  </a:lnTo>
                  <a:lnTo>
                    <a:pt x="234" y="63"/>
                  </a:lnTo>
                  <a:lnTo>
                    <a:pt x="234" y="66"/>
                  </a:lnTo>
                  <a:lnTo>
                    <a:pt x="231" y="68"/>
                  </a:lnTo>
                  <a:lnTo>
                    <a:pt x="230" y="70"/>
                  </a:lnTo>
                  <a:lnTo>
                    <a:pt x="228" y="73"/>
                  </a:lnTo>
                  <a:lnTo>
                    <a:pt x="229" y="70"/>
                  </a:lnTo>
                  <a:lnTo>
                    <a:pt x="229" y="68"/>
                  </a:lnTo>
                  <a:lnTo>
                    <a:pt x="232" y="67"/>
                  </a:lnTo>
                  <a:lnTo>
                    <a:pt x="229" y="64"/>
                  </a:lnTo>
                  <a:lnTo>
                    <a:pt x="227" y="66"/>
                  </a:lnTo>
                  <a:lnTo>
                    <a:pt x="224" y="68"/>
                  </a:lnTo>
                  <a:lnTo>
                    <a:pt x="223" y="71"/>
                  </a:lnTo>
                  <a:lnTo>
                    <a:pt x="221" y="71"/>
                  </a:lnTo>
                  <a:lnTo>
                    <a:pt x="223" y="69"/>
                  </a:lnTo>
                  <a:lnTo>
                    <a:pt x="224" y="66"/>
                  </a:lnTo>
                  <a:lnTo>
                    <a:pt x="227" y="63"/>
                  </a:lnTo>
                  <a:lnTo>
                    <a:pt x="224" y="61"/>
                  </a:lnTo>
                  <a:lnTo>
                    <a:pt x="224" y="58"/>
                  </a:lnTo>
                  <a:lnTo>
                    <a:pt x="221" y="60"/>
                  </a:lnTo>
                  <a:lnTo>
                    <a:pt x="220" y="62"/>
                  </a:lnTo>
                  <a:lnTo>
                    <a:pt x="219" y="64"/>
                  </a:lnTo>
                  <a:lnTo>
                    <a:pt x="217" y="68"/>
                  </a:lnTo>
                  <a:lnTo>
                    <a:pt x="218" y="64"/>
                  </a:lnTo>
                  <a:lnTo>
                    <a:pt x="219" y="62"/>
                  </a:lnTo>
                  <a:lnTo>
                    <a:pt x="217" y="62"/>
                  </a:lnTo>
                  <a:lnTo>
                    <a:pt x="219" y="61"/>
                  </a:lnTo>
                  <a:lnTo>
                    <a:pt x="220" y="59"/>
                  </a:lnTo>
                  <a:lnTo>
                    <a:pt x="222" y="57"/>
                  </a:lnTo>
                  <a:lnTo>
                    <a:pt x="223" y="53"/>
                  </a:lnTo>
                  <a:lnTo>
                    <a:pt x="220" y="53"/>
                  </a:lnTo>
                  <a:lnTo>
                    <a:pt x="218" y="57"/>
                  </a:lnTo>
                  <a:lnTo>
                    <a:pt x="218" y="59"/>
                  </a:lnTo>
                  <a:lnTo>
                    <a:pt x="218" y="57"/>
                  </a:lnTo>
                  <a:lnTo>
                    <a:pt x="214" y="55"/>
                  </a:lnTo>
                  <a:lnTo>
                    <a:pt x="212" y="57"/>
                  </a:lnTo>
                  <a:lnTo>
                    <a:pt x="210" y="60"/>
                  </a:lnTo>
                  <a:lnTo>
                    <a:pt x="211" y="62"/>
                  </a:lnTo>
                  <a:lnTo>
                    <a:pt x="209" y="66"/>
                  </a:lnTo>
                  <a:lnTo>
                    <a:pt x="206" y="68"/>
                  </a:lnTo>
                  <a:lnTo>
                    <a:pt x="209" y="64"/>
                  </a:lnTo>
                  <a:lnTo>
                    <a:pt x="209" y="62"/>
                  </a:lnTo>
                  <a:lnTo>
                    <a:pt x="206" y="60"/>
                  </a:lnTo>
                  <a:lnTo>
                    <a:pt x="205" y="60"/>
                  </a:lnTo>
                  <a:lnTo>
                    <a:pt x="209" y="59"/>
                  </a:lnTo>
                  <a:lnTo>
                    <a:pt x="211" y="57"/>
                  </a:lnTo>
                  <a:lnTo>
                    <a:pt x="209" y="57"/>
                  </a:lnTo>
                  <a:lnTo>
                    <a:pt x="205" y="58"/>
                  </a:lnTo>
                  <a:lnTo>
                    <a:pt x="203" y="59"/>
                  </a:lnTo>
                  <a:lnTo>
                    <a:pt x="205" y="57"/>
                  </a:lnTo>
                  <a:lnTo>
                    <a:pt x="203" y="55"/>
                  </a:lnTo>
                  <a:lnTo>
                    <a:pt x="205" y="55"/>
                  </a:lnTo>
                  <a:lnTo>
                    <a:pt x="209" y="54"/>
                  </a:lnTo>
                  <a:lnTo>
                    <a:pt x="211" y="53"/>
                  </a:lnTo>
                  <a:lnTo>
                    <a:pt x="213" y="52"/>
                  </a:lnTo>
                  <a:lnTo>
                    <a:pt x="217" y="52"/>
                  </a:lnTo>
                  <a:lnTo>
                    <a:pt x="218" y="49"/>
                  </a:lnTo>
                  <a:lnTo>
                    <a:pt x="217" y="46"/>
                  </a:lnTo>
                  <a:lnTo>
                    <a:pt x="213" y="45"/>
                  </a:lnTo>
                  <a:lnTo>
                    <a:pt x="211" y="45"/>
                  </a:lnTo>
                  <a:lnTo>
                    <a:pt x="209" y="45"/>
                  </a:lnTo>
                  <a:lnTo>
                    <a:pt x="205" y="44"/>
                  </a:lnTo>
                  <a:lnTo>
                    <a:pt x="203" y="47"/>
                  </a:lnTo>
                  <a:lnTo>
                    <a:pt x="201" y="47"/>
                  </a:lnTo>
                  <a:lnTo>
                    <a:pt x="197" y="49"/>
                  </a:lnTo>
                  <a:lnTo>
                    <a:pt x="197" y="52"/>
                  </a:lnTo>
                  <a:lnTo>
                    <a:pt x="195" y="54"/>
                  </a:lnTo>
                  <a:lnTo>
                    <a:pt x="192" y="55"/>
                  </a:lnTo>
                  <a:lnTo>
                    <a:pt x="195" y="53"/>
                  </a:lnTo>
                  <a:lnTo>
                    <a:pt x="196" y="51"/>
                  </a:lnTo>
                  <a:lnTo>
                    <a:pt x="197" y="47"/>
                  </a:lnTo>
                  <a:lnTo>
                    <a:pt x="201" y="45"/>
                  </a:lnTo>
                  <a:lnTo>
                    <a:pt x="197" y="44"/>
                  </a:lnTo>
                  <a:lnTo>
                    <a:pt x="195" y="45"/>
                  </a:lnTo>
                  <a:lnTo>
                    <a:pt x="192" y="46"/>
                  </a:lnTo>
                  <a:lnTo>
                    <a:pt x="189" y="49"/>
                  </a:lnTo>
                  <a:lnTo>
                    <a:pt x="187" y="51"/>
                  </a:lnTo>
                  <a:lnTo>
                    <a:pt x="189" y="47"/>
                  </a:lnTo>
                  <a:lnTo>
                    <a:pt x="192" y="45"/>
                  </a:lnTo>
                  <a:lnTo>
                    <a:pt x="195" y="44"/>
                  </a:lnTo>
                  <a:lnTo>
                    <a:pt x="197" y="44"/>
                  </a:lnTo>
                  <a:lnTo>
                    <a:pt x="201" y="44"/>
                  </a:lnTo>
                  <a:lnTo>
                    <a:pt x="203" y="44"/>
                  </a:lnTo>
                  <a:lnTo>
                    <a:pt x="205" y="42"/>
                  </a:lnTo>
                  <a:lnTo>
                    <a:pt x="205" y="38"/>
                  </a:lnTo>
                  <a:lnTo>
                    <a:pt x="203" y="36"/>
                  </a:lnTo>
                  <a:lnTo>
                    <a:pt x="201" y="35"/>
                  </a:lnTo>
                  <a:lnTo>
                    <a:pt x="197" y="34"/>
                  </a:lnTo>
                  <a:lnTo>
                    <a:pt x="195" y="33"/>
                  </a:lnTo>
                  <a:lnTo>
                    <a:pt x="192" y="33"/>
                  </a:lnTo>
                  <a:lnTo>
                    <a:pt x="192" y="35"/>
                  </a:lnTo>
                  <a:lnTo>
                    <a:pt x="189" y="33"/>
                  </a:lnTo>
                  <a:lnTo>
                    <a:pt x="187" y="32"/>
                  </a:lnTo>
                  <a:lnTo>
                    <a:pt x="184" y="32"/>
                  </a:lnTo>
                  <a:lnTo>
                    <a:pt x="181" y="29"/>
                  </a:lnTo>
                  <a:lnTo>
                    <a:pt x="178" y="28"/>
                  </a:lnTo>
                  <a:lnTo>
                    <a:pt x="173" y="28"/>
                  </a:lnTo>
                  <a:lnTo>
                    <a:pt x="170" y="28"/>
                  </a:lnTo>
                  <a:lnTo>
                    <a:pt x="168" y="29"/>
                  </a:lnTo>
                  <a:lnTo>
                    <a:pt x="164" y="29"/>
                  </a:lnTo>
                  <a:lnTo>
                    <a:pt x="162" y="30"/>
                  </a:lnTo>
                  <a:lnTo>
                    <a:pt x="159" y="33"/>
                  </a:lnTo>
                  <a:lnTo>
                    <a:pt x="156" y="35"/>
                  </a:lnTo>
                  <a:lnTo>
                    <a:pt x="159" y="38"/>
                  </a:lnTo>
                  <a:lnTo>
                    <a:pt x="162" y="38"/>
                  </a:lnTo>
                  <a:lnTo>
                    <a:pt x="164" y="40"/>
                  </a:lnTo>
                  <a:lnTo>
                    <a:pt x="167" y="41"/>
                  </a:lnTo>
                  <a:lnTo>
                    <a:pt x="170" y="42"/>
                  </a:lnTo>
                  <a:lnTo>
                    <a:pt x="172" y="43"/>
                  </a:lnTo>
                  <a:lnTo>
                    <a:pt x="176" y="43"/>
                  </a:lnTo>
                  <a:lnTo>
                    <a:pt x="178" y="44"/>
                  </a:lnTo>
                  <a:lnTo>
                    <a:pt x="176" y="44"/>
                  </a:lnTo>
                  <a:lnTo>
                    <a:pt x="173" y="43"/>
                  </a:lnTo>
                  <a:lnTo>
                    <a:pt x="171" y="43"/>
                  </a:lnTo>
                  <a:lnTo>
                    <a:pt x="168" y="42"/>
                  </a:lnTo>
                  <a:lnTo>
                    <a:pt x="166" y="41"/>
                  </a:lnTo>
                  <a:lnTo>
                    <a:pt x="162" y="41"/>
                  </a:lnTo>
                  <a:lnTo>
                    <a:pt x="160" y="40"/>
                  </a:lnTo>
                  <a:lnTo>
                    <a:pt x="159" y="42"/>
                  </a:lnTo>
                  <a:lnTo>
                    <a:pt x="158" y="40"/>
                  </a:lnTo>
                  <a:lnTo>
                    <a:pt x="154" y="40"/>
                  </a:lnTo>
                  <a:lnTo>
                    <a:pt x="152" y="42"/>
                  </a:lnTo>
                  <a:lnTo>
                    <a:pt x="155" y="44"/>
                  </a:lnTo>
                  <a:lnTo>
                    <a:pt x="159" y="44"/>
                  </a:lnTo>
                  <a:lnTo>
                    <a:pt x="160" y="47"/>
                  </a:lnTo>
                  <a:lnTo>
                    <a:pt x="162" y="49"/>
                  </a:lnTo>
                  <a:lnTo>
                    <a:pt x="166" y="51"/>
                  </a:lnTo>
                  <a:lnTo>
                    <a:pt x="168" y="52"/>
                  </a:lnTo>
                  <a:lnTo>
                    <a:pt x="166" y="52"/>
                  </a:lnTo>
                  <a:lnTo>
                    <a:pt x="163" y="50"/>
                  </a:lnTo>
                  <a:lnTo>
                    <a:pt x="160" y="50"/>
                  </a:lnTo>
                  <a:lnTo>
                    <a:pt x="162" y="52"/>
                  </a:lnTo>
                  <a:lnTo>
                    <a:pt x="166" y="53"/>
                  </a:lnTo>
                  <a:lnTo>
                    <a:pt x="162" y="52"/>
                  </a:lnTo>
                  <a:lnTo>
                    <a:pt x="162" y="52"/>
                  </a:lnTo>
                  <a:lnTo>
                    <a:pt x="160" y="50"/>
                  </a:lnTo>
                  <a:lnTo>
                    <a:pt x="159" y="47"/>
                  </a:lnTo>
                  <a:lnTo>
                    <a:pt x="156" y="44"/>
                  </a:lnTo>
                  <a:lnTo>
                    <a:pt x="153" y="44"/>
                  </a:lnTo>
                  <a:lnTo>
                    <a:pt x="152" y="46"/>
                  </a:lnTo>
                  <a:lnTo>
                    <a:pt x="155" y="49"/>
                  </a:lnTo>
                  <a:lnTo>
                    <a:pt x="158" y="51"/>
                  </a:lnTo>
                  <a:lnTo>
                    <a:pt x="154" y="50"/>
                  </a:lnTo>
                  <a:lnTo>
                    <a:pt x="152" y="49"/>
                  </a:lnTo>
                  <a:lnTo>
                    <a:pt x="149" y="49"/>
                  </a:lnTo>
                  <a:lnTo>
                    <a:pt x="150" y="46"/>
                  </a:lnTo>
                  <a:lnTo>
                    <a:pt x="151" y="43"/>
                  </a:lnTo>
                  <a:lnTo>
                    <a:pt x="152" y="41"/>
                  </a:lnTo>
                  <a:lnTo>
                    <a:pt x="149" y="38"/>
                  </a:lnTo>
                  <a:lnTo>
                    <a:pt x="146" y="37"/>
                  </a:lnTo>
                  <a:lnTo>
                    <a:pt x="144" y="40"/>
                  </a:lnTo>
                  <a:lnTo>
                    <a:pt x="141" y="42"/>
                  </a:lnTo>
                  <a:lnTo>
                    <a:pt x="143" y="38"/>
                  </a:lnTo>
                  <a:lnTo>
                    <a:pt x="141" y="36"/>
                  </a:lnTo>
                  <a:lnTo>
                    <a:pt x="138" y="37"/>
                  </a:lnTo>
                  <a:lnTo>
                    <a:pt x="137" y="37"/>
                  </a:lnTo>
                  <a:lnTo>
                    <a:pt x="135" y="40"/>
                  </a:lnTo>
                  <a:lnTo>
                    <a:pt x="137" y="42"/>
                  </a:lnTo>
                  <a:lnTo>
                    <a:pt x="139" y="44"/>
                  </a:lnTo>
                  <a:lnTo>
                    <a:pt x="137" y="43"/>
                  </a:lnTo>
                  <a:lnTo>
                    <a:pt x="137" y="43"/>
                  </a:lnTo>
                  <a:lnTo>
                    <a:pt x="135" y="41"/>
                  </a:lnTo>
                  <a:lnTo>
                    <a:pt x="133" y="43"/>
                  </a:lnTo>
                  <a:lnTo>
                    <a:pt x="133" y="45"/>
                  </a:lnTo>
                  <a:lnTo>
                    <a:pt x="129" y="47"/>
                  </a:lnTo>
                  <a:lnTo>
                    <a:pt x="127" y="47"/>
                  </a:lnTo>
                  <a:lnTo>
                    <a:pt x="124" y="51"/>
                  </a:lnTo>
                  <a:lnTo>
                    <a:pt x="126" y="47"/>
                  </a:lnTo>
                  <a:lnTo>
                    <a:pt x="123" y="46"/>
                  </a:lnTo>
                  <a:lnTo>
                    <a:pt x="126" y="45"/>
                  </a:lnTo>
                  <a:lnTo>
                    <a:pt x="128" y="46"/>
                  </a:lnTo>
                  <a:lnTo>
                    <a:pt x="126" y="44"/>
                  </a:lnTo>
                  <a:lnTo>
                    <a:pt x="126" y="41"/>
                  </a:lnTo>
                  <a:lnTo>
                    <a:pt x="128" y="38"/>
                  </a:lnTo>
                  <a:lnTo>
                    <a:pt x="130" y="36"/>
                  </a:lnTo>
                  <a:lnTo>
                    <a:pt x="127" y="35"/>
                  </a:lnTo>
                  <a:lnTo>
                    <a:pt x="125" y="37"/>
                  </a:lnTo>
                  <a:lnTo>
                    <a:pt x="123" y="40"/>
                  </a:lnTo>
                  <a:lnTo>
                    <a:pt x="119" y="42"/>
                  </a:lnTo>
                  <a:lnTo>
                    <a:pt x="123" y="38"/>
                  </a:lnTo>
                  <a:lnTo>
                    <a:pt x="125" y="36"/>
                  </a:lnTo>
                  <a:lnTo>
                    <a:pt x="127" y="34"/>
                  </a:lnTo>
                  <a:lnTo>
                    <a:pt x="130" y="33"/>
                  </a:lnTo>
                  <a:lnTo>
                    <a:pt x="132" y="30"/>
                  </a:lnTo>
                  <a:lnTo>
                    <a:pt x="133" y="27"/>
                  </a:lnTo>
                  <a:lnTo>
                    <a:pt x="130" y="26"/>
                  </a:lnTo>
                  <a:lnTo>
                    <a:pt x="128" y="24"/>
                  </a:lnTo>
                  <a:lnTo>
                    <a:pt x="129" y="21"/>
                  </a:lnTo>
                  <a:lnTo>
                    <a:pt x="129" y="18"/>
                  </a:lnTo>
                  <a:lnTo>
                    <a:pt x="126" y="17"/>
                  </a:lnTo>
                  <a:lnTo>
                    <a:pt x="124" y="16"/>
                  </a:lnTo>
                  <a:lnTo>
                    <a:pt x="120" y="15"/>
                  </a:lnTo>
                  <a:lnTo>
                    <a:pt x="121" y="12"/>
                  </a:lnTo>
                  <a:lnTo>
                    <a:pt x="120" y="9"/>
                  </a:lnTo>
                  <a:lnTo>
                    <a:pt x="119" y="7"/>
                  </a:lnTo>
                  <a:lnTo>
                    <a:pt x="117" y="4"/>
                  </a:lnTo>
                  <a:lnTo>
                    <a:pt x="115" y="3"/>
                  </a:lnTo>
                  <a:lnTo>
                    <a:pt x="111" y="3"/>
                  </a:lnTo>
                  <a:lnTo>
                    <a:pt x="109" y="2"/>
                  </a:lnTo>
                  <a:lnTo>
                    <a:pt x="106" y="3"/>
                  </a:lnTo>
                  <a:lnTo>
                    <a:pt x="103" y="3"/>
                  </a:lnTo>
                  <a:lnTo>
                    <a:pt x="100" y="2"/>
                  </a:lnTo>
                  <a:lnTo>
                    <a:pt x="98" y="3"/>
                  </a:lnTo>
                  <a:lnTo>
                    <a:pt x="95" y="4"/>
                  </a:lnTo>
                  <a:lnTo>
                    <a:pt x="92" y="4"/>
                  </a:lnTo>
                  <a:lnTo>
                    <a:pt x="90" y="6"/>
                  </a:lnTo>
                  <a:lnTo>
                    <a:pt x="86" y="7"/>
                  </a:lnTo>
                  <a:lnTo>
                    <a:pt x="84" y="8"/>
                  </a:lnTo>
                  <a:lnTo>
                    <a:pt x="86" y="10"/>
                  </a:lnTo>
                  <a:lnTo>
                    <a:pt x="87" y="12"/>
                  </a:lnTo>
                  <a:lnTo>
                    <a:pt x="84" y="10"/>
                  </a:lnTo>
                  <a:lnTo>
                    <a:pt x="82" y="10"/>
                  </a:lnTo>
                  <a:lnTo>
                    <a:pt x="78" y="10"/>
                  </a:lnTo>
                  <a:lnTo>
                    <a:pt x="76" y="10"/>
                  </a:lnTo>
                  <a:lnTo>
                    <a:pt x="74" y="13"/>
                  </a:lnTo>
                  <a:lnTo>
                    <a:pt x="77" y="16"/>
                  </a:lnTo>
                  <a:lnTo>
                    <a:pt x="74" y="15"/>
                  </a:lnTo>
                  <a:lnTo>
                    <a:pt x="72" y="11"/>
                  </a:lnTo>
                  <a:lnTo>
                    <a:pt x="68" y="12"/>
                  </a:lnTo>
                  <a:lnTo>
                    <a:pt x="66" y="16"/>
                  </a:lnTo>
                  <a:lnTo>
                    <a:pt x="69" y="17"/>
                  </a:lnTo>
                  <a:lnTo>
                    <a:pt x="72" y="18"/>
                  </a:lnTo>
                  <a:lnTo>
                    <a:pt x="75" y="19"/>
                  </a:lnTo>
                  <a:lnTo>
                    <a:pt x="77" y="19"/>
                  </a:lnTo>
                  <a:lnTo>
                    <a:pt x="81" y="20"/>
                  </a:lnTo>
                  <a:lnTo>
                    <a:pt x="83" y="20"/>
                  </a:lnTo>
                  <a:lnTo>
                    <a:pt x="86" y="21"/>
                  </a:lnTo>
                  <a:lnTo>
                    <a:pt x="83" y="21"/>
                  </a:lnTo>
                  <a:lnTo>
                    <a:pt x="79" y="21"/>
                  </a:lnTo>
                  <a:lnTo>
                    <a:pt x="77" y="20"/>
                  </a:lnTo>
                  <a:lnTo>
                    <a:pt x="74" y="20"/>
                  </a:lnTo>
                  <a:lnTo>
                    <a:pt x="72" y="19"/>
                  </a:lnTo>
                  <a:lnTo>
                    <a:pt x="69" y="19"/>
                  </a:lnTo>
                  <a:lnTo>
                    <a:pt x="66" y="18"/>
                  </a:lnTo>
                  <a:lnTo>
                    <a:pt x="64" y="18"/>
                  </a:lnTo>
                  <a:lnTo>
                    <a:pt x="61" y="21"/>
                  </a:lnTo>
                  <a:lnTo>
                    <a:pt x="65" y="21"/>
                  </a:lnTo>
                  <a:lnTo>
                    <a:pt x="67" y="21"/>
                  </a:lnTo>
                  <a:lnTo>
                    <a:pt x="69" y="23"/>
                  </a:lnTo>
                  <a:lnTo>
                    <a:pt x="73" y="25"/>
                  </a:lnTo>
                  <a:lnTo>
                    <a:pt x="75" y="25"/>
                  </a:lnTo>
                  <a:lnTo>
                    <a:pt x="78" y="26"/>
                  </a:lnTo>
                  <a:lnTo>
                    <a:pt x="81" y="27"/>
                  </a:lnTo>
                  <a:lnTo>
                    <a:pt x="78" y="27"/>
                  </a:lnTo>
                  <a:lnTo>
                    <a:pt x="75" y="26"/>
                  </a:lnTo>
                  <a:lnTo>
                    <a:pt x="73" y="25"/>
                  </a:lnTo>
                  <a:lnTo>
                    <a:pt x="69" y="25"/>
                  </a:lnTo>
                  <a:lnTo>
                    <a:pt x="67" y="24"/>
                  </a:lnTo>
                  <a:lnTo>
                    <a:pt x="65" y="23"/>
                  </a:lnTo>
                  <a:lnTo>
                    <a:pt x="61" y="23"/>
                  </a:lnTo>
                  <a:lnTo>
                    <a:pt x="60" y="25"/>
                  </a:lnTo>
                  <a:lnTo>
                    <a:pt x="59" y="28"/>
                  </a:lnTo>
                  <a:lnTo>
                    <a:pt x="59" y="30"/>
                  </a:lnTo>
                  <a:lnTo>
                    <a:pt x="61" y="33"/>
                  </a:lnTo>
                  <a:lnTo>
                    <a:pt x="61" y="35"/>
                  </a:lnTo>
                  <a:lnTo>
                    <a:pt x="64" y="37"/>
                  </a:lnTo>
                  <a:lnTo>
                    <a:pt x="67" y="37"/>
                  </a:lnTo>
                  <a:lnTo>
                    <a:pt x="69" y="37"/>
                  </a:lnTo>
                  <a:lnTo>
                    <a:pt x="73" y="38"/>
                  </a:lnTo>
                  <a:lnTo>
                    <a:pt x="75" y="38"/>
                  </a:lnTo>
                  <a:lnTo>
                    <a:pt x="73" y="38"/>
                  </a:lnTo>
                  <a:lnTo>
                    <a:pt x="69" y="40"/>
                  </a:lnTo>
                  <a:lnTo>
                    <a:pt x="73" y="42"/>
                  </a:lnTo>
                  <a:lnTo>
                    <a:pt x="75" y="44"/>
                  </a:lnTo>
                  <a:lnTo>
                    <a:pt x="78" y="46"/>
                  </a:lnTo>
                  <a:lnTo>
                    <a:pt x="79" y="49"/>
                  </a:lnTo>
                  <a:lnTo>
                    <a:pt x="77" y="46"/>
                  </a:lnTo>
                  <a:lnTo>
                    <a:pt x="74" y="44"/>
                  </a:lnTo>
                  <a:lnTo>
                    <a:pt x="72" y="43"/>
                  </a:lnTo>
                  <a:lnTo>
                    <a:pt x="69" y="42"/>
                  </a:lnTo>
                  <a:lnTo>
                    <a:pt x="66" y="41"/>
                  </a:lnTo>
                  <a:lnTo>
                    <a:pt x="64" y="41"/>
                  </a:lnTo>
                  <a:lnTo>
                    <a:pt x="62" y="44"/>
                  </a:lnTo>
                  <a:lnTo>
                    <a:pt x="60" y="46"/>
                  </a:lnTo>
                  <a:lnTo>
                    <a:pt x="58" y="47"/>
                  </a:lnTo>
                  <a:lnTo>
                    <a:pt x="55" y="47"/>
                  </a:lnTo>
                  <a:lnTo>
                    <a:pt x="58" y="49"/>
                  </a:lnTo>
                  <a:lnTo>
                    <a:pt x="60" y="50"/>
                  </a:lnTo>
                  <a:lnTo>
                    <a:pt x="62" y="53"/>
                  </a:lnTo>
                  <a:lnTo>
                    <a:pt x="64" y="55"/>
                  </a:lnTo>
                  <a:lnTo>
                    <a:pt x="67" y="57"/>
                  </a:lnTo>
                  <a:lnTo>
                    <a:pt x="69" y="57"/>
                  </a:lnTo>
                  <a:lnTo>
                    <a:pt x="73" y="57"/>
                  </a:lnTo>
                  <a:lnTo>
                    <a:pt x="74" y="59"/>
                  </a:lnTo>
                  <a:lnTo>
                    <a:pt x="75" y="61"/>
                  </a:lnTo>
                  <a:lnTo>
                    <a:pt x="73" y="62"/>
                  </a:lnTo>
                  <a:lnTo>
                    <a:pt x="72" y="66"/>
                  </a:lnTo>
                  <a:lnTo>
                    <a:pt x="73" y="68"/>
                  </a:lnTo>
                  <a:lnTo>
                    <a:pt x="72" y="70"/>
                  </a:lnTo>
                  <a:lnTo>
                    <a:pt x="72" y="73"/>
                  </a:lnTo>
                  <a:lnTo>
                    <a:pt x="69" y="75"/>
                  </a:lnTo>
                  <a:lnTo>
                    <a:pt x="69" y="72"/>
                  </a:lnTo>
                  <a:lnTo>
                    <a:pt x="67" y="70"/>
                  </a:lnTo>
                  <a:lnTo>
                    <a:pt x="68" y="69"/>
                  </a:lnTo>
                  <a:lnTo>
                    <a:pt x="66" y="69"/>
                  </a:lnTo>
                  <a:lnTo>
                    <a:pt x="62" y="69"/>
                  </a:lnTo>
                  <a:lnTo>
                    <a:pt x="60" y="69"/>
                  </a:lnTo>
                  <a:lnTo>
                    <a:pt x="57" y="70"/>
                  </a:lnTo>
                  <a:lnTo>
                    <a:pt x="55" y="71"/>
                  </a:lnTo>
                  <a:lnTo>
                    <a:pt x="51" y="72"/>
                  </a:lnTo>
                  <a:lnTo>
                    <a:pt x="49" y="73"/>
                  </a:lnTo>
                  <a:lnTo>
                    <a:pt x="45" y="72"/>
                  </a:lnTo>
                  <a:lnTo>
                    <a:pt x="49" y="72"/>
                  </a:lnTo>
                  <a:lnTo>
                    <a:pt x="51" y="71"/>
                  </a:lnTo>
                  <a:lnTo>
                    <a:pt x="55" y="69"/>
                  </a:lnTo>
                  <a:lnTo>
                    <a:pt x="57" y="68"/>
                  </a:lnTo>
                  <a:lnTo>
                    <a:pt x="60" y="68"/>
                  </a:lnTo>
                  <a:lnTo>
                    <a:pt x="62" y="67"/>
                  </a:lnTo>
                  <a:lnTo>
                    <a:pt x="65" y="66"/>
                  </a:lnTo>
                  <a:lnTo>
                    <a:pt x="68" y="66"/>
                  </a:lnTo>
                  <a:lnTo>
                    <a:pt x="70" y="64"/>
                  </a:lnTo>
                  <a:lnTo>
                    <a:pt x="68" y="62"/>
                  </a:lnTo>
                  <a:lnTo>
                    <a:pt x="66" y="62"/>
                  </a:lnTo>
                  <a:lnTo>
                    <a:pt x="64" y="61"/>
                  </a:lnTo>
                  <a:lnTo>
                    <a:pt x="60" y="59"/>
                  </a:lnTo>
                  <a:lnTo>
                    <a:pt x="58" y="57"/>
                  </a:lnTo>
                  <a:lnTo>
                    <a:pt x="56" y="54"/>
                  </a:lnTo>
                  <a:lnTo>
                    <a:pt x="52" y="52"/>
                  </a:lnTo>
                  <a:lnTo>
                    <a:pt x="50" y="49"/>
                  </a:lnTo>
                  <a:lnTo>
                    <a:pt x="49" y="46"/>
                  </a:lnTo>
                  <a:lnTo>
                    <a:pt x="49" y="41"/>
                  </a:lnTo>
                  <a:lnTo>
                    <a:pt x="51" y="38"/>
                  </a:lnTo>
                  <a:lnTo>
                    <a:pt x="51" y="35"/>
                  </a:lnTo>
                  <a:lnTo>
                    <a:pt x="48" y="33"/>
                  </a:lnTo>
                  <a:lnTo>
                    <a:pt x="45" y="30"/>
                  </a:lnTo>
                  <a:lnTo>
                    <a:pt x="45" y="28"/>
                  </a:lnTo>
                  <a:lnTo>
                    <a:pt x="47" y="25"/>
                  </a:lnTo>
                  <a:lnTo>
                    <a:pt x="49" y="23"/>
                  </a:lnTo>
                  <a:lnTo>
                    <a:pt x="51" y="20"/>
                  </a:lnTo>
                  <a:lnTo>
                    <a:pt x="52" y="17"/>
                  </a:lnTo>
                  <a:lnTo>
                    <a:pt x="55" y="15"/>
                  </a:lnTo>
                  <a:lnTo>
                    <a:pt x="57" y="11"/>
                  </a:lnTo>
                  <a:lnTo>
                    <a:pt x="62" y="8"/>
                  </a:lnTo>
                  <a:lnTo>
                    <a:pt x="66" y="7"/>
                  </a:lnTo>
                  <a:lnTo>
                    <a:pt x="68" y="4"/>
                  </a:lnTo>
                  <a:lnTo>
                    <a:pt x="70" y="2"/>
                  </a:lnTo>
                  <a:lnTo>
                    <a:pt x="68" y="1"/>
                  </a:lnTo>
                  <a:lnTo>
                    <a:pt x="66" y="0"/>
                  </a:lnTo>
                  <a:lnTo>
                    <a:pt x="62" y="0"/>
                  </a:lnTo>
                  <a:lnTo>
                    <a:pt x="57" y="0"/>
                  </a:lnTo>
                  <a:lnTo>
                    <a:pt x="53" y="0"/>
                  </a:lnTo>
                  <a:lnTo>
                    <a:pt x="51" y="0"/>
                  </a:lnTo>
                  <a:lnTo>
                    <a:pt x="48" y="0"/>
                  </a:lnTo>
                  <a:lnTo>
                    <a:pt x="45" y="0"/>
                  </a:lnTo>
                  <a:lnTo>
                    <a:pt x="40" y="1"/>
                  </a:lnTo>
                  <a:lnTo>
                    <a:pt x="38" y="1"/>
                  </a:lnTo>
                  <a:lnTo>
                    <a:pt x="34" y="2"/>
                  </a:lnTo>
                  <a:lnTo>
                    <a:pt x="32" y="3"/>
                  </a:lnTo>
                  <a:lnTo>
                    <a:pt x="28" y="4"/>
                  </a:lnTo>
                  <a:lnTo>
                    <a:pt x="26" y="6"/>
                  </a:lnTo>
                  <a:lnTo>
                    <a:pt x="23" y="8"/>
                  </a:lnTo>
                  <a:lnTo>
                    <a:pt x="21" y="10"/>
                  </a:lnTo>
                  <a:lnTo>
                    <a:pt x="17" y="11"/>
                  </a:lnTo>
                  <a:lnTo>
                    <a:pt x="17" y="15"/>
                  </a:lnTo>
                  <a:lnTo>
                    <a:pt x="15" y="17"/>
                  </a:lnTo>
                  <a:lnTo>
                    <a:pt x="11" y="17"/>
                  </a:lnTo>
                  <a:lnTo>
                    <a:pt x="10" y="20"/>
                  </a:lnTo>
                  <a:lnTo>
                    <a:pt x="9" y="23"/>
                  </a:lnTo>
                  <a:lnTo>
                    <a:pt x="9" y="26"/>
                  </a:lnTo>
                  <a:lnTo>
                    <a:pt x="9" y="28"/>
                  </a:lnTo>
                  <a:lnTo>
                    <a:pt x="6" y="29"/>
                  </a:lnTo>
                  <a:lnTo>
                    <a:pt x="6" y="32"/>
                  </a:lnTo>
                  <a:lnTo>
                    <a:pt x="4" y="33"/>
                  </a:lnTo>
                  <a:lnTo>
                    <a:pt x="4" y="35"/>
                  </a:lnTo>
                  <a:lnTo>
                    <a:pt x="1" y="38"/>
                  </a:lnTo>
                  <a:lnTo>
                    <a:pt x="1" y="41"/>
                  </a:lnTo>
                  <a:lnTo>
                    <a:pt x="2" y="44"/>
                  </a:lnTo>
                  <a:lnTo>
                    <a:pt x="6" y="44"/>
                  </a:lnTo>
                  <a:lnTo>
                    <a:pt x="4" y="45"/>
                  </a:lnTo>
                  <a:lnTo>
                    <a:pt x="0" y="46"/>
                  </a:lnTo>
                  <a:lnTo>
                    <a:pt x="0" y="51"/>
                  </a:lnTo>
                  <a:lnTo>
                    <a:pt x="2" y="54"/>
                  </a:lnTo>
                  <a:lnTo>
                    <a:pt x="0" y="57"/>
                  </a:lnTo>
                  <a:lnTo>
                    <a:pt x="0" y="57"/>
                  </a:lnTo>
                  <a:lnTo>
                    <a:pt x="0" y="61"/>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 name="Freeform 216">
              <a:extLst>
                <a:ext uri="{FF2B5EF4-FFF2-40B4-BE49-F238E27FC236}">
                  <a16:creationId xmlns:a16="http://schemas.microsoft.com/office/drawing/2014/main" id="{85753D7B-2E94-4AC1-9F8D-F53652E53EF6}"/>
                </a:ext>
              </a:extLst>
            </p:cNvPr>
            <p:cNvSpPr>
              <a:spLocks noEditPoints="1"/>
            </p:cNvSpPr>
            <p:nvPr/>
          </p:nvSpPr>
          <p:spPr bwMode="auto">
            <a:xfrm>
              <a:off x="3690938" y="2228850"/>
              <a:ext cx="128587" cy="311150"/>
            </a:xfrm>
            <a:custGeom>
              <a:avLst/>
              <a:gdLst>
                <a:gd name="T0" fmla="*/ 55 w 81"/>
                <a:gd name="T1" fmla="*/ 196 h 196"/>
                <a:gd name="T2" fmla="*/ 55 w 81"/>
                <a:gd name="T3" fmla="*/ 194 h 196"/>
                <a:gd name="T4" fmla="*/ 35 w 81"/>
                <a:gd name="T5" fmla="*/ 30 h 196"/>
                <a:gd name="T6" fmla="*/ 41 w 81"/>
                <a:gd name="T7" fmla="*/ 29 h 196"/>
                <a:gd name="T8" fmla="*/ 48 w 81"/>
                <a:gd name="T9" fmla="*/ 28 h 196"/>
                <a:gd name="T10" fmla="*/ 54 w 81"/>
                <a:gd name="T11" fmla="*/ 26 h 196"/>
                <a:gd name="T12" fmla="*/ 58 w 81"/>
                <a:gd name="T13" fmla="*/ 25 h 196"/>
                <a:gd name="T14" fmla="*/ 57 w 81"/>
                <a:gd name="T15" fmla="*/ 20 h 196"/>
                <a:gd name="T16" fmla="*/ 57 w 81"/>
                <a:gd name="T17" fmla="*/ 16 h 196"/>
                <a:gd name="T18" fmla="*/ 59 w 81"/>
                <a:gd name="T19" fmla="*/ 13 h 196"/>
                <a:gd name="T20" fmla="*/ 54 w 81"/>
                <a:gd name="T21" fmla="*/ 11 h 196"/>
                <a:gd name="T22" fmla="*/ 48 w 81"/>
                <a:gd name="T23" fmla="*/ 11 h 196"/>
                <a:gd name="T24" fmla="*/ 42 w 81"/>
                <a:gd name="T25" fmla="*/ 9 h 196"/>
                <a:gd name="T26" fmla="*/ 40 w 81"/>
                <a:gd name="T27" fmla="*/ 6 h 196"/>
                <a:gd name="T28" fmla="*/ 34 w 81"/>
                <a:gd name="T29" fmla="*/ 5 h 196"/>
                <a:gd name="T30" fmla="*/ 29 w 81"/>
                <a:gd name="T31" fmla="*/ 3 h 196"/>
                <a:gd name="T32" fmla="*/ 23 w 81"/>
                <a:gd name="T33" fmla="*/ 1 h 196"/>
                <a:gd name="T34" fmla="*/ 17 w 81"/>
                <a:gd name="T35" fmla="*/ 0 h 196"/>
                <a:gd name="T36" fmla="*/ 13 w 81"/>
                <a:gd name="T37" fmla="*/ 4 h 196"/>
                <a:gd name="T38" fmla="*/ 17 w 81"/>
                <a:gd name="T39" fmla="*/ 8 h 196"/>
                <a:gd name="T40" fmla="*/ 13 w 81"/>
                <a:gd name="T41" fmla="*/ 12 h 196"/>
                <a:gd name="T42" fmla="*/ 16 w 81"/>
                <a:gd name="T43" fmla="*/ 16 h 196"/>
                <a:gd name="T44" fmla="*/ 22 w 81"/>
                <a:gd name="T45" fmla="*/ 18 h 196"/>
                <a:gd name="T46" fmla="*/ 27 w 81"/>
                <a:gd name="T47" fmla="*/ 20 h 196"/>
                <a:gd name="T48" fmla="*/ 33 w 81"/>
                <a:gd name="T49" fmla="*/ 22 h 196"/>
                <a:gd name="T50" fmla="*/ 27 w 81"/>
                <a:gd name="T51" fmla="*/ 23 h 196"/>
                <a:gd name="T52" fmla="*/ 22 w 81"/>
                <a:gd name="T53" fmla="*/ 24 h 196"/>
                <a:gd name="T54" fmla="*/ 27 w 81"/>
                <a:gd name="T55" fmla="*/ 26 h 196"/>
                <a:gd name="T56" fmla="*/ 30 w 81"/>
                <a:gd name="T57" fmla="*/ 30 h 196"/>
                <a:gd name="T58" fmla="*/ 33 w 81"/>
                <a:gd name="T59" fmla="*/ 31 h 196"/>
                <a:gd name="T60" fmla="*/ 57 w 81"/>
                <a:gd name="T61" fmla="*/ 93 h 196"/>
                <a:gd name="T62" fmla="*/ 52 w 81"/>
                <a:gd name="T63" fmla="*/ 94 h 196"/>
                <a:gd name="T64" fmla="*/ 49 w 81"/>
                <a:gd name="T65" fmla="*/ 99 h 196"/>
                <a:gd name="T66" fmla="*/ 44 w 81"/>
                <a:gd name="T67" fmla="*/ 99 h 196"/>
                <a:gd name="T68" fmla="*/ 44 w 81"/>
                <a:gd name="T69" fmla="*/ 102 h 196"/>
                <a:gd name="T70" fmla="*/ 39 w 81"/>
                <a:gd name="T71" fmla="*/ 106 h 196"/>
                <a:gd name="T72" fmla="*/ 40 w 81"/>
                <a:gd name="T73" fmla="*/ 110 h 196"/>
                <a:gd name="T74" fmla="*/ 43 w 81"/>
                <a:gd name="T75" fmla="*/ 110 h 196"/>
                <a:gd name="T76" fmla="*/ 47 w 81"/>
                <a:gd name="T77" fmla="*/ 115 h 196"/>
                <a:gd name="T78" fmla="*/ 52 w 81"/>
                <a:gd name="T79" fmla="*/ 117 h 196"/>
                <a:gd name="T80" fmla="*/ 58 w 81"/>
                <a:gd name="T81" fmla="*/ 117 h 196"/>
                <a:gd name="T82" fmla="*/ 64 w 81"/>
                <a:gd name="T83" fmla="*/ 120 h 196"/>
                <a:gd name="T84" fmla="*/ 68 w 81"/>
                <a:gd name="T85" fmla="*/ 120 h 196"/>
                <a:gd name="T86" fmla="*/ 75 w 81"/>
                <a:gd name="T87" fmla="*/ 120 h 196"/>
                <a:gd name="T88" fmla="*/ 80 w 81"/>
                <a:gd name="T89" fmla="*/ 117 h 196"/>
                <a:gd name="T90" fmla="*/ 80 w 81"/>
                <a:gd name="T91" fmla="*/ 111 h 196"/>
                <a:gd name="T92" fmla="*/ 80 w 81"/>
                <a:gd name="T93" fmla="*/ 107 h 196"/>
                <a:gd name="T94" fmla="*/ 76 w 81"/>
                <a:gd name="T95" fmla="*/ 102 h 196"/>
                <a:gd name="T96" fmla="*/ 72 w 81"/>
                <a:gd name="T97" fmla="*/ 97 h 196"/>
                <a:gd name="T98" fmla="*/ 66 w 81"/>
                <a:gd name="T99" fmla="*/ 93 h 196"/>
                <a:gd name="T100" fmla="*/ 60 w 81"/>
                <a:gd name="T101" fmla="*/ 93 h 196"/>
                <a:gd name="T102" fmla="*/ 23 w 81"/>
                <a:gd name="T103" fmla="*/ 135 h 196"/>
                <a:gd name="T104" fmla="*/ 17 w 81"/>
                <a:gd name="T105" fmla="*/ 135 h 196"/>
                <a:gd name="T106" fmla="*/ 10 w 81"/>
                <a:gd name="T107" fmla="*/ 136 h 196"/>
                <a:gd name="T108" fmla="*/ 5 w 81"/>
                <a:gd name="T109" fmla="*/ 137 h 196"/>
                <a:gd name="T110" fmla="*/ 0 w 81"/>
                <a:gd name="T111" fmla="*/ 138 h 196"/>
                <a:gd name="T112" fmla="*/ 5 w 81"/>
                <a:gd name="T113" fmla="*/ 142 h 196"/>
                <a:gd name="T114" fmla="*/ 5 w 81"/>
                <a:gd name="T115" fmla="*/ 142 h 196"/>
                <a:gd name="T116" fmla="*/ 10 w 81"/>
                <a:gd name="T117" fmla="*/ 142 h 196"/>
                <a:gd name="T118" fmla="*/ 16 w 81"/>
                <a:gd name="T119" fmla="*/ 141 h 196"/>
                <a:gd name="T120" fmla="*/ 22 w 81"/>
                <a:gd name="T121" fmla="*/ 137 h 196"/>
                <a:gd name="T122" fmla="*/ 23 w 81"/>
                <a:gd name="T123"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196">
                  <a:moveTo>
                    <a:pt x="55" y="194"/>
                  </a:moveTo>
                  <a:lnTo>
                    <a:pt x="55" y="196"/>
                  </a:lnTo>
                  <a:lnTo>
                    <a:pt x="55" y="194"/>
                  </a:lnTo>
                  <a:lnTo>
                    <a:pt x="55" y="194"/>
                  </a:lnTo>
                  <a:close/>
                  <a:moveTo>
                    <a:pt x="33" y="31"/>
                  </a:moveTo>
                  <a:lnTo>
                    <a:pt x="35" y="30"/>
                  </a:lnTo>
                  <a:lnTo>
                    <a:pt x="39" y="28"/>
                  </a:lnTo>
                  <a:lnTo>
                    <a:pt x="41" y="29"/>
                  </a:lnTo>
                  <a:lnTo>
                    <a:pt x="44" y="29"/>
                  </a:lnTo>
                  <a:lnTo>
                    <a:pt x="48" y="28"/>
                  </a:lnTo>
                  <a:lnTo>
                    <a:pt x="50" y="28"/>
                  </a:lnTo>
                  <a:lnTo>
                    <a:pt x="54" y="26"/>
                  </a:lnTo>
                  <a:lnTo>
                    <a:pt x="56" y="26"/>
                  </a:lnTo>
                  <a:lnTo>
                    <a:pt x="58" y="25"/>
                  </a:lnTo>
                  <a:lnTo>
                    <a:pt x="59" y="23"/>
                  </a:lnTo>
                  <a:lnTo>
                    <a:pt x="57" y="20"/>
                  </a:lnTo>
                  <a:lnTo>
                    <a:pt x="55" y="18"/>
                  </a:lnTo>
                  <a:lnTo>
                    <a:pt x="57" y="16"/>
                  </a:lnTo>
                  <a:lnTo>
                    <a:pt x="60" y="15"/>
                  </a:lnTo>
                  <a:lnTo>
                    <a:pt x="59" y="13"/>
                  </a:lnTo>
                  <a:lnTo>
                    <a:pt x="56" y="12"/>
                  </a:lnTo>
                  <a:lnTo>
                    <a:pt x="54" y="11"/>
                  </a:lnTo>
                  <a:lnTo>
                    <a:pt x="50" y="9"/>
                  </a:lnTo>
                  <a:lnTo>
                    <a:pt x="48" y="11"/>
                  </a:lnTo>
                  <a:lnTo>
                    <a:pt x="44" y="11"/>
                  </a:lnTo>
                  <a:lnTo>
                    <a:pt x="42" y="9"/>
                  </a:lnTo>
                  <a:lnTo>
                    <a:pt x="43" y="7"/>
                  </a:lnTo>
                  <a:lnTo>
                    <a:pt x="40" y="6"/>
                  </a:lnTo>
                  <a:lnTo>
                    <a:pt x="38" y="5"/>
                  </a:lnTo>
                  <a:lnTo>
                    <a:pt x="34" y="5"/>
                  </a:lnTo>
                  <a:lnTo>
                    <a:pt x="32" y="3"/>
                  </a:lnTo>
                  <a:lnTo>
                    <a:pt x="29" y="3"/>
                  </a:lnTo>
                  <a:lnTo>
                    <a:pt x="26" y="1"/>
                  </a:lnTo>
                  <a:lnTo>
                    <a:pt x="23" y="1"/>
                  </a:lnTo>
                  <a:lnTo>
                    <a:pt x="21" y="0"/>
                  </a:lnTo>
                  <a:lnTo>
                    <a:pt x="17" y="0"/>
                  </a:lnTo>
                  <a:lnTo>
                    <a:pt x="15" y="1"/>
                  </a:lnTo>
                  <a:lnTo>
                    <a:pt x="13" y="4"/>
                  </a:lnTo>
                  <a:lnTo>
                    <a:pt x="14" y="6"/>
                  </a:lnTo>
                  <a:lnTo>
                    <a:pt x="17" y="8"/>
                  </a:lnTo>
                  <a:lnTo>
                    <a:pt x="14" y="9"/>
                  </a:lnTo>
                  <a:lnTo>
                    <a:pt x="13" y="12"/>
                  </a:lnTo>
                  <a:lnTo>
                    <a:pt x="15" y="13"/>
                  </a:lnTo>
                  <a:lnTo>
                    <a:pt x="16" y="16"/>
                  </a:lnTo>
                  <a:lnTo>
                    <a:pt x="20" y="16"/>
                  </a:lnTo>
                  <a:lnTo>
                    <a:pt x="22" y="18"/>
                  </a:lnTo>
                  <a:lnTo>
                    <a:pt x="25" y="18"/>
                  </a:lnTo>
                  <a:lnTo>
                    <a:pt x="27" y="20"/>
                  </a:lnTo>
                  <a:lnTo>
                    <a:pt x="31" y="21"/>
                  </a:lnTo>
                  <a:lnTo>
                    <a:pt x="33" y="22"/>
                  </a:lnTo>
                  <a:lnTo>
                    <a:pt x="31" y="23"/>
                  </a:lnTo>
                  <a:lnTo>
                    <a:pt x="27" y="23"/>
                  </a:lnTo>
                  <a:lnTo>
                    <a:pt x="24" y="23"/>
                  </a:lnTo>
                  <a:lnTo>
                    <a:pt x="22" y="24"/>
                  </a:lnTo>
                  <a:lnTo>
                    <a:pt x="24" y="25"/>
                  </a:lnTo>
                  <a:lnTo>
                    <a:pt x="27" y="26"/>
                  </a:lnTo>
                  <a:lnTo>
                    <a:pt x="30" y="28"/>
                  </a:lnTo>
                  <a:lnTo>
                    <a:pt x="30" y="30"/>
                  </a:lnTo>
                  <a:lnTo>
                    <a:pt x="33" y="31"/>
                  </a:lnTo>
                  <a:lnTo>
                    <a:pt x="33" y="31"/>
                  </a:lnTo>
                  <a:close/>
                  <a:moveTo>
                    <a:pt x="60" y="93"/>
                  </a:moveTo>
                  <a:lnTo>
                    <a:pt x="57" y="93"/>
                  </a:lnTo>
                  <a:lnTo>
                    <a:pt x="55" y="94"/>
                  </a:lnTo>
                  <a:lnTo>
                    <a:pt x="52" y="94"/>
                  </a:lnTo>
                  <a:lnTo>
                    <a:pt x="49" y="95"/>
                  </a:lnTo>
                  <a:lnTo>
                    <a:pt x="49" y="99"/>
                  </a:lnTo>
                  <a:lnTo>
                    <a:pt x="47" y="99"/>
                  </a:lnTo>
                  <a:lnTo>
                    <a:pt x="44" y="99"/>
                  </a:lnTo>
                  <a:lnTo>
                    <a:pt x="47" y="100"/>
                  </a:lnTo>
                  <a:lnTo>
                    <a:pt x="44" y="102"/>
                  </a:lnTo>
                  <a:lnTo>
                    <a:pt x="41" y="103"/>
                  </a:lnTo>
                  <a:lnTo>
                    <a:pt x="39" y="106"/>
                  </a:lnTo>
                  <a:lnTo>
                    <a:pt x="37" y="109"/>
                  </a:lnTo>
                  <a:lnTo>
                    <a:pt x="40" y="110"/>
                  </a:lnTo>
                  <a:lnTo>
                    <a:pt x="41" y="112"/>
                  </a:lnTo>
                  <a:lnTo>
                    <a:pt x="43" y="110"/>
                  </a:lnTo>
                  <a:lnTo>
                    <a:pt x="44" y="112"/>
                  </a:lnTo>
                  <a:lnTo>
                    <a:pt x="47" y="115"/>
                  </a:lnTo>
                  <a:lnTo>
                    <a:pt x="49" y="116"/>
                  </a:lnTo>
                  <a:lnTo>
                    <a:pt x="52" y="117"/>
                  </a:lnTo>
                  <a:lnTo>
                    <a:pt x="55" y="116"/>
                  </a:lnTo>
                  <a:lnTo>
                    <a:pt x="58" y="117"/>
                  </a:lnTo>
                  <a:lnTo>
                    <a:pt x="60" y="119"/>
                  </a:lnTo>
                  <a:lnTo>
                    <a:pt x="64" y="120"/>
                  </a:lnTo>
                  <a:lnTo>
                    <a:pt x="66" y="120"/>
                  </a:lnTo>
                  <a:lnTo>
                    <a:pt x="68" y="120"/>
                  </a:lnTo>
                  <a:lnTo>
                    <a:pt x="72" y="120"/>
                  </a:lnTo>
                  <a:lnTo>
                    <a:pt x="75" y="120"/>
                  </a:lnTo>
                  <a:lnTo>
                    <a:pt x="77" y="120"/>
                  </a:lnTo>
                  <a:lnTo>
                    <a:pt x="80" y="117"/>
                  </a:lnTo>
                  <a:lnTo>
                    <a:pt x="81" y="115"/>
                  </a:lnTo>
                  <a:lnTo>
                    <a:pt x="80" y="111"/>
                  </a:lnTo>
                  <a:lnTo>
                    <a:pt x="77" y="109"/>
                  </a:lnTo>
                  <a:lnTo>
                    <a:pt x="80" y="107"/>
                  </a:lnTo>
                  <a:lnTo>
                    <a:pt x="80" y="103"/>
                  </a:lnTo>
                  <a:lnTo>
                    <a:pt x="76" y="102"/>
                  </a:lnTo>
                  <a:lnTo>
                    <a:pt x="74" y="99"/>
                  </a:lnTo>
                  <a:lnTo>
                    <a:pt x="72" y="97"/>
                  </a:lnTo>
                  <a:lnTo>
                    <a:pt x="68" y="94"/>
                  </a:lnTo>
                  <a:lnTo>
                    <a:pt x="66" y="93"/>
                  </a:lnTo>
                  <a:lnTo>
                    <a:pt x="63" y="93"/>
                  </a:lnTo>
                  <a:lnTo>
                    <a:pt x="60" y="93"/>
                  </a:lnTo>
                  <a:lnTo>
                    <a:pt x="60" y="93"/>
                  </a:lnTo>
                  <a:close/>
                  <a:moveTo>
                    <a:pt x="23" y="135"/>
                  </a:moveTo>
                  <a:lnTo>
                    <a:pt x="20" y="134"/>
                  </a:lnTo>
                  <a:lnTo>
                    <a:pt x="17" y="135"/>
                  </a:lnTo>
                  <a:lnTo>
                    <a:pt x="14" y="135"/>
                  </a:lnTo>
                  <a:lnTo>
                    <a:pt x="10" y="136"/>
                  </a:lnTo>
                  <a:lnTo>
                    <a:pt x="8" y="136"/>
                  </a:lnTo>
                  <a:lnTo>
                    <a:pt x="5" y="137"/>
                  </a:lnTo>
                  <a:lnTo>
                    <a:pt x="3" y="138"/>
                  </a:lnTo>
                  <a:lnTo>
                    <a:pt x="0" y="138"/>
                  </a:lnTo>
                  <a:lnTo>
                    <a:pt x="3" y="142"/>
                  </a:lnTo>
                  <a:lnTo>
                    <a:pt x="5" y="142"/>
                  </a:lnTo>
                  <a:lnTo>
                    <a:pt x="3" y="142"/>
                  </a:lnTo>
                  <a:lnTo>
                    <a:pt x="5" y="142"/>
                  </a:lnTo>
                  <a:lnTo>
                    <a:pt x="8" y="142"/>
                  </a:lnTo>
                  <a:lnTo>
                    <a:pt x="10" y="142"/>
                  </a:lnTo>
                  <a:lnTo>
                    <a:pt x="14" y="141"/>
                  </a:lnTo>
                  <a:lnTo>
                    <a:pt x="16" y="141"/>
                  </a:lnTo>
                  <a:lnTo>
                    <a:pt x="18" y="138"/>
                  </a:lnTo>
                  <a:lnTo>
                    <a:pt x="22" y="137"/>
                  </a:lnTo>
                  <a:lnTo>
                    <a:pt x="23" y="135"/>
                  </a:lnTo>
                  <a:lnTo>
                    <a:pt x="2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 name="Freeform 217">
              <a:extLst>
                <a:ext uri="{FF2B5EF4-FFF2-40B4-BE49-F238E27FC236}">
                  <a16:creationId xmlns:a16="http://schemas.microsoft.com/office/drawing/2014/main" id="{EAB74314-179D-4E4D-9B4D-2AE13F8B06D0}"/>
                </a:ext>
              </a:extLst>
            </p:cNvPr>
            <p:cNvSpPr>
              <a:spLocks noEditPoints="1"/>
            </p:cNvSpPr>
            <p:nvPr/>
          </p:nvSpPr>
          <p:spPr bwMode="auto">
            <a:xfrm>
              <a:off x="3621088" y="2274888"/>
              <a:ext cx="203200" cy="104775"/>
            </a:xfrm>
            <a:custGeom>
              <a:avLst/>
              <a:gdLst>
                <a:gd name="T0" fmla="*/ 27 w 128"/>
                <a:gd name="T1" fmla="*/ 66 h 66"/>
                <a:gd name="T2" fmla="*/ 25 w 128"/>
                <a:gd name="T3" fmla="*/ 65 h 66"/>
                <a:gd name="T4" fmla="*/ 22 w 128"/>
                <a:gd name="T5" fmla="*/ 66 h 66"/>
                <a:gd name="T6" fmla="*/ 25 w 128"/>
                <a:gd name="T7" fmla="*/ 65 h 66"/>
                <a:gd name="T8" fmla="*/ 27 w 128"/>
                <a:gd name="T9" fmla="*/ 64 h 66"/>
                <a:gd name="T10" fmla="*/ 31 w 128"/>
                <a:gd name="T11" fmla="*/ 64 h 66"/>
                <a:gd name="T12" fmla="*/ 27 w 128"/>
                <a:gd name="T13" fmla="*/ 66 h 66"/>
                <a:gd name="T14" fmla="*/ 27 w 128"/>
                <a:gd name="T15" fmla="*/ 66 h 66"/>
                <a:gd name="T16" fmla="*/ 11 w 128"/>
                <a:gd name="T17" fmla="*/ 0 h 66"/>
                <a:gd name="T18" fmla="*/ 6 w 128"/>
                <a:gd name="T19" fmla="*/ 0 h 66"/>
                <a:gd name="T20" fmla="*/ 2 w 128"/>
                <a:gd name="T21" fmla="*/ 0 h 66"/>
                <a:gd name="T22" fmla="*/ 0 w 128"/>
                <a:gd name="T23" fmla="*/ 0 h 66"/>
                <a:gd name="T24" fmla="*/ 1 w 128"/>
                <a:gd name="T25" fmla="*/ 3 h 66"/>
                <a:gd name="T26" fmla="*/ 4 w 128"/>
                <a:gd name="T27" fmla="*/ 4 h 66"/>
                <a:gd name="T28" fmla="*/ 6 w 128"/>
                <a:gd name="T29" fmla="*/ 5 h 66"/>
                <a:gd name="T30" fmla="*/ 9 w 128"/>
                <a:gd name="T31" fmla="*/ 5 h 66"/>
                <a:gd name="T32" fmla="*/ 11 w 128"/>
                <a:gd name="T33" fmla="*/ 5 h 66"/>
                <a:gd name="T34" fmla="*/ 15 w 128"/>
                <a:gd name="T35" fmla="*/ 4 h 66"/>
                <a:gd name="T36" fmla="*/ 17 w 128"/>
                <a:gd name="T37" fmla="*/ 4 h 66"/>
                <a:gd name="T38" fmla="*/ 21 w 128"/>
                <a:gd name="T39" fmla="*/ 4 h 66"/>
                <a:gd name="T40" fmla="*/ 18 w 128"/>
                <a:gd name="T41" fmla="*/ 1 h 66"/>
                <a:gd name="T42" fmla="*/ 16 w 128"/>
                <a:gd name="T43" fmla="*/ 0 h 66"/>
                <a:gd name="T44" fmla="*/ 13 w 128"/>
                <a:gd name="T45" fmla="*/ 0 h 66"/>
                <a:gd name="T46" fmla="*/ 11 w 128"/>
                <a:gd name="T47" fmla="*/ 0 h 66"/>
                <a:gd name="T48" fmla="*/ 11 w 128"/>
                <a:gd name="T49" fmla="*/ 0 h 66"/>
                <a:gd name="T50" fmla="*/ 128 w 128"/>
                <a:gd name="T51" fmla="*/ 4 h 66"/>
                <a:gd name="T52" fmla="*/ 125 w 128"/>
                <a:gd name="T53" fmla="*/ 6 h 66"/>
                <a:gd name="T54" fmla="*/ 124 w 128"/>
                <a:gd name="T55" fmla="*/ 10 h 66"/>
                <a:gd name="T56" fmla="*/ 122 w 128"/>
                <a:gd name="T57" fmla="*/ 12 h 66"/>
                <a:gd name="T58" fmla="*/ 119 w 128"/>
                <a:gd name="T59" fmla="*/ 12 h 66"/>
                <a:gd name="T60" fmla="*/ 115 w 128"/>
                <a:gd name="T61" fmla="*/ 12 h 66"/>
                <a:gd name="T62" fmla="*/ 111 w 128"/>
                <a:gd name="T63" fmla="*/ 11 h 66"/>
                <a:gd name="T64" fmla="*/ 103 w 128"/>
                <a:gd name="T65" fmla="*/ 11 h 66"/>
                <a:gd name="T66" fmla="*/ 100 w 128"/>
                <a:gd name="T67" fmla="*/ 12 h 66"/>
                <a:gd name="T68" fmla="*/ 98 w 128"/>
                <a:gd name="T69" fmla="*/ 12 h 66"/>
                <a:gd name="T70" fmla="*/ 92 w 128"/>
                <a:gd name="T71" fmla="*/ 12 h 66"/>
                <a:gd name="T72" fmla="*/ 88 w 128"/>
                <a:gd name="T73" fmla="*/ 11 h 66"/>
                <a:gd name="T74" fmla="*/ 86 w 128"/>
                <a:gd name="T75" fmla="*/ 9 h 66"/>
                <a:gd name="T76" fmla="*/ 85 w 128"/>
                <a:gd name="T77" fmla="*/ 6 h 66"/>
                <a:gd name="T78" fmla="*/ 87 w 128"/>
                <a:gd name="T79" fmla="*/ 4 h 66"/>
                <a:gd name="T80" fmla="*/ 91 w 128"/>
                <a:gd name="T81" fmla="*/ 3 h 66"/>
                <a:gd name="T82" fmla="*/ 93 w 128"/>
                <a:gd name="T83" fmla="*/ 3 h 66"/>
                <a:gd name="T84" fmla="*/ 96 w 128"/>
                <a:gd name="T85" fmla="*/ 2 h 66"/>
                <a:gd name="T86" fmla="*/ 99 w 128"/>
                <a:gd name="T87" fmla="*/ 3 h 66"/>
                <a:gd name="T88" fmla="*/ 102 w 128"/>
                <a:gd name="T89" fmla="*/ 3 h 66"/>
                <a:gd name="T90" fmla="*/ 105 w 128"/>
                <a:gd name="T91" fmla="*/ 3 h 66"/>
                <a:gd name="T92" fmla="*/ 108 w 128"/>
                <a:gd name="T93" fmla="*/ 2 h 66"/>
                <a:gd name="T94" fmla="*/ 110 w 128"/>
                <a:gd name="T95" fmla="*/ 3 h 66"/>
                <a:gd name="T96" fmla="*/ 113 w 128"/>
                <a:gd name="T97" fmla="*/ 3 h 66"/>
                <a:gd name="T98" fmla="*/ 116 w 128"/>
                <a:gd name="T99" fmla="*/ 3 h 66"/>
                <a:gd name="T100" fmla="*/ 119 w 128"/>
                <a:gd name="T101" fmla="*/ 4 h 66"/>
                <a:gd name="T102" fmla="*/ 122 w 128"/>
                <a:gd name="T103" fmla="*/ 3 h 66"/>
                <a:gd name="T104" fmla="*/ 125 w 128"/>
                <a:gd name="T105" fmla="*/ 3 h 66"/>
                <a:gd name="T106" fmla="*/ 127 w 128"/>
                <a:gd name="T107" fmla="*/ 4 h 66"/>
                <a:gd name="T108" fmla="*/ 128 w 128"/>
                <a:gd name="T109" fmla="*/ 4 h 66"/>
                <a:gd name="T110" fmla="*/ 128 w 128"/>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66">
                  <a:moveTo>
                    <a:pt x="27" y="66"/>
                  </a:moveTo>
                  <a:lnTo>
                    <a:pt x="25" y="65"/>
                  </a:lnTo>
                  <a:lnTo>
                    <a:pt x="22" y="66"/>
                  </a:lnTo>
                  <a:lnTo>
                    <a:pt x="25" y="65"/>
                  </a:lnTo>
                  <a:lnTo>
                    <a:pt x="27" y="64"/>
                  </a:lnTo>
                  <a:lnTo>
                    <a:pt x="31" y="64"/>
                  </a:lnTo>
                  <a:lnTo>
                    <a:pt x="27" y="66"/>
                  </a:lnTo>
                  <a:lnTo>
                    <a:pt x="27" y="66"/>
                  </a:lnTo>
                  <a:close/>
                  <a:moveTo>
                    <a:pt x="11" y="0"/>
                  </a:moveTo>
                  <a:lnTo>
                    <a:pt x="6" y="0"/>
                  </a:lnTo>
                  <a:lnTo>
                    <a:pt x="2" y="0"/>
                  </a:lnTo>
                  <a:lnTo>
                    <a:pt x="0" y="0"/>
                  </a:lnTo>
                  <a:lnTo>
                    <a:pt x="1" y="3"/>
                  </a:lnTo>
                  <a:lnTo>
                    <a:pt x="4" y="4"/>
                  </a:lnTo>
                  <a:lnTo>
                    <a:pt x="6" y="5"/>
                  </a:lnTo>
                  <a:lnTo>
                    <a:pt x="9" y="5"/>
                  </a:lnTo>
                  <a:lnTo>
                    <a:pt x="11" y="5"/>
                  </a:lnTo>
                  <a:lnTo>
                    <a:pt x="15" y="4"/>
                  </a:lnTo>
                  <a:lnTo>
                    <a:pt x="17" y="4"/>
                  </a:lnTo>
                  <a:lnTo>
                    <a:pt x="21" y="4"/>
                  </a:lnTo>
                  <a:lnTo>
                    <a:pt x="18" y="1"/>
                  </a:lnTo>
                  <a:lnTo>
                    <a:pt x="16" y="0"/>
                  </a:lnTo>
                  <a:lnTo>
                    <a:pt x="13" y="0"/>
                  </a:lnTo>
                  <a:lnTo>
                    <a:pt x="11" y="0"/>
                  </a:lnTo>
                  <a:lnTo>
                    <a:pt x="11" y="0"/>
                  </a:lnTo>
                  <a:close/>
                  <a:moveTo>
                    <a:pt x="128" y="4"/>
                  </a:moveTo>
                  <a:lnTo>
                    <a:pt x="125" y="6"/>
                  </a:lnTo>
                  <a:lnTo>
                    <a:pt x="124" y="10"/>
                  </a:lnTo>
                  <a:lnTo>
                    <a:pt x="122" y="12"/>
                  </a:lnTo>
                  <a:lnTo>
                    <a:pt x="119" y="12"/>
                  </a:lnTo>
                  <a:lnTo>
                    <a:pt x="115" y="12"/>
                  </a:lnTo>
                  <a:lnTo>
                    <a:pt x="111" y="11"/>
                  </a:lnTo>
                  <a:lnTo>
                    <a:pt x="103" y="11"/>
                  </a:lnTo>
                  <a:lnTo>
                    <a:pt x="100" y="12"/>
                  </a:lnTo>
                  <a:lnTo>
                    <a:pt x="98" y="12"/>
                  </a:lnTo>
                  <a:lnTo>
                    <a:pt x="92" y="12"/>
                  </a:lnTo>
                  <a:lnTo>
                    <a:pt x="88" y="11"/>
                  </a:lnTo>
                  <a:lnTo>
                    <a:pt x="86" y="9"/>
                  </a:lnTo>
                  <a:lnTo>
                    <a:pt x="85" y="6"/>
                  </a:lnTo>
                  <a:lnTo>
                    <a:pt x="87" y="4"/>
                  </a:lnTo>
                  <a:lnTo>
                    <a:pt x="91" y="3"/>
                  </a:lnTo>
                  <a:lnTo>
                    <a:pt x="93" y="3"/>
                  </a:lnTo>
                  <a:lnTo>
                    <a:pt x="96" y="2"/>
                  </a:lnTo>
                  <a:lnTo>
                    <a:pt x="99" y="3"/>
                  </a:lnTo>
                  <a:lnTo>
                    <a:pt x="102" y="3"/>
                  </a:lnTo>
                  <a:lnTo>
                    <a:pt x="105" y="3"/>
                  </a:lnTo>
                  <a:lnTo>
                    <a:pt x="108" y="2"/>
                  </a:lnTo>
                  <a:lnTo>
                    <a:pt x="110" y="3"/>
                  </a:lnTo>
                  <a:lnTo>
                    <a:pt x="113" y="3"/>
                  </a:lnTo>
                  <a:lnTo>
                    <a:pt x="116" y="3"/>
                  </a:lnTo>
                  <a:lnTo>
                    <a:pt x="119" y="4"/>
                  </a:lnTo>
                  <a:lnTo>
                    <a:pt x="122" y="3"/>
                  </a:lnTo>
                  <a:lnTo>
                    <a:pt x="125" y="3"/>
                  </a:lnTo>
                  <a:lnTo>
                    <a:pt x="127" y="4"/>
                  </a:lnTo>
                  <a:lnTo>
                    <a:pt x="128" y="4"/>
                  </a:lnTo>
                  <a:lnTo>
                    <a:pt x="12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 name="Freeform 218">
              <a:extLst>
                <a:ext uri="{FF2B5EF4-FFF2-40B4-BE49-F238E27FC236}">
                  <a16:creationId xmlns:a16="http://schemas.microsoft.com/office/drawing/2014/main" id="{D7A739AD-E7D5-4FFE-AE3E-7C6522D77C9C}"/>
                </a:ext>
              </a:extLst>
            </p:cNvPr>
            <p:cNvSpPr>
              <a:spLocks/>
            </p:cNvSpPr>
            <p:nvPr/>
          </p:nvSpPr>
          <p:spPr bwMode="auto">
            <a:xfrm>
              <a:off x="4260850" y="1982788"/>
              <a:ext cx="1325562" cy="979488"/>
            </a:xfrm>
            <a:custGeom>
              <a:avLst/>
              <a:gdLst>
                <a:gd name="T0" fmla="*/ 711 w 835"/>
                <a:gd name="T1" fmla="*/ 101 h 617"/>
                <a:gd name="T2" fmla="*/ 827 w 835"/>
                <a:gd name="T3" fmla="*/ 64 h 617"/>
                <a:gd name="T4" fmla="*/ 721 w 835"/>
                <a:gd name="T5" fmla="*/ 67 h 617"/>
                <a:gd name="T6" fmla="*/ 682 w 835"/>
                <a:gd name="T7" fmla="*/ 53 h 617"/>
                <a:gd name="T8" fmla="*/ 597 w 835"/>
                <a:gd name="T9" fmla="*/ 57 h 617"/>
                <a:gd name="T10" fmla="*/ 612 w 835"/>
                <a:gd name="T11" fmla="*/ 49 h 617"/>
                <a:gd name="T12" fmla="*/ 648 w 835"/>
                <a:gd name="T13" fmla="*/ 30 h 617"/>
                <a:gd name="T14" fmla="*/ 537 w 835"/>
                <a:gd name="T15" fmla="*/ 26 h 617"/>
                <a:gd name="T16" fmla="*/ 637 w 835"/>
                <a:gd name="T17" fmla="*/ 15 h 617"/>
                <a:gd name="T18" fmla="*/ 527 w 835"/>
                <a:gd name="T19" fmla="*/ 2 h 617"/>
                <a:gd name="T20" fmla="*/ 483 w 835"/>
                <a:gd name="T21" fmla="*/ 21 h 617"/>
                <a:gd name="T22" fmla="*/ 380 w 835"/>
                <a:gd name="T23" fmla="*/ 17 h 617"/>
                <a:gd name="T24" fmla="*/ 423 w 835"/>
                <a:gd name="T25" fmla="*/ 26 h 617"/>
                <a:gd name="T26" fmla="*/ 392 w 835"/>
                <a:gd name="T27" fmla="*/ 39 h 617"/>
                <a:gd name="T28" fmla="*/ 344 w 835"/>
                <a:gd name="T29" fmla="*/ 45 h 617"/>
                <a:gd name="T30" fmla="*/ 285 w 835"/>
                <a:gd name="T31" fmla="*/ 56 h 617"/>
                <a:gd name="T32" fmla="*/ 199 w 835"/>
                <a:gd name="T33" fmla="*/ 51 h 617"/>
                <a:gd name="T34" fmla="*/ 166 w 835"/>
                <a:gd name="T35" fmla="*/ 83 h 617"/>
                <a:gd name="T36" fmla="*/ 84 w 835"/>
                <a:gd name="T37" fmla="*/ 118 h 617"/>
                <a:gd name="T38" fmla="*/ 49 w 835"/>
                <a:gd name="T39" fmla="*/ 156 h 617"/>
                <a:gd name="T40" fmla="*/ 39 w 835"/>
                <a:gd name="T41" fmla="*/ 193 h 617"/>
                <a:gd name="T42" fmla="*/ 89 w 835"/>
                <a:gd name="T43" fmla="*/ 205 h 617"/>
                <a:gd name="T44" fmla="*/ 65 w 835"/>
                <a:gd name="T45" fmla="*/ 219 h 617"/>
                <a:gd name="T46" fmla="*/ 122 w 835"/>
                <a:gd name="T47" fmla="*/ 230 h 617"/>
                <a:gd name="T48" fmla="*/ 221 w 835"/>
                <a:gd name="T49" fmla="*/ 270 h 617"/>
                <a:gd name="T50" fmla="*/ 252 w 835"/>
                <a:gd name="T51" fmla="*/ 321 h 617"/>
                <a:gd name="T52" fmla="*/ 262 w 835"/>
                <a:gd name="T53" fmla="*/ 354 h 617"/>
                <a:gd name="T54" fmla="*/ 282 w 835"/>
                <a:gd name="T55" fmla="*/ 364 h 617"/>
                <a:gd name="T56" fmla="*/ 277 w 835"/>
                <a:gd name="T57" fmla="*/ 376 h 617"/>
                <a:gd name="T58" fmla="*/ 307 w 835"/>
                <a:gd name="T59" fmla="*/ 407 h 617"/>
                <a:gd name="T60" fmla="*/ 280 w 835"/>
                <a:gd name="T61" fmla="*/ 436 h 617"/>
                <a:gd name="T62" fmla="*/ 286 w 835"/>
                <a:gd name="T63" fmla="*/ 444 h 617"/>
                <a:gd name="T64" fmla="*/ 311 w 835"/>
                <a:gd name="T65" fmla="*/ 449 h 617"/>
                <a:gd name="T66" fmla="*/ 311 w 835"/>
                <a:gd name="T67" fmla="*/ 461 h 617"/>
                <a:gd name="T68" fmla="*/ 277 w 835"/>
                <a:gd name="T69" fmla="*/ 476 h 617"/>
                <a:gd name="T70" fmla="*/ 288 w 835"/>
                <a:gd name="T71" fmla="*/ 477 h 617"/>
                <a:gd name="T72" fmla="*/ 298 w 835"/>
                <a:gd name="T73" fmla="*/ 494 h 617"/>
                <a:gd name="T74" fmla="*/ 315 w 835"/>
                <a:gd name="T75" fmla="*/ 514 h 617"/>
                <a:gd name="T76" fmla="*/ 297 w 835"/>
                <a:gd name="T77" fmla="*/ 537 h 617"/>
                <a:gd name="T78" fmla="*/ 318 w 835"/>
                <a:gd name="T79" fmla="*/ 569 h 617"/>
                <a:gd name="T80" fmla="*/ 340 w 835"/>
                <a:gd name="T81" fmla="*/ 602 h 617"/>
                <a:gd name="T82" fmla="*/ 380 w 835"/>
                <a:gd name="T83" fmla="*/ 607 h 617"/>
                <a:gd name="T84" fmla="*/ 413 w 835"/>
                <a:gd name="T85" fmla="*/ 600 h 617"/>
                <a:gd name="T86" fmla="*/ 413 w 835"/>
                <a:gd name="T87" fmla="*/ 562 h 617"/>
                <a:gd name="T88" fmla="*/ 442 w 835"/>
                <a:gd name="T89" fmla="*/ 530 h 617"/>
                <a:gd name="T90" fmla="*/ 483 w 835"/>
                <a:gd name="T91" fmla="*/ 480 h 617"/>
                <a:gd name="T92" fmla="*/ 551 w 835"/>
                <a:gd name="T93" fmla="*/ 449 h 617"/>
                <a:gd name="T94" fmla="*/ 631 w 835"/>
                <a:gd name="T95" fmla="*/ 427 h 617"/>
                <a:gd name="T96" fmla="*/ 668 w 835"/>
                <a:gd name="T97" fmla="*/ 390 h 617"/>
                <a:gd name="T98" fmla="*/ 611 w 835"/>
                <a:gd name="T99" fmla="*/ 382 h 617"/>
                <a:gd name="T100" fmla="*/ 617 w 835"/>
                <a:gd name="T101" fmla="*/ 355 h 617"/>
                <a:gd name="T102" fmla="*/ 694 w 835"/>
                <a:gd name="T103" fmla="*/ 381 h 617"/>
                <a:gd name="T104" fmla="*/ 668 w 835"/>
                <a:gd name="T105" fmla="*/ 337 h 617"/>
                <a:gd name="T106" fmla="*/ 653 w 835"/>
                <a:gd name="T107" fmla="*/ 316 h 617"/>
                <a:gd name="T108" fmla="*/ 668 w 835"/>
                <a:gd name="T109" fmla="*/ 299 h 617"/>
                <a:gd name="T110" fmla="*/ 700 w 835"/>
                <a:gd name="T111" fmla="*/ 295 h 617"/>
                <a:gd name="T112" fmla="*/ 717 w 835"/>
                <a:gd name="T113" fmla="*/ 267 h 617"/>
                <a:gd name="T114" fmla="*/ 730 w 835"/>
                <a:gd name="T115" fmla="*/ 262 h 617"/>
                <a:gd name="T116" fmla="*/ 704 w 835"/>
                <a:gd name="T117" fmla="*/ 228 h 617"/>
                <a:gd name="T118" fmla="*/ 748 w 835"/>
                <a:gd name="T119" fmla="*/ 214 h 617"/>
                <a:gd name="T120" fmla="*/ 724 w 835"/>
                <a:gd name="T121" fmla="*/ 184 h 617"/>
                <a:gd name="T122" fmla="*/ 732 w 835"/>
                <a:gd name="T123" fmla="*/ 14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617">
                  <a:moveTo>
                    <a:pt x="721" y="119"/>
                  </a:moveTo>
                  <a:lnTo>
                    <a:pt x="719" y="118"/>
                  </a:lnTo>
                  <a:lnTo>
                    <a:pt x="720" y="116"/>
                  </a:lnTo>
                  <a:lnTo>
                    <a:pt x="723" y="115"/>
                  </a:lnTo>
                  <a:lnTo>
                    <a:pt x="726" y="113"/>
                  </a:lnTo>
                  <a:lnTo>
                    <a:pt x="729" y="111"/>
                  </a:lnTo>
                  <a:lnTo>
                    <a:pt x="731" y="110"/>
                  </a:lnTo>
                  <a:lnTo>
                    <a:pt x="734" y="110"/>
                  </a:lnTo>
                  <a:lnTo>
                    <a:pt x="738" y="111"/>
                  </a:lnTo>
                  <a:lnTo>
                    <a:pt x="740" y="111"/>
                  </a:lnTo>
                  <a:lnTo>
                    <a:pt x="742" y="112"/>
                  </a:lnTo>
                  <a:lnTo>
                    <a:pt x="746" y="112"/>
                  </a:lnTo>
                  <a:lnTo>
                    <a:pt x="749" y="112"/>
                  </a:lnTo>
                  <a:lnTo>
                    <a:pt x="751" y="112"/>
                  </a:lnTo>
                  <a:lnTo>
                    <a:pt x="755" y="112"/>
                  </a:lnTo>
                  <a:lnTo>
                    <a:pt x="757" y="112"/>
                  </a:lnTo>
                  <a:lnTo>
                    <a:pt x="760" y="112"/>
                  </a:lnTo>
                  <a:lnTo>
                    <a:pt x="766" y="112"/>
                  </a:lnTo>
                  <a:lnTo>
                    <a:pt x="768" y="111"/>
                  </a:lnTo>
                  <a:lnTo>
                    <a:pt x="772" y="110"/>
                  </a:lnTo>
                  <a:lnTo>
                    <a:pt x="774" y="109"/>
                  </a:lnTo>
                  <a:lnTo>
                    <a:pt x="773" y="107"/>
                  </a:lnTo>
                  <a:lnTo>
                    <a:pt x="775" y="108"/>
                  </a:lnTo>
                  <a:lnTo>
                    <a:pt x="779" y="106"/>
                  </a:lnTo>
                  <a:lnTo>
                    <a:pt x="780" y="102"/>
                  </a:lnTo>
                  <a:lnTo>
                    <a:pt x="777" y="102"/>
                  </a:lnTo>
                  <a:lnTo>
                    <a:pt x="772" y="101"/>
                  </a:lnTo>
                  <a:lnTo>
                    <a:pt x="768" y="101"/>
                  </a:lnTo>
                  <a:lnTo>
                    <a:pt x="765" y="100"/>
                  </a:lnTo>
                  <a:lnTo>
                    <a:pt x="763" y="100"/>
                  </a:lnTo>
                  <a:lnTo>
                    <a:pt x="759" y="101"/>
                  </a:lnTo>
                  <a:lnTo>
                    <a:pt x="757" y="101"/>
                  </a:lnTo>
                  <a:lnTo>
                    <a:pt x="754" y="102"/>
                  </a:lnTo>
                  <a:lnTo>
                    <a:pt x="751" y="102"/>
                  </a:lnTo>
                  <a:lnTo>
                    <a:pt x="748" y="102"/>
                  </a:lnTo>
                  <a:lnTo>
                    <a:pt x="746" y="101"/>
                  </a:lnTo>
                  <a:lnTo>
                    <a:pt x="742" y="101"/>
                  </a:lnTo>
                  <a:lnTo>
                    <a:pt x="739" y="101"/>
                  </a:lnTo>
                  <a:lnTo>
                    <a:pt x="737" y="101"/>
                  </a:lnTo>
                  <a:lnTo>
                    <a:pt x="733" y="100"/>
                  </a:lnTo>
                  <a:lnTo>
                    <a:pt x="730" y="99"/>
                  </a:lnTo>
                  <a:lnTo>
                    <a:pt x="728" y="99"/>
                  </a:lnTo>
                  <a:lnTo>
                    <a:pt x="725" y="100"/>
                  </a:lnTo>
                  <a:lnTo>
                    <a:pt x="722" y="101"/>
                  </a:lnTo>
                  <a:lnTo>
                    <a:pt x="720" y="102"/>
                  </a:lnTo>
                  <a:lnTo>
                    <a:pt x="716" y="103"/>
                  </a:lnTo>
                  <a:lnTo>
                    <a:pt x="713" y="102"/>
                  </a:lnTo>
                  <a:lnTo>
                    <a:pt x="711" y="101"/>
                  </a:lnTo>
                  <a:lnTo>
                    <a:pt x="713" y="101"/>
                  </a:lnTo>
                  <a:lnTo>
                    <a:pt x="716" y="101"/>
                  </a:lnTo>
                  <a:lnTo>
                    <a:pt x="720" y="101"/>
                  </a:lnTo>
                  <a:lnTo>
                    <a:pt x="722" y="100"/>
                  </a:lnTo>
                  <a:lnTo>
                    <a:pt x="724" y="98"/>
                  </a:lnTo>
                  <a:lnTo>
                    <a:pt x="728" y="98"/>
                  </a:lnTo>
                  <a:lnTo>
                    <a:pt x="733" y="99"/>
                  </a:lnTo>
                  <a:lnTo>
                    <a:pt x="737" y="99"/>
                  </a:lnTo>
                  <a:lnTo>
                    <a:pt x="739" y="99"/>
                  </a:lnTo>
                  <a:lnTo>
                    <a:pt x="742" y="100"/>
                  </a:lnTo>
                  <a:lnTo>
                    <a:pt x="746" y="100"/>
                  </a:lnTo>
                  <a:lnTo>
                    <a:pt x="748" y="99"/>
                  </a:lnTo>
                  <a:lnTo>
                    <a:pt x="751" y="98"/>
                  </a:lnTo>
                  <a:lnTo>
                    <a:pt x="754" y="96"/>
                  </a:lnTo>
                  <a:lnTo>
                    <a:pt x="755" y="94"/>
                  </a:lnTo>
                  <a:lnTo>
                    <a:pt x="757" y="94"/>
                  </a:lnTo>
                  <a:lnTo>
                    <a:pt x="760" y="96"/>
                  </a:lnTo>
                  <a:lnTo>
                    <a:pt x="763" y="96"/>
                  </a:lnTo>
                  <a:lnTo>
                    <a:pt x="766" y="95"/>
                  </a:lnTo>
                  <a:lnTo>
                    <a:pt x="768" y="96"/>
                  </a:lnTo>
                  <a:lnTo>
                    <a:pt x="772" y="96"/>
                  </a:lnTo>
                  <a:lnTo>
                    <a:pt x="774" y="96"/>
                  </a:lnTo>
                  <a:lnTo>
                    <a:pt x="777" y="96"/>
                  </a:lnTo>
                  <a:lnTo>
                    <a:pt x="780" y="96"/>
                  </a:lnTo>
                  <a:lnTo>
                    <a:pt x="783" y="96"/>
                  </a:lnTo>
                  <a:lnTo>
                    <a:pt x="785" y="93"/>
                  </a:lnTo>
                  <a:lnTo>
                    <a:pt x="788" y="92"/>
                  </a:lnTo>
                  <a:lnTo>
                    <a:pt x="797" y="92"/>
                  </a:lnTo>
                  <a:lnTo>
                    <a:pt x="800" y="91"/>
                  </a:lnTo>
                  <a:lnTo>
                    <a:pt x="800" y="89"/>
                  </a:lnTo>
                  <a:lnTo>
                    <a:pt x="797" y="86"/>
                  </a:lnTo>
                  <a:lnTo>
                    <a:pt x="797" y="84"/>
                  </a:lnTo>
                  <a:lnTo>
                    <a:pt x="800" y="83"/>
                  </a:lnTo>
                  <a:lnTo>
                    <a:pt x="808" y="83"/>
                  </a:lnTo>
                  <a:lnTo>
                    <a:pt x="811" y="83"/>
                  </a:lnTo>
                  <a:lnTo>
                    <a:pt x="815" y="81"/>
                  </a:lnTo>
                  <a:lnTo>
                    <a:pt x="817" y="78"/>
                  </a:lnTo>
                  <a:lnTo>
                    <a:pt x="819" y="78"/>
                  </a:lnTo>
                  <a:lnTo>
                    <a:pt x="823" y="77"/>
                  </a:lnTo>
                  <a:lnTo>
                    <a:pt x="825" y="75"/>
                  </a:lnTo>
                  <a:lnTo>
                    <a:pt x="827" y="74"/>
                  </a:lnTo>
                  <a:lnTo>
                    <a:pt x="831" y="73"/>
                  </a:lnTo>
                  <a:lnTo>
                    <a:pt x="833" y="72"/>
                  </a:lnTo>
                  <a:lnTo>
                    <a:pt x="835" y="70"/>
                  </a:lnTo>
                  <a:lnTo>
                    <a:pt x="835" y="67"/>
                  </a:lnTo>
                  <a:lnTo>
                    <a:pt x="833" y="67"/>
                  </a:lnTo>
                  <a:lnTo>
                    <a:pt x="830" y="65"/>
                  </a:lnTo>
                  <a:lnTo>
                    <a:pt x="827" y="64"/>
                  </a:lnTo>
                  <a:lnTo>
                    <a:pt x="825" y="62"/>
                  </a:lnTo>
                  <a:lnTo>
                    <a:pt x="822" y="61"/>
                  </a:lnTo>
                  <a:lnTo>
                    <a:pt x="819" y="61"/>
                  </a:lnTo>
                  <a:lnTo>
                    <a:pt x="816" y="61"/>
                  </a:lnTo>
                  <a:lnTo>
                    <a:pt x="814" y="61"/>
                  </a:lnTo>
                  <a:lnTo>
                    <a:pt x="810" y="60"/>
                  </a:lnTo>
                  <a:lnTo>
                    <a:pt x="808" y="59"/>
                  </a:lnTo>
                  <a:lnTo>
                    <a:pt x="805" y="59"/>
                  </a:lnTo>
                  <a:lnTo>
                    <a:pt x="801" y="58"/>
                  </a:lnTo>
                  <a:lnTo>
                    <a:pt x="799" y="58"/>
                  </a:lnTo>
                  <a:lnTo>
                    <a:pt x="796" y="57"/>
                  </a:lnTo>
                  <a:lnTo>
                    <a:pt x="793" y="58"/>
                  </a:lnTo>
                  <a:lnTo>
                    <a:pt x="790" y="58"/>
                  </a:lnTo>
                  <a:lnTo>
                    <a:pt x="786" y="58"/>
                  </a:lnTo>
                  <a:lnTo>
                    <a:pt x="784" y="58"/>
                  </a:lnTo>
                  <a:lnTo>
                    <a:pt x="782" y="57"/>
                  </a:lnTo>
                  <a:lnTo>
                    <a:pt x="779" y="58"/>
                  </a:lnTo>
                  <a:lnTo>
                    <a:pt x="776" y="58"/>
                  </a:lnTo>
                  <a:lnTo>
                    <a:pt x="773" y="57"/>
                  </a:lnTo>
                  <a:lnTo>
                    <a:pt x="770" y="60"/>
                  </a:lnTo>
                  <a:lnTo>
                    <a:pt x="767" y="59"/>
                  </a:lnTo>
                  <a:lnTo>
                    <a:pt x="765" y="60"/>
                  </a:lnTo>
                  <a:lnTo>
                    <a:pt x="762" y="60"/>
                  </a:lnTo>
                  <a:lnTo>
                    <a:pt x="763" y="62"/>
                  </a:lnTo>
                  <a:lnTo>
                    <a:pt x="764" y="65"/>
                  </a:lnTo>
                  <a:lnTo>
                    <a:pt x="760" y="64"/>
                  </a:lnTo>
                  <a:lnTo>
                    <a:pt x="757" y="65"/>
                  </a:lnTo>
                  <a:lnTo>
                    <a:pt x="757" y="67"/>
                  </a:lnTo>
                  <a:lnTo>
                    <a:pt x="759" y="68"/>
                  </a:lnTo>
                  <a:lnTo>
                    <a:pt x="757" y="69"/>
                  </a:lnTo>
                  <a:lnTo>
                    <a:pt x="754" y="70"/>
                  </a:lnTo>
                  <a:lnTo>
                    <a:pt x="755" y="73"/>
                  </a:lnTo>
                  <a:lnTo>
                    <a:pt x="753" y="73"/>
                  </a:lnTo>
                  <a:lnTo>
                    <a:pt x="750" y="73"/>
                  </a:lnTo>
                  <a:lnTo>
                    <a:pt x="747" y="72"/>
                  </a:lnTo>
                  <a:lnTo>
                    <a:pt x="743" y="72"/>
                  </a:lnTo>
                  <a:lnTo>
                    <a:pt x="741" y="70"/>
                  </a:lnTo>
                  <a:lnTo>
                    <a:pt x="739" y="69"/>
                  </a:lnTo>
                  <a:lnTo>
                    <a:pt x="736" y="69"/>
                  </a:lnTo>
                  <a:lnTo>
                    <a:pt x="732" y="70"/>
                  </a:lnTo>
                  <a:lnTo>
                    <a:pt x="730" y="72"/>
                  </a:lnTo>
                  <a:lnTo>
                    <a:pt x="726" y="73"/>
                  </a:lnTo>
                  <a:lnTo>
                    <a:pt x="724" y="74"/>
                  </a:lnTo>
                  <a:lnTo>
                    <a:pt x="724" y="72"/>
                  </a:lnTo>
                  <a:lnTo>
                    <a:pt x="724" y="68"/>
                  </a:lnTo>
                  <a:lnTo>
                    <a:pt x="728" y="67"/>
                  </a:lnTo>
                  <a:lnTo>
                    <a:pt x="724" y="67"/>
                  </a:lnTo>
                  <a:lnTo>
                    <a:pt x="721" y="67"/>
                  </a:lnTo>
                  <a:lnTo>
                    <a:pt x="719" y="68"/>
                  </a:lnTo>
                  <a:lnTo>
                    <a:pt x="715" y="69"/>
                  </a:lnTo>
                  <a:lnTo>
                    <a:pt x="713" y="72"/>
                  </a:lnTo>
                  <a:lnTo>
                    <a:pt x="709" y="73"/>
                  </a:lnTo>
                  <a:lnTo>
                    <a:pt x="707" y="76"/>
                  </a:lnTo>
                  <a:lnTo>
                    <a:pt x="704" y="77"/>
                  </a:lnTo>
                  <a:lnTo>
                    <a:pt x="702" y="81"/>
                  </a:lnTo>
                  <a:lnTo>
                    <a:pt x="698" y="81"/>
                  </a:lnTo>
                  <a:lnTo>
                    <a:pt x="695" y="83"/>
                  </a:lnTo>
                  <a:lnTo>
                    <a:pt x="692" y="84"/>
                  </a:lnTo>
                  <a:lnTo>
                    <a:pt x="690" y="86"/>
                  </a:lnTo>
                  <a:lnTo>
                    <a:pt x="687" y="89"/>
                  </a:lnTo>
                  <a:lnTo>
                    <a:pt x="685" y="90"/>
                  </a:lnTo>
                  <a:lnTo>
                    <a:pt x="681" y="91"/>
                  </a:lnTo>
                  <a:lnTo>
                    <a:pt x="679" y="91"/>
                  </a:lnTo>
                  <a:lnTo>
                    <a:pt x="679" y="94"/>
                  </a:lnTo>
                  <a:lnTo>
                    <a:pt x="677" y="95"/>
                  </a:lnTo>
                  <a:lnTo>
                    <a:pt x="674" y="98"/>
                  </a:lnTo>
                  <a:lnTo>
                    <a:pt x="672" y="100"/>
                  </a:lnTo>
                  <a:lnTo>
                    <a:pt x="669" y="101"/>
                  </a:lnTo>
                  <a:lnTo>
                    <a:pt x="666" y="102"/>
                  </a:lnTo>
                  <a:lnTo>
                    <a:pt x="668" y="100"/>
                  </a:lnTo>
                  <a:lnTo>
                    <a:pt x="670" y="98"/>
                  </a:lnTo>
                  <a:lnTo>
                    <a:pt x="668" y="98"/>
                  </a:lnTo>
                  <a:lnTo>
                    <a:pt x="671" y="96"/>
                  </a:lnTo>
                  <a:lnTo>
                    <a:pt x="673" y="95"/>
                  </a:lnTo>
                  <a:lnTo>
                    <a:pt x="673" y="92"/>
                  </a:lnTo>
                  <a:lnTo>
                    <a:pt x="675" y="90"/>
                  </a:lnTo>
                  <a:lnTo>
                    <a:pt x="679" y="87"/>
                  </a:lnTo>
                  <a:lnTo>
                    <a:pt x="681" y="85"/>
                  </a:lnTo>
                  <a:lnTo>
                    <a:pt x="683" y="83"/>
                  </a:lnTo>
                  <a:lnTo>
                    <a:pt x="687" y="82"/>
                  </a:lnTo>
                  <a:lnTo>
                    <a:pt x="688" y="79"/>
                  </a:lnTo>
                  <a:lnTo>
                    <a:pt x="691" y="77"/>
                  </a:lnTo>
                  <a:lnTo>
                    <a:pt x="694" y="75"/>
                  </a:lnTo>
                  <a:lnTo>
                    <a:pt x="697" y="73"/>
                  </a:lnTo>
                  <a:lnTo>
                    <a:pt x="698" y="69"/>
                  </a:lnTo>
                  <a:lnTo>
                    <a:pt x="699" y="67"/>
                  </a:lnTo>
                  <a:lnTo>
                    <a:pt x="699" y="64"/>
                  </a:lnTo>
                  <a:lnTo>
                    <a:pt x="699" y="61"/>
                  </a:lnTo>
                  <a:lnTo>
                    <a:pt x="699" y="59"/>
                  </a:lnTo>
                  <a:lnTo>
                    <a:pt x="699" y="56"/>
                  </a:lnTo>
                  <a:lnTo>
                    <a:pt x="697" y="53"/>
                  </a:lnTo>
                  <a:lnTo>
                    <a:pt x="694" y="52"/>
                  </a:lnTo>
                  <a:lnTo>
                    <a:pt x="691" y="52"/>
                  </a:lnTo>
                  <a:lnTo>
                    <a:pt x="688" y="53"/>
                  </a:lnTo>
                  <a:lnTo>
                    <a:pt x="686" y="53"/>
                  </a:lnTo>
                  <a:lnTo>
                    <a:pt x="682" y="53"/>
                  </a:lnTo>
                  <a:lnTo>
                    <a:pt x="680" y="53"/>
                  </a:lnTo>
                  <a:lnTo>
                    <a:pt x="677" y="53"/>
                  </a:lnTo>
                  <a:lnTo>
                    <a:pt x="674" y="55"/>
                  </a:lnTo>
                  <a:lnTo>
                    <a:pt x="671" y="56"/>
                  </a:lnTo>
                  <a:lnTo>
                    <a:pt x="671" y="58"/>
                  </a:lnTo>
                  <a:lnTo>
                    <a:pt x="670" y="61"/>
                  </a:lnTo>
                  <a:lnTo>
                    <a:pt x="670" y="64"/>
                  </a:lnTo>
                  <a:lnTo>
                    <a:pt x="668" y="65"/>
                  </a:lnTo>
                  <a:lnTo>
                    <a:pt x="664" y="65"/>
                  </a:lnTo>
                  <a:lnTo>
                    <a:pt x="661" y="65"/>
                  </a:lnTo>
                  <a:lnTo>
                    <a:pt x="658" y="66"/>
                  </a:lnTo>
                  <a:lnTo>
                    <a:pt x="656" y="67"/>
                  </a:lnTo>
                  <a:lnTo>
                    <a:pt x="649" y="68"/>
                  </a:lnTo>
                  <a:lnTo>
                    <a:pt x="647" y="69"/>
                  </a:lnTo>
                  <a:lnTo>
                    <a:pt x="640" y="70"/>
                  </a:lnTo>
                  <a:lnTo>
                    <a:pt x="638" y="72"/>
                  </a:lnTo>
                  <a:lnTo>
                    <a:pt x="635" y="73"/>
                  </a:lnTo>
                  <a:lnTo>
                    <a:pt x="632" y="74"/>
                  </a:lnTo>
                  <a:lnTo>
                    <a:pt x="630" y="75"/>
                  </a:lnTo>
                  <a:lnTo>
                    <a:pt x="627" y="75"/>
                  </a:lnTo>
                  <a:lnTo>
                    <a:pt x="623" y="75"/>
                  </a:lnTo>
                  <a:lnTo>
                    <a:pt x="627" y="75"/>
                  </a:lnTo>
                  <a:lnTo>
                    <a:pt x="623" y="73"/>
                  </a:lnTo>
                  <a:lnTo>
                    <a:pt x="627" y="70"/>
                  </a:lnTo>
                  <a:lnTo>
                    <a:pt x="632" y="69"/>
                  </a:lnTo>
                  <a:lnTo>
                    <a:pt x="636" y="68"/>
                  </a:lnTo>
                  <a:lnTo>
                    <a:pt x="638" y="67"/>
                  </a:lnTo>
                  <a:lnTo>
                    <a:pt x="645" y="66"/>
                  </a:lnTo>
                  <a:lnTo>
                    <a:pt x="651" y="64"/>
                  </a:lnTo>
                  <a:lnTo>
                    <a:pt x="653" y="62"/>
                  </a:lnTo>
                  <a:lnTo>
                    <a:pt x="655" y="60"/>
                  </a:lnTo>
                  <a:lnTo>
                    <a:pt x="654" y="57"/>
                  </a:lnTo>
                  <a:lnTo>
                    <a:pt x="652" y="55"/>
                  </a:lnTo>
                  <a:lnTo>
                    <a:pt x="648" y="55"/>
                  </a:lnTo>
                  <a:lnTo>
                    <a:pt x="646" y="55"/>
                  </a:lnTo>
                  <a:lnTo>
                    <a:pt x="643" y="55"/>
                  </a:lnTo>
                  <a:lnTo>
                    <a:pt x="635" y="55"/>
                  </a:lnTo>
                  <a:lnTo>
                    <a:pt x="631" y="55"/>
                  </a:lnTo>
                  <a:lnTo>
                    <a:pt x="626" y="55"/>
                  </a:lnTo>
                  <a:lnTo>
                    <a:pt x="623" y="55"/>
                  </a:lnTo>
                  <a:lnTo>
                    <a:pt x="617" y="55"/>
                  </a:lnTo>
                  <a:lnTo>
                    <a:pt x="614" y="55"/>
                  </a:lnTo>
                  <a:lnTo>
                    <a:pt x="612" y="55"/>
                  </a:lnTo>
                  <a:lnTo>
                    <a:pt x="609" y="55"/>
                  </a:lnTo>
                  <a:lnTo>
                    <a:pt x="605" y="55"/>
                  </a:lnTo>
                  <a:lnTo>
                    <a:pt x="603" y="56"/>
                  </a:lnTo>
                  <a:lnTo>
                    <a:pt x="600" y="56"/>
                  </a:lnTo>
                  <a:lnTo>
                    <a:pt x="597" y="57"/>
                  </a:lnTo>
                  <a:lnTo>
                    <a:pt x="594" y="59"/>
                  </a:lnTo>
                  <a:lnTo>
                    <a:pt x="592" y="57"/>
                  </a:lnTo>
                  <a:lnTo>
                    <a:pt x="585" y="58"/>
                  </a:lnTo>
                  <a:lnTo>
                    <a:pt x="583" y="59"/>
                  </a:lnTo>
                  <a:lnTo>
                    <a:pt x="579" y="59"/>
                  </a:lnTo>
                  <a:lnTo>
                    <a:pt x="577" y="59"/>
                  </a:lnTo>
                  <a:lnTo>
                    <a:pt x="570" y="60"/>
                  </a:lnTo>
                  <a:lnTo>
                    <a:pt x="568" y="60"/>
                  </a:lnTo>
                  <a:lnTo>
                    <a:pt x="564" y="61"/>
                  </a:lnTo>
                  <a:lnTo>
                    <a:pt x="562" y="61"/>
                  </a:lnTo>
                  <a:lnTo>
                    <a:pt x="559" y="62"/>
                  </a:lnTo>
                  <a:lnTo>
                    <a:pt x="557" y="64"/>
                  </a:lnTo>
                  <a:lnTo>
                    <a:pt x="553" y="66"/>
                  </a:lnTo>
                  <a:lnTo>
                    <a:pt x="551" y="66"/>
                  </a:lnTo>
                  <a:lnTo>
                    <a:pt x="550" y="64"/>
                  </a:lnTo>
                  <a:lnTo>
                    <a:pt x="549" y="60"/>
                  </a:lnTo>
                  <a:lnTo>
                    <a:pt x="552" y="59"/>
                  </a:lnTo>
                  <a:lnTo>
                    <a:pt x="555" y="59"/>
                  </a:lnTo>
                  <a:lnTo>
                    <a:pt x="558" y="58"/>
                  </a:lnTo>
                  <a:lnTo>
                    <a:pt x="560" y="58"/>
                  </a:lnTo>
                  <a:lnTo>
                    <a:pt x="563" y="57"/>
                  </a:lnTo>
                  <a:lnTo>
                    <a:pt x="566" y="57"/>
                  </a:lnTo>
                  <a:lnTo>
                    <a:pt x="569" y="57"/>
                  </a:lnTo>
                  <a:lnTo>
                    <a:pt x="571" y="56"/>
                  </a:lnTo>
                  <a:lnTo>
                    <a:pt x="574" y="56"/>
                  </a:lnTo>
                  <a:lnTo>
                    <a:pt x="577" y="55"/>
                  </a:lnTo>
                  <a:lnTo>
                    <a:pt x="588" y="52"/>
                  </a:lnTo>
                  <a:lnTo>
                    <a:pt x="591" y="52"/>
                  </a:lnTo>
                  <a:lnTo>
                    <a:pt x="588" y="50"/>
                  </a:lnTo>
                  <a:lnTo>
                    <a:pt x="586" y="49"/>
                  </a:lnTo>
                  <a:lnTo>
                    <a:pt x="583" y="49"/>
                  </a:lnTo>
                  <a:lnTo>
                    <a:pt x="574" y="49"/>
                  </a:lnTo>
                  <a:lnTo>
                    <a:pt x="568" y="49"/>
                  </a:lnTo>
                  <a:lnTo>
                    <a:pt x="571" y="49"/>
                  </a:lnTo>
                  <a:lnTo>
                    <a:pt x="574" y="48"/>
                  </a:lnTo>
                  <a:lnTo>
                    <a:pt x="577" y="48"/>
                  </a:lnTo>
                  <a:lnTo>
                    <a:pt x="580" y="49"/>
                  </a:lnTo>
                  <a:lnTo>
                    <a:pt x="583" y="49"/>
                  </a:lnTo>
                  <a:lnTo>
                    <a:pt x="586" y="49"/>
                  </a:lnTo>
                  <a:lnTo>
                    <a:pt x="588" y="49"/>
                  </a:lnTo>
                  <a:lnTo>
                    <a:pt x="592" y="50"/>
                  </a:lnTo>
                  <a:lnTo>
                    <a:pt x="594" y="50"/>
                  </a:lnTo>
                  <a:lnTo>
                    <a:pt x="597" y="50"/>
                  </a:lnTo>
                  <a:lnTo>
                    <a:pt x="600" y="50"/>
                  </a:lnTo>
                  <a:lnTo>
                    <a:pt x="603" y="50"/>
                  </a:lnTo>
                  <a:lnTo>
                    <a:pt x="606" y="49"/>
                  </a:lnTo>
                  <a:lnTo>
                    <a:pt x="609" y="49"/>
                  </a:lnTo>
                  <a:lnTo>
                    <a:pt x="612" y="49"/>
                  </a:lnTo>
                  <a:lnTo>
                    <a:pt x="615" y="49"/>
                  </a:lnTo>
                  <a:lnTo>
                    <a:pt x="618" y="49"/>
                  </a:lnTo>
                  <a:lnTo>
                    <a:pt x="621" y="49"/>
                  </a:lnTo>
                  <a:lnTo>
                    <a:pt x="625" y="49"/>
                  </a:lnTo>
                  <a:lnTo>
                    <a:pt x="630" y="49"/>
                  </a:lnTo>
                  <a:lnTo>
                    <a:pt x="634" y="49"/>
                  </a:lnTo>
                  <a:lnTo>
                    <a:pt x="639" y="50"/>
                  </a:lnTo>
                  <a:lnTo>
                    <a:pt x="643" y="50"/>
                  </a:lnTo>
                  <a:lnTo>
                    <a:pt x="645" y="50"/>
                  </a:lnTo>
                  <a:lnTo>
                    <a:pt x="657" y="50"/>
                  </a:lnTo>
                  <a:lnTo>
                    <a:pt x="660" y="49"/>
                  </a:lnTo>
                  <a:lnTo>
                    <a:pt x="663" y="49"/>
                  </a:lnTo>
                  <a:lnTo>
                    <a:pt x="665" y="48"/>
                  </a:lnTo>
                  <a:lnTo>
                    <a:pt x="669" y="47"/>
                  </a:lnTo>
                  <a:lnTo>
                    <a:pt x="671" y="47"/>
                  </a:lnTo>
                  <a:lnTo>
                    <a:pt x="674" y="45"/>
                  </a:lnTo>
                  <a:lnTo>
                    <a:pt x="683" y="45"/>
                  </a:lnTo>
                  <a:lnTo>
                    <a:pt x="687" y="45"/>
                  </a:lnTo>
                  <a:lnTo>
                    <a:pt x="689" y="44"/>
                  </a:lnTo>
                  <a:lnTo>
                    <a:pt x="691" y="44"/>
                  </a:lnTo>
                  <a:lnTo>
                    <a:pt x="695" y="43"/>
                  </a:lnTo>
                  <a:lnTo>
                    <a:pt x="696" y="40"/>
                  </a:lnTo>
                  <a:lnTo>
                    <a:pt x="699" y="40"/>
                  </a:lnTo>
                  <a:lnTo>
                    <a:pt x="703" y="39"/>
                  </a:lnTo>
                  <a:lnTo>
                    <a:pt x="705" y="38"/>
                  </a:lnTo>
                  <a:lnTo>
                    <a:pt x="708" y="36"/>
                  </a:lnTo>
                  <a:lnTo>
                    <a:pt x="707" y="34"/>
                  </a:lnTo>
                  <a:lnTo>
                    <a:pt x="704" y="32"/>
                  </a:lnTo>
                  <a:lnTo>
                    <a:pt x="700" y="31"/>
                  </a:lnTo>
                  <a:lnTo>
                    <a:pt x="698" y="31"/>
                  </a:lnTo>
                  <a:lnTo>
                    <a:pt x="695" y="30"/>
                  </a:lnTo>
                  <a:lnTo>
                    <a:pt x="691" y="29"/>
                  </a:lnTo>
                  <a:lnTo>
                    <a:pt x="689" y="30"/>
                  </a:lnTo>
                  <a:lnTo>
                    <a:pt x="687" y="29"/>
                  </a:lnTo>
                  <a:lnTo>
                    <a:pt x="683" y="29"/>
                  </a:lnTo>
                  <a:lnTo>
                    <a:pt x="681" y="26"/>
                  </a:lnTo>
                  <a:lnTo>
                    <a:pt x="678" y="26"/>
                  </a:lnTo>
                  <a:lnTo>
                    <a:pt x="674" y="29"/>
                  </a:lnTo>
                  <a:lnTo>
                    <a:pt x="672" y="30"/>
                  </a:lnTo>
                  <a:lnTo>
                    <a:pt x="672" y="26"/>
                  </a:lnTo>
                  <a:lnTo>
                    <a:pt x="670" y="25"/>
                  </a:lnTo>
                  <a:lnTo>
                    <a:pt x="666" y="25"/>
                  </a:lnTo>
                  <a:lnTo>
                    <a:pt x="664" y="25"/>
                  </a:lnTo>
                  <a:lnTo>
                    <a:pt x="661" y="26"/>
                  </a:lnTo>
                  <a:lnTo>
                    <a:pt x="657" y="27"/>
                  </a:lnTo>
                  <a:lnTo>
                    <a:pt x="655" y="27"/>
                  </a:lnTo>
                  <a:lnTo>
                    <a:pt x="652" y="29"/>
                  </a:lnTo>
                  <a:lnTo>
                    <a:pt x="648" y="30"/>
                  </a:lnTo>
                  <a:lnTo>
                    <a:pt x="652" y="27"/>
                  </a:lnTo>
                  <a:lnTo>
                    <a:pt x="655" y="26"/>
                  </a:lnTo>
                  <a:lnTo>
                    <a:pt x="657" y="24"/>
                  </a:lnTo>
                  <a:lnTo>
                    <a:pt x="661" y="23"/>
                  </a:lnTo>
                  <a:lnTo>
                    <a:pt x="660" y="19"/>
                  </a:lnTo>
                  <a:lnTo>
                    <a:pt x="660" y="17"/>
                  </a:lnTo>
                  <a:lnTo>
                    <a:pt x="656" y="16"/>
                  </a:lnTo>
                  <a:lnTo>
                    <a:pt x="651" y="16"/>
                  </a:lnTo>
                  <a:lnTo>
                    <a:pt x="648" y="17"/>
                  </a:lnTo>
                  <a:lnTo>
                    <a:pt x="645" y="17"/>
                  </a:lnTo>
                  <a:lnTo>
                    <a:pt x="643" y="17"/>
                  </a:lnTo>
                  <a:lnTo>
                    <a:pt x="639" y="18"/>
                  </a:lnTo>
                  <a:lnTo>
                    <a:pt x="636" y="19"/>
                  </a:lnTo>
                  <a:lnTo>
                    <a:pt x="634" y="19"/>
                  </a:lnTo>
                  <a:lnTo>
                    <a:pt x="630" y="19"/>
                  </a:lnTo>
                  <a:lnTo>
                    <a:pt x="627" y="19"/>
                  </a:lnTo>
                  <a:lnTo>
                    <a:pt x="625" y="19"/>
                  </a:lnTo>
                  <a:lnTo>
                    <a:pt x="622" y="18"/>
                  </a:lnTo>
                  <a:lnTo>
                    <a:pt x="619" y="18"/>
                  </a:lnTo>
                  <a:lnTo>
                    <a:pt x="617" y="19"/>
                  </a:lnTo>
                  <a:lnTo>
                    <a:pt x="613" y="19"/>
                  </a:lnTo>
                  <a:lnTo>
                    <a:pt x="611" y="18"/>
                  </a:lnTo>
                  <a:lnTo>
                    <a:pt x="608" y="17"/>
                  </a:lnTo>
                  <a:lnTo>
                    <a:pt x="604" y="17"/>
                  </a:lnTo>
                  <a:lnTo>
                    <a:pt x="602" y="17"/>
                  </a:lnTo>
                  <a:lnTo>
                    <a:pt x="598" y="17"/>
                  </a:lnTo>
                  <a:lnTo>
                    <a:pt x="593" y="17"/>
                  </a:lnTo>
                  <a:lnTo>
                    <a:pt x="589" y="17"/>
                  </a:lnTo>
                  <a:lnTo>
                    <a:pt x="587" y="17"/>
                  </a:lnTo>
                  <a:lnTo>
                    <a:pt x="584" y="18"/>
                  </a:lnTo>
                  <a:lnTo>
                    <a:pt x="581" y="18"/>
                  </a:lnTo>
                  <a:lnTo>
                    <a:pt x="578" y="18"/>
                  </a:lnTo>
                  <a:lnTo>
                    <a:pt x="575" y="19"/>
                  </a:lnTo>
                  <a:lnTo>
                    <a:pt x="572" y="21"/>
                  </a:lnTo>
                  <a:lnTo>
                    <a:pt x="569" y="22"/>
                  </a:lnTo>
                  <a:lnTo>
                    <a:pt x="567" y="24"/>
                  </a:lnTo>
                  <a:lnTo>
                    <a:pt x="563" y="22"/>
                  </a:lnTo>
                  <a:lnTo>
                    <a:pt x="560" y="22"/>
                  </a:lnTo>
                  <a:lnTo>
                    <a:pt x="557" y="22"/>
                  </a:lnTo>
                  <a:lnTo>
                    <a:pt x="554" y="22"/>
                  </a:lnTo>
                  <a:lnTo>
                    <a:pt x="552" y="23"/>
                  </a:lnTo>
                  <a:lnTo>
                    <a:pt x="547" y="23"/>
                  </a:lnTo>
                  <a:lnTo>
                    <a:pt x="545" y="23"/>
                  </a:lnTo>
                  <a:lnTo>
                    <a:pt x="543" y="23"/>
                  </a:lnTo>
                  <a:lnTo>
                    <a:pt x="540" y="24"/>
                  </a:lnTo>
                  <a:lnTo>
                    <a:pt x="540" y="26"/>
                  </a:lnTo>
                  <a:lnTo>
                    <a:pt x="536" y="29"/>
                  </a:lnTo>
                  <a:lnTo>
                    <a:pt x="537" y="26"/>
                  </a:lnTo>
                  <a:lnTo>
                    <a:pt x="535" y="24"/>
                  </a:lnTo>
                  <a:lnTo>
                    <a:pt x="528" y="24"/>
                  </a:lnTo>
                  <a:lnTo>
                    <a:pt x="526" y="24"/>
                  </a:lnTo>
                  <a:lnTo>
                    <a:pt x="523" y="25"/>
                  </a:lnTo>
                  <a:lnTo>
                    <a:pt x="519" y="25"/>
                  </a:lnTo>
                  <a:lnTo>
                    <a:pt x="517" y="27"/>
                  </a:lnTo>
                  <a:lnTo>
                    <a:pt x="515" y="30"/>
                  </a:lnTo>
                  <a:lnTo>
                    <a:pt x="516" y="27"/>
                  </a:lnTo>
                  <a:lnTo>
                    <a:pt x="514" y="24"/>
                  </a:lnTo>
                  <a:lnTo>
                    <a:pt x="517" y="24"/>
                  </a:lnTo>
                  <a:lnTo>
                    <a:pt x="520" y="24"/>
                  </a:lnTo>
                  <a:lnTo>
                    <a:pt x="523" y="24"/>
                  </a:lnTo>
                  <a:lnTo>
                    <a:pt x="526" y="24"/>
                  </a:lnTo>
                  <a:lnTo>
                    <a:pt x="532" y="24"/>
                  </a:lnTo>
                  <a:lnTo>
                    <a:pt x="534" y="23"/>
                  </a:lnTo>
                  <a:lnTo>
                    <a:pt x="537" y="23"/>
                  </a:lnTo>
                  <a:lnTo>
                    <a:pt x="541" y="22"/>
                  </a:lnTo>
                  <a:lnTo>
                    <a:pt x="543" y="22"/>
                  </a:lnTo>
                  <a:lnTo>
                    <a:pt x="550" y="21"/>
                  </a:lnTo>
                  <a:lnTo>
                    <a:pt x="552" y="21"/>
                  </a:lnTo>
                  <a:lnTo>
                    <a:pt x="555" y="21"/>
                  </a:lnTo>
                  <a:lnTo>
                    <a:pt x="552" y="18"/>
                  </a:lnTo>
                  <a:lnTo>
                    <a:pt x="550" y="17"/>
                  </a:lnTo>
                  <a:lnTo>
                    <a:pt x="546" y="17"/>
                  </a:lnTo>
                  <a:lnTo>
                    <a:pt x="543" y="17"/>
                  </a:lnTo>
                  <a:lnTo>
                    <a:pt x="546" y="16"/>
                  </a:lnTo>
                  <a:lnTo>
                    <a:pt x="550" y="17"/>
                  </a:lnTo>
                  <a:lnTo>
                    <a:pt x="552" y="17"/>
                  </a:lnTo>
                  <a:lnTo>
                    <a:pt x="555" y="18"/>
                  </a:lnTo>
                  <a:lnTo>
                    <a:pt x="561" y="19"/>
                  </a:lnTo>
                  <a:lnTo>
                    <a:pt x="567" y="19"/>
                  </a:lnTo>
                  <a:lnTo>
                    <a:pt x="572" y="18"/>
                  </a:lnTo>
                  <a:lnTo>
                    <a:pt x="576" y="17"/>
                  </a:lnTo>
                  <a:lnTo>
                    <a:pt x="578" y="17"/>
                  </a:lnTo>
                  <a:lnTo>
                    <a:pt x="581" y="16"/>
                  </a:lnTo>
                  <a:lnTo>
                    <a:pt x="584" y="16"/>
                  </a:lnTo>
                  <a:lnTo>
                    <a:pt x="591" y="15"/>
                  </a:lnTo>
                  <a:lnTo>
                    <a:pt x="596" y="15"/>
                  </a:lnTo>
                  <a:lnTo>
                    <a:pt x="598" y="15"/>
                  </a:lnTo>
                  <a:lnTo>
                    <a:pt x="602" y="15"/>
                  </a:lnTo>
                  <a:lnTo>
                    <a:pt x="605" y="15"/>
                  </a:lnTo>
                  <a:lnTo>
                    <a:pt x="608" y="16"/>
                  </a:lnTo>
                  <a:lnTo>
                    <a:pt x="617" y="16"/>
                  </a:lnTo>
                  <a:lnTo>
                    <a:pt x="619" y="16"/>
                  </a:lnTo>
                  <a:lnTo>
                    <a:pt x="622" y="17"/>
                  </a:lnTo>
                  <a:lnTo>
                    <a:pt x="626" y="16"/>
                  </a:lnTo>
                  <a:lnTo>
                    <a:pt x="631" y="16"/>
                  </a:lnTo>
                  <a:lnTo>
                    <a:pt x="637" y="15"/>
                  </a:lnTo>
                  <a:lnTo>
                    <a:pt x="639" y="15"/>
                  </a:lnTo>
                  <a:lnTo>
                    <a:pt x="643" y="14"/>
                  </a:lnTo>
                  <a:lnTo>
                    <a:pt x="645" y="14"/>
                  </a:lnTo>
                  <a:lnTo>
                    <a:pt x="648" y="13"/>
                  </a:lnTo>
                  <a:lnTo>
                    <a:pt x="645" y="9"/>
                  </a:lnTo>
                  <a:lnTo>
                    <a:pt x="642" y="8"/>
                  </a:lnTo>
                  <a:lnTo>
                    <a:pt x="639" y="8"/>
                  </a:lnTo>
                  <a:lnTo>
                    <a:pt x="636" y="7"/>
                  </a:lnTo>
                  <a:lnTo>
                    <a:pt x="631" y="6"/>
                  </a:lnTo>
                  <a:lnTo>
                    <a:pt x="628" y="6"/>
                  </a:lnTo>
                  <a:lnTo>
                    <a:pt x="626" y="5"/>
                  </a:lnTo>
                  <a:lnTo>
                    <a:pt x="622" y="5"/>
                  </a:lnTo>
                  <a:lnTo>
                    <a:pt x="619" y="5"/>
                  </a:lnTo>
                  <a:lnTo>
                    <a:pt x="617" y="5"/>
                  </a:lnTo>
                  <a:lnTo>
                    <a:pt x="613" y="5"/>
                  </a:lnTo>
                  <a:lnTo>
                    <a:pt x="610" y="7"/>
                  </a:lnTo>
                  <a:lnTo>
                    <a:pt x="608" y="6"/>
                  </a:lnTo>
                  <a:lnTo>
                    <a:pt x="604" y="5"/>
                  </a:lnTo>
                  <a:lnTo>
                    <a:pt x="608" y="5"/>
                  </a:lnTo>
                  <a:lnTo>
                    <a:pt x="604" y="4"/>
                  </a:lnTo>
                  <a:lnTo>
                    <a:pt x="602" y="5"/>
                  </a:lnTo>
                  <a:lnTo>
                    <a:pt x="598" y="2"/>
                  </a:lnTo>
                  <a:lnTo>
                    <a:pt x="595" y="2"/>
                  </a:lnTo>
                  <a:lnTo>
                    <a:pt x="593" y="1"/>
                  </a:lnTo>
                  <a:lnTo>
                    <a:pt x="589" y="1"/>
                  </a:lnTo>
                  <a:lnTo>
                    <a:pt x="587" y="0"/>
                  </a:lnTo>
                  <a:lnTo>
                    <a:pt x="584" y="0"/>
                  </a:lnTo>
                  <a:lnTo>
                    <a:pt x="580" y="0"/>
                  </a:lnTo>
                  <a:lnTo>
                    <a:pt x="577" y="1"/>
                  </a:lnTo>
                  <a:lnTo>
                    <a:pt x="571" y="1"/>
                  </a:lnTo>
                  <a:lnTo>
                    <a:pt x="569" y="1"/>
                  </a:lnTo>
                  <a:lnTo>
                    <a:pt x="566" y="0"/>
                  </a:lnTo>
                  <a:lnTo>
                    <a:pt x="563" y="0"/>
                  </a:lnTo>
                  <a:lnTo>
                    <a:pt x="560" y="1"/>
                  </a:lnTo>
                  <a:lnTo>
                    <a:pt x="557" y="0"/>
                  </a:lnTo>
                  <a:lnTo>
                    <a:pt x="554" y="0"/>
                  </a:lnTo>
                  <a:lnTo>
                    <a:pt x="551" y="0"/>
                  </a:lnTo>
                  <a:lnTo>
                    <a:pt x="547" y="0"/>
                  </a:lnTo>
                  <a:lnTo>
                    <a:pt x="545" y="0"/>
                  </a:lnTo>
                  <a:lnTo>
                    <a:pt x="542" y="0"/>
                  </a:lnTo>
                  <a:lnTo>
                    <a:pt x="540" y="0"/>
                  </a:lnTo>
                  <a:lnTo>
                    <a:pt x="536" y="0"/>
                  </a:lnTo>
                  <a:lnTo>
                    <a:pt x="536" y="4"/>
                  </a:lnTo>
                  <a:lnTo>
                    <a:pt x="538" y="5"/>
                  </a:lnTo>
                  <a:lnTo>
                    <a:pt x="536" y="5"/>
                  </a:lnTo>
                  <a:lnTo>
                    <a:pt x="533" y="4"/>
                  </a:lnTo>
                  <a:lnTo>
                    <a:pt x="530" y="0"/>
                  </a:lnTo>
                  <a:lnTo>
                    <a:pt x="527" y="2"/>
                  </a:lnTo>
                  <a:lnTo>
                    <a:pt x="525" y="0"/>
                  </a:lnTo>
                  <a:lnTo>
                    <a:pt x="521" y="1"/>
                  </a:lnTo>
                  <a:lnTo>
                    <a:pt x="519" y="2"/>
                  </a:lnTo>
                  <a:lnTo>
                    <a:pt x="516" y="2"/>
                  </a:lnTo>
                  <a:lnTo>
                    <a:pt x="510" y="2"/>
                  </a:lnTo>
                  <a:lnTo>
                    <a:pt x="507" y="2"/>
                  </a:lnTo>
                  <a:lnTo>
                    <a:pt x="503" y="2"/>
                  </a:lnTo>
                  <a:lnTo>
                    <a:pt x="500" y="2"/>
                  </a:lnTo>
                  <a:lnTo>
                    <a:pt x="498" y="2"/>
                  </a:lnTo>
                  <a:lnTo>
                    <a:pt x="500" y="6"/>
                  </a:lnTo>
                  <a:lnTo>
                    <a:pt x="502" y="8"/>
                  </a:lnTo>
                  <a:lnTo>
                    <a:pt x="499" y="8"/>
                  </a:lnTo>
                  <a:lnTo>
                    <a:pt x="497" y="6"/>
                  </a:lnTo>
                  <a:lnTo>
                    <a:pt x="493" y="6"/>
                  </a:lnTo>
                  <a:lnTo>
                    <a:pt x="491" y="6"/>
                  </a:lnTo>
                  <a:lnTo>
                    <a:pt x="487" y="5"/>
                  </a:lnTo>
                  <a:lnTo>
                    <a:pt x="485" y="4"/>
                  </a:lnTo>
                  <a:lnTo>
                    <a:pt x="482" y="5"/>
                  </a:lnTo>
                  <a:lnTo>
                    <a:pt x="481" y="7"/>
                  </a:lnTo>
                  <a:lnTo>
                    <a:pt x="484" y="8"/>
                  </a:lnTo>
                  <a:lnTo>
                    <a:pt x="481" y="8"/>
                  </a:lnTo>
                  <a:lnTo>
                    <a:pt x="477" y="8"/>
                  </a:lnTo>
                  <a:lnTo>
                    <a:pt x="475" y="7"/>
                  </a:lnTo>
                  <a:lnTo>
                    <a:pt x="473" y="7"/>
                  </a:lnTo>
                  <a:lnTo>
                    <a:pt x="469" y="6"/>
                  </a:lnTo>
                  <a:lnTo>
                    <a:pt x="469" y="9"/>
                  </a:lnTo>
                  <a:lnTo>
                    <a:pt x="470" y="12"/>
                  </a:lnTo>
                  <a:lnTo>
                    <a:pt x="473" y="15"/>
                  </a:lnTo>
                  <a:lnTo>
                    <a:pt x="476" y="15"/>
                  </a:lnTo>
                  <a:lnTo>
                    <a:pt x="478" y="14"/>
                  </a:lnTo>
                  <a:lnTo>
                    <a:pt x="482" y="15"/>
                  </a:lnTo>
                  <a:lnTo>
                    <a:pt x="485" y="15"/>
                  </a:lnTo>
                  <a:lnTo>
                    <a:pt x="489" y="16"/>
                  </a:lnTo>
                  <a:lnTo>
                    <a:pt x="492" y="16"/>
                  </a:lnTo>
                  <a:lnTo>
                    <a:pt x="494" y="16"/>
                  </a:lnTo>
                  <a:lnTo>
                    <a:pt x="492" y="17"/>
                  </a:lnTo>
                  <a:lnTo>
                    <a:pt x="489" y="17"/>
                  </a:lnTo>
                  <a:lnTo>
                    <a:pt x="483" y="17"/>
                  </a:lnTo>
                  <a:lnTo>
                    <a:pt x="480" y="17"/>
                  </a:lnTo>
                  <a:lnTo>
                    <a:pt x="477" y="17"/>
                  </a:lnTo>
                  <a:lnTo>
                    <a:pt x="472" y="18"/>
                  </a:lnTo>
                  <a:lnTo>
                    <a:pt x="474" y="21"/>
                  </a:lnTo>
                  <a:lnTo>
                    <a:pt x="477" y="21"/>
                  </a:lnTo>
                  <a:lnTo>
                    <a:pt x="481" y="19"/>
                  </a:lnTo>
                  <a:lnTo>
                    <a:pt x="483" y="19"/>
                  </a:lnTo>
                  <a:lnTo>
                    <a:pt x="489" y="21"/>
                  </a:lnTo>
                  <a:lnTo>
                    <a:pt x="485" y="21"/>
                  </a:lnTo>
                  <a:lnTo>
                    <a:pt x="483" y="21"/>
                  </a:lnTo>
                  <a:lnTo>
                    <a:pt x="480" y="21"/>
                  </a:lnTo>
                  <a:lnTo>
                    <a:pt x="476" y="21"/>
                  </a:lnTo>
                  <a:lnTo>
                    <a:pt x="474" y="21"/>
                  </a:lnTo>
                  <a:lnTo>
                    <a:pt x="468" y="21"/>
                  </a:lnTo>
                  <a:lnTo>
                    <a:pt x="465" y="22"/>
                  </a:lnTo>
                  <a:lnTo>
                    <a:pt x="468" y="23"/>
                  </a:lnTo>
                  <a:lnTo>
                    <a:pt x="469" y="26"/>
                  </a:lnTo>
                  <a:lnTo>
                    <a:pt x="473" y="27"/>
                  </a:lnTo>
                  <a:lnTo>
                    <a:pt x="469" y="29"/>
                  </a:lnTo>
                  <a:lnTo>
                    <a:pt x="467" y="26"/>
                  </a:lnTo>
                  <a:lnTo>
                    <a:pt x="464" y="24"/>
                  </a:lnTo>
                  <a:lnTo>
                    <a:pt x="461" y="23"/>
                  </a:lnTo>
                  <a:lnTo>
                    <a:pt x="458" y="23"/>
                  </a:lnTo>
                  <a:lnTo>
                    <a:pt x="455" y="23"/>
                  </a:lnTo>
                  <a:lnTo>
                    <a:pt x="452" y="23"/>
                  </a:lnTo>
                  <a:lnTo>
                    <a:pt x="449" y="23"/>
                  </a:lnTo>
                  <a:lnTo>
                    <a:pt x="447" y="23"/>
                  </a:lnTo>
                  <a:lnTo>
                    <a:pt x="443" y="22"/>
                  </a:lnTo>
                  <a:lnTo>
                    <a:pt x="441" y="21"/>
                  </a:lnTo>
                  <a:lnTo>
                    <a:pt x="438" y="19"/>
                  </a:lnTo>
                  <a:lnTo>
                    <a:pt x="434" y="18"/>
                  </a:lnTo>
                  <a:lnTo>
                    <a:pt x="432" y="17"/>
                  </a:lnTo>
                  <a:lnTo>
                    <a:pt x="429" y="17"/>
                  </a:lnTo>
                  <a:lnTo>
                    <a:pt x="426" y="14"/>
                  </a:lnTo>
                  <a:lnTo>
                    <a:pt x="424" y="14"/>
                  </a:lnTo>
                  <a:lnTo>
                    <a:pt x="421" y="14"/>
                  </a:lnTo>
                  <a:lnTo>
                    <a:pt x="417" y="13"/>
                  </a:lnTo>
                  <a:lnTo>
                    <a:pt x="415" y="12"/>
                  </a:lnTo>
                  <a:lnTo>
                    <a:pt x="412" y="12"/>
                  </a:lnTo>
                  <a:lnTo>
                    <a:pt x="409" y="13"/>
                  </a:lnTo>
                  <a:lnTo>
                    <a:pt x="412" y="14"/>
                  </a:lnTo>
                  <a:lnTo>
                    <a:pt x="408" y="14"/>
                  </a:lnTo>
                  <a:lnTo>
                    <a:pt x="406" y="14"/>
                  </a:lnTo>
                  <a:lnTo>
                    <a:pt x="404" y="14"/>
                  </a:lnTo>
                  <a:lnTo>
                    <a:pt x="400" y="14"/>
                  </a:lnTo>
                  <a:lnTo>
                    <a:pt x="404" y="15"/>
                  </a:lnTo>
                  <a:lnTo>
                    <a:pt x="406" y="16"/>
                  </a:lnTo>
                  <a:lnTo>
                    <a:pt x="413" y="17"/>
                  </a:lnTo>
                  <a:lnTo>
                    <a:pt x="409" y="17"/>
                  </a:lnTo>
                  <a:lnTo>
                    <a:pt x="406" y="16"/>
                  </a:lnTo>
                  <a:lnTo>
                    <a:pt x="404" y="17"/>
                  </a:lnTo>
                  <a:lnTo>
                    <a:pt x="400" y="17"/>
                  </a:lnTo>
                  <a:lnTo>
                    <a:pt x="398" y="16"/>
                  </a:lnTo>
                  <a:lnTo>
                    <a:pt x="395" y="16"/>
                  </a:lnTo>
                  <a:lnTo>
                    <a:pt x="389" y="16"/>
                  </a:lnTo>
                  <a:lnTo>
                    <a:pt x="386" y="17"/>
                  </a:lnTo>
                  <a:lnTo>
                    <a:pt x="383" y="16"/>
                  </a:lnTo>
                  <a:lnTo>
                    <a:pt x="380" y="17"/>
                  </a:lnTo>
                  <a:lnTo>
                    <a:pt x="378" y="17"/>
                  </a:lnTo>
                  <a:lnTo>
                    <a:pt x="380" y="18"/>
                  </a:lnTo>
                  <a:lnTo>
                    <a:pt x="383" y="19"/>
                  </a:lnTo>
                  <a:lnTo>
                    <a:pt x="386" y="22"/>
                  </a:lnTo>
                  <a:lnTo>
                    <a:pt x="389" y="22"/>
                  </a:lnTo>
                  <a:lnTo>
                    <a:pt x="391" y="23"/>
                  </a:lnTo>
                  <a:lnTo>
                    <a:pt x="395" y="23"/>
                  </a:lnTo>
                  <a:lnTo>
                    <a:pt x="397" y="24"/>
                  </a:lnTo>
                  <a:lnTo>
                    <a:pt x="400" y="24"/>
                  </a:lnTo>
                  <a:lnTo>
                    <a:pt x="406" y="24"/>
                  </a:lnTo>
                  <a:lnTo>
                    <a:pt x="401" y="24"/>
                  </a:lnTo>
                  <a:lnTo>
                    <a:pt x="398" y="24"/>
                  </a:lnTo>
                  <a:lnTo>
                    <a:pt x="395" y="24"/>
                  </a:lnTo>
                  <a:lnTo>
                    <a:pt x="391" y="23"/>
                  </a:lnTo>
                  <a:lnTo>
                    <a:pt x="389" y="23"/>
                  </a:lnTo>
                  <a:lnTo>
                    <a:pt x="383" y="24"/>
                  </a:lnTo>
                  <a:lnTo>
                    <a:pt x="383" y="24"/>
                  </a:lnTo>
                  <a:lnTo>
                    <a:pt x="382" y="22"/>
                  </a:lnTo>
                  <a:lnTo>
                    <a:pt x="379" y="21"/>
                  </a:lnTo>
                  <a:lnTo>
                    <a:pt x="375" y="21"/>
                  </a:lnTo>
                  <a:lnTo>
                    <a:pt x="373" y="18"/>
                  </a:lnTo>
                  <a:lnTo>
                    <a:pt x="370" y="18"/>
                  </a:lnTo>
                  <a:lnTo>
                    <a:pt x="367" y="19"/>
                  </a:lnTo>
                  <a:lnTo>
                    <a:pt x="364" y="19"/>
                  </a:lnTo>
                  <a:lnTo>
                    <a:pt x="362" y="22"/>
                  </a:lnTo>
                  <a:lnTo>
                    <a:pt x="364" y="22"/>
                  </a:lnTo>
                  <a:lnTo>
                    <a:pt x="367" y="22"/>
                  </a:lnTo>
                  <a:lnTo>
                    <a:pt x="371" y="24"/>
                  </a:lnTo>
                  <a:lnTo>
                    <a:pt x="367" y="23"/>
                  </a:lnTo>
                  <a:lnTo>
                    <a:pt x="364" y="23"/>
                  </a:lnTo>
                  <a:lnTo>
                    <a:pt x="361" y="24"/>
                  </a:lnTo>
                  <a:lnTo>
                    <a:pt x="364" y="25"/>
                  </a:lnTo>
                  <a:lnTo>
                    <a:pt x="366" y="26"/>
                  </a:lnTo>
                  <a:lnTo>
                    <a:pt x="370" y="26"/>
                  </a:lnTo>
                  <a:lnTo>
                    <a:pt x="373" y="26"/>
                  </a:lnTo>
                  <a:lnTo>
                    <a:pt x="375" y="25"/>
                  </a:lnTo>
                  <a:lnTo>
                    <a:pt x="379" y="26"/>
                  </a:lnTo>
                  <a:lnTo>
                    <a:pt x="381" y="26"/>
                  </a:lnTo>
                  <a:lnTo>
                    <a:pt x="384" y="24"/>
                  </a:lnTo>
                  <a:lnTo>
                    <a:pt x="387" y="25"/>
                  </a:lnTo>
                  <a:lnTo>
                    <a:pt x="390" y="26"/>
                  </a:lnTo>
                  <a:lnTo>
                    <a:pt x="396" y="26"/>
                  </a:lnTo>
                  <a:lnTo>
                    <a:pt x="399" y="26"/>
                  </a:lnTo>
                  <a:lnTo>
                    <a:pt x="401" y="26"/>
                  </a:lnTo>
                  <a:lnTo>
                    <a:pt x="405" y="26"/>
                  </a:lnTo>
                  <a:lnTo>
                    <a:pt x="410" y="26"/>
                  </a:lnTo>
                  <a:lnTo>
                    <a:pt x="413" y="26"/>
                  </a:lnTo>
                  <a:lnTo>
                    <a:pt x="423" y="26"/>
                  </a:lnTo>
                  <a:lnTo>
                    <a:pt x="425" y="26"/>
                  </a:lnTo>
                  <a:lnTo>
                    <a:pt x="429" y="27"/>
                  </a:lnTo>
                  <a:lnTo>
                    <a:pt x="438" y="29"/>
                  </a:lnTo>
                  <a:lnTo>
                    <a:pt x="441" y="30"/>
                  </a:lnTo>
                  <a:lnTo>
                    <a:pt x="443" y="31"/>
                  </a:lnTo>
                  <a:lnTo>
                    <a:pt x="447" y="31"/>
                  </a:lnTo>
                  <a:lnTo>
                    <a:pt x="450" y="31"/>
                  </a:lnTo>
                  <a:lnTo>
                    <a:pt x="453" y="32"/>
                  </a:lnTo>
                  <a:lnTo>
                    <a:pt x="455" y="34"/>
                  </a:lnTo>
                  <a:lnTo>
                    <a:pt x="453" y="38"/>
                  </a:lnTo>
                  <a:lnTo>
                    <a:pt x="455" y="40"/>
                  </a:lnTo>
                  <a:lnTo>
                    <a:pt x="455" y="43"/>
                  </a:lnTo>
                  <a:lnTo>
                    <a:pt x="451" y="41"/>
                  </a:lnTo>
                  <a:lnTo>
                    <a:pt x="451" y="38"/>
                  </a:lnTo>
                  <a:lnTo>
                    <a:pt x="449" y="35"/>
                  </a:lnTo>
                  <a:lnTo>
                    <a:pt x="446" y="35"/>
                  </a:lnTo>
                  <a:lnTo>
                    <a:pt x="443" y="34"/>
                  </a:lnTo>
                  <a:lnTo>
                    <a:pt x="440" y="33"/>
                  </a:lnTo>
                  <a:lnTo>
                    <a:pt x="438" y="32"/>
                  </a:lnTo>
                  <a:lnTo>
                    <a:pt x="434" y="31"/>
                  </a:lnTo>
                  <a:lnTo>
                    <a:pt x="432" y="31"/>
                  </a:lnTo>
                  <a:lnTo>
                    <a:pt x="429" y="32"/>
                  </a:lnTo>
                  <a:lnTo>
                    <a:pt x="431" y="34"/>
                  </a:lnTo>
                  <a:lnTo>
                    <a:pt x="432" y="38"/>
                  </a:lnTo>
                  <a:lnTo>
                    <a:pt x="429" y="39"/>
                  </a:lnTo>
                  <a:lnTo>
                    <a:pt x="427" y="35"/>
                  </a:lnTo>
                  <a:lnTo>
                    <a:pt x="427" y="33"/>
                  </a:lnTo>
                  <a:lnTo>
                    <a:pt x="425" y="32"/>
                  </a:lnTo>
                  <a:lnTo>
                    <a:pt x="423" y="30"/>
                  </a:lnTo>
                  <a:lnTo>
                    <a:pt x="419" y="29"/>
                  </a:lnTo>
                  <a:lnTo>
                    <a:pt x="417" y="29"/>
                  </a:lnTo>
                  <a:lnTo>
                    <a:pt x="414" y="29"/>
                  </a:lnTo>
                  <a:lnTo>
                    <a:pt x="412" y="29"/>
                  </a:lnTo>
                  <a:lnTo>
                    <a:pt x="402" y="29"/>
                  </a:lnTo>
                  <a:lnTo>
                    <a:pt x="399" y="29"/>
                  </a:lnTo>
                  <a:lnTo>
                    <a:pt x="397" y="30"/>
                  </a:lnTo>
                  <a:lnTo>
                    <a:pt x="391" y="30"/>
                  </a:lnTo>
                  <a:lnTo>
                    <a:pt x="388" y="29"/>
                  </a:lnTo>
                  <a:lnTo>
                    <a:pt x="384" y="29"/>
                  </a:lnTo>
                  <a:lnTo>
                    <a:pt x="382" y="29"/>
                  </a:lnTo>
                  <a:lnTo>
                    <a:pt x="379" y="29"/>
                  </a:lnTo>
                  <a:lnTo>
                    <a:pt x="375" y="31"/>
                  </a:lnTo>
                  <a:lnTo>
                    <a:pt x="379" y="32"/>
                  </a:lnTo>
                  <a:lnTo>
                    <a:pt x="381" y="33"/>
                  </a:lnTo>
                  <a:lnTo>
                    <a:pt x="384" y="34"/>
                  </a:lnTo>
                  <a:lnTo>
                    <a:pt x="387" y="35"/>
                  </a:lnTo>
                  <a:lnTo>
                    <a:pt x="390" y="36"/>
                  </a:lnTo>
                  <a:lnTo>
                    <a:pt x="392" y="39"/>
                  </a:lnTo>
                  <a:lnTo>
                    <a:pt x="396" y="40"/>
                  </a:lnTo>
                  <a:lnTo>
                    <a:pt x="398" y="40"/>
                  </a:lnTo>
                  <a:lnTo>
                    <a:pt x="401" y="41"/>
                  </a:lnTo>
                  <a:lnTo>
                    <a:pt x="400" y="44"/>
                  </a:lnTo>
                  <a:lnTo>
                    <a:pt x="404" y="44"/>
                  </a:lnTo>
                  <a:lnTo>
                    <a:pt x="406" y="45"/>
                  </a:lnTo>
                  <a:lnTo>
                    <a:pt x="409" y="45"/>
                  </a:lnTo>
                  <a:lnTo>
                    <a:pt x="413" y="45"/>
                  </a:lnTo>
                  <a:lnTo>
                    <a:pt x="415" y="45"/>
                  </a:lnTo>
                  <a:lnTo>
                    <a:pt x="418" y="47"/>
                  </a:lnTo>
                  <a:lnTo>
                    <a:pt x="421" y="48"/>
                  </a:lnTo>
                  <a:lnTo>
                    <a:pt x="417" y="48"/>
                  </a:lnTo>
                  <a:lnTo>
                    <a:pt x="415" y="47"/>
                  </a:lnTo>
                  <a:lnTo>
                    <a:pt x="412" y="47"/>
                  </a:lnTo>
                  <a:lnTo>
                    <a:pt x="408" y="47"/>
                  </a:lnTo>
                  <a:lnTo>
                    <a:pt x="406" y="47"/>
                  </a:lnTo>
                  <a:lnTo>
                    <a:pt x="402" y="45"/>
                  </a:lnTo>
                  <a:lnTo>
                    <a:pt x="400" y="45"/>
                  </a:lnTo>
                  <a:lnTo>
                    <a:pt x="397" y="44"/>
                  </a:lnTo>
                  <a:lnTo>
                    <a:pt x="393" y="44"/>
                  </a:lnTo>
                  <a:lnTo>
                    <a:pt x="391" y="45"/>
                  </a:lnTo>
                  <a:lnTo>
                    <a:pt x="388" y="47"/>
                  </a:lnTo>
                  <a:lnTo>
                    <a:pt x="389" y="49"/>
                  </a:lnTo>
                  <a:lnTo>
                    <a:pt x="391" y="52"/>
                  </a:lnTo>
                  <a:lnTo>
                    <a:pt x="389" y="53"/>
                  </a:lnTo>
                  <a:lnTo>
                    <a:pt x="386" y="56"/>
                  </a:lnTo>
                  <a:lnTo>
                    <a:pt x="388" y="56"/>
                  </a:lnTo>
                  <a:lnTo>
                    <a:pt x="391" y="57"/>
                  </a:lnTo>
                  <a:lnTo>
                    <a:pt x="389" y="57"/>
                  </a:lnTo>
                  <a:lnTo>
                    <a:pt x="391" y="59"/>
                  </a:lnTo>
                  <a:lnTo>
                    <a:pt x="393" y="61"/>
                  </a:lnTo>
                  <a:lnTo>
                    <a:pt x="391" y="61"/>
                  </a:lnTo>
                  <a:lnTo>
                    <a:pt x="388" y="62"/>
                  </a:lnTo>
                  <a:lnTo>
                    <a:pt x="386" y="62"/>
                  </a:lnTo>
                  <a:lnTo>
                    <a:pt x="382" y="61"/>
                  </a:lnTo>
                  <a:lnTo>
                    <a:pt x="380" y="60"/>
                  </a:lnTo>
                  <a:lnTo>
                    <a:pt x="376" y="58"/>
                  </a:lnTo>
                  <a:lnTo>
                    <a:pt x="373" y="57"/>
                  </a:lnTo>
                  <a:lnTo>
                    <a:pt x="371" y="57"/>
                  </a:lnTo>
                  <a:lnTo>
                    <a:pt x="370" y="53"/>
                  </a:lnTo>
                  <a:lnTo>
                    <a:pt x="366" y="52"/>
                  </a:lnTo>
                  <a:lnTo>
                    <a:pt x="364" y="51"/>
                  </a:lnTo>
                  <a:lnTo>
                    <a:pt x="361" y="51"/>
                  </a:lnTo>
                  <a:lnTo>
                    <a:pt x="358" y="50"/>
                  </a:lnTo>
                  <a:lnTo>
                    <a:pt x="355" y="50"/>
                  </a:lnTo>
                  <a:lnTo>
                    <a:pt x="353" y="49"/>
                  </a:lnTo>
                  <a:lnTo>
                    <a:pt x="347" y="47"/>
                  </a:lnTo>
                  <a:lnTo>
                    <a:pt x="344" y="45"/>
                  </a:lnTo>
                  <a:lnTo>
                    <a:pt x="341" y="44"/>
                  </a:lnTo>
                  <a:lnTo>
                    <a:pt x="338" y="44"/>
                  </a:lnTo>
                  <a:lnTo>
                    <a:pt x="335" y="44"/>
                  </a:lnTo>
                  <a:lnTo>
                    <a:pt x="332" y="42"/>
                  </a:lnTo>
                  <a:lnTo>
                    <a:pt x="329" y="40"/>
                  </a:lnTo>
                  <a:lnTo>
                    <a:pt x="327" y="39"/>
                  </a:lnTo>
                  <a:lnTo>
                    <a:pt x="321" y="38"/>
                  </a:lnTo>
                  <a:lnTo>
                    <a:pt x="318" y="38"/>
                  </a:lnTo>
                  <a:lnTo>
                    <a:pt x="314" y="38"/>
                  </a:lnTo>
                  <a:lnTo>
                    <a:pt x="312" y="38"/>
                  </a:lnTo>
                  <a:lnTo>
                    <a:pt x="308" y="38"/>
                  </a:lnTo>
                  <a:lnTo>
                    <a:pt x="303" y="38"/>
                  </a:lnTo>
                  <a:lnTo>
                    <a:pt x="302" y="41"/>
                  </a:lnTo>
                  <a:lnTo>
                    <a:pt x="304" y="43"/>
                  </a:lnTo>
                  <a:lnTo>
                    <a:pt x="305" y="45"/>
                  </a:lnTo>
                  <a:lnTo>
                    <a:pt x="306" y="49"/>
                  </a:lnTo>
                  <a:lnTo>
                    <a:pt x="308" y="50"/>
                  </a:lnTo>
                  <a:lnTo>
                    <a:pt x="312" y="51"/>
                  </a:lnTo>
                  <a:lnTo>
                    <a:pt x="314" y="53"/>
                  </a:lnTo>
                  <a:lnTo>
                    <a:pt x="316" y="55"/>
                  </a:lnTo>
                  <a:lnTo>
                    <a:pt x="320" y="56"/>
                  </a:lnTo>
                  <a:lnTo>
                    <a:pt x="322" y="57"/>
                  </a:lnTo>
                  <a:lnTo>
                    <a:pt x="320" y="59"/>
                  </a:lnTo>
                  <a:lnTo>
                    <a:pt x="316" y="59"/>
                  </a:lnTo>
                  <a:lnTo>
                    <a:pt x="314" y="58"/>
                  </a:lnTo>
                  <a:lnTo>
                    <a:pt x="311" y="58"/>
                  </a:lnTo>
                  <a:lnTo>
                    <a:pt x="308" y="58"/>
                  </a:lnTo>
                  <a:lnTo>
                    <a:pt x="305" y="57"/>
                  </a:lnTo>
                  <a:lnTo>
                    <a:pt x="302" y="57"/>
                  </a:lnTo>
                  <a:lnTo>
                    <a:pt x="304" y="59"/>
                  </a:lnTo>
                  <a:lnTo>
                    <a:pt x="306" y="60"/>
                  </a:lnTo>
                  <a:lnTo>
                    <a:pt x="310" y="62"/>
                  </a:lnTo>
                  <a:lnTo>
                    <a:pt x="312" y="62"/>
                  </a:lnTo>
                  <a:lnTo>
                    <a:pt x="315" y="64"/>
                  </a:lnTo>
                  <a:lnTo>
                    <a:pt x="318" y="66"/>
                  </a:lnTo>
                  <a:lnTo>
                    <a:pt x="321" y="67"/>
                  </a:lnTo>
                  <a:lnTo>
                    <a:pt x="319" y="68"/>
                  </a:lnTo>
                  <a:lnTo>
                    <a:pt x="315" y="67"/>
                  </a:lnTo>
                  <a:lnTo>
                    <a:pt x="313" y="66"/>
                  </a:lnTo>
                  <a:lnTo>
                    <a:pt x="311" y="64"/>
                  </a:lnTo>
                  <a:lnTo>
                    <a:pt x="308" y="64"/>
                  </a:lnTo>
                  <a:lnTo>
                    <a:pt x="305" y="62"/>
                  </a:lnTo>
                  <a:lnTo>
                    <a:pt x="303" y="60"/>
                  </a:lnTo>
                  <a:lnTo>
                    <a:pt x="299" y="59"/>
                  </a:lnTo>
                  <a:lnTo>
                    <a:pt x="297" y="58"/>
                  </a:lnTo>
                  <a:lnTo>
                    <a:pt x="290" y="58"/>
                  </a:lnTo>
                  <a:lnTo>
                    <a:pt x="288" y="57"/>
                  </a:lnTo>
                  <a:lnTo>
                    <a:pt x="285" y="56"/>
                  </a:lnTo>
                  <a:lnTo>
                    <a:pt x="281" y="55"/>
                  </a:lnTo>
                  <a:lnTo>
                    <a:pt x="279" y="55"/>
                  </a:lnTo>
                  <a:lnTo>
                    <a:pt x="277" y="53"/>
                  </a:lnTo>
                  <a:lnTo>
                    <a:pt x="276" y="57"/>
                  </a:lnTo>
                  <a:lnTo>
                    <a:pt x="276" y="59"/>
                  </a:lnTo>
                  <a:lnTo>
                    <a:pt x="273" y="61"/>
                  </a:lnTo>
                  <a:lnTo>
                    <a:pt x="271" y="64"/>
                  </a:lnTo>
                  <a:lnTo>
                    <a:pt x="268" y="66"/>
                  </a:lnTo>
                  <a:lnTo>
                    <a:pt x="268" y="68"/>
                  </a:lnTo>
                  <a:lnTo>
                    <a:pt x="268" y="70"/>
                  </a:lnTo>
                  <a:lnTo>
                    <a:pt x="265" y="70"/>
                  </a:lnTo>
                  <a:lnTo>
                    <a:pt x="264" y="68"/>
                  </a:lnTo>
                  <a:lnTo>
                    <a:pt x="263" y="65"/>
                  </a:lnTo>
                  <a:lnTo>
                    <a:pt x="265" y="62"/>
                  </a:lnTo>
                  <a:lnTo>
                    <a:pt x="268" y="59"/>
                  </a:lnTo>
                  <a:lnTo>
                    <a:pt x="268" y="57"/>
                  </a:lnTo>
                  <a:lnTo>
                    <a:pt x="267" y="53"/>
                  </a:lnTo>
                  <a:lnTo>
                    <a:pt x="268" y="51"/>
                  </a:lnTo>
                  <a:lnTo>
                    <a:pt x="264" y="49"/>
                  </a:lnTo>
                  <a:lnTo>
                    <a:pt x="262" y="45"/>
                  </a:lnTo>
                  <a:lnTo>
                    <a:pt x="259" y="44"/>
                  </a:lnTo>
                  <a:lnTo>
                    <a:pt x="256" y="43"/>
                  </a:lnTo>
                  <a:lnTo>
                    <a:pt x="253" y="43"/>
                  </a:lnTo>
                  <a:lnTo>
                    <a:pt x="251" y="43"/>
                  </a:lnTo>
                  <a:lnTo>
                    <a:pt x="247" y="44"/>
                  </a:lnTo>
                  <a:lnTo>
                    <a:pt x="245" y="44"/>
                  </a:lnTo>
                  <a:lnTo>
                    <a:pt x="242" y="44"/>
                  </a:lnTo>
                  <a:lnTo>
                    <a:pt x="239" y="45"/>
                  </a:lnTo>
                  <a:lnTo>
                    <a:pt x="242" y="45"/>
                  </a:lnTo>
                  <a:lnTo>
                    <a:pt x="245" y="47"/>
                  </a:lnTo>
                  <a:lnTo>
                    <a:pt x="246" y="49"/>
                  </a:lnTo>
                  <a:lnTo>
                    <a:pt x="243" y="49"/>
                  </a:lnTo>
                  <a:lnTo>
                    <a:pt x="241" y="47"/>
                  </a:lnTo>
                  <a:lnTo>
                    <a:pt x="238" y="47"/>
                  </a:lnTo>
                  <a:lnTo>
                    <a:pt x="235" y="45"/>
                  </a:lnTo>
                  <a:lnTo>
                    <a:pt x="233" y="47"/>
                  </a:lnTo>
                  <a:lnTo>
                    <a:pt x="230" y="49"/>
                  </a:lnTo>
                  <a:lnTo>
                    <a:pt x="228" y="48"/>
                  </a:lnTo>
                  <a:lnTo>
                    <a:pt x="225" y="48"/>
                  </a:lnTo>
                  <a:lnTo>
                    <a:pt x="222" y="48"/>
                  </a:lnTo>
                  <a:lnTo>
                    <a:pt x="219" y="49"/>
                  </a:lnTo>
                  <a:lnTo>
                    <a:pt x="216" y="49"/>
                  </a:lnTo>
                  <a:lnTo>
                    <a:pt x="213" y="49"/>
                  </a:lnTo>
                  <a:lnTo>
                    <a:pt x="210" y="50"/>
                  </a:lnTo>
                  <a:lnTo>
                    <a:pt x="208" y="50"/>
                  </a:lnTo>
                  <a:lnTo>
                    <a:pt x="204" y="50"/>
                  </a:lnTo>
                  <a:lnTo>
                    <a:pt x="202" y="51"/>
                  </a:lnTo>
                  <a:lnTo>
                    <a:pt x="199" y="51"/>
                  </a:lnTo>
                  <a:lnTo>
                    <a:pt x="196" y="52"/>
                  </a:lnTo>
                  <a:lnTo>
                    <a:pt x="193" y="53"/>
                  </a:lnTo>
                  <a:lnTo>
                    <a:pt x="187" y="55"/>
                  </a:lnTo>
                  <a:lnTo>
                    <a:pt x="191" y="57"/>
                  </a:lnTo>
                  <a:lnTo>
                    <a:pt x="193" y="57"/>
                  </a:lnTo>
                  <a:lnTo>
                    <a:pt x="195" y="58"/>
                  </a:lnTo>
                  <a:lnTo>
                    <a:pt x="199" y="59"/>
                  </a:lnTo>
                  <a:lnTo>
                    <a:pt x="201" y="61"/>
                  </a:lnTo>
                  <a:lnTo>
                    <a:pt x="203" y="65"/>
                  </a:lnTo>
                  <a:lnTo>
                    <a:pt x="207" y="66"/>
                  </a:lnTo>
                  <a:lnTo>
                    <a:pt x="209" y="66"/>
                  </a:lnTo>
                  <a:lnTo>
                    <a:pt x="212" y="68"/>
                  </a:lnTo>
                  <a:lnTo>
                    <a:pt x="216" y="69"/>
                  </a:lnTo>
                  <a:lnTo>
                    <a:pt x="218" y="72"/>
                  </a:lnTo>
                  <a:lnTo>
                    <a:pt x="221" y="74"/>
                  </a:lnTo>
                  <a:lnTo>
                    <a:pt x="224" y="75"/>
                  </a:lnTo>
                  <a:lnTo>
                    <a:pt x="227" y="76"/>
                  </a:lnTo>
                  <a:lnTo>
                    <a:pt x="224" y="75"/>
                  </a:lnTo>
                  <a:lnTo>
                    <a:pt x="218" y="74"/>
                  </a:lnTo>
                  <a:lnTo>
                    <a:pt x="216" y="72"/>
                  </a:lnTo>
                  <a:lnTo>
                    <a:pt x="212" y="70"/>
                  </a:lnTo>
                  <a:lnTo>
                    <a:pt x="210" y="68"/>
                  </a:lnTo>
                  <a:lnTo>
                    <a:pt x="207" y="68"/>
                  </a:lnTo>
                  <a:lnTo>
                    <a:pt x="204" y="67"/>
                  </a:lnTo>
                  <a:lnTo>
                    <a:pt x="201" y="67"/>
                  </a:lnTo>
                  <a:lnTo>
                    <a:pt x="199" y="66"/>
                  </a:lnTo>
                  <a:lnTo>
                    <a:pt x="196" y="64"/>
                  </a:lnTo>
                  <a:lnTo>
                    <a:pt x="195" y="60"/>
                  </a:lnTo>
                  <a:lnTo>
                    <a:pt x="193" y="59"/>
                  </a:lnTo>
                  <a:lnTo>
                    <a:pt x="186" y="58"/>
                  </a:lnTo>
                  <a:lnTo>
                    <a:pt x="184" y="58"/>
                  </a:lnTo>
                  <a:lnTo>
                    <a:pt x="180" y="57"/>
                  </a:lnTo>
                  <a:lnTo>
                    <a:pt x="178" y="57"/>
                  </a:lnTo>
                  <a:lnTo>
                    <a:pt x="176" y="57"/>
                  </a:lnTo>
                  <a:lnTo>
                    <a:pt x="174" y="58"/>
                  </a:lnTo>
                  <a:lnTo>
                    <a:pt x="170" y="58"/>
                  </a:lnTo>
                  <a:lnTo>
                    <a:pt x="168" y="59"/>
                  </a:lnTo>
                  <a:lnTo>
                    <a:pt x="165" y="60"/>
                  </a:lnTo>
                  <a:lnTo>
                    <a:pt x="162" y="61"/>
                  </a:lnTo>
                  <a:lnTo>
                    <a:pt x="159" y="62"/>
                  </a:lnTo>
                  <a:lnTo>
                    <a:pt x="161" y="66"/>
                  </a:lnTo>
                  <a:lnTo>
                    <a:pt x="163" y="68"/>
                  </a:lnTo>
                  <a:lnTo>
                    <a:pt x="167" y="70"/>
                  </a:lnTo>
                  <a:lnTo>
                    <a:pt x="167" y="73"/>
                  </a:lnTo>
                  <a:lnTo>
                    <a:pt x="165" y="74"/>
                  </a:lnTo>
                  <a:lnTo>
                    <a:pt x="162" y="77"/>
                  </a:lnTo>
                  <a:lnTo>
                    <a:pt x="163" y="79"/>
                  </a:lnTo>
                  <a:lnTo>
                    <a:pt x="166" y="83"/>
                  </a:lnTo>
                  <a:lnTo>
                    <a:pt x="163" y="84"/>
                  </a:lnTo>
                  <a:lnTo>
                    <a:pt x="160" y="84"/>
                  </a:lnTo>
                  <a:lnTo>
                    <a:pt x="158" y="85"/>
                  </a:lnTo>
                  <a:lnTo>
                    <a:pt x="154" y="84"/>
                  </a:lnTo>
                  <a:lnTo>
                    <a:pt x="152" y="83"/>
                  </a:lnTo>
                  <a:lnTo>
                    <a:pt x="149" y="82"/>
                  </a:lnTo>
                  <a:lnTo>
                    <a:pt x="147" y="81"/>
                  </a:lnTo>
                  <a:lnTo>
                    <a:pt x="143" y="81"/>
                  </a:lnTo>
                  <a:lnTo>
                    <a:pt x="140" y="81"/>
                  </a:lnTo>
                  <a:lnTo>
                    <a:pt x="137" y="81"/>
                  </a:lnTo>
                  <a:lnTo>
                    <a:pt x="134" y="82"/>
                  </a:lnTo>
                  <a:lnTo>
                    <a:pt x="133" y="84"/>
                  </a:lnTo>
                  <a:lnTo>
                    <a:pt x="134" y="87"/>
                  </a:lnTo>
                  <a:lnTo>
                    <a:pt x="136" y="90"/>
                  </a:lnTo>
                  <a:lnTo>
                    <a:pt x="139" y="92"/>
                  </a:lnTo>
                  <a:lnTo>
                    <a:pt x="141" y="95"/>
                  </a:lnTo>
                  <a:lnTo>
                    <a:pt x="139" y="94"/>
                  </a:lnTo>
                  <a:lnTo>
                    <a:pt x="136" y="92"/>
                  </a:lnTo>
                  <a:lnTo>
                    <a:pt x="134" y="89"/>
                  </a:lnTo>
                  <a:lnTo>
                    <a:pt x="132" y="86"/>
                  </a:lnTo>
                  <a:lnTo>
                    <a:pt x="131" y="84"/>
                  </a:lnTo>
                  <a:lnTo>
                    <a:pt x="128" y="83"/>
                  </a:lnTo>
                  <a:lnTo>
                    <a:pt x="125" y="85"/>
                  </a:lnTo>
                  <a:lnTo>
                    <a:pt x="123" y="86"/>
                  </a:lnTo>
                  <a:lnTo>
                    <a:pt x="119" y="87"/>
                  </a:lnTo>
                  <a:lnTo>
                    <a:pt x="117" y="87"/>
                  </a:lnTo>
                  <a:lnTo>
                    <a:pt x="114" y="87"/>
                  </a:lnTo>
                  <a:lnTo>
                    <a:pt x="113" y="91"/>
                  </a:lnTo>
                  <a:lnTo>
                    <a:pt x="110" y="92"/>
                  </a:lnTo>
                  <a:lnTo>
                    <a:pt x="109" y="94"/>
                  </a:lnTo>
                  <a:lnTo>
                    <a:pt x="107" y="95"/>
                  </a:lnTo>
                  <a:lnTo>
                    <a:pt x="103" y="96"/>
                  </a:lnTo>
                  <a:lnTo>
                    <a:pt x="101" y="98"/>
                  </a:lnTo>
                  <a:lnTo>
                    <a:pt x="103" y="99"/>
                  </a:lnTo>
                  <a:lnTo>
                    <a:pt x="101" y="99"/>
                  </a:lnTo>
                  <a:lnTo>
                    <a:pt x="98" y="98"/>
                  </a:lnTo>
                  <a:lnTo>
                    <a:pt x="94" y="100"/>
                  </a:lnTo>
                  <a:lnTo>
                    <a:pt x="92" y="101"/>
                  </a:lnTo>
                  <a:lnTo>
                    <a:pt x="89" y="101"/>
                  </a:lnTo>
                  <a:lnTo>
                    <a:pt x="86" y="102"/>
                  </a:lnTo>
                  <a:lnTo>
                    <a:pt x="85" y="106"/>
                  </a:lnTo>
                  <a:lnTo>
                    <a:pt x="82" y="107"/>
                  </a:lnTo>
                  <a:lnTo>
                    <a:pt x="80" y="108"/>
                  </a:lnTo>
                  <a:lnTo>
                    <a:pt x="76" y="109"/>
                  </a:lnTo>
                  <a:lnTo>
                    <a:pt x="76" y="111"/>
                  </a:lnTo>
                  <a:lnTo>
                    <a:pt x="79" y="115"/>
                  </a:lnTo>
                  <a:lnTo>
                    <a:pt x="82" y="116"/>
                  </a:lnTo>
                  <a:lnTo>
                    <a:pt x="84" y="118"/>
                  </a:lnTo>
                  <a:lnTo>
                    <a:pt x="88" y="117"/>
                  </a:lnTo>
                  <a:lnTo>
                    <a:pt x="90" y="117"/>
                  </a:lnTo>
                  <a:lnTo>
                    <a:pt x="93" y="117"/>
                  </a:lnTo>
                  <a:lnTo>
                    <a:pt x="96" y="119"/>
                  </a:lnTo>
                  <a:lnTo>
                    <a:pt x="99" y="119"/>
                  </a:lnTo>
                  <a:lnTo>
                    <a:pt x="101" y="118"/>
                  </a:lnTo>
                  <a:lnTo>
                    <a:pt x="105" y="117"/>
                  </a:lnTo>
                  <a:lnTo>
                    <a:pt x="108" y="117"/>
                  </a:lnTo>
                  <a:lnTo>
                    <a:pt x="110" y="117"/>
                  </a:lnTo>
                  <a:lnTo>
                    <a:pt x="113" y="117"/>
                  </a:lnTo>
                  <a:lnTo>
                    <a:pt x="116" y="117"/>
                  </a:lnTo>
                  <a:lnTo>
                    <a:pt x="119" y="116"/>
                  </a:lnTo>
                  <a:lnTo>
                    <a:pt x="122" y="113"/>
                  </a:lnTo>
                  <a:lnTo>
                    <a:pt x="124" y="115"/>
                  </a:lnTo>
                  <a:lnTo>
                    <a:pt x="127" y="115"/>
                  </a:lnTo>
                  <a:lnTo>
                    <a:pt x="122" y="116"/>
                  </a:lnTo>
                  <a:lnTo>
                    <a:pt x="118" y="117"/>
                  </a:lnTo>
                  <a:lnTo>
                    <a:pt x="113" y="118"/>
                  </a:lnTo>
                  <a:lnTo>
                    <a:pt x="109" y="119"/>
                  </a:lnTo>
                  <a:lnTo>
                    <a:pt x="110" y="122"/>
                  </a:lnTo>
                  <a:lnTo>
                    <a:pt x="110" y="125"/>
                  </a:lnTo>
                  <a:lnTo>
                    <a:pt x="111" y="127"/>
                  </a:lnTo>
                  <a:lnTo>
                    <a:pt x="110" y="130"/>
                  </a:lnTo>
                  <a:lnTo>
                    <a:pt x="113" y="133"/>
                  </a:lnTo>
                  <a:lnTo>
                    <a:pt x="109" y="138"/>
                  </a:lnTo>
                  <a:lnTo>
                    <a:pt x="106" y="139"/>
                  </a:lnTo>
                  <a:lnTo>
                    <a:pt x="103" y="141"/>
                  </a:lnTo>
                  <a:lnTo>
                    <a:pt x="100" y="144"/>
                  </a:lnTo>
                  <a:lnTo>
                    <a:pt x="98" y="146"/>
                  </a:lnTo>
                  <a:lnTo>
                    <a:pt x="94" y="146"/>
                  </a:lnTo>
                  <a:lnTo>
                    <a:pt x="91" y="145"/>
                  </a:lnTo>
                  <a:lnTo>
                    <a:pt x="89" y="145"/>
                  </a:lnTo>
                  <a:lnTo>
                    <a:pt x="86" y="146"/>
                  </a:lnTo>
                  <a:lnTo>
                    <a:pt x="83" y="146"/>
                  </a:lnTo>
                  <a:lnTo>
                    <a:pt x="80" y="146"/>
                  </a:lnTo>
                  <a:lnTo>
                    <a:pt x="77" y="146"/>
                  </a:lnTo>
                  <a:lnTo>
                    <a:pt x="75" y="147"/>
                  </a:lnTo>
                  <a:lnTo>
                    <a:pt x="72" y="149"/>
                  </a:lnTo>
                  <a:lnTo>
                    <a:pt x="69" y="147"/>
                  </a:lnTo>
                  <a:lnTo>
                    <a:pt x="66" y="149"/>
                  </a:lnTo>
                  <a:lnTo>
                    <a:pt x="64" y="149"/>
                  </a:lnTo>
                  <a:lnTo>
                    <a:pt x="60" y="150"/>
                  </a:lnTo>
                  <a:lnTo>
                    <a:pt x="58" y="150"/>
                  </a:lnTo>
                  <a:lnTo>
                    <a:pt x="55" y="151"/>
                  </a:lnTo>
                  <a:lnTo>
                    <a:pt x="57" y="153"/>
                  </a:lnTo>
                  <a:lnTo>
                    <a:pt x="55" y="154"/>
                  </a:lnTo>
                  <a:lnTo>
                    <a:pt x="51" y="155"/>
                  </a:lnTo>
                  <a:lnTo>
                    <a:pt x="49" y="156"/>
                  </a:lnTo>
                  <a:lnTo>
                    <a:pt x="46" y="156"/>
                  </a:lnTo>
                  <a:lnTo>
                    <a:pt x="43" y="156"/>
                  </a:lnTo>
                  <a:lnTo>
                    <a:pt x="42" y="156"/>
                  </a:lnTo>
                  <a:lnTo>
                    <a:pt x="42" y="158"/>
                  </a:lnTo>
                  <a:lnTo>
                    <a:pt x="39" y="158"/>
                  </a:lnTo>
                  <a:lnTo>
                    <a:pt x="37" y="159"/>
                  </a:lnTo>
                  <a:lnTo>
                    <a:pt x="33" y="159"/>
                  </a:lnTo>
                  <a:lnTo>
                    <a:pt x="31" y="162"/>
                  </a:lnTo>
                  <a:lnTo>
                    <a:pt x="29" y="162"/>
                  </a:lnTo>
                  <a:lnTo>
                    <a:pt x="25" y="161"/>
                  </a:lnTo>
                  <a:lnTo>
                    <a:pt x="22" y="161"/>
                  </a:lnTo>
                  <a:lnTo>
                    <a:pt x="20" y="162"/>
                  </a:lnTo>
                  <a:lnTo>
                    <a:pt x="16" y="163"/>
                  </a:lnTo>
                  <a:lnTo>
                    <a:pt x="14" y="163"/>
                  </a:lnTo>
                  <a:lnTo>
                    <a:pt x="11" y="164"/>
                  </a:lnTo>
                  <a:lnTo>
                    <a:pt x="8" y="164"/>
                  </a:lnTo>
                  <a:lnTo>
                    <a:pt x="5" y="167"/>
                  </a:lnTo>
                  <a:lnTo>
                    <a:pt x="4" y="170"/>
                  </a:lnTo>
                  <a:lnTo>
                    <a:pt x="6" y="171"/>
                  </a:lnTo>
                  <a:lnTo>
                    <a:pt x="4" y="173"/>
                  </a:lnTo>
                  <a:lnTo>
                    <a:pt x="0" y="175"/>
                  </a:lnTo>
                  <a:lnTo>
                    <a:pt x="4" y="176"/>
                  </a:lnTo>
                  <a:lnTo>
                    <a:pt x="6" y="178"/>
                  </a:lnTo>
                  <a:lnTo>
                    <a:pt x="9" y="178"/>
                  </a:lnTo>
                  <a:lnTo>
                    <a:pt x="12" y="181"/>
                  </a:lnTo>
                  <a:lnTo>
                    <a:pt x="14" y="183"/>
                  </a:lnTo>
                  <a:lnTo>
                    <a:pt x="17" y="184"/>
                  </a:lnTo>
                  <a:lnTo>
                    <a:pt x="20" y="183"/>
                  </a:lnTo>
                  <a:lnTo>
                    <a:pt x="23" y="184"/>
                  </a:lnTo>
                  <a:lnTo>
                    <a:pt x="25" y="184"/>
                  </a:lnTo>
                  <a:lnTo>
                    <a:pt x="22" y="186"/>
                  </a:lnTo>
                  <a:lnTo>
                    <a:pt x="25" y="187"/>
                  </a:lnTo>
                  <a:lnTo>
                    <a:pt x="31" y="187"/>
                  </a:lnTo>
                  <a:lnTo>
                    <a:pt x="34" y="186"/>
                  </a:lnTo>
                  <a:lnTo>
                    <a:pt x="37" y="184"/>
                  </a:lnTo>
                  <a:lnTo>
                    <a:pt x="40" y="185"/>
                  </a:lnTo>
                  <a:lnTo>
                    <a:pt x="42" y="185"/>
                  </a:lnTo>
                  <a:lnTo>
                    <a:pt x="42" y="185"/>
                  </a:lnTo>
                  <a:lnTo>
                    <a:pt x="39" y="185"/>
                  </a:lnTo>
                  <a:lnTo>
                    <a:pt x="37" y="187"/>
                  </a:lnTo>
                  <a:lnTo>
                    <a:pt x="33" y="188"/>
                  </a:lnTo>
                  <a:lnTo>
                    <a:pt x="37" y="189"/>
                  </a:lnTo>
                  <a:lnTo>
                    <a:pt x="39" y="189"/>
                  </a:lnTo>
                  <a:lnTo>
                    <a:pt x="42" y="189"/>
                  </a:lnTo>
                  <a:lnTo>
                    <a:pt x="45" y="189"/>
                  </a:lnTo>
                  <a:lnTo>
                    <a:pt x="48" y="188"/>
                  </a:lnTo>
                  <a:lnTo>
                    <a:pt x="45" y="190"/>
                  </a:lnTo>
                  <a:lnTo>
                    <a:pt x="39" y="193"/>
                  </a:lnTo>
                  <a:lnTo>
                    <a:pt x="42" y="194"/>
                  </a:lnTo>
                  <a:lnTo>
                    <a:pt x="45" y="194"/>
                  </a:lnTo>
                  <a:lnTo>
                    <a:pt x="48" y="195"/>
                  </a:lnTo>
                  <a:lnTo>
                    <a:pt x="50" y="196"/>
                  </a:lnTo>
                  <a:lnTo>
                    <a:pt x="54" y="196"/>
                  </a:lnTo>
                  <a:lnTo>
                    <a:pt x="56" y="195"/>
                  </a:lnTo>
                  <a:lnTo>
                    <a:pt x="59" y="195"/>
                  </a:lnTo>
                  <a:lnTo>
                    <a:pt x="60" y="193"/>
                  </a:lnTo>
                  <a:lnTo>
                    <a:pt x="64" y="193"/>
                  </a:lnTo>
                  <a:lnTo>
                    <a:pt x="64" y="195"/>
                  </a:lnTo>
                  <a:lnTo>
                    <a:pt x="71" y="194"/>
                  </a:lnTo>
                  <a:lnTo>
                    <a:pt x="73" y="194"/>
                  </a:lnTo>
                  <a:lnTo>
                    <a:pt x="76" y="194"/>
                  </a:lnTo>
                  <a:lnTo>
                    <a:pt x="79" y="193"/>
                  </a:lnTo>
                  <a:lnTo>
                    <a:pt x="81" y="190"/>
                  </a:lnTo>
                  <a:lnTo>
                    <a:pt x="84" y="189"/>
                  </a:lnTo>
                  <a:lnTo>
                    <a:pt x="86" y="188"/>
                  </a:lnTo>
                  <a:lnTo>
                    <a:pt x="90" y="190"/>
                  </a:lnTo>
                  <a:lnTo>
                    <a:pt x="92" y="192"/>
                  </a:lnTo>
                  <a:lnTo>
                    <a:pt x="94" y="194"/>
                  </a:lnTo>
                  <a:lnTo>
                    <a:pt x="96" y="197"/>
                  </a:lnTo>
                  <a:lnTo>
                    <a:pt x="92" y="197"/>
                  </a:lnTo>
                  <a:lnTo>
                    <a:pt x="90" y="197"/>
                  </a:lnTo>
                  <a:lnTo>
                    <a:pt x="90" y="200"/>
                  </a:lnTo>
                  <a:lnTo>
                    <a:pt x="92" y="201"/>
                  </a:lnTo>
                  <a:lnTo>
                    <a:pt x="90" y="201"/>
                  </a:lnTo>
                  <a:lnTo>
                    <a:pt x="86" y="200"/>
                  </a:lnTo>
                  <a:lnTo>
                    <a:pt x="83" y="198"/>
                  </a:lnTo>
                  <a:lnTo>
                    <a:pt x="81" y="198"/>
                  </a:lnTo>
                  <a:lnTo>
                    <a:pt x="75" y="198"/>
                  </a:lnTo>
                  <a:lnTo>
                    <a:pt x="72" y="198"/>
                  </a:lnTo>
                  <a:lnTo>
                    <a:pt x="68" y="198"/>
                  </a:lnTo>
                  <a:lnTo>
                    <a:pt x="66" y="198"/>
                  </a:lnTo>
                  <a:lnTo>
                    <a:pt x="64" y="198"/>
                  </a:lnTo>
                  <a:lnTo>
                    <a:pt x="60" y="200"/>
                  </a:lnTo>
                  <a:lnTo>
                    <a:pt x="58" y="201"/>
                  </a:lnTo>
                  <a:lnTo>
                    <a:pt x="55" y="201"/>
                  </a:lnTo>
                  <a:lnTo>
                    <a:pt x="58" y="203"/>
                  </a:lnTo>
                  <a:lnTo>
                    <a:pt x="60" y="203"/>
                  </a:lnTo>
                  <a:lnTo>
                    <a:pt x="64" y="203"/>
                  </a:lnTo>
                  <a:lnTo>
                    <a:pt x="66" y="203"/>
                  </a:lnTo>
                  <a:lnTo>
                    <a:pt x="68" y="203"/>
                  </a:lnTo>
                  <a:lnTo>
                    <a:pt x="72" y="203"/>
                  </a:lnTo>
                  <a:lnTo>
                    <a:pt x="74" y="203"/>
                  </a:lnTo>
                  <a:lnTo>
                    <a:pt x="77" y="204"/>
                  </a:lnTo>
                  <a:lnTo>
                    <a:pt x="83" y="205"/>
                  </a:lnTo>
                  <a:lnTo>
                    <a:pt x="85" y="205"/>
                  </a:lnTo>
                  <a:lnTo>
                    <a:pt x="89" y="205"/>
                  </a:lnTo>
                  <a:lnTo>
                    <a:pt x="94" y="204"/>
                  </a:lnTo>
                  <a:lnTo>
                    <a:pt x="91" y="205"/>
                  </a:lnTo>
                  <a:lnTo>
                    <a:pt x="89" y="205"/>
                  </a:lnTo>
                  <a:lnTo>
                    <a:pt x="85" y="205"/>
                  </a:lnTo>
                  <a:lnTo>
                    <a:pt x="83" y="205"/>
                  </a:lnTo>
                  <a:lnTo>
                    <a:pt x="80" y="205"/>
                  </a:lnTo>
                  <a:lnTo>
                    <a:pt x="77" y="204"/>
                  </a:lnTo>
                  <a:lnTo>
                    <a:pt x="74" y="204"/>
                  </a:lnTo>
                  <a:lnTo>
                    <a:pt x="72" y="203"/>
                  </a:lnTo>
                  <a:lnTo>
                    <a:pt x="69" y="204"/>
                  </a:lnTo>
                  <a:lnTo>
                    <a:pt x="66" y="204"/>
                  </a:lnTo>
                  <a:lnTo>
                    <a:pt x="64" y="204"/>
                  </a:lnTo>
                  <a:lnTo>
                    <a:pt x="60" y="204"/>
                  </a:lnTo>
                  <a:lnTo>
                    <a:pt x="58" y="204"/>
                  </a:lnTo>
                  <a:lnTo>
                    <a:pt x="55" y="203"/>
                  </a:lnTo>
                  <a:lnTo>
                    <a:pt x="51" y="203"/>
                  </a:lnTo>
                  <a:lnTo>
                    <a:pt x="49" y="203"/>
                  </a:lnTo>
                  <a:lnTo>
                    <a:pt x="47" y="203"/>
                  </a:lnTo>
                  <a:lnTo>
                    <a:pt x="43" y="203"/>
                  </a:lnTo>
                  <a:lnTo>
                    <a:pt x="42" y="202"/>
                  </a:lnTo>
                  <a:lnTo>
                    <a:pt x="39" y="202"/>
                  </a:lnTo>
                  <a:lnTo>
                    <a:pt x="37" y="203"/>
                  </a:lnTo>
                  <a:lnTo>
                    <a:pt x="31" y="204"/>
                  </a:lnTo>
                  <a:lnTo>
                    <a:pt x="29" y="205"/>
                  </a:lnTo>
                  <a:lnTo>
                    <a:pt x="25" y="205"/>
                  </a:lnTo>
                  <a:lnTo>
                    <a:pt x="23" y="209"/>
                  </a:lnTo>
                  <a:lnTo>
                    <a:pt x="25" y="211"/>
                  </a:lnTo>
                  <a:lnTo>
                    <a:pt x="29" y="211"/>
                  </a:lnTo>
                  <a:lnTo>
                    <a:pt x="31" y="211"/>
                  </a:lnTo>
                  <a:lnTo>
                    <a:pt x="29" y="212"/>
                  </a:lnTo>
                  <a:lnTo>
                    <a:pt x="31" y="214"/>
                  </a:lnTo>
                  <a:lnTo>
                    <a:pt x="34" y="215"/>
                  </a:lnTo>
                  <a:lnTo>
                    <a:pt x="38" y="215"/>
                  </a:lnTo>
                  <a:lnTo>
                    <a:pt x="40" y="213"/>
                  </a:lnTo>
                  <a:lnTo>
                    <a:pt x="42" y="212"/>
                  </a:lnTo>
                  <a:lnTo>
                    <a:pt x="42" y="212"/>
                  </a:lnTo>
                  <a:lnTo>
                    <a:pt x="45" y="210"/>
                  </a:lnTo>
                  <a:lnTo>
                    <a:pt x="48" y="210"/>
                  </a:lnTo>
                  <a:lnTo>
                    <a:pt x="45" y="211"/>
                  </a:lnTo>
                  <a:lnTo>
                    <a:pt x="42" y="213"/>
                  </a:lnTo>
                  <a:lnTo>
                    <a:pt x="42" y="216"/>
                  </a:lnTo>
                  <a:lnTo>
                    <a:pt x="45" y="216"/>
                  </a:lnTo>
                  <a:lnTo>
                    <a:pt x="48" y="218"/>
                  </a:lnTo>
                  <a:lnTo>
                    <a:pt x="50" y="218"/>
                  </a:lnTo>
                  <a:lnTo>
                    <a:pt x="54" y="219"/>
                  </a:lnTo>
                  <a:lnTo>
                    <a:pt x="59" y="219"/>
                  </a:lnTo>
                  <a:lnTo>
                    <a:pt x="63" y="219"/>
                  </a:lnTo>
                  <a:lnTo>
                    <a:pt x="65" y="219"/>
                  </a:lnTo>
                  <a:lnTo>
                    <a:pt x="67" y="218"/>
                  </a:lnTo>
                  <a:lnTo>
                    <a:pt x="69" y="221"/>
                  </a:lnTo>
                  <a:lnTo>
                    <a:pt x="66" y="221"/>
                  </a:lnTo>
                  <a:lnTo>
                    <a:pt x="64" y="221"/>
                  </a:lnTo>
                  <a:lnTo>
                    <a:pt x="60" y="221"/>
                  </a:lnTo>
                  <a:lnTo>
                    <a:pt x="58" y="222"/>
                  </a:lnTo>
                  <a:lnTo>
                    <a:pt x="56" y="223"/>
                  </a:lnTo>
                  <a:lnTo>
                    <a:pt x="52" y="224"/>
                  </a:lnTo>
                  <a:lnTo>
                    <a:pt x="49" y="226"/>
                  </a:lnTo>
                  <a:lnTo>
                    <a:pt x="49" y="228"/>
                  </a:lnTo>
                  <a:lnTo>
                    <a:pt x="51" y="229"/>
                  </a:lnTo>
                  <a:lnTo>
                    <a:pt x="55" y="230"/>
                  </a:lnTo>
                  <a:lnTo>
                    <a:pt x="58" y="231"/>
                  </a:lnTo>
                  <a:lnTo>
                    <a:pt x="60" y="233"/>
                  </a:lnTo>
                  <a:lnTo>
                    <a:pt x="64" y="233"/>
                  </a:lnTo>
                  <a:lnTo>
                    <a:pt x="64" y="236"/>
                  </a:lnTo>
                  <a:lnTo>
                    <a:pt x="67" y="236"/>
                  </a:lnTo>
                  <a:lnTo>
                    <a:pt x="72" y="237"/>
                  </a:lnTo>
                  <a:lnTo>
                    <a:pt x="75" y="237"/>
                  </a:lnTo>
                  <a:lnTo>
                    <a:pt x="77" y="237"/>
                  </a:lnTo>
                  <a:lnTo>
                    <a:pt x="81" y="238"/>
                  </a:lnTo>
                  <a:lnTo>
                    <a:pt x="83" y="238"/>
                  </a:lnTo>
                  <a:lnTo>
                    <a:pt x="86" y="239"/>
                  </a:lnTo>
                  <a:lnTo>
                    <a:pt x="89" y="238"/>
                  </a:lnTo>
                  <a:lnTo>
                    <a:pt x="86" y="237"/>
                  </a:lnTo>
                  <a:lnTo>
                    <a:pt x="83" y="235"/>
                  </a:lnTo>
                  <a:lnTo>
                    <a:pt x="81" y="232"/>
                  </a:lnTo>
                  <a:lnTo>
                    <a:pt x="83" y="230"/>
                  </a:lnTo>
                  <a:lnTo>
                    <a:pt x="86" y="231"/>
                  </a:lnTo>
                  <a:lnTo>
                    <a:pt x="89" y="235"/>
                  </a:lnTo>
                  <a:lnTo>
                    <a:pt x="92" y="235"/>
                  </a:lnTo>
                  <a:lnTo>
                    <a:pt x="92" y="232"/>
                  </a:lnTo>
                  <a:lnTo>
                    <a:pt x="94" y="230"/>
                  </a:lnTo>
                  <a:lnTo>
                    <a:pt x="98" y="230"/>
                  </a:lnTo>
                  <a:lnTo>
                    <a:pt x="100" y="230"/>
                  </a:lnTo>
                  <a:lnTo>
                    <a:pt x="103" y="231"/>
                  </a:lnTo>
                  <a:lnTo>
                    <a:pt x="100" y="232"/>
                  </a:lnTo>
                  <a:lnTo>
                    <a:pt x="100" y="236"/>
                  </a:lnTo>
                  <a:lnTo>
                    <a:pt x="103" y="237"/>
                  </a:lnTo>
                  <a:lnTo>
                    <a:pt x="106" y="237"/>
                  </a:lnTo>
                  <a:lnTo>
                    <a:pt x="106" y="233"/>
                  </a:lnTo>
                  <a:lnTo>
                    <a:pt x="111" y="235"/>
                  </a:lnTo>
                  <a:lnTo>
                    <a:pt x="113" y="232"/>
                  </a:lnTo>
                  <a:lnTo>
                    <a:pt x="115" y="233"/>
                  </a:lnTo>
                  <a:lnTo>
                    <a:pt x="116" y="230"/>
                  </a:lnTo>
                  <a:lnTo>
                    <a:pt x="119" y="230"/>
                  </a:lnTo>
                  <a:lnTo>
                    <a:pt x="120" y="228"/>
                  </a:lnTo>
                  <a:lnTo>
                    <a:pt x="122" y="230"/>
                  </a:lnTo>
                  <a:lnTo>
                    <a:pt x="123" y="233"/>
                  </a:lnTo>
                  <a:lnTo>
                    <a:pt x="125" y="233"/>
                  </a:lnTo>
                  <a:lnTo>
                    <a:pt x="128" y="231"/>
                  </a:lnTo>
                  <a:lnTo>
                    <a:pt x="131" y="229"/>
                  </a:lnTo>
                  <a:lnTo>
                    <a:pt x="134" y="227"/>
                  </a:lnTo>
                  <a:lnTo>
                    <a:pt x="140" y="229"/>
                  </a:lnTo>
                  <a:lnTo>
                    <a:pt x="142" y="230"/>
                  </a:lnTo>
                  <a:lnTo>
                    <a:pt x="145" y="230"/>
                  </a:lnTo>
                  <a:lnTo>
                    <a:pt x="148" y="230"/>
                  </a:lnTo>
                  <a:lnTo>
                    <a:pt x="151" y="231"/>
                  </a:lnTo>
                  <a:lnTo>
                    <a:pt x="153" y="231"/>
                  </a:lnTo>
                  <a:lnTo>
                    <a:pt x="156" y="232"/>
                  </a:lnTo>
                  <a:lnTo>
                    <a:pt x="159" y="233"/>
                  </a:lnTo>
                  <a:lnTo>
                    <a:pt x="161" y="232"/>
                  </a:lnTo>
                  <a:lnTo>
                    <a:pt x="165" y="233"/>
                  </a:lnTo>
                  <a:lnTo>
                    <a:pt x="167" y="235"/>
                  </a:lnTo>
                  <a:lnTo>
                    <a:pt x="168" y="237"/>
                  </a:lnTo>
                  <a:lnTo>
                    <a:pt x="176" y="237"/>
                  </a:lnTo>
                  <a:lnTo>
                    <a:pt x="179" y="238"/>
                  </a:lnTo>
                  <a:lnTo>
                    <a:pt x="179" y="239"/>
                  </a:lnTo>
                  <a:lnTo>
                    <a:pt x="182" y="239"/>
                  </a:lnTo>
                  <a:lnTo>
                    <a:pt x="185" y="240"/>
                  </a:lnTo>
                  <a:lnTo>
                    <a:pt x="182" y="243"/>
                  </a:lnTo>
                  <a:lnTo>
                    <a:pt x="185" y="243"/>
                  </a:lnTo>
                  <a:lnTo>
                    <a:pt x="187" y="241"/>
                  </a:lnTo>
                  <a:lnTo>
                    <a:pt x="191" y="241"/>
                  </a:lnTo>
                  <a:lnTo>
                    <a:pt x="190" y="244"/>
                  </a:lnTo>
                  <a:lnTo>
                    <a:pt x="192" y="245"/>
                  </a:lnTo>
                  <a:lnTo>
                    <a:pt x="195" y="246"/>
                  </a:lnTo>
                  <a:lnTo>
                    <a:pt x="197" y="245"/>
                  </a:lnTo>
                  <a:lnTo>
                    <a:pt x="201" y="245"/>
                  </a:lnTo>
                  <a:lnTo>
                    <a:pt x="202" y="248"/>
                  </a:lnTo>
                  <a:lnTo>
                    <a:pt x="203" y="250"/>
                  </a:lnTo>
                  <a:lnTo>
                    <a:pt x="203" y="253"/>
                  </a:lnTo>
                  <a:lnTo>
                    <a:pt x="200" y="254"/>
                  </a:lnTo>
                  <a:lnTo>
                    <a:pt x="197" y="255"/>
                  </a:lnTo>
                  <a:lnTo>
                    <a:pt x="200" y="255"/>
                  </a:lnTo>
                  <a:lnTo>
                    <a:pt x="203" y="254"/>
                  </a:lnTo>
                  <a:lnTo>
                    <a:pt x="201" y="257"/>
                  </a:lnTo>
                  <a:lnTo>
                    <a:pt x="203" y="260"/>
                  </a:lnTo>
                  <a:lnTo>
                    <a:pt x="205" y="260"/>
                  </a:lnTo>
                  <a:lnTo>
                    <a:pt x="205" y="263"/>
                  </a:lnTo>
                  <a:lnTo>
                    <a:pt x="208" y="264"/>
                  </a:lnTo>
                  <a:lnTo>
                    <a:pt x="211" y="265"/>
                  </a:lnTo>
                  <a:lnTo>
                    <a:pt x="212" y="266"/>
                  </a:lnTo>
                  <a:lnTo>
                    <a:pt x="216" y="267"/>
                  </a:lnTo>
                  <a:lnTo>
                    <a:pt x="218" y="267"/>
                  </a:lnTo>
                  <a:lnTo>
                    <a:pt x="221" y="270"/>
                  </a:lnTo>
                  <a:lnTo>
                    <a:pt x="218" y="271"/>
                  </a:lnTo>
                  <a:lnTo>
                    <a:pt x="220" y="274"/>
                  </a:lnTo>
                  <a:lnTo>
                    <a:pt x="222" y="274"/>
                  </a:lnTo>
                  <a:lnTo>
                    <a:pt x="226" y="275"/>
                  </a:lnTo>
                  <a:lnTo>
                    <a:pt x="228" y="278"/>
                  </a:lnTo>
                  <a:lnTo>
                    <a:pt x="231" y="278"/>
                  </a:lnTo>
                  <a:lnTo>
                    <a:pt x="228" y="280"/>
                  </a:lnTo>
                  <a:lnTo>
                    <a:pt x="226" y="280"/>
                  </a:lnTo>
                  <a:lnTo>
                    <a:pt x="222" y="280"/>
                  </a:lnTo>
                  <a:lnTo>
                    <a:pt x="226" y="281"/>
                  </a:lnTo>
                  <a:lnTo>
                    <a:pt x="231" y="281"/>
                  </a:lnTo>
                  <a:lnTo>
                    <a:pt x="229" y="283"/>
                  </a:lnTo>
                  <a:lnTo>
                    <a:pt x="226" y="283"/>
                  </a:lnTo>
                  <a:lnTo>
                    <a:pt x="228" y="284"/>
                  </a:lnTo>
                  <a:lnTo>
                    <a:pt x="226" y="286"/>
                  </a:lnTo>
                  <a:lnTo>
                    <a:pt x="222" y="287"/>
                  </a:lnTo>
                  <a:lnTo>
                    <a:pt x="220" y="288"/>
                  </a:lnTo>
                  <a:lnTo>
                    <a:pt x="218" y="288"/>
                  </a:lnTo>
                  <a:lnTo>
                    <a:pt x="220" y="289"/>
                  </a:lnTo>
                  <a:lnTo>
                    <a:pt x="224" y="289"/>
                  </a:lnTo>
                  <a:lnTo>
                    <a:pt x="226" y="288"/>
                  </a:lnTo>
                  <a:lnTo>
                    <a:pt x="229" y="287"/>
                  </a:lnTo>
                  <a:lnTo>
                    <a:pt x="231" y="284"/>
                  </a:lnTo>
                  <a:lnTo>
                    <a:pt x="230" y="288"/>
                  </a:lnTo>
                  <a:lnTo>
                    <a:pt x="229" y="290"/>
                  </a:lnTo>
                  <a:lnTo>
                    <a:pt x="233" y="291"/>
                  </a:lnTo>
                  <a:lnTo>
                    <a:pt x="235" y="293"/>
                  </a:lnTo>
                  <a:lnTo>
                    <a:pt x="237" y="296"/>
                  </a:lnTo>
                  <a:lnTo>
                    <a:pt x="235" y="298"/>
                  </a:lnTo>
                  <a:lnTo>
                    <a:pt x="238" y="300"/>
                  </a:lnTo>
                  <a:lnTo>
                    <a:pt x="236" y="299"/>
                  </a:lnTo>
                  <a:lnTo>
                    <a:pt x="233" y="301"/>
                  </a:lnTo>
                  <a:lnTo>
                    <a:pt x="236" y="303"/>
                  </a:lnTo>
                  <a:lnTo>
                    <a:pt x="238" y="304"/>
                  </a:lnTo>
                  <a:lnTo>
                    <a:pt x="241" y="306"/>
                  </a:lnTo>
                  <a:lnTo>
                    <a:pt x="243" y="307"/>
                  </a:lnTo>
                  <a:lnTo>
                    <a:pt x="246" y="308"/>
                  </a:lnTo>
                  <a:lnTo>
                    <a:pt x="246" y="309"/>
                  </a:lnTo>
                  <a:lnTo>
                    <a:pt x="243" y="309"/>
                  </a:lnTo>
                  <a:lnTo>
                    <a:pt x="242" y="312"/>
                  </a:lnTo>
                  <a:lnTo>
                    <a:pt x="244" y="313"/>
                  </a:lnTo>
                  <a:lnTo>
                    <a:pt x="242" y="314"/>
                  </a:lnTo>
                  <a:lnTo>
                    <a:pt x="238" y="315"/>
                  </a:lnTo>
                  <a:lnTo>
                    <a:pt x="242" y="317"/>
                  </a:lnTo>
                  <a:lnTo>
                    <a:pt x="244" y="318"/>
                  </a:lnTo>
                  <a:lnTo>
                    <a:pt x="247" y="317"/>
                  </a:lnTo>
                  <a:lnTo>
                    <a:pt x="250" y="318"/>
                  </a:lnTo>
                  <a:lnTo>
                    <a:pt x="252" y="321"/>
                  </a:lnTo>
                  <a:lnTo>
                    <a:pt x="252" y="324"/>
                  </a:lnTo>
                  <a:lnTo>
                    <a:pt x="250" y="324"/>
                  </a:lnTo>
                  <a:lnTo>
                    <a:pt x="252" y="325"/>
                  </a:lnTo>
                  <a:lnTo>
                    <a:pt x="251" y="327"/>
                  </a:lnTo>
                  <a:lnTo>
                    <a:pt x="247" y="330"/>
                  </a:lnTo>
                  <a:lnTo>
                    <a:pt x="251" y="332"/>
                  </a:lnTo>
                  <a:lnTo>
                    <a:pt x="253" y="332"/>
                  </a:lnTo>
                  <a:lnTo>
                    <a:pt x="255" y="332"/>
                  </a:lnTo>
                  <a:lnTo>
                    <a:pt x="253" y="332"/>
                  </a:lnTo>
                  <a:lnTo>
                    <a:pt x="251" y="332"/>
                  </a:lnTo>
                  <a:lnTo>
                    <a:pt x="247" y="332"/>
                  </a:lnTo>
                  <a:lnTo>
                    <a:pt x="243" y="332"/>
                  </a:lnTo>
                  <a:lnTo>
                    <a:pt x="239" y="332"/>
                  </a:lnTo>
                  <a:lnTo>
                    <a:pt x="243" y="334"/>
                  </a:lnTo>
                  <a:lnTo>
                    <a:pt x="245" y="335"/>
                  </a:lnTo>
                  <a:lnTo>
                    <a:pt x="247" y="334"/>
                  </a:lnTo>
                  <a:lnTo>
                    <a:pt x="251" y="335"/>
                  </a:lnTo>
                  <a:lnTo>
                    <a:pt x="248" y="338"/>
                  </a:lnTo>
                  <a:lnTo>
                    <a:pt x="246" y="340"/>
                  </a:lnTo>
                  <a:lnTo>
                    <a:pt x="246" y="340"/>
                  </a:lnTo>
                  <a:lnTo>
                    <a:pt x="244" y="343"/>
                  </a:lnTo>
                  <a:lnTo>
                    <a:pt x="242" y="346"/>
                  </a:lnTo>
                  <a:lnTo>
                    <a:pt x="244" y="347"/>
                  </a:lnTo>
                  <a:lnTo>
                    <a:pt x="247" y="347"/>
                  </a:lnTo>
                  <a:lnTo>
                    <a:pt x="250" y="346"/>
                  </a:lnTo>
                  <a:lnTo>
                    <a:pt x="253" y="344"/>
                  </a:lnTo>
                  <a:lnTo>
                    <a:pt x="254" y="341"/>
                  </a:lnTo>
                  <a:lnTo>
                    <a:pt x="253" y="344"/>
                  </a:lnTo>
                  <a:lnTo>
                    <a:pt x="251" y="346"/>
                  </a:lnTo>
                  <a:lnTo>
                    <a:pt x="248" y="348"/>
                  </a:lnTo>
                  <a:lnTo>
                    <a:pt x="245" y="348"/>
                  </a:lnTo>
                  <a:lnTo>
                    <a:pt x="243" y="348"/>
                  </a:lnTo>
                  <a:lnTo>
                    <a:pt x="244" y="350"/>
                  </a:lnTo>
                  <a:lnTo>
                    <a:pt x="241" y="350"/>
                  </a:lnTo>
                  <a:lnTo>
                    <a:pt x="238" y="351"/>
                  </a:lnTo>
                  <a:lnTo>
                    <a:pt x="235" y="354"/>
                  </a:lnTo>
                  <a:lnTo>
                    <a:pt x="238" y="355"/>
                  </a:lnTo>
                  <a:lnTo>
                    <a:pt x="239" y="357"/>
                  </a:lnTo>
                  <a:lnTo>
                    <a:pt x="243" y="360"/>
                  </a:lnTo>
                  <a:lnTo>
                    <a:pt x="245" y="358"/>
                  </a:lnTo>
                  <a:lnTo>
                    <a:pt x="247" y="359"/>
                  </a:lnTo>
                  <a:lnTo>
                    <a:pt x="251" y="361"/>
                  </a:lnTo>
                  <a:lnTo>
                    <a:pt x="253" y="361"/>
                  </a:lnTo>
                  <a:lnTo>
                    <a:pt x="256" y="360"/>
                  </a:lnTo>
                  <a:lnTo>
                    <a:pt x="259" y="360"/>
                  </a:lnTo>
                  <a:lnTo>
                    <a:pt x="261" y="359"/>
                  </a:lnTo>
                  <a:lnTo>
                    <a:pt x="263" y="357"/>
                  </a:lnTo>
                  <a:lnTo>
                    <a:pt x="262" y="354"/>
                  </a:lnTo>
                  <a:lnTo>
                    <a:pt x="264" y="354"/>
                  </a:lnTo>
                  <a:lnTo>
                    <a:pt x="264" y="351"/>
                  </a:lnTo>
                  <a:lnTo>
                    <a:pt x="267" y="351"/>
                  </a:lnTo>
                  <a:lnTo>
                    <a:pt x="269" y="349"/>
                  </a:lnTo>
                  <a:lnTo>
                    <a:pt x="268" y="346"/>
                  </a:lnTo>
                  <a:lnTo>
                    <a:pt x="267" y="343"/>
                  </a:lnTo>
                  <a:lnTo>
                    <a:pt x="264" y="341"/>
                  </a:lnTo>
                  <a:lnTo>
                    <a:pt x="263" y="339"/>
                  </a:lnTo>
                  <a:lnTo>
                    <a:pt x="263" y="335"/>
                  </a:lnTo>
                  <a:lnTo>
                    <a:pt x="267" y="335"/>
                  </a:lnTo>
                  <a:lnTo>
                    <a:pt x="263" y="337"/>
                  </a:lnTo>
                  <a:lnTo>
                    <a:pt x="264" y="340"/>
                  </a:lnTo>
                  <a:lnTo>
                    <a:pt x="267" y="342"/>
                  </a:lnTo>
                  <a:lnTo>
                    <a:pt x="269" y="344"/>
                  </a:lnTo>
                  <a:lnTo>
                    <a:pt x="270" y="347"/>
                  </a:lnTo>
                  <a:lnTo>
                    <a:pt x="272" y="349"/>
                  </a:lnTo>
                  <a:lnTo>
                    <a:pt x="276" y="349"/>
                  </a:lnTo>
                  <a:lnTo>
                    <a:pt x="276" y="346"/>
                  </a:lnTo>
                  <a:lnTo>
                    <a:pt x="279" y="344"/>
                  </a:lnTo>
                  <a:lnTo>
                    <a:pt x="276" y="347"/>
                  </a:lnTo>
                  <a:lnTo>
                    <a:pt x="275" y="350"/>
                  </a:lnTo>
                  <a:lnTo>
                    <a:pt x="271" y="352"/>
                  </a:lnTo>
                  <a:lnTo>
                    <a:pt x="275" y="352"/>
                  </a:lnTo>
                  <a:lnTo>
                    <a:pt x="280" y="352"/>
                  </a:lnTo>
                  <a:lnTo>
                    <a:pt x="282" y="354"/>
                  </a:lnTo>
                  <a:lnTo>
                    <a:pt x="286" y="355"/>
                  </a:lnTo>
                  <a:lnTo>
                    <a:pt x="288" y="354"/>
                  </a:lnTo>
                  <a:lnTo>
                    <a:pt x="290" y="354"/>
                  </a:lnTo>
                  <a:lnTo>
                    <a:pt x="294" y="352"/>
                  </a:lnTo>
                  <a:lnTo>
                    <a:pt x="291" y="355"/>
                  </a:lnTo>
                  <a:lnTo>
                    <a:pt x="286" y="356"/>
                  </a:lnTo>
                  <a:lnTo>
                    <a:pt x="284" y="356"/>
                  </a:lnTo>
                  <a:lnTo>
                    <a:pt x="280" y="357"/>
                  </a:lnTo>
                  <a:lnTo>
                    <a:pt x="278" y="358"/>
                  </a:lnTo>
                  <a:lnTo>
                    <a:pt x="276" y="359"/>
                  </a:lnTo>
                  <a:lnTo>
                    <a:pt x="278" y="360"/>
                  </a:lnTo>
                  <a:lnTo>
                    <a:pt x="281" y="360"/>
                  </a:lnTo>
                  <a:lnTo>
                    <a:pt x="284" y="360"/>
                  </a:lnTo>
                  <a:lnTo>
                    <a:pt x="286" y="359"/>
                  </a:lnTo>
                  <a:lnTo>
                    <a:pt x="289" y="358"/>
                  </a:lnTo>
                  <a:lnTo>
                    <a:pt x="291" y="357"/>
                  </a:lnTo>
                  <a:lnTo>
                    <a:pt x="295" y="357"/>
                  </a:lnTo>
                  <a:lnTo>
                    <a:pt x="297" y="358"/>
                  </a:lnTo>
                  <a:lnTo>
                    <a:pt x="295" y="358"/>
                  </a:lnTo>
                  <a:lnTo>
                    <a:pt x="289" y="359"/>
                  </a:lnTo>
                  <a:lnTo>
                    <a:pt x="286" y="360"/>
                  </a:lnTo>
                  <a:lnTo>
                    <a:pt x="285" y="363"/>
                  </a:lnTo>
                  <a:lnTo>
                    <a:pt x="282" y="364"/>
                  </a:lnTo>
                  <a:lnTo>
                    <a:pt x="285" y="365"/>
                  </a:lnTo>
                  <a:lnTo>
                    <a:pt x="288" y="364"/>
                  </a:lnTo>
                  <a:lnTo>
                    <a:pt x="290" y="361"/>
                  </a:lnTo>
                  <a:lnTo>
                    <a:pt x="294" y="361"/>
                  </a:lnTo>
                  <a:lnTo>
                    <a:pt x="295" y="364"/>
                  </a:lnTo>
                  <a:lnTo>
                    <a:pt x="291" y="364"/>
                  </a:lnTo>
                  <a:lnTo>
                    <a:pt x="289" y="365"/>
                  </a:lnTo>
                  <a:lnTo>
                    <a:pt x="286" y="366"/>
                  </a:lnTo>
                  <a:lnTo>
                    <a:pt x="289" y="367"/>
                  </a:lnTo>
                  <a:lnTo>
                    <a:pt x="291" y="366"/>
                  </a:lnTo>
                  <a:lnTo>
                    <a:pt x="295" y="367"/>
                  </a:lnTo>
                  <a:lnTo>
                    <a:pt x="297" y="366"/>
                  </a:lnTo>
                  <a:lnTo>
                    <a:pt x="298" y="369"/>
                  </a:lnTo>
                  <a:lnTo>
                    <a:pt x="302" y="369"/>
                  </a:lnTo>
                  <a:lnTo>
                    <a:pt x="298" y="370"/>
                  </a:lnTo>
                  <a:lnTo>
                    <a:pt x="296" y="369"/>
                  </a:lnTo>
                  <a:lnTo>
                    <a:pt x="293" y="369"/>
                  </a:lnTo>
                  <a:lnTo>
                    <a:pt x="290" y="368"/>
                  </a:lnTo>
                  <a:lnTo>
                    <a:pt x="293" y="370"/>
                  </a:lnTo>
                  <a:lnTo>
                    <a:pt x="296" y="372"/>
                  </a:lnTo>
                  <a:lnTo>
                    <a:pt x="298" y="373"/>
                  </a:lnTo>
                  <a:lnTo>
                    <a:pt x="302" y="374"/>
                  </a:lnTo>
                  <a:lnTo>
                    <a:pt x="304" y="373"/>
                  </a:lnTo>
                  <a:lnTo>
                    <a:pt x="306" y="376"/>
                  </a:lnTo>
                  <a:lnTo>
                    <a:pt x="303" y="376"/>
                  </a:lnTo>
                  <a:lnTo>
                    <a:pt x="301" y="375"/>
                  </a:lnTo>
                  <a:lnTo>
                    <a:pt x="297" y="376"/>
                  </a:lnTo>
                  <a:lnTo>
                    <a:pt x="299" y="377"/>
                  </a:lnTo>
                  <a:lnTo>
                    <a:pt x="306" y="378"/>
                  </a:lnTo>
                  <a:lnTo>
                    <a:pt x="303" y="380"/>
                  </a:lnTo>
                  <a:lnTo>
                    <a:pt x="305" y="381"/>
                  </a:lnTo>
                  <a:lnTo>
                    <a:pt x="303" y="382"/>
                  </a:lnTo>
                  <a:lnTo>
                    <a:pt x="299" y="381"/>
                  </a:lnTo>
                  <a:lnTo>
                    <a:pt x="303" y="383"/>
                  </a:lnTo>
                  <a:lnTo>
                    <a:pt x="305" y="384"/>
                  </a:lnTo>
                  <a:lnTo>
                    <a:pt x="308" y="382"/>
                  </a:lnTo>
                  <a:lnTo>
                    <a:pt x="307" y="384"/>
                  </a:lnTo>
                  <a:lnTo>
                    <a:pt x="304" y="386"/>
                  </a:lnTo>
                  <a:lnTo>
                    <a:pt x="302" y="385"/>
                  </a:lnTo>
                  <a:lnTo>
                    <a:pt x="298" y="385"/>
                  </a:lnTo>
                  <a:lnTo>
                    <a:pt x="296" y="384"/>
                  </a:lnTo>
                  <a:lnTo>
                    <a:pt x="294" y="383"/>
                  </a:lnTo>
                  <a:lnTo>
                    <a:pt x="290" y="382"/>
                  </a:lnTo>
                  <a:lnTo>
                    <a:pt x="288" y="381"/>
                  </a:lnTo>
                  <a:lnTo>
                    <a:pt x="285" y="380"/>
                  </a:lnTo>
                  <a:lnTo>
                    <a:pt x="282" y="377"/>
                  </a:lnTo>
                  <a:lnTo>
                    <a:pt x="279" y="376"/>
                  </a:lnTo>
                  <a:lnTo>
                    <a:pt x="277" y="376"/>
                  </a:lnTo>
                  <a:lnTo>
                    <a:pt x="273" y="375"/>
                  </a:lnTo>
                  <a:lnTo>
                    <a:pt x="271" y="376"/>
                  </a:lnTo>
                  <a:lnTo>
                    <a:pt x="268" y="376"/>
                  </a:lnTo>
                  <a:lnTo>
                    <a:pt x="265" y="375"/>
                  </a:lnTo>
                  <a:lnTo>
                    <a:pt x="262" y="375"/>
                  </a:lnTo>
                  <a:lnTo>
                    <a:pt x="260" y="374"/>
                  </a:lnTo>
                  <a:lnTo>
                    <a:pt x="256" y="375"/>
                  </a:lnTo>
                  <a:lnTo>
                    <a:pt x="254" y="376"/>
                  </a:lnTo>
                  <a:lnTo>
                    <a:pt x="254" y="380"/>
                  </a:lnTo>
                  <a:lnTo>
                    <a:pt x="258" y="381"/>
                  </a:lnTo>
                  <a:lnTo>
                    <a:pt x="260" y="384"/>
                  </a:lnTo>
                  <a:lnTo>
                    <a:pt x="263" y="385"/>
                  </a:lnTo>
                  <a:lnTo>
                    <a:pt x="265" y="385"/>
                  </a:lnTo>
                  <a:lnTo>
                    <a:pt x="269" y="386"/>
                  </a:lnTo>
                  <a:lnTo>
                    <a:pt x="271" y="386"/>
                  </a:lnTo>
                  <a:lnTo>
                    <a:pt x="273" y="387"/>
                  </a:lnTo>
                  <a:lnTo>
                    <a:pt x="277" y="387"/>
                  </a:lnTo>
                  <a:lnTo>
                    <a:pt x="280" y="389"/>
                  </a:lnTo>
                  <a:lnTo>
                    <a:pt x="282" y="392"/>
                  </a:lnTo>
                  <a:lnTo>
                    <a:pt x="285" y="393"/>
                  </a:lnTo>
                  <a:lnTo>
                    <a:pt x="288" y="393"/>
                  </a:lnTo>
                  <a:lnTo>
                    <a:pt x="290" y="394"/>
                  </a:lnTo>
                  <a:lnTo>
                    <a:pt x="294" y="394"/>
                  </a:lnTo>
                  <a:lnTo>
                    <a:pt x="295" y="394"/>
                  </a:lnTo>
                  <a:lnTo>
                    <a:pt x="295" y="395"/>
                  </a:lnTo>
                  <a:lnTo>
                    <a:pt x="297" y="394"/>
                  </a:lnTo>
                  <a:lnTo>
                    <a:pt x="299" y="393"/>
                  </a:lnTo>
                  <a:lnTo>
                    <a:pt x="303" y="394"/>
                  </a:lnTo>
                  <a:lnTo>
                    <a:pt x="301" y="394"/>
                  </a:lnTo>
                  <a:lnTo>
                    <a:pt x="303" y="395"/>
                  </a:lnTo>
                  <a:lnTo>
                    <a:pt x="306" y="394"/>
                  </a:lnTo>
                  <a:lnTo>
                    <a:pt x="307" y="394"/>
                  </a:lnTo>
                  <a:lnTo>
                    <a:pt x="310" y="393"/>
                  </a:lnTo>
                  <a:lnTo>
                    <a:pt x="312" y="393"/>
                  </a:lnTo>
                  <a:lnTo>
                    <a:pt x="313" y="394"/>
                  </a:lnTo>
                  <a:lnTo>
                    <a:pt x="312" y="395"/>
                  </a:lnTo>
                  <a:lnTo>
                    <a:pt x="308" y="397"/>
                  </a:lnTo>
                  <a:lnTo>
                    <a:pt x="312" y="398"/>
                  </a:lnTo>
                  <a:lnTo>
                    <a:pt x="313" y="401"/>
                  </a:lnTo>
                  <a:lnTo>
                    <a:pt x="311" y="400"/>
                  </a:lnTo>
                  <a:lnTo>
                    <a:pt x="307" y="400"/>
                  </a:lnTo>
                  <a:lnTo>
                    <a:pt x="305" y="402"/>
                  </a:lnTo>
                  <a:lnTo>
                    <a:pt x="307" y="402"/>
                  </a:lnTo>
                  <a:lnTo>
                    <a:pt x="311" y="404"/>
                  </a:lnTo>
                  <a:lnTo>
                    <a:pt x="307" y="403"/>
                  </a:lnTo>
                  <a:lnTo>
                    <a:pt x="305" y="404"/>
                  </a:lnTo>
                  <a:lnTo>
                    <a:pt x="304" y="408"/>
                  </a:lnTo>
                  <a:lnTo>
                    <a:pt x="307" y="407"/>
                  </a:lnTo>
                  <a:lnTo>
                    <a:pt x="310" y="406"/>
                  </a:lnTo>
                  <a:lnTo>
                    <a:pt x="312" y="407"/>
                  </a:lnTo>
                  <a:lnTo>
                    <a:pt x="310" y="407"/>
                  </a:lnTo>
                  <a:lnTo>
                    <a:pt x="307" y="408"/>
                  </a:lnTo>
                  <a:lnTo>
                    <a:pt x="304" y="409"/>
                  </a:lnTo>
                  <a:lnTo>
                    <a:pt x="303" y="411"/>
                  </a:lnTo>
                  <a:lnTo>
                    <a:pt x="302" y="415"/>
                  </a:lnTo>
                  <a:lnTo>
                    <a:pt x="304" y="415"/>
                  </a:lnTo>
                  <a:lnTo>
                    <a:pt x="307" y="414"/>
                  </a:lnTo>
                  <a:lnTo>
                    <a:pt x="310" y="411"/>
                  </a:lnTo>
                  <a:lnTo>
                    <a:pt x="310" y="415"/>
                  </a:lnTo>
                  <a:lnTo>
                    <a:pt x="312" y="416"/>
                  </a:lnTo>
                  <a:lnTo>
                    <a:pt x="310" y="416"/>
                  </a:lnTo>
                  <a:lnTo>
                    <a:pt x="307" y="417"/>
                  </a:lnTo>
                  <a:lnTo>
                    <a:pt x="310" y="418"/>
                  </a:lnTo>
                  <a:lnTo>
                    <a:pt x="312" y="418"/>
                  </a:lnTo>
                  <a:lnTo>
                    <a:pt x="310" y="418"/>
                  </a:lnTo>
                  <a:lnTo>
                    <a:pt x="312" y="421"/>
                  </a:lnTo>
                  <a:lnTo>
                    <a:pt x="308" y="419"/>
                  </a:lnTo>
                  <a:lnTo>
                    <a:pt x="307" y="417"/>
                  </a:lnTo>
                  <a:lnTo>
                    <a:pt x="304" y="416"/>
                  </a:lnTo>
                  <a:lnTo>
                    <a:pt x="302" y="416"/>
                  </a:lnTo>
                  <a:lnTo>
                    <a:pt x="301" y="419"/>
                  </a:lnTo>
                  <a:lnTo>
                    <a:pt x="302" y="421"/>
                  </a:lnTo>
                  <a:lnTo>
                    <a:pt x="303" y="420"/>
                  </a:lnTo>
                  <a:lnTo>
                    <a:pt x="299" y="423"/>
                  </a:lnTo>
                  <a:lnTo>
                    <a:pt x="299" y="425"/>
                  </a:lnTo>
                  <a:lnTo>
                    <a:pt x="303" y="424"/>
                  </a:lnTo>
                  <a:lnTo>
                    <a:pt x="305" y="424"/>
                  </a:lnTo>
                  <a:lnTo>
                    <a:pt x="304" y="427"/>
                  </a:lnTo>
                  <a:lnTo>
                    <a:pt x="302" y="427"/>
                  </a:lnTo>
                  <a:lnTo>
                    <a:pt x="299" y="429"/>
                  </a:lnTo>
                  <a:lnTo>
                    <a:pt x="297" y="429"/>
                  </a:lnTo>
                  <a:lnTo>
                    <a:pt x="295" y="431"/>
                  </a:lnTo>
                  <a:lnTo>
                    <a:pt x="291" y="431"/>
                  </a:lnTo>
                  <a:lnTo>
                    <a:pt x="289" y="429"/>
                  </a:lnTo>
                  <a:lnTo>
                    <a:pt x="284" y="429"/>
                  </a:lnTo>
                  <a:lnTo>
                    <a:pt x="280" y="431"/>
                  </a:lnTo>
                  <a:lnTo>
                    <a:pt x="284" y="431"/>
                  </a:lnTo>
                  <a:lnTo>
                    <a:pt x="280" y="432"/>
                  </a:lnTo>
                  <a:lnTo>
                    <a:pt x="278" y="434"/>
                  </a:lnTo>
                  <a:lnTo>
                    <a:pt x="275" y="435"/>
                  </a:lnTo>
                  <a:lnTo>
                    <a:pt x="272" y="435"/>
                  </a:lnTo>
                  <a:lnTo>
                    <a:pt x="275" y="436"/>
                  </a:lnTo>
                  <a:lnTo>
                    <a:pt x="278" y="435"/>
                  </a:lnTo>
                  <a:lnTo>
                    <a:pt x="280" y="435"/>
                  </a:lnTo>
                  <a:lnTo>
                    <a:pt x="278" y="436"/>
                  </a:lnTo>
                  <a:lnTo>
                    <a:pt x="280" y="436"/>
                  </a:lnTo>
                  <a:lnTo>
                    <a:pt x="284" y="438"/>
                  </a:lnTo>
                  <a:lnTo>
                    <a:pt x="286" y="437"/>
                  </a:lnTo>
                  <a:lnTo>
                    <a:pt x="288" y="437"/>
                  </a:lnTo>
                  <a:lnTo>
                    <a:pt x="291" y="437"/>
                  </a:lnTo>
                  <a:lnTo>
                    <a:pt x="294" y="436"/>
                  </a:lnTo>
                  <a:lnTo>
                    <a:pt x="297" y="434"/>
                  </a:lnTo>
                  <a:lnTo>
                    <a:pt x="294" y="433"/>
                  </a:lnTo>
                  <a:lnTo>
                    <a:pt x="297" y="433"/>
                  </a:lnTo>
                  <a:lnTo>
                    <a:pt x="299" y="433"/>
                  </a:lnTo>
                  <a:lnTo>
                    <a:pt x="303" y="432"/>
                  </a:lnTo>
                  <a:lnTo>
                    <a:pt x="305" y="432"/>
                  </a:lnTo>
                  <a:lnTo>
                    <a:pt x="303" y="432"/>
                  </a:lnTo>
                  <a:lnTo>
                    <a:pt x="299" y="433"/>
                  </a:lnTo>
                  <a:lnTo>
                    <a:pt x="299" y="436"/>
                  </a:lnTo>
                  <a:lnTo>
                    <a:pt x="297" y="436"/>
                  </a:lnTo>
                  <a:lnTo>
                    <a:pt x="299" y="437"/>
                  </a:lnTo>
                  <a:lnTo>
                    <a:pt x="303" y="438"/>
                  </a:lnTo>
                  <a:lnTo>
                    <a:pt x="299" y="438"/>
                  </a:lnTo>
                  <a:lnTo>
                    <a:pt x="297" y="438"/>
                  </a:lnTo>
                  <a:lnTo>
                    <a:pt x="299" y="440"/>
                  </a:lnTo>
                  <a:lnTo>
                    <a:pt x="303" y="441"/>
                  </a:lnTo>
                  <a:lnTo>
                    <a:pt x="305" y="442"/>
                  </a:lnTo>
                  <a:lnTo>
                    <a:pt x="308" y="443"/>
                  </a:lnTo>
                  <a:lnTo>
                    <a:pt x="313" y="444"/>
                  </a:lnTo>
                  <a:lnTo>
                    <a:pt x="311" y="444"/>
                  </a:lnTo>
                  <a:lnTo>
                    <a:pt x="308" y="445"/>
                  </a:lnTo>
                  <a:lnTo>
                    <a:pt x="305" y="444"/>
                  </a:lnTo>
                  <a:lnTo>
                    <a:pt x="303" y="443"/>
                  </a:lnTo>
                  <a:lnTo>
                    <a:pt x="299" y="441"/>
                  </a:lnTo>
                  <a:lnTo>
                    <a:pt x="294" y="441"/>
                  </a:lnTo>
                  <a:lnTo>
                    <a:pt x="291" y="442"/>
                  </a:lnTo>
                  <a:lnTo>
                    <a:pt x="289" y="441"/>
                  </a:lnTo>
                  <a:lnTo>
                    <a:pt x="286" y="441"/>
                  </a:lnTo>
                  <a:lnTo>
                    <a:pt x="284" y="440"/>
                  </a:lnTo>
                  <a:lnTo>
                    <a:pt x="280" y="438"/>
                  </a:lnTo>
                  <a:lnTo>
                    <a:pt x="278" y="438"/>
                  </a:lnTo>
                  <a:lnTo>
                    <a:pt x="280" y="440"/>
                  </a:lnTo>
                  <a:lnTo>
                    <a:pt x="284" y="441"/>
                  </a:lnTo>
                  <a:lnTo>
                    <a:pt x="280" y="441"/>
                  </a:lnTo>
                  <a:lnTo>
                    <a:pt x="278" y="440"/>
                  </a:lnTo>
                  <a:lnTo>
                    <a:pt x="275" y="438"/>
                  </a:lnTo>
                  <a:lnTo>
                    <a:pt x="272" y="438"/>
                  </a:lnTo>
                  <a:lnTo>
                    <a:pt x="269" y="438"/>
                  </a:lnTo>
                  <a:lnTo>
                    <a:pt x="272" y="440"/>
                  </a:lnTo>
                  <a:lnTo>
                    <a:pt x="275" y="441"/>
                  </a:lnTo>
                  <a:lnTo>
                    <a:pt x="278" y="443"/>
                  </a:lnTo>
                  <a:lnTo>
                    <a:pt x="280" y="443"/>
                  </a:lnTo>
                  <a:lnTo>
                    <a:pt x="286" y="444"/>
                  </a:lnTo>
                  <a:lnTo>
                    <a:pt x="284" y="444"/>
                  </a:lnTo>
                  <a:lnTo>
                    <a:pt x="280" y="444"/>
                  </a:lnTo>
                  <a:lnTo>
                    <a:pt x="278" y="443"/>
                  </a:lnTo>
                  <a:lnTo>
                    <a:pt x="275" y="442"/>
                  </a:lnTo>
                  <a:lnTo>
                    <a:pt x="272" y="442"/>
                  </a:lnTo>
                  <a:lnTo>
                    <a:pt x="275" y="443"/>
                  </a:lnTo>
                  <a:lnTo>
                    <a:pt x="272" y="443"/>
                  </a:lnTo>
                  <a:lnTo>
                    <a:pt x="271" y="446"/>
                  </a:lnTo>
                  <a:lnTo>
                    <a:pt x="269" y="445"/>
                  </a:lnTo>
                  <a:lnTo>
                    <a:pt x="271" y="446"/>
                  </a:lnTo>
                  <a:lnTo>
                    <a:pt x="269" y="448"/>
                  </a:lnTo>
                  <a:lnTo>
                    <a:pt x="265" y="448"/>
                  </a:lnTo>
                  <a:lnTo>
                    <a:pt x="268" y="450"/>
                  </a:lnTo>
                  <a:lnTo>
                    <a:pt x="264" y="452"/>
                  </a:lnTo>
                  <a:lnTo>
                    <a:pt x="268" y="453"/>
                  </a:lnTo>
                  <a:lnTo>
                    <a:pt x="270" y="452"/>
                  </a:lnTo>
                  <a:lnTo>
                    <a:pt x="273" y="450"/>
                  </a:lnTo>
                  <a:lnTo>
                    <a:pt x="276" y="449"/>
                  </a:lnTo>
                  <a:lnTo>
                    <a:pt x="278" y="448"/>
                  </a:lnTo>
                  <a:lnTo>
                    <a:pt x="281" y="448"/>
                  </a:lnTo>
                  <a:lnTo>
                    <a:pt x="284" y="445"/>
                  </a:lnTo>
                  <a:lnTo>
                    <a:pt x="286" y="445"/>
                  </a:lnTo>
                  <a:lnTo>
                    <a:pt x="289" y="445"/>
                  </a:lnTo>
                  <a:lnTo>
                    <a:pt x="291" y="444"/>
                  </a:lnTo>
                  <a:lnTo>
                    <a:pt x="289" y="445"/>
                  </a:lnTo>
                  <a:lnTo>
                    <a:pt x="286" y="445"/>
                  </a:lnTo>
                  <a:lnTo>
                    <a:pt x="289" y="449"/>
                  </a:lnTo>
                  <a:lnTo>
                    <a:pt x="291" y="448"/>
                  </a:lnTo>
                  <a:lnTo>
                    <a:pt x="294" y="449"/>
                  </a:lnTo>
                  <a:lnTo>
                    <a:pt x="297" y="449"/>
                  </a:lnTo>
                  <a:lnTo>
                    <a:pt x="296" y="445"/>
                  </a:lnTo>
                  <a:lnTo>
                    <a:pt x="298" y="444"/>
                  </a:lnTo>
                  <a:lnTo>
                    <a:pt x="302" y="443"/>
                  </a:lnTo>
                  <a:lnTo>
                    <a:pt x="298" y="445"/>
                  </a:lnTo>
                  <a:lnTo>
                    <a:pt x="299" y="448"/>
                  </a:lnTo>
                  <a:lnTo>
                    <a:pt x="302" y="448"/>
                  </a:lnTo>
                  <a:lnTo>
                    <a:pt x="304" y="448"/>
                  </a:lnTo>
                  <a:lnTo>
                    <a:pt x="305" y="445"/>
                  </a:lnTo>
                  <a:lnTo>
                    <a:pt x="308" y="445"/>
                  </a:lnTo>
                  <a:lnTo>
                    <a:pt x="311" y="446"/>
                  </a:lnTo>
                  <a:lnTo>
                    <a:pt x="308" y="446"/>
                  </a:lnTo>
                  <a:lnTo>
                    <a:pt x="305" y="448"/>
                  </a:lnTo>
                  <a:lnTo>
                    <a:pt x="303" y="449"/>
                  </a:lnTo>
                  <a:lnTo>
                    <a:pt x="299" y="449"/>
                  </a:lnTo>
                  <a:lnTo>
                    <a:pt x="303" y="451"/>
                  </a:lnTo>
                  <a:lnTo>
                    <a:pt x="305" y="451"/>
                  </a:lnTo>
                  <a:lnTo>
                    <a:pt x="308" y="450"/>
                  </a:lnTo>
                  <a:lnTo>
                    <a:pt x="311" y="449"/>
                  </a:lnTo>
                  <a:lnTo>
                    <a:pt x="313" y="449"/>
                  </a:lnTo>
                  <a:lnTo>
                    <a:pt x="316" y="450"/>
                  </a:lnTo>
                  <a:lnTo>
                    <a:pt x="316" y="450"/>
                  </a:lnTo>
                  <a:lnTo>
                    <a:pt x="313" y="449"/>
                  </a:lnTo>
                  <a:lnTo>
                    <a:pt x="311" y="450"/>
                  </a:lnTo>
                  <a:lnTo>
                    <a:pt x="308" y="451"/>
                  </a:lnTo>
                  <a:lnTo>
                    <a:pt x="305" y="452"/>
                  </a:lnTo>
                  <a:lnTo>
                    <a:pt x="308" y="454"/>
                  </a:lnTo>
                  <a:lnTo>
                    <a:pt x="311" y="454"/>
                  </a:lnTo>
                  <a:lnTo>
                    <a:pt x="313" y="454"/>
                  </a:lnTo>
                  <a:lnTo>
                    <a:pt x="311" y="454"/>
                  </a:lnTo>
                  <a:lnTo>
                    <a:pt x="308" y="454"/>
                  </a:lnTo>
                  <a:lnTo>
                    <a:pt x="305" y="454"/>
                  </a:lnTo>
                  <a:lnTo>
                    <a:pt x="303" y="452"/>
                  </a:lnTo>
                  <a:lnTo>
                    <a:pt x="299" y="451"/>
                  </a:lnTo>
                  <a:lnTo>
                    <a:pt x="297" y="450"/>
                  </a:lnTo>
                  <a:lnTo>
                    <a:pt x="294" y="451"/>
                  </a:lnTo>
                  <a:lnTo>
                    <a:pt x="291" y="451"/>
                  </a:lnTo>
                  <a:lnTo>
                    <a:pt x="288" y="450"/>
                  </a:lnTo>
                  <a:lnTo>
                    <a:pt x="286" y="449"/>
                  </a:lnTo>
                  <a:lnTo>
                    <a:pt x="284" y="449"/>
                  </a:lnTo>
                  <a:lnTo>
                    <a:pt x="280" y="449"/>
                  </a:lnTo>
                  <a:lnTo>
                    <a:pt x="278" y="449"/>
                  </a:lnTo>
                  <a:lnTo>
                    <a:pt x="280" y="449"/>
                  </a:lnTo>
                  <a:lnTo>
                    <a:pt x="275" y="450"/>
                  </a:lnTo>
                  <a:lnTo>
                    <a:pt x="272" y="452"/>
                  </a:lnTo>
                  <a:lnTo>
                    <a:pt x="269" y="454"/>
                  </a:lnTo>
                  <a:lnTo>
                    <a:pt x="267" y="454"/>
                  </a:lnTo>
                  <a:lnTo>
                    <a:pt x="264" y="457"/>
                  </a:lnTo>
                  <a:lnTo>
                    <a:pt x="263" y="459"/>
                  </a:lnTo>
                  <a:lnTo>
                    <a:pt x="265" y="461"/>
                  </a:lnTo>
                  <a:lnTo>
                    <a:pt x="271" y="459"/>
                  </a:lnTo>
                  <a:lnTo>
                    <a:pt x="275" y="459"/>
                  </a:lnTo>
                  <a:lnTo>
                    <a:pt x="277" y="459"/>
                  </a:lnTo>
                  <a:lnTo>
                    <a:pt x="280" y="458"/>
                  </a:lnTo>
                  <a:lnTo>
                    <a:pt x="282" y="458"/>
                  </a:lnTo>
                  <a:lnTo>
                    <a:pt x="285" y="457"/>
                  </a:lnTo>
                  <a:lnTo>
                    <a:pt x="288" y="458"/>
                  </a:lnTo>
                  <a:lnTo>
                    <a:pt x="294" y="458"/>
                  </a:lnTo>
                  <a:lnTo>
                    <a:pt x="296" y="457"/>
                  </a:lnTo>
                  <a:lnTo>
                    <a:pt x="299" y="457"/>
                  </a:lnTo>
                  <a:lnTo>
                    <a:pt x="296" y="458"/>
                  </a:lnTo>
                  <a:lnTo>
                    <a:pt x="297" y="460"/>
                  </a:lnTo>
                  <a:lnTo>
                    <a:pt x="299" y="462"/>
                  </a:lnTo>
                  <a:lnTo>
                    <a:pt x="303" y="462"/>
                  </a:lnTo>
                  <a:lnTo>
                    <a:pt x="305" y="461"/>
                  </a:lnTo>
                  <a:lnTo>
                    <a:pt x="308" y="461"/>
                  </a:lnTo>
                  <a:lnTo>
                    <a:pt x="311" y="461"/>
                  </a:lnTo>
                  <a:lnTo>
                    <a:pt x="308" y="462"/>
                  </a:lnTo>
                  <a:lnTo>
                    <a:pt x="305" y="462"/>
                  </a:lnTo>
                  <a:lnTo>
                    <a:pt x="303" y="462"/>
                  </a:lnTo>
                  <a:lnTo>
                    <a:pt x="299" y="463"/>
                  </a:lnTo>
                  <a:lnTo>
                    <a:pt x="297" y="461"/>
                  </a:lnTo>
                  <a:lnTo>
                    <a:pt x="295" y="459"/>
                  </a:lnTo>
                  <a:lnTo>
                    <a:pt x="293" y="458"/>
                  </a:lnTo>
                  <a:lnTo>
                    <a:pt x="289" y="458"/>
                  </a:lnTo>
                  <a:lnTo>
                    <a:pt x="287" y="458"/>
                  </a:lnTo>
                  <a:lnTo>
                    <a:pt x="285" y="458"/>
                  </a:lnTo>
                  <a:lnTo>
                    <a:pt x="281" y="459"/>
                  </a:lnTo>
                  <a:lnTo>
                    <a:pt x="279" y="459"/>
                  </a:lnTo>
                  <a:lnTo>
                    <a:pt x="276" y="460"/>
                  </a:lnTo>
                  <a:lnTo>
                    <a:pt x="271" y="460"/>
                  </a:lnTo>
                  <a:lnTo>
                    <a:pt x="268" y="460"/>
                  </a:lnTo>
                  <a:lnTo>
                    <a:pt x="265" y="462"/>
                  </a:lnTo>
                  <a:lnTo>
                    <a:pt x="263" y="462"/>
                  </a:lnTo>
                  <a:lnTo>
                    <a:pt x="265" y="463"/>
                  </a:lnTo>
                  <a:lnTo>
                    <a:pt x="268" y="463"/>
                  </a:lnTo>
                  <a:lnTo>
                    <a:pt x="265" y="464"/>
                  </a:lnTo>
                  <a:lnTo>
                    <a:pt x="268" y="466"/>
                  </a:lnTo>
                  <a:lnTo>
                    <a:pt x="271" y="466"/>
                  </a:lnTo>
                  <a:lnTo>
                    <a:pt x="268" y="467"/>
                  </a:lnTo>
                  <a:lnTo>
                    <a:pt x="265" y="467"/>
                  </a:lnTo>
                  <a:lnTo>
                    <a:pt x="268" y="468"/>
                  </a:lnTo>
                  <a:lnTo>
                    <a:pt x="271" y="468"/>
                  </a:lnTo>
                  <a:lnTo>
                    <a:pt x="273" y="468"/>
                  </a:lnTo>
                  <a:lnTo>
                    <a:pt x="277" y="468"/>
                  </a:lnTo>
                  <a:lnTo>
                    <a:pt x="279" y="468"/>
                  </a:lnTo>
                  <a:lnTo>
                    <a:pt x="281" y="467"/>
                  </a:lnTo>
                  <a:lnTo>
                    <a:pt x="285" y="468"/>
                  </a:lnTo>
                  <a:lnTo>
                    <a:pt x="281" y="469"/>
                  </a:lnTo>
                  <a:lnTo>
                    <a:pt x="279" y="469"/>
                  </a:lnTo>
                  <a:lnTo>
                    <a:pt x="277" y="470"/>
                  </a:lnTo>
                  <a:lnTo>
                    <a:pt x="273" y="470"/>
                  </a:lnTo>
                  <a:lnTo>
                    <a:pt x="277" y="470"/>
                  </a:lnTo>
                  <a:lnTo>
                    <a:pt x="279" y="470"/>
                  </a:lnTo>
                  <a:lnTo>
                    <a:pt x="277" y="471"/>
                  </a:lnTo>
                  <a:lnTo>
                    <a:pt x="273" y="471"/>
                  </a:lnTo>
                  <a:lnTo>
                    <a:pt x="277" y="472"/>
                  </a:lnTo>
                  <a:lnTo>
                    <a:pt x="279" y="472"/>
                  </a:lnTo>
                  <a:lnTo>
                    <a:pt x="277" y="474"/>
                  </a:lnTo>
                  <a:lnTo>
                    <a:pt x="273" y="474"/>
                  </a:lnTo>
                  <a:lnTo>
                    <a:pt x="271" y="474"/>
                  </a:lnTo>
                  <a:lnTo>
                    <a:pt x="269" y="475"/>
                  </a:lnTo>
                  <a:lnTo>
                    <a:pt x="271" y="476"/>
                  </a:lnTo>
                  <a:lnTo>
                    <a:pt x="273" y="476"/>
                  </a:lnTo>
                  <a:lnTo>
                    <a:pt x="277" y="476"/>
                  </a:lnTo>
                  <a:lnTo>
                    <a:pt x="279" y="476"/>
                  </a:lnTo>
                  <a:lnTo>
                    <a:pt x="281" y="476"/>
                  </a:lnTo>
                  <a:lnTo>
                    <a:pt x="279" y="477"/>
                  </a:lnTo>
                  <a:lnTo>
                    <a:pt x="277" y="476"/>
                  </a:lnTo>
                  <a:lnTo>
                    <a:pt x="273" y="477"/>
                  </a:lnTo>
                  <a:lnTo>
                    <a:pt x="271" y="477"/>
                  </a:lnTo>
                  <a:lnTo>
                    <a:pt x="269" y="477"/>
                  </a:lnTo>
                  <a:lnTo>
                    <a:pt x="265" y="479"/>
                  </a:lnTo>
                  <a:lnTo>
                    <a:pt x="265" y="483"/>
                  </a:lnTo>
                  <a:lnTo>
                    <a:pt x="269" y="483"/>
                  </a:lnTo>
                  <a:lnTo>
                    <a:pt x="271" y="483"/>
                  </a:lnTo>
                  <a:lnTo>
                    <a:pt x="269" y="484"/>
                  </a:lnTo>
                  <a:lnTo>
                    <a:pt x="265" y="486"/>
                  </a:lnTo>
                  <a:lnTo>
                    <a:pt x="267" y="486"/>
                  </a:lnTo>
                  <a:lnTo>
                    <a:pt x="269" y="486"/>
                  </a:lnTo>
                  <a:lnTo>
                    <a:pt x="272" y="486"/>
                  </a:lnTo>
                  <a:lnTo>
                    <a:pt x="275" y="485"/>
                  </a:lnTo>
                  <a:lnTo>
                    <a:pt x="277" y="483"/>
                  </a:lnTo>
                  <a:lnTo>
                    <a:pt x="280" y="480"/>
                  </a:lnTo>
                  <a:lnTo>
                    <a:pt x="282" y="479"/>
                  </a:lnTo>
                  <a:lnTo>
                    <a:pt x="286" y="477"/>
                  </a:lnTo>
                  <a:lnTo>
                    <a:pt x="288" y="475"/>
                  </a:lnTo>
                  <a:lnTo>
                    <a:pt x="290" y="474"/>
                  </a:lnTo>
                  <a:lnTo>
                    <a:pt x="294" y="471"/>
                  </a:lnTo>
                  <a:lnTo>
                    <a:pt x="296" y="470"/>
                  </a:lnTo>
                  <a:lnTo>
                    <a:pt x="299" y="468"/>
                  </a:lnTo>
                  <a:lnTo>
                    <a:pt x="302" y="467"/>
                  </a:lnTo>
                  <a:lnTo>
                    <a:pt x="304" y="466"/>
                  </a:lnTo>
                  <a:lnTo>
                    <a:pt x="307" y="466"/>
                  </a:lnTo>
                  <a:lnTo>
                    <a:pt x="310" y="464"/>
                  </a:lnTo>
                  <a:lnTo>
                    <a:pt x="307" y="466"/>
                  </a:lnTo>
                  <a:lnTo>
                    <a:pt x="310" y="466"/>
                  </a:lnTo>
                  <a:lnTo>
                    <a:pt x="313" y="467"/>
                  </a:lnTo>
                  <a:lnTo>
                    <a:pt x="315" y="467"/>
                  </a:lnTo>
                  <a:lnTo>
                    <a:pt x="313" y="467"/>
                  </a:lnTo>
                  <a:lnTo>
                    <a:pt x="307" y="466"/>
                  </a:lnTo>
                  <a:lnTo>
                    <a:pt x="305" y="467"/>
                  </a:lnTo>
                  <a:lnTo>
                    <a:pt x="304" y="469"/>
                  </a:lnTo>
                  <a:lnTo>
                    <a:pt x="307" y="469"/>
                  </a:lnTo>
                  <a:lnTo>
                    <a:pt x="310" y="469"/>
                  </a:lnTo>
                  <a:lnTo>
                    <a:pt x="307" y="469"/>
                  </a:lnTo>
                  <a:lnTo>
                    <a:pt x="304" y="470"/>
                  </a:lnTo>
                  <a:lnTo>
                    <a:pt x="302" y="469"/>
                  </a:lnTo>
                  <a:lnTo>
                    <a:pt x="299" y="469"/>
                  </a:lnTo>
                  <a:lnTo>
                    <a:pt x="296" y="471"/>
                  </a:lnTo>
                  <a:lnTo>
                    <a:pt x="294" y="472"/>
                  </a:lnTo>
                  <a:lnTo>
                    <a:pt x="290" y="474"/>
                  </a:lnTo>
                  <a:lnTo>
                    <a:pt x="288" y="477"/>
                  </a:lnTo>
                  <a:lnTo>
                    <a:pt x="286" y="478"/>
                  </a:lnTo>
                  <a:lnTo>
                    <a:pt x="282" y="479"/>
                  </a:lnTo>
                  <a:lnTo>
                    <a:pt x="280" y="481"/>
                  </a:lnTo>
                  <a:lnTo>
                    <a:pt x="277" y="484"/>
                  </a:lnTo>
                  <a:lnTo>
                    <a:pt x="275" y="485"/>
                  </a:lnTo>
                  <a:lnTo>
                    <a:pt x="272" y="486"/>
                  </a:lnTo>
                  <a:lnTo>
                    <a:pt x="269" y="487"/>
                  </a:lnTo>
                  <a:lnTo>
                    <a:pt x="272" y="488"/>
                  </a:lnTo>
                  <a:lnTo>
                    <a:pt x="269" y="489"/>
                  </a:lnTo>
                  <a:lnTo>
                    <a:pt x="272" y="491"/>
                  </a:lnTo>
                  <a:lnTo>
                    <a:pt x="275" y="488"/>
                  </a:lnTo>
                  <a:lnTo>
                    <a:pt x="272" y="491"/>
                  </a:lnTo>
                  <a:lnTo>
                    <a:pt x="275" y="492"/>
                  </a:lnTo>
                  <a:lnTo>
                    <a:pt x="280" y="489"/>
                  </a:lnTo>
                  <a:lnTo>
                    <a:pt x="282" y="491"/>
                  </a:lnTo>
                  <a:lnTo>
                    <a:pt x="286" y="489"/>
                  </a:lnTo>
                  <a:lnTo>
                    <a:pt x="288" y="488"/>
                  </a:lnTo>
                  <a:lnTo>
                    <a:pt x="290" y="487"/>
                  </a:lnTo>
                  <a:lnTo>
                    <a:pt x="293" y="491"/>
                  </a:lnTo>
                  <a:lnTo>
                    <a:pt x="290" y="488"/>
                  </a:lnTo>
                  <a:lnTo>
                    <a:pt x="287" y="489"/>
                  </a:lnTo>
                  <a:lnTo>
                    <a:pt x="285" y="493"/>
                  </a:lnTo>
                  <a:lnTo>
                    <a:pt x="281" y="492"/>
                  </a:lnTo>
                  <a:lnTo>
                    <a:pt x="279" y="491"/>
                  </a:lnTo>
                  <a:lnTo>
                    <a:pt x="277" y="492"/>
                  </a:lnTo>
                  <a:lnTo>
                    <a:pt x="273" y="493"/>
                  </a:lnTo>
                  <a:lnTo>
                    <a:pt x="277" y="493"/>
                  </a:lnTo>
                  <a:lnTo>
                    <a:pt x="273" y="495"/>
                  </a:lnTo>
                  <a:lnTo>
                    <a:pt x="277" y="496"/>
                  </a:lnTo>
                  <a:lnTo>
                    <a:pt x="279" y="493"/>
                  </a:lnTo>
                  <a:lnTo>
                    <a:pt x="279" y="496"/>
                  </a:lnTo>
                  <a:lnTo>
                    <a:pt x="278" y="498"/>
                  </a:lnTo>
                  <a:lnTo>
                    <a:pt x="281" y="498"/>
                  </a:lnTo>
                  <a:lnTo>
                    <a:pt x="280" y="501"/>
                  </a:lnTo>
                  <a:lnTo>
                    <a:pt x="282" y="502"/>
                  </a:lnTo>
                  <a:lnTo>
                    <a:pt x="286" y="501"/>
                  </a:lnTo>
                  <a:lnTo>
                    <a:pt x="288" y="500"/>
                  </a:lnTo>
                  <a:lnTo>
                    <a:pt x="289" y="497"/>
                  </a:lnTo>
                  <a:lnTo>
                    <a:pt x="291" y="496"/>
                  </a:lnTo>
                  <a:lnTo>
                    <a:pt x="295" y="495"/>
                  </a:lnTo>
                  <a:lnTo>
                    <a:pt x="297" y="494"/>
                  </a:lnTo>
                  <a:lnTo>
                    <a:pt x="299" y="494"/>
                  </a:lnTo>
                  <a:lnTo>
                    <a:pt x="303" y="494"/>
                  </a:lnTo>
                  <a:lnTo>
                    <a:pt x="305" y="494"/>
                  </a:lnTo>
                  <a:lnTo>
                    <a:pt x="306" y="494"/>
                  </a:lnTo>
                  <a:lnTo>
                    <a:pt x="306" y="496"/>
                  </a:lnTo>
                  <a:lnTo>
                    <a:pt x="304" y="494"/>
                  </a:lnTo>
                  <a:lnTo>
                    <a:pt x="298" y="494"/>
                  </a:lnTo>
                  <a:lnTo>
                    <a:pt x="295" y="495"/>
                  </a:lnTo>
                  <a:lnTo>
                    <a:pt x="293" y="496"/>
                  </a:lnTo>
                  <a:lnTo>
                    <a:pt x="290" y="498"/>
                  </a:lnTo>
                  <a:lnTo>
                    <a:pt x="288" y="501"/>
                  </a:lnTo>
                  <a:lnTo>
                    <a:pt x="286" y="502"/>
                  </a:lnTo>
                  <a:lnTo>
                    <a:pt x="282" y="503"/>
                  </a:lnTo>
                  <a:lnTo>
                    <a:pt x="284" y="505"/>
                  </a:lnTo>
                  <a:lnTo>
                    <a:pt x="286" y="504"/>
                  </a:lnTo>
                  <a:lnTo>
                    <a:pt x="286" y="506"/>
                  </a:lnTo>
                  <a:lnTo>
                    <a:pt x="288" y="505"/>
                  </a:lnTo>
                  <a:lnTo>
                    <a:pt x="286" y="508"/>
                  </a:lnTo>
                  <a:lnTo>
                    <a:pt x="286" y="510"/>
                  </a:lnTo>
                  <a:lnTo>
                    <a:pt x="287" y="513"/>
                  </a:lnTo>
                  <a:lnTo>
                    <a:pt x="286" y="515"/>
                  </a:lnTo>
                  <a:lnTo>
                    <a:pt x="288" y="515"/>
                  </a:lnTo>
                  <a:lnTo>
                    <a:pt x="291" y="513"/>
                  </a:lnTo>
                  <a:lnTo>
                    <a:pt x="293" y="511"/>
                  </a:lnTo>
                  <a:lnTo>
                    <a:pt x="295" y="513"/>
                  </a:lnTo>
                  <a:lnTo>
                    <a:pt x="298" y="512"/>
                  </a:lnTo>
                  <a:lnTo>
                    <a:pt x="295" y="514"/>
                  </a:lnTo>
                  <a:lnTo>
                    <a:pt x="293" y="514"/>
                  </a:lnTo>
                  <a:lnTo>
                    <a:pt x="289" y="515"/>
                  </a:lnTo>
                  <a:lnTo>
                    <a:pt x="287" y="518"/>
                  </a:lnTo>
                  <a:lnTo>
                    <a:pt x="288" y="520"/>
                  </a:lnTo>
                  <a:lnTo>
                    <a:pt x="287" y="523"/>
                  </a:lnTo>
                  <a:lnTo>
                    <a:pt x="288" y="526"/>
                  </a:lnTo>
                  <a:lnTo>
                    <a:pt x="289" y="529"/>
                  </a:lnTo>
                  <a:lnTo>
                    <a:pt x="291" y="528"/>
                  </a:lnTo>
                  <a:lnTo>
                    <a:pt x="293" y="525"/>
                  </a:lnTo>
                  <a:lnTo>
                    <a:pt x="296" y="522"/>
                  </a:lnTo>
                  <a:lnTo>
                    <a:pt x="296" y="520"/>
                  </a:lnTo>
                  <a:lnTo>
                    <a:pt x="298" y="518"/>
                  </a:lnTo>
                  <a:lnTo>
                    <a:pt x="301" y="517"/>
                  </a:lnTo>
                  <a:lnTo>
                    <a:pt x="301" y="520"/>
                  </a:lnTo>
                  <a:lnTo>
                    <a:pt x="304" y="518"/>
                  </a:lnTo>
                  <a:lnTo>
                    <a:pt x="306" y="515"/>
                  </a:lnTo>
                  <a:lnTo>
                    <a:pt x="306" y="513"/>
                  </a:lnTo>
                  <a:lnTo>
                    <a:pt x="304" y="510"/>
                  </a:lnTo>
                  <a:lnTo>
                    <a:pt x="304" y="508"/>
                  </a:lnTo>
                  <a:lnTo>
                    <a:pt x="306" y="508"/>
                  </a:lnTo>
                  <a:lnTo>
                    <a:pt x="305" y="510"/>
                  </a:lnTo>
                  <a:lnTo>
                    <a:pt x="306" y="512"/>
                  </a:lnTo>
                  <a:lnTo>
                    <a:pt x="308" y="515"/>
                  </a:lnTo>
                  <a:lnTo>
                    <a:pt x="311" y="517"/>
                  </a:lnTo>
                  <a:lnTo>
                    <a:pt x="313" y="515"/>
                  </a:lnTo>
                  <a:lnTo>
                    <a:pt x="316" y="514"/>
                  </a:lnTo>
                  <a:lnTo>
                    <a:pt x="316" y="514"/>
                  </a:lnTo>
                  <a:lnTo>
                    <a:pt x="315" y="514"/>
                  </a:lnTo>
                  <a:lnTo>
                    <a:pt x="313" y="518"/>
                  </a:lnTo>
                  <a:lnTo>
                    <a:pt x="316" y="518"/>
                  </a:lnTo>
                  <a:lnTo>
                    <a:pt x="316" y="519"/>
                  </a:lnTo>
                  <a:lnTo>
                    <a:pt x="314" y="519"/>
                  </a:lnTo>
                  <a:lnTo>
                    <a:pt x="316" y="522"/>
                  </a:lnTo>
                  <a:lnTo>
                    <a:pt x="319" y="523"/>
                  </a:lnTo>
                  <a:lnTo>
                    <a:pt x="321" y="526"/>
                  </a:lnTo>
                  <a:lnTo>
                    <a:pt x="319" y="525"/>
                  </a:lnTo>
                  <a:lnTo>
                    <a:pt x="316" y="523"/>
                  </a:lnTo>
                  <a:lnTo>
                    <a:pt x="313" y="522"/>
                  </a:lnTo>
                  <a:lnTo>
                    <a:pt x="312" y="519"/>
                  </a:lnTo>
                  <a:lnTo>
                    <a:pt x="310" y="518"/>
                  </a:lnTo>
                  <a:lnTo>
                    <a:pt x="307" y="518"/>
                  </a:lnTo>
                  <a:lnTo>
                    <a:pt x="310" y="519"/>
                  </a:lnTo>
                  <a:lnTo>
                    <a:pt x="307" y="519"/>
                  </a:lnTo>
                  <a:lnTo>
                    <a:pt x="304" y="519"/>
                  </a:lnTo>
                  <a:lnTo>
                    <a:pt x="307" y="520"/>
                  </a:lnTo>
                  <a:lnTo>
                    <a:pt x="310" y="521"/>
                  </a:lnTo>
                  <a:lnTo>
                    <a:pt x="311" y="523"/>
                  </a:lnTo>
                  <a:lnTo>
                    <a:pt x="313" y="523"/>
                  </a:lnTo>
                  <a:lnTo>
                    <a:pt x="311" y="525"/>
                  </a:lnTo>
                  <a:lnTo>
                    <a:pt x="307" y="523"/>
                  </a:lnTo>
                  <a:lnTo>
                    <a:pt x="305" y="523"/>
                  </a:lnTo>
                  <a:lnTo>
                    <a:pt x="303" y="527"/>
                  </a:lnTo>
                  <a:lnTo>
                    <a:pt x="299" y="529"/>
                  </a:lnTo>
                  <a:lnTo>
                    <a:pt x="297" y="529"/>
                  </a:lnTo>
                  <a:lnTo>
                    <a:pt x="295" y="528"/>
                  </a:lnTo>
                  <a:lnTo>
                    <a:pt x="297" y="530"/>
                  </a:lnTo>
                  <a:lnTo>
                    <a:pt x="295" y="530"/>
                  </a:lnTo>
                  <a:lnTo>
                    <a:pt x="297" y="531"/>
                  </a:lnTo>
                  <a:lnTo>
                    <a:pt x="299" y="531"/>
                  </a:lnTo>
                  <a:lnTo>
                    <a:pt x="303" y="530"/>
                  </a:lnTo>
                  <a:lnTo>
                    <a:pt x="308" y="528"/>
                  </a:lnTo>
                  <a:lnTo>
                    <a:pt x="311" y="526"/>
                  </a:lnTo>
                  <a:lnTo>
                    <a:pt x="308" y="528"/>
                  </a:lnTo>
                  <a:lnTo>
                    <a:pt x="312" y="529"/>
                  </a:lnTo>
                  <a:lnTo>
                    <a:pt x="314" y="528"/>
                  </a:lnTo>
                  <a:lnTo>
                    <a:pt x="315" y="531"/>
                  </a:lnTo>
                  <a:lnTo>
                    <a:pt x="312" y="529"/>
                  </a:lnTo>
                  <a:lnTo>
                    <a:pt x="310" y="530"/>
                  </a:lnTo>
                  <a:lnTo>
                    <a:pt x="307" y="529"/>
                  </a:lnTo>
                  <a:lnTo>
                    <a:pt x="304" y="531"/>
                  </a:lnTo>
                  <a:lnTo>
                    <a:pt x="302" y="531"/>
                  </a:lnTo>
                  <a:lnTo>
                    <a:pt x="299" y="531"/>
                  </a:lnTo>
                  <a:lnTo>
                    <a:pt x="296" y="532"/>
                  </a:lnTo>
                  <a:lnTo>
                    <a:pt x="295" y="532"/>
                  </a:lnTo>
                  <a:lnTo>
                    <a:pt x="297" y="534"/>
                  </a:lnTo>
                  <a:lnTo>
                    <a:pt x="297" y="537"/>
                  </a:lnTo>
                  <a:lnTo>
                    <a:pt x="299" y="536"/>
                  </a:lnTo>
                  <a:lnTo>
                    <a:pt x="303" y="535"/>
                  </a:lnTo>
                  <a:lnTo>
                    <a:pt x="299" y="537"/>
                  </a:lnTo>
                  <a:lnTo>
                    <a:pt x="297" y="538"/>
                  </a:lnTo>
                  <a:lnTo>
                    <a:pt x="295" y="540"/>
                  </a:lnTo>
                  <a:lnTo>
                    <a:pt x="298" y="541"/>
                  </a:lnTo>
                  <a:lnTo>
                    <a:pt x="301" y="540"/>
                  </a:lnTo>
                  <a:lnTo>
                    <a:pt x="304" y="541"/>
                  </a:lnTo>
                  <a:lnTo>
                    <a:pt x="306" y="540"/>
                  </a:lnTo>
                  <a:lnTo>
                    <a:pt x="308" y="540"/>
                  </a:lnTo>
                  <a:lnTo>
                    <a:pt x="306" y="541"/>
                  </a:lnTo>
                  <a:lnTo>
                    <a:pt x="304" y="541"/>
                  </a:lnTo>
                  <a:lnTo>
                    <a:pt x="301" y="541"/>
                  </a:lnTo>
                  <a:lnTo>
                    <a:pt x="304" y="544"/>
                  </a:lnTo>
                  <a:lnTo>
                    <a:pt x="301" y="545"/>
                  </a:lnTo>
                  <a:lnTo>
                    <a:pt x="304" y="547"/>
                  </a:lnTo>
                  <a:lnTo>
                    <a:pt x="306" y="546"/>
                  </a:lnTo>
                  <a:lnTo>
                    <a:pt x="308" y="546"/>
                  </a:lnTo>
                  <a:lnTo>
                    <a:pt x="312" y="546"/>
                  </a:lnTo>
                  <a:lnTo>
                    <a:pt x="308" y="547"/>
                  </a:lnTo>
                  <a:lnTo>
                    <a:pt x="306" y="547"/>
                  </a:lnTo>
                  <a:lnTo>
                    <a:pt x="304" y="547"/>
                  </a:lnTo>
                  <a:lnTo>
                    <a:pt x="301" y="547"/>
                  </a:lnTo>
                  <a:lnTo>
                    <a:pt x="302" y="551"/>
                  </a:lnTo>
                  <a:lnTo>
                    <a:pt x="304" y="549"/>
                  </a:lnTo>
                  <a:lnTo>
                    <a:pt x="307" y="551"/>
                  </a:lnTo>
                  <a:lnTo>
                    <a:pt x="310" y="551"/>
                  </a:lnTo>
                  <a:lnTo>
                    <a:pt x="312" y="549"/>
                  </a:lnTo>
                  <a:lnTo>
                    <a:pt x="315" y="549"/>
                  </a:lnTo>
                  <a:lnTo>
                    <a:pt x="312" y="551"/>
                  </a:lnTo>
                  <a:lnTo>
                    <a:pt x="310" y="552"/>
                  </a:lnTo>
                  <a:lnTo>
                    <a:pt x="308" y="555"/>
                  </a:lnTo>
                  <a:lnTo>
                    <a:pt x="312" y="555"/>
                  </a:lnTo>
                  <a:lnTo>
                    <a:pt x="311" y="558"/>
                  </a:lnTo>
                  <a:lnTo>
                    <a:pt x="313" y="556"/>
                  </a:lnTo>
                  <a:lnTo>
                    <a:pt x="316" y="555"/>
                  </a:lnTo>
                  <a:lnTo>
                    <a:pt x="319" y="554"/>
                  </a:lnTo>
                  <a:lnTo>
                    <a:pt x="316" y="555"/>
                  </a:lnTo>
                  <a:lnTo>
                    <a:pt x="314" y="556"/>
                  </a:lnTo>
                  <a:lnTo>
                    <a:pt x="313" y="560"/>
                  </a:lnTo>
                  <a:lnTo>
                    <a:pt x="316" y="558"/>
                  </a:lnTo>
                  <a:lnTo>
                    <a:pt x="316" y="558"/>
                  </a:lnTo>
                  <a:lnTo>
                    <a:pt x="315" y="560"/>
                  </a:lnTo>
                  <a:lnTo>
                    <a:pt x="313" y="562"/>
                  </a:lnTo>
                  <a:lnTo>
                    <a:pt x="312" y="565"/>
                  </a:lnTo>
                  <a:lnTo>
                    <a:pt x="313" y="568"/>
                  </a:lnTo>
                  <a:lnTo>
                    <a:pt x="316" y="570"/>
                  </a:lnTo>
                  <a:lnTo>
                    <a:pt x="318" y="569"/>
                  </a:lnTo>
                  <a:lnTo>
                    <a:pt x="319" y="571"/>
                  </a:lnTo>
                  <a:lnTo>
                    <a:pt x="321" y="571"/>
                  </a:lnTo>
                  <a:lnTo>
                    <a:pt x="323" y="571"/>
                  </a:lnTo>
                  <a:lnTo>
                    <a:pt x="321" y="573"/>
                  </a:lnTo>
                  <a:lnTo>
                    <a:pt x="323" y="574"/>
                  </a:lnTo>
                  <a:lnTo>
                    <a:pt x="321" y="573"/>
                  </a:lnTo>
                  <a:lnTo>
                    <a:pt x="322" y="577"/>
                  </a:lnTo>
                  <a:lnTo>
                    <a:pt x="325" y="577"/>
                  </a:lnTo>
                  <a:lnTo>
                    <a:pt x="328" y="575"/>
                  </a:lnTo>
                  <a:lnTo>
                    <a:pt x="329" y="573"/>
                  </a:lnTo>
                  <a:lnTo>
                    <a:pt x="330" y="575"/>
                  </a:lnTo>
                  <a:lnTo>
                    <a:pt x="327" y="577"/>
                  </a:lnTo>
                  <a:lnTo>
                    <a:pt x="324" y="578"/>
                  </a:lnTo>
                  <a:lnTo>
                    <a:pt x="324" y="580"/>
                  </a:lnTo>
                  <a:lnTo>
                    <a:pt x="327" y="580"/>
                  </a:lnTo>
                  <a:lnTo>
                    <a:pt x="330" y="578"/>
                  </a:lnTo>
                  <a:lnTo>
                    <a:pt x="332" y="577"/>
                  </a:lnTo>
                  <a:lnTo>
                    <a:pt x="330" y="579"/>
                  </a:lnTo>
                  <a:lnTo>
                    <a:pt x="329" y="582"/>
                  </a:lnTo>
                  <a:lnTo>
                    <a:pt x="331" y="581"/>
                  </a:lnTo>
                  <a:lnTo>
                    <a:pt x="331" y="585"/>
                  </a:lnTo>
                  <a:lnTo>
                    <a:pt x="333" y="585"/>
                  </a:lnTo>
                  <a:lnTo>
                    <a:pt x="331" y="585"/>
                  </a:lnTo>
                  <a:lnTo>
                    <a:pt x="329" y="585"/>
                  </a:lnTo>
                  <a:lnTo>
                    <a:pt x="325" y="586"/>
                  </a:lnTo>
                  <a:lnTo>
                    <a:pt x="329" y="587"/>
                  </a:lnTo>
                  <a:lnTo>
                    <a:pt x="331" y="587"/>
                  </a:lnTo>
                  <a:lnTo>
                    <a:pt x="333" y="587"/>
                  </a:lnTo>
                  <a:lnTo>
                    <a:pt x="337" y="586"/>
                  </a:lnTo>
                  <a:lnTo>
                    <a:pt x="339" y="586"/>
                  </a:lnTo>
                  <a:lnTo>
                    <a:pt x="337" y="587"/>
                  </a:lnTo>
                  <a:lnTo>
                    <a:pt x="333" y="588"/>
                  </a:lnTo>
                  <a:lnTo>
                    <a:pt x="331" y="589"/>
                  </a:lnTo>
                  <a:lnTo>
                    <a:pt x="333" y="589"/>
                  </a:lnTo>
                  <a:lnTo>
                    <a:pt x="337" y="589"/>
                  </a:lnTo>
                  <a:lnTo>
                    <a:pt x="337" y="591"/>
                  </a:lnTo>
                  <a:lnTo>
                    <a:pt x="338" y="595"/>
                  </a:lnTo>
                  <a:lnTo>
                    <a:pt x="340" y="592"/>
                  </a:lnTo>
                  <a:lnTo>
                    <a:pt x="342" y="591"/>
                  </a:lnTo>
                  <a:lnTo>
                    <a:pt x="340" y="594"/>
                  </a:lnTo>
                  <a:lnTo>
                    <a:pt x="342" y="595"/>
                  </a:lnTo>
                  <a:lnTo>
                    <a:pt x="346" y="594"/>
                  </a:lnTo>
                  <a:lnTo>
                    <a:pt x="342" y="596"/>
                  </a:lnTo>
                  <a:lnTo>
                    <a:pt x="340" y="597"/>
                  </a:lnTo>
                  <a:lnTo>
                    <a:pt x="342" y="597"/>
                  </a:lnTo>
                  <a:lnTo>
                    <a:pt x="346" y="598"/>
                  </a:lnTo>
                  <a:lnTo>
                    <a:pt x="342" y="599"/>
                  </a:lnTo>
                  <a:lnTo>
                    <a:pt x="340" y="602"/>
                  </a:lnTo>
                  <a:lnTo>
                    <a:pt x="342" y="600"/>
                  </a:lnTo>
                  <a:lnTo>
                    <a:pt x="346" y="600"/>
                  </a:lnTo>
                  <a:lnTo>
                    <a:pt x="348" y="602"/>
                  </a:lnTo>
                  <a:lnTo>
                    <a:pt x="352" y="599"/>
                  </a:lnTo>
                  <a:lnTo>
                    <a:pt x="346" y="599"/>
                  </a:lnTo>
                  <a:lnTo>
                    <a:pt x="352" y="598"/>
                  </a:lnTo>
                  <a:lnTo>
                    <a:pt x="354" y="599"/>
                  </a:lnTo>
                  <a:lnTo>
                    <a:pt x="357" y="598"/>
                  </a:lnTo>
                  <a:lnTo>
                    <a:pt x="356" y="600"/>
                  </a:lnTo>
                  <a:lnTo>
                    <a:pt x="359" y="602"/>
                  </a:lnTo>
                  <a:lnTo>
                    <a:pt x="361" y="598"/>
                  </a:lnTo>
                  <a:lnTo>
                    <a:pt x="364" y="597"/>
                  </a:lnTo>
                  <a:lnTo>
                    <a:pt x="366" y="596"/>
                  </a:lnTo>
                  <a:lnTo>
                    <a:pt x="369" y="596"/>
                  </a:lnTo>
                  <a:lnTo>
                    <a:pt x="372" y="595"/>
                  </a:lnTo>
                  <a:lnTo>
                    <a:pt x="372" y="592"/>
                  </a:lnTo>
                  <a:lnTo>
                    <a:pt x="374" y="590"/>
                  </a:lnTo>
                  <a:lnTo>
                    <a:pt x="373" y="592"/>
                  </a:lnTo>
                  <a:lnTo>
                    <a:pt x="375" y="596"/>
                  </a:lnTo>
                  <a:lnTo>
                    <a:pt x="373" y="596"/>
                  </a:lnTo>
                  <a:lnTo>
                    <a:pt x="370" y="598"/>
                  </a:lnTo>
                  <a:lnTo>
                    <a:pt x="373" y="598"/>
                  </a:lnTo>
                  <a:lnTo>
                    <a:pt x="375" y="597"/>
                  </a:lnTo>
                  <a:lnTo>
                    <a:pt x="378" y="595"/>
                  </a:lnTo>
                  <a:lnTo>
                    <a:pt x="378" y="592"/>
                  </a:lnTo>
                  <a:lnTo>
                    <a:pt x="379" y="595"/>
                  </a:lnTo>
                  <a:lnTo>
                    <a:pt x="382" y="592"/>
                  </a:lnTo>
                  <a:lnTo>
                    <a:pt x="379" y="596"/>
                  </a:lnTo>
                  <a:lnTo>
                    <a:pt x="376" y="598"/>
                  </a:lnTo>
                  <a:lnTo>
                    <a:pt x="374" y="598"/>
                  </a:lnTo>
                  <a:lnTo>
                    <a:pt x="371" y="599"/>
                  </a:lnTo>
                  <a:lnTo>
                    <a:pt x="369" y="602"/>
                  </a:lnTo>
                  <a:lnTo>
                    <a:pt x="371" y="600"/>
                  </a:lnTo>
                  <a:lnTo>
                    <a:pt x="370" y="603"/>
                  </a:lnTo>
                  <a:lnTo>
                    <a:pt x="373" y="603"/>
                  </a:lnTo>
                  <a:lnTo>
                    <a:pt x="375" y="602"/>
                  </a:lnTo>
                  <a:lnTo>
                    <a:pt x="378" y="599"/>
                  </a:lnTo>
                  <a:lnTo>
                    <a:pt x="381" y="599"/>
                  </a:lnTo>
                  <a:lnTo>
                    <a:pt x="378" y="600"/>
                  </a:lnTo>
                  <a:lnTo>
                    <a:pt x="375" y="603"/>
                  </a:lnTo>
                  <a:lnTo>
                    <a:pt x="373" y="604"/>
                  </a:lnTo>
                  <a:lnTo>
                    <a:pt x="375" y="604"/>
                  </a:lnTo>
                  <a:lnTo>
                    <a:pt x="373" y="606"/>
                  </a:lnTo>
                  <a:lnTo>
                    <a:pt x="375" y="605"/>
                  </a:lnTo>
                  <a:lnTo>
                    <a:pt x="376" y="607"/>
                  </a:lnTo>
                  <a:lnTo>
                    <a:pt x="378" y="605"/>
                  </a:lnTo>
                  <a:lnTo>
                    <a:pt x="381" y="605"/>
                  </a:lnTo>
                  <a:lnTo>
                    <a:pt x="380" y="607"/>
                  </a:lnTo>
                  <a:lnTo>
                    <a:pt x="382" y="606"/>
                  </a:lnTo>
                  <a:lnTo>
                    <a:pt x="381" y="608"/>
                  </a:lnTo>
                  <a:lnTo>
                    <a:pt x="383" y="608"/>
                  </a:lnTo>
                  <a:lnTo>
                    <a:pt x="387" y="606"/>
                  </a:lnTo>
                  <a:lnTo>
                    <a:pt x="389" y="603"/>
                  </a:lnTo>
                  <a:lnTo>
                    <a:pt x="388" y="606"/>
                  </a:lnTo>
                  <a:lnTo>
                    <a:pt x="384" y="612"/>
                  </a:lnTo>
                  <a:lnTo>
                    <a:pt x="383" y="614"/>
                  </a:lnTo>
                  <a:lnTo>
                    <a:pt x="386" y="614"/>
                  </a:lnTo>
                  <a:lnTo>
                    <a:pt x="388" y="611"/>
                  </a:lnTo>
                  <a:lnTo>
                    <a:pt x="390" y="608"/>
                  </a:lnTo>
                  <a:lnTo>
                    <a:pt x="388" y="612"/>
                  </a:lnTo>
                  <a:lnTo>
                    <a:pt x="387" y="614"/>
                  </a:lnTo>
                  <a:lnTo>
                    <a:pt x="383" y="616"/>
                  </a:lnTo>
                  <a:lnTo>
                    <a:pt x="387" y="615"/>
                  </a:lnTo>
                  <a:lnTo>
                    <a:pt x="388" y="617"/>
                  </a:lnTo>
                  <a:lnTo>
                    <a:pt x="390" y="617"/>
                  </a:lnTo>
                  <a:lnTo>
                    <a:pt x="391" y="615"/>
                  </a:lnTo>
                  <a:lnTo>
                    <a:pt x="395" y="615"/>
                  </a:lnTo>
                  <a:lnTo>
                    <a:pt x="396" y="612"/>
                  </a:lnTo>
                  <a:lnTo>
                    <a:pt x="398" y="612"/>
                  </a:lnTo>
                  <a:lnTo>
                    <a:pt x="398" y="614"/>
                  </a:lnTo>
                  <a:lnTo>
                    <a:pt x="401" y="615"/>
                  </a:lnTo>
                  <a:lnTo>
                    <a:pt x="404" y="615"/>
                  </a:lnTo>
                  <a:lnTo>
                    <a:pt x="406" y="615"/>
                  </a:lnTo>
                  <a:lnTo>
                    <a:pt x="409" y="615"/>
                  </a:lnTo>
                  <a:lnTo>
                    <a:pt x="409" y="613"/>
                  </a:lnTo>
                  <a:lnTo>
                    <a:pt x="408" y="609"/>
                  </a:lnTo>
                  <a:lnTo>
                    <a:pt x="405" y="611"/>
                  </a:lnTo>
                  <a:lnTo>
                    <a:pt x="406" y="608"/>
                  </a:lnTo>
                  <a:lnTo>
                    <a:pt x="402" y="607"/>
                  </a:lnTo>
                  <a:lnTo>
                    <a:pt x="400" y="606"/>
                  </a:lnTo>
                  <a:lnTo>
                    <a:pt x="397" y="606"/>
                  </a:lnTo>
                  <a:lnTo>
                    <a:pt x="400" y="606"/>
                  </a:lnTo>
                  <a:lnTo>
                    <a:pt x="402" y="604"/>
                  </a:lnTo>
                  <a:lnTo>
                    <a:pt x="404" y="607"/>
                  </a:lnTo>
                  <a:lnTo>
                    <a:pt x="407" y="607"/>
                  </a:lnTo>
                  <a:lnTo>
                    <a:pt x="409" y="607"/>
                  </a:lnTo>
                  <a:lnTo>
                    <a:pt x="413" y="606"/>
                  </a:lnTo>
                  <a:lnTo>
                    <a:pt x="415" y="604"/>
                  </a:lnTo>
                  <a:lnTo>
                    <a:pt x="413" y="605"/>
                  </a:lnTo>
                  <a:lnTo>
                    <a:pt x="409" y="604"/>
                  </a:lnTo>
                  <a:lnTo>
                    <a:pt x="413" y="605"/>
                  </a:lnTo>
                  <a:lnTo>
                    <a:pt x="413" y="602"/>
                  </a:lnTo>
                  <a:lnTo>
                    <a:pt x="409" y="602"/>
                  </a:lnTo>
                  <a:lnTo>
                    <a:pt x="407" y="600"/>
                  </a:lnTo>
                  <a:lnTo>
                    <a:pt x="410" y="602"/>
                  </a:lnTo>
                  <a:lnTo>
                    <a:pt x="413" y="600"/>
                  </a:lnTo>
                  <a:lnTo>
                    <a:pt x="410" y="600"/>
                  </a:lnTo>
                  <a:lnTo>
                    <a:pt x="407" y="599"/>
                  </a:lnTo>
                  <a:lnTo>
                    <a:pt x="410" y="599"/>
                  </a:lnTo>
                  <a:lnTo>
                    <a:pt x="413" y="599"/>
                  </a:lnTo>
                  <a:lnTo>
                    <a:pt x="416" y="598"/>
                  </a:lnTo>
                  <a:lnTo>
                    <a:pt x="416" y="596"/>
                  </a:lnTo>
                  <a:lnTo>
                    <a:pt x="413" y="596"/>
                  </a:lnTo>
                  <a:lnTo>
                    <a:pt x="410" y="595"/>
                  </a:lnTo>
                  <a:lnTo>
                    <a:pt x="408" y="595"/>
                  </a:lnTo>
                  <a:lnTo>
                    <a:pt x="406" y="595"/>
                  </a:lnTo>
                  <a:lnTo>
                    <a:pt x="408" y="595"/>
                  </a:lnTo>
                  <a:lnTo>
                    <a:pt x="414" y="595"/>
                  </a:lnTo>
                  <a:lnTo>
                    <a:pt x="416" y="595"/>
                  </a:lnTo>
                  <a:lnTo>
                    <a:pt x="412" y="592"/>
                  </a:lnTo>
                  <a:lnTo>
                    <a:pt x="414" y="592"/>
                  </a:lnTo>
                  <a:lnTo>
                    <a:pt x="416" y="591"/>
                  </a:lnTo>
                  <a:lnTo>
                    <a:pt x="412" y="590"/>
                  </a:lnTo>
                  <a:lnTo>
                    <a:pt x="414" y="590"/>
                  </a:lnTo>
                  <a:lnTo>
                    <a:pt x="416" y="590"/>
                  </a:lnTo>
                  <a:lnTo>
                    <a:pt x="419" y="588"/>
                  </a:lnTo>
                  <a:lnTo>
                    <a:pt x="417" y="586"/>
                  </a:lnTo>
                  <a:lnTo>
                    <a:pt x="414" y="586"/>
                  </a:lnTo>
                  <a:lnTo>
                    <a:pt x="412" y="585"/>
                  </a:lnTo>
                  <a:lnTo>
                    <a:pt x="414" y="586"/>
                  </a:lnTo>
                  <a:lnTo>
                    <a:pt x="417" y="586"/>
                  </a:lnTo>
                  <a:lnTo>
                    <a:pt x="419" y="585"/>
                  </a:lnTo>
                  <a:lnTo>
                    <a:pt x="421" y="582"/>
                  </a:lnTo>
                  <a:lnTo>
                    <a:pt x="418" y="582"/>
                  </a:lnTo>
                  <a:lnTo>
                    <a:pt x="416" y="581"/>
                  </a:lnTo>
                  <a:lnTo>
                    <a:pt x="418" y="582"/>
                  </a:lnTo>
                  <a:lnTo>
                    <a:pt x="421" y="581"/>
                  </a:lnTo>
                  <a:lnTo>
                    <a:pt x="421" y="579"/>
                  </a:lnTo>
                  <a:lnTo>
                    <a:pt x="422" y="575"/>
                  </a:lnTo>
                  <a:lnTo>
                    <a:pt x="419" y="577"/>
                  </a:lnTo>
                  <a:lnTo>
                    <a:pt x="419" y="575"/>
                  </a:lnTo>
                  <a:lnTo>
                    <a:pt x="422" y="572"/>
                  </a:lnTo>
                  <a:lnTo>
                    <a:pt x="421" y="570"/>
                  </a:lnTo>
                  <a:lnTo>
                    <a:pt x="418" y="569"/>
                  </a:lnTo>
                  <a:lnTo>
                    <a:pt x="415" y="568"/>
                  </a:lnTo>
                  <a:lnTo>
                    <a:pt x="413" y="565"/>
                  </a:lnTo>
                  <a:lnTo>
                    <a:pt x="415" y="565"/>
                  </a:lnTo>
                  <a:lnTo>
                    <a:pt x="418" y="568"/>
                  </a:lnTo>
                  <a:lnTo>
                    <a:pt x="421" y="566"/>
                  </a:lnTo>
                  <a:lnTo>
                    <a:pt x="418" y="565"/>
                  </a:lnTo>
                  <a:lnTo>
                    <a:pt x="421" y="566"/>
                  </a:lnTo>
                  <a:lnTo>
                    <a:pt x="418" y="563"/>
                  </a:lnTo>
                  <a:lnTo>
                    <a:pt x="416" y="563"/>
                  </a:lnTo>
                  <a:lnTo>
                    <a:pt x="413" y="562"/>
                  </a:lnTo>
                  <a:lnTo>
                    <a:pt x="410" y="560"/>
                  </a:lnTo>
                  <a:lnTo>
                    <a:pt x="413" y="561"/>
                  </a:lnTo>
                  <a:lnTo>
                    <a:pt x="416" y="560"/>
                  </a:lnTo>
                  <a:lnTo>
                    <a:pt x="418" y="561"/>
                  </a:lnTo>
                  <a:lnTo>
                    <a:pt x="418" y="557"/>
                  </a:lnTo>
                  <a:lnTo>
                    <a:pt x="421" y="557"/>
                  </a:lnTo>
                  <a:lnTo>
                    <a:pt x="424" y="558"/>
                  </a:lnTo>
                  <a:lnTo>
                    <a:pt x="426" y="558"/>
                  </a:lnTo>
                  <a:lnTo>
                    <a:pt x="429" y="558"/>
                  </a:lnTo>
                  <a:lnTo>
                    <a:pt x="431" y="555"/>
                  </a:lnTo>
                  <a:lnTo>
                    <a:pt x="429" y="554"/>
                  </a:lnTo>
                  <a:lnTo>
                    <a:pt x="425" y="554"/>
                  </a:lnTo>
                  <a:lnTo>
                    <a:pt x="423" y="551"/>
                  </a:lnTo>
                  <a:lnTo>
                    <a:pt x="426" y="554"/>
                  </a:lnTo>
                  <a:lnTo>
                    <a:pt x="429" y="554"/>
                  </a:lnTo>
                  <a:lnTo>
                    <a:pt x="432" y="554"/>
                  </a:lnTo>
                  <a:lnTo>
                    <a:pt x="429" y="552"/>
                  </a:lnTo>
                  <a:lnTo>
                    <a:pt x="426" y="551"/>
                  </a:lnTo>
                  <a:lnTo>
                    <a:pt x="429" y="551"/>
                  </a:lnTo>
                  <a:lnTo>
                    <a:pt x="432" y="553"/>
                  </a:lnTo>
                  <a:lnTo>
                    <a:pt x="433" y="551"/>
                  </a:lnTo>
                  <a:lnTo>
                    <a:pt x="430" y="548"/>
                  </a:lnTo>
                  <a:lnTo>
                    <a:pt x="427" y="546"/>
                  </a:lnTo>
                  <a:lnTo>
                    <a:pt x="429" y="544"/>
                  </a:lnTo>
                  <a:lnTo>
                    <a:pt x="432" y="546"/>
                  </a:lnTo>
                  <a:lnTo>
                    <a:pt x="434" y="547"/>
                  </a:lnTo>
                  <a:lnTo>
                    <a:pt x="438" y="548"/>
                  </a:lnTo>
                  <a:lnTo>
                    <a:pt x="434" y="546"/>
                  </a:lnTo>
                  <a:lnTo>
                    <a:pt x="432" y="545"/>
                  </a:lnTo>
                  <a:lnTo>
                    <a:pt x="434" y="546"/>
                  </a:lnTo>
                  <a:lnTo>
                    <a:pt x="433" y="543"/>
                  </a:lnTo>
                  <a:lnTo>
                    <a:pt x="436" y="545"/>
                  </a:lnTo>
                  <a:lnTo>
                    <a:pt x="439" y="546"/>
                  </a:lnTo>
                  <a:lnTo>
                    <a:pt x="436" y="544"/>
                  </a:lnTo>
                  <a:lnTo>
                    <a:pt x="439" y="545"/>
                  </a:lnTo>
                  <a:lnTo>
                    <a:pt x="441" y="544"/>
                  </a:lnTo>
                  <a:lnTo>
                    <a:pt x="441" y="541"/>
                  </a:lnTo>
                  <a:lnTo>
                    <a:pt x="439" y="540"/>
                  </a:lnTo>
                  <a:lnTo>
                    <a:pt x="436" y="540"/>
                  </a:lnTo>
                  <a:lnTo>
                    <a:pt x="433" y="538"/>
                  </a:lnTo>
                  <a:lnTo>
                    <a:pt x="435" y="538"/>
                  </a:lnTo>
                  <a:lnTo>
                    <a:pt x="439" y="539"/>
                  </a:lnTo>
                  <a:lnTo>
                    <a:pt x="441" y="540"/>
                  </a:lnTo>
                  <a:lnTo>
                    <a:pt x="444" y="539"/>
                  </a:lnTo>
                  <a:lnTo>
                    <a:pt x="446" y="537"/>
                  </a:lnTo>
                  <a:lnTo>
                    <a:pt x="442" y="535"/>
                  </a:lnTo>
                  <a:lnTo>
                    <a:pt x="446" y="532"/>
                  </a:lnTo>
                  <a:lnTo>
                    <a:pt x="442" y="530"/>
                  </a:lnTo>
                  <a:lnTo>
                    <a:pt x="440" y="530"/>
                  </a:lnTo>
                  <a:lnTo>
                    <a:pt x="436" y="530"/>
                  </a:lnTo>
                  <a:lnTo>
                    <a:pt x="434" y="529"/>
                  </a:lnTo>
                  <a:lnTo>
                    <a:pt x="432" y="528"/>
                  </a:lnTo>
                  <a:lnTo>
                    <a:pt x="434" y="526"/>
                  </a:lnTo>
                  <a:lnTo>
                    <a:pt x="436" y="527"/>
                  </a:lnTo>
                  <a:lnTo>
                    <a:pt x="440" y="527"/>
                  </a:lnTo>
                  <a:lnTo>
                    <a:pt x="442" y="526"/>
                  </a:lnTo>
                  <a:lnTo>
                    <a:pt x="446" y="526"/>
                  </a:lnTo>
                  <a:lnTo>
                    <a:pt x="448" y="526"/>
                  </a:lnTo>
                  <a:lnTo>
                    <a:pt x="446" y="523"/>
                  </a:lnTo>
                  <a:lnTo>
                    <a:pt x="444" y="521"/>
                  </a:lnTo>
                  <a:lnTo>
                    <a:pt x="443" y="518"/>
                  </a:lnTo>
                  <a:lnTo>
                    <a:pt x="441" y="515"/>
                  </a:lnTo>
                  <a:lnTo>
                    <a:pt x="438" y="513"/>
                  </a:lnTo>
                  <a:lnTo>
                    <a:pt x="439" y="511"/>
                  </a:lnTo>
                  <a:lnTo>
                    <a:pt x="442" y="510"/>
                  </a:lnTo>
                  <a:lnTo>
                    <a:pt x="444" y="508"/>
                  </a:lnTo>
                  <a:lnTo>
                    <a:pt x="447" y="511"/>
                  </a:lnTo>
                  <a:lnTo>
                    <a:pt x="450" y="510"/>
                  </a:lnTo>
                  <a:lnTo>
                    <a:pt x="452" y="510"/>
                  </a:lnTo>
                  <a:lnTo>
                    <a:pt x="452" y="510"/>
                  </a:lnTo>
                  <a:lnTo>
                    <a:pt x="452" y="506"/>
                  </a:lnTo>
                  <a:lnTo>
                    <a:pt x="456" y="506"/>
                  </a:lnTo>
                  <a:lnTo>
                    <a:pt x="453" y="503"/>
                  </a:lnTo>
                  <a:lnTo>
                    <a:pt x="452" y="502"/>
                  </a:lnTo>
                  <a:lnTo>
                    <a:pt x="450" y="501"/>
                  </a:lnTo>
                  <a:lnTo>
                    <a:pt x="452" y="498"/>
                  </a:lnTo>
                  <a:lnTo>
                    <a:pt x="456" y="500"/>
                  </a:lnTo>
                  <a:lnTo>
                    <a:pt x="457" y="497"/>
                  </a:lnTo>
                  <a:lnTo>
                    <a:pt x="459" y="497"/>
                  </a:lnTo>
                  <a:lnTo>
                    <a:pt x="463" y="500"/>
                  </a:lnTo>
                  <a:lnTo>
                    <a:pt x="464" y="496"/>
                  </a:lnTo>
                  <a:lnTo>
                    <a:pt x="467" y="498"/>
                  </a:lnTo>
                  <a:lnTo>
                    <a:pt x="469" y="496"/>
                  </a:lnTo>
                  <a:lnTo>
                    <a:pt x="473" y="497"/>
                  </a:lnTo>
                  <a:lnTo>
                    <a:pt x="475" y="497"/>
                  </a:lnTo>
                  <a:lnTo>
                    <a:pt x="477" y="495"/>
                  </a:lnTo>
                  <a:lnTo>
                    <a:pt x="477" y="493"/>
                  </a:lnTo>
                  <a:lnTo>
                    <a:pt x="475" y="492"/>
                  </a:lnTo>
                  <a:lnTo>
                    <a:pt x="475" y="488"/>
                  </a:lnTo>
                  <a:lnTo>
                    <a:pt x="477" y="489"/>
                  </a:lnTo>
                  <a:lnTo>
                    <a:pt x="481" y="488"/>
                  </a:lnTo>
                  <a:lnTo>
                    <a:pt x="481" y="486"/>
                  </a:lnTo>
                  <a:lnTo>
                    <a:pt x="481" y="484"/>
                  </a:lnTo>
                  <a:lnTo>
                    <a:pt x="483" y="483"/>
                  </a:lnTo>
                  <a:lnTo>
                    <a:pt x="481" y="480"/>
                  </a:lnTo>
                  <a:lnTo>
                    <a:pt x="483" y="480"/>
                  </a:lnTo>
                  <a:lnTo>
                    <a:pt x="486" y="481"/>
                  </a:lnTo>
                  <a:lnTo>
                    <a:pt x="489" y="481"/>
                  </a:lnTo>
                  <a:lnTo>
                    <a:pt x="491" y="481"/>
                  </a:lnTo>
                  <a:lnTo>
                    <a:pt x="489" y="484"/>
                  </a:lnTo>
                  <a:lnTo>
                    <a:pt x="486" y="486"/>
                  </a:lnTo>
                  <a:lnTo>
                    <a:pt x="483" y="488"/>
                  </a:lnTo>
                  <a:lnTo>
                    <a:pt x="483" y="491"/>
                  </a:lnTo>
                  <a:lnTo>
                    <a:pt x="486" y="491"/>
                  </a:lnTo>
                  <a:lnTo>
                    <a:pt x="489" y="493"/>
                  </a:lnTo>
                  <a:lnTo>
                    <a:pt x="491" y="494"/>
                  </a:lnTo>
                  <a:lnTo>
                    <a:pt x="492" y="491"/>
                  </a:lnTo>
                  <a:lnTo>
                    <a:pt x="493" y="488"/>
                  </a:lnTo>
                  <a:lnTo>
                    <a:pt x="493" y="491"/>
                  </a:lnTo>
                  <a:lnTo>
                    <a:pt x="495" y="491"/>
                  </a:lnTo>
                  <a:lnTo>
                    <a:pt x="499" y="489"/>
                  </a:lnTo>
                  <a:lnTo>
                    <a:pt x="501" y="487"/>
                  </a:lnTo>
                  <a:lnTo>
                    <a:pt x="503" y="489"/>
                  </a:lnTo>
                  <a:lnTo>
                    <a:pt x="507" y="491"/>
                  </a:lnTo>
                  <a:lnTo>
                    <a:pt x="509" y="488"/>
                  </a:lnTo>
                  <a:lnTo>
                    <a:pt x="509" y="486"/>
                  </a:lnTo>
                  <a:lnTo>
                    <a:pt x="512" y="486"/>
                  </a:lnTo>
                  <a:lnTo>
                    <a:pt x="514" y="484"/>
                  </a:lnTo>
                  <a:lnTo>
                    <a:pt x="511" y="480"/>
                  </a:lnTo>
                  <a:lnTo>
                    <a:pt x="514" y="483"/>
                  </a:lnTo>
                  <a:lnTo>
                    <a:pt x="517" y="483"/>
                  </a:lnTo>
                  <a:lnTo>
                    <a:pt x="519" y="484"/>
                  </a:lnTo>
                  <a:lnTo>
                    <a:pt x="518" y="480"/>
                  </a:lnTo>
                  <a:lnTo>
                    <a:pt x="521" y="481"/>
                  </a:lnTo>
                  <a:lnTo>
                    <a:pt x="524" y="480"/>
                  </a:lnTo>
                  <a:lnTo>
                    <a:pt x="526" y="480"/>
                  </a:lnTo>
                  <a:lnTo>
                    <a:pt x="528" y="478"/>
                  </a:lnTo>
                  <a:lnTo>
                    <a:pt x="528" y="475"/>
                  </a:lnTo>
                  <a:lnTo>
                    <a:pt x="529" y="472"/>
                  </a:lnTo>
                  <a:lnTo>
                    <a:pt x="529" y="475"/>
                  </a:lnTo>
                  <a:lnTo>
                    <a:pt x="533" y="474"/>
                  </a:lnTo>
                  <a:lnTo>
                    <a:pt x="534" y="471"/>
                  </a:lnTo>
                  <a:lnTo>
                    <a:pt x="535" y="469"/>
                  </a:lnTo>
                  <a:lnTo>
                    <a:pt x="536" y="467"/>
                  </a:lnTo>
                  <a:lnTo>
                    <a:pt x="538" y="464"/>
                  </a:lnTo>
                  <a:lnTo>
                    <a:pt x="541" y="463"/>
                  </a:lnTo>
                  <a:lnTo>
                    <a:pt x="541" y="461"/>
                  </a:lnTo>
                  <a:lnTo>
                    <a:pt x="544" y="460"/>
                  </a:lnTo>
                  <a:lnTo>
                    <a:pt x="542" y="458"/>
                  </a:lnTo>
                  <a:lnTo>
                    <a:pt x="544" y="457"/>
                  </a:lnTo>
                  <a:lnTo>
                    <a:pt x="544" y="453"/>
                  </a:lnTo>
                  <a:lnTo>
                    <a:pt x="546" y="453"/>
                  </a:lnTo>
                  <a:lnTo>
                    <a:pt x="549" y="450"/>
                  </a:lnTo>
                  <a:lnTo>
                    <a:pt x="551" y="449"/>
                  </a:lnTo>
                  <a:lnTo>
                    <a:pt x="554" y="448"/>
                  </a:lnTo>
                  <a:lnTo>
                    <a:pt x="557" y="445"/>
                  </a:lnTo>
                  <a:lnTo>
                    <a:pt x="559" y="446"/>
                  </a:lnTo>
                  <a:lnTo>
                    <a:pt x="562" y="444"/>
                  </a:lnTo>
                  <a:lnTo>
                    <a:pt x="560" y="442"/>
                  </a:lnTo>
                  <a:lnTo>
                    <a:pt x="561" y="440"/>
                  </a:lnTo>
                  <a:lnTo>
                    <a:pt x="558" y="437"/>
                  </a:lnTo>
                  <a:lnTo>
                    <a:pt x="561" y="437"/>
                  </a:lnTo>
                  <a:lnTo>
                    <a:pt x="559" y="434"/>
                  </a:lnTo>
                  <a:lnTo>
                    <a:pt x="557" y="434"/>
                  </a:lnTo>
                  <a:lnTo>
                    <a:pt x="555" y="431"/>
                  </a:lnTo>
                  <a:lnTo>
                    <a:pt x="558" y="429"/>
                  </a:lnTo>
                  <a:lnTo>
                    <a:pt x="559" y="433"/>
                  </a:lnTo>
                  <a:lnTo>
                    <a:pt x="561" y="434"/>
                  </a:lnTo>
                  <a:lnTo>
                    <a:pt x="563" y="436"/>
                  </a:lnTo>
                  <a:lnTo>
                    <a:pt x="567" y="437"/>
                  </a:lnTo>
                  <a:lnTo>
                    <a:pt x="568" y="441"/>
                  </a:lnTo>
                  <a:lnTo>
                    <a:pt x="570" y="440"/>
                  </a:lnTo>
                  <a:lnTo>
                    <a:pt x="572" y="441"/>
                  </a:lnTo>
                  <a:lnTo>
                    <a:pt x="576" y="442"/>
                  </a:lnTo>
                  <a:lnTo>
                    <a:pt x="578" y="441"/>
                  </a:lnTo>
                  <a:lnTo>
                    <a:pt x="581" y="441"/>
                  </a:lnTo>
                  <a:lnTo>
                    <a:pt x="584" y="441"/>
                  </a:lnTo>
                  <a:lnTo>
                    <a:pt x="581" y="437"/>
                  </a:lnTo>
                  <a:lnTo>
                    <a:pt x="579" y="436"/>
                  </a:lnTo>
                  <a:lnTo>
                    <a:pt x="581" y="437"/>
                  </a:lnTo>
                  <a:lnTo>
                    <a:pt x="584" y="437"/>
                  </a:lnTo>
                  <a:lnTo>
                    <a:pt x="586" y="441"/>
                  </a:lnTo>
                  <a:lnTo>
                    <a:pt x="589" y="440"/>
                  </a:lnTo>
                  <a:lnTo>
                    <a:pt x="587" y="436"/>
                  </a:lnTo>
                  <a:lnTo>
                    <a:pt x="589" y="437"/>
                  </a:lnTo>
                  <a:lnTo>
                    <a:pt x="589" y="434"/>
                  </a:lnTo>
                  <a:lnTo>
                    <a:pt x="592" y="433"/>
                  </a:lnTo>
                  <a:lnTo>
                    <a:pt x="594" y="436"/>
                  </a:lnTo>
                  <a:lnTo>
                    <a:pt x="597" y="436"/>
                  </a:lnTo>
                  <a:lnTo>
                    <a:pt x="600" y="435"/>
                  </a:lnTo>
                  <a:lnTo>
                    <a:pt x="603" y="434"/>
                  </a:lnTo>
                  <a:lnTo>
                    <a:pt x="605" y="435"/>
                  </a:lnTo>
                  <a:lnTo>
                    <a:pt x="608" y="434"/>
                  </a:lnTo>
                  <a:lnTo>
                    <a:pt x="611" y="432"/>
                  </a:lnTo>
                  <a:lnTo>
                    <a:pt x="613" y="431"/>
                  </a:lnTo>
                  <a:lnTo>
                    <a:pt x="617" y="432"/>
                  </a:lnTo>
                  <a:lnTo>
                    <a:pt x="619" y="432"/>
                  </a:lnTo>
                  <a:lnTo>
                    <a:pt x="622" y="431"/>
                  </a:lnTo>
                  <a:lnTo>
                    <a:pt x="625" y="431"/>
                  </a:lnTo>
                  <a:lnTo>
                    <a:pt x="628" y="428"/>
                  </a:lnTo>
                  <a:lnTo>
                    <a:pt x="630" y="429"/>
                  </a:lnTo>
                  <a:lnTo>
                    <a:pt x="631" y="427"/>
                  </a:lnTo>
                  <a:lnTo>
                    <a:pt x="635" y="426"/>
                  </a:lnTo>
                  <a:lnTo>
                    <a:pt x="637" y="427"/>
                  </a:lnTo>
                  <a:lnTo>
                    <a:pt x="639" y="427"/>
                  </a:lnTo>
                  <a:lnTo>
                    <a:pt x="643" y="424"/>
                  </a:lnTo>
                  <a:lnTo>
                    <a:pt x="645" y="424"/>
                  </a:lnTo>
                  <a:lnTo>
                    <a:pt x="647" y="423"/>
                  </a:lnTo>
                  <a:lnTo>
                    <a:pt x="649" y="419"/>
                  </a:lnTo>
                  <a:lnTo>
                    <a:pt x="652" y="419"/>
                  </a:lnTo>
                  <a:lnTo>
                    <a:pt x="651" y="417"/>
                  </a:lnTo>
                  <a:lnTo>
                    <a:pt x="653" y="418"/>
                  </a:lnTo>
                  <a:lnTo>
                    <a:pt x="656" y="416"/>
                  </a:lnTo>
                  <a:lnTo>
                    <a:pt x="658" y="414"/>
                  </a:lnTo>
                  <a:lnTo>
                    <a:pt x="655" y="414"/>
                  </a:lnTo>
                  <a:lnTo>
                    <a:pt x="658" y="412"/>
                  </a:lnTo>
                  <a:lnTo>
                    <a:pt x="661" y="412"/>
                  </a:lnTo>
                  <a:lnTo>
                    <a:pt x="663" y="412"/>
                  </a:lnTo>
                  <a:lnTo>
                    <a:pt x="663" y="410"/>
                  </a:lnTo>
                  <a:lnTo>
                    <a:pt x="665" y="410"/>
                  </a:lnTo>
                  <a:lnTo>
                    <a:pt x="669" y="408"/>
                  </a:lnTo>
                  <a:lnTo>
                    <a:pt x="671" y="408"/>
                  </a:lnTo>
                  <a:lnTo>
                    <a:pt x="669" y="406"/>
                  </a:lnTo>
                  <a:lnTo>
                    <a:pt x="671" y="406"/>
                  </a:lnTo>
                  <a:lnTo>
                    <a:pt x="673" y="407"/>
                  </a:lnTo>
                  <a:lnTo>
                    <a:pt x="677" y="406"/>
                  </a:lnTo>
                  <a:lnTo>
                    <a:pt x="677" y="403"/>
                  </a:lnTo>
                  <a:lnTo>
                    <a:pt x="674" y="401"/>
                  </a:lnTo>
                  <a:lnTo>
                    <a:pt x="677" y="401"/>
                  </a:lnTo>
                  <a:lnTo>
                    <a:pt x="680" y="401"/>
                  </a:lnTo>
                  <a:lnTo>
                    <a:pt x="682" y="401"/>
                  </a:lnTo>
                  <a:lnTo>
                    <a:pt x="686" y="401"/>
                  </a:lnTo>
                  <a:lnTo>
                    <a:pt x="682" y="398"/>
                  </a:lnTo>
                  <a:lnTo>
                    <a:pt x="686" y="398"/>
                  </a:lnTo>
                  <a:lnTo>
                    <a:pt x="688" y="398"/>
                  </a:lnTo>
                  <a:lnTo>
                    <a:pt x="690" y="397"/>
                  </a:lnTo>
                  <a:lnTo>
                    <a:pt x="692" y="394"/>
                  </a:lnTo>
                  <a:lnTo>
                    <a:pt x="695" y="394"/>
                  </a:lnTo>
                  <a:lnTo>
                    <a:pt x="698" y="392"/>
                  </a:lnTo>
                  <a:lnTo>
                    <a:pt x="695" y="392"/>
                  </a:lnTo>
                  <a:lnTo>
                    <a:pt x="692" y="392"/>
                  </a:lnTo>
                  <a:lnTo>
                    <a:pt x="690" y="393"/>
                  </a:lnTo>
                  <a:lnTo>
                    <a:pt x="687" y="393"/>
                  </a:lnTo>
                  <a:lnTo>
                    <a:pt x="685" y="392"/>
                  </a:lnTo>
                  <a:lnTo>
                    <a:pt x="681" y="392"/>
                  </a:lnTo>
                  <a:lnTo>
                    <a:pt x="679" y="392"/>
                  </a:lnTo>
                  <a:lnTo>
                    <a:pt x="677" y="391"/>
                  </a:lnTo>
                  <a:lnTo>
                    <a:pt x="673" y="391"/>
                  </a:lnTo>
                  <a:lnTo>
                    <a:pt x="671" y="390"/>
                  </a:lnTo>
                  <a:lnTo>
                    <a:pt x="668" y="390"/>
                  </a:lnTo>
                  <a:lnTo>
                    <a:pt x="665" y="389"/>
                  </a:lnTo>
                  <a:lnTo>
                    <a:pt x="662" y="387"/>
                  </a:lnTo>
                  <a:lnTo>
                    <a:pt x="660" y="387"/>
                  </a:lnTo>
                  <a:lnTo>
                    <a:pt x="657" y="386"/>
                  </a:lnTo>
                  <a:lnTo>
                    <a:pt x="654" y="387"/>
                  </a:lnTo>
                  <a:lnTo>
                    <a:pt x="655" y="385"/>
                  </a:lnTo>
                  <a:lnTo>
                    <a:pt x="652" y="385"/>
                  </a:lnTo>
                  <a:lnTo>
                    <a:pt x="649" y="386"/>
                  </a:lnTo>
                  <a:lnTo>
                    <a:pt x="647" y="387"/>
                  </a:lnTo>
                  <a:lnTo>
                    <a:pt x="644" y="389"/>
                  </a:lnTo>
                  <a:lnTo>
                    <a:pt x="642" y="390"/>
                  </a:lnTo>
                  <a:lnTo>
                    <a:pt x="638" y="390"/>
                  </a:lnTo>
                  <a:lnTo>
                    <a:pt x="636" y="389"/>
                  </a:lnTo>
                  <a:lnTo>
                    <a:pt x="634" y="389"/>
                  </a:lnTo>
                  <a:lnTo>
                    <a:pt x="630" y="390"/>
                  </a:lnTo>
                  <a:lnTo>
                    <a:pt x="628" y="393"/>
                  </a:lnTo>
                  <a:lnTo>
                    <a:pt x="627" y="394"/>
                  </a:lnTo>
                  <a:lnTo>
                    <a:pt x="625" y="395"/>
                  </a:lnTo>
                  <a:lnTo>
                    <a:pt x="623" y="394"/>
                  </a:lnTo>
                  <a:lnTo>
                    <a:pt x="623" y="393"/>
                  </a:lnTo>
                  <a:lnTo>
                    <a:pt x="620" y="394"/>
                  </a:lnTo>
                  <a:lnTo>
                    <a:pt x="618" y="394"/>
                  </a:lnTo>
                  <a:lnTo>
                    <a:pt x="615" y="393"/>
                  </a:lnTo>
                  <a:lnTo>
                    <a:pt x="612" y="393"/>
                  </a:lnTo>
                  <a:lnTo>
                    <a:pt x="610" y="392"/>
                  </a:lnTo>
                  <a:lnTo>
                    <a:pt x="612" y="392"/>
                  </a:lnTo>
                  <a:lnTo>
                    <a:pt x="614" y="391"/>
                  </a:lnTo>
                  <a:lnTo>
                    <a:pt x="618" y="392"/>
                  </a:lnTo>
                  <a:lnTo>
                    <a:pt x="620" y="392"/>
                  </a:lnTo>
                  <a:lnTo>
                    <a:pt x="623" y="391"/>
                  </a:lnTo>
                  <a:lnTo>
                    <a:pt x="626" y="390"/>
                  </a:lnTo>
                  <a:lnTo>
                    <a:pt x="629" y="387"/>
                  </a:lnTo>
                  <a:lnTo>
                    <a:pt x="631" y="386"/>
                  </a:lnTo>
                  <a:lnTo>
                    <a:pt x="634" y="387"/>
                  </a:lnTo>
                  <a:lnTo>
                    <a:pt x="637" y="387"/>
                  </a:lnTo>
                  <a:lnTo>
                    <a:pt x="639" y="386"/>
                  </a:lnTo>
                  <a:lnTo>
                    <a:pt x="638" y="383"/>
                  </a:lnTo>
                  <a:lnTo>
                    <a:pt x="635" y="383"/>
                  </a:lnTo>
                  <a:lnTo>
                    <a:pt x="632" y="384"/>
                  </a:lnTo>
                  <a:lnTo>
                    <a:pt x="630" y="384"/>
                  </a:lnTo>
                  <a:lnTo>
                    <a:pt x="627" y="384"/>
                  </a:lnTo>
                  <a:lnTo>
                    <a:pt x="625" y="384"/>
                  </a:lnTo>
                  <a:lnTo>
                    <a:pt x="621" y="384"/>
                  </a:lnTo>
                  <a:lnTo>
                    <a:pt x="619" y="385"/>
                  </a:lnTo>
                  <a:lnTo>
                    <a:pt x="615" y="385"/>
                  </a:lnTo>
                  <a:lnTo>
                    <a:pt x="613" y="385"/>
                  </a:lnTo>
                  <a:lnTo>
                    <a:pt x="613" y="382"/>
                  </a:lnTo>
                  <a:lnTo>
                    <a:pt x="611" y="382"/>
                  </a:lnTo>
                  <a:lnTo>
                    <a:pt x="608" y="383"/>
                  </a:lnTo>
                  <a:lnTo>
                    <a:pt x="605" y="384"/>
                  </a:lnTo>
                  <a:lnTo>
                    <a:pt x="602" y="383"/>
                  </a:lnTo>
                  <a:lnTo>
                    <a:pt x="605" y="382"/>
                  </a:lnTo>
                  <a:lnTo>
                    <a:pt x="608" y="382"/>
                  </a:lnTo>
                  <a:lnTo>
                    <a:pt x="611" y="382"/>
                  </a:lnTo>
                  <a:lnTo>
                    <a:pt x="613" y="380"/>
                  </a:lnTo>
                  <a:lnTo>
                    <a:pt x="615" y="378"/>
                  </a:lnTo>
                  <a:lnTo>
                    <a:pt x="618" y="375"/>
                  </a:lnTo>
                  <a:lnTo>
                    <a:pt x="617" y="373"/>
                  </a:lnTo>
                  <a:lnTo>
                    <a:pt x="614" y="372"/>
                  </a:lnTo>
                  <a:lnTo>
                    <a:pt x="612" y="370"/>
                  </a:lnTo>
                  <a:lnTo>
                    <a:pt x="614" y="370"/>
                  </a:lnTo>
                  <a:lnTo>
                    <a:pt x="617" y="370"/>
                  </a:lnTo>
                  <a:lnTo>
                    <a:pt x="620" y="370"/>
                  </a:lnTo>
                  <a:lnTo>
                    <a:pt x="622" y="370"/>
                  </a:lnTo>
                  <a:lnTo>
                    <a:pt x="620" y="369"/>
                  </a:lnTo>
                  <a:lnTo>
                    <a:pt x="620" y="366"/>
                  </a:lnTo>
                  <a:lnTo>
                    <a:pt x="622" y="369"/>
                  </a:lnTo>
                  <a:lnTo>
                    <a:pt x="625" y="372"/>
                  </a:lnTo>
                  <a:lnTo>
                    <a:pt x="628" y="372"/>
                  </a:lnTo>
                  <a:lnTo>
                    <a:pt x="630" y="372"/>
                  </a:lnTo>
                  <a:lnTo>
                    <a:pt x="634" y="372"/>
                  </a:lnTo>
                  <a:lnTo>
                    <a:pt x="636" y="372"/>
                  </a:lnTo>
                  <a:lnTo>
                    <a:pt x="638" y="370"/>
                  </a:lnTo>
                  <a:lnTo>
                    <a:pt x="642" y="369"/>
                  </a:lnTo>
                  <a:lnTo>
                    <a:pt x="644" y="368"/>
                  </a:lnTo>
                  <a:lnTo>
                    <a:pt x="647" y="367"/>
                  </a:lnTo>
                  <a:lnTo>
                    <a:pt x="647" y="367"/>
                  </a:lnTo>
                  <a:lnTo>
                    <a:pt x="649" y="364"/>
                  </a:lnTo>
                  <a:lnTo>
                    <a:pt x="653" y="363"/>
                  </a:lnTo>
                  <a:lnTo>
                    <a:pt x="651" y="360"/>
                  </a:lnTo>
                  <a:lnTo>
                    <a:pt x="648" y="358"/>
                  </a:lnTo>
                  <a:lnTo>
                    <a:pt x="645" y="358"/>
                  </a:lnTo>
                  <a:lnTo>
                    <a:pt x="643" y="358"/>
                  </a:lnTo>
                  <a:lnTo>
                    <a:pt x="639" y="357"/>
                  </a:lnTo>
                  <a:lnTo>
                    <a:pt x="637" y="358"/>
                  </a:lnTo>
                  <a:lnTo>
                    <a:pt x="634" y="357"/>
                  </a:lnTo>
                  <a:lnTo>
                    <a:pt x="631" y="357"/>
                  </a:lnTo>
                  <a:lnTo>
                    <a:pt x="629" y="356"/>
                  </a:lnTo>
                  <a:lnTo>
                    <a:pt x="626" y="355"/>
                  </a:lnTo>
                  <a:lnTo>
                    <a:pt x="623" y="355"/>
                  </a:lnTo>
                  <a:lnTo>
                    <a:pt x="620" y="355"/>
                  </a:lnTo>
                  <a:lnTo>
                    <a:pt x="618" y="356"/>
                  </a:lnTo>
                  <a:lnTo>
                    <a:pt x="614" y="356"/>
                  </a:lnTo>
                  <a:lnTo>
                    <a:pt x="612" y="356"/>
                  </a:lnTo>
                  <a:lnTo>
                    <a:pt x="614" y="356"/>
                  </a:lnTo>
                  <a:lnTo>
                    <a:pt x="617" y="355"/>
                  </a:lnTo>
                  <a:lnTo>
                    <a:pt x="620" y="355"/>
                  </a:lnTo>
                  <a:lnTo>
                    <a:pt x="622" y="354"/>
                  </a:lnTo>
                  <a:lnTo>
                    <a:pt x="626" y="354"/>
                  </a:lnTo>
                  <a:lnTo>
                    <a:pt x="625" y="351"/>
                  </a:lnTo>
                  <a:lnTo>
                    <a:pt x="621" y="350"/>
                  </a:lnTo>
                  <a:lnTo>
                    <a:pt x="619" y="347"/>
                  </a:lnTo>
                  <a:lnTo>
                    <a:pt x="617" y="347"/>
                  </a:lnTo>
                  <a:lnTo>
                    <a:pt x="613" y="347"/>
                  </a:lnTo>
                  <a:lnTo>
                    <a:pt x="611" y="346"/>
                  </a:lnTo>
                  <a:lnTo>
                    <a:pt x="611" y="343"/>
                  </a:lnTo>
                  <a:lnTo>
                    <a:pt x="608" y="342"/>
                  </a:lnTo>
                  <a:lnTo>
                    <a:pt x="611" y="342"/>
                  </a:lnTo>
                  <a:lnTo>
                    <a:pt x="613" y="343"/>
                  </a:lnTo>
                  <a:lnTo>
                    <a:pt x="617" y="346"/>
                  </a:lnTo>
                  <a:lnTo>
                    <a:pt x="619" y="346"/>
                  </a:lnTo>
                  <a:lnTo>
                    <a:pt x="621" y="347"/>
                  </a:lnTo>
                  <a:lnTo>
                    <a:pt x="625" y="349"/>
                  </a:lnTo>
                  <a:lnTo>
                    <a:pt x="627" y="350"/>
                  </a:lnTo>
                  <a:lnTo>
                    <a:pt x="629" y="354"/>
                  </a:lnTo>
                  <a:lnTo>
                    <a:pt x="632" y="356"/>
                  </a:lnTo>
                  <a:lnTo>
                    <a:pt x="635" y="356"/>
                  </a:lnTo>
                  <a:lnTo>
                    <a:pt x="637" y="356"/>
                  </a:lnTo>
                  <a:lnTo>
                    <a:pt x="640" y="356"/>
                  </a:lnTo>
                  <a:lnTo>
                    <a:pt x="643" y="355"/>
                  </a:lnTo>
                  <a:lnTo>
                    <a:pt x="646" y="356"/>
                  </a:lnTo>
                  <a:lnTo>
                    <a:pt x="648" y="357"/>
                  </a:lnTo>
                  <a:lnTo>
                    <a:pt x="649" y="357"/>
                  </a:lnTo>
                  <a:lnTo>
                    <a:pt x="655" y="360"/>
                  </a:lnTo>
                  <a:lnTo>
                    <a:pt x="657" y="363"/>
                  </a:lnTo>
                  <a:lnTo>
                    <a:pt x="660" y="363"/>
                  </a:lnTo>
                  <a:lnTo>
                    <a:pt x="663" y="363"/>
                  </a:lnTo>
                  <a:lnTo>
                    <a:pt x="665" y="366"/>
                  </a:lnTo>
                  <a:lnTo>
                    <a:pt x="669" y="368"/>
                  </a:lnTo>
                  <a:lnTo>
                    <a:pt x="669" y="370"/>
                  </a:lnTo>
                  <a:lnTo>
                    <a:pt x="669" y="374"/>
                  </a:lnTo>
                  <a:lnTo>
                    <a:pt x="670" y="376"/>
                  </a:lnTo>
                  <a:lnTo>
                    <a:pt x="672" y="378"/>
                  </a:lnTo>
                  <a:lnTo>
                    <a:pt x="674" y="381"/>
                  </a:lnTo>
                  <a:lnTo>
                    <a:pt x="678" y="382"/>
                  </a:lnTo>
                  <a:lnTo>
                    <a:pt x="680" y="384"/>
                  </a:lnTo>
                  <a:lnTo>
                    <a:pt x="683" y="384"/>
                  </a:lnTo>
                  <a:lnTo>
                    <a:pt x="689" y="384"/>
                  </a:lnTo>
                  <a:lnTo>
                    <a:pt x="691" y="382"/>
                  </a:lnTo>
                  <a:lnTo>
                    <a:pt x="691" y="380"/>
                  </a:lnTo>
                  <a:lnTo>
                    <a:pt x="691" y="377"/>
                  </a:lnTo>
                  <a:lnTo>
                    <a:pt x="694" y="375"/>
                  </a:lnTo>
                  <a:lnTo>
                    <a:pt x="692" y="378"/>
                  </a:lnTo>
                  <a:lnTo>
                    <a:pt x="694" y="381"/>
                  </a:lnTo>
                  <a:lnTo>
                    <a:pt x="696" y="384"/>
                  </a:lnTo>
                  <a:lnTo>
                    <a:pt x="699" y="383"/>
                  </a:lnTo>
                  <a:lnTo>
                    <a:pt x="702" y="384"/>
                  </a:lnTo>
                  <a:lnTo>
                    <a:pt x="704" y="384"/>
                  </a:lnTo>
                  <a:lnTo>
                    <a:pt x="705" y="381"/>
                  </a:lnTo>
                  <a:lnTo>
                    <a:pt x="704" y="378"/>
                  </a:lnTo>
                  <a:lnTo>
                    <a:pt x="704" y="375"/>
                  </a:lnTo>
                  <a:lnTo>
                    <a:pt x="703" y="373"/>
                  </a:lnTo>
                  <a:lnTo>
                    <a:pt x="703" y="370"/>
                  </a:lnTo>
                  <a:lnTo>
                    <a:pt x="700" y="370"/>
                  </a:lnTo>
                  <a:lnTo>
                    <a:pt x="704" y="368"/>
                  </a:lnTo>
                  <a:lnTo>
                    <a:pt x="697" y="369"/>
                  </a:lnTo>
                  <a:lnTo>
                    <a:pt x="695" y="368"/>
                  </a:lnTo>
                  <a:lnTo>
                    <a:pt x="697" y="368"/>
                  </a:lnTo>
                  <a:lnTo>
                    <a:pt x="704" y="367"/>
                  </a:lnTo>
                  <a:lnTo>
                    <a:pt x="704" y="365"/>
                  </a:lnTo>
                  <a:lnTo>
                    <a:pt x="700" y="363"/>
                  </a:lnTo>
                  <a:lnTo>
                    <a:pt x="704" y="363"/>
                  </a:lnTo>
                  <a:lnTo>
                    <a:pt x="704" y="359"/>
                  </a:lnTo>
                  <a:lnTo>
                    <a:pt x="702" y="357"/>
                  </a:lnTo>
                  <a:lnTo>
                    <a:pt x="698" y="358"/>
                  </a:lnTo>
                  <a:lnTo>
                    <a:pt x="696" y="359"/>
                  </a:lnTo>
                  <a:lnTo>
                    <a:pt x="695" y="361"/>
                  </a:lnTo>
                  <a:lnTo>
                    <a:pt x="692" y="359"/>
                  </a:lnTo>
                  <a:lnTo>
                    <a:pt x="692" y="356"/>
                  </a:lnTo>
                  <a:lnTo>
                    <a:pt x="695" y="355"/>
                  </a:lnTo>
                  <a:lnTo>
                    <a:pt x="698" y="355"/>
                  </a:lnTo>
                  <a:lnTo>
                    <a:pt x="700" y="352"/>
                  </a:lnTo>
                  <a:lnTo>
                    <a:pt x="697" y="352"/>
                  </a:lnTo>
                  <a:lnTo>
                    <a:pt x="695" y="354"/>
                  </a:lnTo>
                  <a:lnTo>
                    <a:pt x="692" y="354"/>
                  </a:lnTo>
                  <a:lnTo>
                    <a:pt x="692" y="351"/>
                  </a:lnTo>
                  <a:lnTo>
                    <a:pt x="690" y="351"/>
                  </a:lnTo>
                  <a:lnTo>
                    <a:pt x="688" y="352"/>
                  </a:lnTo>
                  <a:lnTo>
                    <a:pt x="685" y="354"/>
                  </a:lnTo>
                  <a:lnTo>
                    <a:pt x="686" y="351"/>
                  </a:lnTo>
                  <a:lnTo>
                    <a:pt x="688" y="350"/>
                  </a:lnTo>
                  <a:lnTo>
                    <a:pt x="691" y="348"/>
                  </a:lnTo>
                  <a:lnTo>
                    <a:pt x="689" y="346"/>
                  </a:lnTo>
                  <a:lnTo>
                    <a:pt x="686" y="344"/>
                  </a:lnTo>
                  <a:lnTo>
                    <a:pt x="683" y="344"/>
                  </a:lnTo>
                  <a:lnTo>
                    <a:pt x="680" y="342"/>
                  </a:lnTo>
                  <a:lnTo>
                    <a:pt x="678" y="341"/>
                  </a:lnTo>
                  <a:lnTo>
                    <a:pt x="674" y="342"/>
                  </a:lnTo>
                  <a:lnTo>
                    <a:pt x="675" y="339"/>
                  </a:lnTo>
                  <a:lnTo>
                    <a:pt x="673" y="338"/>
                  </a:lnTo>
                  <a:lnTo>
                    <a:pt x="671" y="338"/>
                  </a:lnTo>
                  <a:lnTo>
                    <a:pt x="668" y="337"/>
                  </a:lnTo>
                  <a:lnTo>
                    <a:pt x="665" y="334"/>
                  </a:lnTo>
                  <a:lnTo>
                    <a:pt x="662" y="334"/>
                  </a:lnTo>
                  <a:lnTo>
                    <a:pt x="660" y="334"/>
                  </a:lnTo>
                  <a:lnTo>
                    <a:pt x="658" y="335"/>
                  </a:lnTo>
                  <a:lnTo>
                    <a:pt x="656" y="335"/>
                  </a:lnTo>
                  <a:lnTo>
                    <a:pt x="654" y="338"/>
                  </a:lnTo>
                  <a:lnTo>
                    <a:pt x="652" y="340"/>
                  </a:lnTo>
                  <a:lnTo>
                    <a:pt x="653" y="337"/>
                  </a:lnTo>
                  <a:lnTo>
                    <a:pt x="653" y="334"/>
                  </a:lnTo>
                  <a:lnTo>
                    <a:pt x="651" y="334"/>
                  </a:lnTo>
                  <a:lnTo>
                    <a:pt x="647" y="333"/>
                  </a:lnTo>
                  <a:lnTo>
                    <a:pt x="649" y="333"/>
                  </a:lnTo>
                  <a:lnTo>
                    <a:pt x="653" y="333"/>
                  </a:lnTo>
                  <a:lnTo>
                    <a:pt x="655" y="333"/>
                  </a:lnTo>
                  <a:lnTo>
                    <a:pt x="658" y="333"/>
                  </a:lnTo>
                  <a:lnTo>
                    <a:pt x="661" y="332"/>
                  </a:lnTo>
                  <a:lnTo>
                    <a:pt x="662" y="330"/>
                  </a:lnTo>
                  <a:lnTo>
                    <a:pt x="662" y="326"/>
                  </a:lnTo>
                  <a:lnTo>
                    <a:pt x="658" y="326"/>
                  </a:lnTo>
                  <a:lnTo>
                    <a:pt x="656" y="325"/>
                  </a:lnTo>
                  <a:lnTo>
                    <a:pt x="653" y="324"/>
                  </a:lnTo>
                  <a:lnTo>
                    <a:pt x="651" y="323"/>
                  </a:lnTo>
                  <a:lnTo>
                    <a:pt x="647" y="325"/>
                  </a:lnTo>
                  <a:lnTo>
                    <a:pt x="645" y="326"/>
                  </a:lnTo>
                  <a:lnTo>
                    <a:pt x="643" y="326"/>
                  </a:lnTo>
                  <a:lnTo>
                    <a:pt x="639" y="329"/>
                  </a:lnTo>
                  <a:lnTo>
                    <a:pt x="639" y="325"/>
                  </a:lnTo>
                  <a:lnTo>
                    <a:pt x="637" y="326"/>
                  </a:lnTo>
                  <a:lnTo>
                    <a:pt x="634" y="326"/>
                  </a:lnTo>
                  <a:lnTo>
                    <a:pt x="637" y="324"/>
                  </a:lnTo>
                  <a:lnTo>
                    <a:pt x="635" y="323"/>
                  </a:lnTo>
                  <a:lnTo>
                    <a:pt x="631" y="323"/>
                  </a:lnTo>
                  <a:lnTo>
                    <a:pt x="629" y="324"/>
                  </a:lnTo>
                  <a:lnTo>
                    <a:pt x="626" y="323"/>
                  </a:lnTo>
                  <a:lnTo>
                    <a:pt x="629" y="323"/>
                  </a:lnTo>
                  <a:lnTo>
                    <a:pt x="631" y="323"/>
                  </a:lnTo>
                  <a:lnTo>
                    <a:pt x="634" y="322"/>
                  </a:lnTo>
                  <a:lnTo>
                    <a:pt x="637" y="323"/>
                  </a:lnTo>
                  <a:lnTo>
                    <a:pt x="639" y="324"/>
                  </a:lnTo>
                  <a:lnTo>
                    <a:pt x="643" y="324"/>
                  </a:lnTo>
                  <a:lnTo>
                    <a:pt x="645" y="324"/>
                  </a:lnTo>
                  <a:lnTo>
                    <a:pt x="647" y="322"/>
                  </a:lnTo>
                  <a:lnTo>
                    <a:pt x="651" y="322"/>
                  </a:lnTo>
                  <a:lnTo>
                    <a:pt x="653" y="322"/>
                  </a:lnTo>
                  <a:lnTo>
                    <a:pt x="656" y="321"/>
                  </a:lnTo>
                  <a:lnTo>
                    <a:pt x="658" y="318"/>
                  </a:lnTo>
                  <a:lnTo>
                    <a:pt x="656" y="316"/>
                  </a:lnTo>
                  <a:lnTo>
                    <a:pt x="653" y="316"/>
                  </a:lnTo>
                  <a:lnTo>
                    <a:pt x="651" y="316"/>
                  </a:lnTo>
                  <a:lnTo>
                    <a:pt x="647" y="314"/>
                  </a:lnTo>
                  <a:lnTo>
                    <a:pt x="645" y="314"/>
                  </a:lnTo>
                  <a:lnTo>
                    <a:pt x="642" y="314"/>
                  </a:lnTo>
                  <a:lnTo>
                    <a:pt x="638" y="314"/>
                  </a:lnTo>
                  <a:lnTo>
                    <a:pt x="636" y="316"/>
                  </a:lnTo>
                  <a:lnTo>
                    <a:pt x="634" y="316"/>
                  </a:lnTo>
                  <a:lnTo>
                    <a:pt x="630" y="315"/>
                  </a:lnTo>
                  <a:lnTo>
                    <a:pt x="628" y="315"/>
                  </a:lnTo>
                  <a:lnTo>
                    <a:pt x="626" y="318"/>
                  </a:lnTo>
                  <a:lnTo>
                    <a:pt x="626" y="315"/>
                  </a:lnTo>
                  <a:lnTo>
                    <a:pt x="622" y="315"/>
                  </a:lnTo>
                  <a:lnTo>
                    <a:pt x="626" y="315"/>
                  </a:lnTo>
                  <a:lnTo>
                    <a:pt x="628" y="314"/>
                  </a:lnTo>
                  <a:lnTo>
                    <a:pt x="630" y="314"/>
                  </a:lnTo>
                  <a:lnTo>
                    <a:pt x="634" y="315"/>
                  </a:lnTo>
                  <a:lnTo>
                    <a:pt x="636" y="314"/>
                  </a:lnTo>
                  <a:lnTo>
                    <a:pt x="637" y="312"/>
                  </a:lnTo>
                  <a:lnTo>
                    <a:pt x="634" y="310"/>
                  </a:lnTo>
                  <a:lnTo>
                    <a:pt x="631" y="309"/>
                  </a:lnTo>
                  <a:lnTo>
                    <a:pt x="628" y="309"/>
                  </a:lnTo>
                  <a:lnTo>
                    <a:pt x="626" y="306"/>
                  </a:lnTo>
                  <a:lnTo>
                    <a:pt x="628" y="307"/>
                  </a:lnTo>
                  <a:lnTo>
                    <a:pt x="631" y="309"/>
                  </a:lnTo>
                  <a:lnTo>
                    <a:pt x="634" y="310"/>
                  </a:lnTo>
                  <a:lnTo>
                    <a:pt x="637" y="310"/>
                  </a:lnTo>
                  <a:lnTo>
                    <a:pt x="639" y="310"/>
                  </a:lnTo>
                  <a:lnTo>
                    <a:pt x="643" y="313"/>
                  </a:lnTo>
                  <a:lnTo>
                    <a:pt x="647" y="313"/>
                  </a:lnTo>
                  <a:lnTo>
                    <a:pt x="651" y="310"/>
                  </a:lnTo>
                  <a:lnTo>
                    <a:pt x="652" y="308"/>
                  </a:lnTo>
                  <a:lnTo>
                    <a:pt x="655" y="306"/>
                  </a:lnTo>
                  <a:lnTo>
                    <a:pt x="657" y="306"/>
                  </a:lnTo>
                  <a:lnTo>
                    <a:pt x="661" y="306"/>
                  </a:lnTo>
                  <a:lnTo>
                    <a:pt x="658" y="304"/>
                  </a:lnTo>
                  <a:lnTo>
                    <a:pt x="657" y="300"/>
                  </a:lnTo>
                  <a:lnTo>
                    <a:pt x="654" y="299"/>
                  </a:lnTo>
                  <a:lnTo>
                    <a:pt x="652" y="298"/>
                  </a:lnTo>
                  <a:lnTo>
                    <a:pt x="649" y="295"/>
                  </a:lnTo>
                  <a:lnTo>
                    <a:pt x="652" y="296"/>
                  </a:lnTo>
                  <a:lnTo>
                    <a:pt x="655" y="298"/>
                  </a:lnTo>
                  <a:lnTo>
                    <a:pt x="657" y="299"/>
                  </a:lnTo>
                  <a:lnTo>
                    <a:pt x="658" y="303"/>
                  </a:lnTo>
                  <a:lnTo>
                    <a:pt x="661" y="304"/>
                  </a:lnTo>
                  <a:lnTo>
                    <a:pt x="664" y="304"/>
                  </a:lnTo>
                  <a:lnTo>
                    <a:pt x="666" y="305"/>
                  </a:lnTo>
                  <a:lnTo>
                    <a:pt x="665" y="301"/>
                  </a:lnTo>
                  <a:lnTo>
                    <a:pt x="668" y="299"/>
                  </a:lnTo>
                  <a:lnTo>
                    <a:pt x="670" y="298"/>
                  </a:lnTo>
                  <a:lnTo>
                    <a:pt x="673" y="298"/>
                  </a:lnTo>
                  <a:lnTo>
                    <a:pt x="675" y="299"/>
                  </a:lnTo>
                  <a:lnTo>
                    <a:pt x="678" y="299"/>
                  </a:lnTo>
                  <a:lnTo>
                    <a:pt x="681" y="300"/>
                  </a:lnTo>
                  <a:lnTo>
                    <a:pt x="683" y="301"/>
                  </a:lnTo>
                  <a:lnTo>
                    <a:pt x="687" y="303"/>
                  </a:lnTo>
                  <a:lnTo>
                    <a:pt x="689" y="304"/>
                  </a:lnTo>
                  <a:lnTo>
                    <a:pt x="691" y="304"/>
                  </a:lnTo>
                  <a:lnTo>
                    <a:pt x="695" y="303"/>
                  </a:lnTo>
                  <a:lnTo>
                    <a:pt x="691" y="304"/>
                  </a:lnTo>
                  <a:lnTo>
                    <a:pt x="689" y="305"/>
                  </a:lnTo>
                  <a:lnTo>
                    <a:pt x="683" y="303"/>
                  </a:lnTo>
                  <a:lnTo>
                    <a:pt x="680" y="301"/>
                  </a:lnTo>
                  <a:lnTo>
                    <a:pt x="678" y="300"/>
                  </a:lnTo>
                  <a:lnTo>
                    <a:pt x="674" y="300"/>
                  </a:lnTo>
                  <a:lnTo>
                    <a:pt x="672" y="300"/>
                  </a:lnTo>
                  <a:lnTo>
                    <a:pt x="672" y="303"/>
                  </a:lnTo>
                  <a:lnTo>
                    <a:pt x="674" y="305"/>
                  </a:lnTo>
                  <a:lnTo>
                    <a:pt x="678" y="306"/>
                  </a:lnTo>
                  <a:lnTo>
                    <a:pt x="680" y="308"/>
                  </a:lnTo>
                  <a:lnTo>
                    <a:pt x="682" y="308"/>
                  </a:lnTo>
                  <a:lnTo>
                    <a:pt x="686" y="309"/>
                  </a:lnTo>
                  <a:lnTo>
                    <a:pt x="688" y="310"/>
                  </a:lnTo>
                  <a:lnTo>
                    <a:pt x="691" y="312"/>
                  </a:lnTo>
                  <a:lnTo>
                    <a:pt x="694" y="312"/>
                  </a:lnTo>
                  <a:lnTo>
                    <a:pt x="697" y="313"/>
                  </a:lnTo>
                  <a:lnTo>
                    <a:pt x="699" y="310"/>
                  </a:lnTo>
                  <a:lnTo>
                    <a:pt x="703" y="309"/>
                  </a:lnTo>
                  <a:lnTo>
                    <a:pt x="705" y="308"/>
                  </a:lnTo>
                  <a:lnTo>
                    <a:pt x="708" y="306"/>
                  </a:lnTo>
                  <a:lnTo>
                    <a:pt x="711" y="307"/>
                  </a:lnTo>
                  <a:lnTo>
                    <a:pt x="713" y="307"/>
                  </a:lnTo>
                  <a:lnTo>
                    <a:pt x="716" y="307"/>
                  </a:lnTo>
                  <a:lnTo>
                    <a:pt x="719" y="307"/>
                  </a:lnTo>
                  <a:lnTo>
                    <a:pt x="722" y="305"/>
                  </a:lnTo>
                  <a:lnTo>
                    <a:pt x="721" y="303"/>
                  </a:lnTo>
                  <a:lnTo>
                    <a:pt x="721" y="299"/>
                  </a:lnTo>
                  <a:lnTo>
                    <a:pt x="723" y="297"/>
                  </a:lnTo>
                  <a:lnTo>
                    <a:pt x="721" y="296"/>
                  </a:lnTo>
                  <a:lnTo>
                    <a:pt x="717" y="296"/>
                  </a:lnTo>
                  <a:lnTo>
                    <a:pt x="715" y="295"/>
                  </a:lnTo>
                  <a:lnTo>
                    <a:pt x="712" y="293"/>
                  </a:lnTo>
                  <a:lnTo>
                    <a:pt x="709" y="292"/>
                  </a:lnTo>
                  <a:lnTo>
                    <a:pt x="706" y="291"/>
                  </a:lnTo>
                  <a:lnTo>
                    <a:pt x="704" y="291"/>
                  </a:lnTo>
                  <a:lnTo>
                    <a:pt x="700" y="291"/>
                  </a:lnTo>
                  <a:lnTo>
                    <a:pt x="700" y="295"/>
                  </a:lnTo>
                  <a:lnTo>
                    <a:pt x="703" y="297"/>
                  </a:lnTo>
                  <a:lnTo>
                    <a:pt x="704" y="300"/>
                  </a:lnTo>
                  <a:lnTo>
                    <a:pt x="702" y="297"/>
                  </a:lnTo>
                  <a:lnTo>
                    <a:pt x="700" y="295"/>
                  </a:lnTo>
                  <a:lnTo>
                    <a:pt x="698" y="292"/>
                  </a:lnTo>
                  <a:lnTo>
                    <a:pt x="696" y="291"/>
                  </a:lnTo>
                  <a:lnTo>
                    <a:pt x="692" y="290"/>
                  </a:lnTo>
                  <a:lnTo>
                    <a:pt x="696" y="290"/>
                  </a:lnTo>
                  <a:lnTo>
                    <a:pt x="697" y="287"/>
                  </a:lnTo>
                  <a:lnTo>
                    <a:pt x="698" y="284"/>
                  </a:lnTo>
                  <a:lnTo>
                    <a:pt x="696" y="284"/>
                  </a:lnTo>
                  <a:lnTo>
                    <a:pt x="692" y="284"/>
                  </a:lnTo>
                  <a:lnTo>
                    <a:pt x="696" y="284"/>
                  </a:lnTo>
                  <a:lnTo>
                    <a:pt x="698" y="283"/>
                  </a:lnTo>
                  <a:lnTo>
                    <a:pt x="702" y="283"/>
                  </a:lnTo>
                  <a:lnTo>
                    <a:pt x="702" y="280"/>
                  </a:lnTo>
                  <a:lnTo>
                    <a:pt x="699" y="278"/>
                  </a:lnTo>
                  <a:lnTo>
                    <a:pt x="702" y="279"/>
                  </a:lnTo>
                  <a:lnTo>
                    <a:pt x="704" y="280"/>
                  </a:lnTo>
                  <a:lnTo>
                    <a:pt x="707" y="280"/>
                  </a:lnTo>
                  <a:lnTo>
                    <a:pt x="709" y="280"/>
                  </a:lnTo>
                  <a:lnTo>
                    <a:pt x="713" y="280"/>
                  </a:lnTo>
                  <a:lnTo>
                    <a:pt x="716" y="280"/>
                  </a:lnTo>
                  <a:lnTo>
                    <a:pt x="719" y="280"/>
                  </a:lnTo>
                  <a:lnTo>
                    <a:pt x="721" y="280"/>
                  </a:lnTo>
                  <a:lnTo>
                    <a:pt x="723" y="283"/>
                  </a:lnTo>
                  <a:lnTo>
                    <a:pt x="726" y="286"/>
                  </a:lnTo>
                  <a:lnTo>
                    <a:pt x="726" y="286"/>
                  </a:lnTo>
                  <a:lnTo>
                    <a:pt x="729" y="286"/>
                  </a:lnTo>
                  <a:lnTo>
                    <a:pt x="731" y="286"/>
                  </a:lnTo>
                  <a:lnTo>
                    <a:pt x="734" y="286"/>
                  </a:lnTo>
                  <a:lnTo>
                    <a:pt x="737" y="284"/>
                  </a:lnTo>
                  <a:lnTo>
                    <a:pt x="739" y="282"/>
                  </a:lnTo>
                  <a:lnTo>
                    <a:pt x="740" y="279"/>
                  </a:lnTo>
                  <a:lnTo>
                    <a:pt x="737" y="277"/>
                  </a:lnTo>
                  <a:lnTo>
                    <a:pt x="734" y="274"/>
                  </a:lnTo>
                  <a:lnTo>
                    <a:pt x="732" y="275"/>
                  </a:lnTo>
                  <a:lnTo>
                    <a:pt x="730" y="277"/>
                  </a:lnTo>
                  <a:lnTo>
                    <a:pt x="726" y="275"/>
                  </a:lnTo>
                  <a:lnTo>
                    <a:pt x="724" y="274"/>
                  </a:lnTo>
                  <a:lnTo>
                    <a:pt x="721" y="274"/>
                  </a:lnTo>
                  <a:lnTo>
                    <a:pt x="719" y="274"/>
                  </a:lnTo>
                  <a:lnTo>
                    <a:pt x="715" y="275"/>
                  </a:lnTo>
                  <a:lnTo>
                    <a:pt x="713" y="275"/>
                  </a:lnTo>
                  <a:lnTo>
                    <a:pt x="715" y="274"/>
                  </a:lnTo>
                  <a:lnTo>
                    <a:pt x="719" y="273"/>
                  </a:lnTo>
                  <a:lnTo>
                    <a:pt x="716" y="270"/>
                  </a:lnTo>
                  <a:lnTo>
                    <a:pt x="717" y="267"/>
                  </a:lnTo>
                  <a:lnTo>
                    <a:pt x="717" y="264"/>
                  </a:lnTo>
                  <a:lnTo>
                    <a:pt x="712" y="263"/>
                  </a:lnTo>
                  <a:lnTo>
                    <a:pt x="709" y="264"/>
                  </a:lnTo>
                  <a:lnTo>
                    <a:pt x="706" y="266"/>
                  </a:lnTo>
                  <a:lnTo>
                    <a:pt x="704" y="266"/>
                  </a:lnTo>
                  <a:lnTo>
                    <a:pt x="700" y="266"/>
                  </a:lnTo>
                  <a:lnTo>
                    <a:pt x="699" y="263"/>
                  </a:lnTo>
                  <a:lnTo>
                    <a:pt x="696" y="262"/>
                  </a:lnTo>
                  <a:lnTo>
                    <a:pt x="698" y="262"/>
                  </a:lnTo>
                  <a:lnTo>
                    <a:pt x="702" y="264"/>
                  </a:lnTo>
                  <a:lnTo>
                    <a:pt x="704" y="265"/>
                  </a:lnTo>
                  <a:lnTo>
                    <a:pt x="707" y="264"/>
                  </a:lnTo>
                  <a:lnTo>
                    <a:pt x="709" y="263"/>
                  </a:lnTo>
                  <a:lnTo>
                    <a:pt x="713" y="262"/>
                  </a:lnTo>
                  <a:lnTo>
                    <a:pt x="715" y="262"/>
                  </a:lnTo>
                  <a:lnTo>
                    <a:pt x="717" y="262"/>
                  </a:lnTo>
                  <a:lnTo>
                    <a:pt x="717" y="260"/>
                  </a:lnTo>
                  <a:lnTo>
                    <a:pt x="715" y="258"/>
                  </a:lnTo>
                  <a:lnTo>
                    <a:pt x="713" y="256"/>
                  </a:lnTo>
                  <a:lnTo>
                    <a:pt x="709" y="255"/>
                  </a:lnTo>
                  <a:lnTo>
                    <a:pt x="707" y="253"/>
                  </a:lnTo>
                  <a:lnTo>
                    <a:pt x="704" y="253"/>
                  </a:lnTo>
                  <a:lnTo>
                    <a:pt x="702" y="253"/>
                  </a:lnTo>
                  <a:lnTo>
                    <a:pt x="698" y="253"/>
                  </a:lnTo>
                  <a:lnTo>
                    <a:pt x="696" y="252"/>
                  </a:lnTo>
                  <a:lnTo>
                    <a:pt x="692" y="252"/>
                  </a:lnTo>
                  <a:lnTo>
                    <a:pt x="696" y="252"/>
                  </a:lnTo>
                  <a:lnTo>
                    <a:pt x="698" y="253"/>
                  </a:lnTo>
                  <a:lnTo>
                    <a:pt x="702" y="253"/>
                  </a:lnTo>
                  <a:lnTo>
                    <a:pt x="704" y="253"/>
                  </a:lnTo>
                  <a:lnTo>
                    <a:pt x="707" y="253"/>
                  </a:lnTo>
                  <a:lnTo>
                    <a:pt x="704" y="250"/>
                  </a:lnTo>
                  <a:lnTo>
                    <a:pt x="702" y="249"/>
                  </a:lnTo>
                  <a:lnTo>
                    <a:pt x="698" y="248"/>
                  </a:lnTo>
                  <a:lnTo>
                    <a:pt x="696" y="248"/>
                  </a:lnTo>
                  <a:lnTo>
                    <a:pt x="699" y="247"/>
                  </a:lnTo>
                  <a:lnTo>
                    <a:pt x="702" y="248"/>
                  </a:lnTo>
                  <a:lnTo>
                    <a:pt x="704" y="249"/>
                  </a:lnTo>
                  <a:lnTo>
                    <a:pt x="707" y="250"/>
                  </a:lnTo>
                  <a:lnTo>
                    <a:pt x="709" y="253"/>
                  </a:lnTo>
                  <a:lnTo>
                    <a:pt x="713" y="255"/>
                  </a:lnTo>
                  <a:lnTo>
                    <a:pt x="715" y="256"/>
                  </a:lnTo>
                  <a:lnTo>
                    <a:pt x="719" y="257"/>
                  </a:lnTo>
                  <a:lnTo>
                    <a:pt x="721" y="257"/>
                  </a:lnTo>
                  <a:lnTo>
                    <a:pt x="724" y="256"/>
                  </a:lnTo>
                  <a:lnTo>
                    <a:pt x="726" y="257"/>
                  </a:lnTo>
                  <a:lnTo>
                    <a:pt x="726" y="261"/>
                  </a:lnTo>
                  <a:lnTo>
                    <a:pt x="730" y="262"/>
                  </a:lnTo>
                  <a:lnTo>
                    <a:pt x="732" y="262"/>
                  </a:lnTo>
                  <a:lnTo>
                    <a:pt x="734" y="258"/>
                  </a:lnTo>
                  <a:lnTo>
                    <a:pt x="736" y="256"/>
                  </a:lnTo>
                  <a:lnTo>
                    <a:pt x="736" y="254"/>
                  </a:lnTo>
                  <a:lnTo>
                    <a:pt x="736" y="250"/>
                  </a:lnTo>
                  <a:lnTo>
                    <a:pt x="733" y="248"/>
                  </a:lnTo>
                  <a:lnTo>
                    <a:pt x="732" y="245"/>
                  </a:lnTo>
                  <a:lnTo>
                    <a:pt x="736" y="245"/>
                  </a:lnTo>
                  <a:lnTo>
                    <a:pt x="732" y="244"/>
                  </a:lnTo>
                  <a:lnTo>
                    <a:pt x="730" y="240"/>
                  </a:lnTo>
                  <a:lnTo>
                    <a:pt x="728" y="239"/>
                  </a:lnTo>
                  <a:lnTo>
                    <a:pt x="726" y="239"/>
                  </a:lnTo>
                  <a:lnTo>
                    <a:pt x="724" y="240"/>
                  </a:lnTo>
                  <a:lnTo>
                    <a:pt x="721" y="239"/>
                  </a:lnTo>
                  <a:lnTo>
                    <a:pt x="719" y="239"/>
                  </a:lnTo>
                  <a:lnTo>
                    <a:pt x="715" y="239"/>
                  </a:lnTo>
                  <a:lnTo>
                    <a:pt x="713" y="238"/>
                  </a:lnTo>
                  <a:lnTo>
                    <a:pt x="709" y="239"/>
                  </a:lnTo>
                  <a:lnTo>
                    <a:pt x="707" y="239"/>
                  </a:lnTo>
                  <a:lnTo>
                    <a:pt x="702" y="239"/>
                  </a:lnTo>
                  <a:lnTo>
                    <a:pt x="704" y="238"/>
                  </a:lnTo>
                  <a:lnTo>
                    <a:pt x="707" y="238"/>
                  </a:lnTo>
                  <a:lnTo>
                    <a:pt x="709" y="238"/>
                  </a:lnTo>
                  <a:lnTo>
                    <a:pt x="713" y="238"/>
                  </a:lnTo>
                  <a:lnTo>
                    <a:pt x="715" y="238"/>
                  </a:lnTo>
                  <a:lnTo>
                    <a:pt x="717" y="238"/>
                  </a:lnTo>
                  <a:lnTo>
                    <a:pt x="721" y="238"/>
                  </a:lnTo>
                  <a:lnTo>
                    <a:pt x="723" y="238"/>
                  </a:lnTo>
                  <a:lnTo>
                    <a:pt x="726" y="236"/>
                  </a:lnTo>
                  <a:lnTo>
                    <a:pt x="726" y="236"/>
                  </a:lnTo>
                  <a:lnTo>
                    <a:pt x="730" y="236"/>
                  </a:lnTo>
                  <a:lnTo>
                    <a:pt x="731" y="233"/>
                  </a:lnTo>
                  <a:lnTo>
                    <a:pt x="729" y="231"/>
                  </a:lnTo>
                  <a:lnTo>
                    <a:pt x="726" y="230"/>
                  </a:lnTo>
                  <a:lnTo>
                    <a:pt x="724" y="231"/>
                  </a:lnTo>
                  <a:lnTo>
                    <a:pt x="721" y="231"/>
                  </a:lnTo>
                  <a:lnTo>
                    <a:pt x="715" y="229"/>
                  </a:lnTo>
                  <a:lnTo>
                    <a:pt x="713" y="229"/>
                  </a:lnTo>
                  <a:lnTo>
                    <a:pt x="715" y="231"/>
                  </a:lnTo>
                  <a:lnTo>
                    <a:pt x="719" y="232"/>
                  </a:lnTo>
                  <a:lnTo>
                    <a:pt x="721" y="233"/>
                  </a:lnTo>
                  <a:lnTo>
                    <a:pt x="719" y="235"/>
                  </a:lnTo>
                  <a:lnTo>
                    <a:pt x="715" y="231"/>
                  </a:lnTo>
                  <a:lnTo>
                    <a:pt x="713" y="230"/>
                  </a:lnTo>
                  <a:lnTo>
                    <a:pt x="709" y="230"/>
                  </a:lnTo>
                  <a:lnTo>
                    <a:pt x="707" y="230"/>
                  </a:lnTo>
                  <a:lnTo>
                    <a:pt x="704" y="231"/>
                  </a:lnTo>
                  <a:lnTo>
                    <a:pt x="704" y="228"/>
                  </a:lnTo>
                  <a:lnTo>
                    <a:pt x="705" y="226"/>
                  </a:lnTo>
                  <a:lnTo>
                    <a:pt x="703" y="226"/>
                  </a:lnTo>
                  <a:lnTo>
                    <a:pt x="699" y="226"/>
                  </a:lnTo>
                  <a:lnTo>
                    <a:pt x="697" y="226"/>
                  </a:lnTo>
                  <a:lnTo>
                    <a:pt x="695" y="226"/>
                  </a:lnTo>
                  <a:lnTo>
                    <a:pt x="697" y="226"/>
                  </a:lnTo>
                  <a:lnTo>
                    <a:pt x="699" y="226"/>
                  </a:lnTo>
                  <a:lnTo>
                    <a:pt x="703" y="226"/>
                  </a:lnTo>
                  <a:lnTo>
                    <a:pt x="699" y="224"/>
                  </a:lnTo>
                  <a:lnTo>
                    <a:pt x="703" y="223"/>
                  </a:lnTo>
                  <a:lnTo>
                    <a:pt x="699" y="223"/>
                  </a:lnTo>
                  <a:lnTo>
                    <a:pt x="700" y="220"/>
                  </a:lnTo>
                  <a:lnTo>
                    <a:pt x="697" y="220"/>
                  </a:lnTo>
                  <a:lnTo>
                    <a:pt x="695" y="222"/>
                  </a:lnTo>
                  <a:lnTo>
                    <a:pt x="694" y="220"/>
                  </a:lnTo>
                  <a:lnTo>
                    <a:pt x="690" y="219"/>
                  </a:lnTo>
                  <a:lnTo>
                    <a:pt x="694" y="216"/>
                  </a:lnTo>
                  <a:lnTo>
                    <a:pt x="695" y="214"/>
                  </a:lnTo>
                  <a:lnTo>
                    <a:pt x="697" y="213"/>
                  </a:lnTo>
                  <a:lnTo>
                    <a:pt x="699" y="215"/>
                  </a:lnTo>
                  <a:lnTo>
                    <a:pt x="703" y="219"/>
                  </a:lnTo>
                  <a:lnTo>
                    <a:pt x="705" y="219"/>
                  </a:lnTo>
                  <a:lnTo>
                    <a:pt x="707" y="218"/>
                  </a:lnTo>
                  <a:lnTo>
                    <a:pt x="711" y="215"/>
                  </a:lnTo>
                  <a:lnTo>
                    <a:pt x="713" y="214"/>
                  </a:lnTo>
                  <a:lnTo>
                    <a:pt x="716" y="214"/>
                  </a:lnTo>
                  <a:lnTo>
                    <a:pt x="713" y="213"/>
                  </a:lnTo>
                  <a:lnTo>
                    <a:pt x="711" y="213"/>
                  </a:lnTo>
                  <a:lnTo>
                    <a:pt x="708" y="213"/>
                  </a:lnTo>
                  <a:lnTo>
                    <a:pt x="705" y="213"/>
                  </a:lnTo>
                  <a:lnTo>
                    <a:pt x="708" y="212"/>
                  </a:lnTo>
                  <a:lnTo>
                    <a:pt x="711" y="212"/>
                  </a:lnTo>
                  <a:lnTo>
                    <a:pt x="714" y="212"/>
                  </a:lnTo>
                  <a:lnTo>
                    <a:pt x="716" y="213"/>
                  </a:lnTo>
                  <a:lnTo>
                    <a:pt x="714" y="211"/>
                  </a:lnTo>
                  <a:lnTo>
                    <a:pt x="716" y="210"/>
                  </a:lnTo>
                  <a:lnTo>
                    <a:pt x="720" y="210"/>
                  </a:lnTo>
                  <a:lnTo>
                    <a:pt x="722" y="210"/>
                  </a:lnTo>
                  <a:lnTo>
                    <a:pt x="725" y="211"/>
                  </a:lnTo>
                  <a:lnTo>
                    <a:pt x="726" y="210"/>
                  </a:lnTo>
                  <a:lnTo>
                    <a:pt x="729" y="211"/>
                  </a:lnTo>
                  <a:lnTo>
                    <a:pt x="732" y="212"/>
                  </a:lnTo>
                  <a:lnTo>
                    <a:pt x="734" y="213"/>
                  </a:lnTo>
                  <a:lnTo>
                    <a:pt x="738" y="213"/>
                  </a:lnTo>
                  <a:lnTo>
                    <a:pt x="740" y="213"/>
                  </a:lnTo>
                  <a:lnTo>
                    <a:pt x="743" y="214"/>
                  </a:lnTo>
                  <a:lnTo>
                    <a:pt x="746" y="214"/>
                  </a:lnTo>
                  <a:lnTo>
                    <a:pt x="748" y="214"/>
                  </a:lnTo>
                  <a:lnTo>
                    <a:pt x="751" y="213"/>
                  </a:lnTo>
                  <a:lnTo>
                    <a:pt x="753" y="210"/>
                  </a:lnTo>
                  <a:lnTo>
                    <a:pt x="753" y="207"/>
                  </a:lnTo>
                  <a:lnTo>
                    <a:pt x="751" y="205"/>
                  </a:lnTo>
                  <a:lnTo>
                    <a:pt x="751" y="202"/>
                  </a:lnTo>
                  <a:lnTo>
                    <a:pt x="749" y="200"/>
                  </a:lnTo>
                  <a:lnTo>
                    <a:pt x="746" y="200"/>
                  </a:lnTo>
                  <a:lnTo>
                    <a:pt x="743" y="198"/>
                  </a:lnTo>
                  <a:lnTo>
                    <a:pt x="740" y="200"/>
                  </a:lnTo>
                  <a:lnTo>
                    <a:pt x="738" y="202"/>
                  </a:lnTo>
                  <a:lnTo>
                    <a:pt x="734" y="201"/>
                  </a:lnTo>
                  <a:lnTo>
                    <a:pt x="732" y="198"/>
                  </a:lnTo>
                  <a:lnTo>
                    <a:pt x="730" y="197"/>
                  </a:lnTo>
                  <a:lnTo>
                    <a:pt x="726" y="197"/>
                  </a:lnTo>
                  <a:lnTo>
                    <a:pt x="724" y="198"/>
                  </a:lnTo>
                  <a:lnTo>
                    <a:pt x="721" y="197"/>
                  </a:lnTo>
                  <a:lnTo>
                    <a:pt x="719" y="197"/>
                  </a:lnTo>
                  <a:lnTo>
                    <a:pt x="721" y="197"/>
                  </a:lnTo>
                  <a:lnTo>
                    <a:pt x="724" y="197"/>
                  </a:lnTo>
                  <a:lnTo>
                    <a:pt x="726" y="196"/>
                  </a:lnTo>
                  <a:lnTo>
                    <a:pt x="724" y="196"/>
                  </a:lnTo>
                  <a:lnTo>
                    <a:pt x="721" y="195"/>
                  </a:lnTo>
                  <a:lnTo>
                    <a:pt x="719" y="195"/>
                  </a:lnTo>
                  <a:lnTo>
                    <a:pt x="715" y="194"/>
                  </a:lnTo>
                  <a:lnTo>
                    <a:pt x="713" y="194"/>
                  </a:lnTo>
                  <a:lnTo>
                    <a:pt x="715" y="194"/>
                  </a:lnTo>
                  <a:lnTo>
                    <a:pt x="719" y="194"/>
                  </a:lnTo>
                  <a:lnTo>
                    <a:pt x="721" y="195"/>
                  </a:lnTo>
                  <a:lnTo>
                    <a:pt x="719" y="193"/>
                  </a:lnTo>
                  <a:lnTo>
                    <a:pt x="721" y="193"/>
                  </a:lnTo>
                  <a:lnTo>
                    <a:pt x="719" y="190"/>
                  </a:lnTo>
                  <a:lnTo>
                    <a:pt x="715" y="189"/>
                  </a:lnTo>
                  <a:lnTo>
                    <a:pt x="719" y="188"/>
                  </a:lnTo>
                  <a:lnTo>
                    <a:pt x="721" y="189"/>
                  </a:lnTo>
                  <a:lnTo>
                    <a:pt x="724" y="188"/>
                  </a:lnTo>
                  <a:lnTo>
                    <a:pt x="726" y="188"/>
                  </a:lnTo>
                  <a:lnTo>
                    <a:pt x="730" y="189"/>
                  </a:lnTo>
                  <a:lnTo>
                    <a:pt x="732" y="192"/>
                  </a:lnTo>
                  <a:lnTo>
                    <a:pt x="736" y="193"/>
                  </a:lnTo>
                  <a:lnTo>
                    <a:pt x="739" y="192"/>
                  </a:lnTo>
                  <a:lnTo>
                    <a:pt x="741" y="192"/>
                  </a:lnTo>
                  <a:lnTo>
                    <a:pt x="739" y="188"/>
                  </a:lnTo>
                  <a:lnTo>
                    <a:pt x="736" y="187"/>
                  </a:lnTo>
                  <a:lnTo>
                    <a:pt x="733" y="186"/>
                  </a:lnTo>
                  <a:lnTo>
                    <a:pt x="730" y="186"/>
                  </a:lnTo>
                  <a:lnTo>
                    <a:pt x="728" y="185"/>
                  </a:lnTo>
                  <a:lnTo>
                    <a:pt x="726" y="185"/>
                  </a:lnTo>
                  <a:lnTo>
                    <a:pt x="724" y="184"/>
                  </a:lnTo>
                  <a:lnTo>
                    <a:pt x="721" y="184"/>
                  </a:lnTo>
                  <a:lnTo>
                    <a:pt x="719" y="183"/>
                  </a:lnTo>
                  <a:lnTo>
                    <a:pt x="715" y="179"/>
                  </a:lnTo>
                  <a:lnTo>
                    <a:pt x="713" y="180"/>
                  </a:lnTo>
                  <a:lnTo>
                    <a:pt x="709" y="184"/>
                  </a:lnTo>
                  <a:lnTo>
                    <a:pt x="708" y="186"/>
                  </a:lnTo>
                  <a:lnTo>
                    <a:pt x="707" y="189"/>
                  </a:lnTo>
                  <a:lnTo>
                    <a:pt x="706" y="192"/>
                  </a:lnTo>
                  <a:lnTo>
                    <a:pt x="704" y="194"/>
                  </a:lnTo>
                  <a:lnTo>
                    <a:pt x="706" y="190"/>
                  </a:lnTo>
                  <a:lnTo>
                    <a:pt x="703" y="189"/>
                  </a:lnTo>
                  <a:lnTo>
                    <a:pt x="700" y="189"/>
                  </a:lnTo>
                  <a:lnTo>
                    <a:pt x="700" y="187"/>
                  </a:lnTo>
                  <a:lnTo>
                    <a:pt x="703" y="184"/>
                  </a:lnTo>
                  <a:lnTo>
                    <a:pt x="705" y="181"/>
                  </a:lnTo>
                  <a:lnTo>
                    <a:pt x="703" y="183"/>
                  </a:lnTo>
                  <a:lnTo>
                    <a:pt x="704" y="179"/>
                  </a:lnTo>
                  <a:lnTo>
                    <a:pt x="706" y="178"/>
                  </a:lnTo>
                  <a:lnTo>
                    <a:pt x="704" y="176"/>
                  </a:lnTo>
                  <a:lnTo>
                    <a:pt x="706" y="176"/>
                  </a:lnTo>
                  <a:lnTo>
                    <a:pt x="709" y="173"/>
                  </a:lnTo>
                  <a:lnTo>
                    <a:pt x="708" y="171"/>
                  </a:lnTo>
                  <a:lnTo>
                    <a:pt x="709" y="168"/>
                  </a:lnTo>
                  <a:lnTo>
                    <a:pt x="711" y="166"/>
                  </a:lnTo>
                  <a:lnTo>
                    <a:pt x="713" y="162"/>
                  </a:lnTo>
                  <a:lnTo>
                    <a:pt x="711" y="161"/>
                  </a:lnTo>
                  <a:lnTo>
                    <a:pt x="707" y="161"/>
                  </a:lnTo>
                  <a:lnTo>
                    <a:pt x="711" y="160"/>
                  </a:lnTo>
                  <a:lnTo>
                    <a:pt x="713" y="160"/>
                  </a:lnTo>
                  <a:lnTo>
                    <a:pt x="712" y="158"/>
                  </a:lnTo>
                  <a:lnTo>
                    <a:pt x="714" y="155"/>
                  </a:lnTo>
                  <a:lnTo>
                    <a:pt x="717" y="154"/>
                  </a:lnTo>
                  <a:lnTo>
                    <a:pt x="720" y="153"/>
                  </a:lnTo>
                  <a:lnTo>
                    <a:pt x="723" y="154"/>
                  </a:lnTo>
                  <a:lnTo>
                    <a:pt x="725" y="154"/>
                  </a:lnTo>
                  <a:lnTo>
                    <a:pt x="726" y="153"/>
                  </a:lnTo>
                  <a:lnTo>
                    <a:pt x="728" y="151"/>
                  </a:lnTo>
                  <a:lnTo>
                    <a:pt x="726" y="149"/>
                  </a:lnTo>
                  <a:lnTo>
                    <a:pt x="726" y="147"/>
                  </a:lnTo>
                  <a:lnTo>
                    <a:pt x="728" y="146"/>
                  </a:lnTo>
                  <a:lnTo>
                    <a:pt x="731" y="146"/>
                  </a:lnTo>
                  <a:lnTo>
                    <a:pt x="733" y="144"/>
                  </a:lnTo>
                  <a:lnTo>
                    <a:pt x="736" y="142"/>
                  </a:lnTo>
                  <a:lnTo>
                    <a:pt x="739" y="143"/>
                  </a:lnTo>
                  <a:lnTo>
                    <a:pt x="739" y="141"/>
                  </a:lnTo>
                  <a:lnTo>
                    <a:pt x="732" y="141"/>
                  </a:lnTo>
                  <a:lnTo>
                    <a:pt x="730" y="143"/>
                  </a:lnTo>
                  <a:lnTo>
                    <a:pt x="732" y="141"/>
                  </a:lnTo>
                  <a:lnTo>
                    <a:pt x="732" y="137"/>
                  </a:lnTo>
                  <a:lnTo>
                    <a:pt x="731" y="135"/>
                  </a:lnTo>
                  <a:lnTo>
                    <a:pt x="733" y="132"/>
                  </a:lnTo>
                  <a:lnTo>
                    <a:pt x="732" y="129"/>
                  </a:lnTo>
                  <a:lnTo>
                    <a:pt x="736" y="127"/>
                  </a:lnTo>
                  <a:lnTo>
                    <a:pt x="739" y="126"/>
                  </a:lnTo>
                  <a:lnTo>
                    <a:pt x="741" y="126"/>
                  </a:lnTo>
                  <a:lnTo>
                    <a:pt x="743" y="127"/>
                  </a:lnTo>
                  <a:lnTo>
                    <a:pt x="747" y="127"/>
                  </a:lnTo>
                  <a:lnTo>
                    <a:pt x="749" y="127"/>
                  </a:lnTo>
                  <a:lnTo>
                    <a:pt x="753" y="127"/>
                  </a:lnTo>
                  <a:lnTo>
                    <a:pt x="755" y="125"/>
                  </a:lnTo>
                  <a:lnTo>
                    <a:pt x="758" y="122"/>
                  </a:lnTo>
                  <a:lnTo>
                    <a:pt x="760" y="120"/>
                  </a:lnTo>
                  <a:lnTo>
                    <a:pt x="760" y="119"/>
                  </a:lnTo>
                  <a:lnTo>
                    <a:pt x="762" y="117"/>
                  </a:lnTo>
                  <a:lnTo>
                    <a:pt x="759" y="116"/>
                  </a:lnTo>
                  <a:lnTo>
                    <a:pt x="756" y="115"/>
                  </a:lnTo>
                  <a:lnTo>
                    <a:pt x="753" y="115"/>
                  </a:lnTo>
                  <a:lnTo>
                    <a:pt x="747" y="116"/>
                  </a:lnTo>
                  <a:lnTo>
                    <a:pt x="743" y="117"/>
                  </a:lnTo>
                  <a:lnTo>
                    <a:pt x="741" y="117"/>
                  </a:lnTo>
                  <a:lnTo>
                    <a:pt x="739" y="116"/>
                  </a:lnTo>
                  <a:lnTo>
                    <a:pt x="736" y="117"/>
                  </a:lnTo>
                  <a:lnTo>
                    <a:pt x="733" y="118"/>
                  </a:lnTo>
                  <a:lnTo>
                    <a:pt x="730" y="118"/>
                  </a:lnTo>
                  <a:lnTo>
                    <a:pt x="728" y="119"/>
                  </a:lnTo>
                  <a:lnTo>
                    <a:pt x="726" y="119"/>
                  </a:lnTo>
                  <a:lnTo>
                    <a:pt x="725" y="122"/>
                  </a:lnTo>
                  <a:lnTo>
                    <a:pt x="724" y="125"/>
                  </a:lnTo>
                  <a:lnTo>
                    <a:pt x="726" y="125"/>
                  </a:lnTo>
                  <a:lnTo>
                    <a:pt x="726" y="125"/>
                  </a:lnTo>
                  <a:lnTo>
                    <a:pt x="724" y="126"/>
                  </a:lnTo>
                  <a:lnTo>
                    <a:pt x="721" y="125"/>
                  </a:lnTo>
                  <a:lnTo>
                    <a:pt x="719" y="124"/>
                  </a:lnTo>
                  <a:lnTo>
                    <a:pt x="720" y="120"/>
                  </a:lnTo>
                  <a:lnTo>
                    <a:pt x="720" y="119"/>
                  </a:lnTo>
                  <a:lnTo>
                    <a:pt x="72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 name="Freeform 219">
              <a:extLst>
                <a:ext uri="{FF2B5EF4-FFF2-40B4-BE49-F238E27FC236}">
                  <a16:creationId xmlns:a16="http://schemas.microsoft.com/office/drawing/2014/main" id="{7D3816D1-F188-447F-BA37-078F25E0D58D}"/>
                </a:ext>
              </a:extLst>
            </p:cNvPr>
            <p:cNvSpPr>
              <a:spLocks noEditPoints="1"/>
            </p:cNvSpPr>
            <p:nvPr/>
          </p:nvSpPr>
          <p:spPr bwMode="auto">
            <a:xfrm>
              <a:off x="2197101" y="2528888"/>
              <a:ext cx="2441575" cy="1749425"/>
            </a:xfrm>
            <a:custGeom>
              <a:avLst/>
              <a:gdLst>
                <a:gd name="T0" fmla="*/ 1511 w 1538"/>
                <a:gd name="T1" fmla="*/ 384 h 1102"/>
                <a:gd name="T2" fmla="*/ 1448 w 1538"/>
                <a:gd name="T3" fmla="*/ 324 h 1102"/>
                <a:gd name="T4" fmla="*/ 1401 w 1538"/>
                <a:gd name="T5" fmla="*/ 296 h 1102"/>
                <a:gd name="T6" fmla="*/ 1350 w 1538"/>
                <a:gd name="T7" fmla="*/ 256 h 1102"/>
                <a:gd name="T8" fmla="*/ 1239 w 1538"/>
                <a:gd name="T9" fmla="*/ 280 h 1102"/>
                <a:gd name="T10" fmla="*/ 1191 w 1538"/>
                <a:gd name="T11" fmla="*/ 427 h 1102"/>
                <a:gd name="T12" fmla="*/ 1019 w 1538"/>
                <a:gd name="T13" fmla="*/ 298 h 1102"/>
                <a:gd name="T14" fmla="*/ 1029 w 1538"/>
                <a:gd name="T15" fmla="*/ 193 h 1102"/>
                <a:gd name="T16" fmla="*/ 1095 w 1538"/>
                <a:gd name="T17" fmla="*/ 159 h 1102"/>
                <a:gd name="T18" fmla="*/ 1187 w 1538"/>
                <a:gd name="T19" fmla="*/ 114 h 1102"/>
                <a:gd name="T20" fmla="*/ 1138 w 1538"/>
                <a:gd name="T21" fmla="*/ 74 h 1102"/>
                <a:gd name="T22" fmla="*/ 1052 w 1538"/>
                <a:gd name="T23" fmla="*/ 62 h 1102"/>
                <a:gd name="T24" fmla="*/ 979 w 1538"/>
                <a:gd name="T25" fmla="*/ 42 h 1102"/>
                <a:gd name="T26" fmla="*/ 984 w 1538"/>
                <a:gd name="T27" fmla="*/ 116 h 1102"/>
                <a:gd name="T28" fmla="*/ 842 w 1538"/>
                <a:gd name="T29" fmla="*/ 79 h 1102"/>
                <a:gd name="T30" fmla="*/ 799 w 1538"/>
                <a:gd name="T31" fmla="*/ 106 h 1102"/>
                <a:gd name="T32" fmla="*/ 589 w 1538"/>
                <a:gd name="T33" fmla="*/ 50 h 1102"/>
                <a:gd name="T34" fmla="*/ 481 w 1538"/>
                <a:gd name="T35" fmla="*/ 72 h 1102"/>
                <a:gd name="T36" fmla="*/ 442 w 1538"/>
                <a:gd name="T37" fmla="*/ 77 h 1102"/>
                <a:gd name="T38" fmla="*/ 276 w 1538"/>
                <a:gd name="T39" fmla="*/ 45 h 1102"/>
                <a:gd name="T40" fmla="*/ 106 w 1538"/>
                <a:gd name="T41" fmla="*/ 39 h 1102"/>
                <a:gd name="T42" fmla="*/ 82 w 1538"/>
                <a:gd name="T43" fmla="*/ 130 h 1102"/>
                <a:gd name="T44" fmla="*/ 67 w 1538"/>
                <a:gd name="T45" fmla="*/ 181 h 1102"/>
                <a:gd name="T46" fmla="*/ 45 w 1538"/>
                <a:gd name="T47" fmla="*/ 241 h 1102"/>
                <a:gd name="T48" fmla="*/ 100 w 1538"/>
                <a:gd name="T49" fmla="*/ 296 h 1102"/>
                <a:gd name="T50" fmla="*/ 65 w 1538"/>
                <a:gd name="T51" fmla="*/ 370 h 1102"/>
                <a:gd name="T52" fmla="*/ 200 w 1538"/>
                <a:gd name="T53" fmla="*/ 297 h 1102"/>
                <a:gd name="T54" fmla="*/ 250 w 1538"/>
                <a:gd name="T55" fmla="*/ 279 h 1102"/>
                <a:gd name="T56" fmla="*/ 347 w 1538"/>
                <a:gd name="T57" fmla="*/ 271 h 1102"/>
                <a:gd name="T58" fmla="*/ 445 w 1538"/>
                <a:gd name="T59" fmla="*/ 289 h 1102"/>
                <a:gd name="T60" fmla="*/ 511 w 1538"/>
                <a:gd name="T61" fmla="*/ 376 h 1102"/>
                <a:gd name="T62" fmla="*/ 548 w 1538"/>
                <a:gd name="T63" fmla="*/ 422 h 1102"/>
                <a:gd name="T64" fmla="*/ 591 w 1538"/>
                <a:gd name="T65" fmla="*/ 448 h 1102"/>
                <a:gd name="T66" fmla="*/ 596 w 1538"/>
                <a:gd name="T67" fmla="*/ 493 h 1102"/>
                <a:gd name="T68" fmla="*/ 626 w 1538"/>
                <a:gd name="T69" fmla="*/ 672 h 1102"/>
                <a:gd name="T70" fmla="*/ 734 w 1538"/>
                <a:gd name="T71" fmla="*/ 821 h 1102"/>
                <a:gd name="T72" fmla="*/ 768 w 1538"/>
                <a:gd name="T73" fmla="*/ 835 h 1102"/>
                <a:gd name="T74" fmla="*/ 803 w 1538"/>
                <a:gd name="T75" fmla="*/ 852 h 1102"/>
                <a:gd name="T76" fmla="*/ 1017 w 1538"/>
                <a:gd name="T77" fmla="*/ 994 h 1102"/>
                <a:gd name="T78" fmla="*/ 1161 w 1538"/>
                <a:gd name="T79" fmla="*/ 1094 h 1102"/>
                <a:gd name="T80" fmla="*/ 1120 w 1538"/>
                <a:gd name="T81" fmla="*/ 994 h 1102"/>
                <a:gd name="T82" fmla="*/ 1040 w 1538"/>
                <a:gd name="T83" fmla="*/ 954 h 1102"/>
                <a:gd name="T84" fmla="*/ 964 w 1538"/>
                <a:gd name="T85" fmla="*/ 828 h 1102"/>
                <a:gd name="T86" fmla="*/ 1082 w 1538"/>
                <a:gd name="T87" fmla="*/ 802 h 1102"/>
                <a:gd name="T88" fmla="*/ 1168 w 1538"/>
                <a:gd name="T89" fmla="*/ 803 h 1102"/>
                <a:gd name="T90" fmla="*/ 1205 w 1538"/>
                <a:gd name="T91" fmla="*/ 750 h 1102"/>
                <a:gd name="T92" fmla="*/ 1251 w 1538"/>
                <a:gd name="T93" fmla="*/ 675 h 1102"/>
                <a:gd name="T94" fmla="*/ 1272 w 1538"/>
                <a:gd name="T95" fmla="*/ 656 h 1102"/>
                <a:gd name="T96" fmla="*/ 1339 w 1538"/>
                <a:gd name="T97" fmla="*/ 573 h 1102"/>
                <a:gd name="T98" fmla="*/ 1397 w 1538"/>
                <a:gd name="T99" fmla="*/ 559 h 1102"/>
                <a:gd name="T100" fmla="*/ 1402 w 1538"/>
                <a:gd name="T101" fmla="*/ 507 h 1102"/>
                <a:gd name="T102" fmla="*/ 1379 w 1538"/>
                <a:gd name="T103" fmla="*/ 475 h 1102"/>
                <a:gd name="T104" fmla="*/ 665 w 1538"/>
                <a:gd name="T105" fmla="*/ 160 h 1102"/>
                <a:gd name="T106" fmla="*/ 590 w 1538"/>
                <a:gd name="T107" fmla="*/ 139 h 1102"/>
                <a:gd name="T108" fmla="*/ 797 w 1538"/>
                <a:gd name="T109" fmla="*/ 217 h 1102"/>
                <a:gd name="T110" fmla="*/ 722 w 1538"/>
                <a:gd name="T111" fmla="*/ 219 h 1102"/>
                <a:gd name="T112" fmla="*/ 945 w 1538"/>
                <a:gd name="T113" fmla="*/ 397 h 1102"/>
                <a:gd name="T114" fmla="*/ 1129 w 1538"/>
                <a:gd name="T115" fmla="*/ 554 h 1102"/>
                <a:gd name="T116" fmla="*/ 1128 w 1538"/>
                <a:gd name="T117" fmla="*/ 534 h 1102"/>
                <a:gd name="T118" fmla="*/ 1076 w 1538"/>
                <a:gd name="T119" fmla="*/ 498 h 1102"/>
                <a:gd name="T120" fmla="*/ 1206 w 1538"/>
                <a:gd name="T121" fmla="*/ 552 h 1102"/>
                <a:gd name="T122" fmla="*/ 1161 w 1538"/>
                <a:gd name="T123" fmla="*/ 601 h 1102"/>
                <a:gd name="T124" fmla="*/ 1224 w 1538"/>
                <a:gd name="T125" fmla="*/ 57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8" h="1102">
                  <a:moveTo>
                    <a:pt x="1531" y="421"/>
                  </a:moveTo>
                  <a:lnTo>
                    <a:pt x="1537" y="422"/>
                  </a:lnTo>
                  <a:lnTo>
                    <a:pt x="1536" y="419"/>
                  </a:lnTo>
                  <a:lnTo>
                    <a:pt x="1533" y="418"/>
                  </a:lnTo>
                  <a:lnTo>
                    <a:pt x="1529" y="418"/>
                  </a:lnTo>
                  <a:lnTo>
                    <a:pt x="1527" y="417"/>
                  </a:lnTo>
                  <a:lnTo>
                    <a:pt x="1530" y="418"/>
                  </a:lnTo>
                  <a:lnTo>
                    <a:pt x="1534" y="416"/>
                  </a:lnTo>
                  <a:lnTo>
                    <a:pt x="1536" y="416"/>
                  </a:lnTo>
                  <a:lnTo>
                    <a:pt x="1534" y="414"/>
                  </a:lnTo>
                  <a:lnTo>
                    <a:pt x="1536" y="414"/>
                  </a:lnTo>
                  <a:lnTo>
                    <a:pt x="1535" y="410"/>
                  </a:lnTo>
                  <a:lnTo>
                    <a:pt x="1533" y="409"/>
                  </a:lnTo>
                  <a:lnTo>
                    <a:pt x="1535" y="409"/>
                  </a:lnTo>
                  <a:lnTo>
                    <a:pt x="1537" y="406"/>
                  </a:lnTo>
                  <a:lnTo>
                    <a:pt x="1536" y="404"/>
                  </a:lnTo>
                  <a:lnTo>
                    <a:pt x="1530" y="399"/>
                  </a:lnTo>
                  <a:lnTo>
                    <a:pt x="1533" y="399"/>
                  </a:lnTo>
                  <a:lnTo>
                    <a:pt x="1530" y="399"/>
                  </a:lnTo>
                  <a:lnTo>
                    <a:pt x="1525" y="397"/>
                  </a:lnTo>
                  <a:lnTo>
                    <a:pt x="1528" y="396"/>
                  </a:lnTo>
                  <a:lnTo>
                    <a:pt x="1525" y="397"/>
                  </a:lnTo>
                  <a:lnTo>
                    <a:pt x="1522" y="397"/>
                  </a:lnTo>
                  <a:lnTo>
                    <a:pt x="1519" y="397"/>
                  </a:lnTo>
                  <a:lnTo>
                    <a:pt x="1518" y="400"/>
                  </a:lnTo>
                  <a:lnTo>
                    <a:pt x="1516" y="401"/>
                  </a:lnTo>
                  <a:lnTo>
                    <a:pt x="1514" y="399"/>
                  </a:lnTo>
                  <a:lnTo>
                    <a:pt x="1514" y="398"/>
                  </a:lnTo>
                  <a:lnTo>
                    <a:pt x="1517" y="397"/>
                  </a:lnTo>
                  <a:lnTo>
                    <a:pt x="1518" y="393"/>
                  </a:lnTo>
                  <a:lnTo>
                    <a:pt x="1514" y="389"/>
                  </a:lnTo>
                  <a:lnTo>
                    <a:pt x="1509" y="388"/>
                  </a:lnTo>
                  <a:lnTo>
                    <a:pt x="1507" y="387"/>
                  </a:lnTo>
                  <a:lnTo>
                    <a:pt x="1504" y="387"/>
                  </a:lnTo>
                  <a:lnTo>
                    <a:pt x="1501" y="388"/>
                  </a:lnTo>
                  <a:lnTo>
                    <a:pt x="1504" y="389"/>
                  </a:lnTo>
                  <a:lnTo>
                    <a:pt x="1507" y="389"/>
                  </a:lnTo>
                  <a:lnTo>
                    <a:pt x="1504" y="390"/>
                  </a:lnTo>
                  <a:lnTo>
                    <a:pt x="1496" y="392"/>
                  </a:lnTo>
                  <a:lnTo>
                    <a:pt x="1493" y="395"/>
                  </a:lnTo>
                  <a:lnTo>
                    <a:pt x="1492" y="397"/>
                  </a:lnTo>
                  <a:lnTo>
                    <a:pt x="1490" y="398"/>
                  </a:lnTo>
                  <a:lnTo>
                    <a:pt x="1484" y="400"/>
                  </a:lnTo>
                  <a:lnTo>
                    <a:pt x="1480" y="400"/>
                  </a:lnTo>
                  <a:lnTo>
                    <a:pt x="1480" y="401"/>
                  </a:lnTo>
                  <a:lnTo>
                    <a:pt x="1476" y="405"/>
                  </a:lnTo>
                  <a:lnTo>
                    <a:pt x="1474" y="405"/>
                  </a:lnTo>
                  <a:lnTo>
                    <a:pt x="1476" y="405"/>
                  </a:lnTo>
                  <a:lnTo>
                    <a:pt x="1477" y="401"/>
                  </a:lnTo>
                  <a:lnTo>
                    <a:pt x="1475" y="399"/>
                  </a:lnTo>
                  <a:lnTo>
                    <a:pt x="1471" y="397"/>
                  </a:lnTo>
                  <a:lnTo>
                    <a:pt x="1466" y="397"/>
                  </a:lnTo>
                  <a:lnTo>
                    <a:pt x="1467" y="395"/>
                  </a:lnTo>
                  <a:lnTo>
                    <a:pt x="1470" y="397"/>
                  </a:lnTo>
                  <a:lnTo>
                    <a:pt x="1473" y="397"/>
                  </a:lnTo>
                  <a:lnTo>
                    <a:pt x="1475" y="399"/>
                  </a:lnTo>
                  <a:lnTo>
                    <a:pt x="1478" y="400"/>
                  </a:lnTo>
                  <a:lnTo>
                    <a:pt x="1478" y="397"/>
                  </a:lnTo>
                  <a:lnTo>
                    <a:pt x="1479" y="396"/>
                  </a:lnTo>
                  <a:lnTo>
                    <a:pt x="1487" y="395"/>
                  </a:lnTo>
                  <a:lnTo>
                    <a:pt x="1495" y="390"/>
                  </a:lnTo>
                  <a:lnTo>
                    <a:pt x="1499" y="390"/>
                  </a:lnTo>
                  <a:lnTo>
                    <a:pt x="1501" y="388"/>
                  </a:lnTo>
                  <a:lnTo>
                    <a:pt x="1490" y="391"/>
                  </a:lnTo>
                  <a:lnTo>
                    <a:pt x="1486" y="391"/>
                  </a:lnTo>
                  <a:lnTo>
                    <a:pt x="1486" y="390"/>
                  </a:lnTo>
                  <a:lnTo>
                    <a:pt x="1490" y="390"/>
                  </a:lnTo>
                  <a:lnTo>
                    <a:pt x="1494" y="389"/>
                  </a:lnTo>
                  <a:lnTo>
                    <a:pt x="1497" y="388"/>
                  </a:lnTo>
                  <a:lnTo>
                    <a:pt x="1500" y="387"/>
                  </a:lnTo>
                  <a:lnTo>
                    <a:pt x="1503" y="387"/>
                  </a:lnTo>
                  <a:lnTo>
                    <a:pt x="1505" y="384"/>
                  </a:lnTo>
                  <a:lnTo>
                    <a:pt x="1511" y="384"/>
                  </a:lnTo>
                  <a:lnTo>
                    <a:pt x="1513" y="382"/>
                  </a:lnTo>
                  <a:lnTo>
                    <a:pt x="1511" y="383"/>
                  </a:lnTo>
                  <a:lnTo>
                    <a:pt x="1512" y="382"/>
                  </a:lnTo>
                  <a:lnTo>
                    <a:pt x="1514" y="380"/>
                  </a:lnTo>
                  <a:lnTo>
                    <a:pt x="1507" y="378"/>
                  </a:lnTo>
                  <a:lnTo>
                    <a:pt x="1504" y="378"/>
                  </a:lnTo>
                  <a:lnTo>
                    <a:pt x="1501" y="376"/>
                  </a:lnTo>
                  <a:lnTo>
                    <a:pt x="1496" y="375"/>
                  </a:lnTo>
                  <a:lnTo>
                    <a:pt x="1492" y="371"/>
                  </a:lnTo>
                  <a:lnTo>
                    <a:pt x="1490" y="371"/>
                  </a:lnTo>
                  <a:lnTo>
                    <a:pt x="1491" y="368"/>
                  </a:lnTo>
                  <a:lnTo>
                    <a:pt x="1487" y="371"/>
                  </a:lnTo>
                  <a:lnTo>
                    <a:pt x="1482" y="374"/>
                  </a:lnTo>
                  <a:lnTo>
                    <a:pt x="1479" y="378"/>
                  </a:lnTo>
                  <a:lnTo>
                    <a:pt x="1482" y="374"/>
                  </a:lnTo>
                  <a:lnTo>
                    <a:pt x="1484" y="372"/>
                  </a:lnTo>
                  <a:lnTo>
                    <a:pt x="1485" y="370"/>
                  </a:lnTo>
                  <a:lnTo>
                    <a:pt x="1482" y="368"/>
                  </a:lnTo>
                  <a:lnTo>
                    <a:pt x="1482" y="366"/>
                  </a:lnTo>
                  <a:lnTo>
                    <a:pt x="1479" y="367"/>
                  </a:lnTo>
                  <a:lnTo>
                    <a:pt x="1477" y="370"/>
                  </a:lnTo>
                  <a:lnTo>
                    <a:pt x="1475" y="372"/>
                  </a:lnTo>
                  <a:lnTo>
                    <a:pt x="1477" y="371"/>
                  </a:lnTo>
                  <a:lnTo>
                    <a:pt x="1478" y="367"/>
                  </a:lnTo>
                  <a:lnTo>
                    <a:pt x="1475" y="368"/>
                  </a:lnTo>
                  <a:lnTo>
                    <a:pt x="1469" y="372"/>
                  </a:lnTo>
                  <a:lnTo>
                    <a:pt x="1475" y="363"/>
                  </a:lnTo>
                  <a:lnTo>
                    <a:pt x="1473" y="365"/>
                  </a:lnTo>
                  <a:lnTo>
                    <a:pt x="1473" y="363"/>
                  </a:lnTo>
                  <a:lnTo>
                    <a:pt x="1473" y="361"/>
                  </a:lnTo>
                  <a:lnTo>
                    <a:pt x="1475" y="357"/>
                  </a:lnTo>
                  <a:lnTo>
                    <a:pt x="1471" y="358"/>
                  </a:lnTo>
                  <a:lnTo>
                    <a:pt x="1470" y="362"/>
                  </a:lnTo>
                  <a:lnTo>
                    <a:pt x="1469" y="358"/>
                  </a:lnTo>
                  <a:lnTo>
                    <a:pt x="1466" y="358"/>
                  </a:lnTo>
                  <a:lnTo>
                    <a:pt x="1467" y="356"/>
                  </a:lnTo>
                  <a:lnTo>
                    <a:pt x="1465" y="356"/>
                  </a:lnTo>
                  <a:lnTo>
                    <a:pt x="1462" y="354"/>
                  </a:lnTo>
                  <a:lnTo>
                    <a:pt x="1459" y="353"/>
                  </a:lnTo>
                  <a:lnTo>
                    <a:pt x="1462" y="353"/>
                  </a:lnTo>
                  <a:lnTo>
                    <a:pt x="1459" y="353"/>
                  </a:lnTo>
                  <a:lnTo>
                    <a:pt x="1458" y="349"/>
                  </a:lnTo>
                  <a:lnTo>
                    <a:pt x="1454" y="349"/>
                  </a:lnTo>
                  <a:lnTo>
                    <a:pt x="1451" y="347"/>
                  </a:lnTo>
                  <a:lnTo>
                    <a:pt x="1454" y="348"/>
                  </a:lnTo>
                  <a:lnTo>
                    <a:pt x="1457" y="347"/>
                  </a:lnTo>
                  <a:lnTo>
                    <a:pt x="1451" y="344"/>
                  </a:lnTo>
                  <a:lnTo>
                    <a:pt x="1454" y="342"/>
                  </a:lnTo>
                  <a:lnTo>
                    <a:pt x="1449" y="341"/>
                  </a:lnTo>
                  <a:lnTo>
                    <a:pt x="1452" y="341"/>
                  </a:lnTo>
                  <a:lnTo>
                    <a:pt x="1448" y="340"/>
                  </a:lnTo>
                  <a:lnTo>
                    <a:pt x="1447" y="339"/>
                  </a:lnTo>
                  <a:lnTo>
                    <a:pt x="1445" y="338"/>
                  </a:lnTo>
                  <a:lnTo>
                    <a:pt x="1447" y="338"/>
                  </a:lnTo>
                  <a:lnTo>
                    <a:pt x="1445" y="337"/>
                  </a:lnTo>
                  <a:lnTo>
                    <a:pt x="1451" y="337"/>
                  </a:lnTo>
                  <a:lnTo>
                    <a:pt x="1448" y="337"/>
                  </a:lnTo>
                  <a:lnTo>
                    <a:pt x="1447" y="338"/>
                  </a:lnTo>
                  <a:lnTo>
                    <a:pt x="1447" y="339"/>
                  </a:lnTo>
                  <a:lnTo>
                    <a:pt x="1453" y="340"/>
                  </a:lnTo>
                  <a:lnTo>
                    <a:pt x="1456" y="340"/>
                  </a:lnTo>
                  <a:lnTo>
                    <a:pt x="1453" y="338"/>
                  </a:lnTo>
                  <a:lnTo>
                    <a:pt x="1457" y="337"/>
                  </a:lnTo>
                  <a:lnTo>
                    <a:pt x="1458" y="335"/>
                  </a:lnTo>
                  <a:lnTo>
                    <a:pt x="1460" y="335"/>
                  </a:lnTo>
                  <a:lnTo>
                    <a:pt x="1460" y="333"/>
                  </a:lnTo>
                  <a:lnTo>
                    <a:pt x="1459" y="331"/>
                  </a:lnTo>
                  <a:lnTo>
                    <a:pt x="1453" y="328"/>
                  </a:lnTo>
                  <a:lnTo>
                    <a:pt x="1453" y="325"/>
                  </a:lnTo>
                  <a:lnTo>
                    <a:pt x="1450" y="324"/>
                  </a:lnTo>
                  <a:lnTo>
                    <a:pt x="1448" y="325"/>
                  </a:lnTo>
                  <a:lnTo>
                    <a:pt x="1444" y="324"/>
                  </a:lnTo>
                  <a:lnTo>
                    <a:pt x="1448" y="324"/>
                  </a:lnTo>
                  <a:lnTo>
                    <a:pt x="1450" y="323"/>
                  </a:lnTo>
                  <a:lnTo>
                    <a:pt x="1453" y="321"/>
                  </a:lnTo>
                  <a:lnTo>
                    <a:pt x="1450" y="319"/>
                  </a:lnTo>
                  <a:lnTo>
                    <a:pt x="1449" y="315"/>
                  </a:lnTo>
                  <a:lnTo>
                    <a:pt x="1445" y="316"/>
                  </a:lnTo>
                  <a:lnTo>
                    <a:pt x="1444" y="314"/>
                  </a:lnTo>
                  <a:lnTo>
                    <a:pt x="1448" y="313"/>
                  </a:lnTo>
                  <a:lnTo>
                    <a:pt x="1444" y="311"/>
                  </a:lnTo>
                  <a:lnTo>
                    <a:pt x="1437" y="313"/>
                  </a:lnTo>
                  <a:lnTo>
                    <a:pt x="1435" y="313"/>
                  </a:lnTo>
                  <a:lnTo>
                    <a:pt x="1437" y="311"/>
                  </a:lnTo>
                  <a:lnTo>
                    <a:pt x="1440" y="311"/>
                  </a:lnTo>
                  <a:lnTo>
                    <a:pt x="1443" y="310"/>
                  </a:lnTo>
                  <a:lnTo>
                    <a:pt x="1441" y="308"/>
                  </a:lnTo>
                  <a:lnTo>
                    <a:pt x="1443" y="307"/>
                  </a:lnTo>
                  <a:lnTo>
                    <a:pt x="1442" y="304"/>
                  </a:lnTo>
                  <a:lnTo>
                    <a:pt x="1439" y="305"/>
                  </a:lnTo>
                  <a:lnTo>
                    <a:pt x="1436" y="305"/>
                  </a:lnTo>
                  <a:lnTo>
                    <a:pt x="1434" y="305"/>
                  </a:lnTo>
                  <a:lnTo>
                    <a:pt x="1431" y="307"/>
                  </a:lnTo>
                  <a:lnTo>
                    <a:pt x="1433" y="304"/>
                  </a:lnTo>
                  <a:lnTo>
                    <a:pt x="1435" y="304"/>
                  </a:lnTo>
                  <a:lnTo>
                    <a:pt x="1439" y="303"/>
                  </a:lnTo>
                  <a:lnTo>
                    <a:pt x="1437" y="301"/>
                  </a:lnTo>
                  <a:lnTo>
                    <a:pt x="1439" y="297"/>
                  </a:lnTo>
                  <a:lnTo>
                    <a:pt x="1435" y="297"/>
                  </a:lnTo>
                  <a:lnTo>
                    <a:pt x="1434" y="295"/>
                  </a:lnTo>
                  <a:lnTo>
                    <a:pt x="1434" y="293"/>
                  </a:lnTo>
                  <a:lnTo>
                    <a:pt x="1430" y="294"/>
                  </a:lnTo>
                  <a:lnTo>
                    <a:pt x="1424" y="293"/>
                  </a:lnTo>
                  <a:lnTo>
                    <a:pt x="1430" y="293"/>
                  </a:lnTo>
                  <a:lnTo>
                    <a:pt x="1433" y="291"/>
                  </a:lnTo>
                  <a:lnTo>
                    <a:pt x="1432" y="288"/>
                  </a:lnTo>
                  <a:lnTo>
                    <a:pt x="1430" y="289"/>
                  </a:lnTo>
                  <a:lnTo>
                    <a:pt x="1430" y="287"/>
                  </a:lnTo>
                  <a:lnTo>
                    <a:pt x="1427" y="287"/>
                  </a:lnTo>
                  <a:lnTo>
                    <a:pt x="1425" y="286"/>
                  </a:lnTo>
                  <a:lnTo>
                    <a:pt x="1427" y="285"/>
                  </a:lnTo>
                  <a:lnTo>
                    <a:pt x="1425" y="281"/>
                  </a:lnTo>
                  <a:lnTo>
                    <a:pt x="1423" y="284"/>
                  </a:lnTo>
                  <a:lnTo>
                    <a:pt x="1424" y="280"/>
                  </a:lnTo>
                  <a:lnTo>
                    <a:pt x="1420" y="279"/>
                  </a:lnTo>
                  <a:lnTo>
                    <a:pt x="1422" y="277"/>
                  </a:lnTo>
                  <a:lnTo>
                    <a:pt x="1422" y="273"/>
                  </a:lnTo>
                  <a:lnTo>
                    <a:pt x="1417" y="273"/>
                  </a:lnTo>
                  <a:lnTo>
                    <a:pt x="1417" y="272"/>
                  </a:lnTo>
                  <a:lnTo>
                    <a:pt x="1414" y="273"/>
                  </a:lnTo>
                  <a:lnTo>
                    <a:pt x="1413" y="273"/>
                  </a:lnTo>
                  <a:lnTo>
                    <a:pt x="1418" y="271"/>
                  </a:lnTo>
                  <a:lnTo>
                    <a:pt x="1417" y="269"/>
                  </a:lnTo>
                  <a:lnTo>
                    <a:pt x="1415" y="269"/>
                  </a:lnTo>
                  <a:lnTo>
                    <a:pt x="1417" y="268"/>
                  </a:lnTo>
                  <a:lnTo>
                    <a:pt x="1415" y="268"/>
                  </a:lnTo>
                  <a:lnTo>
                    <a:pt x="1413" y="269"/>
                  </a:lnTo>
                  <a:lnTo>
                    <a:pt x="1415" y="271"/>
                  </a:lnTo>
                  <a:lnTo>
                    <a:pt x="1413" y="273"/>
                  </a:lnTo>
                  <a:lnTo>
                    <a:pt x="1409" y="273"/>
                  </a:lnTo>
                  <a:lnTo>
                    <a:pt x="1408" y="278"/>
                  </a:lnTo>
                  <a:lnTo>
                    <a:pt x="1410" y="279"/>
                  </a:lnTo>
                  <a:lnTo>
                    <a:pt x="1406" y="278"/>
                  </a:lnTo>
                  <a:lnTo>
                    <a:pt x="1403" y="280"/>
                  </a:lnTo>
                  <a:lnTo>
                    <a:pt x="1405" y="282"/>
                  </a:lnTo>
                  <a:lnTo>
                    <a:pt x="1407" y="285"/>
                  </a:lnTo>
                  <a:lnTo>
                    <a:pt x="1408" y="285"/>
                  </a:lnTo>
                  <a:lnTo>
                    <a:pt x="1410" y="287"/>
                  </a:lnTo>
                  <a:lnTo>
                    <a:pt x="1407" y="285"/>
                  </a:lnTo>
                  <a:lnTo>
                    <a:pt x="1405" y="286"/>
                  </a:lnTo>
                  <a:lnTo>
                    <a:pt x="1403" y="289"/>
                  </a:lnTo>
                  <a:lnTo>
                    <a:pt x="1400" y="290"/>
                  </a:lnTo>
                  <a:lnTo>
                    <a:pt x="1403" y="293"/>
                  </a:lnTo>
                  <a:lnTo>
                    <a:pt x="1406" y="294"/>
                  </a:lnTo>
                  <a:lnTo>
                    <a:pt x="1403" y="293"/>
                  </a:lnTo>
                  <a:lnTo>
                    <a:pt x="1401" y="296"/>
                  </a:lnTo>
                  <a:lnTo>
                    <a:pt x="1399" y="295"/>
                  </a:lnTo>
                  <a:lnTo>
                    <a:pt x="1399" y="297"/>
                  </a:lnTo>
                  <a:lnTo>
                    <a:pt x="1399" y="297"/>
                  </a:lnTo>
                  <a:lnTo>
                    <a:pt x="1397" y="297"/>
                  </a:lnTo>
                  <a:lnTo>
                    <a:pt x="1397" y="299"/>
                  </a:lnTo>
                  <a:lnTo>
                    <a:pt x="1399" y="303"/>
                  </a:lnTo>
                  <a:lnTo>
                    <a:pt x="1398" y="305"/>
                  </a:lnTo>
                  <a:lnTo>
                    <a:pt x="1396" y="307"/>
                  </a:lnTo>
                  <a:lnTo>
                    <a:pt x="1397" y="306"/>
                  </a:lnTo>
                  <a:lnTo>
                    <a:pt x="1397" y="303"/>
                  </a:lnTo>
                  <a:lnTo>
                    <a:pt x="1396" y="301"/>
                  </a:lnTo>
                  <a:lnTo>
                    <a:pt x="1393" y="298"/>
                  </a:lnTo>
                  <a:lnTo>
                    <a:pt x="1390" y="299"/>
                  </a:lnTo>
                  <a:lnTo>
                    <a:pt x="1388" y="304"/>
                  </a:lnTo>
                  <a:lnTo>
                    <a:pt x="1383" y="305"/>
                  </a:lnTo>
                  <a:lnTo>
                    <a:pt x="1381" y="307"/>
                  </a:lnTo>
                  <a:lnTo>
                    <a:pt x="1375" y="310"/>
                  </a:lnTo>
                  <a:lnTo>
                    <a:pt x="1373" y="315"/>
                  </a:lnTo>
                  <a:lnTo>
                    <a:pt x="1373" y="315"/>
                  </a:lnTo>
                  <a:lnTo>
                    <a:pt x="1374" y="310"/>
                  </a:lnTo>
                  <a:lnTo>
                    <a:pt x="1372" y="306"/>
                  </a:lnTo>
                  <a:lnTo>
                    <a:pt x="1372" y="310"/>
                  </a:lnTo>
                  <a:lnTo>
                    <a:pt x="1368" y="311"/>
                  </a:lnTo>
                  <a:lnTo>
                    <a:pt x="1372" y="308"/>
                  </a:lnTo>
                  <a:lnTo>
                    <a:pt x="1369" y="303"/>
                  </a:lnTo>
                  <a:lnTo>
                    <a:pt x="1367" y="305"/>
                  </a:lnTo>
                  <a:lnTo>
                    <a:pt x="1367" y="307"/>
                  </a:lnTo>
                  <a:lnTo>
                    <a:pt x="1364" y="313"/>
                  </a:lnTo>
                  <a:lnTo>
                    <a:pt x="1364" y="313"/>
                  </a:lnTo>
                  <a:lnTo>
                    <a:pt x="1362" y="314"/>
                  </a:lnTo>
                  <a:lnTo>
                    <a:pt x="1356" y="315"/>
                  </a:lnTo>
                  <a:lnTo>
                    <a:pt x="1351" y="319"/>
                  </a:lnTo>
                  <a:lnTo>
                    <a:pt x="1352" y="318"/>
                  </a:lnTo>
                  <a:lnTo>
                    <a:pt x="1355" y="315"/>
                  </a:lnTo>
                  <a:lnTo>
                    <a:pt x="1356" y="315"/>
                  </a:lnTo>
                  <a:lnTo>
                    <a:pt x="1364" y="313"/>
                  </a:lnTo>
                  <a:lnTo>
                    <a:pt x="1365" y="311"/>
                  </a:lnTo>
                  <a:lnTo>
                    <a:pt x="1366" y="305"/>
                  </a:lnTo>
                  <a:lnTo>
                    <a:pt x="1365" y="302"/>
                  </a:lnTo>
                  <a:lnTo>
                    <a:pt x="1364" y="299"/>
                  </a:lnTo>
                  <a:lnTo>
                    <a:pt x="1362" y="297"/>
                  </a:lnTo>
                  <a:lnTo>
                    <a:pt x="1359" y="296"/>
                  </a:lnTo>
                  <a:lnTo>
                    <a:pt x="1357" y="297"/>
                  </a:lnTo>
                  <a:lnTo>
                    <a:pt x="1354" y="296"/>
                  </a:lnTo>
                  <a:lnTo>
                    <a:pt x="1351" y="297"/>
                  </a:lnTo>
                  <a:lnTo>
                    <a:pt x="1346" y="301"/>
                  </a:lnTo>
                  <a:lnTo>
                    <a:pt x="1343" y="301"/>
                  </a:lnTo>
                  <a:lnTo>
                    <a:pt x="1341" y="299"/>
                  </a:lnTo>
                  <a:lnTo>
                    <a:pt x="1339" y="298"/>
                  </a:lnTo>
                  <a:lnTo>
                    <a:pt x="1339" y="298"/>
                  </a:lnTo>
                  <a:lnTo>
                    <a:pt x="1342" y="298"/>
                  </a:lnTo>
                  <a:lnTo>
                    <a:pt x="1345" y="296"/>
                  </a:lnTo>
                  <a:lnTo>
                    <a:pt x="1343" y="293"/>
                  </a:lnTo>
                  <a:lnTo>
                    <a:pt x="1347" y="296"/>
                  </a:lnTo>
                  <a:lnTo>
                    <a:pt x="1348" y="298"/>
                  </a:lnTo>
                  <a:lnTo>
                    <a:pt x="1349" y="296"/>
                  </a:lnTo>
                  <a:lnTo>
                    <a:pt x="1351" y="288"/>
                  </a:lnTo>
                  <a:lnTo>
                    <a:pt x="1347" y="286"/>
                  </a:lnTo>
                  <a:lnTo>
                    <a:pt x="1346" y="284"/>
                  </a:lnTo>
                  <a:lnTo>
                    <a:pt x="1348" y="281"/>
                  </a:lnTo>
                  <a:lnTo>
                    <a:pt x="1347" y="277"/>
                  </a:lnTo>
                  <a:lnTo>
                    <a:pt x="1345" y="274"/>
                  </a:lnTo>
                  <a:lnTo>
                    <a:pt x="1335" y="274"/>
                  </a:lnTo>
                  <a:lnTo>
                    <a:pt x="1328" y="272"/>
                  </a:lnTo>
                  <a:lnTo>
                    <a:pt x="1333" y="273"/>
                  </a:lnTo>
                  <a:lnTo>
                    <a:pt x="1346" y="273"/>
                  </a:lnTo>
                  <a:lnTo>
                    <a:pt x="1345" y="272"/>
                  </a:lnTo>
                  <a:lnTo>
                    <a:pt x="1347" y="272"/>
                  </a:lnTo>
                  <a:lnTo>
                    <a:pt x="1347" y="269"/>
                  </a:lnTo>
                  <a:lnTo>
                    <a:pt x="1346" y="267"/>
                  </a:lnTo>
                  <a:lnTo>
                    <a:pt x="1345" y="264"/>
                  </a:lnTo>
                  <a:lnTo>
                    <a:pt x="1348" y="259"/>
                  </a:lnTo>
                  <a:lnTo>
                    <a:pt x="1350" y="256"/>
                  </a:lnTo>
                  <a:lnTo>
                    <a:pt x="1349" y="253"/>
                  </a:lnTo>
                  <a:lnTo>
                    <a:pt x="1347" y="253"/>
                  </a:lnTo>
                  <a:lnTo>
                    <a:pt x="1345" y="255"/>
                  </a:lnTo>
                  <a:lnTo>
                    <a:pt x="1342" y="256"/>
                  </a:lnTo>
                  <a:lnTo>
                    <a:pt x="1339" y="252"/>
                  </a:lnTo>
                  <a:lnTo>
                    <a:pt x="1337" y="253"/>
                  </a:lnTo>
                  <a:lnTo>
                    <a:pt x="1333" y="253"/>
                  </a:lnTo>
                  <a:lnTo>
                    <a:pt x="1331" y="252"/>
                  </a:lnTo>
                  <a:lnTo>
                    <a:pt x="1329" y="251"/>
                  </a:lnTo>
                  <a:lnTo>
                    <a:pt x="1323" y="250"/>
                  </a:lnTo>
                  <a:lnTo>
                    <a:pt x="1321" y="248"/>
                  </a:lnTo>
                  <a:lnTo>
                    <a:pt x="1317" y="245"/>
                  </a:lnTo>
                  <a:lnTo>
                    <a:pt x="1321" y="245"/>
                  </a:lnTo>
                  <a:lnTo>
                    <a:pt x="1317" y="243"/>
                  </a:lnTo>
                  <a:lnTo>
                    <a:pt x="1317" y="242"/>
                  </a:lnTo>
                  <a:lnTo>
                    <a:pt x="1320" y="241"/>
                  </a:lnTo>
                  <a:lnTo>
                    <a:pt x="1317" y="239"/>
                  </a:lnTo>
                  <a:lnTo>
                    <a:pt x="1315" y="241"/>
                  </a:lnTo>
                  <a:lnTo>
                    <a:pt x="1312" y="241"/>
                  </a:lnTo>
                  <a:lnTo>
                    <a:pt x="1315" y="239"/>
                  </a:lnTo>
                  <a:lnTo>
                    <a:pt x="1312" y="238"/>
                  </a:lnTo>
                  <a:lnTo>
                    <a:pt x="1312" y="235"/>
                  </a:lnTo>
                  <a:lnTo>
                    <a:pt x="1306" y="234"/>
                  </a:lnTo>
                  <a:lnTo>
                    <a:pt x="1306" y="236"/>
                  </a:lnTo>
                  <a:lnTo>
                    <a:pt x="1304" y="236"/>
                  </a:lnTo>
                  <a:lnTo>
                    <a:pt x="1305" y="235"/>
                  </a:lnTo>
                  <a:lnTo>
                    <a:pt x="1306" y="231"/>
                  </a:lnTo>
                  <a:lnTo>
                    <a:pt x="1305" y="229"/>
                  </a:lnTo>
                  <a:lnTo>
                    <a:pt x="1302" y="229"/>
                  </a:lnTo>
                  <a:lnTo>
                    <a:pt x="1299" y="227"/>
                  </a:lnTo>
                  <a:lnTo>
                    <a:pt x="1296" y="225"/>
                  </a:lnTo>
                  <a:lnTo>
                    <a:pt x="1294" y="224"/>
                  </a:lnTo>
                  <a:lnTo>
                    <a:pt x="1291" y="222"/>
                  </a:lnTo>
                  <a:lnTo>
                    <a:pt x="1288" y="224"/>
                  </a:lnTo>
                  <a:lnTo>
                    <a:pt x="1286" y="225"/>
                  </a:lnTo>
                  <a:lnTo>
                    <a:pt x="1280" y="227"/>
                  </a:lnTo>
                  <a:lnTo>
                    <a:pt x="1278" y="227"/>
                  </a:lnTo>
                  <a:lnTo>
                    <a:pt x="1279" y="230"/>
                  </a:lnTo>
                  <a:lnTo>
                    <a:pt x="1273" y="227"/>
                  </a:lnTo>
                  <a:lnTo>
                    <a:pt x="1270" y="226"/>
                  </a:lnTo>
                  <a:lnTo>
                    <a:pt x="1268" y="226"/>
                  </a:lnTo>
                  <a:lnTo>
                    <a:pt x="1262" y="229"/>
                  </a:lnTo>
                  <a:lnTo>
                    <a:pt x="1262" y="228"/>
                  </a:lnTo>
                  <a:lnTo>
                    <a:pt x="1263" y="226"/>
                  </a:lnTo>
                  <a:lnTo>
                    <a:pt x="1261" y="225"/>
                  </a:lnTo>
                  <a:lnTo>
                    <a:pt x="1247" y="221"/>
                  </a:lnTo>
                  <a:lnTo>
                    <a:pt x="1241" y="220"/>
                  </a:lnTo>
                  <a:lnTo>
                    <a:pt x="1238" y="221"/>
                  </a:lnTo>
                  <a:lnTo>
                    <a:pt x="1234" y="224"/>
                  </a:lnTo>
                  <a:lnTo>
                    <a:pt x="1230" y="227"/>
                  </a:lnTo>
                  <a:lnTo>
                    <a:pt x="1230" y="231"/>
                  </a:lnTo>
                  <a:lnTo>
                    <a:pt x="1234" y="238"/>
                  </a:lnTo>
                  <a:lnTo>
                    <a:pt x="1236" y="239"/>
                  </a:lnTo>
                  <a:lnTo>
                    <a:pt x="1238" y="241"/>
                  </a:lnTo>
                  <a:lnTo>
                    <a:pt x="1238" y="244"/>
                  </a:lnTo>
                  <a:lnTo>
                    <a:pt x="1236" y="244"/>
                  </a:lnTo>
                  <a:lnTo>
                    <a:pt x="1236" y="246"/>
                  </a:lnTo>
                  <a:lnTo>
                    <a:pt x="1236" y="250"/>
                  </a:lnTo>
                  <a:lnTo>
                    <a:pt x="1235" y="252"/>
                  </a:lnTo>
                  <a:lnTo>
                    <a:pt x="1231" y="254"/>
                  </a:lnTo>
                  <a:lnTo>
                    <a:pt x="1231" y="258"/>
                  </a:lnTo>
                  <a:lnTo>
                    <a:pt x="1234" y="256"/>
                  </a:lnTo>
                  <a:lnTo>
                    <a:pt x="1234" y="259"/>
                  </a:lnTo>
                  <a:lnTo>
                    <a:pt x="1237" y="259"/>
                  </a:lnTo>
                  <a:lnTo>
                    <a:pt x="1236" y="262"/>
                  </a:lnTo>
                  <a:lnTo>
                    <a:pt x="1238" y="263"/>
                  </a:lnTo>
                  <a:lnTo>
                    <a:pt x="1236" y="265"/>
                  </a:lnTo>
                  <a:lnTo>
                    <a:pt x="1240" y="271"/>
                  </a:lnTo>
                  <a:lnTo>
                    <a:pt x="1238" y="272"/>
                  </a:lnTo>
                  <a:lnTo>
                    <a:pt x="1243" y="273"/>
                  </a:lnTo>
                  <a:lnTo>
                    <a:pt x="1240" y="276"/>
                  </a:lnTo>
                  <a:lnTo>
                    <a:pt x="1241" y="278"/>
                  </a:lnTo>
                  <a:lnTo>
                    <a:pt x="1239" y="280"/>
                  </a:lnTo>
                  <a:lnTo>
                    <a:pt x="1241" y="282"/>
                  </a:lnTo>
                  <a:lnTo>
                    <a:pt x="1239" y="280"/>
                  </a:lnTo>
                  <a:lnTo>
                    <a:pt x="1236" y="281"/>
                  </a:lnTo>
                  <a:lnTo>
                    <a:pt x="1235" y="284"/>
                  </a:lnTo>
                  <a:lnTo>
                    <a:pt x="1235" y="287"/>
                  </a:lnTo>
                  <a:lnTo>
                    <a:pt x="1234" y="288"/>
                  </a:lnTo>
                  <a:lnTo>
                    <a:pt x="1229" y="293"/>
                  </a:lnTo>
                  <a:lnTo>
                    <a:pt x="1228" y="296"/>
                  </a:lnTo>
                  <a:lnTo>
                    <a:pt x="1226" y="297"/>
                  </a:lnTo>
                  <a:lnTo>
                    <a:pt x="1226" y="299"/>
                  </a:lnTo>
                  <a:lnTo>
                    <a:pt x="1226" y="302"/>
                  </a:lnTo>
                  <a:lnTo>
                    <a:pt x="1231" y="305"/>
                  </a:lnTo>
                  <a:lnTo>
                    <a:pt x="1232" y="306"/>
                  </a:lnTo>
                  <a:lnTo>
                    <a:pt x="1238" y="308"/>
                  </a:lnTo>
                  <a:lnTo>
                    <a:pt x="1244" y="313"/>
                  </a:lnTo>
                  <a:lnTo>
                    <a:pt x="1249" y="321"/>
                  </a:lnTo>
                  <a:lnTo>
                    <a:pt x="1253" y="332"/>
                  </a:lnTo>
                  <a:lnTo>
                    <a:pt x="1253" y="345"/>
                  </a:lnTo>
                  <a:lnTo>
                    <a:pt x="1253" y="347"/>
                  </a:lnTo>
                  <a:lnTo>
                    <a:pt x="1251" y="353"/>
                  </a:lnTo>
                  <a:lnTo>
                    <a:pt x="1245" y="358"/>
                  </a:lnTo>
                  <a:lnTo>
                    <a:pt x="1244" y="361"/>
                  </a:lnTo>
                  <a:lnTo>
                    <a:pt x="1236" y="367"/>
                  </a:lnTo>
                  <a:lnTo>
                    <a:pt x="1230" y="370"/>
                  </a:lnTo>
                  <a:lnTo>
                    <a:pt x="1228" y="372"/>
                  </a:lnTo>
                  <a:lnTo>
                    <a:pt x="1224" y="372"/>
                  </a:lnTo>
                  <a:lnTo>
                    <a:pt x="1223" y="373"/>
                  </a:lnTo>
                  <a:lnTo>
                    <a:pt x="1218" y="375"/>
                  </a:lnTo>
                  <a:lnTo>
                    <a:pt x="1215" y="376"/>
                  </a:lnTo>
                  <a:lnTo>
                    <a:pt x="1212" y="378"/>
                  </a:lnTo>
                  <a:lnTo>
                    <a:pt x="1210" y="379"/>
                  </a:lnTo>
                  <a:lnTo>
                    <a:pt x="1212" y="382"/>
                  </a:lnTo>
                  <a:lnTo>
                    <a:pt x="1212" y="384"/>
                  </a:lnTo>
                  <a:lnTo>
                    <a:pt x="1214" y="387"/>
                  </a:lnTo>
                  <a:lnTo>
                    <a:pt x="1215" y="390"/>
                  </a:lnTo>
                  <a:lnTo>
                    <a:pt x="1219" y="390"/>
                  </a:lnTo>
                  <a:lnTo>
                    <a:pt x="1218" y="393"/>
                  </a:lnTo>
                  <a:lnTo>
                    <a:pt x="1220" y="395"/>
                  </a:lnTo>
                  <a:lnTo>
                    <a:pt x="1218" y="397"/>
                  </a:lnTo>
                  <a:lnTo>
                    <a:pt x="1220" y="405"/>
                  </a:lnTo>
                  <a:lnTo>
                    <a:pt x="1220" y="408"/>
                  </a:lnTo>
                  <a:lnTo>
                    <a:pt x="1221" y="410"/>
                  </a:lnTo>
                  <a:lnTo>
                    <a:pt x="1220" y="412"/>
                  </a:lnTo>
                  <a:lnTo>
                    <a:pt x="1221" y="415"/>
                  </a:lnTo>
                  <a:lnTo>
                    <a:pt x="1223" y="417"/>
                  </a:lnTo>
                  <a:lnTo>
                    <a:pt x="1224" y="418"/>
                  </a:lnTo>
                  <a:lnTo>
                    <a:pt x="1226" y="422"/>
                  </a:lnTo>
                  <a:lnTo>
                    <a:pt x="1227" y="424"/>
                  </a:lnTo>
                  <a:lnTo>
                    <a:pt x="1224" y="425"/>
                  </a:lnTo>
                  <a:lnTo>
                    <a:pt x="1219" y="433"/>
                  </a:lnTo>
                  <a:lnTo>
                    <a:pt x="1223" y="438"/>
                  </a:lnTo>
                  <a:lnTo>
                    <a:pt x="1220" y="441"/>
                  </a:lnTo>
                  <a:lnTo>
                    <a:pt x="1221" y="443"/>
                  </a:lnTo>
                  <a:lnTo>
                    <a:pt x="1220" y="443"/>
                  </a:lnTo>
                  <a:lnTo>
                    <a:pt x="1219" y="438"/>
                  </a:lnTo>
                  <a:lnTo>
                    <a:pt x="1213" y="435"/>
                  </a:lnTo>
                  <a:lnTo>
                    <a:pt x="1211" y="439"/>
                  </a:lnTo>
                  <a:lnTo>
                    <a:pt x="1211" y="439"/>
                  </a:lnTo>
                  <a:lnTo>
                    <a:pt x="1210" y="441"/>
                  </a:lnTo>
                  <a:lnTo>
                    <a:pt x="1209" y="444"/>
                  </a:lnTo>
                  <a:lnTo>
                    <a:pt x="1213" y="449"/>
                  </a:lnTo>
                  <a:lnTo>
                    <a:pt x="1214" y="451"/>
                  </a:lnTo>
                  <a:lnTo>
                    <a:pt x="1212" y="448"/>
                  </a:lnTo>
                  <a:lnTo>
                    <a:pt x="1205" y="442"/>
                  </a:lnTo>
                  <a:lnTo>
                    <a:pt x="1200" y="441"/>
                  </a:lnTo>
                  <a:lnTo>
                    <a:pt x="1196" y="443"/>
                  </a:lnTo>
                  <a:lnTo>
                    <a:pt x="1192" y="445"/>
                  </a:lnTo>
                  <a:lnTo>
                    <a:pt x="1196" y="441"/>
                  </a:lnTo>
                  <a:lnTo>
                    <a:pt x="1200" y="440"/>
                  </a:lnTo>
                  <a:lnTo>
                    <a:pt x="1198" y="438"/>
                  </a:lnTo>
                  <a:lnTo>
                    <a:pt x="1195" y="432"/>
                  </a:lnTo>
                  <a:lnTo>
                    <a:pt x="1193" y="430"/>
                  </a:lnTo>
                  <a:lnTo>
                    <a:pt x="1191" y="427"/>
                  </a:lnTo>
                  <a:lnTo>
                    <a:pt x="1187" y="427"/>
                  </a:lnTo>
                  <a:lnTo>
                    <a:pt x="1185" y="424"/>
                  </a:lnTo>
                  <a:lnTo>
                    <a:pt x="1181" y="424"/>
                  </a:lnTo>
                  <a:lnTo>
                    <a:pt x="1179" y="425"/>
                  </a:lnTo>
                  <a:lnTo>
                    <a:pt x="1179" y="424"/>
                  </a:lnTo>
                  <a:lnTo>
                    <a:pt x="1185" y="423"/>
                  </a:lnTo>
                  <a:lnTo>
                    <a:pt x="1184" y="419"/>
                  </a:lnTo>
                  <a:lnTo>
                    <a:pt x="1176" y="412"/>
                  </a:lnTo>
                  <a:lnTo>
                    <a:pt x="1174" y="410"/>
                  </a:lnTo>
                  <a:lnTo>
                    <a:pt x="1175" y="406"/>
                  </a:lnTo>
                  <a:lnTo>
                    <a:pt x="1176" y="404"/>
                  </a:lnTo>
                  <a:lnTo>
                    <a:pt x="1175" y="401"/>
                  </a:lnTo>
                  <a:lnTo>
                    <a:pt x="1175" y="398"/>
                  </a:lnTo>
                  <a:lnTo>
                    <a:pt x="1176" y="396"/>
                  </a:lnTo>
                  <a:lnTo>
                    <a:pt x="1176" y="392"/>
                  </a:lnTo>
                  <a:lnTo>
                    <a:pt x="1174" y="390"/>
                  </a:lnTo>
                  <a:lnTo>
                    <a:pt x="1172" y="387"/>
                  </a:lnTo>
                  <a:lnTo>
                    <a:pt x="1172" y="384"/>
                  </a:lnTo>
                  <a:lnTo>
                    <a:pt x="1175" y="376"/>
                  </a:lnTo>
                  <a:lnTo>
                    <a:pt x="1174" y="370"/>
                  </a:lnTo>
                  <a:lnTo>
                    <a:pt x="1168" y="370"/>
                  </a:lnTo>
                  <a:lnTo>
                    <a:pt x="1166" y="370"/>
                  </a:lnTo>
                  <a:lnTo>
                    <a:pt x="1164" y="371"/>
                  </a:lnTo>
                  <a:lnTo>
                    <a:pt x="1162" y="368"/>
                  </a:lnTo>
                  <a:lnTo>
                    <a:pt x="1157" y="367"/>
                  </a:lnTo>
                  <a:lnTo>
                    <a:pt x="1154" y="368"/>
                  </a:lnTo>
                  <a:lnTo>
                    <a:pt x="1151" y="366"/>
                  </a:lnTo>
                  <a:lnTo>
                    <a:pt x="1149" y="367"/>
                  </a:lnTo>
                  <a:lnTo>
                    <a:pt x="1146" y="366"/>
                  </a:lnTo>
                  <a:lnTo>
                    <a:pt x="1143" y="367"/>
                  </a:lnTo>
                  <a:lnTo>
                    <a:pt x="1135" y="367"/>
                  </a:lnTo>
                  <a:lnTo>
                    <a:pt x="1133" y="370"/>
                  </a:lnTo>
                  <a:lnTo>
                    <a:pt x="1130" y="373"/>
                  </a:lnTo>
                  <a:lnTo>
                    <a:pt x="1132" y="371"/>
                  </a:lnTo>
                  <a:lnTo>
                    <a:pt x="1134" y="367"/>
                  </a:lnTo>
                  <a:lnTo>
                    <a:pt x="1133" y="365"/>
                  </a:lnTo>
                  <a:lnTo>
                    <a:pt x="1129" y="363"/>
                  </a:lnTo>
                  <a:lnTo>
                    <a:pt x="1127" y="361"/>
                  </a:lnTo>
                  <a:lnTo>
                    <a:pt x="1125" y="359"/>
                  </a:lnTo>
                  <a:lnTo>
                    <a:pt x="1121" y="359"/>
                  </a:lnTo>
                  <a:lnTo>
                    <a:pt x="1119" y="358"/>
                  </a:lnTo>
                  <a:lnTo>
                    <a:pt x="1116" y="357"/>
                  </a:lnTo>
                  <a:lnTo>
                    <a:pt x="1111" y="355"/>
                  </a:lnTo>
                  <a:lnTo>
                    <a:pt x="1106" y="354"/>
                  </a:lnTo>
                  <a:lnTo>
                    <a:pt x="1102" y="353"/>
                  </a:lnTo>
                  <a:lnTo>
                    <a:pt x="1101" y="354"/>
                  </a:lnTo>
                  <a:lnTo>
                    <a:pt x="1100" y="350"/>
                  </a:lnTo>
                  <a:lnTo>
                    <a:pt x="1095" y="345"/>
                  </a:lnTo>
                  <a:lnTo>
                    <a:pt x="1090" y="342"/>
                  </a:lnTo>
                  <a:lnTo>
                    <a:pt x="1085" y="338"/>
                  </a:lnTo>
                  <a:lnTo>
                    <a:pt x="1082" y="337"/>
                  </a:lnTo>
                  <a:lnTo>
                    <a:pt x="1076" y="336"/>
                  </a:lnTo>
                  <a:lnTo>
                    <a:pt x="1068" y="333"/>
                  </a:lnTo>
                  <a:lnTo>
                    <a:pt x="1060" y="330"/>
                  </a:lnTo>
                  <a:lnTo>
                    <a:pt x="1055" y="329"/>
                  </a:lnTo>
                  <a:lnTo>
                    <a:pt x="1039" y="333"/>
                  </a:lnTo>
                  <a:lnTo>
                    <a:pt x="1035" y="335"/>
                  </a:lnTo>
                  <a:lnTo>
                    <a:pt x="1034" y="336"/>
                  </a:lnTo>
                  <a:lnTo>
                    <a:pt x="1038" y="333"/>
                  </a:lnTo>
                  <a:lnTo>
                    <a:pt x="1034" y="333"/>
                  </a:lnTo>
                  <a:lnTo>
                    <a:pt x="1032" y="335"/>
                  </a:lnTo>
                  <a:lnTo>
                    <a:pt x="1029" y="336"/>
                  </a:lnTo>
                  <a:lnTo>
                    <a:pt x="1032" y="335"/>
                  </a:lnTo>
                  <a:lnTo>
                    <a:pt x="1033" y="331"/>
                  </a:lnTo>
                  <a:lnTo>
                    <a:pt x="1035" y="329"/>
                  </a:lnTo>
                  <a:lnTo>
                    <a:pt x="1034" y="327"/>
                  </a:lnTo>
                  <a:lnTo>
                    <a:pt x="1031" y="319"/>
                  </a:lnTo>
                  <a:lnTo>
                    <a:pt x="1030" y="313"/>
                  </a:lnTo>
                  <a:lnTo>
                    <a:pt x="1029" y="310"/>
                  </a:lnTo>
                  <a:lnTo>
                    <a:pt x="1025" y="304"/>
                  </a:lnTo>
                  <a:lnTo>
                    <a:pt x="1025" y="299"/>
                  </a:lnTo>
                  <a:lnTo>
                    <a:pt x="1022" y="301"/>
                  </a:lnTo>
                  <a:lnTo>
                    <a:pt x="1019" y="298"/>
                  </a:lnTo>
                  <a:lnTo>
                    <a:pt x="1012" y="299"/>
                  </a:lnTo>
                  <a:lnTo>
                    <a:pt x="1010" y="302"/>
                  </a:lnTo>
                  <a:lnTo>
                    <a:pt x="1010" y="307"/>
                  </a:lnTo>
                  <a:lnTo>
                    <a:pt x="1008" y="310"/>
                  </a:lnTo>
                  <a:lnTo>
                    <a:pt x="1010" y="299"/>
                  </a:lnTo>
                  <a:lnTo>
                    <a:pt x="1007" y="299"/>
                  </a:lnTo>
                  <a:lnTo>
                    <a:pt x="1004" y="295"/>
                  </a:lnTo>
                  <a:lnTo>
                    <a:pt x="1000" y="293"/>
                  </a:lnTo>
                  <a:lnTo>
                    <a:pt x="1002" y="293"/>
                  </a:lnTo>
                  <a:lnTo>
                    <a:pt x="1002" y="289"/>
                  </a:lnTo>
                  <a:lnTo>
                    <a:pt x="1005" y="287"/>
                  </a:lnTo>
                  <a:lnTo>
                    <a:pt x="1002" y="281"/>
                  </a:lnTo>
                  <a:lnTo>
                    <a:pt x="1002" y="279"/>
                  </a:lnTo>
                  <a:lnTo>
                    <a:pt x="1002" y="273"/>
                  </a:lnTo>
                  <a:lnTo>
                    <a:pt x="1004" y="271"/>
                  </a:lnTo>
                  <a:lnTo>
                    <a:pt x="1004" y="269"/>
                  </a:lnTo>
                  <a:lnTo>
                    <a:pt x="1005" y="265"/>
                  </a:lnTo>
                  <a:lnTo>
                    <a:pt x="1002" y="263"/>
                  </a:lnTo>
                  <a:lnTo>
                    <a:pt x="1004" y="263"/>
                  </a:lnTo>
                  <a:lnTo>
                    <a:pt x="1006" y="263"/>
                  </a:lnTo>
                  <a:lnTo>
                    <a:pt x="1008" y="256"/>
                  </a:lnTo>
                  <a:lnTo>
                    <a:pt x="1012" y="253"/>
                  </a:lnTo>
                  <a:lnTo>
                    <a:pt x="1013" y="251"/>
                  </a:lnTo>
                  <a:lnTo>
                    <a:pt x="1013" y="248"/>
                  </a:lnTo>
                  <a:lnTo>
                    <a:pt x="1012" y="246"/>
                  </a:lnTo>
                  <a:lnTo>
                    <a:pt x="1015" y="247"/>
                  </a:lnTo>
                  <a:lnTo>
                    <a:pt x="1014" y="245"/>
                  </a:lnTo>
                  <a:lnTo>
                    <a:pt x="1015" y="242"/>
                  </a:lnTo>
                  <a:lnTo>
                    <a:pt x="1018" y="241"/>
                  </a:lnTo>
                  <a:lnTo>
                    <a:pt x="1024" y="238"/>
                  </a:lnTo>
                  <a:lnTo>
                    <a:pt x="1022" y="236"/>
                  </a:lnTo>
                  <a:lnTo>
                    <a:pt x="1019" y="236"/>
                  </a:lnTo>
                  <a:lnTo>
                    <a:pt x="1022" y="235"/>
                  </a:lnTo>
                  <a:lnTo>
                    <a:pt x="1022" y="231"/>
                  </a:lnTo>
                  <a:lnTo>
                    <a:pt x="1025" y="231"/>
                  </a:lnTo>
                  <a:lnTo>
                    <a:pt x="1029" y="230"/>
                  </a:lnTo>
                  <a:lnTo>
                    <a:pt x="1030" y="227"/>
                  </a:lnTo>
                  <a:lnTo>
                    <a:pt x="1025" y="225"/>
                  </a:lnTo>
                  <a:lnTo>
                    <a:pt x="1030" y="226"/>
                  </a:lnTo>
                  <a:lnTo>
                    <a:pt x="1033" y="229"/>
                  </a:lnTo>
                  <a:lnTo>
                    <a:pt x="1033" y="226"/>
                  </a:lnTo>
                  <a:lnTo>
                    <a:pt x="1030" y="225"/>
                  </a:lnTo>
                  <a:lnTo>
                    <a:pt x="1033" y="222"/>
                  </a:lnTo>
                  <a:lnTo>
                    <a:pt x="1033" y="220"/>
                  </a:lnTo>
                  <a:lnTo>
                    <a:pt x="1035" y="221"/>
                  </a:lnTo>
                  <a:lnTo>
                    <a:pt x="1038" y="219"/>
                  </a:lnTo>
                  <a:lnTo>
                    <a:pt x="1040" y="221"/>
                  </a:lnTo>
                  <a:lnTo>
                    <a:pt x="1042" y="219"/>
                  </a:lnTo>
                  <a:lnTo>
                    <a:pt x="1039" y="218"/>
                  </a:lnTo>
                  <a:lnTo>
                    <a:pt x="1036" y="217"/>
                  </a:lnTo>
                  <a:lnTo>
                    <a:pt x="1035" y="214"/>
                  </a:lnTo>
                  <a:lnTo>
                    <a:pt x="1039" y="214"/>
                  </a:lnTo>
                  <a:lnTo>
                    <a:pt x="1041" y="214"/>
                  </a:lnTo>
                  <a:lnTo>
                    <a:pt x="1050" y="216"/>
                  </a:lnTo>
                  <a:lnTo>
                    <a:pt x="1052" y="213"/>
                  </a:lnTo>
                  <a:lnTo>
                    <a:pt x="1055" y="212"/>
                  </a:lnTo>
                  <a:lnTo>
                    <a:pt x="1058" y="212"/>
                  </a:lnTo>
                  <a:lnTo>
                    <a:pt x="1059" y="209"/>
                  </a:lnTo>
                  <a:lnTo>
                    <a:pt x="1059" y="207"/>
                  </a:lnTo>
                  <a:lnTo>
                    <a:pt x="1058" y="204"/>
                  </a:lnTo>
                  <a:lnTo>
                    <a:pt x="1052" y="201"/>
                  </a:lnTo>
                  <a:lnTo>
                    <a:pt x="1050" y="201"/>
                  </a:lnTo>
                  <a:lnTo>
                    <a:pt x="1047" y="199"/>
                  </a:lnTo>
                  <a:lnTo>
                    <a:pt x="1044" y="196"/>
                  </a:lnTo>
                  <a:lnTo>
                    <a:pt x="1042" y="196"/>
                  </a:lnTo>
                  <a:lnTo>
                    <a:pt x="1036" y="199"/>
                  </a:lnTo>
                  <a:lnTo>
                    <a:pt x="1033" y="199"/>
                  </a:lnTo>
                  <a:lnTo>
                    <a:pt x="1036" y="196"/>
                  </a:lnTo>
                  <a:lnTo>
                    <a:pt x="1039" y="196"/>
                  </a:lnTo>
                  <a:lnTo>
                    <a:pt x="1036" y="195"/>
                  </a:lnTo>
                  <a:lnTo>
                    <a:pt x="1033" y="193"/>
                  </a:lnTo>
                  <a:lnTo>
                    <a:pt x="1031" y="193"/>
                  </a:lnTo>
                  <a:lnTo>
                    <a:pt x="1029" y="193"/>
                  </a:lnTo>
                  <a:lnTo>
                    <a:pt x="1022" y="190"/>
                  </a:lnTo>
                  <a:lnTo>
                    <a:pt x="1023" y="193"/>
                  </a:lnTo>
                  <a:lnTo>
                    <a:pt x="1021" y="193"/>
                  </a:lnTo>
                  <a:lnTo>
                    <a:pt x="1016" y="191"/>
                  </a:lnTo>
                  <a:lnTo>
                    <a:pt x="1016" y="190"/>
                  </a:lnTo>
                  <a:lnTo>
                    <a:pt x="1019" y="190"/>
                  </a:lnTo>
                  <a:lnTo>
                    <a:pt x="1016" y="185"/>
                  </a:lnTo>
                  <a:lnTo>
                    <a:pt x="1019" y="187"/>
                  </a:lnTo>
                  <a:lnTo>
                    <a:pt x="1022" y="190"/>
                  </a:lnTo>
                  <a:lnTo>
                    <a:pt x="1031" y="192"/>
                  </a:lnTo>
                  <a:lnTo>
                    <a:pt x="1035" y="194"/>
                  </a:lnTo>
                  <a:lnTo>
                    <a:pt x="1039" y="195"/>
                  </a:lnTo>
                  <a:lnTo>
                    <a:pt x="1041" y="193"/>
                  </a:lnTo>
                  <a:lnTo>
                    <a:pt x="1044" y="195"/>
                  </a:lnTo>
                  <a:lnTo>
                    <a:pt x="1049" y="195"/>
                  </a:lnTo>
                  <a:lnTo>
                    <a:pt x="1051" y="197"/>
                  </a:lnTo>
                  <a:lnTo>
                    <a:pt x="1057" y="199"/>
                  </a:lnTo>
                  <a:lnTo>
                    <a:pt x="1063" y="196"/>
                  </a:lnTo>
                  <a:lnTo>
                    <a:pt x="1065" y="197"/>
                  </a:lnTo>
                  <a:lnTo>
                    <a:pt x="1068" y="194"/>
                  </a:lnTo>
                  <a:lnTo>
                    <a:pt x="1068" y="193"/>
                  </a:lnTo>
                  <a:lnTo>
                    <a:pt x="1066" y="190"/>
                  </a:lnTo>
                  <a:lnTo>
                    <a:pt x="1068" y="190"/>
                  </a:lnTo>
                  <a:lnTo>
                    <a:pt x="1069" y="187"/>
                  </a:lnTo>
                  <a:lnTo>
                    <a:pt x="1067" y="186"/>
                  </a:lnTo>
                  <a:lnTo>
                    <a:pt x="1068" y="186"/>
                  </a:lnTo>
                  <a:lnTo>
                    <a:pt x="1070" y="185"/>
                  </a:lnTo>
                  <a:lnTo>
                    <a:pt x="1072" y="187"/>
                  </a:lnTo>
                  <a:lnTo>
                    <a:pt x="1074" y="190"/>
                  </a:lnTo>
                  <a:lnTo>
                    <a:pt x="1075" y="191"/>
                  </a:lnTo>
                  <a:lnTo>
                    <a:pt x="1074" y="188"/>
                  </a:lnTo>
                  <a:lnTo>
                    <a:pt x="1077" y="188"/>
                  </a:lnTo>
                  <a:lnTo>
                    <a:pt x="1079" y="190"/>
                  </a:lnTo>
                  <a:lnTo>
                    <a:pt x="1078" y="187"/>
                  </a:lnTo>
                  <a:lnTo>
                    <a:pt x="1082" y="188"/>
                  </a:lnTo>
                  <a:lnTo>
                    <a:pt x="1084" y="190"/>
                  </a:lnTo>
                  <a:lnTo>
                    <a:pt x="1087" y="190"/>
                  </a:lnTo>
                  <a:lnTo>
                    <a:pt x="1095" y="185"/>
                  </a:lnTo>
                  <a:lnTo>
                    <a:pt x="1098" y="179"/>
                  </a:lnTo>
                  <a:lnTo>
                    <a:pt x="1102" y="176"/>
                  </a:lnTo>
                  <a:lnTo>
                    <a:pt x="1103" y="173"/>
                  </a:lnTo>
                  <a:lnTo>
                    <a:pt x="1108" y="168"/>
                  </a:lnTo>
                  <a:lnTo>
                    <a:pt x="1109" y="166"/>
                  </a:lnTo>
                  <a:lnTo>
                    <a:pt x="1109" y="162"/>
                  </a:lnTo>
                  <a:lnTo>
                    <a:pt x="1106" y="161"/>
                  </a:lnTo>
                  <a:lnTo>
                    <a:pt x="1103" y="161"/>
                  </a:lnTo>
                  <a:lnTo>
                    <a:pt x="1100" y="161"/>
                  </a:lnTo>
                  <a:lnTo>
                    <a:pt x="1094" y="161"/>
                  </a:lnTo>
                  <a:lnTo>
                    <a:pt x="1086" y="160"/>
                  </a:lnTo>
                  <a:lnTo>
                    <a:pt x="1082" y="160"/>
                  </a:lnTo>
                  <a:lnTo>
                    <a:pt x="1078" y="158"/>
                  </a:lnTo>
                  <a:lnTo>
                    <a:pt x="1076" y="156"/>
                  </a:lnTo>
                  <a:lnTo>
                    <a:pt x="1074" y="153"/>
                  </a:lnTo>
                  <a:lnTo>
                    <a:pt x="1070" y="151"/>
                  </a:lnTo>
                  <a:lnTo>
                    <a:pt x="1068" y="149"/>
                  </a:lnTo>
                  <a:lnTo>
                    <a:pt x="1060" y="148"/>
                  </a:lnTo>
                  <a:lnTo>
                    <a:pt x="1055" y="147"/>
                  </a:lnTo>
                  <a:lnTo>
                    <a:pt x="1051" y="148"/>
                  </a:lnTo>
                  <a:lnTo>
                    <a:pt x="1049" y="147"/>
                  </a:lnTo>
                  <a:lnTo>
                    <a:pt x="1055" y="147"/>
                  </a:lnTo>
                  <a:lnTo>
                    <a:pt x="1060" y="148"/>
                  </a:lnTo>
                  <a:lnTo>
                    <a:pt x="1063" y="147"/>
                  </a:lnTo>
                  <a:lnTo>
                    <a:pt x="1066" y="148"/>
                  </a:lnTo>
                  <a:lnTo>
                    <a:pt x="1068" y="148"/>
                  </a:lnTo>
                  <a:lnTo>
                    <a:pt x="1070" y="149"/>
                  </a:lnTo>
                  <a:lnTo>
                    <a:pt x="1068" y="147"/>
                  </a:lnTo>
                  <a:lnTo>
                    <a:pt x="1074" y="147"/>
                  </a:lnTo>
                  <a:lnTo>
                    <a:pt x="1082" y="151"/>
                  </a:lnTo>
                  <a:lnTo>
                    <a:pt x="1090" y="153"/>
                  </a:lnTo>
                  <a:lnTo>
                    <a:pt x="1084" y="153"/>
                  </a:lnTo>
                  <a:lnTo>
                    <a:pt x="1090" y="156"/>
                  </a:lnTo>
                  <a:lnTo>
                    <a:pt x="1092" y="158"/>
                  </a:lnTo>
                  <a:lnTo>
                    <a:pt x="1095" y="159"/>
                  </a:lnTo>
                  <a:lnTo>
                    <a:pt x="1098" y="160"/>
                  </a:lnTo>
                  <a:lnTo>
                    <a:pt x="1103" y="160"/>
                  </a:lnTo>
                  <a:lnTo>
                    <a:pt x="1106" y="159"/>
                  </a:lnTo>
                  <a:lnTo>
                    <a:pt x="1108" y="157"/>
                  </a:lnTo>
                  <a:lnTo>
                    <a:pt x="1116" y="151"/>
                  </a:lnTo>
                  <a:lnTo>
                    <a:pt x="1117" y="150"/>
                  </a:lnTo>
                  <a:lnTo>
                    <a:pt x="1117" y="149"/>
                  </a:lnTo>
                  <a:lnTo>
                    <a:pt x="1121" y="145"/>
                  </a:lnTo>
                  <a:lnTo>
                    <a:pt x="1123" y="142"/>
                  </a:lnTo>
                  <a:lnTo>
                    <a:pt x="1123" y="140"/>
                  </a:lnTo>
                  <a:lnTo>
                    <a:pt x="1119" y="139"/>
                  </a:lnTo>
                  <a:lnTo>
                    <a:pt x="1118" y="139"/>
                  </a:lnTo>
                  <a:lnTo>
                    <a:pt x="1113" y="137"/>
                  </a:lnTo>
                  <a:lnTo>
                    <a:pt x="1113" y="134"/>
                  </a:lnTo>
                  <a:lnTo>
                    <a:pt x="1116" y="133"/>
                  </a:lnTo>
                  <a:lnTo>
                    <a:pt x="1119" y="133"/>
                  </a:lnTo>
                  <a:lnTo>
                    <a:pt x="1121" y="133"/>
                  </a:lnTo>
                  <a:lnTo>
                    <a:pt x="1125" y="133"/>
                  </a:lnTo>
                  <a:lnTo>
                    <a:pt x="1127" y="133"/>
                  </a:lnTo>
                  <a:lnTo>
                    <a:pt x="1129" y="132"/>
                  </a:lnTo>
                  <a:lnTo>
                    <a:pt x="1132" y="134"/>
                  </a:lnTo>
                  <a:lnTo>
                    <a:pt x="1133" y="136"/>
                  </a:lnTo>
                  <a:lnTo>
                    <a:pt x="1137" y="139"/>
                  </a:lnTo>
                  <a:lnTo>
                    <a:pt x="1137" y="139"/>
                  </a:lnTo>
                  <a:lnTo>
                    <a:pt x="1138" y="139"/>
                  </a:lnTo>
                  <a:lnTo>
                    <a:pt x="1141" y="140"/>
                  </a:lnTo>
                  <a:lnTo>
                    <a:pt x="1144" y="141"/>
                  </a:lnTo>
                  <a:lnTo>
                    <a:pt x="1143" y="139"/>
                  </a:lnTo>
                  <a:lnTo>
                    <a:pt x="1143" y="135"/>
                  </a:lnTo>
                  <a:lnTo>
                    <a:pt x="1145" y="139"/>
                  </a:lnTo>
                  <a:lnTo>
                    <a:pt x="1147" y="137"/>
                  </a:lnTo>
                  <a:lnTo>
                    <a:pt x="1151" y="140"/>
                  </a:lnTo>
                  <a:lnTo>
                    <a:pt x="1153" y="141"/>
                  </a:lnTo>
                  <a:lnTo>
                    <a:pt x="1153" y="139"/>
                  </a:lnTo>
                  <a:lnTo>
                    <a:pt x="1153" y="137"/>
                  </a:lnTo>
                  <a:lnTo>
                    <a:pt x="1152" y="135"/>
                  </a:lnTo>
                  <a:lnTo>
                    <a:pt x="1150" y="133"/>
                  </a:lnTo>
                  <a:lnTo>
                    <a:pt x="1149" y="130"/>
                  </a:lnTo>
                  <a:lnTo>
                    <a:pt x="1146" y="130"/>
                  </a:lnTo>
                  <a:lnTo>
                    <a:pt x="1143" y="126"/>
                  </a:lnTo>
                  <a:lnTo>
                    <a:pt x="1141" y="125"/>
                  </a:lnTo>
                  <a:lnTo>
                    <a:pt x="1137" y="124"/>
                  </a:lnTo>
                  <a:lnTo>
                    <a:pt x="1135" y="126"/>
                  </a:lnTo>
                  <a:lnTo>
                    <a:pt x="1136" y="123"/>
                  </a:lnTo>
                  <a:lnTo>
                    <a:pt x="1137" y="123"/>
                  </a:lnTo>
                  <a:lnTo>
                    <a:pt x="1137" y="123"/>
                  </a:lnTo>
                  <a:lnTo>
                    <a:pt x="1141" y="123"/>
                  </a:lnTo>
                  <a:lnTo>
                    <a:pt x="1138" y="123"/>
                  </a:lnTo>
                  <a:lnTo>
                    <a:pt x="1142" y="122"/>
                  </a:lnTo>
                  <a:lnTo>
                    <a:pt x="1144" y="123"/>
                  </a:lnTo>
                  <a:lnTo>
                    <a:pt x="1142" y="123"/>
                  </a:lnTo>
                  <a:lnTo>
                    <a:pt x="1145" y="124"/>
                  </a:lnTo>
                  <a:lnTo>
                    <a:pt x="1145" y="126"/>
                  </a:lnTo>
                  <a:lnTo>
                    <a:pt x="1147" y="128"/>
                  </a:lnTo>
                  <a:lnTo>
                    <a:pt x="1151" y="127"/>
                  </a:lnTo>
                  <a:lnTo>
                    <a:pt x="1152" y="130"/>
                  </a:lnTo>
                  <a:lnTo>
                    <a:pt x="1152" y="132"/>
                  </a:lnTo>
                  <a:lnTo>
                    <a:pt x="1154" y="133"/>
                  </a:lnTo>
                  <a:lnTo>
                    <a:pt x="1157" y="135"/>
                  </a:lnTo>
                  <a:lnTo>
                    <a:pt x="1160" y="136"/>
                  </a:lnTo>
                  <a:lnTo>
                    <a:pt x="1162" y="135"/>
                  </a:lnTo>
                  <a:lnTo>
                    <a:pt x="1164" y="132"/>
                  </a:lnTo>
                  <a:lnTo>
                    <a:pt x="1168" y="132"/>
                  </a:lnTo>
                  <a:lnTo>
                    <a:pt x="1170" y="131"/>
                  </a:lnTo>
                  <a:lnTo>
                    <a:pt x="1172" y="128"/>
                  </a:lnTo>
                  <a:lnTo>
                    <a:pt x="1176" y="128"/>
                  </a:lnTo>
                  <a:lnTo>
                    <a:pt x="1177" y="126"/>
                  </a:lnTo>
                  <a:lnTo>
                    <a:pt x="1178" y="123"/>
                  </a:lnTo>
                  <a:lnTo>
                    <a:pt x="1180" y="122"/>
                  </a:lnTo>
                  <a:lnTo>
                    <a:pt x="1184" y="122"/>
                  </a:lnTo>
                  <a:lnTo>
                    <a:pt x="1186" y="119"/>
                  </a:lnTo>
                  <a:lnTo>
                    <a:pt x="1186" y="116"/>
                  </a:lnTo>
                  <a:lnTo>
                    <a:pt x="1187" y="114"/>
                  </a:lnTo>
                  <a:lnTo>
                    <a:pt x="1188" y="110"/>
                  </a:lnTo>
                  <a:lnTo>
                    <a:pt x="1186" y="108"/>
                  </a:lnTo>
                  <a:lnTo>
                    <a:pt x="1183" y="107"/>
                  </a:lnTo>
                  <a:lnTo>
                    <a:pt x="1180" y="105"/>
                  </a:lnTo>
                  <a:lnTo>
                    <a:pt x="1178" y="101"/>
                  </a:lnTo>
                  <a:lnTo>
                    <a:pt x="1176" y="99"/>
                  </a:lnTo>
                  <a:lnTo>
                    <a:pt x="1176" y="97"/>
                  </a:lnTo>
                  <a:lnTo>
                    <a:pt x="1177" y="93"/>
                  </a:lnTo>
                  <a:lnTo>
                    <a:pt x="1175" y="96"/>
                  </a:lnTo>
                  <a:lnTo>
                    <a:pt x="1174" y="93"/>
                  </a:lnTo>
                  <a:lnTo>
                    <a:pt x="1171" y="92"/>
                  </a:lnTo>
                  <a:lnTo>
                    <a:pt x="1171" y="89"/>
                  </a:lnTo>
                  <a:lnTo>
                    <a:pt x="1169" y="89"/>
                  </a:lnTo>
                  <a:lnTo>
                    <a:pt x="1169" y="87"/>
                  </a:lnTo>
                  <a:lnTo>
                    <a:pt x="1172" y="88"/>
                  </a:lnTo>
                  <a:lnTo>
                    <a:pt x="1175" y="88"/>
                  </a:lnTo>
                  <a:lnTo>
                    <a:pt x="1178" y="89"/>
                  </a:lnTo>
                  <a:lnTo>
                    <a:pt x="1178" y="89"/>
                  </a:lnTo>
                  <a:lnTo>
                    <a:pt x="1181" y="87"/>
                  </a:lnTo>
                  <a:lnTo>
                    <a:pt x="1184" y="87"/>
                  </a:lnTo>
                  <a:lnTo>
                    <a:pt x="1186" y="84"/>
                  </a:lnTo>
                  <a:lnTo>
                    <a:pt x="1188" y="82"/>
                  </a:lnTo>
                  <a:lnTo>
                    <a:pt x="1187" y="79"/>
                  </a:lnTo>
                  <a:lnTo>
                    <a:pt x="1185" y="79"/>
                  </a:lnTo>
                  <a:lnTo>
                    <a:pt x="1181" y="77"/>
                  </a:lnTo>
                  <a:lnTo>
                    <a:pt x="1179" y="77"/>
                  </a:lnTo>
                  <a:lnTo>
                    <a:pt x="1181" y="76"/>
                  </a:lnTo>
                  <a:lnTo>
                    <a:pt x="1184" y="74"/>
                  </a:lnTo>
                  <a:lnTo>
                    <a:pt x="1187" y="73"/>
                  </a:lnTo>
                  <a:lnTo>
                    <a:pt x="1186" y="70"/>
                  </a:lnTo>
                  <a:lnTo>
                    <a:pt x="1184" y="70"/>
                  </a:lnTo>
                  <a:lnTo>
                    <a:pt x="1180" y="68"/>
                  </a:lnTo>
                  <a:lnTo>
                    <a:pt x="1178" y="68"/>
                  </a:lnTo>
                  <a:lnTo>
                    <a:pt x="1175" y="70"/>
                  </a:lnTo>
                  <a:lnTo>
                    <a:pt x="1174" y="66"/>
                  </a:lnTo>
                  <a:lnTo>
                    <a:pt x="1171" y="64"/>
                  </a:lnTo>
                  <a:lnTo>
                    <a:pt x="1170" y="64"/>
                  </a:lnTo>
                  <a:lnTo>
                    <a:pt x="1167" y="63"/>
                  </a:lnTo>
                  <a:lnTo>
                    <a:pt x="1164" y="63"/>
                  </a:lnTo>
                  <a:lnTo>
                    <a:pt x="1161" y="62"/>
                  </a:lnTo>
                  <a:lnTo>
                    <a:pt x="1164" y="62"/>
                  </a:lnTo>
                  <a:lnTo>
                    <a:pt x="1167" y="63"/>
                  </a:lnTo>
                  <a:lnTo>
                    <a:pt x="1170" y="63"/>
                  </a:lnTo>
                  <a:lnTo>
                    <a:pt x="1169" y="60"/>
                  </a:lnTo>
                  <a:lnTo>
                    <a:pt x="1171" y="59"/>
                  </a:lnTo>
                  <a:lnTo>
                    <a:pt x="1175" y="59"/>
                  </a:lnTo>
                  <a:lnTo>
                    <a:pt x="1171" y="59"/>
                  </a:lnTo>
                  <a:lnTo>
                    <a:pt x="1169" y="58"/>
                  </a:lnTo>
                  <a:lnTo>
                    <a:pt x="1166" y="58"/>
                  </a:lnTo>
                  <a:lnTo>
                    <a:pt x="1163" y="58"/>
                  </a:lnTo>
                  <a:lnTo>
                    <a:pt x="1160" y="58"/>
                  </a:lnTo>
                  <a:lnTo>
                    <a:pt x="1158" y="58"/>
                  </a:lnTo>
                  <a:lnTo>
                    <a:pt x="1155" y="58"/>
                  </a:lnTo>
                  <a:lnTo>
                    <a:pt x="1152" y="57"/>
                  </a:lnTo>
                  <a:lnTo>
                    <a:pt x="1146" y="55"/>
                  </a:lnTo>
                  <a:lnTo>
                    <a:pt x="1144" y="54"/>
                  </a:lnTo>
                  <a:lnTo>
                    <a:pt x="1141" y="55"/>
                  </a:lnTo>
                  <a:lnTo>
                    <a:pt x="1138" y="54"/>
                  </a:lnTo>
                  <a:lnTo>
                    <a:pt x="1135" y="56"/>
                  </a:lnTo>
                  <a:lnTo>
                    <a:pt x="1133" y="55"/>
                  </a:lnTo>
                  <a:lnTo>
                    <a:pt x="1129" y="54"/>
                  </a:lnTo>
                  <a:lnTo>
                    <a:pt x="1128" y="55"/>
                  </a:lnTo>
                  <a:lnTo>
                    <a:pt x="1132" y="55"/>
                  </a:lnTo>
                  <a:lnTo>
                    <a:pt x="1130" y="57"/>
                  </a:lnTo>
                  <a:lnTo>
                    <a:pt x="1130" y="60"/>
                  </a:lnTo>
                  <a:lnTo>
                    <a:pt x="1129" y="63"/>
                  </a:lnTo>
                  <a:lnTo>
                    <a:pt x="1130" y="66"/>
                  </a:lnTo>
                  <a:lnTo>
                    <a:pt x="1130" y="68"/>
                  </a:lnTo>
                  <a:lnTo>
                    <a:pt x="1134" y="71"/>
                  </a:lnTo>
                  <a:lnTo>
                    <a:pt x="1136" y="71"/>
                  </a:lnTo>
                  <a:lnTo>
                    <a:pt x="1138" y="73"/>
                  </a:lnTo>
                  <a:lnTo>
                    <a:pt x="1142" y="74"/>
                  </a:lnTo>
                  <a:lnTo>
                    <a:pt x="1138" y="74"/>
                  </a:lnTo>
                  <a:lnTo>
                    <a:pt x="1137" y="75"/>
                  </a:lnTo>
                  <a:lnTo>
                    <a:pt x="1140" y="76"/>
                  </a:lnTo>
                  <a:lnTo>
                    <a:pt x="1137" y="76"/>
                  </a:lnTo>
                  <a:lnTo>
                    <a:pt x="1134" y="77"/>
                  </a:lnTo>
                  <a:lnTo>
                    <a:pt x="1137" y="80"/>
                  </a:lnTo>
                  <a:lnTo>
                    <a:pt x="1140" y="80"/>
                  </a:lnTo>
                  <a:lnTo>
                    <a:pt x="1137" y="81"/>
                  </a:lnTo>
                  <a:lnTo>
                    <a:pt x="1134" y="81"/>
                  </a:lnTo>
                  <a:lnTo>
                    <a:pt x="1133" y="81"/>
                  </a:lnTo>
                  <a:lnTo>
                    <a:pt x="1129" y="81"/>
                  </a:lnTo>
                  <a:lnTo>
                    <a:pt x="1126" y="84"/>
                  </a:lnTo>
                  <a:lnTo>
                    <a:pt x="1127" y="87"/>
                  </a:lnTo>
                  <a:lnTo>
                    <a:pt x="1127" y="90"/>
                  </a:lnTo>
                  <a:lnTo>
                    <a:pt x="1125" y="92"/>
                  </a:lnTo>
                  <a:lnTo>
                    <a:pt x="1125" y="94"/>
                  </a:lnTo>
                  <a:lnTo>
                    <a:pt x="1125" y="98"/>
                  </a:lnTo>
                  <a:lnTo>
                    <a:pt x="1121" y="99"/>
                  </a:lnTo>
                  <a:lnTo>
                    <a:pt x="1118" y="102"/>
                  </a:lnTo>
                  <a:lnTo>
                    <a:pt x="1116" y="106"/>
                  </a:lnTo>
                  <a:lnTo>
                    <a:pt x="1117" y="108"/>
                  </a:lnTo>
                  <a:lnTo>
                    <a:pt x="1117" y="111"/>
                  </a:lnTo>
                  <a:lnTo>
                    <a:pt x="1116" y="114"/>
                  </a:lnTo>
                  <a:lnTo>
                    <a:pt x="1113" y="113"/>
                  </a:lnTo>
                  <a:lnTo>
                    <a:pt x="1110" y="114"/>
                  </a:lnTo>
                  <a:lnTo>
                    <a:pt x="1109" y="116"/>
                  </a:lnTo>
                  <a:lnTo>
                    <a:pt x="1107" y="116"/>
                  </a:lnTo>
                  <a:lnTo>
                    <a:pt x="1106" y="119"/>
                  </a:lnTo>
                  <a:lnTo>
                    <a:pt x="1102" y="119"/>
                  </a:lnTo>
                  <a:lnTo>
                    <a:pt x="1103" y="117"/>
                  </a:lnTo>
                  <a:lnTo>
                    <a:pt x="1103" y="114"/>
                  </a:lnTo>
                  <a:lnTo>
                    <a:pt x="1100" y="111"/>
                  </a:lnTo>
                  <a:lnTo>
                    <a:pt x="1098" y="109"/>
                  </a:lnTo>
                  <a:lnTo>
                    <a:pt x="1094" y="107"/>
                  </a:lnTo>
                  <a:lnTo>
                    <a:pt x="1091" y="101"/>
                  </a:lnTo>
                  <a:lnTo>
                    <a:pt x="1091" y="99"/>
                  </a:lnTo>
                  <a:lnTo>
                    <a:pt x="1092" y="97"/>
                  </a:lnTo>
                  <a:lnTo>
                    <a:pt x="1091" y="93"/>
                  </a:lnTo>
                  <a:lnTo>
                    <a:pt x="1092" y="91"/>
                  </a:lnTo>
                  <a:lnTo>
                    <a:pt x="1094" y="93"/>
                  </a:lnTo>
                  <a:lnTo>
                    <a:pt x="1098" y="93"/>
                  </a:lnTo>
                  <a:lnTo>
                    <a:pt x="1098" y="92"/>
                  </a:lnTo>
                  <a:lnTo>
                    <a:pt x="1099" y="90"/>
                  </a:lnTo>
                  <a:lnTo>
                    <a:pt x="1096" y="84"/>
                  </a:lnTo>
                  <a:lnTo>
                    <a:pt x="1096" y="82"/>
                  </a:lnTo>
                  <a:lnTo>
                    <a:pt x="1094" y="79"/>
                  </a:lnTo>
                  <a:lnTo>
                    <a:pt x="1092" y="76"/>
                  </a:lnTo>
                  <a:lnTo>
                    <a:pt x="1086" y="73"/>
                  </a:lnTo>
                  <a:lnTo>
                    <a:pt x="1081" y="68"/>
                  </a:lnTo>
                  <a:lnTo>
                    <a:pt x="1078" y="68"/>
                  </a:lnTo>
                  <a:lnTo>
                    <a:pt x="1073" y="74"/>
                  </a:lnTo>
                  <a:lnTo>
                    <a:pt x="1072" y="76"/>
                  </a:lnTo>
                  <a:lnTo>
                    <a:pt x="1073" y="79"/>
                  </a:lnTo>
                  <a:lnTo>
                    <a:pt x="1072" y="82"/>
                  </a:lnTo>
                  <a:lnTo>
                    <a:pt x="1069" y="84"/>
                  </a:lnTo>
                  <a:lnTo>
                    <a:pt x="1070" y="85"/>
                  </a:lnTo>
                  <a:lnTo>
                    <a:pt x="1068" y="89"/>
                  </a:lnTo>
                  <a:lnTo>
                    <a:pt x="1068" y="90"/>
                  </a:lnTo>
                  <a:lnTo>
                    <a:pt x="1067" y="91"/>
                  </a:lnTo>
                  <a:lnTo>
                    <a:pt x="1064" y="92"/>
                  </a:lnTo>
                  <a:lnTo>
                    <a:pt x="1063" y="89"/>
                  </a:lnTo>
                  <a:lnTo>
                    <a:pt x="1060" y="84"/>
                  </a:lnTo>
                  <a:lnTo>
                    <a:pt x="1061" y="79"/>
                  </a:lnTo>
                  <a:lnTo>
                    <a:pt x="1059" y="73"/>
                  </a:lnTo>
                  <a:lnTo>
                    <a:pt x="1051" y="68"/>
                  </a:lnTo>
                  <a:lnTo>
                    <a:pt x="1053" y="67"/>
                  </a:lnTo>
                  <a:lnTo>
                    <a:pt x="1053" y="68"/>
                  </a:lnTo>
                  <a:lnTo>
                    <a:pt x="1056" y="68"/>
                  </a:lnTo>
                  <a:lnTo>
                    <a:pt x="1058" y="66"/>
                  </a:lnTo>
                  <a:lnTo>
                    <a:pt x="1060" y="65"/>
                  </a:lnTo>
                  <a:lnTo>
                    <a:pt x="1063" y="65"/>
                  </a:lnTo>
                  <a:lnTo>
                    <a:pt x="1060" y="63"/>
                  </a:lnTo>
                  <a:lnTo>
                    <a:pt x="1058" y="63"/>
                  </a:lnTo>
                  <a:lnTo>
                    <a:pt x="1052" y="62"/>
                  </a:lnTo>
                  <a:lnTo>
                    <a:pt x="1049" y="62"/>
                  </a:lnTo>
                  <a:lnTo>
                    <a:pt x="1052" y="60"/>
                  </a:lnTo>
                  <a:lnTo>
                    <a:pt x="1049" y="59"/>
                  </a:lnTo>
                  <a:lnTo>
                    <a:pt x="1047" y="60"/>
                  </a:lnTo>
                  <a:lnTo>
                    <a:pt x="1046" y="62"/>
                  </a:lnTo>
                  <a:lnTo>
                    <a:pt x="1042" y="63"/>
                  </a:lnTo>
                  <a:lnTo>
                    <a:pt x="1040" y="62"/>
                  </a:lnTo>
                  <a:lnTo>
                    <a:pt x="1034" y="58"/>
                  </a:lnTo>
                  <a:lnTo>
                    <a:pt x="1032" y="59"/>
                  </a:lnTo>
                  <a:lnTo>
                    <a:pt x="1029" y="59"/>
                  </a:lnTo>
                  <a:lnTo>
                    <a:pt x="1032" y="58"/>
                  </a:lnTo>
                  <a:lnTo>
                    <a:pt x="1030" y="58"/>
                  </a:lnTo>
                  <a:lnTo>
                    <a:pt x="1038" y="54"/>
                  </a:lnTo>
                  <a:lnTo>
                    <a:pt x="1040" y="51"/>
                  </a:lnTo>
                  <a:lnTo>
                    <a:pt x="1041" y="50"/>
                  </a:lnTo>
                  <a:lnTo>
                    <a:pt x="1038" y="49"/>
                  </a:lnTo>
                  <a:lnTo>
                    <a:pt x="1035" y="49"/>
                  </a:lnTo>
                  <a:lnTo>
                    <a:pt x="1036" y="46"/>
                  </a:lnTo>
                  <a:lnTo>
                    <a:pt x="1039" y="47"/>
                  </a:lnTo>
                  <a:lnTo>
                    <a:pt x="1042" y="48"/>
                  </a:lnTo>
                  <a:lnTo>
                    <a:pt x="1047" y="47"/>
                  </a:lnTo>
                  <a:lnTo>
                    <a:pt x="1043" y="41"/>
                  </a:lnTo>
                  <a:lnTo>
                    <a:pt x="1040" y="43"/>
                  </a:lnTo>
                  <a:lnTo>
                    <a:pt x="1040" y="40"/>
                  </a:lnTo>
                  <a:lnTo>
                    <a:pt x="1038" y="39"/>
                  </a:lnTo>
                  <a:lnTo>
                    <a:pt x="1039" y="36"/>
                  </a:lnTo>
                  <a:lnTo>
                    <a:pt x="1033" y="33"/>
                  </a:lnTo>
                  <a:lnTo>
                    <a:pt x="1030" y="31"/>
                  </a:lnTo>
                  <a:lnTo>
                    <a:pt x="1027" y="30"/>
                  </a:lnTo>
                  <a:lnTo>
                    <a:pt x="1029" y="26"/>
                  </a:lnTo>
                  <a:lnTo>
                    <a:pt x="1029" y="22"/>
                  </a:lnTo>
                  <a:lnTo>
                    <a:pt x="1029" y="19"/>
                  </a:lnTo>
                  <a:lnTo>
                    <a:pt x="1025" y="16"/>
                  </a:lnTo>
                  <a:lnTo>
                    <a:pt x="1024" y="14"/>
                  </a:lnTo>
                  <a:lnTo>
                    <a:pt x="1018" y="12"/>
                  </a:lnTo>
                  <a:lnTo>
                    <a:pt x="1017" y="8"/>
                  </a:lnTo>
                  <a:lnTo>
                    <a:pt x="1014" y="7"/>
                  </a:lnTo>
                  <a:lnTo>
                    <a:pt x="1012" y="7"/>
                  </a:lnTo>
                  <a:lnTo>
                    <a:pt x="1009" y="8"/>
                  </a:lnTo>
                  <a:lnTo>
                    <a:pt x="1008" y="5"/>
                  </a:lnTo>
                  <a:lnTo>
                    <a:pt x="1006" y="7"/>
                  </a:lnTo>
                  <a:lnTo>
                    <a:pt x="1006" y="5"/>
                  </a:lnTo>
                  <a:lnTo>
                    <a:pt x="1007" y="2"/>
                  </a:lnTo>
                  <a:lnTo>
                    <a:pt x="1004" y="0"/>
                  </a:lnTo>
                  <a:lnTo>
                    <a:pt x="998" y="2"/>
                  </a:lnTo>
                  <a:lnTo>
                    <a:pt x="997" y="5"/>
                  </a:lnTo>
                  <a:lnTo>
                    <a:pt x="1002" y="5"/>
                  </a:lnTo>
                  <a:lnTo>
                    <a:pt x="1005" y="4"/>
                  </a:lnTo>
                  <a:lnTo>
                    <a:pt x="1002" y="5"/>
                  </a:lnTo>
                  <a:lnTo>
                    <a:pt x="997" y="5"/>
                  </a:lnTo>
                  <a:lnTo>
                    <a:pt x="995" y="8"/>
                  </a:lnTo>
                  <a:lnTo>
                    <a:pt x="989" y="11"/>
                  </a:lnTo>
                  <a:lnTo>
                    <a:pt x="989" y="13"/>
                  </a:lnTo>
                  <a:lnTo>
                    <a:pt x="991" y="14"/>
                  </a:lnTo>
                  <a:lnTo>
                    <a:pt x="995" y="13"/>
                  </a:lnTo>
                  <a:lnTo>
                    <a:pt x="992" y="16"/>
                  </a:lnTo>
                  <a:lnTo>
                    <a:pt x="992" y="19"/>
                  </a:lnTo>
                  <a:lnTo>
                    <a:pt x="990" y="19"/>
                  </a:lnTo>
                  <a:lnTo>
                    <a:pt x="987" y="15"/>
                  </a:lnTo>
                  <a:lnTo>
                    <a:pt x="983" y="16"/>
                  </a:lnTo>
                  <a:lnTo>
                    <a:pt x="981" y="19"/>
                  </a:lnTo>
                  <a:lnTo>
                    <a:pt x="979" y="26"/>
                  </a:lnTo>
                  <a:lnTo>
                    <a:pt x="978" y="30"/>
                  </a:lnTo>
                  <a:lnTo>
                    <a:pt x="980" y="32"/>
                  </a:lnTo>
                  <a:lnTo>
                    <a:pt x="982" y="34"/>
                  </a:lnTo>
                  <a:lnTo>
                    <a:pt x="984" y="34"/>
                  </a:lnTo>
                  <a:lnTo>
                    <a:pt x="988" y="33"/>
                  </a:lnTo>
                  <a:lnTo>
                    <a:pt x="985" y="36"/>
                  </a:lnTo>
                  <a:lnTo>
                    <a:pt x="988" y="37"/>
                  </a:lnTo>
                  <a:lnTo>
                    <a:pt x="985" y="36"/>
                  </a:lnTo>
                  <a:lnTo>
                    <a:pt x="982" y="37"/>
                  </a:lnTo>
                  <a:lnTo>
                    <a:pt x="981" y="40"/>
                  </a:lnTo>
                  <a:lnTo>
                    <a:pt x="979" y="42"/>
                  </a:lnTo>
                  <a:lnTo>
                    <a:pt x="979" y="45"/>
                  </a:lnTo>
                  <a:lnTo>
                    <a:pt x="979" y="48"/>
                  </a:lnTo>
                  <a:lnTo>
                    <a:pt x="981" y="50"/>
                  </a:lnTo>
                  <a:lnTo>
                    <a:pt x="984" y="51"/>
                  </a:lnTo>
                  <a:lnTo>
                    <a:pt x="984" y="55"/>
                  </a:lnTo>
                  <a:lnTo>
                    <a:pt x="988" y="56"/>
                  </a:lnTo>
                  <a:lnTo>
                    <a:pt x="990" y="56"/>
                  </a:lnTo>
                  <a:lnTo>
                    <a:pt x="992" y="57"/>
                  </a:lnTo>
                  <a:lnTo>
                    <a:pt x="1001" y="60"/>
                  </a:lnTo>
                  <a:lnTo>
                    <a:pt x="1004" y="58"/>
                  </a:lnTo>
                  <a:lnTo>
                    <a:pt x="1007" y="62"/>
                  </a:lnTo>
                  <a:lnTo>
                    <a:pt x="1009" y="64"/>
                  </a:lnTo>
                  <a:lnTo>
                    <a:pt x="1015" y="65"/>
                  </a:lnTo>
                  <a:lnTo>
                    <a:pt x="1017" y="63"/>
                  </a:lnTo>
                  <a:lnTo>
                    <a:pt x="1021" y="63"/>
                  </a:lnTo>
                  <a:lnTo>
                    <a:pt x="1019" y="65"/>
                  </a:lnTo>
                  <a:lnTo>
                    <a:pt x="1022" y="66"/>
                  </a:lnTo>
                  <a:lnTo>
                    <a:pt x="1016" y="71"/>
                  </a:lnTo>
                  <a:lnTo>
                    <a:pt x="1016" y="67"/>
                  </a:lnTo>
                  <a:lnTo>
                    <a:pt x="1018" y="65"/>
                  </a:lnTo>
                  <a:lnTo>
                    <a:pt x="1016" y="66"/>
                  </a:lnTo>
                  <a:lnTo>
                    <a:pt x="1014" y="66"/>
                  </a:lnTo>
                  <a:lnTo>
                    <a:pt x="1010" y="67"/>
                  </a:lnTo>
                  <a:lnTo>
                    <a:pt x="1009" y="70"/>
                  </a:lnTo>
                  <a:lnTo>
                    <a:pt x="1012" y="72"/>
                  </a:lnTo>
                  <a:lnTo>
                    <a:pt x="1010" y="74"/>
                  </a:lnTo>
                  <a:lnTo>
                    <a:pt x="1008" y="76"/>
                  </a:lnTo>
                  <a:lnTo>
                    <a:pt x="1006" y="79"/>
                  </a:lnTo>
                  <a:lnTo>
                    <a:pt x="1006" y="82"/>
                  </a:lnTo>
                  <a:lnTo>
                    <a:pt x="1010" y="81"/>
                  </a:lnTo>
                  <a:lnTo>
                    <a:pt x="1016" y="77"/>
                  </a:lnTo>
                  <a:lnTo>
                    <a:pt x="1013" y="79"/>
                  </a:lnTo>
                  <a:lnTo>
                    <a:pt x="1014" y="76"/>
                  </a:lnTo>
                  <a:lnTo>
                    <a:pt x="1016" y="73"/>
                  </a:lnTo>
                  <a:lnTo>
                    <a:pt x="1018" y="76"/>
                  </a:lnTo>
                  <a:lnTo>
                    <a:pt x="1019" y="79"/>
                  </a:lnTo>
                  <a:lnTo>
                    <a:pt x="1017" y="84"/>
                  </a:lnTo>
                  <a:lnTo>
                    <a:pt x="1019" y="84"/>
                  </a:lnTo>
                  <a:lnTo>
                    <a:pt x="1019" y="85"/>
                  </a:lnTo>
                  <a:lnTo>
                    <a:pt x="1014" y="88"/>
                  </a:lnTo>
                  <a:lnTo>
                    <a:pt x="1012" y="89"/>
                  </a:lnTo>
                  <a:lnTo>
                    <a:pt x="1010" y="92"/>
                  </a:lnTo>
                  <a:lnTo>
                    <a:pt x="1006" y="94"/>
                  </a:lnTo>
                  <a:lnTo>
                    <a:pt x="1002" y="98"/>
                  </a:lnTo>
                  <a:lnTo>
                    <a:pt x="998" y="97"/>
                  </a:lnTo>
                  <a:lnTo>
                    <a:pt x="995" y="97"/>
                  </a:lnTo>
                  <a:lnTo>
                    <a:pt x="992" y="100"/>
                  </a:lnTo>
                  <a:lnTo>
                    <a:pt x="992" y="102"/>
                  </a:lnTo>
                  <a:lnTo>
                    <a:pt x="990" y="106"/>
                  </a:lnTo>
                  <a:lnTo>
                    <a:pt x="993" y="107"/>
                  </a:lnTo>
                  <a:lnTo>
                    <a:pt x="996" y="109"/>
                  </a:lnTo>
                  <a:lnTo>
                    <a:pt x="995" y="113"/>
                  </a:lnTo>
                  <a:lnTo>
                    <a:pt x="997" y="115"/>
                  </a:lnTo>
                  <a:lnTo>
                    <a:pt x="995" y="119"/>
                  </a:lnTo>
                  <a:lnTo>
                    <a:pt x="996" y="123"/>
                  </a:lnTo>
                  <a:lnTo>
                    <a:pt x="991" y="124"/>
                  </a:lnTo>
                  <a:lnTo>
                    <a:pt x="985" y="123"/>
                  </a:lnTo>
                  <a:lnTo>
                    <a:pt x="989" y="128"/>
                  </a:lnTo>
                  <a:lnTo>
                    <a:pt x="989" y="132"/>
                  </a:lnTo>
                  <a:lnTo>
                    <a:pt x="989" y="128"/>
                  </a:lnTo>
                  <a:lnTo>
                    <a:pt x="981" y="122"/>
                  </a:lnTo>
                  <a:lnTo>
                    <a:pt x="983" y="123"/>
                  </a:lnTo>
                  <a:lnTo>
                    <a:pt x="985" y="120"/>
                  </a:lnTo>
                  <a:lnTo>
                    <a:pt x="989" y="123"/>
                  </a:lnTo>
                  <a:lnTo>
                    <a:pt x="991" y="123"/>
                  </a:lnTo>
                  <a:lnTo>
                    <a:pt x="995" y="123"/>
                  </a:lnTo>
                  <a:lnTo>
                    <a:pt x="995" y="119"/>
                  </a:lnTo>
                  <a:lnTo>
                    <a:pt x="993" y="117"/>
                  </a:lnTo>
                  <a:lnTo>
                    <a:pt x="990" y="117"/>
                  </a:lnTo>
                  <a:lnTo>
                    <a:pt x="992" y="115"/>
                  </a:lnTo>
                  <a:lnTo>
                    <a:pt x="990" y="114"/>
                  </a:lnTo>
                  <a:lnTo>
                    <a:pt x="987" y="115"/>
                  </a:lnTo>
                  <a:lnTo>
                    <a:pt x="984" y="116"/>
                  </a:lnTo>
                  <a:lnTo>
                    <a:pt x="984" y="114"/>
                  </a:lnTo>
                  <a:lnTo>
                    <a:pt x="982" y="111"/>
                  </a:lnTo>
                  <a:lnTo>
                    <a:pt x="980" y="109"/>
                  </a:lnTo>
                  <a:lnTo>
                    <a:pt x="983" y="104"/>
                  </a:lnTo>
                  <a:lnTo>
                    <a:pt x="987" y="93"/>
                  </a:lnTo>
                  <a:lnTo>
                    <a:pt x="983" y="93"/>
                  </a:lnTo>
                  <a:lnTo>
                    <a:pt x="981" y="94"/>
                  </a:lnTo>
                  <a:lnTo>
                    <a:pt x="980" y="98"/>
                  </a:lnTo>
                  <a:lnTo>
                    <a:pt x="976" y="98"/>
                  </a:lnTo>
                  <a:lnTo>
                    <a:pt x="980" y="92"/>
                  </a:lnTo>
                  <a:lnTo>
                    <a:pt x="976" y="94"/>
                  </a:lnTo>
                  <a:lnTo>
                    <a:pt x="974" y="92"/>
                  </a:lnTo>
                  <a:lnTo>
                    <a:pt x="972" y="92"/>
                  </a:lnTo>
                  <a:lnTo>
                    <a:pt x="971" y="90"/>
                  </a:lnTo>
                  <a:lnTo>
                    <a:pt x="967" y="88"/>
                  </a:lnTo>
                  <a:lnTo>
                    <a:pt x="965" y="87"/>
                  </a:lnTo>
                  <a:lnTo>
                    <a:pt x="959" y="85"/>
                  </a:lnTo>
                  <a:lnTo>
                    <a:pt x="959" y="90"/>
                  </a:lnTo>
                  <a:lnTo>
                    <a:pt x="955" y="91"/>
                  </a:lnTo>
                  <a:lnTo>
                    <a:pt x="951" y="89"/>
                  </a:lnTo>
                  <a:lnTo>
                    <a:pt x="949" y="90"/>
                  </a:lnTo>
                  <a:lnTo>
                    <a:pt x="951" y="92"/>
                  </a:lnTo>
                  <a:lnTo>
                    <a:pt x="954" y="94"/>
                  </a:lnTo>
                  <a:lnTo>
                    <a:pt x="951" y="94"/>
                  </a:lnTo>
                  <a:lnTo>
                    <a:pt x="953" y="98"/>
                  </a:lnTo>
                  <a:lnTo>
                    <a:pt x="955" y="100"/>
                  </a:lnTo>
                  <a:lnTo>
                    <a:pt x="958" y="100"/>
                  </a:lnTo>
                  <a:lnTo>
                    <a:pt x="964" y="99"/>
                  </a:lnTo>
                  <a:lnTo>
                    <a:pt x="966" y="101"/>
                  </a:lnTo>
                  <a:lnTo>
                    <a:pt x="968" y="100"/>
                  </a:lnTo>
                  <a:lnTo>
                    <a:pt x="971" y="106"/>
                  </a:lnTo>
                  <a:lnTo>
                    <a:pt x="970" y="107"/>
                  </a:lnTo>
                  <a:lnTo>
                    <a:pt x="964" y="108"/>
                  </a:lnTo>
                  <a:lnTo>
                    <a:pt x="958" y="105"/>
                  </a:lnTo>
                  <a:lnTo>
                    <a:pt x="953" y="99"/>
                  </a:lnTo>
                  <a:lnTo>
                    <a:pt x="950" y="97"/>
                  </a:lnTo>
                  <a:lnTo>
                    <a:pt x="949" y="100"/>
                  </a:lnTo>
                  <a:lnTo>
                    <a:pt x="951" y="101"/>
                  </a:lnTo>
                  <a:lnTo>
                    <a:pt x="949" y="105"/>
                  </a:lnTo>
                  <a:lnTo>
                    <a:pt x="946" y="106"/>
                  </a:lnTo>
                  <a:lnTo>
                    <a:pt x="938" y="104"/>
                  </a:lnTo>
                  <a:lnTo>
                    <a:pt x="932" y="102"/>
                  </a:lnTo>
                  <a:lnTo>
                    <a:pt x="931" y="104"/>
                  </a:lnTo>
                  <a:lnTo>
                    <a:pt x="929" y="102"/>
                  </a:lnTo>
                  <a:lnTo>
                    <a:pt x="925" y="102"/>
                  </a:lnTo>
                  <a:lnTo>
                    <a:pt x="923" y="104"/>
                  </a:lnTo>
                  <a:lnTo>
                    <a:pt x="921" y="102"/>
                  </a:lnTo>
                  <a:lnTo>
                    <a:pt x="918" y="105"/>
                  </a:lnTo>
                  <a:lnTo>
                    <a:pt x="915" y="105"/>
                  </a:lnTo>
                  <a:lnTo>
                    <a:pt x="910" y="106"/>
                  </a:lnTo>
                  <a:lnTo>
                    <a:pt x="906" y="106"/>
                  </a:lnTo>
                  <a:lnTo>
                    <a:pt x="904" y="104"/>
                  </a:lnTo>
                  <a:lnTo>
                    <a:pt x="902" y="105"/>
                  </a:lnTo>
                  <a:lnTo>
                    <a:pt x="893" y="102"/>
                  </a:lnTo>
                  <a:lnTo>
                    <a:pt x="890" y="101"/>
                  </a:lnTo>
                  <a:lnTo>
                    <a:pt x="887" y="100"/>
                  </a:lnTo>
                  <a:lnTo>
                    <a:pt x="885" y="97"/>
                  </a:lnTo>
                  <a:lnTo>
                    <a:pt x="879" y="98"/>
                  </a:lnTo>
                  <a:lnTo>
                    <a:pt x="877" y="98"/>
                  </a:lnTo>
                  <a:lnTo>
                    <a:pt x="874" y="98"/>
                  </a:lnTo>
                  <a:lnTo>
                    <a:pt x="871" y="98"/>
                  </a:lnTo>
                  <a:lnTo>
                    <a:pt x="869" y="97"/>
                  </a:lnTo>
                  <a:lnTo>
                    <a:pt x="868" y="94"/>
                  </a:lnTo>
                  <a:lnTo>
                    <a:pt x="865" y="92"/>
                  </a:lnTo>
                  <a:lnTo>
                    <a:pt x="862" y="91"/>
                  </a:lnTo>
                  <a:lnTo>
                    <a:pt x="860" y="91"/>
                  </a:lnTo>
                  <a:lnTo>
                    <a:pt x="857" y="89"/>
                  </a:lnTo>
                  <a:lnTo>
                    <a:pt x="857" y="87"/>
                  </a:lnTo>
                  <a:lnTo>
                    <a:pt x="855" y="83"/>
                  </a:lnTo>
                  <a:lnTo>
                    <a:pt x="855" y="81"/>
                  </a:lnTo>
                  <a:lnTo>
                    <a:pt x="853" y="79"/>
                  </a:lnTo>
                  <a:lnTo>
                    <a:pt x="847" y="76"/>
                  </a:lnTo>
                  <a:lnTo>
                    <a:pt x="842" y="79"/>
                  </a:lnTo>
                  <a:lnTo>
                    <a:pt x="836" y="80"/>
                  </a:lnTo>
                  <a:lnTo>
                    <a:pt x="830" y="82"/>
                  </a:lnTo>
                  <a:lnTo>
                    <a:pt x="825" y="83"/>
                  </a:lnTo>
                  <a:lnTo>
                    <a:pt x="820" y="83"/>
                  </a:lnTo>
                  <a:lnTo>
                    <a:pt x="817" y="84"/>
                  </a:lnTo>
                  <a:lnTo>
                    <a:pt x="812" y="90"/>
                  </a:lnTo>
                  <a:lnTo>
                    <a:pt x="811" y="92"/>
                  </a:lnTo>
                  <a:lnTo>
                    <a:pt x="813" y="92"/>
                  </a:lnTo>
                  <a:lnTo>
                    <a:pt x="817" y="93"/>
                  </a:lnTo>
                  <a:lnTo>
                    <a:pt x="819" y="94"/>
                  </a:lnTo>
                  <a:lnTo>
                    <a:pt x="822" y="94"/>
                  </a:lnTo>
                  <a:lnTo>
                    <a:pt x="825" y="94"/>
                  </a:lnTo>
                  <a:lnTo>
                    <a:pt x="823" y="92"/>
                  </a:lnTo>
                  <a:lnTo>
                    <a:pt x="827" y="91"/>
                  </a:lnTo>
                  <a:lnTo>
                    <a:pt x="829" y="91"/>
                  </a:lnTo>
                  <a:lnTo>
                    <a:pt x="831" y="92"/>
                  </a:lnTo>
                  <a:lnTo>
                    <a:pt x="837" y="90"/>
                  </a:lnTo>
                  <a:lnTo>
                    <a:pt x="839" y="90"/>
                  </a:lnTo>
                  <a:lnTo>
                    <a:pt x="840" y="88"/>
                  </a:lnTo>
                  <a:lnTo>
                    <a:pt x="843" y="87"/>
                  </a:lnTo>
                  <a:lnTo>
                    <a:pt x="848" y="84"/>
                  </a:lnTo>
                  <a:lnTo>
                    <a:pt x="852" y="84"/>
                  </a:lnTo>
                  <a:lnTo>
                    <a:pt x="853" y="87"/>
                  </a:lnTo>
                  <a:lnTo>
                    <a:pt x="851" y="89"/>
                  </a:lnTo>
                  <a:lnTo>
                    <a:pt x="847" y="90"/>
                  </a:lnTo>
                  <a:lnTo>
                    <a:pt x="845" y="90"/>
                  </a:lnTo>
                  <a:lnTo>
                    <a:pt x="843" y="92"/>
                  </a:lnTo>
                  <a:lnTo>
                    <a:pt x="839" y="94"/>
                  </a:lnTo>
                  <a:lnTo>
                    <a:pt x="838" y="97"/>
                  </a:lnTo>
                  <a:lnTo>
                    <a:pt x="834" y="96"/>
                  </a:lnTo>
                  <a:lnTo>
                    <a:pt x="830" y="98"/>
                  </a:lnTo>
                  <a:lnTo>
                    <a:pt x="828" y="97"/>
                  </a:lnTo>
                  <a:lnTo>
                    <a:pt x="825" y="99"/>
                  </a:lnTo>
                  <a:lnTo>
                    <a:pt x="823" y="97"/>
                  </a:lnTo>
                  <a:lnTo>
                    <a:pt x="823" y="99"/>
                  </a:lnTo>
                  <a:lnTo>
                    <a:pt x="826" y="100"/>
                  </a:lnTo>
                  <a:lnTo>
                    <a:pt x="822" y="102"/>
                  </a:lnTo>
                  <a:lnTo>
                    <a:pt x="821" y="105"/>
                  </a:lnTo>
                  <a:lnTo>
                    <a:pt x="826" y="109"/>
                  </a:lnTo>
                  <a:lnTo>
                    <a:pt x="827" y="115"/>
                  </a:lnTo>
                  <a:lnTo>
                    <a:pt x="829" y="118"/>
                  </a:lnTo>
                  <a:lnTo>
                    <a:pt x="831" y="119"/>
                  </a:lnTo>
                  <a:lnTo>
                    <a:pt x="831" y="122"/>
                  </a:lnTo>
                  <a:lnTo>
                    <a:pt x="834" y="125"/>
                  </a:lnTo>
                  <a:lnTo>
                    <a:pt x="830" y="123"/>
                  </a:lnTo>
                  <a:lnTo>
                    <a:pt x="829" y="126"/>
                  </a:lnTo>
                  <a:lnTo>
                    <a:pt x="827" y="125"/>
                  </a:lnTo>
                  <a:lnTo>
                    <a:pt x="828" y="122"/>
                  </a:lnTo>
                  <a:lnTo>
                    <a:pt x="826" y="123"/>
                  </a:lnTo>
                  <a:lnTo>
                    <a:pt x="826" y="125"/>
                  </a:lnTo>
                  <a:lnTo>
                    <a:pt x="826" y="127"/>
                  </a:lnTo>
                  <a:lnTo>
                    <a:pt x="827" y="131"/>
                  </a:lnTo>
                  <a:lnTo>
                    <a:pt x="829" y="133"/>
                  </a:lnTo>
                  <a:lnTo>
                    <a:pt x="833" y="135"/>
                  </a:lnTo>
                  <a:lnTo>
                    <a:pt x="829" y="134"/>
                  </a:lnTo>
                  <a:lnTo>
                    <a:pt x="822" y="126"/>
                  </a:lnTo>
                  <a:lnTo>
                    <a:pt x="819" y="125"/>
                  </a:lnTo>
                  <a:lnTo>
                    <a:pt x="819" y="123"/>
                  </a:lnTo>
                  <a:lnTo>
                    <a:pt x="817" y="122"/>
                  </a:lnTo>
                  <a:lnTo>
                    <a:pt x="814" y="119"/>
                  </a:lnTo>
                  <a:lnTo>
                    <a:pt x="817" y="120"/>
                  </a:lnTo>
                  <a:lnTo>
                    <a:pt x="822" y="120"/>
                  </a:lnTo>
                  <a:lnTo>
                    <a:pt x="823" y="118"/>
                  </a:lnTo>
                  <a:lnTo>
                    <a:pt x="821" y="115"/>
                  </a:lnTo>
                  <a:lnTo>
                    <a:pt x="816" y="111"/>
                  </a:lnTo>
                  <a:lnTo>
                    <a:pt x="814" y="109"/>
                  </a:lnTo>
                  <a:lnTo>
                    <a:pt x="811" y="111"/>
                  </a:lnTo>
                  <a:lnTo>
                    <a:pt x="809" y="111"/>
                  </a:lnTo>
                  <a:lnTo>
                    <a:pt x="808" y="110"/>
                  </a:lnTo>
                  <a:lnTo>
                    <a:pt x="808" y="108"/>
                  </a:lnTo>
                  <a:lnTo>
                    <a:pt x="808" y="105"/>
                  </a:lnTo>
                  <a:lnTo>
                    <a:pt x="802" y="105"/>
                  </a:lnTo>
                  <a:lnTo>
                    <a:pt x="799" y="106"/>
                  </a:lnTo>
                  <a:lnTo>
                    <a:pt x="797" y="102"/>
                  </a:lnTo>
                  <a:lnTo>
                    <a:pt x="795" y="101"/>
                  </a:lnTo>
                  <a:lnTo>
                    <a:pt x="794" y="102"/>
                  </a:lnTo>
                  <a:lnTo>
                    <a:pt x="794" y="99"/>
                  </a:lnTo>
                  <a:lnTo>
                    <a:pt x="788" y="100"/>
                  </a:lnTo>
                  <a:lnTo>
                    <a:pt x="780" y="105"/>
                  </a:lnTo>
                  <a:lnTo>
                    <a:pt x="773" y="105"/>
                  </a:lnTo>
                  <a:lnTo>
                    <a:pt x="769" y="105"/>
                  </a:lnTo>
                  <a:lnTo>
                    <a:pt x="768" y="106"/>
                  </a:lnTo>
                  <a:lnTo>
                    <a:pt x="766" y="105"/>
                  </a:lnTo>
                  <a:lnTo>
                    <a:pt x="763" y="105"/>
                  </a:lnTo>
                  <a:lnTo>
                    <a:pt x="760" y="106"/>
                  </a:lnTo>
                  <a:lnTo>
                    <a:pt x="741" y="106"/>
                  </a:lnTo>
                  <a:lnTo>
                    <a:pt x="739" y="105"/>
                  </a:lnTo>
                  <a:lnTo>
                    <a:pt x="735" y="105"/>
                  </a:lnTo>
                  <a:lnTo>
                    <a:pt x="733" y="104"/>
                  </a:lnTo>
                  <a:lnTo>
                    <a:pt x="729" y="104"/>
                  </a:lnTo>
                  <a:lnTo>
                    <a:pt x="725" y="104"/>
                  </a:lnTo>
                  <a:lnTo>
                    <a:pt x="722" y="101"/>
                  </a:lnTo>
                  <a:lnTo>
                    <a:pt x="719" y="101"/>
                  </a:lnTo>
                  <a:lnTo>
                    <a:pt x="724" y="99"/>
                  </a:lnTo>
                  <a:lnTo>
                    <a:pt x="724" y="96"/>
                  </a:lnTo>
                  <a:lnTo>
                    <a:pt x="726" y="96"/>
                  </a:lnTo>
                  <a:lnTo>
                    <a:pt x="728" y="94"/>
                  </a:lnTo>
                  <a:lnTo>
                    <a:pt x="728" y="93"/>
                  </a:lnTo>
                  <a:lnTo>
                    <a:pt x="733" y="92"/>
                  </a:lnTo>
                  <a:lnTo>
                    <a:pt x="736" y="93"/>
                  </a:lnTo>
                  <a:lnTo>
                    <a:pt x="739" y="93"/>
                  </a:lnTo>
                  <a:lnTo>
                    <a:pt x="740" y="90"/>
                  </a:lnTo>
                  <a:lnTo>
                    <a:pt x="739" y="88"/>
                  </a:lnTo>
                  <a:lnTo>
                    <a:pt x="736" y="85"/>
                  </a:lnTo>
                  <a:lnTo>
                    <a:pt x="728" y="79"/>
                  </a:lnTo>
                  <a:lnTo>
                    <a:pt x="719" y="76"/>
                  </a:lnTo>
                  <a:lnTo>
                    <a:pt x="714" y="75"/>
                  </a:lnTo>
                  <a:lnTo>
                    <a:pt x="711" y="75"/>
                  </a:lnTo>
                  <a:lnTo>
                    <a:pt x="708" y="75"/>
                  </a:lnTo>
                  <a:lnTo>
                    <a:pt x="710" y="79"/>
                  </a:lnTo>
                  <a:lnTo>
                    <a:pt x="705" y="79"/>
                  </a:lnTo>
                  <a:lnTo>
                    <a:pt x="702" y="77"/>
                  </a:lnTo>
                  <a:lnTo>
                    <a:pt x="700" y="76"/>
                  </a:lnTo>
                  <a:lnTo>
                    <a:pt x="697" y="77"/>
                  </a:lnTo>
                  <a:lnTo>
                    <a:pt x="691" y="75"/>
                  </a:lnTo>
                  <a:lnTo>
                    <a:pt x="685" y="75"/>
                  </a:lnTo>
                  <a:lnTo>
                    <a:pt x="677" y="72"/>
                  </a:lnTo>
                  <a:lnTo>
                    <a:pt x="675" y="70"/>
                  </a:lnTo>
                  <a:lnTo>
                    <a:pt x="658" y="66"/>
                  </a:lnTo>
                  <a:lnTo>
                    <a:pt x="655" y="66"/>
                  </a:lnTo>
                  <a:lnTo>
                    <a:pt x="651" y="64"/>
                  </a:lnTo>
                  <a:lnTo>
                    <a:pt x="647" y="60"/>
                  </a:lnTo>
                  <a:lnTo>
                    <a:pt x="638" y="57"/>
                  </a:lnTo>
                  <a:lnTo>
                    <a:pt x="630" y="55"/>
                  </a:lnTo>
                  <a:lnTo>
                    <a:pt x="628" y="56"/>
                  </a:lnTo>
                  <a:lnTo>
                    <a:pt x="624" y="55"/>
                  </a:lnTo>
                  <a:lnTo>
                    <a:pt x="618" y="56"/>
                  </a:lnTo>
                  <a:lnTo>
                    <a:pt x="616" y="55"/>
                  </a:lnTo>
                  <a:lnTo>
                    <a:pt x="615" y="57"/>
                  </a:lnTo>
                  <a:lnTo>
                    <a:pt x="614" y="60"/>
                  </a:lnTo>
                  <a:lnTo>
                    <a:pt x="612" y="63"/>
                  </a:lnTo>
                  <a:lnTo>
                    <a:pt x="611" y="66"/>
                  </a:lnTo>
                  <a:lnTo>
                    <a:pt x="607" y="66"/>
                  </a:lnTo>
                  <a:lnTo>
                    <a:pt x="598" y="66"/>
                  </a:lnTo>
                  <a:lnTo>
                    <a:pt x="596" y="66"/>
                  </a:lnTo>
                  <a:lnTo>
                    <a:pt x="597" y="63"/>
                  </a:lnTo>
                  <a:lnTo>
                    <a:pt x="601" y="57"/>
                  </a:lnTo>
                  <a:lnTo>
                    <a:pt x="596" y="57"/>
                  </a:lnTo>
                  <a:lnTo>
                    <a:pt x="597" y="53"/>
                  </a:lnTo>
                  <a:lnTo>
                    <a:pt x="597" y="48"/>
                  </a:lnTo>
                  <a:lnTo>
                    <a:pt x="594" y="47"/>
                  </a:lnTo>
                  <a:lnTo>
                    <a:pt x="597" y="49"/>
                  </a:lnTo>
                  <a:lnTo>
                    <a:pt x="591" y="49"/>
                  </a:lnTo>
                  <a:lnTo>
                    <a:pt x="586" y="50"/>
                  </a:lnTo>
                  <a:lnTo>
                    <a:pt x="586" y="53"/>
                  </a:lnTo>
                  <a:lnTo>
                    <a:pt x="589" y="50"/>
                  </a:lnTo>
                  <a:lnTo>
                    <a:pt x="594" y="50"/>
                  </a:lnTo>
                  <a:lnTo>
                    <a:pt x="590" y="53"/>
                  </a:lnTo>
                  <a:lnTo>
                    <a:pt x="589" y="55"/>
                  </a:lnTo>
                  <a:lnTo>
                    <a:pt x="586" y="57"/>
                  </a:lnTo>
                  <a:lnTo>
                    <a:pt x="589" y="57"/>
                  </a:lnTo>
                  <a:lnTo>
                    <a:pt x="591" y="57"/>
                  </a:lnTo>
                  <a:lnTo>
                    <a:pt x="589" y="57"/>
                  </a:lnTo>
                  <a:lnTo>
                    <a:pt x="586" y="58"/>
                  </a:lnTo>
                  <a:lnTo>
                    <a:pt x="583" y="60"/>
                  </a:lnTo>
                  <a:lnTo>
                    <a:pt x="586" y="63"/>
                  </a:lnTo>
                  <a:lnTo>
                    <a:pt x="583" y="64"/>
                  </a:lnTo>
                  <a:lnTo>
                    <a:pt x="586" y="66"/>
                  </a:lnTo>
                  <a:lnTo>
                    <a:pt x="582" y="67"/>
                  </a:lnTo>
                  <a:lnTo>
                    <a:pt x="578" y="66"/>
                  </a:lnTo>
                  <a:lnTo>
                    <a:pt x="572" y="63"/>
                  </a:lnTo>
                  <a:lnTo>
                    <a:pt x="566" y="57"/>
                  </a:lnTo>
                  <a:lnTo>
                    <a:pt x="565" y="55"/>
                  </a:lnTo>
                  <a:lnTo>
                    <a:pt x="564" y="53"/>
                  </a:lnTo>
                  <a:lnTo>
                    <a:pt x="560" y="43"/>
                  </a:lnTo>
                  <a:lnTo>
                    <a:pt x="556" y="41"/>
                  </a:lnTo>
                  <a:lnTo>
                    <a:pt x="555" y="40"/>
                  </a:lnTo>
                  <a:lnTo>
                    <a:pt x="548" y="37"/>
                  </a:lnTo>
                  <a:lnTo>
                    <a:pt x="546" y="39"/>
                  </a:lnTo>
                  <a:lnTo>
                    <a:pt x="546" y="41"/>
                  </a:lnTo>
                  <a:lnTo>
                    <a:pt x="549" y="41"/>
                  </a:lnTo>
                  <a:lnTo>
                    <a:pt x="548" y="43"/>
                  </a:lnTo>
                  <a:lnTo>
                    <a:pt x="554" y="45"/>
                  </a:lnTo>
                  <a:lnTo>
                    <a:pt x="546" y="47"/>
                  </a:lnTo>
                  <a:lnTo>
                    <a:pt x="543" y="48"/>
                  </a:lnTo>
                  <a:lnTo>
                    <a:pt x="544" y="50"/>
                  </a:lnTo>
                  <a:lnTo>
                    <a:pt x="543" y="53"/>
                  </a:lnTo>
                  <a:lnTo>
                    <a:pt x="540" y="54"/>
                  </a:lnTo>
                  <a:lnTo>
                    <a:pt x="538" y="56"/>
                  </a:lnTo>
                  <a:lnTo>
                    <a:pt x="535" y="58"/>
                  </a:lnTo>
                  <a:lnTo>
                    <a:pt x="532" y="57"/>
                  </a:lnTo>
                  <a:lnTo>
                    <a:pt x="532" y="55"/>
                  </a:lnTo>
                  <a:lnTo>
                    <a:pt x="534" y="53"/>
                  </a:lnTo>
                  <a:lnTo>
                    <a:pt x="531" y="55"/>
                  </a:lnTo>
                  <a:lnTo>
                    <a:pt x="526" y="55"/>
                  </a:lnTo>
                  <a:lnTo>
                    <a:pt x="515" y="58"/>
                  </a:lnTo>
                  <a:lnTo>
                    <a:pt x="511" y="64"/>
                  </a:lnTo>
                  <a:lnTo>
                    <a:pt x="510" y="66"/>
                  </a:lnTo>
                  <a:lnTo>
                    <a:pt x="507" y="70"/>
                  </a:lnTo>
                  <a:lnTo>
                    <a:pt x="506" y="66"/>
                  </a:lnTo>
                  <a:lnTo>
                    <a:pt x="507" y="64"/>
                  </a:lnTo>
                  <a:lnTo>
                    <a:pt x="505" y="66"/>
                  </a:lnTo>
                  <a:lnTo>
                    <a:pt x="506" y="64"/>
                  </a:lnTo>
                  <a:lnTo>
                    <a:pt x="504" y="62"/>
                  </a:lnTo>
                  <a:lnTo>
                    <a:pt x="505" y="64"/>
                  </a:lnTo>
                  <a:lnTo>
                    <a:pt x="503" y="62"/>
                  </a:lnTo>
                  <a:lnTo>
                    <a:pt x="504" y="64"/>
                  </a:lnTo>
                  <a:lnTo>
                    <a:pt x="502" y="66"/>
                  </a:lnTo>
                  <a:lnTo>
                    <a:pt x="502" y="64"/>
                  </a:lnTo>
                  <a:lnTo>
                    <a:pt x="500" y="66"/>
                  </a:lnTo>
                  <a:lnTo>
                    <a:pt x="500" y="64"/>
                  </a:lnTo>
                  <a:lnTo>
                    <a:pt x="495" y="65"/>
                  </a:lnTo>
                  <a:lnTo>
                    <a:pt x="495" y="67"/>
                  </a:lnTo>
                  <a:lnTo>
                    <a:pt x="492" y="70"/>
                  </a:lnTo>
                  <a:lnTo>
                    <a:pt x="487" y="71"/>
                  </a:lnTo>
                  <a:lnTo>
                    <a:pt x="481" y="74"/>
                  </a:lnTo>
                  <a:lnTo>
                    <a:pt x="481" y="77"/>
                  </a:lnTo>
                  <a:lnTo>
                    <a:pt x="485" y="77"/>
                  </a:lnTo>
                  <a:lnTo>
                    <a:pt x="487" y="79"/>
                  </a:lnTo>
                  <a:lnTo>
                    <a:pt x="485" y="80"/>
                  </a:lnTo>
                  <a:lnTo>
                    <a:pt x="479" y="79"/>
                  </a:lnTo>
                  <a:lnTo>
                    <a:pt x="476" y="81"/>
                  </a:lnTo>
                  <a:lnTo>
                    <a:pt x="479" y="82"/>
                  </a:lnTo>
                  <a:lnTo>
                    <a:pt x="473" y="80"/>
                  </a:lnTo>
                  <a:lnTo>
                    <a:pt x="473" y="77"/>
                  </a:lnTo>
                  <a:lnTo>
                    <a:pt x="476" y="76"/>
                  </a:lnTo>
                  <a:lnTo>
                    <a:pt x="478" y="73"/>
                  </a:lnTo>
                  <a:lnTo>
                    <a:pt x="480" y="74"/>
                  </a:lnTo>
                  <a:lnTo>
                    <a:pt x="481" y="72"/>
                  </a:lnTo>
                  <a:lnTo>
                    <a:pt x="484" y="68"/>
                  </a:lnTo>
                  <a:lnTo>
                    <a:pt x="486" y="70"/>
                  </a:lnTo>
                  <a:lnTo>
                    <a:pt x="489" y="67"/>
                  </a:lnTo>
                  <a:lnTo>
                    <a:pt x="492" y="65"/>
                  </a:lnTo>
                  <a:lnTo>
                    <a:pt x="493" y="62"/>
                  </a:lnTo>
                  <a:lnTo>
                    <a:pt x="496" y="62"/>
                  </a:lnTo>
                  <a:lnTo>
                    <a:pt x="502" y="62"/>
                  </a:lnTo>
                  <a:lnTo>
                    <a:pt x="504" y="60"/>
                  </a:lnTo>
                  <a:lnTo>
                    <a:pt x="506" y="60"/>
                  </a:lnTo>
                  <a:lnTo>
                    <a:pt x="510" y="58"/>
                  </a:lnTo>
                  <a:lnTo>
                    <a:pt x="512" y="58"/>
                  </a:lnTo>
                  <a:lnTo>
                    <a:pt x="515" y="56"/>
                  </a:lnTo>
                  <a:lnTo>
                    <a:pt x="527" y="50"/>
                  </a:lnTo>
                  <a:lnTo>
                    <a:pt x="528" y="48"/>
                  </a:lnTo>
                  <a:lnTo>
                    <a:pt x="526" y="46"/>
                  </a:lnTo>
                  <a:lnTo>
                    <a:pt x="520" y="49"/>
                  </a:lnTo>
                  <a:lnTo>
                    <a:pt x="518" y="49"/>
                  </a:lnTo>
                  <a:lnTo>
                    <a:pt x="515" y="48"/>
                  </a:lnTo>
                  <a:lnTo>
                    <a:pt x="512" y="48"/>
                  </a:lnTo>
                  <a:lnTo>
                    <a:pt x="510" y="48"/>
                  </a:lnTo>
                  <a:lnTo>
                    <a:pt x="506" y="50"/>
                  </a:lnTo>
                  <a:lnTo>
                    <a:pt x="506" y="53"/>
                  </a:lnTo>
                  <a:lnTo>
                    <a:pt x="504" y="55"/>
                  </a:lnTo>
                  <a:lnTo>
                    <a:pt x="503" y="53"/>
                  </a:lnTo>
                  <a:lnTo>
                    <a:pt x="497" y="55"/>
                  </a:lnTo>
                  <a:lnTo>
                    <a:pt x="495" y="56"/>
                  </a:lnTo>
                  <a:lnTo>
                    <a:pt x="492" y="57"/>
                  </a:lnTo>
                  <a:lnTo>
                    <a:pt x="489" y="58"/>
                  </a:lnTo>
                  <a:lnTo>
                    <a:pt x="487" y="57"/>
                  </a:lnTo>
                  <a:lnTo>
                    <a:pt x="489" y="56"/>
                  </a:lnTo>
                  <a:lnTo>
                    <a:pt x="486" y="57"/>
                  </a:lnTo>
                  <a:lnTo>
                    <a:pt x="487" y="59"/>
                  </a:lnTo>
                  <a:lnTo>
                    <a:pt x="481" y="59"/>
                  </a:lnTo>
                  <a:lnTo>
                    <a:pt x="478" y="65"/>
                  </a:lnTo>
                  <a:lnTo>
                    <a:pt x="472" y="65"/>
                  </a:lnTo>
                  <a:lnTo>
                    <a:pt x="469" y="67"/>
                  </a:lnTo>
                  <a:lnTo>
                    <a:pt x="467" y="68"/>
                  </a:lnTo>
                  <a:lnTo>
                    <a:pt x="463" y="68"/>
                  </a:lnTo>
                  <a:lnTo>
                    <a:pt x="461" y="71"/>
                  </a:lnTo>
                  <a:lnTo>
                    <a:pt x="459" y="72"/>
                  </a:lnTo>
                  <a:lnTo>
                    <a:pt x="459" y="72"/>
                  </a:lnTo>
                  <a:lnTo>
                    <a:pt x="462" y="70"/>
                  </a:lnTo>
                  <a:lnTo>
                    <a:pt x="464" y="66"/>
                  </a:lnTo>
                  <a:lnTo>
                    <a:pt x="468" y="65"/>
                  </a:lnTo>
                  <a:lnTo>
                    <a:pt x="469" y="62"/>
                  </a:lnTo>
                  <a:lnTo>
                    <a:pt x="467" y="63"/>
                  </a:lnTo>
                  <a:lnTo>
                    <a:pt x="463" y="62"/>
                  </a:lnTo>
                  <a:lnTo>
                    <a:pt x="463" y="58"/>
                  </a:lnTo>
                  <a:lnTo>
                    <a:pt x="460" y="57"/>
                  </a:lnTo>
                  <a:lnTo>
                    <a:pt x="460" y="60"/>
                  </a:lnTo>
                  <a:lnTo>
                    <a:pt x="458" y="63"/>
                  </a:lnTo>
                  <a:lnTo>
                    <a:pt x="455" y="64"/>
                  </a:lnTo>
                  <a:lnTo>
                    <a:pt x="452" y="64"/>
                  </a:lnTo>
                  <a:lnTo>
                    <a:pt x="451" y="63"/>
                  </a:lnTo>
                  <a:lnTo>
                    <a:pt x="449" y="64"/>
                  </a:lnTo>
                  <a:lnTo>
                    <a:pt x="449" y="67"/>
                  </a:lnTo>
                  <a:lnTo>
                    <a:pt x="450" y="68"/>
                  </a:lnTo>
                  <a:lnTo>
                    <a:pt x="446" y="67"/>
                  </a:lnTo>
                  <a:lnTo>
                    <a:pt x="444" y="66"/>
                  </a:lnTo>
                  <a:lnTo>
                    <a:pt x="444" y="70"/>
                  </a:lnTo>
                  <a:lnTo>
                    <a:pt x="442" y="67"/>
                  </a:lnTo>
                  <a:lnTo>
                    <a:pt x="442" y="70"/>
                  </a:lnTo>
                  <a:lnTo>
                    <a:pt x="445" y="72"/>
                  </a:lnTo>
                  <a:lnTo>
                    <a:pt x="442" y="71"/>
                  </a:lnTo>
                  <a:lnTo>
                    <a:pt x="440" y="70"/>
                  </a:lnTo>
                  <a:lnTo>
                    <a:pt x="440" y="72"/>
                  </a:lnTo>
                  <a:lnTo>
                    <a:pt x="442" y="74"/>
                  </a:lnTo>
                  <a:lnTo>
                    <a:pt x="444" y="74"/>
                  </a:lnTo>
                  <a:lnTo>
                    <a:pt x="445" y="74"/>
                  </a:lnTo>
                  <a:lnTo>
                    <a:pt x="442" y="75"/>
                  </a:lnTo>
                  <a:lnTo>
                    <a:pt x="441" y="75"/>
                  </a:lnTo>
                  <a:lnTo>
                    <a:pt x="440" y="75"/>
                  </a:lnTo>
                  <a:lnTo>
                    <a:pt x="442" y="77"/>
                  </a:lnTo>
                  <a:lnTo>
                    <a:pt x="445" y="77"/>
                  </a:lnTo>
                  <a:lnTo>
                    <a:pt x="446" y="75"/>
                  </a:lnTo>
                  <a:lnTo>
                    <a:pt x="449" y="76"/>
                  </a:lnTo>
                  <a:lnTo>
                    <a:pt x="451" y="77"/>
                  </a:lnTo>
                  <a:lnTo>
                    <a:pt x="454" y="75"/>
                  </a:lnTo>
                  <a:lnTo>
                    <a:pt x="454" y="75"/>
                  </a:lnTo>
                  <a:lnTo>
                    <a:pt x="455" y="75"/>
                  </a:lnTo>
                  <a:lnTo>
                    <a:pt x="458" y="79"/>
                  </a:lnTo>
                  <a:lnTo>
                    <a:pt x="459" y="81"/>
                  </a:lnTo>
                  <a:lnTo>
                    <a:pt x="462" y="82"/>
                  </a:lnTo>
                  <a:lnTo>
                    <a:pt x="460" y="80"/>
                  </a:lnTo>
                  <a:lnTo>
                    <a:pt x="458" y="76"/>
                  </a:lnTo>
                  <a:lnTo>
                    <a:pt x="456" y="74"/>
                  </a:lnTo>
                  <a:lnTo>
                    <a:pt x="459" y="73"/>
                  </a:lnTo>
                  <a:lnTo>
                    <a:pt x="458" y="75"/>
                  </a:lnTo>
                  <a:lnTo>
                    <a:pt x="462" y="82"/>
                  </a:lnTo>
                  <a:lnTo>
                    <a:pt x="462" y="83"/>
                  </a:lnTo>
                  <a:lnTo>
                    <a:pt x="459" y="81"/>
                  </a:lnTo>
                  <a:lnTo>
                    <a:pt x="456" y="79"/>
                  </a:lnTo>
                  <a:lnTo>
                    <a:pt x="454" y="76"/>
                  </a:lnTo>
                  <a:lnTo>
                    <a:pt x="451" y="77"/>
                  </a:lnTo>
                  <a:lnTo>
                    <a:pt x="449" y="76"/>
                  </a:lnTo>
                  <a:lnTo>
                    <a:pt x="446" y="79"/>
                  </a:lnTo>
                  <a:lnTo>
                    <a:pt x="447" y="81"/>
                  </a:lnTo>
                  <a:lnTo>
                    <a:pt x="450" y="83"/>
                  </a:lnTo>
                  <a:lnTo>
                    <a:pt x="449" y="83"/>
                  </a:lnTo>
                  <a:lnTo>
                    <a:pt x="449" y="82"/>
                  </a:lnTo>
                  <a:lnTo>
                    <a:pt x="443" y="81"/>
                  </a:lnTo>
                  <a:lnTo>
                    <a:pt x="441" y="79"/>
                  </a:lnTo>
                  <a:lnTo>
                    <a:pt x="436" y="77"/>
                  </a:lnTo>
                  <a:lnTo>
                    <a:pt x="433" y="77"/>
                  </a:lnTo>
                  <a:lnTo>
                    <a:pt x="433" y="77"/>
                  </a:lnTo>
                  <a:lnTo>
                    <a:pt x="429" y="77"/>
                  </a:lnTo>
                  <a:lnTo>
                    <a:pt x="427" y="77"/>
                  </a:lnTo>
                  <a:lnTo>
                    <a:pt x="424" y="76"/>
                  </a:lnTo>
                  <a:lnTo>
                    <a:pt x="421" y="76"/>
                  </a:lnTo>
                  <a:lnTo>
                    <a:pt x="419" y="74"/>
                  </a:lnTo>
                  <a:lnTo>
                    <a:pt x="410" y="72"/>
                  </a:lnTo>
                  <a:lnTo>
                    <a:pt x="404" y="70"/>
                  </a:lnTo>
                  <a:lnTo>
                    <a:pt x="402" y="70"/>
                  </a:lnTo>
                  <a:lnTo>
                    <a:pt x="400" y="66"/>
                  </a:lnTo>
                  <a:lnTo>
                    <a:pt x="398" y="65"/>
                  </a:lnTo>
                  <a:lnTo>
                    <a:pt x="394" y="63"/>
                  </a:lnTo>
                  <a:lnTo>
                    <a:pt x="386" y="60"/>
                  </a:lnTo>
                  <a:lnTo>
                    <a:pt x="384" y="60"/>
                  </a:lnTo>
                  <a:lnTo>
                    <a:pt x="378" y="60"/>
                  </a:lnTo>
                  <a:lnTo>
                    <a:pt x="369" y="59"/>
                  </a:lnTo>
                  <a:lnTo>
                    <a:pt x="369" y="59"/>
                  </a:lnTo>
                  <a:lnTo>
                    <a:pt x="366" y="59"/>
                  </a:lnTo>
                  <a:lnTo>
                    <a:pt x="366" y="59"/>
                  </a:lnTo>
                  <a:lnTo>
                    <a:pt x="364" y="58"/>
                  </a:lnTo>
                  <a:lnTo>
                    <a:pt x="360" y="56"/>
                  </a:lnTo>
                  <a:lnTo>
                    <a:pt x="357" y="55"/>
                  </a:lnTo>
                  <a:lnTo>
                    <a:pt x="357" y="56"/>
                  </a:lnTo>
                  <a:lnTo>
                    <a:pt x="349" y="51"/>
                  </a:lnTo>
                  <a:lnTo>
                    <a:pt x="348" y="50"/>
                  </a:lnTo>
                  <a:lnTo>
                    <a:pt x="344" y="49"/>
                  </a:lnTo>
                  <a:lnTo>
                    <a:pt x="339" y="48"/>
                  </a:lnTo>
                  <a:lnTo>
                    <a:pt x="331" y="49"/>
                  </a:lnTo>
                  <a:lnTo>
                    <a:pt x="328" y="50"/>
                  </a:lnTo>
                  <a:lnTo>
                    <a:pt x="327" y="49"/>
                  </a:lnTo>
                  <a:lnTo>
                    <a:pt x="324" y="49"/>
                  </a:lnTo>
                  <a:lnTo>
                    <a:pt x="321" y="51"/>
                  </a:lnTo>
                  <a:lnTo>
                    <a:pt x="315" y="51"/>
                  </a:lnTo>
                  <a:lnTo>
                    <a:pt x="312" y="50"/>
                  </a:lnTo>
                  <a:lnTo>
                    <a:pt x="309" y="49"/>
                  </a:lnTo>
                  <a:lnTo>
                    <a:pt x="307" y="49"/>
                  </a:lnTo>
                  <a:lnTo>
                    <a:pt x="305" y="47"/>
                  </a:lnTo>
                  <a:lnTo>
                    <a:pt x="296" y="46"/>
                  </a:lnTo>
                  <a:lnTo>
                    <a:pt x="290" y="46"/>
                  </a:lnTo>
                  <a:lnTo>
                    <a:pt x="288" y="47"/>
                  </a:lnTo>
                  <a:lnTo>
                    <a:pt x="280" y="46"/>
                  </a:lnTo>
                  <a:lnTo>
                    <a:pt x="276" y="45"/>
                  </a:lnTo>
                  <a:lnTo>
                    <a:pt x="275" y="43"/>
                  </a:lnTo>
                  <a:lnTo>
                    <a:pt x="273" y="42"/>
                  </a:lnTo>
                  <a:lnTo>
                    <a:pt x="272" y="42"/>
                  </a:lnTo>
                  <a:lnTo>
                    <a:pt x="268" y="43"/>
                  </a:lnTo>
                  <a:lnTo>
                    <a:pt x="266" y="41"/>
                  </a:lnTo>
                  <a:lnTo>
                    <a:pt x="264" y="40"/>
                  </a:lnTo>
                  <a:lnTo>
                    <a:pt x="261" y="40"/>
                  </a:lnTo>
                  <a:lnTo>
                    <a:pt x="258" y="39"/>
                  </a:lnTo>
                  <a:lnTo>
                    <a:pt x="255" y="39"/>
                  </a:lnTo>
                  <a:lnTo>
                    <a:pt x="253" y="38"/>
                  </a:lnTo>
                  <a:lnTo>
                    <a:pt x="247" y="39"/>
                  </a:lnTo>
                  <a:lnTo>
                    <a:pt x="244" y="40"/>
                  </a:lnTo>
                  <a:lnTo>
                    <a:pt x="241" y="40"/>
                  </a:lnTo>
                  <a:lnTo>
                    <a:pt x="239" y="38"/>
                  </a:lnTo>
                  <a:lnTo>
                    <a:pt x="231" y="40"/>
                  </a:lnTo>
                  <a:lnTo>
                    <a:pt x="230" y="41"/>
                  </a:lnTo>
                  <a:lnTo>
                    <a:pt x="225" y="40"/>
                  </a:lnTo>
                  <a:lnTo>
                    <a:pt x="220" y="40"/>
                  </a:lnTo>
                  <a:lnTo>
                    <a:pt x="222" y="37"/>
                  </a:lnTo>
                  <a:lnTo>
                    <a:pt x="219" y="37"/>
                  </a:lnTo>
                  <a:lnTo>
                    <a:pt x="216" y="37"/>
                  </a:lnTo>
                  <a:lnTo>
                    <a:pt x="211" y="37"/>
                  </a:lnTo>
                  <a:lnTo>
                    <a:pt x="216" y="36"/>
                  </a:lnTo>
                  <a:lnTo>
                    <a:pt x="213" y="36"/>
                  </a:lnTo>
                  <a:lnTo>
                    <a:pt x="214" y="32"/>
                  </a:lnTo>
                  <a:lnTo>
                    <a:pt x="215" y="30"/>
                  </a:lnTo>
                  <a:lnTo>
                    <a:pt x="213" y="29"/>
                  </a:lnTo>
                  <a:lnTo>
                    <a:pt x="211" y="30"/>
                  </a:lnTo>
                  <a:lnTo>
                    <a:pt x="207" y="30"/>
                  </a:lnTo>
                  <a:lnTo>
                    <a:pt x="202" y="28"/>
                  </a:lnTo>
                  <a:lnTo>
                    <a:pt x="199" y="29"/>
                  </a:lnTo>
                  <a:lnTo>
                    <a:pt x="194" y="29"/>
                  </a:lnTo>
                  <a:lnTo>
                    <a:pt x="190" y="31"/>
                  </a:lnTo>
                  <a:lnTo>
                    <a:pt x="185" y="30"/>
                  </a:lnTo>
                  <a:lnTo>
                    <a:pt x="182" y="28"/>
                  </a:lnTo>
                  <a:lnTo>
                    <a:pt x="184" y="25"/>
                  </a:lnTo>
                  <a:lnTo>
                    <a:pt x="180" y="23"/>
                  </a:lnTo>
                  <a:lnTo>
                    <a:pt x="178" y="25"/>
                  </a:lnTo>
                  <a:lnTo>
                    <a:pt x="176" y="23"/>
                  </a:lnTo>
                  <a:lnTo>
                    <a:pt x="171" y="28"/>
                  </a:lnTo>
                  <a:lnTo>
                    <a:pt x="170" y="30"/>
                  </a:lnTo>
                  <a:lnTo>
                    <a:pt x="164" y="30"/>
                  </a:lnTo>
                  <a:lnTo>
                    <a:pt x="165" y="30"/>
                  </a:lnTo>
                  <a:lnTo>
                    <a:pt x="162" y="28"/>
                  </a:lnTo>
                  <a:lnTo>
                    <a:pt x="165" y="26"/>
                  </a:lnTo>
                  <a:lnTo>
                    <a:pt x="168" y="26"/>
                  </a:lnTo>
                  <a:lnTo>
                    <a:pt x="171" y="23"/>
                  </a:lnTo>
                  <a:lnTo>
                    <a:pt x="168" y="21"/>
                  </a:lnTo>
                  <a:lnTo>
                    <a:pt x="157" y="19"/>
                  </a:lnTo>
                  <a:lnTo>
                    <a:pt x="159" y="16"/>
                  </a:lnTo>
                  <a:lnTo>
                    <a:pt x="153" y="19"/>
                  </a:lnTo>
                  <a:lnTo>
                    <a:pt x="151" y="21"/>
                  </a:lnTo>
                  <a:lnTo>
                    <a:pt x="148" y="24"/>
                  </a:lnTo>
                  <a:lnTo>
                    <a:pt x="144" y="26"/>
                  </a:lnTo>
                  <a:lnTo>
                    <a:pt x="139" y="29"/>
                  </a:lnTo>
                  <a:lnTo>
                    <a:pt x="137" y="30"/>
                  </a:lnTo>
                  <a:lnTo>
                    <a:pt x="123" y="31"/>
                  </a:lnTo>
                  <a:lnTo>
                    <a:pt x="120" y="32"/>
                  </a:lnTo>
                  <a:lnTo>
                    <a:pt x="118" y="31"/>
                  </a:lnTo>
                  <a:lnTo>
                    <a:pt x="120" y="29"/>
                  </a:lnTo>
                  <a:lnTo>
                    <a:pt x="116" y="31"/>
                  </a:lnTo>
                  <a:lnTo>
                    <a:pt x="110" y="34"/>
                  </a:lnTo>
                  <a:lnTo>
                    <a:pt x="110" y="36"/>
                  </a:lnTo>
                  <a:lnTo>
                    <a:pt x="112" y="37"/>
                  </a:lnTo>
                  <a:lnTo>
                    <a:pt x="118" y="39"/>
                  </a:lnTo>
                  <a:lnTo>
                    <a:pt x="112" y="39"/>
                  </a:lnTo>
                  <a:lnTo>
                    <a:pt x="111" y="42"/>
                  </a:lnTo>
                  <a:lnTo>
                    <a:pt x="112" y="45"/>
                  </a:lnTo>
                  <a:lnTo>
                    <a:pt x="110" y="42"/>
                  </a:lnTo>
                  <a:lnTo>
                    <a:pt x="108" y="42"/>
                  </a:lnTo>
                  <a:lnTo>
                    <a:pt x="110" y="40"/>
                  </a:lnTo>
                  <a:lnTo>
                    <a:pt x="110" y="39"/>
                  </a:lnTo>
                  <a:lnTo>
                    <a:pt x="106" y="39"/>
                  </a:lnTo>
                  <a:lnTo>
                    <a:pt x="110" y="38"/>
                  </a:lnTo>
                  <a:lnTo>
                    <a:pt x="110" y="36"/>
                  </a:lnTo>
                  <a:lnTo>
                    <a:pt x="108" y="36"/>
                  </a:lnTo>
                  <a:lnTo>
                    <a:pt x="96" y="43"/>
                  </a:lnTo>
                  <a:lnTo>
                    <a:pt x="93" y="43"/>
                  </a:lnTo>
                  <a:lnTo>
                    <a:pt x="88" y="45"/>
                  </a:lnTo>
                  <a:lnTo>
                    <a:pt x="85" y="46"/>
                  </a:lnTo>
                  <a:lnTo>
                    <a:pt x="83" y="46"/>
                  </a:lnTo>
                  <a:lnTo>
                    <a:pt x="85" y="45"/>
                  </a:lnTo>
                  <a:lnTo>
                    <a:pt x="86" y="43"/>
                  </a:lnTo>
                  <a:lnTo>
                    <a:pt x="83" y="43"/>
                  </a:lnTo>
                  <a:lnTo>
                    <a:pt x="80" y="46"/>
                  </a:lnTo>
                  <a:lnTo>
                    <a:pt x="77" y="48"/>
                  </a:lnTo>
                  <a:lnTo>
                    <a:pt x="76" y="51"/>
                  </a:lnTo>
                  <a:lnTo>
                    <a:pt x="70" y="56"/>
                  </a:lnTo>
                  <a:lnTo>
                    <a:pt x="69" y="58"/>
                  </a:lnTo>
                  <a:lnTo>
                    <a:pt x="68" y="59"/>
                  </a:lnTo>
                  <a:lnTo>
                    <a:pt x="67" y="60"/>
                  </a:lnTo>
                  <a:lnTo>
                    <a:pt x="67" y="63"/>
                  </a:lnTo>
                  <a:lnTo>
                    <a:pt x="66" y="66"/>
                  </a:lnTo>
                  <a:lnTo>
                    <a:pt x="61" y="72"/>
                  </a:lnTo>
                  <a:lnTo>
                    <a:pt x="56" y="75"/>
                  </a:lnTo>
                  <a:lnTo>
                    <a:pt x="53" y="76"/>
                  </a:lnTo>
                  <a:lnTo>
                    <a:pt x="49" y="76"/>
                  </a:lnTo>
                  <a:lnTo>
                    <a:pt x="33" y="79"/>
                  </a:lnTo>
                  <a:lnTo>
                    <a:pt x="27" y="77"/>
                  </a:lnTo>
                  <a:lnTo>
                    <a:pt x="24" y="79"/>
                  </a:lnTo>
                  <a:lnTo>
                    <a:pt x="25" y="81"/>
                  </a:lnTo>
                  <a:lnTo>
                    <a:pt x="23" y="89"/>
                  </a:lnTo>
                  <a:lnTo>
                    <a:pt x="19" y="90"/>
                  </a:lnTo>
                  <a:lnTo>
                    <a:pt x="18" y="90"/>
                  </a:lnTo>
                  <a:lnTo>
                    <a:pt x="18" y="91"/>
                  </a:lnTo>
                  <a:lnTo>
                    <a:pt x="20" y="91"/>
                  </a:lnTo>
                  <a:lnTo>
                    <a:pt x="24" y="92"/>
                  </a:lnTo>
                  <a:lnTo>
                    <a:pt x="26" y="93"/>
                  </a:lnTo>
                  <a:lnTo>
                    <a:pt x="28" y="96"/>
                  </a:lnTo>
                  <a:lnTo>
                    <a:pt x="32" y="97"/>
                  </a:lnTo>
                  <a:lnTo>
                    <a:pt x="36" y="98"/>
                  </a:lnTo>
                  <a:lnTo>
                    <a:pt x="42" y="101"/>
                  </a:lnTo>
                  <a:lnTo>
                    <a:pt x="45" y="104"/>
                  </a:lnTo>
                  <a:lnTo>
                    <a:pt x="45" y="104"/>
                  </a:lnTo>
                  <a:lnTo>
                    <a:pt x="54" y="108"/>
                  </a:lnTo>
                  <a:lnTo>
                    <a:pt x="58" y="114"/>
                  </a:lnTo>
                  <a:lnTo>
                    <a:pt x="59" y="119"/>
                  </a:lnTo>
                  <a:lnTo>
                    <a:pt x="67" y="120"/>
                  </a:lnTo>
                  <a:lnTo>
                    <a:pt x="72" y="120"/>
                  </a:lnTo>
                  <a:lnTo>
                    <a:pt x="72" y="122"/>
                  </a:lnTo>
                  <a:lnTo>
                    <a:pt x="76" y="120"/>
                  </a:lnTo>
                  <a:lnTo>
                    <a:pt x="76" y="118"/>
                  </a:lnTo>
                  <a:lnTo>
                    <a:pt x="78" y="120"/>
                  </a:lnTo>
                  <a:lnTo>
                    <a:pt x="80" y="122"/>
                  </a:lnTo>
                  <a:lnTo>
                    <a:pt x="84" y="120"/>
                  </a:lnTo>
                  <a:lnTo>
                    <a:pt x="86" y="122"/>
                  </a:lnTo>
                  <a:lnTo>
                    <a:pt x="89" y="123"/>
                  </a:lnTo>
                  <a:lnTo>
                    <a:pt x="86" y="123"/>
                  </a:lnTo>
                  <a:lnTo>
                    <a:pt x="84" y="126"/>
                  </a:lnTo>
                  <a:lnTo>
                    <a:pt x="85" y="130"/>
                  </a:lnTo>
                  <a:lnTo>
                    <a:pt x="88" y="132"/>
                  </a:lnTo>
                  <a:lnTo>
                    <a:pt x="92" y="133"/>
                  </a:lnTo>
                  <a:lnTo>
                    <a:pt x="94" y="130"/>
                  </a:lnTo>
                  <a:lnTo>
                    <a:pt x="97" y="130"/>
                  </a:lnTo>
                  <a:lnTo>
                    <a:pt x="100" y="131"/>
                  </a:lnTo>
                  <a:lnTo>
                    <a:pt x="105" y="131"/>
                  </a:lnTo>
                  <a:lnTo>
                    <a:pt x="106" y="133"/>
                  </a:lnTo>
                  <a:lnTo>
                    <a:pt x="105" y="135"/>
                  </a:lnTo>
                  <a:lnTo>
                    <a:pt x="100" y="136"/>
                  </a:lnTo>
                  <a:lnTo>
                    <a:pt x="97" y="135"/>
                  </a:lnTo>
                  <a:lnTo>
                    <a:pt x="94" y="134"/>
                  </a:lnTo>
                  <a:lnTo>
                    <a:pt x="92" y="133"/>
                  </a:lnTo>
                  <a:lnTo>
                    <a:pt x="89" y="134"/>
                  </a:lnTo>
                  <a:lnTo>
                    <a:pt x="86" y="134"/>
                  </a:lnTo>
                  <a:lnTo>
                    <a:pt x="84" y="132"/>
                  </a:lnTo>
                  <a:lnTo>
                    <a:pt x="82" y="130"/>
                  </a:lnTo>
                  <a:lnTo>
                    <a:pt x="82" y="127"/>
                  </a:lnTo>
                  <a:lnTo>
                    <a:pt x="79" y="125"/>
                  </a:lnTo>
                  <a:lnTo>
                    <a:pt x="76" y="124"/>
                  </a:lnTo>
                  <a:lnTo>
                    <a:pt x="74" y="125"/>
                  </a:lnTo>
                  <a:lnTo>
                    <a:pt x="76" y="128"/>
                  </a:lnTo>
                  <a:lnTo>
                    <a:pt x="78" y="128"/>
                  </a:lnTo>
                  <a:lnTo>
                    <a:pt x="84" y="134"/>
                  </a:lnTo>
                  <a:lnTo>
                    <a:pt x="84" y="136"/>
                  </a:lnTo>
                  <a:lnTo>
                    <a:pt x="87" y="135"/>
                  </a:lnTo>
                  <a:lnTo>
                    <a:pt x="93" y="136"/>
                  </a:lnTo>
                  <a:lnTo>
                    <a:pt x="95" y="139"/>
                  </a:lnTo>
                  <a:lnTo>
                    <a:pt x="95" y="141"/>
                  </a:lnTo>
                  <a:lnTo>
                    <a:pt x="89" y="139"/>
                  </a:lnTo>
                  <a:lnTo>
                    <a:pt x="87" y="140"/>
                  </a:lnTo>
                  <a:lnTo>
                    <a:pt x="85" y="143"/>
                  </a:lnTo>
                  <a:lnTo>
                    <a:pt x="85" y="143"/>
                  </a:lnTo>
                  <a:lnTo>
                    <a:pt x="83" y="144"/>
                  </a:lnTo>
                  <a:lnTo>
                    <a:pt x="80" y="143"/>
                  </a:lnTo>
                  <a:lnTo>
                    <a:pt x="77" y="144"/>
                  </a:lnTo>
                  <a:lnTo>
                    <a:pt x="75" y="144"/>
                  </a:lnTo>
                  <a:lnTo>
                    <a:pt x="71" y="142"/>
                  </a:lnTo>
                  <a:lnTo>
                    <a:pt x="69" y="142"/>
                  </a:lnTo>
                  <a:lnTo>
                    <a:pt x="67" y="143"/>
                  </a:lnTo>
                  <a:lnTo>
                    <a:pt x="63" y="143"/>
                  </a:lnTo>
                  <a:lnTo>
                    <a:pt x="58" y="143"/>
                  </a:lnTo>
                  <a:lnTo>
                    <a:pt x="56" y="140"/>
                  </a:lnTo>
                  <a:lnTo>
                    <a:pt x="53" y="140"/>
                  </a:lnTo>
                  <a:lnTo>
                    <a:pt x="56" y="140"/>
                  </a:lnTo>
                  <a:lnTo>
                    <a:pt x="58" y="134"/>
                  </a:lnTo>
                  <a:lnTo>
                    <a:pt x="58" y="132"/>
                  </a:lnTo>
                  <a:lnTo>
                    <a:pt x="50" y="132"/>
                  </a:lnTo>
                  <a:lnTo>
                    <a:pt x="48" y="132"/>
                  </a:lnTo>
                  <a:lnTo>
                    <a:pt x="42" y="134"/>
                  </a:lnTo>
                  <a:lnTo>
                    <a:pt x="36" y="135"/>
                  </a:lnTo>
                  <a:lnTo>
                    <a:pt x="32" y="137"/>
                  </a:lnTo>
                  <a:lnTo>
                    <a:pt x="31" y="140"/>
                  </a:lnTo>
                  <a:lnTo>
                    <a:pt x="34" y="141"/>
                  </a:lnTo>
                  <a:lnTo>
                    <a:pt x="31" y="142"/>
                  </a:lnTo>
                  <a:lnTo>
                    <a:pt x="26" y="141"/>
                  </a:lnTo>
                  <a:lnTo>
                    <a:pt x="23" y="141"/>
                  </a:lnTo>
                  <a:lnTo>
                    <a:pt x="17" y="144"/>
                  </a:lnTo>
                  <a:lnTo>
                    <a:pt x="15" y="147"/>
                  </a:lnTo>
                  <a:lnTo>
                    <a:pt x="12" y="148"/>
                  </a:lnTo>
                  <a:lnTo>
                    <a:pt x="10" y="148"/>
                  </a:lnTo>
                  <a:lnTo>
                    <a:pt x="7" y="149"/>
                  </a:lnTo>
                  <a:lnTo>
                    <a:pt x="6" y="151"/>
                  </a:lnTo>
                  <a:lnTo>
                    <a:pt x="2" y="151"/>
                  </a:lnTo>
                  <a:lnTo>
                    <a:pt x="0" y="153"/>
                  </a:lnTo>
                  <a:lnTo>
                    <a:pt x="0" y="154"/>
                  </a:lnTo>
                  <a:lnTo>
                    <a:pt x="8" y="158"/>
                  </a:lnTo>
                  <a:lnTo>
                    <a:pt x="14" y="159"/>
                  </a:lnTo>
                  <a:lnTo>
                    <a:pt x="16" y="159"/>
                  </a:lnTo>
                  <a:lnTo>
                    <a:pt x="18" y="160"/>
                  </a:lnTo>
                  <a:lnTo>
                    <a:pt x="16" y="159"/>
                  </a:lnTo>
                  <a:lnTo>
                    <a:pt x="24" y="160"/>
                  </a:lnTo>
                  <a:lnTo>
                    <a:pt x="27" y="162"/>
                  </a:lnTo>
                  <a:lnTo>
                    <a:pt x="22" y="162"/>
                  </a:lnTo>
                  <a:lnTo>
                    <a:pt x="19" y="165"/>
                  </a:lnTo>
                  <a:lnTo>
                    <a:pt x="17" y="165"/>
                  </a:lnTo>
                  <a:lnTo>
                    <a:pt x="15" y="162"/>
                  </a:lnTo>
                  <a:lnTo>
                    <a:pt x="16" y="166"/>
                  </a:lnTo>
                  <a:lnTo>
                    <a:pt x="18" y="168"/>
                  </a:lnTo>
                  <a:lnTo>
                    <a:pt x="22" y="170"/>
                  </a:lnTo>
                  <a:lnTo>
                    <a:pt x="20" y="173"/>
                  </a:lnTo>
                  <a:lnTo>
                    <a:pt x="23" y="175"/>
                  </a:lnTo>
                  <a:lnTo>
                    <a:pt x="25" y="176"/>
                  </a:lnTo>
                  <a:lnTo>
                    <a:pt x="36" y="178"/>
                  </a:lnTo>
                  <a:lnTo>
                    <a:pt x="39" y="179"/>
                  </a:lnTo>
                  <a:lnTo>
                    <a:pt x="50" y="177"/>
                  </a:lnTo>
                  <a:lnTo>
                    <a:pt x="59" y="176"/>
                  </a:lnTo>
                  <a:lnTo>
                    <a:pt x="61" y="177"/>
                  </a:lnTo>
                  <a:lnTo>
                    <a:pt x="63" y="178"/>
                  </a:lnTo>
                  <a:lnTo>
                    <a:pt x="67" y="181"/>
                  </a:lnTo>
                  <a:lnTo>
                    <a:pt x="66" y="175"/>
                  </a:lnTo>
                  <a:lnTo>
                    <a:pt x="71" y="179"/>
                  </a:lnTo>
                  <a:lnTo>
                    <a:pt x="74" y="181"/>
                  </a:lnTo>
                  <a:lnTo>
                    <a:pt x="75" y="178"/>
                  </a:lnTo>
                  <a:lnTo>
                    <a:pt x="77" y="176"/>
                  </a:lnTo>
                  <a:lnTo>
                    <a:pt x="80" y="174"/>
                  </a:lnTo>
                  <a:lnTo>
                    <a:pt x="83" y="174"/>
                  </a:lnTo>
                  <a:lnTo>
                    <a:pt x="85" y="171"/>
                  </a:lnTo>
                  <a:lnTo>
                    <a:pt x="88" y="173"/>
                  </a:lnTo>
                  <a:lnTo>
                    <a:pt x="91" y="171"/>
                  </a:lnTo>
                  <a:lnTo>
                    <a:pt x="93" y="169"/>
                  </a:lnTo>
                  <a:lnTo>
                    <a:pt x="96" y="168"/>
                  </a:lnTo>
                  <a:lnTo>
                    <a:pt x="95" y="170"/>
                  </a:lnTo>
                  <a:lnTo>
                    <a:pt x="97" y="171"/>
                  </a:lnTo>
                  <a:lnTo>
                    <a:pt x="99" y="175"/>
                  </a:lnTo>
                  <a:lnTo>
                    <a:pt x="96" y="177"/>
                  </a:lnTo>
                  <a:lnTo>
                    <a:pt x="94" y="178"/>
                  </a:lnTo>
                  <a:lnTo>
                    <a:pt x="91" y="177"/>
                  </a:lnTo>
                  <a:lnTo>
                    <a:pt x="91" y="179"/>
                  </a:lnTo>
                  <a:lnTo>
                    <a:pt x="93" y="181"/>
                  </a:lnTo>
                  <a:lnTo>
                    <a:pt x="96" y="185"/>
                  </a:lnTo>
                  <a:lnTo>
                    <a:pt x="97" y="188"/>
                  </a:lnTo>
                  <a:lnTo>
                    <a:pt x="99" y="191"/>
                  </a:lnTo>
                  <a:lnTo>
                    <a:pt x="99" y="194"/>
                  </a:lnTo>
                  <a:lnTo>
                    <a:pt x="97" y="196"/>
                  </a:lnTo>
                  <a:lnTo>
                    <a:pt x="95" y="199"/>
                  </a:lnTo>
                  <a:lnTo>
                    <a:pt x="92" y="201"/>
                  </a:lnTo>
                  <a:lnTo>
                    <a:pt x="84" y="201"/>
                  </a:lnTo>
                  <a:lnTo>
                    <a:pt x="80" y="200"/>
                  </a:lnTo>
                  <a:lnTo>
                    <a:pt x="78" y="200"/>
                  </a:lnTo>
                  <a:lnTo>
                    <a:pt x="74" y="205"/>
                  </a:lnTo>
                  <a:lnTo>
                    <a:pt x="71" y="207"/>
                  </a:lnTo>
                  <a:lnTo>
                    <a:pt x="68" y="209"/>
                  </a:lnTo>
                  <a:lnTo>
                    <a:pt x="66" y="210"/>
                  </a:lnTo>
                  <a:lnTo>
                    <a:pt x="63" y="210"/>
                  </a:lnTo>
                  <a:lnTo>
                    <a:pt x="60" y="210"/>
                  </a:lnTo>
                  <a:lnTo>
                    <a:pt x="58" y="211"/>
                  </a:lnTo>
                  <a:lnTo>
                    <a:pt x="60" y="209"/>
                  </a:lnTo>
                  <a:lnTo>
                    <a:pt x="59" y="207"/>
                  </a:lnTo>
                  <a:lnTo>
                    <a:pt x="54" y="205"/>
                  </a:lnTo>
                  <a:lnTo>
                    <a:pt x="49" y="207"/>
                  </a:lnTo>
                  <a:lnTo>
                    <a:pt x="48" y="209"/>
                  </a:lnTo>
                  <a:lnTo>
                    <a:pt x="50" y="211"/>
                  </a:lnTo>
                  <a:lnTo>
                    <a:pt x="46" y="210"/>
                  </a:lnTo>
                  <a:lnTo>
                    <a:pt x="44" y="213"/>
                  </a:lnTo>
                  <a:lnTo>
                    <a:pt x="44" y="216"/>
                  </a:lnTo>
                  <a:lnTo>
                    <a:pt x="43" y="216"/>
                  </a:lnTo>
                  <a:lnTo>
                    <a:pt x="45" y="219"/>
                  </a:lnTo>
                  <a:lnTo>
                    <a:pt x="49" y="217"/>
                  </a:lnTo>
                  <a:lnTo>
                    <a:pt x="45" y="219"/>
                  </a:lnTo>
                  <a:lnTo>
                    <a:pt x="44" y="222"/>
                  </a:lnTo>
                  <a:lnTo>
                    <a:pt x="46" y="222"/>
                  </a:lnTo>
                  <a:lnTo>
                    <a:pt x="44" y="222"/>
                  </a:lnTo>
                  <a:lnTo>
                    <a:pt x="42" y="221"/>
                  </a:lnTo>
                  <a:lnTo>
                    <a:pt x="40" y="221"/>
                  </a:lnTo>
                  <a:lnTo>
                    <a:pt x="32" y="230"/>
                  </a:lnTo>
                  <a:lnTo>
                    <a:pt x="31" y="233"/>
                  </a:lnTo>
                  <a:lnTo>
                    <a:pt x="33" y="235"/>
                  </a:lnTo>
                  <a:lnTo>
                    <a:pt x="31" y="236"/>
                  </a:lnTo>
                  <a:lnTo>
                    <a:pt x="28" y="238"/>
                  </a:lnTo>
                  <a:lnTo>
                    <a:pt x="31" y="239"/>
                  </a:lnTo>
                  <a:lnTo>
                    <a:pt x="28" y="239"/>
                  </a:lnTo>
                  <a:lnTo>
                    <a:pt x="25" y="239"/>
                  </a:lnTo>
                  <a:lnTo>
                    <a:pt x="27" y="242"/>
                  </a:lnTo>
                  <a:lnTo>
                    <a:pt x="29" y="244"/>
                  </a:lnTo>
                  <a:lnTo>
                    <a:pt x="29" y="246"/>
                  </a:lnTo>
                  <a:lnTo>
                    <a:pt x="33" y="248"/>
                  </a:lnTo>
                  <a:lnTo>
                    <a:pt x="33" y="251"/>
                  </a:lnTo>
                  <a:lnTo>
                    <a:pt x="36" y="250"/>
                  </a:lnTo>
                  <a:lnTo>
                    <a:pt x="39" y="247"/>
                  </a:lnTo>
                  <a:lnTo>
                    <a:pt x="39" y="244"/>
                  </a:lnTo>
                  <a:lnTo>
                    <a:pt x="44" y="241"/>
                  </a:lnTo>
                  <a:lnTo>
                    <a:pt x="45" y="241"/>
                  </a:lnTo>
                  <a:lnTo>
                    <a:pt x="43" y="243"/>
                  </a:lnTo>
                  <a:lnTo>
                    <a:pt x="41" y="244"/>
                  </a:lnTo>
                  <a:lnTo>
                    <a:pt x="36" y="250"/>
                  </a:lnTo>
                  <a:lnTo>
                    <a:pt x="40" y="248"/>
                  </a:lnTo>
                  <a:lnTo>
                    <a:pt x="40" y="251"/>
                  </a:lnTo>
                  <a:lnTo>
                    <a:pt x="42" y="253"/>
                  </a:lnTo>
                  <a:lnTo>
                    <a:pt x="40" y="255"/>
                  </a:lnTo>
                  <a:lnTo>
                    <a:pt x="43" y="254"/>
                  </a:lnTo>
                  <a:lnTo>
                    <a:pt x="45" y="254"/>
                  </a:lnTo>
                  <a:lnTo>
                    <a:pt x="49" y="256"/>
                  </a:lnTo>
                  <a:lnTo>
                    <a:pt x="54" y="256"/>
                  </a:lnTo>
                  <a:lnTo>
                    <a:pt x="59" y="253"/>
                  </a:lnTo>
                  <a:lnTo>
                    <a:pt x="59" y="256"/>
                  </a:lnTo>
                  <a:lnTo>
                    <a:pt x="57" y="256"/>
                  </a:lnTo>
                  <a:lnTo>
                    <a:pt x="59" y="256"/>
                  </a:lnTo>
                  <a:lnTo>
                    <a:pt x="61" y="258"/>
                  </a:lnTo>
                  <a:lnTo>
                    <a:pt x="62" y="260"/>
                  </a:lnTo>
                  <a:lnTo>
                    <a:pt x="59" y="262"/>
                  </a:lnTo>
                  <a:lnTo>
                    <a:pt x="57" y="261"/>
                  </a:lnTo>
                  <a:lnTo>
                    <a:pt x="57" y="258"/>
                  </a:lnTo>
                  <a:lnTo>
                    <a:pt x="54" y="259"/>
                  </a:lnTo>
                  <a:lnTo>
                    <a:pt x="49" y="262"/>
                  </a:lnTo>
                  <a:lnTo>
                    <a:pt x="51" y="260"/>
                  </a:lnTo>
                  <a:lnTo>
                    <a:pt x="50" y="258"/>
                  </a:lnTo>
                  <a:lnTo>
                    <a:pt x="48" y="258"/>
                  </a:lnTo>
                  <a:lnTo>
                    <a:pt x="44" y="255"/>
                  </a:lnTo>
                  <a:lnTo>
                    <a:pt x="42" y="255"/>
                  </a:lnTo>
                  <a:lnTo>
                    <a:pt x="41" y="258"/>
                  </a:lnTo>
                  <a:lnTo>
                    <a:pt x="36" y="263"/>
                  </a:lnTo>
                  <a:lnTo>
                    <a:pt x="42" y="263"/>
                  </a:lnTo>
                  <a:lnTo>
                    <a:pt x="40" y="265"/>
                  </a:lnTo>
                  <a:lnTo>
                    <a:pt x="42" y="267"/>
                  </a:lnTo>
                  <a:lnTo>
                    <a:pt x="44" y="268"/>
                  </a:lnTo>
                  <a:lnTo>
                    <a:pt x="45" y="268"/>
                  </a:lnTo>
                  <a:lnTo>
                    <a:pt x="51" y="272"/>
                  </a:lnTo>
                  <a:lnTo>
                    <a:pt x="53" y="273"/>
                  </a:lnTo>
                  <a:lnTo>
                    <a:pt x="53" y="277"/>
                  </a:lnTo>
                  <a:lnTo>
                    <a:pt x="56" y="278"/>
                  </a:lnTo>
                  <a:lnTo>
                    <a:pt x="58" y="278"/>
                  </a:lnTo>
                  <a:lnTo>
                    <a:pt x="63" y="278"/>
                  </a:lnTo>
                  <a:lnTo>
                    <a:pt x="67" y="277"/>
                  </a:lnTo>
                  <a:lnTo>
                    <a:pt x="69" y="276"/>
                  </a:lnTo>
                  <a:lnTo>
                    <a:pt x="71" y="273"/>
                  </a:lnTo>
                  <a:lnTo>
                    <a:pt x="75" y="273"/>
                  </a:lnTo>
                  <a:lnTo>
                    <a:pt x="76" y="272"/>
                  </a:lnTo>
                  <a:lnTo>
                    <a:pt x="76" y="270"/>
                  </a:lnTo>
                  <a:lnTo>
                    <a:pt x="75" y="267"/>
                  </a:lnTo>
                  <a:lnTo>
                    <a:pt x="77" y="264"/>
                  </a:lnTo>
                  <a:lnTo>
                    <a:pt x="80" y="259"/>
                  </a:lnTo>
                  <a:lnTo>
                    <a:pt x="82" y="260"/>
                  </a:lnTo>
                  <a:lnTo>
                    <a:pt x="84" y="260"/>
                  </a:lnTo>
                  <a:lnTo>
                    <a:pt x="82" y="261"/>
                  </a:lnTo>
                  <a:lnTo>
                    <a:pt x="79" y="263"/>
                  </a:lnTo>
                  <a:lnTo>
                    <a:pt x="77" y="267"/>
                  </a:lnTo>
                  <a:lnTo>
                    <a:pt x="77" y="269"/>
                  </a:lnTo>
                  <a:lnTo>
                    <a:pt x="79" y="271"/>
                  </a:lnTo>
                  <a:lnTo>
                    <a:pt x="79" y="273"/>
                  </a:lnTo>
                  <a:lnTo>
                    <a:pt x="83" y="279"/>
                  </a:lnTo>
                  <a:lnTo>
                    <a:pt x="84" y="281"/>
                  </a:lnTo>
                  <a:lnTo>
                    <a:pt x="86" y="284"/>
                  </a:lnTo>
                  <a:lnTo>
                    <a:pt x="84" y="286"/>
                  </a:lnTo>
                  <a:lnTo>
                    <a:pt x="82" y="289"/>
                  </a:lnTo>
                  <a:lnTo>
                    <a:pt x="84" y="291"/>
                  </a:lnTo>
                  <a:lnTo>
                    <a:pt x="87" y="293"/>
                  </a:lnTo>
                  <a:lnTo>
                    <a:pt x="84" y="294"/>
                  </a:lnTo>
                  <a:lnTo>
                    <a:pt x="85" y="299"/>
                  </a:lnTo>
                  <a:lnTo>
                    <a:pt x="83" y="301"/>
                  </a:lnTo>
                  <a:lnTo>
                    <a:pt x="80" y="301"/>
                  </a:lnTo>
                  <a:lnTo>
                    <a:pt x="88" y="302"/>
                  </a:lnTo>
                  <a:lnTo>
                    <a:pt x="91" y="301"/>
                  </a:lnTo>
                  <a:lnTo>
                    <a:pt x="92" y="298"/>
                  </a:lnTo>
                  <a:lnTo>
                    <a:pt x="94" y="298"/>
                  </a:lnTo>
                  <a:lnTo>
                    <a:pt x="100" y="296"/>
                  </a:lnTo>
                  <a:lnTo>
                    <a:pt x="102" y="294"/>
                  </a:lnTo>
                  <a:lnTo>
                    <a:pt x="105" y="293"/>
                  </a:lnTo>
                  <a:lnTo>
                    <a:pt x="106" y="296"/>
                  </a:lnTo>
                  <a:lnTo>
                    <a:pt x="110" y="297"/>
                  </a:lnTo>
                  <a:lnTo>
                    <a:pt x="112" y="298"/>
                  </a:lnTo>
                  <a:lnTo>
                    <a:pt x="113" y="296"/>
                  </a:lnTo>
                  <a:lnTo>
                    <a:pt x="116" y="297"/>
                  </a:lnTo>
                  <a:lnTo>
                    <a:pt x="119" y="301"/>
                  </a:lnTo>
                  <a:lnTo>
                    <a:pt x="122" y="305"/>
                  </a:lnTo>
                  <a:lnTo>
                    <a:pt x="123" y="306"/>
                  </a:lnTo>
                  <a:lnTo>
                    <a:pt x="127" y="304"/>
                  </a:lnTo>
                  <a:lnTo>
                    <a:pt x="125" y="301"/>
                  </a:lnTo>
                  <a:lnTo>
                    <a:pt x="130" y="293"/>
                  </a:lnTo>
                  <a:lnTo>
                    <a:pt x="129" y="290"/>
                  </a:lnTo>
                  <a:lnTo>
                    <a:pt x="131" y="293"/>
                  </a:lnTo>
                  <a:lnTo>
                    <a:pt x="135" y="294"/>
                  </a:lnTo>
                  <a:lnTo>
                    <a:pt x="136" y="295"/>
                  </a:lnTo>
                  <a:lnTo>
                    <a:pt x="133" y="294"/>
                  </a:lnTo>
                  <a:lnTo>
                    <a:pt x="130" y="296"/>
                  </a:lnTo>
                  <a:lnTo>
                    <a:pt x="129" y="298"/>
                  </a:lnTo>
                  <a:lnTo>
                    <a:pt x="134" y="302"/>
                  </a:lnTo>
                  <a:lnTo>
                    <a:pt x="136" y="302"/>
                  </a:lnTo>
                  <a:lnTo>
                    <a:pt x="142" y="299"/>
                  </a:lnTo>
                  <a:lnTo>
                    <a:pt x="150" y="296"/>
                  </a:lnTo>
                  <a:lnTo>
                    <a:pt x="153" y="294"/>
                  </a:lnTo>
                  <a:lnTo>
                    <a:pt x="154" y="291"/>
                  </a:lnTo>
                  <a:lnTo>
                    <a:pt x="153" y="294"/>
                  </a:lnTo>
                  <a:lnTo>
                    <a:pt x="151" y="297"/>
                  </a:lnTo>
                  <a:lnTo>
                    <a:pt x="152" y="299"/>
                  </a:lnTo>
                  <a:lnTo>
                    <a:pt x="148" y="301"/>
                  </a:lnTo>
                  <a:lnTo>
                    <a:pt x="143" y="306"/>
                  </a:lnTo>
                  <a:lnTo>
                    <a:pt x="144" y="308"/>
                  </a:lnTo>
                  <a:lnTo>
                    <a:pt x="146" y="310"/>
                  </a:lnTo>
                  <a:lnTo>
                    <a:pt x="148" y="311"/>
                  </a:lnTo>
                  <a:lnTo>
                    <a:pt x="146" y="310"/>
                  </a:lnTo>
                  <a:lnTo>
                    <a:pt x="143" y="311"/>
                  </a:lnTo>
                  <a:lnTo>
                    <a:pt x="143" y="313"/>
                  </a:lnTo>
                  <a:lnTo>
                    <a:pt x="142" y="316"/>
                  </a:lnTo>
                  <a:lnTo>
                    <a:pt x="142" y="319"/>
                  </a:lnTo>
                  <a:lnTo>
                    <a:pt x="143" y="324"/>
                  </a:lnTo>
                  <a:lnTo>
                    <a:pt x="145" y="323"/>
                  </a:lnTo>
                  <a:lnTo>
                    <a:pt x="145" y="324"/>
                  </a:lnTo>
                  <a:lnTo>
                    <a:pt x="142" y="324"/>
                  </a:lnTo>
                  <a:lnTo>
                    <a:pt x="142" y="323"/>
                  </a:lnTo>
                  <a:lnTo>
                    <a:pt x="138" y="324"/>
                  </a:lnTo>
                  <a:lnTo>
                    <a:pt x="136" y="327"/>
                  </a:lnTo>
                  <a:lnTo>
                    <a:pt x="133" y="328"/>
                  </a:lnTo>
                  <a:lnTo>
                    <a:pt x="128" y="332"/>
                  </a:lnTo>
                  <a:lnTo>
                    <a:pt x="128" y="336"/>
                  </a:lnTo>
                  <a:lnTo>
                    <a:pt x="126" y="338"/>
                  </a:lnTo>
                  <a:lnTo>
                    <a:pt x="123" y="337"/>
                  </a:lnTo>
                  <a:lnTo>
                    <a:pt x="120" y="340"/>
                  </a:lnTo>
                  <a:lnTo>
                    <a:pt x="112" y="342"/>
                  </a:lnTo>
                  <a:lnTo>
                    <a:pt x="106" y="347"/>
                  </a:lnTo>
                  <a:lnTo>
                    <a:pt x="104" y="349"/>
                  </a:lnTo>
                  <a:lnTo>
                    <a:pt x="103" y="352"/>
                  </a:lnTo>
                  <a:lnTo>
                    <a:pt x="103" y="355"/>
                  </a:lnTo>
                  <a:lnTo>
                    <a:pt x="104" y="357"/>
                  </a:lnTo>
                  <a:lnTo>
                    <a:pt x="102" y="356"/>
                  </a:lnTo>
                  <a:lnTo>
                    <a:pt x="99" y="356"/>
                  </a:lnTo>
                  <a:lnTo>
                    <a:pt x="99" y="358"/>
                  </a:lnTo>
                  <a:lnTo>
                    <a:pt x="97" y="356"/>
                  </a:lnTo>
                  <a:lnTo>
                    <a:pt x="97" y="354"/>
                  </a:lnTo>
                  <a:lnTo>
                    <a:pt x="95" y="355"/>
                  </a:lnTo>
                  <a:lnTo>
                    <a:pt x="92" y="354"/>
                  </a:lnTo>
                  <a:lnTo>
                    <a:pt x="80" y="357"/>
                  </a:lnTo>
                  <a:lnTo>
                    <a:pt x="78" y="359"/>
                  </a:lnTo>
                  <a:lnTo>
                    <a:pt x="76" y="363"/>
                  </a:lnTo>
                  <a:lnTo>
                    <a:pt x="76" y="365"/>
                  </a:lnTo>
                  <a:lnTo>
                    <a:pt x="72" y="366"/>
                  </a:lnTo>
                  <a:lnTo>
                    <a:pt x="70" y="368"/>
                  </a:lnTo>
                  <a:lnTo>
                    <a:pt x="67" y="368"/>
                  </a:lnTo>
                  <a:lnTo>
                    <a:pt x="65" y="370"/>
                  </a:lnTo>
                  <a:lnTo>
                    <a:pt x="65" y="373"/>
                  </a:lnTo>
                  <a:lnTo>
                    <a:pt x="66" y="375"/>
                  </a:lnTo>
                  <a:lnTo>
                    <a:pt x="67" y="373"/>
                  </a:lnTo>
                  <a:lnTo>
                    <a:pt x="66" y="370"/>
                  </a:lnTo>
                  <a:lnTo>
                    <a:pt x="69" y="373"/>
                  </a:lnTo>
                  <a:lnTo>
                    <a:pt x="71" y="374"/>
                  </a:lnTo>
                  <a:lnTo>
                    <a:pt x="75" y="373"/>
                  </a:lnTo>
                  <a:lnTo>
                    <a:pt x="74" y="370"/>
                  </a:lnTo>
                  <a:lnTo>
                    <a:pt x="72" y="367"/>
                  </a:lnTo>
                  <a:lnTo>
                    <a:pt x="76" y="368"/>
                  </a:lnTo>
                  <a:lnTo>
                    <a:pt x="77" y="372"/>
                  </a:lnTo>
                  <a:lnTo>
                    <a:pt x="80" y="370"/>
                  </a:lnTo>
                  <a:lnTo>
                    <a:pt x="83" y="370"/>
                  </a:lnTo>
                  <a:lnTo>
                    <a:pt x="84" y="367"/>
                  </a:lnTo>
                  <a:lnTo>
                    <a:pt x="86" y="364"/>
                  </a:lnTo>
                  <a:lnTo>
                    <a:pt x="87" y="362"/>
                  </a:lnTo>
                  <a:lnTo>
                    <a:pt x="89" y="361"/>
                  </a:lnTo>
                  <a:lnTo>
                    <a:pt x="93" y="362"/>
                  </a:lnTo>
                  <a:lnTo>
                    <a:pt x="89" y="363"/>
                  </a:lnTo>
                  <a:lnTo>
                    <a:pt x="89" y="365"/>
                  </a:lnTo>
                  <a:lnTo>
                    <a:pt x="93" y="366"/>
                  </a:lnTo>
                  <a:lnTo>
                    <a:pt x="97" y="363"/>
                  </a:lnTo>
                  <a:lnTo>
                    <a:pt x="101" y="362"/>
                  </a:lnTo>
                  <a:lnTo>
                    <a:pt x="103" y="363"/>
                  </a:lnTo>
                  <a:lnTo>
                    <a:pt x="104" y="359"/>
                  </a:lnTo>
                  <a:lnTo>
                    <a:pt x="106" y="359"/>
                  </a:lnTo>
                  <a:lnTo>
                    <a:pt x="110" y="357"/>
                  </a:lnTo>
                  <a:lnTo>
                    <a:pt x="111" y="357"/>
                  </a:lnTo>
                  <a:lnTo>
                    <a:pt x="114" y="358"/>
                  </a:lnTo>
                  <a:lnTo>
                    <a:pt x="113" y="361"/>
                  </a:lnTo>
                  <a:lnTo>
                    <a:pt x="116" y="361"/>
                  </a:lnTo>
                  <a:lnTo>
                    <a:pt x="117" y="357"/>
                  </a:lnTo>
                  <a:lnTo>
                    <a:pt x="120" y="355"/>
                  </a:lnTo>
                  <a:lnTo>
                    <a:pt x="122" y="355"/>
                  </a:lnTo>
                  <a:lnTo>
                    <a:pt x="126" y="353"/>
                  </a:lnTo>
                  <a:lnTo>
                    <a:pt x="128" y="354"/>
                  </a:lnTo>
                  <a:lnTo>
                    <a:pt x="129" y="350"/>
                  </a:lnTo>
                  <a:lnTo>
                    <a:pt x="130" y="354"/>
                  </a:lnTo>
                  <a:lnTo>
                    <a:pt x="131" y="353"/>
                  </a:lnTo>
                  <a:lnTo>
                    <a:pt x="133" y="350"/>
                  </a:lnTo>
                  <a:lnTo>
                    <a:pt x="135" y="349"/>
                  </a:lnTo>
                  <a:lnTo>
                    <a:pt x="133" y="349"/>
                  </a:lnTo>
                  <a:lnTo>
                    <a:pt x="133" y="347"/>
                  </a:lnTo>
                  <a:lnTo>
                    <a:pt x="129" y="347"/>
                  </a:lnTo>
                  <a:lnTo>
                    <a:pt x="133" y="344"/>
                  </a:lnTo>
                  <a:lnTo>
                    <a:pt x="135" y="344"/>
                  </a:lnTo>
                  <a:lnTo>
                    <a:pt x="138" y="342"/>
                  </a:lnTo>
                  <a:lnTo>
                    <a:pt x="135" y="342"/>
                  </a:lnTo>
                  <a:lnTo>
                    <a:pt x="138" y="341"/>
                  </a:lnTo>
                  <a:lnTo>
                    <a:pt x="140" y="340"/>
                  </a:lnTo>
                  <a:lnTo>
                    <a:pt x="143" y="339"/>
                  </a:lnTo>
                  <a:lnTo>
                    <a:pt x="146" y="337"/>
                  </a:lnTo>
                  <a:lnTo>
                    <a:pt x="150" y="337"/>
                  </a:lnTo>
                  <a:lnTo>
                    <a:pt x="152" y="335"/>
                  </a:lnTo>
                  <a:lnTo>
                    <a:pt x="157" y="332"/>
                  </a:lnTo>
                  <a:lnTo>
                    <a:pt x="159" y="330"/>
                  </a:lnTo>
                  <a:lnTo>
                    <a:pt x="157" y="328"/>
                  </a:lnTo>
                  <a:lnTo>
                    <a:pt x="160" y="325"/>
                  </a:lnTo>
                  <a:lnTo>
                    <a:pt x="165" y="323"/>
                  </a:lnTo>
                  <a:lnTo>
                    <a:pt x="168" y="323"/>
                  </a:lnTo>
                  <a:lnTo>
                    <a:pt x="169" y="321"/>
                  </a:lnTo>
                  <a:lnTo>
                    <a:pt x="172" y="319"/>
                  </a:lnTo>
                  <a:lnTo>
                    <a:pt x="177" y="316"/>
                  </a:lnTo>
                  <a:lnTo>
                    <a:pt x="179" y="314"/>
                  </a:lnTo>
                  <a:lnTo>
                    <a:pt x="185" y="312"/>
                  </a:lnTo>
                  <a:lnTo>
                    <a:pt x="187" y="313"/>
                  </a:lnTo>
                  <a:lnTo>
                    <a:pt x="189" y="310"/>
                  </a:lnTo>
                  <a:lnTo>
                    <a:pt x="189" y="307"/>
                  </a:lnTo>
                  <a:lnTo>
                    <a:pt x="190" y="305"/>
                  </a:lnTo>
                  <a:lnTo>
                    <a:pt x="194" y="302"/>
                  </a:lnTo>
                  <a:lnTo>
                    <a:pt x="196" y="302"/>
                  </a:lnTo>
                  <a:lnTo>
                    <a:pt x="198" y="301"/>
                  </a:lnTo>
                  <a:lnTo>
                    <a:pt x="200" y="297"/>
                  </a:lnTo>
                  <a:lnTo>
                    <a:pt x="199" y="295"/>
                  </a:lnTo>
                  <a:lnTo>
                    <a:pt x="197" y="294"/>
                  </a:lnTo>
                  <a:lnTo>
                    <a:pt x="195" y="293"/>
                  </a:lnTo>
                  <a:lnTo>
                    <a:pt x="189" y="293"/>
                  </a:lnTo>
                  <a:lnTo>
                    <a:pt x="189" y="291"/>
                  </a:lnTo>
                  <a:lnTo>
                    <a:pt x="190" y="287"/>
                  </a:lnTo>
                  <a:lnTo>
                    <a:pt x="193" y="286"/>
                  </a:lnTo>
                  <a:lnTo>
                    <a:pt x="194" y="284"/>
                  </a:lnTo>
                  <a:lnTo>
                    <a:pt x="196" y="281"/>
                  </a:lnTo>
                  <a:lnTo>
                    <a:pt x="202" y="280"/>
                  </a:lnTo>
                  <a:lnTo>
                    <a:pt x="204" y="280"/>
                  </a:lnTo>
                  <a:lnTo>
                    <a:pt x="205" y="277"/>
                  </a:lnTo>
                  <a:lnTo>
                    <a:pt x="202" y="277"/>
                  </a:lnTo>
                  <a:lnTo>
                    <a:pt x="207" y="276"/>
                  </a:lnTo>
                  <a:lnTo>
                    <a:pt x="211" y="273"/>
                  </a:lnTo>
                  <a:lnTo>
                    <a:pt x="211" y="272"/>
                  </a:lnTo>
                  <a:lnTo>
                    <a:pt x="206" y="268"/>
                  </a:lnTo>
                  <a:lnTo>
                    <a:pt x="208" y="269"/>
                  </a:lnTo>
                  <a:lnTo>
                    <a:pt x="211" y="269"/>
                  </a:lnTo>
                  <a:lnTo>
                    <a:pt x="214" y="268"/>
                  </a:lnTo>
                  <a:lnTo>
                    <a:pt x="214" y="264"/>
                  </a:lnTo>
                  <a:lnTo>
                    <a:pt x="216" y="262"/>
                  </a:lnTo>
                  <a:lnTo>
                    <a:pt x="220" y="260"/>
                  </a:lnTo>
                  <a:lnTo>
                    <a:pt x="222" y="258"/>
                  </a:lnTo>
                  <a:lnTo>
                    <a:pt x="223" y="255"/>
                  </a:lnTo>
                  <a:lnTo>
                    <a:pt x="225" y="253"/>
                  </a:lnTo>
                  <a:lnTo>
                    <a:pt x="231" y="252"/>
                  </a:lnTo>
                  <a:lnTo>
                    <a:pt x="233" y="248"/>
                  </a:lnTo>
                  <a:lnTo>
                    <a:pt x="237" y="248"/>
                  </a:lnTo>
                  <a:lnTo>
                    <a:pt x="239" y="245"/>
                  </a:lnTo>
                  <a:lnTo>
                    <a:pt x="241" y="248"/>
                  </a:lnTo>
                  <a:lnTo>
                    <a:pt x="247" y="248"/>
                  </a:lnTo>
                  <a:lnTo>
                    <a:pt x="249" y="245"/>
                  </a:lnTo>
                  <a:lnTo>
                    <a:pt x="251" y="243"/>
                  </a:lnTo>
                  <a:lnTo>
                    <a:pt x="255" y="244"/>
                  </a:lnTo>
                  <a:lnTo>
                    <a:pt x="249" y="246"/>
                  </a:lnTo>
                  <a:lnTo>
                    <a:pt x="247" y="248"/>
                  </a:lnTo>
                  <a:lnTo>
                    <a:pt x="247" y="251"/>
                  </a:lnTo>
                  <a:lnTo>
                    <a:pt x="251" y="253"/>
                  </a:lnTo>
                  <a:lnTo>
                    <a:pt x="257" y="255"/>
                  </a:lnTo>
                  <a:lnTo>
                    <a:pt x="249" y="254"/>
                  </a:lnTo>
                  <a:lnTo>
                    <a:pt x="246" y="255"/>
                  </a:lnTo>
                  <a:lnTo>
                    <a:pt x="240" y="253"/>
                  </a:lnTo>
                  <a:lnTo>
                    <a:pt x="237" y="254"/>
                  </a:lnTo>
                  <a:lnTo>
                    <a:pt x="232" y="258"/>
                  </a:lnTo>
                  <a:lnTo>
                    <a:pt x="229" y="258"/>
                  </a:lnTo>
                  <a:lnTo>
                    <a:pt x="228" y="261"/>
                  </a:lnTo>
                  <a:lnTo>
                    <a:pt x="229" y="263"/>
                  </a:lnTo>
                  <a:lnTo>
                    <a:pt x="229" y="267"/>
                  </a:lnTo>
                  <a:lnTo>
                    <a:pt x="228" y="269"/>
                  </a:lnTo>
                  <a:lnTo>
                    <a:pt x="223" y="273"/>
                  </a:lnTo>
                  <a:lnTo>
                    <a:pt x="221" y="278"/>
                  </a:lnTo>
                  <a:lnTo>
                    <a:pt x="223" y="280"/>
                  </a:lnTo>
                  <a:lnTo>
                    <a:pt x="225" y="281"/>
                  </a:lnTo>
                  <a:lnTo>
                    <a:pt x="229" y="280"/>
                  </a:lnTo>
                  <a:lnTo>
                    <a:pt x="231" y="280"/>
                  </a:lnTo>
                  <a:lnTo>
                    <a:pt x="229" y="282"/>
                  </a:lnTo>
                  <a:lnTo>
                    <a:pt x="227" y="285"/>
                  </a:lnTo>
                  <a:lnTo>
                    <a:pt x="223" y="285"/>
                  </a:lnTo>
                  <a:lnTo>
                    <a:pt x="221" y="286"/>
                  </a:lnTo>
                  <a:lnTo>
                    <a:pt x="220" y="289"/>
                  </a:lnTo>
                  <a:lnTo>
                    <a:pt x="222" y="290"/>
                  </a:lnTo>
                  <a:lnTo>
                    <a:pt x="231" y="288"/>
                  </a:lnTo>
                  <a:lnTo>
                    <a:pt x="233" y="289"/>
                  </a:lnTo>
                  <a:lnTo>
                    <a:pt x="236" y="287"/>
                  </a:lnTo>
                  <a:lnTo>
                    <a:pt x="238" y="285"/>
                  </a:lnTo>
                  <a:lnTo>
                    <a:pt x="239" y="282"/>
                  </a:lnTo>
                  <a:lnTo>
                    <a:pt x="241" y="282"/>
                  </a:lnTo>
                  <a:lnTo>
                    <a:pt x="244" y="279"/>
                  </a:lnTo>
                  <a:lnTo>
                    <a:pt x="244" y="282"/>
                  </a:lnTo>
                  <a:lnTo>
                    <a:pt x="247" y="281"/>
                  </a:lnTo>
                  <a:lnTo>
                    <a:pt x="247" y="278"/>
                  </a:lnTo>
                  <a:lnTo>
                    <a:pt x="250" y="279"/>
                  </a:lnTo>
                  <a:lnTo>
                    <a:pt x="249" y="277"/>
                  </a:lnTo>
                  <a:lnTo>
                    <a:pt x="251" y="277"/>
                  </a:lnTo>
                  <a:lnTo>
                    <a:pt x="253" y="279"/>
                  </a:lnTo>
                  <a:lnTo>
                    <a:pt x="253" y="277"/>
                  </a:lnTo>
                  <a:lnTo>
                    <a:pt x="255" y="273"/>
                  </a:lnTo>
                  <a:lnTo>
                    <a:pt x="256" y="273"/>
                  </a:lnTo>
                  <a:lnTo>
                    <a:pt x="256" y="277"/>
                  </a:lnTo>
                  <a:lnTo>
                    <a:pt x="257" y="273"/>
                  </a:lnTo>
                  <a:lnTo>
                    <a:pt x="264" y="274"/>
                  </a:lnTo>
                  <a:lnTo>
                    <a:pt x="266" y="273"/>
                  </a:lnTo>
                  <a:lnTo>
                    <a:pt x="268" y="273"/>
                  </a:lnTo>
                  <a:lnTo>
                    <a:pt x="268" y="271"/>
                  </a:lnTo>
                  <a:lnTo>
                    <a:pt x="272" y="271"/>
                  </a:lnTo>
                  <a:lnTo>
                    <a:pt x="270" y="268"/>
                  </a:lnTo>
                  <a:lnTo>
                    <a:pt x="273" y="265"/>
                  </a:lnTo>
                  <a:lnTo>
                    <a:pt x="274" y="263"/>
                  </a:lnTo>
                  <a:lnTo>
                    <a:pt x="272" y="262"/>
                  </a:lnTo>
                  <a:lnTo>
                    <a:pt x="268" y="263"/>
                  </a:lnTo>
                  <a:lnTo>
                    <a:pt x="266" y="263"/>
                  </a:lnTo>
                  <a:lnTo>
                    <a:pt x="268" y="262"/>
                  </a:lnTo>
                  <a:lnTo>
                    <a:pt x="271" y="261"/>
                  </a:lnTo>
                  <a:lnTo>
                    <a:pt x="271" y="258"/>
                  </a:lnTo>
                  <a:lnTo>
                    <a:pt x="268" y="261"/>
                  </a:lnTo>
                  <a:lnTo>
                    <a:pt x="267" y="258"/>
                  </a:lnTo>
                  <a:lnTo>
                    <a:pt x="265" y="260"/>
                  </a:lnTo>
                  <a:lnTo>
                    <a:pt x="266" y="256"/>
                  </a:lnTo>
                  <a:lnTo>
                    <a:pt x="270" y="256"/>
                  </a:lnTo>
                  <a:lnTo>
                    <a:pt x="271" y="254"/>
                  </a:lnTo>
                  <a:lnTo>
                    <a:pt x="271" y="251"/>
                  </a:lnTo>
                  <a:lnTo>
                    <a:pt x="273" y="253"/>
                  </a:lnTo>
                  <a:lnTo>
                    <a:pt x="275" y="250"/>
                  </a:lnTo>
                  <a:lnTo>
                    <a:pt x="278" y="247"/>
                  </a:lnTo>
                  <a:lnTo>
                    <a:pt x="278" y="250"/>
                  </a:lnTo>
                  <a:lnTo>
                    <a:pt x="275" y="252"/>
                  </a:lnTo>
                  <a:lnTo>
                    <a:pt x="274" y="255"/>
                  </a:lnTo>
                  <a:lnTo>
                    <a:pt x="280" y="256"/>
                  </a:lnTo>
                  <a:lnTo>
                    <a:pt x="280" y="253"/>
                  </a:lnTo>
                  <a:lnTo>
                    <a:pt x="281" y="251"/>
                  </a:lnTo>
                  <a:lnTo>
                    <a:pt x="281" y="253"/>
                  </a:lnTo>
                  <a:lnTo>
                    <a:pt x="287" y="253"/>
                  </a:lnTo>
                  <a:lnTo>
                    <a:pt x="289" y="254"/>
                  </a:lnTo>
                  <a:lnTo>
                    <a:pt x="292" y="252"/>
                  </a:lnTo>
                  <a:lnTo>
                    <a:pt x="295" y="251"/>
                  </a:lnTo>
                  <a:lnTo>
                    <a:pt x="298" y="252"/>
                  </a:lnTo>
                  <a:lnTo>
                    <a:pt x="295" y="252"/>
                  </a:lnTo>
                  <a:lnTo>
                    <a:pt x="292" y="253"/>
                  </a:lnTo>
                  <a:lnTo>
                    <a:pt x="292" y="255"/>
                  </a:lnTo>
                  <a:lnTo>
                    <a:pt x="295" y="258"/>
                  </a:lnTo>
                  <a:lnTo>
                    <a:pt x="298" y="256"/>
                  </a:lnTo>
                  <a:lnTo>
                    <a:pt x="300" y="256"/>
                  </a:lnTo>
                  <a:lnTo>
                    <a:pt x="296" y="258"/>
                  </a:lnTo>
                  <a:lnTo>
                    <a:pt x="293" y="260"/>
                  </a:lnTo>
                  <a:lnTo>
                    <a:pt x="296" y="260"/>
                  </a:lnTo>
                  <a:lnTo>
                    <a:pt x="301" y="258"/>
                  </a:lnTo>
                  <a:lnTo>
                    <a:pt x="300" y="261"/>
                  </a:lnTo>
                  <a:lnTo>
                    <a:pt x="302" y="260"/>
                  </a:lnTo>
                  <a:lnTo>
                    <a:pt x="306" y="262"/>
                  </a:lnTo>
                  <a:lnTo>
                    <a:pt x="304" y="264"/>
                  </a:lnTo>
                  <a:lnTo>
                    <a:pt x="307" y="264"/>
                  </a:lnTo>
                  <a:lnTo>
                    <a:pt x="309" y="267"/>
                  </a:lnTo>
                  <a:lnTo>
                    <a:pt x="313" y="265"/>
                  </a:lnTo>
                  <a:lnTo>
                    <a:pt x="317" y="261"/>
                  </a:lnTo>
                  <a:lnTo>
                    <a:pt x="321" y="259"/>
                  </a:lnTo>
                  <a:lnTo>
                    <a:pt x="321" y="260"/>
                  </a:lnTo>
                  <a:lnTo>
                    <a:pt x="317" y="262"/>
                  </a:lnTo>
                  <a:lnTo>
                    <a:pt x="317" y="268"/>
                  </a:lnTo>
                  <a:lnTo>
                    <a:pt x="319" y="269"/>
                  </a:lnTo>
                  <a:lnTo>
                    <a:pt x="323" y="270"/>
                  </a:lnTo>
                  <a:lnTo>
                    <a:pt x="325" y="271"/>
                  </a:lnTo>
                  <a:lnTo>
                    <a:pt x="326" y="273"/>
                  </a:lnTo>
                  <a:lnTo>
                    <a:pt x="331" y="273"/>
                  </a:lnTo>
                  <a:lnTo>
                    <a:pt x="333" y="273"/>
                  </a:lnTo>
                  <a:lnTo>
                    <a:pt x="347" y="271"/>
                  </a:lnTo>
                  <a:lnTo>
                    <a:pt x="349" y="272"/>
                  </a:lnTo>
                  <a:lnTo>
                    <a:pt x="358" y="273"/>
                  </a:lnTo>
                  <a:lnTo>
                    <a:pt x="360" y="274"/>
                  </a:lnTo>
                  <a:lnTo>
                    <a:pt x="364" y="273"/>
                  </a:lnTo>
                  <a:lnTo>
                    <a:pt x="365" y="271"/>
                  </a:lnTo>
                  <a:lnTo>
                    <a:pt x="366" y="273"/>
                  </a:lnTo>
                  <a:lnTo>
                    <a:pt x="365" y="277"/>
                  </a:lnTo>
                  <a:lnTo>
                    <a:pt x="373" y="279"/>
                  </a:lnTo>
                  <a:lnTo>
                    <a:pt x="378" y="280"/>
                  </a:lnTo>
                  <a:lnTo>
                    <a:pt x="381" y="279"/>
                  </a:lnTo>
                  <a:lnTo>
                    <a:pt x="384" y="278"/>
                  </a:lnTo>
                  <a:lnTo>
                    <a:pt x="386" y="277"/>
                  </a:lnTo>
                  <a:lnTo>
                    <a:pt x="390" y="273"/>
                  </a:lnTo>
                  <a:lnTo>
                    <a:pt x="392" y="273"/>
                  </a:lnTo>
                  <a:lnTo>
                    <a:pt x="393" y="276"/>
                  </a:lnTo>
                  <a:lnTo>
                    <a:pt x="399" y="278"/>
                  </a:lnTo>
                  <a:lnTo>
                    <a:pt x="396" y="277"/>
                  </a:lnTo>
                  <a:lnTo>
                    <a:pt x="393" y="279"/>
                  </a:lnTo>
                  <a:lnTo>
                    <a:pt x="393" y="282"/>
                  </a:lnTo>
                  <a:lnTo>
                    <a:pt x="393" y="277"/>
                  </a:lnTo>
                  <a:lnTo>
                    <a:pt x="390" y="274"/>
                  </a:lnTo>
                  <a:lnTo>
                    <a:pt x="390" y="277"/>
                  </a:lnTo>
                  <a:lnTo>
                    <a:pt x="391" y="280"/>
                  </a:lnTo>
                  <a:lnTo>
                    <a:pt x="389" y="282"/>
                  </a:lnTo>
                  <a:lnTo>
                    <a:pt x="385" y="284"/>
                  </a:lnTo>
                  <a:lnTo>
                    <a:pt x="389" y="285"/>
                  </a:lnTo>
                  <a:lnTo>
                    <a:pt x="391" y="286"/>
                  </a:lnTo>
                  <a:lnTo>
                    <a:pt x="393" y="287"/>
                  </a:lnTo>
                  <a:lnTo>
                    <a:pt x="396" y="288"/>
                  </a:lnTo>
                  <a:lnTo>
                    <a:pt x="399" y="289"/>
                  </a:lnTo>
                  <a:lnTo>
                    <a:pt x="402" y="291"/>
                  </a:lnTo>
                  <a:lnTo>
                    <a:pt x="404" y="290"/>
                  </a:lnTo>
                  <a:lnTo>
                    <a:pt x="403" y="293"/>
                  </a:lnTo>
                  <a:lnTo>
                    <a:pt x="407" y="293"/>
                  </a:lnTo>
                  <a:lnTo>
                    <a:pt x="409" y="295"/>
                  </a:lnTo>
                  <a:lnTo>
                    <a:pt x="411" y="297"/>
                  </a:lnTo>
                  <a:lnTo>
                    <a:pt x="416" y="302"/>
                  </a:lnTo>
                  <a:lnTo>
                    <a:pt x="421" y="305"/>
                  </a:lnTo>
                  <a:lnTo>
                    <a:pt x="427" y="307"/>
                  </a:lnTo>
                  <a:lnTo>
                    <a:pt x="429" y="310"/>
                  </a:lnTo>
                  <a:lnTo>
                    <a:pt x="429" y="307"/>
                  </a:lnTo>
                  <a:lnTo>
                    <a:pt x="433" y="306"/>
                  </a:lnTo>
                  <a:lnTo>
                    <a:pt x="435" y="307"/>
                  </a:lnTo>
                  <a:lnTo>
                    <a:pt x="437" y="306"/>
                  </a:lnTo>
                  <a:lnTo>
                    <a:pt x="435" y="304"/>
                  </a:lnTo>
                  <a:lnTo>
                    <a:pt x="435" y="301"/>
                  </a:lnTo>
                  <a:lnTo>
                    <a:pt x="432" y="301"/>
                  </a:lnTo>
                  <a:lnTo>
                    <a:pt x="432" y="298"/>
                  </a:lnTo>
                  <a:lnTo>
                    <a:pt x="426" y="296"/>
                  </a:lnTo>
                  <a:lnTo>
                    <a:pt x="424" y="297"/>
                  </a:lnTo>
                  <a:lnTo>
                    <a:pt x="426" y="296"/>
                  </a:lnTo>
                  <a:lnTo>
                    <a:pt x="424" y="293"/>
                  </a:lnTo>
                  <a:lnTo>
                    <a:pt x="426" y="295"/>
                  </a:lnTo>
                  <a:lnTo>
                    <a:pt x="429" y="294"/>
                  </a:lnTo>
                  <a:lnTo>
                    <a:pt x="432" y="297"/>
                  </a:lnTo>
                  <a:lnTo>
                    <a:pt x="434" y="298"/>
                  </a:lnTo>
                  <a:lnTo>
                    <a:pt x="437" y="297"/>
                  </a:lnTo>
                  <a:lnTo>
                    <a:pt x="437" y="294"/>
                  </a:lnTo>
                  <a:lnTo>
                    <a:pt x="437" y="297"/>
                  </a:lnTo>
                  <a:lnTo>
                    <a:pt x="441" y="297"/>
                  </a:lnTo>
                  <a:lnTo>
                    <a:pt x="437" y="298"/>
                  </a:lnTo>
                  <a:lnTo>
                    <a:pt x="441" y="304"/>
                  </a:lnTo>
                  <a:lnTo>
                    <a:pt x="441" y="306"/>
                  </a:lnTo>
                  <a:lnTo>
                    <a:pt x="443" y="305"/>
                  </a:lnTo>
                  <a:lnTo>
                    <a:pt x="446" y="306"/>
                  </a:lnTo>
                  <a:lnTo>
                    <a:pt x="447" y="308"/>
                  </a:lnTo>
                  <a:lnTo>
                    <a:pt x="450" y="310"/>
                  </a:lnTo>
                  <a:lnTo>
                    <a:pt x="451" y="307"/>
                  </a:lnTo>
                  <a:lnTo>
                    <a:pt x="450" y="305"/>
                  </a:lnTo>
                  <a:lnTo>
                    <a:pt x="450" y="302"/>
                  </a:lnTo>
                  <a:lnTo>
                    <a:pt x="446" y="295"/>
                  </a:lnTo>
                  <a:lnTo>
                    <a:pt x="446" y="293"/>
                  </a:lnTo>
                  <a:lnTo>
                    <a:pt x="445" y="289"/>
                  </a:lnTo>
                  <a:lnTo>
                    <a:pt x="447" y="290"/>
                  </a:lnTo>
                  <a:lnTo>
                    <a:pt x="445" y="288"/>
                  </a:lnTo>
                  <a:lnTo>
                    <a:pt x="446" y="288"/>
                  </a:lnTo>
                  <a:lnTo>
                    <a:pt x="447" y="285"/>
                  </a:lnTo>
                  <a:lnTo>
                    <a:pt x="447" y="287"/>
                  </a:lnTo>
                  <a:lnTo>
                    <a:pt x="447" y="289"/>
                  </a:lnTo>
                  <a:lnTo>
                    <a:pt x="449" y="293"/>
                  </a:lnTo>
                  <a:lnTo>
                    <a:pt x="450" y="297"/>
                  </a:lnTo>
                  <a:lnTo>
                    <a:pt x="453" y="298"/>
                  </a:lnTo>
                  <a:lnTo>
                    <a:pt x="452" y="302"/>
                  </a:lnTo>
                  <a:lnTo>
                    <a:pt x="455" y="306"/>
                  </a:lnTo>
                  <a:lnTo>
                    <a:pt x="459" y="307"/>
                  </a:lnTo>
                  <a:lnTo>
                    <a:pt x="461" y="310"/>
                  </a:lnTo>
                  <a:lnTo>
                    <a:pt x="464" y="310"/>
                  </a:lnTo>
                  <a:lnTo>
                    <a:pt x="467" y="304"/>
                  </a:lnTo>
                  <a:lnTo>
                    <a:pt x="469" y="304"/>
                  </a:lnTo>
                  <a:lnTo>
                    <a:pt x="467" y="306"/>
                  </a:lnTo>
                  <a:lnTo>
                    <a:pt x="464" y="308"/>
                  </a:lnTo>
                  <a:lnTo>
                    <a:pt x="464" y="311"/>
                  </a:lnTo>
                  <a:lnTo>
                    <a:pt x="467" y="314"/>
                  </a:lnTo>
                  <a:lnTo>
                    <a:pt x="469" y="313"/>
                  </a:lnTo>
                  <a:lnTo>
                    <a:pt x="468" y="315"/>
                  </a:lnTo>
                  <a:lnTo>
                    <a:pt x="470" y="319"/>
                  </a:lnTo>
                  <a:lnTo>
                    <a:pt x="472" y="315"/>
                  </a:lnTo>
                  <a:lnTo>
                    <a:pt x="475" y="316"/>
                  </a:lnTo>
                  <a:lnTo>
                    <a:pt x="477" y="318"/>
                  </a:lnTo>
                  <a:lnTo>
                    <a:pt x="475" y="316"/>
                  </a:lnTo>
                  <a:lnTo>
                    <a:pt x="472" y="318"/>
                  </a:lnTo>
                  <a:lnTo>
                    <a:pt x="473" y="320"/>
                  </a:lnTo>
                  <a:lnTo>
                    <a:pt x="479" y="323"/>
                  </a:lnTo>
                  <a:lnTo>
                    <a:pt x="471" y="320"/>
                  </a:lnTo>
                  <a:lnTo>
                    <a:pt x="472" y="323"/>
                  </a:lnTo>
                  <a:lnTo>
                    <a:pt x="475" y="322"/>
                  </a:lnTo>
                  <a:lnTo>
                    <a:pt x="472" y="325"/>
                  </a:lnTo>
                  <a:lnTo>
                    <a:pt x="476" y="328"/>
                  </a:lnTo>
                  <a:lnTo>
                    <a:pt x="478" y="328"/>
                  </a:lnTo>
                  <a:lnTo>
                    <a:pt x="472" y="329"/>
                  </a:lnTo>
                  <a:lnTo>
                    <a:pt x="473" y="331"/>
                  </a:lnTo>
                  <a:lnTo>
                    <a:pt x="477" y="331"/>
                  </a:lnTo>
                  <a:lnTo>
                    <a:pt x="479" y="332"/>
                  </a:lnTo>
                  <a:lnTo>
                    <a:pt x="481" y="333"/>
                  </a:lnTo>
                  <a:lnTo>
                    <a:pt x="481" y="336"/>
                  </a:lnTo>
                  <a:lnTo>
                    <a:pt x="484" y="338"/>
                  </a:lnTo>
                  <a:lnTo>
                    <a:pt x="487" y="339"/>
                  </a:lnTo>
                  <a:lnTo>
                    <a:pt x="486" y="341"/>
                  </a:lnTo>
                  <a:lnTo>
                    <a:pt x="489" y="341"/>
                  </a:lnTo>
                  <a:lnTo>
                    <a:pt x="489" y="344"/>
                  </a:lnTo>
                  <a:lnTo>
                    <a:pt x="493" y="346"/>
                  </a:lnTo>
                  <a:lnTo>
                    <a:pt x="494" y="349"/>
                  </a:lnTo>
                  <a:lnTo>
                    <a:pt x="498" y="349"/>
                  </a:lnTo>
                  <a:lnTo>
                    <a:pt x="496" y="349"/>
                  </a:lnTo>
                  <a:lnTo>
                    <a:pt x="494" y="352"/>
                  </a:lnTo>
                  <a:lnTo>
                    <a:pt x="494" y="354"/>
                  </a:lnTo>
                  <a:lnTo>
                    <a:pt x="490" y="359"/>
                  </a:lnTo>
                  <a:lnTo>
                    <a:pt x="492" y="362"/>
                  </a:lnTo>
                  <a:lnTo>
                    <a:pt x="495" y="361"/>
                  </a:lnTo>
                  <a:lnTo>
                    <a:pt x="496" y="358"/>
                  </a:lnTo>
                  <a:lnTo>
                    <a:pt x="496" y="356"/>
                  </a:lnTo>
                  <a:lnTo>
                    <a:pt x="498" y="354"/>
                  </a:lnTo>
                  <a:lnTo>
                    <a:pt x="504" y="354"/>
                  </a:lnTo>
                  <a:lnTo>
                    <a:pt x="509" y="358"/>
                  </a:lnTo>
                  <a:lnTo>
                    <a:pt x="509" y="364"/>
                  </a:lnTo>
                  <a:lnTo>
                    <a:pt x="510" y="367"/>
                  </a:lnTo>
                  <a:lnTo>
                    <a:pt x="507" y="367"/>
                  </a:lnTo>
                  <a:lnTo>
                    <a:pt x="509" y="371"/>
                  </a:lnTo>
                  <a:lnTo>
                    <a:pt x="511" y="370"/>
                  </a:lnTo>
                  <a:lnTo>
                    <a:pt x="514" y="366"/>
                  </a:lnTo>
                  <a:lnTo>
                    <a:pt x="511" y="370"/>
                  </a:lnTo>
                  <a:lnTo>
                    <a:pt x="509" y="371"/>
                  </a:lnTo>
                  <a:lnTo>
                    <a:pt x="507" y="373"/>
                  </a:lnTo>
                  <a:lnTo>
                    <a:pt x="507" y="376"/>
                  </a:lnTo>
                  <a:lnTo>
                    <a:pt x="511" y="374"/>
                  </a:lnTo>
                  <a:lnTo>
                    <a:pt x="511" y="376"/>
                  </a:lnTo>
                  <a:lnTo>
                    <a:pt x="514" y="375"/>
                  </a:lnTo>
                  <a:lnTo>
                    <a:pt x="517" y="373"/>
                  </a:lnTo>
                  <a:lnTo>
                    <a:pt x="518" y="370"/>
                  </a:lnTo>
                  <a:lnTo>
                    <a:pt x="520" y="367"/>
                  </a:lnTo>
                  <a:lnTo>
                    <a:pt x="519" y="363"/>
                  </a:lnTo>
                  <a:lnTo>
                    <a:pt x="518" y="357"/>
                  </a:lnTo>
                  <a:lnTo>
                    <a:pt x="520" y="355"/>
                  </a:lnTo>
                  <a:lnTo>
                    <a:pt x="520" y="355"/>
                  </a:lnTo>
                  <a:lnTo>
                    <a:pt x="519" y="357"/>
                  </a:lnTo>
                  <a:lnTo>
                    <a:pt x="520" y="366"/>
                  </a:lnTo>
                  <a:lnTo>
                    <a:pt x="520" y="371"/>
                  </a:lnTo>
                  <a:lnTo>
                    <a:pt x="521" y="370"/>
                  </a:lnTo>
                  <a:lnTo>
                    <a:pt x="523" y="366"/>
                  </a:lnTo>
                  <a:lnTo>
                    <a:pt x="523" y="362"/>
                  </a:lnTo>
                  <a:lnTo>
                    <a:pt x="526" y="364"/>
                  </a:lnTo>
                  <a:lnTo>
                    <a:pt x="524" y="367"/>
                  </a:lnTo>
                  <a:lnTo>
                    <a:pt x="522" y="370"/>
                  </a:lnTo>
                  <a:lnTo>
                    <a:pt x="523" y="372"/>
                  </a:lnTo>
                  <a:lnTo>
                    <a:pt x="526" y="372"/>
                  </a:lnTo>
                  <a:lnTo>
                    <a:pt x="520" y="373"/>
                  </a:lnTo>
                  <a:lnTo>
                    <a:pt x="518" y="378"/>
                  </a:lnTo>
                  <a:lnTo>
                    <a:pt x="519" y="379"/>
                  </a:lnTo>
                  <a:lnTo>
                    <a:pt x="515" y="380"/>
                  </a:lnTo>
                  <a:lnTo>
                    <a:pt x="518" y="382"/>
                  </a:lnTo>
                  <a:lnTo>
                    <a:pt x="520" y="382"/>
                  </a:lnTo>
                  <a:lnTo>
                    <a:pt x="520" y="382"/>
                  </a:lnTo>
                  <a:lnTo>
                    <a:pt x="520" y="382"/>
                  </a:lnTo>
                  <a:lnTo>
                    <a:pt x="520" y="385"/>
                  </a:lnTo>
                  <a:lnTo>
                    <a:pt x="520" y="384"/>
                  </a:lnTo>
                  <a:lnTo>
                    <a:pt x="514" y="380"/>
                  </a:lnTo>
                  <a:lnTo>
                    <a:pt x="514" y="384"/>
                  </a:lnTo>
                  <a:lnTo>
                    <a:pt x="517" y="384"/>
                  </a:lnTo>
                  <a:lnTo>
                    <a:pt x="517" y="387"/>
                  </a:lnTo>
                  <a:lnTo>
                    <a:pt x="518" y="388"/>
                  </a:lnTo>
                  <a:lnTo>
                    <a:pt x="520" y="388"/>
                  </a:lnTo>
                  <a:lnTo>
                    <a:pt x="522" y="387"/>
                  </a:lnTo>
                  <a:lnTo>
                    <a:pt x="528" y="387"/>
                  </a:lnTo>
                  <a:lnTo>
                    <a:pt x="521" y="388"/>
                  </a:lnTo>
                  <a:lnTo>
                    <a:pt x="523" y="391"/>
                  </a:lnTo>
                  <a:lnTo>
                    <a:pt x="520" y="388"/>
                  </a:lnTo>
                  <a:lnTo>
                    <a:pt x="520" y="391"/>
                  </a:lnTo>
                  <a:lnTo>
                    <a:pt x="520" y="393"/>
                  </a:lnTo>
                  <a:lnTo>
                    <a:pt x="528" y="401"/>
                  </a:lnTo>
                  <a:lnTo>
                    <a:pt x="530" y="402"/>
                  </a:lnTo>
                  <a:lnTo>
                    <a:pt x="531" y="398"/>
                  </a:lnTo>
                  <a:lnTo>
                    <a:pt x="534" y="396"/>
                  </a:lnTo>
                  <a:lnTo>
                    <a:pt x="537" y="393"/>
                  </a:lnTo>
                  <a:lnTo>
                    <a:pt x="538" y="391"/>
                  </a:lnTo>
                  <a:lnTo>
                    <a:pt x="539" y="391"/>
                  </a:lnTo>
                  <a:lnTo>
                    <a:pt x="538" y="393"/>
                  </a:lnTo>
                  <a:lnTo>
                    <a:pt x="541" y="395"/>
                  </a:lnTo>
                  <a:lnTo>
                    <a:pt x="538" y="395"/>
                  </a:lnTo>
                  <a:lnTo>
                    <a:pt x="537" y="397"/>
                  </a:lnTo>
                  <a:lnTo>
                    <a:pt x="538" y="399"/>
                  </a:lnTo>
                  <a:lnTo>
                    <a:pt x="540" y="401"/>
                  </a:lnTo>
                  <a:lnTo>
                    <a:pt x="544" y="401"/>
                  </a:lnTo>
                  <a:lnTo>
                    <a:pt x="546" y="401"/>
                  </a:lnTo>
                  <a:lnTo>
                    <a:pt x="547" y="401"/>
                  </a:lnTo>
                  <a:lnTo>
                    <a:pt x="548" y="405"/>
                  </a:lnTo>
                  <a:lnTo>
                    <a:pt x="546" y="401"/>
                  </a:lnTo>
                  <a:lnTo>
                    <a:pt x="544" y="401"/>
                  </a:lnTo>
                  <a:lnTo>
                    <a:pt x="541" y="402"/>
                  </a:lnTo>
                  <a:lnTo>
                    <a:pt x="538" y="401"/>
                  </a:lnTo>
                  <a:lnTo>
                    <a:pt x="536" y="401"/>
                  </a:lnTo>
                  <a:lnTo>
                    <a:pt x="536" y="405"/>
                  </a:lnTo>
                  <a:lnTo>
                    <a:pt x="541" y="408"/>
                  </a:lnTo>
                  <a:lnTo>
                    <a:pt x="541" y="410"/>
                  </a:lnTo>
                  <a:lnTo>
                    <a:pt x="543" y="414"/>
                  </a:lnTo>
                  <a:lnTo>
                    <a:pt x="546" y="413"/>
                  </a:lnTo>
                  <a:lnTo>
                    <a:pt x="545" y="419"/>
                  </a:lnTo>
                  <a:lnTo>
                    <a:pt x="545" y="422"/>
                  </a:lnTo>
                  <a:lnTo>
                    <a:pt x="547" y="419"/>
                  </a:lnTo>
                  <a:lnTo>
                    <a:pt x="548" y="422"/>
                  </a:lnTo>
                  <a:lnTo>
                    <a:pt x="549" y="419"/>
                  </a:lnTo>
                  <a:lnTo>
                    <a:pt x="549" y="422"/>
                  </a:lnTo>
                  <a:lnTo>
                    <a:pt x="549" y="425"/>
                  </a:lnTo>
                  <a:lnTo>
                    <a:pt x="558" y="419"/>
                  </a:lnTo>
                  <a:lnTo>
                    <a:pt x="562" y="414"/>
                  </a:lnTo>
                  <a:lnTo>
                    <a:pt x="561" y="417"/>
                  </a:lnTo>
                  <a:lnTo>
                    <a:pt x="558" y="419"/>
                  </a:lnTo>
                  <a:lnTo>
                    <a:pt x="560" y="422"/>
                  </a:lnTo>
                  <a:lnTo>
                    <a:pt x="564" y="422"/>
                  </a:lnTo>
                  <a:lnTo>
                    <a:pt x="563" y="424"/>
                  </a:lnTo>
                  <a:lnTo>
                    <a:pt x="564" y="426"/>
                  </a:lnTo>
                  <a:lnTo>
                    <a:pt x="562" y="424"/>
                  </a:lnTo>
                  <a:lnTo>
                    <a:pt x="560" y="423"/>
                  </a:lnTo>
                  <a:lnTo>
                    <a:pt x="557" y="424"/>
                  </a:lnTo>
                  <a:lnTo>
                    <a:pt x="555" y="427"/>
                  </a:lnTo>
                  <a:lnTo>
                    <a:pt x="553" y="427"/>
                  </a:lnTo>
                  <a:lnTo>
                    <a:pt x="551" y="430"/>
                  </a:lnTo>
                  <a:lnTo>
                    <a:pt x="549" y="432"/>
                  </a:lnTo>
                  <a:lnTo>
                    <a:pt x="551" y="436"/>
                  </a:lnTo>
                  <a:lnTo>
                    <a:pt x="553" y="438"/>
                  </a:lnTo>
                  <a:lnTo>
                    <a:pt x="554" y="435"/>
                  </a:lnTo>
                  <a:lnTo>
                    <a:pt x="554" y="434"/>
                  </a:lnTo>
                  <a:lnTo>
                    <a:pt x="557" y="432"/>
                  </a:lnTo>
                  <a:lnTo>
                    <a:pt x="558" y="434"/>
                  </a:lnTo>
                  <a:lnTo>
                    <a:pt x="563" y="434"/>
                  </a:lnTo>
                  <a:lnTo>
                    <a:pt x="566" y="432"/>
                  </a:lnTo>
                  <a:lnTo>
                    <a:pt x="565" y="435"/>
                  </a:lnTo>
                  <a:lnTo>
                    <a:pt x="557" y="435"/>
                  </a:lnTo>
                  <a:lnTo>
                    <a:pt x="555" y="436"/>
                  </a:lnTo>
                  <a:lnTo>
                    <a:pt x="552" y="441"/>
                  </a:lnTo>
                  <a:lnTo>
                    <a:pt x="557" y="441"/>
                  </a:lnTo>
                  <a:lnTo>
                    <a:pt x="560" y="440"/>
                  </a:lnTo>
                  <a:lnTo>
                    <a:pt x="557" y="441"/>
                  </a:lnTo>
                  <a:lnTo>
                    <a:pt x="553" y="442"/>
                  </a:lnTo>
                  <a:lnTo>
                    <a:pt x="552" y="444"/>
                  </a:lnTo>
                  <a:lnTo>
                    <a:pt x="557" y="445"/>
                  </a:lnTo>
                  <a:lnTo>
                    <a:pt x="563" y="445"/>
                  </a:lnTo>
                  <a:lnTo>
                    <a:pt x="565" y="444"/>
                  </a:lnTo>
                  <a:lnTo>
                    <a:pt x="563" y="445"/>
                  </a:lnTo>
                  <a:lnTo>
                    <a:pt x="560" y="445"/>
                  </a:lnTo>
                  <a:lnTo>
                    <a:pt x="557" y="445"/>
                  </a:lnTo>
                  <a:lnTo>
                    <a:pt x="555" y="445"/>
                  </a:lnTo>
                  <a:lnTo>
                    <a:pt x="556" y="448"/>
                  </a:lnTo>
                  <a:lnTo>
                    <a:pt x="558" y="449"/>
                  </a:lnTo>
                  <a:lnTo>
                    <a:pt x="562" y="449"/>
                  </a:lnTo>
                  <a:lnTo>
                    <a:pt x="558" y="448"/>
                  </a:lnTo>
                  <a:lnTo>
                    <a:pt x="562" y="449"/>
                  </a:lnTo>
                  <a:lnTo>
                    <a:pt x="568" y="449"/>
                  </a:lnTo>
                  <a:lnTo>
                    <a:pt x="570" y="448"/>
                  </a:lnTo>
                  <a:lnTo>
                    <a:pt x="572" y="448"/>
                  </a:lnTo>
                  <a:lnTo>
                    <a:pt x="570" y="449"/>
                  </a:lnTo>
                  <a:lnTo>
                    <a:pt x="572" y="450"/>
                  </a:lnTo>
                  <a:lnTo>
                    <a:pt x="573" y="452"/>
                  </a:lnTo>
                  <a:lnTo>
                    <a:pt x="577" y="452"/>
                  </a:lnTo>
                  <a:lnTo>
                    <a:pt x="579" y="451"/>
                  </a:lnTo>
                  <a:lnTo>
                    <a:pt x="581" y="445"/>
                  </a:lnTo>
                  <a:lnTo>
                    <a:pt x="581" y="449"/>
                  </a:lnTo>
                  <a:lnTo>
                    <a:pt x="580" y="451"/>
                  </a:lnTo>
                  <a:lnTo>
                    <a:pt x="577" y="452"/>
                  </a:lnTo>
                  <a:lnTo>
                    <a:pt x="572" y="453"/>
                  </a:lnTo>
                  <a:lnTo>
                    <a:pt x="572" y="453"/>
                  </a:lnTo>
                  <a:lnTo>
                    <a:pt x="575" y="453"/>
                  </a:lnTo>
                  <a:lnTo>
                    <a:pt x="572" y="456"/>
                  </a:lnTo>
                  <a:lnTo>
                    <a:pt x="575" y="456"/>
                  </a:lnTo>
                  <a:lnTo>
                    <a:pt x="578" y="455"/>
                  </a:lnTo>
                  <a:lnTo>
                    <a:pt x="580" y="457"/>
                  </a:lnTo>
                  <a:lnTo>
                    <a:pt x="581" y="453"/>
                  </a:lnTo>
                  <a:lnTo>
                    <a:pt x="582" y="457"/>
                  </a:lnTo>
                  <a:lnTo>
                    <a:pt x="584" y="457"/>
                  </a:lnTo>
                  <a:lnTo>
                    <a:pt x="588" y="456"/>
                  </a:lnTo>
                  <a:lnTo>
                    <a:pt x="590" y="453"/>
                  </a:lnTo>
                  <a:lnTo>
                    <a:pt x="589" y="450"/>
                  </a:lnTo>
                  <a:lnTo>
                    <a:pt x="591" y="448"/>
                  </a:lnTo>
                  <a:lnTo>
                    <a:pt x="591" y="449"/>
                  </a:lnTo>
                  <a:lnTo>
                    <a:pt x="590" y="455"/>
                  </a:lnTo>
                  <a:lnTo>
                    <a:pt x="588" y="456"/>
                  </a:lnTo>
                  <a:lnTo>
                    <a:pt x="588" y="459"/>
                  </a:lnTo>
                  <a:lnTo>
                    <a:pt x="591" y="459"/>
                  </a:lnTo>
                  <a:lnTo>
                    <a:pt x="594" y="457"/>
                  </a:lnTo>
                  <a:lnTo>
                    <a:pt x="596" y="457"/>
                  </a:lnTo>
                  <a:lnTo>
                    <a:pt x="594" y="459"/>
                  </a:lnTo>
                  <a:lnTo>
                    <a:pt x="594" y="462"/>
                  </a:lnTo>
                  <a:lnTo>
                    <a:pt x="594" y="465"/>
                  </a:lnTo>
                  <a:lnTo>
                    <a:pt x="591" y="465"/>
                  </a:lnTo>
                  <a:lnTo>
                    <a:pt x="596" y="468"/>
                  </a:lnTo>
                  <a:lnTo>
                    <a:pt x="598" y="469"/>
                  </a:lnTo>
                  <a:lnTo>
                    <a:pt x="601" y="468"/>
                  </a:lnTo>
                  <a:lnTo>
                    <a:pt x="604" y="467"/>
                  </a:lnTo>
                  <a:lnTo>
                    <a:pt x="603" y="465"/>
                  </a:lnTo>
                  <a:lnTo>
                    <a:pt x="605" y="462"/>
                  </a:lnTo>
                  <a:lnTo>
                    <a:pt x="604" y="465"/>
                  </a:lnTo>
                  <a:lnTo>
                    <a:pt x="604" y="466"/>
                  </a:lnTo>
                  <a:lnTo>
                    <a:pt x="604" y="469"/>
                  </a:lnTo>
                  <a:lnTo>
                    <a:pt x="606" y="470"/>
                  </a:lnTo>
                  <a:lnTo>
                    <a:pt x="609" y="470"/>
                  </a:lnTo>
                  <a:lnTo>
                    <a:pt x="607" y="470"/>
                  </a:lnTo>
                  <a:lnTo>
                    <a:pt x="601" y="472"/>
                  </a:lnTo>
                  <a:lnTo>
                    <a:pt x="604" y="474"/>
                  </a:lnTo>
                  <a:lnTo>
                    <a:pt x="609" y="475"/>
                  </a:lnTo>
                  <a:lnTo>
                    <a:pt x="611" y="473"/>
                  </a:lnTo>
                  <a:lnTo>
                    <a:pt x="614" y="472"/>
                  </a:lnTo>
                  <a:lnTo>
                    <a:pt x="613" y="474"/>
                  </a:lnTo>
                  <a:lnTo>
                    <a:pt x="614" y="476"/>
                  </a:lnTo>
                  <a:lnTo>
                    <a:pt x="616" y="477"/>
                  </a:lnTo>
                  <a:lnTo>
                    <a:pt x="615" y="479"/>
                  </a:lnTo>
                  <a:lnTo>
                    <a:pt x="616" y="479"/>
                  </a:lnTo>
                  <a:lnTo>
                    <a:pt x="615" y="483"/>
                  </a:lnTo>
                  <a:lnTo>
                    <a:pt x="616" y="483"/>
                  </a:lnTo>
                  <a:lnTo>
                    <a:pt x="617" y="481"/>
                  </a:lnTo>
                  <a:lnTo>
                    <a:pt x="620" y="483"/>
                  </a:lnTo>
                  <a:lnTo>
                    <a:pt x="620" y="485"/>
                  </a:lnTo>
                  <a:lnTo>
                    <a:pt x="623" y="486"/>
                  </a:lnTo>
                  <a:lnTo>
                    <a:pt x="624" y="490"/>
                  </a:lnTo>
                  <a:lnTo>
                    <a:pt x="623" y="492"/>
                  </a:lnTo>
                  <a:lnTo>
                    <a:pt x="621" y="492"/>
                  </a:lnTo>
                  <a:lnTo>
                    <a:pt x="624" y="494"/>
                  </a:lnTo>
                  <a:lnTo>
                    <a:pt x="625" y="498"/>
                  </a:lnTo>
                  <a:lnTo>
                    <a:pt x="626" y="500"/>
                  </a:lnTo>
                  <a:lnTo>
                    <a:pt x="625" y="503"/>
                  </a:lnTo>
                  <a:lnTo>
                    <a:pt x="624" y="506"/>
                  </a:lnTo>
                  <a:lnTo>
                    <a:pt x="625" y="511"/>
                  </a:lnTo>
                  <a:lnTo>
                    <a:pt x="623" y="512"/>
                  </a:lnTo>
                  <a:lnTo>
                    <a:pt x="621" y="516"/>
                  </a:lnTo>
                  <a:lnTo>
                    <a:pt x="618" y="516"/>
                  </a:lnTo>
                  <a:lnTo>
                    <a:pt x="616" y="515"/>
                  </a:lnTo>
                  <a:lnTo>
                    <a:pt x="620" y="511"/>
                  </a:lnTo>
                  <a:lnTo>
                    <a:pt x="620" y="515"/>
                  </a:lnTo>
                  <a:lnTo>
                    <a:pt x="622" y="511"/>
                  </a:lnTo>
                  <a:lnTo>
                    <a:pt x="623" y="509"/>
                  </a:lnTo>
                  <a:lnTo>
                    <a:pt x="622" y="506"/>
                  </a:lnTo>
                  <a:lnTo>
                    <a:pt x="623" y="503"/>
                  </a:lnTo>
                  <a:lnTo>
                    <a:pt x="621" y="503"/>
                  </a:lnTo>
                  <a:lnTo>
                    <a:pt x="618" y="506"/>
                  </a:lnTo>
                  <a:lnTo>
                    <a:pt x="616" y="508"/>
                  </a:lnTo>
                  <a:lnTo>
                    <a:pt x="617" y="510"/>
                  </a:lnTo>
                  <a:lnTo>
                    <a:pt x="614" y="511"/>
                  </a:lnTo>
                  <a:lnTo>
                    <a:pt x="616" y="508"/>
                  </a:lnTo>
                  <a:lnTo>
                    <a:pt x="621" y="503"/>
                  </a:lnTo>
                  <a:lnTo>
                    <a:pt x="621" y="500"/>
                  </a:lnTo>
                  <a:lnTo>
                    <a:pt x="620" y="498"/>
                  </a:lnTo>
                  <a:lnTo>
                    <a:pt x="617" y="498"/>
                  </a:lnTo>
                  <a:lnTo>
                    <a:pt x="614" y="496"/>
                  </a:lnTo>
                  <a:lnTo>
                    <a:pt x="612" y="498"/>
                  </a:lnTo>
                  <a:lnTo>
                    <a:pt x="604" y="496"/>
                  </a:lnTo>
                  <a:lnTo>
                    <a:pt x="598" y="495"/>
                  </a:lnTo>
                  <a:lnTo>
                    <a:pt x="596" y="493"/>
                  </a:lnTo>
                  <a:lnTo>
                    <a:pt x="592" y="493"/>
                  </a:lnTo>
                  <a:lnTo>
                    <a:pt x="594" y="495"/>
                  </a:lnTo>
                  <a:lnTo>
                    <a:pt x="594" y="498"/>
                  </a:lnTo>
                  <a:lnTo>
                    <a:pt x="594" y="500"/>
                  </a:lnTo>
                  <a:lnTo>
                    <a:pt x="596" y="503"/>
                  </a:lnTo>
                  <a:lnTo>
                    <a:pt x="598" y="506"/>
                  </a:lnTo>
                  <a:lnTo>
                    <a:pt x="598" y="509"/>
                  </a:lnTo>
                  <a:lnTo>
                    <a:pt x="599" y="511"/>
                  </a:lnTo>
                  <a:lnTo>
                    <a:pt x="599" y="511"/>
                  </a:lnTo>
                  <a:lnTo>
                    <a:pt x="600" y="515"/>
                  </a:lnTo>
                  <a:lnTo>
                    <a:pt x="603" y="517"/>
                  </a:lnTo>
                  <a:lnTo>
                    <a:pt x="605" y="518"/>
                  </a:lnTo>
                  <a:lnTo>
                    <a:pt x="601" y="519"/>
                  </a:lnTo>
                  <a:lnTo>
                    <a:pt x="603" y="522"/>
                  </a:lnTo>
                  <a:lnTo>
                    <a:pt x="604" y="524"/>
                  </a:lnTo>
                  <a:lnTo>
                    <a:pt x="603" y="526"/>
                  </a:lnTo>
                  <a:lnTo>
                    <a:pt x="601" y="524"/>
                  </a:lnTo>
                  <a:lnTo>
                    <a:pt x="603" y="527"/>
                  </a:lnTo>
                  <a:lnTo>
                    <a:pt x="603" y="529"/>
                  </a:lnTo>
                  <a:lnTo>
                    <a:pt x="608" y="529"/>
                  </a:lnTo>
                  <a:lnTo>
                    <a:pt x="612" y="530"/>
                  </a:lnTo>
                  <a:lnTo>
                    <a:pt x="614" y="532"/>
                  </a:lnTo>
                  <a:lnTo>
                    <a:pt x="612" y="532"/>
                  </a:lnTo>
                  <a:lnTo>
                    <a:pt x="608" y="530"/>
                  </a:lnTo>
                  <a:lnTo>
                    <a:pt x="603" y="530"/>
                  </a:lnTo>
                  <a:lnTo>
                    <a:pt x="604" y="534"/>
                  </a:lnTo>
                  <a:lnTo>
                    <a:pt x="604" y="544"/>
                  </a:lnTo>
                  <a:lnTo>
                    <a:pt x="601" y="554"/>
                  </a:lnTo>
                  <a:lnTo>
                    <a:pt x="600" y="570"/>
                  </a:lnTo>
                  <a:lnTo>
                    <a:pt x="601" y="573"/>
                  </a:lnTo>
                  <a:lnTo>
                    <a:pt x="599" y="575"/>
                  </a:lnTo>
                  <a:lnTo>
                    <a:pt x="600" y="577"/>
                  </a:lnTo>
                  <a:lnTo>
                    <a:pt x="598" y="580"/>
                  </a:lnTo>
                  <a:lnTo>
                    <a:pt x="596" y="586"/>
                  </a:lnTo>
                  <a:lnTo>
                    <a:pt x="596" y="589"/>
                  </a:lnTo>
                  <a:lnTo>
                    <a:pt x="597" y="592"/>
                  </a:lnTo>
                  <a:lnTo>
                    <a:pt x="597" y="596"/>
                  </a:lnTo>
                  <a:lnTo>
                    <a:pt x="598" y="598"/>
                  </a:lnTo>
                  <a:lnTo>
                    <a:pt x="600" y="602"/>
                  </a:lnTo>
                  <a:lnTo>
                    <a:pt x="600" y="604"/>
                  </a:lnTo>
                  <a:lnTo>
                    <a:pt x="601" y="609"/>
                  </a:lnTo>
                  <a:lnTo>
                    <a:pt x="601" y="613"/>
                  </a:lnTo>
                  <a:lnTo>
                    <a:pt x="600" y="615"/>
                  </a:lnTo>
                  <a:lnTo>
                    <a:pt x="601" y="619"/>
                  </a:lnTo>
                  <a:lnTo>
                    <a:pt x="600" y="621"/>
                  </a:lnTo>
                  <a:lnTo>
                    <a:pt x="598" y="623"/>
                  </a:lnTo>
                  <a:lnTo>
                    <a:pt x="598" y="626"/>
                  </a:lnTo>
                  <a:lnTo>
                    <a:pt x="598" y="629"/>
                  </a:lnTo>
                  <a:lnTo>
                    <a:pt x="600" y="631"/>
                  </a:lnTo>
                  <a:lnTo>
                    <a:pt x="604" y="635"/>
                  </a:lnTo>
                  <a:lnTo>
                    <a:pt x="605" y="638"/>
                  </a:lnTo>
                  <a:lnTo>
                    <a:pt x="606" y="640"/>
                  </a:lnTo>
                  <a:lnTo>
                    <a:pt x="606" y="646"/>
                  </a:lnTo>
                  <a:lnTo>
                    <a:pt x="607" y="648"/>
                  </a:lnTo>
                  <a:lnTo>
                    <a:pt x="607" y="652"/>
                  </a:lnTo>
                  <a:lnTo>
                    <a:pt x="615" y="658"/>
                  </a:lnTo>
                  <a:lnTo>
                    <a:pt x="617" y="663"/>
                  </a:lnTo>
                  <a:lnTo>
                    <a:pt x="618" y="665"/>
                  </a:lnTo>
                  <a:lnTo>
                    <a:pt x="621" y="667"/>
                  </a:lnTo>
                  <a:lnTo>
                    <a:pt x="623" y="666"/>
                  </a:lnTo>
                  <a:lnTo>
                    <a:pt x="625" y="664"/>
                  </a:lnTo>
                  <a:lnTo>
                    <a:pt x="629" y="665"/>
                  </a:lnTo>
                  <a:lnTo>
                    <a:pt x="629" y="665"/>
                  </a:lnTo>
                  <a:lnTo>
                    <a:pt x="632" y="665"/>
                  </a:lnTo>
                  <a:lnTo>
                    <a:pt x="634" y="664"/>
                  </a:lnTo>
                  <a:lnTo>
                    <a:pt x="637" y="665"/>
                  </a:lnTo>
                  <a:lnTo>
                    <a:pt x="633" y="666"/>
                  </a:lnTo>
                  <a:lnTo>
                    <a:pt x="631" y="665"/>
                  </a:lnTo>
                  <a:lnTo>
                    <a:pt x="625" y="666"/>
                  </a:lnTo>
                  <a:lnTo>
                    <a:pt x="625" y="669"/>
                  </a:lnTo>
                  <a:lnTo>
                    <a:pt x="629" y="671"/>
                  </a:lnTo>
                  <a:lnTo>
                    <a:pt x="629" y="674"/>
                  </a:lnTo>
                  <a:lnTo>
                    <a:pt x="626" y="672"/>
                  </a:lnTo>
                  <a:lnTo>
                    <a:pt x="623" y="670"/>
                  </a:lnTo>
                  <a:lnTo>
                    <a:pt x="623" y="673"/>
                  </a:lnTo>
                  <a:lnTo>
                    <a:pt x="624" y="675"/>
                  </a:lnTo>
                  <a:lnTo>
                    <a:pt x="624" y="678"/>
                  </a:lnTo>
                  <a:lnTo>
                    <a:pt x="626" y="681"/>
                  </a:lnTo>
                  <a:lnTo>
                    <a:pt x="630" y="682"/>
                  </a:lnTo>
                  <a:lnTo>
                    <a:pt x="632" y="683"/>
                  </a:lnTo>
                  <a:lnTo>
                    <a:pt x="633" y="686"/>
                  </a:lnTo>
                  <a:lnTo>
                    <a:pt x="631" y="690"/>
                  </a:lnTo>
                  <a:lnTo>
                    <a:pt x="632" y="693"/>
                  </a:lnTo>
                  <a:lnTo>
                    <a:pt x="634" y="695"/>
                  </a:lnTo>
                  <a:lnTo>
                    <a:pt x="638" y="698"/>
                  </a:lnTo>
                  <a:lnTo>
                    <a:pt x="639" y="700"/>
                  </a:lnTo>
                  <a:lnTo>
                    <a:pt x="641" y="703"/>
                  </a:lnTo>
                  <a:lnTo>
                    <a:pt x="646" y="707"/>
                  </a:lnTo>
                  <a:lnTo>
                    <a:pt x="647" y="710"/>
                  </a:lnTo>
                  <a:lnTo>
                    <a:pt x="649" y="712"/>
                  </a:lnTo>
                  <a:lnTo>
                    <a:pt x="649" y="715"/>
                  </a:lnTo>
                  <a:lnTo>
                    <a:pt x="649" y="720"/>
                  </a:lnTo>
                  <a:lnTo>
                    <a:pt x="651" y="722"/>
                  </a:lnTo>
                  <a:lnTo>
                    <a:pt x="658" y="722"/>
                  </a:lnTo>
                  <a:lnTo>
                    <a:pt x="663" y="722"/>
                  </a:lnTo>
                  <a:lnTo>
                    <a:pt x="666" y="723"/>
                  </a:lnTo>
                  <a:lnTo>
                    <a:pt x="668" y="726"/>
                  </a:lnTo>
                  <a:lnTo>
                    <a:pt x="671" y="727"/>
                  </a:lnTo>
                  <a:lnTo>
                    <a:pt x="674" y="729"/>
                  </a:lnTo>
                  <a:lnTo>
                    <a:pt x="676" y="727"/>
                  </a:lnTo>
                  <a:lnTo>
                    <a:pt x="680" y="730"/>
                  </a:lnTo>
                  <a:lnTo>
                    <a:pt x="681" y="733"/>
                  </a:lnTo>
                  <a:lnTo>
                    <a:pt x="682" y="732"/>
                  </a:lnTo>
                  <a:lnTo>
                    <a:pt x="684" y="733"/>
                  </a:lnTo>
                  <a:lnTo>
                    <a:pt x="690" y="737"/>
                  </a:lnTo>
                  <a:lnTo>
                    <a:pt x="692" y="740"/>
                  </a:lnTo>
                  <a:lnTo>
                    <a:pt x="694" y="742"/>
                  </a:lnTo>
                  <a:lnTo>
                    <a:pt x="694" y="746"/>
                  </a:lnTo>
                  <a:lnTo>
                    <a:pt x="694" y="748"/>
                  </a:lnTo>
                  <a:lnTo>
                    <a:pt x="697" y="750"/>
                  </a:lnTo>
                  <a:lnTo>
                    <a:pt x="698" y="752"/>
                  </a:lnTo>
                  <a:lnTo>
                    <a:pt x="700" y="756"/>
                  </a:lnTo>
                  <a:lnTo>
                    <a:pt x="700" y="758"/>
                  </a:lnTo>
                  <a:lnTo>
                    <a:pt x="702" y="761"/>
                  </a:lnTo>
                  <a:lnTo>
                    <a:pt x="703" y="766"/>
                  </a:lnTo>
                  <a:lnTo>
                    <a:pt x="708" y="772"/>
                  </a:lnTo>
                  <a:lnTo>
                    <a:pt x="709" y="775"/>
                  </a:lnTo>
                  <a:lnTo>
                    <a:pt x="711" y="777"/>
                  </a:lnTo>
                  <a:lnTo>
                    <a:pt x="711" y="780"/>
                  </a:lnTo>
                  <a:lnTo>
                    <a:pt x="714" y="783"/>
                  </a:lnTo>
                  <a:lnTo>
                    <a:pt x="715" y="784"/>
                  </a:lnTo>
                  <a:lnTo>
                    <a:pt x="715" y="786"/>
                  </a:lnTo>
                  <a:lnTo>
                    <a:pt x="715" y="790"/>
                  </a:lnTo>
                  <a:lnTo>
                    <a:pt x="716" y="791"/>
                  </a:lnTo>
                  <a:lnTo>
                    <a:pt x="717" y="793"/>
                  </a:lnTo>
                  <a:lnTo>
                    <a:pt x="720" y="795"/>
                  </a:lnTo>
                  <a:lnTo>
                    <a:pt x="720" y="797"/>
                  </a:lnTo>
                  <a:lnTo>
                    <a:pt x="724" y="798"/>
                  </a:lnTo>
                  <a:lnTo>
                    <a:pt x="725" y="798"/>
                  </a:lnTo>
                  <a:lnTo>
                    <a:pt x="727" y="799"/>
                  </a:lnTo>
                  <a:lnTo>
                    <a:pt x="727" y="800"/>
                  </a:lnTo>
                  <a:lnTo>
                    <a:pt x="728" y="801"/>
                  </a:lnTo>
                  <a:lnTo>
                    <a:pt x="732" y="806"/>
                  </a:lnTo>
                  <a:lnTo>
                    <a:pt x="737" y="810"/>
                  </a:lnTo>
                  <a:lnTo>
                    <a:pt x="737" y="811"/>
                  </a:lnTo>
                  <a:lnTo>
                    <a:pt x="739" y="814"/>
                  </a:lnTo>
                  <a:lnTo>
                    <a:pt x="739" y="817"/>
                  </a:lnTo>
                  <a:lnTo>
                    <a:pt x="737" y="819"/>
                  </a:lnTo>
                  <a:lnTo>
                    <a:pt x="737" y="821"/>
                  </a:lnTo>
                  <a:lnTo>
                    <a:pt x="737" y="824"/>
                  </a:lnTo>
                  <a:lnTo>
                    <a:pt x="741" y="821"/>
                  </a:lnTo>
                  <a:lnTo>
                    <a:pt x="741" y="824"/>
                  </a:lnTo>
                  <a:lnTo>
                    <a:pt x="741" y="827"/>
                  </a:lnTo>
                  <a:lnTo>
                    <a:pt x="740" y="824"/>
                  </a:lnTo>
                  <a:lnTo>
                    <a:pt x="737" y="824"/>
                  </a:lnTo>
                  <a:lnTo>
                    <a:pt x="734" y="821"/>
                  </a:lnTo>
                  <a:lnTo>
                    <a:pt x="732" y="823"/>
                  </a:lnTo>
                  <a:lnTo>
                    <a:pt x="728" y="823"/>
                  </a:lnTo>
                  <a:lnTo>
                    <a:pt x="726" y="824"/>
                  </a:lnTo>
                  <a:lnTo>
                    <a:pt x="728" y="825"/>
                  </a:lnTo>
                  <a:lnTo>
                    <a:pt x="732" y="827"/>
                  </a:lnTo>
                  <a:lnTo>
                    <a:pt x="733" y="829"/>
                  </a:lnTo>
                  <a:lnTo>
                    <a:pt x="735" y="832"/>
                  </a:lnTo>
                  <a:lnTo>
                    <a:pt x="739" y="833"/>
                  </a:lnTo>
                  <a:lnTo>
                    <a:pt x="739" y="833"/>
                  </a:lnTo>
                  <a:lnTo>
                    <a:pt x="742" y="835"/>
                  </a:lnTo>
                  <a:lnTo>
                    <a:pt x="744" y="837"/>
                  </a:lnTo>
                  <a:lnTo>
                    <a:pt x="746" y="837"/>
                  </a:lnTo>
                  <a:lnTo>
                    <a:pt x="749" y="837"/>
                  </a:lnTo>
                  <a:lnTo>
                    <a:pt x="751" y="835"/>
                  </a:lnTo>
                  <a:lnTo>
                    <a:pt x="751" y="834"/>
                  </a:lnTo>
                  <a:lnTo>
                    <a:pt x="751" y="837"/>
                  </a:lnTo>
                  <a:lnTo>
                    <a:pt x="752" y="840"/>
                  </a:lnTo>
                  <a:lnTo>
                    <a:pt x="756" y="842"/>
                  </a:lnTo>
                  <a:lnTo>
                    <a:pt x="758" y="844"/>
                  </a:lnTo>
                  <a:lnTo>
                    <a:pt x="758" y="844"/>
                  </a:lnTo>
                  <a:lnTo>
                    <a:pt x="761" y="845"/>
                  </a:lnTo>
                  <a:lnTo>
                    <a:pt x="761" y="845"/>
                  </a:lnTo>
                  <a:lnTo>
                    <a:pt x="763" y="849"/>
                  </a:lnTo>
                  <a:lnTo>
                    <a:pt x="763" y="849"/>
                  </a:lnTo>
                  <a:lnTo>
                    <a:pt x="766" y="851"/>
                  </a:lnTo>
                  <a:lnTo>
                    <a:pt x="766" y="854"/>
                  </a:lnTo>
                  <a:lnTo>
                    <a:pt x="766" y="857"/>
                  </a:lnTo>
                  <a:lnTo>
                    <a:pt x="766" y="859"/>
                  </a:lnTo>
                  <a:lnTo>
                    <a:pt x="766" y="860"/>
                  </a:lnTo>
                  <a:lnTo>
                    <a:pt x="765" y="862"/>
                  </a:lnTo>
                  <a:lnTo>
                    <a:pt x="765" y="864"/>
                  </a:lnTo>
                  <a:lnTo>
                    <a:pt x="768" y="867"/>
                  </a:lnTo>
                  <a:lnTo>
                    <a:pt x="769" y="869"/>
                  </a:lnTo>
                  <a:lnTo>
                    <a:pt x="773" y="871"/>
                  </a:lnTo>
                  <a:lnTo>
                    <a:pt x="773" y="871"/>
                  </a:lnTo>
                  <a:lnTo>
                    <a:pt x="778" y="875"/>
                  </a:lnTo>
                  <a:lnTo>
                    <a:pt x="780" y="877"/>
                  </a:lnTo>
                  <a:lnTo>
                    <a:pt x="783" y="879"/>
                  </a:lnTo>
                  <a:lnTo>
                    <a:pt x="786" y="881"/>
                  </a:lnTo>
                  <a:lnTo>
                    <a:pt x="788" y="883"/>
                  </a:lnTo>
                  <a:lnTo>
                    <a:pt x="791" y="886"/>
                  </a:lnTo>
                  <a:lnTo>
                    <a:pt x="792" y="888"/>
                  </a:lnTo>
                  <a:lnTo>
                    <a:pt x="793" y="891"/>
                  </a:lnTo>
                  <a:lnTo>
                    <a:pt x="794" y="893"/>
                  </a:lnTo>
                  <a:lnTo>
                    <a:pt x="795" y="894"/>
                  </a:lnTo>
                  <a:lnTo>
                    <a:pt x="796" y="893"/>
                  </a:lnTo>
                  <a:lnTo>
                    <a:pt x="799" y="891"/>
                  </a:lnTo>
                  <a:lnTo>
                    <a:pt x="802" y="889"/>
                  </a:lnTo>
                  <a:lnTo>
                    <a:pt x="802" y="886"/>
                  </a:lnTo>
                  <a:lnTo>
                    <a:pt x="801" y="884"/>
                  </a:lnTo>
                  <a:lnTo>
                    <a:pt x="799" y="883"/>
                  </a:lnTo>
                  <a:lnTo>
                    <a:pt x="797" y="880"/>
                  </a:lnTo>
                  <a:lnTo>
                    <a:pt x="797" y="877"/>
                  </a:lnTo>
                  <a:lnTo>
                    <a:pt x="794" y="876"/>
                  </a:lnTo>
                  <a:lnTo>
                    <a:pt x="793" y="875"/>
                  </a:lnTo>
                  <a:lnTo>
                    <a:pt x="790" y="874"/>
                  </a:lnTo>
                  <a:lnTo>
                    <a:pt x="788" y="875"/>
                  </a:lnTo>
                  <a:lnTo>
                    <a:pt x="787" y="875"/>
                  </a:lnTo>
                  <a:lnTo>
                    <a:pt x="785" y="872"/>
                  </a:lnTo>
                  <a:lnTo>
                    <a:pt x="784" y="870"/>
                  </a:lnTo>
                  <a:lnTo>
                    <a:pt x="784" y="867"/>
                  </a:lnTo>
                  <a:lnTo>
                    <a:pt x="784" y="864"/>
                  </a:lnTo>
                  <a:lnTo>
                    <a:pt x="782" y="861"/>
                  </a:lnTo>
                  <a:lnTo>
                    <a:pt x="782" y="859"/>
                  </a:lnTo>
                  <a:lnTo>
                    <a:pt x="780" y="857"/>
                  </a:lnTo>
                  <a:lnTo>
                    <a:pt x="778" y="853"/>
                  </a:lnTo>
                  <a:lnTo>
                    <a:pt x="776" y="851"/>
                  </a:lnTo>
                  <a:lnTo>
                    <a:pt x="776" y="848"/>
                  </a:lnTo>
                  <a:lnTo>
                    <a:pt x="775" y="845"/>
                  </a:lnTo>
                  <a:lnTo>
                    <a:pt x="775" y="843"/>
                  </a:lnTo>
                  <a:lnTo>
                    <a:pt x="773" y="840"/>
                  </a:lnTo>
                  <a:lnTo>
                    <a:pt x="771" y="837"/>
                  </a:lnTo>
                  <a:lnTo>
                    <a:pt x="768" y="835"/>
                  </a:lnTo>
                  <a:lnTo>
                    <a:pt x="768" y="838"/>
                  </a:lnTo>
                  <a:lnTo>
                    <a:pt x="768" y="835"/>
                  </a:lnTo>
                  <a:lnTo>
                    <a:pt x="768" y="833"/>
                  </a:lnTo>
                  <a:lnTo>
                    <a:pt x="766" y="832"/>
                  </a:lnTo>
                  <a:lnTo>
                    <a:pt x="763" y="829"/>
                  </a:lnTo>
                  <a:lnTo>
                    <a:pt x="762" y="826"/>
                  </a:lnTo>
                  <a:lnTo>
                    <a:pt x="760" y="825"/>
                  </a:lnTo>
                  <a:lnTo>
                    <a:pt x="757" y="821"/>
                  </a:lnTo>
                  <a:lnTo>
                    <a:pt x="757" y="819"/>
                  </a:lnTo>
                  <a:lnTo>
                    <a:pt x="756" y="818"/>
                  </a:lnTo>
                  <a:lnTo>
                    <a:pt x="756" y="815"/>
                  </a:lnTo>
                  <a:lnTo>
                    <a:pt x="751" y="809"/>
                  </a:lnTo>
                  <a:lnTo>
                    <a:pt x="746" y="806"/>
                  </a:lnTo>
                  <a:lnTo>
                    <a:pt x="745" y="802"/>
                  </a:lnTo>
                  <a:lnTo>
                    <a:pt x="744" y="800"/>
                  </a:lnTo>
                  <a:lnTo>
                    <a:pt x="737" y="793"/>
                  </a:lnTo>
                  <a:lnTo>
                    <a:pt x="734" y="792"/>
                  </a:lnTo>
                  <a:lnTo>
                    <a:pt x="732" y="790"/>
                  </a:lnTo>
                  <a:lnTo>
                    <a:pt x="731" y="785"/>
                  </a:lnTo>
                  <a:lnTo>
                    <a:pt x="731" y="782"/>
                  </a:lnTo>
                  <a:lnTo>
                    <a:pt x="729" y="780"/>
                  </a:lnTo>
                  <a:lnTo>
                    <a:pt x="729" y="777"/>
                  </a:lnTo>
                  <a:lnTo>
                    <a:pt x="728" y="774"/>
                  </a:lnTo>
                  <a:lnTo>
                    <a:pt x="727" y="772"/>
                  </a:lnTo>
                  <a:lnTo>
                    <a:pt x="728" y="764"/>
                  </a:lnTo>
                  <a:lnTo>
                    <a:pt x="726" y="760"/>
                  </a:lnTo>
                  <a:lnTo>
                    <a:pt x="725" y="759"/>
                  </a:lnTo>
                  <a:lnTo>
                    <a:pt x="726" y="760"/>
                  </a:lnTo>
                  <a:lnTo>
                    <a:pt x="727" y="760"/>
                  </a:lnTo>
                  <a:lnTo>
                    <a:pt x="735" y="766"/>
                  </a:lnTo>
                  <a:lnTo>
                    <a:pt x="739" y="767"/>
                  </a:lnTo>
                  <a:lnTo>
                    <a:pt x="741" y="765"/>
                  </a:lnTo>
                  <a:lnTo>
                    <a:pt x="744" y="766"/>
                  </a:lnTo>
                  <a:lnTo>
                    <a:pt x="744" y="769"/>
                  </a:lnTo>
                  <a:lnTo>
                    <a:pt x="746" y="770"/>
                  </a:lnTo>
                  <a:lnTo>
                    <a:pt x="750" y="770"/>
                  </a:lnTo>
                  <a:lnTo>
                    <a:pt x="752" y="772"/>
                  </a:lnTo>
                  <a:lnTo>
                    <a:pt x="752" y="773"/>
                  </a:lnTo>
                  <a:lnTo>
                    <a:pt x="752" y="778"/>
                  </a:lnTo>
                  <a:lnTo>
                    <a:pt x="757" y="786"/>
                  </a:lnTo>
                  <a:lnTo>
                    <a:pt x="757" y="790"/>
                  </a:lnTo>
                  <a:lnTo>
                    <a:pt x="759" y="794"/>
                  </a:lnTo>
                  <a:lnTo>
                    <a:pt x="761" y="797"/>
                  </a:lnTo>
                  <a:lnTo>
                    <a:pt x="761" y="799"/>
                  </a:lnTo>
                  <a:lnTo>
                    <a:pt x="765" y="801"/>
                  </a:lnTo>
                  <a:lnTo>
                    <a:pt x="765" y="802"/>
                  </a:lnTo>
                  <a:lnTo>
                    <a:pt x="766" y="806"/>
                  </a:lnTo>
                  <a:lnTo>
                    <a:pt x="769" y="808"/>
                  </a:lnTo>
                  <a:lnTo>
                    <a:pt x="770" y="810"/>
                  </a:lnTo>
                  <a:lnTo>
                    <a:pt x="775" y="815"/>
                  </a:lnTo>
                  <a:lnTo>
                    <a:pt x="777" y="818"/>
                  </a:lnTo>
                  <a:lnTo>
                    <a:pt x="779" y="820"/>
                  </a:lnTo>
                  <a:lnTo>
                    <a:pt x="783" y="821"/>
                  </a:lnTo>
                  <a:lnTo>
                    <a:pt x="783" y="819"/>
                  </a:lnTo>
                  <a:lnTo>
                    <a:pt x="783" y="819"/>
                  </a:lnTo>
                  <a:lnTo>
                    <a:pt x="783" y="820"/>
                  </a:lnTo>
                  <a:lnTo>
                    <a:pt x="787" y="821"/>
                  </a:lnTo>
                  <a:lnTo>
                    <a:pt x="785" y="824"/>
                  </a:lnTo>
                  <a:lnTo>
                    <a:pt x="786" y="827"/>
                  </a:lnTo>
                  <a:lnTo>
                    <a:pt x="790" y="831"/>
                  </a:lnTo>
                  <a:lnTo>
                    <a:pt x="792" y="832"/>
                  </a:lnTo>
                  <a:lnTo>
                    <a:pt x="795" y="833"/>
                  </a:lnTo>
                  <a:lnTo>
                    <a:pt x="797" y="837"/>
                  </a:lnTo>
                  <a:lnTo>
                    <a:pt x="799" y="838"/>
                  </a:lnTo>
                  <a:lnTo>
                    <a:pt x="802" y="838"/>
                  </a:lnTo>
                  <a:lnTo>
                    <a:pt x="804" y="841"/>
                  </a:lnTo>
                  <a:lnTo>
                    <a:pt x="804" y="844"/>
                  </a:lnTo>
                  <a:lnTo>
                    <a:pt x="807" y="843"/>
                  </a:lnTo>
                  <a:lnTo>
                    <a:pt x="805" y="845"/>
                  </a:lnTo>
                  <a:lnTo>
                    <a:pt x="804" y="845"/>
                  </a:lnTo>
                  <a:lnTo>
                    <a:pt x="802" y="848"/>
                  </a:lnTo>
                  <a:lnTo>
                    <a:pt x="802" y="851"/>
                  </a:lnTo>
                  <a:lnTo>
                    <a:pt x="803" y="852"/>
                  </a:lnTo>
                  <a:lnTo>
                    <a:pt x="805" y="854"/>
                  </a:lnTo>
                  <a:lnTo>
                    <a:pt x="808" y="854"/>
                  </a:lnTo>
                  <a:lnTo>
                    <a:pt x="810" y="854"/>
                  </a:lnTo>
                  <a:lnTo>
                    <a:pt x="813" y="858"/>
                  </a:lnTo>
                  <a:lnTo>
                    <a:pt x="814" y="859"/>
                  </a:lnTo>
                  <a:lnTo>
                    <a:pt x="818" y="860"/>
                  </a:lnTo>
                  <a:lnTo>
                    <a:pt x="821" y="862"/>
                  </a:lnTo>
                  <a:lnTo>
                    <a:pt x="821" y="863"/>
                  </a:lnTo>
                  <a:lnTo>
                    <a:pt x="821" y="867"/>
                  </a:lnTo>
                  <a:lnTo>
                    <a:pt x="822" y="869"/>
                  </a:lnTo>
                  <a:lnTo>
                    <a:pt x="826" y="870"/>
                  </a:lnTo>
                  <a:lnTo>
                    <a:pt x="827" y="872"/>
                  </a:lnTo>
                  <a:lnTo>
                    <a:pt x="834" y="877"/>
                  </a:lnTo>
                  <a:lnTo>
                    <a:pt x="842" y="887"/>
                  </a:lnTo>
                  <a:lnTo>
                    <a:pt x="844" y="889"/>
                  </a:lnTo>
                  <a:lnTo>
                    <a:pt x="850" y="894"/>
                  </a:lnTo>
                  <a:lnTo>
                    <a:pt x="853" y="900"/>
                  </a:lnTo>
                  <a:lnTo>
                    <a:pt x="854" y="902"/>
                  </a:lnTo>
                  <a:lnTo>
                    <a:pt x="854" y="908"/>
                  </a:lnTo>
                  <a:lnTo>
                    <a:pt x="857" y="913"/>
                  </a:lnTo>
                  <a:lnTo>
                    <a:pt x="860" y="913"/>
                  </a:lnTo>
                  <a:lnTo>
                    <a:pt x="860" y="919"/>
                  </a:lnTo>
                  <a:lnTo>
                    <a:pt x="857" y="921"/>
                  </a:lnTo>
                  <a:lnTo>
                    <a:pt x="856" y="925"/>
                  </a:lnTo>
                  <a:lnTo>
                    <a:pt x="860" y="926"/>
                  </a:lnTo>
                  <a:lnTo>
                    <a:pt x="860" y="926"/>
                  </a:lnTo>
                  <a:lnTo>
                    <a:pt x="859" y="927"/>
                  </a:lnTo>
                  <a:lnTo>
                    <a:pt x="854" y="930"/>
                  </a:lnTo>
                  <a:lnTo>
                    <a:pt x="855" y="932"/>
                  </a:lnTo>
                  <a:lnTo>
                    <a:pt x="856" y="935"/>
                  </a:lnTo>
                  <a:lnTo>
                    <a:pt x="862" y="943"/>
                  </a:lnTo>
                  <a:lnTo>
                    <a:pt x="865" y="946"/>
                  </a:lnTo>
                  <a:lnTo>
                    <a:pt x="872" y="948"/>
                  </a:lnTo>
                  <a:lnTo>
                    <a:pt x="877" y="952"/>
                  </a:lnTo>
                  <a:lnTo>
                    <a:pt x="880" y="954"/>
                  </a:lnTo>
                  <a:lnTo>
                    <a:pt x="885" y="960"/>
                  </a:lnTo>
                  <a:lnTo>
                    <a:pt x="890" y="961"/>
                  </a:lnTo>
                  <a:lnTo>
                    <a:pt x="893" y="963"/>
                  </a:lnTo>
                  <a:lnTo>
                    <a:pt x="902" y="964"/>
                  </a:lnTo>
                  <a:lnTo>
                    <a:pt x="903" y="964"/>
                  </a:lnTo>
                  <a:lnTo>
                    <a:pt x="906" y="964"/>
                  </a:lnTo>
                  <a:lnTo>
                    <a:pt x="908" y="968"/>
                  </a:lnTo>
                  <a:lnTo>
                    <a:pt x="916" y="974"/>
                  </a:lnTo>
                  <a:lnTo>
                    <a:pt x="931" y="979"/>
                  </a:lnTo>
                  <a:lnTo>
                    <a:pt x="935" y="981"/>
                  </a:lnTo>
                  <a:lnTo>
                    <a:pt x="949" y="985"/>
                  </a:lnTo>
                  <a:lnTo>
                    <a:pt x="950" y="987"/>
                  </a:lnTo>
                  <a:lnTo>
                    <a:pt x="957" y="989"/>
                  </a:lnTo>
                  <a:lnTo>
                    <a:pt x="962" y="992"/>
                  </a:lnTo>
                  <a:lnTo>
                    <a:pt x="965" y="992"/>
                  </a:lnTo>
                  <a:lnTo>
                    <a:pt x="970" y="994"/>
                  </a:lnTo>
                  <a:lnTo>
                    <a:pt x="974" y="996"/>
                  </a:lnTo>
                  <a:lnTo>
                    <a:pt x="980" y="997"/>
                  </a:lnTo>
                  <a:lnTo>
                    <a:pt x="980" y="996"/>
                  </a:lnTo>
                  <a:lnTo>
                    <a:pt x="982" y="996"/>
                  </a:lnTo>
                  <a:lnTo>
                    <a:pt x="985" y="995"/>
                  </a:lnTo>
                  <a:lnTo>
                    <a:pt x="987" y="994"/>
                  </a:lnTo>
                  <a:lnTo>
                    <a:pt x="992" y="992"/>
                  </a:lnTo>
                  <a:lnTo>
                    <a:pt x="998" y="989"/>
                  </a:lnTo>
                  <a:lnTo>
                    <a:pt x="998" y="989"/>
                  </a:lnTo>
                  <a:lnTo>
                    <a:pt x="1000" y="989"/>
                  </a:lnTo>
                  <a:lnTo>
                    <a:pt x="1002" y="989"/>
                  </a:lnTo>
                  <a:lnTo>
                    <a:pt x="1000" y="988"/>
                  </a:lnTo>
                  <a:lnTo>
                    <a:pt x="1000" y="987"/>
                  </a:lnTo>
                  <a:lnTo>
                    <a:pt x="1002" y="986"/>
                  </a:lnTo>
                  <a:lnTo>
                    <a:pt x="1004" y="989"/>
                  </a:lnTo>
                  <a:lnTo>
                    <a:pt x="1006" y="989"/>
                  </a:lnTo>
                  <a:lnTo>
                    <a:pt x="1013" y="991"/>
                  </a:lnTo>
                  <a:lnTo>
                    <a:pt x="1012" y="990"/>
                  </a:lnTo>
                  <a:lnTo>
                    <a:pt x="1009" y="989"/>
                  </a:lnTo>
                  <a:lnTo>
                    <a:pt x="1013" y="989"/>
                  </a:lnTo>
                  <a:lnTo>
                    <a:pt x="1015" y="990"/>
                  </a:lnTo>
                  <a:lnTo>
                    <a:pt x="1017" y="994"/>
                  </a:lnTo>
                  <a:lnTo>
                    <a:pt x="1027" y="1002"/>
                  </a:lnTo>
                  <a:lnTo>
                    <a:pt x="1030" y="1003"/>
                  </a:lnTo>
                  <a:lnTo>
                    <a:pt x="1031" y="1006"/>
                  </a:lnTo>
                  <a:lnTo>
                    <a:pt x="1038" y="1012"/>
                  </a:lnTo>
                  <a:lnTo>
                    <a:pt x="1047" y="1020"/>
                  </a:lnTo>
                  <a:lnTo>
                    <a:pt x="1050" y="1021"/>
                  </a:lnTo>
                  <a:lnTo>
                    <a:pt x="1053" y="1021"/>
                  </a:lnTo>
                  <a:lnTo>
                    <a:pt x="1059" y="1021"/>
                  </a:lnTo>
                  <a:lnTo>
                    <a:pt x="1061" y="1021"/>
                  </a:lnTo>
                  <a:lnTo>
                    <a:pt x="1068" y="1024"/>
                  </a:lnTo>
                  <a:lnTo>
                    <a:pt x="1070" y="1026"/>
                  </a:lnTo>
                  <a:lnTo>
                    <a:pt x="1077" y="1028"/>
                  </a:lnTo>
                  <a:lnTo>
                    <a:pt x="1079" y="1028"/>
                  </a:lnTo>
                  <a:lnTo>
                    <a:pt x="1084" y="1030"/>
                  </a:lnTo>
                  <a:lnTo>
                    <a:pt x="1090" y="1031"/>
                  </a:lnTo>
                  <a:lnTo>
                    <a:pt x="1086" y="1030"/>
                  </a:lnTo>
                  <a:lnTo>
                    <a:pt x="1091" y="1031"/>
                  </a:lnTo>
                  <a:lnTo>
                    <a:pt x="1091" y="1031"/>
                  </a:lnTo>
                  <a:lnTo>
                    <a:pt x="1095" y="1031"/>
                  </a:lnTo>
                  <a:lnTo>
                    <a:pt x="1098" y="1030"/>
                  </a:lnTo>
                  <a:lnTo>
                    <a:pt x="1098" y="1028"/>
                  </a:lnTo>
                  <a:lnTo>
                    <a:pt x="1098" y="1029"/>
                  </a:lnTo>
                  <a:lnTo>
                    <a:pt x="1100" y="1029"/>
                  </a:lnTo>
                  <a:lnTo>
                    <a:pt x="1101" y="1029"/>
                  </a:lnTo>
                  <a:lnTo>
                    <a:pt x="1104" y="1029"/>
                  </a:lnTo>
                  <a:lnTo>
                    <a:pt x="1103" y="1029"/>
                  </a:lnTo>
                  <a:lnTo>
                    <a:pt x="1103" y="1032"/>
                  </a:lnTo>
                  <a:lnTo>
                    <a:pt x="1106" y="1033"/>
                  </a:lnTo>
                  <a:lnTo>
                    <a:pt x="1106" y="1034"/>
                  </a:lnTo>
                  <a:lnTo>
                    <a:pt x="1104" y="1034"/>
                  </a:lnTo>
                  <a:lnTo>
                    <a:pt x="1101" y="1033"/>
                  </a:lnTo>
                  <a:lnTo>
                    <a:pt x="1100" y="1033"/>
                  </a:lnTo>
                  <a:lnTo>
                    <a:pt x="1102" y="1037"/>
                  </a:lnTo>
                  <a:lnTo>
                    <a:pt x="1107" y="1041"/>
                  </a:lnTo>
                  <a:lnTo>
                    <a:pt x="1108" y="1041"/>
                  </a:lnTo>
                  <a:lnTo>
                    <a:pt x="1108" y="1041"/>
                  </a:lnTo>
                  <a:lnTo>
                    <a:pt x="1107" y="1041"/>
                  </a:lnTo>
                  <a:lnTo>
                    <a:pt x="1112" y="1045"/>
                  </a:lnTo>
                  <a:lnTo>
                    <a:pt x="1113" y="1048"/>
                  </a:lnTo>
                  <a:lnTo>
                    <a:pt x="1118" y="1052"/>
                  </a:lnTo>
                  <a:lnTo>
                    <a:pt x="1120" y="1055"/>
                  </a:lnTo>
                  <a:lnTo>
                    <a:pt x="1127" y="1060"/>
                  </a:lnTo>
                  <a:lnTo>
                    <a:pt x="1125" y="1063"/>
                  </a:lnTo>
                  <a:lnTo>
                    <a:pt x="1125" y="1064"/>
                  </a:lnTo>
                  <a:lnTo>
                    <a:pt x="1128" y="1065"/>
                  </a:lnTo>
                  <a:lnTo>
                    <a:pt x="1127" y="1067"/>
                  </a:lnTo>
                  <a:lnTo>
                    <a:pt x="1125" y="1071"/>
                  </a:lnTo>
                  <a:lnTo>
                    <a:pt x="1125" y="1073"/>
                  </a:lnTo>
                  <a:lnTo>
                    <a:pt x="1128" y="1076"/>
                  </a:lnTo>
                  <a:lnTo>
                    <a:pt x="1130" y="1077"/>
                  </a:lnTo>
                  <a:lnTo>
                    <a:pt x="1134" y="1079"/>
                  </a:lnTo>
                  <a:lnTo>
                    <a:pt x="1135" y="1081"/>
                  </a:lnTo>
                  <a:lnTo>
                    <a:pt x="1137" y="1079"/>
                  </a:lnTo>
                  <a:lnTo>
                    <a:pt x="1137" y="1076"/>
                  </a:lnTo>
                  <a:lnTo>
                    <a:pt x="1135" y="1075"/>
                  </a:lnTo>
                  <a:lnTo>
                    <a:pt x="1134" y="1074"/>
                  </a:lnTo>
                  <a:lnTo>
                    <a:pt x="1133" y="1072"/>
                  </a:lnTo>
                  <a:lnTo>
                    <a:pt x="1134" y="1072"/>
                  </a:lnTo>
                  <a:lnTo>
                    <a:pt x="1134" y="1073"/>
                  </a:lnTo>
                  <a:lnTo>
                    <a:pt x="1136" y="1073"/>
                  </a:lnTo>
                  <a:lnTo>
                    <a:pt x="1142" y="1079"/>
                  </a:lnTo>
                  <a:lnTo>
                    <a:pt x="1142" y="1080"/>
                  </a:lnTo>
                  <a:lnTo>
                    <a:pt x="1143" y="1082"/>
                  </a:lnTo>
                  <a:lnTo>
                    <a:pt x="1147" y="1083"/>
                  </a:lnTo>
                  <a:lnTo>
                    <a:pt x="1153" y="1086"/>
                  </a:lnTo>
                  <a:lnTo>
                    <a:pt x="1155" y="1090"/>
                  </a:lnTo>
                  <a:lnTo>
                    <a:pt x="1157" y="1091"/>
                  </a:lnTo>
                  <a:lnTo>
                    <a:pt x="1154" y="1093"/>
                  </a:lnTo>
                  <a:lnTo>
                    <a:pt x="1154" y="1096"/>
                  </a:lnTo>
                  <a:lnTo>
                    <a:pt x="1160" y="1098"/>
                  </a:lnTo>
                  <a:lnTo>
                    <a:pt x="1160" y="1096"/>
                  </a:lnTo>
                  <a:lnTo>
                    <a:pt x="1159" y="1093"/>
                  </a:lnTo>
                  <a:lnTo>
                    <a:pt x="1161" y="1094"/>
                  </a:lnTo>
                  <a:lnTo>
                    <a:pt x="1166" y="1102"/>
                  </a:lnTo>
                  <a:lnTo>
                    <a:pt x="1164" y="1099"/>
                  </a:lnTo>
                  <a:lnTo>
                    <a:pt x="1164" y="1099"/>
                  </a:lnTo>
                  <a:lnTo>
                    <a:pt x="1164" y="1098"/>
                  </a:lnTo>
                  <a:lnTo>
                    <a:pt x="1166" y="1097"/>
                  </a:lnTo>
                  <a:lnTo>
                    <a:pt x="1167" y="1097"/>
                  </a:lnTo>
                  <a:lnTo>
                    <a:pt x="1167" y="1096"/>
                  </a:lnTo>
                  <a:lnTo>
                    <a:pt x="1166" y="1092"/>
                  </a:lnTo>
                  <a:lnTo>
                    <a:pt x="1167" y="1091"/>
                  </a:lnTo>
                  <a:lnTo>
                    <a:pt x="1168" y="1090"/>
                  </a:lnTo>
                  <a:lnTo>
                    <a:pt x="1168" y="1090"/>
                  </a:lnTo>
                  <a:lnTo>
                    <a:pt x="1164" y="1089"/>
                  </a:lnTo>
                  <a:lnTo>
                    <a:pt x="1164" y="1085"/>
                  </a:lnTo>
                  <a:lnTo>
                    <a:pt x="1167" y="1082"/>
                  </a:lnTo>
                  <a:lnTo>
                    <a:pt x="1166" y="1081"/>
                  </a:lnTo>
                  <a:lnTo>
                    <a:pt x="1167" y="1081"/>
                  </a:lnTo>
                  <a:lnTo>
                    <a:pt x="1169" y="1082"/>
                  </a:lnTo>
                  <a:lnTo>
                    <a:pt x="1170" y="1081"/>
                  </a:lnTo>
                  <a:lnTo>
                    <a:pt x="1166" y="1079"/>
                  </a:lnTo>
                  <a:lnTo>
                    <a:pt x="1163" y="1075"/>
                  </a:lnTo>
                  <a:lnTo>
                    <a:pt x="1163" y="1075"/>
                  </a:lnTo>
                  <a:lnTo>
                    <a:pt x="1160" y="1072"/>
                  </a:lnTo>
                  <a:lnTo>
                    <a:pt x="1157" y="1067"/>
                  </a:lnTo>
                  <a:lnTo>
                    <a:pt x="1155" y="1065"/>
                  </a:lnTo>
                  <a:lnTo>
                    <a:pt x="1155" y="1065"/>
                  </a:lnTo>
                  <a:lnTo>
                    <a:pt x="1155" y="1063"/>
                  </a:lnTo>
                  <a:lnTo>
                    <a:pt x="1154" y="1063"/>
                  </a:lnTo>
                  <a:lnTo>
                    <a:pt x="1153" y="1060"/>
                  </a:lnTo>
                  <a:lnTo>
                    <a:pt x="1152" y="1057"/>
                  </a:lnTo>
                  <a:lnTo>
                    <a:pt x="1155" y="1051"/>
                  </a:lnTo>
                  <a:lnTo>
                    <a:pt x="1153" y="1049"/>
                  </a:lnTo>
                  <a:lnTo>
                    <a:pt x="1154" y="1046"/>
                  </a:lnTo>
                  <a:lnTo>
                    <a:pt x="1155" y="1043"/>
                  </a:lnTo>
                  <a:lnTo>
                    <a:pt x="1154" y="1042"/>
                  </a:lnTo>
                  <a:lnTo>
                    <a:pt x="1155" y="1039"/>
                  </a:lnTo>
                  <a:lnTo>
                    <a:pt x="1155" y="1037"/>
                  </a:lnTo>
                  <a:lnTo>
                    <a:pt x="1157" y="1037"/>
                  </a:lnTo>
                  <a:lnTo>
                    <a:pt x="1155" y="1040"/>
                  </a:lnTo>
                  <a:lnTo>
                    <a:pt x="1155" y="1040"/>
                  </a:lnTo>
                  <a:lnTo>
                    <a:pt x="1155" y="1042"/>
                  </a:lnTo>
                  <a:lnTo>
                    <a:pt x="1157" y="1040"/>
                  </a:lnTo>
                  <a:lnTo>
                    <a:pt x="1157" y="1038"/>
                  </a:lnTo>
                  <a:lnTo>
                    <a:pt x="1158" y="1035"/>
                  </a:lnTo>
                  <a:lnTo>
                    <a:pt x="1157" y="1033"/>
                  </a:lnTo>
                  <a:lnTo>
                    <a:pt x="1157" y="1029"/>
                  </a:lnTo>
                  <a:lnTo>
                    <a:pt x="1158" y="1021"/>
                  </a:lnTo>
                  <a:lnTo>
                    <a:pt x="1161" y="1016"/>
                  </a:lnTo>
                  <a:lnTo>
                    <a:pt x="1161" y="1014"/>
                  </a:lnTo>
                  <a:lnTo>
                    <a:pt x="1160" y="1009"/>
                  </a:lnTo>
                  <a:lnTo>
                    <a:pt x="1162" y="1006"/>
                  </a:lnTo>
                  <a:lnTo>
                    <a:pt x="1161" y="1005"/>
                  </a:lnTo>
                  <a:lnTo>
                    <a:pt x="1159" y="1003"/>
                  </a:lnTo>
                  <a:lnTo>
                    <a:pt x="1157" y="1002"/>
                  </a:lnTo>
                  <a:lnTo>
                    <a:pt x="1157" y="1002"/>
                  </a:lnTo>
                  <a:lnTo>
                    <a:pt x="1153" y="1003"/>
                  </a:lnTo>
                  <a:lnTo>
                    <a:pt x="1151" y="1000"/>
                  </a:lnTo>
                  <a:lnTo>
                    <a:pt x="1152" y="1003"/>
                  </a:lnTo>
                  <a:lnTo>
                    <a:pt x="1151" y="1002"/>
                  </a:lnTo>
                  <a:lnTo>
                    <a:pt x="1149" y="999"/>
                  </a:lnTo>
                  <a:lnTo>
                    <a:pt x="1151" y="998"/>
                  </a:lnTo>
                  <a:lnTo>
                    <a:pt x="1154" y="1000"/>
                  </a:lnTo>
                  <a:lnTo>
                    <a:pt x="1154" y="1000"/>
                  </a:lnTo>
                  <a:lnTo>
                    <a:pt x="1151" y="998"/>
                  </a:lnTo>
                  <a:lnTo>
                    <a:pt x="1146" y="994"/>
                  </a:lnTo>
                  <a:lnTo>
                    <a:pt x="1144" y="995"/>
                  </a:lnTo>
                  <a:lnTo>
                    <a:pt x="1142" y="994"/>
                  </a:lnTo>
                  <a:lnTo>
                    <a:pt x="1137" y="992"/>
                  </a:lnTo>
                  <a:lnTo>
                    <a:pt x="1130" y="994"/>
                  </a:lnTo>
                  <a:lnTo>
                    <a:pt x="1127" y="992"/>
                  </a:lnTo>
                  <a:lnTo>
                    <a:pt x="1127" y="992"/>
                  </a:lnTo>
                  <a:lnTo>
                    <a:pt x="1125" y="992"/>
                  </a:lnTo>
                  <a:lnTo>
                    <a:pt x="1124" y="994"/>
                  </a:lnTo>
                  <a:lnTo>
                    <a:pt x="1120" y="994"/>
                  </a:lnTo>
                  <a:lnTo>
                    <a:pt x="1118" y="995"/>
                  </a:lnTo>
                  <a:lnTo>
                    <a:pt x="1117" y="995"/>
                  </a:lnTo>
                  <a:lnTo>
                    <a:pt x="1108" y="995"/>
                  </a:lnTo>
                  <a:lnTo>
                    <a:pt x="1104" y="994"/>
                  </a:lnTo>
                  <a:lnTo>
                    <a:pt x="1102" y="995"/>
                  </a:lnTo>
                  <a:lnTo>
                    <a:pt x="1099" y="992"/>
                  </a:lnTo>
                  <a:lnTo>
                    <a:pt x="1095" y="995"/>
                  </a:lnTo>
                  <a:lnTo>
                    <a:pt x="1093" y="996"/>
                  </a:lnTo>
                  <a:lnTo>
                    <a:pt x="1090" y="994"/>
                  </a:lnTo>
                  <a:lnTo>
                    <a:pt x="1089" y="994"/>
                  </a:lnTo>
                  <a:lnTo>
                    <a:pt x="1087" y="996"/>
                  </a:lnTo>
                  <a:lnTo>
                    <a:pt x="1087" y="995"/>
                  </a:lnTo>
                  <a:lnTo>
                    <a:pt x="1083" y="994"/>
                  </a:lnTo>
                  <a:lnTo>
                    <a:pt x="1083" y="992"/>
                  </a:lnTo>
                  <a:lnTo>
                    <a:pt x="1086" y="988"/>
                  </a:lnTo>
                  <a:lnTo>
                    <a:pt x="1089" y="987"/>
                  </a:lnTo>
                  <a:lnTo>
                    <a:pt x="1090" y="985"/>
                  </a:lnTo>
                  <a:lnTo>
                    <a:pt x="1091" y="985"/>
                  </a:lnTo>
                  <a:lnTo>
                    <a:pt x="1092" y="981"/>
                  </a:lnTo>
                  <a:lnTo>
                    <a:pt x="1092" y="973"/>
                  </a:lnTo>
                  <a:lnTo>
                    <a:pt x="1093" y="971"/>
                  </a:lnTo>
                  <a:lnTo>
                    <a:pt x="1092" y="970"/>
                  </a:lnTo>
                  <a:lnTo>
                    <a:pt x="1094" y="962"/>
                  </a:lnTo>
                  <a:lnTo>
                    <a:pt x="1094" y="960"/>
                  </a:lnTo>
                  <a:lnTo>
                    <a:pt x="1092" y="956"/>
                  </a:lnTo>
                  <a:lnTo>
                    <a:pt x="1092" y="954"/>
                  </a:lnTo>
                  <a:lnTo>
                    <a:pt x="1095" y="953"/>
                  </a:lnTo>
                  <a:lnTo>
                    <a:pt x="1094" y="955"/>
                  </a:lnTo>
                  <a:lnTo>
                    <a:pt x="1098" y="961"/>
                  </a:lnTo>
                  <a:lnTo>
                    <a:pt x="1103" y="945"/>
                  </a:lnTo>
                  <a:lnTo>
                    <a:pt x="1101" y="946"/>
                  </a:lnTo>
                  <a:lnTo>
                    <a:pt x="1100" y="945"/>
                  </a:lnTo>
                  <a:lnTo>
                    <a:pt x="1102" y="941"/>
                  </a:lnTo>
                  <a:lnTo>
                    <a:pt x="1100" y="941"/>
                  </a:lnTo>
                  <a:lnTo>
                    <a:pt x="1103" y="936"/>
                  </a:lnTo>
                  <a:lnTo>
                    <a:pt x="1103" y="934"/>
                  </a:lnTo>
                  <a:lnTo>
                    <a:pt x="1104" y="931"/>
                  </a:lnTo>
                  <a:lnTo>
                    <a:pt x="1106" y="929"/>
                  </a:lnTo>
                  <a:lnTo>
                    <a:pt x="1109" y="926"/>
                  </a:lnTo>
                  <a:lnTo>
                    <a:pt x="1111" y="923"/>
                  </a:lnTo>
                  <a:lnTo>
                    <a:pt x="1111" y="921"/>
                  </a:lnTo>
                  <a:lnTo>
                    <a:pt x="1111" y="917"/>
                  </a:lnTo>
                  <a:lnTo>
                    <a:pt x="1110" y="914"/>
                  </a:lnTo>
                  <a:lnTo>
                    <a:pt x="1108" y="912"/>
                  </a:lnTo>
                  <a:lnTo>
                    <a:pt x="1104" y="914"/>
                  </a:lnTo>
                  <a:lnTo>
                    <a:pt x="1094" y="912"/>
                  </a:lnTo>
                  <a:lnTo>
                    <a:pt x="1091" y="913"/>
                  </a:lnTo>
                  <a:lnTo>
                    <a:pt x="1090" y="913"/>
                  </a:lnTo>
                  <a:lnTo>
                    <a:pt x="1084" y="915"/>
                  </a:lnTo>
                  <a:lnTo>
                    <a:pt x="1070" y="917"/>
                  </a:lnTo>
                  <a:lnTo>
                    <a:pt x="1065" y="920"/>
                  </a:lnTo>
                  <a:lnTo>
                    <a:pt x="1063" y="922"/>
                  </a:lnTo>
                  <a:lnTo>
                    <a:pt x="1064" y="923"/>
                  </a:lnTo>
                  <a:lnTo>
                    <a:pt x="1063" y="925"/>
                  </a:lnTo>
                  <a:lnTo>
                    <a:pt x="1061" y="927"/>
                  </a:lnTo>
                  <a:lnTo>
                    <a:pt x="1061" y="930"/>
                  </a:lnTo>
                  <a:lnTo>
                    <a:pt x="1061" y="932"/>
                  </a:lnTo>
                  <a:lnTo>
                    <a:pt x="1061" y="935"/>
                  </a:lnTo>
                  <a:lnTo>
                    <a:pt x="1061" y="936"/>
                  </a:lnTo>
                  <a:lnTo>
                    <a:pt x="1059" y="938"/>
                  </a:lnTo>
                  <a:lnTo>
                    <a:pt x="1058" y="944"/>
                  </a:lnTo>
                  <a:lnTo>
                    <a:pt x="1056" y="947"/>
                  </a:lnTo>
                  <a:lnTo>
                    <a:pt x="1050" y="949"/>
                  </a:lnTo>
                  <a:lnTo>
                    <a:pt x="1048" y="952"/>
                  </a:lnTo>
                  <a:lnTo>
                    <a:pt x="1049" y="952"/>
                  </a:lnTo>
                  <a:lnTo>
                    <a:pt x="1051" y="955"/>
                  </a:lnTo>
                  <a:lnTo>
                    <a:pt x="1050" y="955"/>
                  </a:lnTo>
                  <a:lnTo>
                    <a:pt x="1048" y="957"/>
                  </a:lnTo>
                  <a:lnTo>
                    <a:pt x="1046" y="957"/>
                  </a:lnTo>
                  <a:lnTo>
                    <a:pt x="1043" y="957"/>
                  </a:lnTo>
                  <a:lnTo>
                    <a:pt x="1041" y="955"/>
                  </a:lnTo>
                  <a:lnTo>
                    <a:pt x="1042" y="955"/>
                  </a:lnTo>
                  <a:lnTo>
                    <a:pt x="1040" y="954"/>
                  </a:lnTo>
                  <a:lnTo>
                    <a:pt x="1034" y="954"/>
                  </a:lnTo>
                  <a:lnTo>
                    <a:pt x="1033" y="955"/>
                  </a:lnTo>
                  <a:lnTo>
                    <a:pt x="1032" y="957"/>
                  </a:lnTo>
                  <a:lnTo>
                    <a:pt x="1031" y="956"/>
                  </a:lnTo>
                  <a:lnTo>
                    <a:pt x="1029" y="957"/>
                  </a:lnTo>
                  <a:lnTo>
                    <a:pt x="1025" y="957"/>
                  </a:lnTo>
                  <a:lnTo>
                    <a:pt x="1021" y="957"/>
                  </a:lnTo>
                  <a:lnTo>
                    <a:pt x="1010" y="961"/>
                  </a:lnTo>
                  <a:lnTo>
                    <a:pt x="1007" y="962"/>
                  </a:lnTo>
                  <a:lnTo>
                    <a:pt x="1006" y="961"/>
                  </a:lnTo>
                  <a:lnTo>
                    <a:pt x="1002" y="956"/>
                  </a:lnTo>
                  <a:lnTo>
                    <a:pt x="1000" y="956"/>
                  </a:lnTo>
                  <a:lnTo>
                    <a:pt x="996" y="954"/>
                  </a:lnTo>
                  <a:lnTo>
                    <a:pt x="991" y="953"/>
                  </a:lnTo>
                  <a:lnTo>
                    <a:pt x="989" y="953"/>
                  </a:lnTo>
                  <a:lnTo>
                    <a:pt x="989" y="953"/>
                  </a:lnTo>
                  <a:lnTo>
                    <a:pt x="988" y="954"/>
                  </a:lnTo>
                  <a:lnTo>
                    <a:pt x="988" y="955"/>
                  </a:lnTo>
                  <a:lnTo>
                    <a:pt x="987" y="955"/>
                  </a:lnTo>
                  <a:lnTo>
                    <a:pt x="988" y="954"/>
                  </a:lnTo>
                  <a:lnTo>
                    <a:pt x="987" y="952"/>
                  </a:lnTo>
                  <a:lnTo>
                    <a:pt x="989" y="953"/>
                  </a:lnTo>
                  <a:lnTo>
                    <a:pt x="987" y="952"/>
                  </a:lnTo>
                  <a:lnTo>
                    <a:pt x="985" y="948"/>
                  </a:lnTo>
                  <a:lnTo>
                    <a:pt x="982" y="945"/>
                  </a:lnTo>
                  <a:lnTo>
                    <a:pt x="981" y="944"/>
                  </a:lnTo>
                  <a:lnTo>
                    <a:pt x="980" y="938"/>
                  </a:lnTo>
                  <a:lnTo>
                    <a:pt x="979" y="935"/>
                  </a:lnTo>
                  <a:lnTo>
                    <a:pt x="971" y="927"/>
                  </a:lnTo>
                  <a:lnTo>
                    <a:pt x="967" y="919"/>
                  </a:lnTo>
                  <a:lnTo>
                    <a:pt x="965" y="914"/>
                  </a:lnTo>
                  <a:lnTo>
                    <a:pt x="964" y="912"/>
                  </a:lnTo>
                  <a:lnTo>
                    <a:pt x="963" y="910"/>
                  </a:lnTo>
                  <a:lnTo>
                    <a:pt x="963" y="906"/>
                  </a:lnTo>
                  <a:lnTo>
                    <a:pt x="964" y="910"/>
                  </a:lnTo>
                  <a:lnTo>
                    <a:pt x="967" y="913"/>
                  </a:lnTo>
                  <a:lnTo>
                    <a:pt x="966" y="915"/>
                  </a:lnTo>
                  <a:lnTo>
                    <a:pt x="967" y="917"/>
                  </a:lnTo>
                  <a:lnTo>
                    <a:pt x="968" y="913"/>
                  </a:lnTo>
                  <a:lnTo>
                    <a:pt x="967" y="912"/>
                  </a:lnTo>
                  <a:lnTo>
                    <a:pt x="964" y="910"/>
                  </a:lnTo>
                  <a:lnTo>
                    <a:pt x="963" y="906"/>
                  </a:lnTo>
                  <a:lnTo>
                    <a:pt x="962" y="904"/>
                  </a:lnTo>
                  <a:lnTo>
                    <a:pt x="962" y="903"/>
                  </a:lnTo>
                  <a:lnTo>
                    <a:pt x="961" y="901"/>
                  </a:lnTo>
                  <a:lnTo>
                    <a:pt x="961" y="896"/>
                  </a:lnTo>
                  <a:lnTo>
                    <a:pt x="962" y="893"/>
                  </a:lnTo>
                  <a:lnTo>
                    <a:pt x="962" y="891"/>
                  </a:lnTo>
                  <a:lnTo>
                    <a:pt x="962" y="884"/>
                  </a:lnTo>
                  <a:lnTo>
                    <a:pt x="961" y="880"/>
                  </a:lnTo>
                  <a:lnTo>
                    <a:pt x="962" y="880"/>
                  </a:lnTo>
                  <a:lnTo>
                    <a:pt x="962" y="878"/>
                  </a:lnTo>
                  <a:lnTo>
                    <a:pt x="962" y="872"/>
                  </a:lnTo>
                  <a:lnTo>
                    <a:pt x="961" y="869"/>
                  </a:lnTo>
                  <a:lnTo>
                    <a:pt x="963" y="867"/>
                  </a:lnTo>
                  <a:lnTo>
                    <a:pt x="963" y="864"/>
                  </a:lnTo>
                  <a:lnTo>
                    <a:pt x="963" y="863"/>
                  </a:lnTo>
                  <a:lnTo>
                    <a:pt x="963" y="858"/>
                  </a:lnTo>
                  <a:lnTo>
                    <a:pt x="965" y="859"/>
                  </a:lnTo>
                  <a:lnTo>
                    <a:pt x="965" y="863"/>
                  </a:lnTo>
                  <a:lnTo>
                    <a:pt x="964" y="869"/>
                  </a:lnTo>
                  <a:lnTo>
                    <a:pt x="962" y="879"/>
                  </a:lnTo>
                  <a:lnTo>
                    <a:pt x="963" y="879"/>
                  </a:lnTo>
                  <a:lnTo>
                    <a:pt x="963" y="871"/>
                  </a:lnTo>
                  <a:lnTo>
                    <a:pt x="965" y="862"/>
                  </a:lnTo>
                  <a:lnTo>
                    <a:pt x="970" y="854"/>
                  </a:lnTo>
                  <a:lnTo>
                    <a:pt x="971" y="849"/>
                  </a:lnTo>
                  <a:lnTo>
                    <a:pt x="968" y="846"/>
                  </a:lnTo>
                  <a:lnTo>
                    <a:pt x="964" y="834"/>
                  </a:lnTo>
                  <a:lnTo>
                    <a:pt x="966" y="832"/>
                  </a:lnTo>
                  <a:lnTo>
                    <a:pt x="964" y="831"/>
                  </a:lnTo>
                  <a:lnTo>
                    <a:pt x="962" y="827"/>
                  </a:lnTo>
                  <a:lnTo>
                    <a:pt x="964" y="828"/>
                  </a:lnTo>
                  <a:lnTo>
                    <a:pt x="966" y="829"/>
                  </a:lnTo>
                  <a:lnTo>
                    <a:pt x="968" y="824"/>
                  </a:lnTo>
                  <a:lnTo>
                    <a:pt x="967" y="821"/>
                  </a:lnTo>
                  <a:lnTo>
                    <a:pt x="965" y="821"/>
                  </a:lnTo>
                  <a:lnTo>
                    <a:pt x="970" y="821"/>
                  </a:lnTo>
                  <a:lnTo>
                    <a:pt x="972" y="818"/>
                  </a:lnTo>
                  <a:lnTo>
                    <a:pt x="972" y="817"/>
                  </a:lnTo>
                  <a:lnTo>
                    <a:pt x="975" y="816"/>
                  </a:lnTo>
                  <a:lnTo>
                    <a:pt x="974" y="814"/>
                  </a:lnTo>
                  <a:lnTo>
                    <a:pt x="975" y="812"/>
                  </a:lnTo>
                  <a:lnTo>
                    <a:pt x="978" y="815"/>
                  </a:lnTo>
                  <a:lnTo>
                    <a:pt x="981" y="812"/>
                  </a:lnTo>
                  <a:lnTo>
                    <a:pt x="978" y="810"/>
                  </a:lnTo>
                  <a:lnTo>
                    <a:pt x="978" y="810"/>
                  </a:lnTo>
                  <a:lnTo>
                    <a:pt x="979" y="809"/>
                  </a:lnTo>
                  <a:lnTo>
                    <a:pt x="980" y="810"/>
                  </a:lnTo>
                  <a:lnTo>
                    <a:pt x="980" y="808"/>
                  </a:lnTo>
                  <a:lnTo>
                    <a:pt x="983" y="809"/>
                  </a:lnTo>
                  <a:lnTo>
                    <a:pt x="984" y="810"/>
                  </a:lnTo>
                  <a:lnTo>
                    <a:pt x="983" y="810"/>
                  </a:lnTo>
                  <a:lnTo>
                    <a:pt x="987" y="810"/>
                  </a:lnTo>
                  <a:lnTo>
                    <a:pt x="983" y="812"/>
                  </a:lnTo>
                  <a:lnTo>
                    <a:pt x="991" y="808"/>
                  </a:lnTo>
                  <a:lnTo>
                    <a:pt x="993" y="807"/>
                  </a:lnTo>
                  <a:lnTo>
                    <a:pt x="995" y="807"/>
                  </a:lnTo>
                  <a:lnTo>
                    <a:pt x="997" y="804"/>
                  </a:lnTo>
                  <a:lnTo>
                    <a:pt x="998" y="802"/>
                  </a:lnTo>
                  <a:lnTo>
                    <a:pt x="1001" y="800"/>
                  </a:lnTo>
                  <a:lnTo>
                    <a:pt x="999" y="794"/>
                  </a:lnTo>
                  <a:lnTo>
                    <a:pt x="999" y="793"/>
                  </a:lnTo>
                  <a:lnTo>
                    <a:pt x="1001" y="794"/>
                  </a:lnTo>
                  <a:lnTo>
                    <a:pt x="1004" y="793"/>
                  </a:lnTo>
                  <a:lnTo>
                    <a:pt x="1005" y="797"/>
                  </a:lnTo>
                  <a:lnTo>
                    <a:pt x="1007" y="797"/>
                  </a:lnTo>
                  <a:lnTo>
                    <a:pt x="1006" y="797"/>
                  </a:lnTo>
                  <a:lnTo>
                    <a:pt x="1002" y="799"/>
                  </a:lnTo>
                  <a:lnTo>
                    <a:pt x="1008" y="795"/>
                  </a:lnTo>
                  <a:lnTo>
                    <a:pt x="1012" y="794"/>
                  </a:lnTo>
                  <a:lnTo>
                    <a:pt x="1014" y="794"/>
                  </a:lnTo>
                  <a:lnTo>
                    <a:pt x="1015" y="793"/>
                  </a:lnTo>
                  <a:lnTo>
                    <a:pt x="1014" y="792"/>
                  </a:lnTo>
                  <a:lnTo>
                    <a:pt x="1016" y="790"/>
                  </a:lnTo>
                  <a:lnTo>
                    <a:pt x="1015" y="792"/>
                  </a:lnTo>
                  <a:lnTo>
                    <a:pt x="1015" y="793"/>
                  </a:lnTo>
                  <a:lnTo>
                    <a:pt x="1021" y="793"/>
                  </a:lnTo>
                  <a:lnTo>
                    <a:pt x="1022" y="792"/>
                  </a:lnTo>
                  <a:lnTo>
                    <a:pt x="1023" y="790"/>
                  </a:lnTo>
                  <a:lnTo>
                    <a:pt x="1023" y="790"/>
                  </a:lnTo>
                  <a:lnTo>
                    <a:pt x="1022" y="792"/>
                  </a:lnTo>
                  <a:lnTo>
                    <a:pt x="1027" y="793"/>
                  </a:lnTo>
                  <a:lnTo>
                    <a:pt x="1031" y="795"/>
                  </a:lnTo>
                  <a:lnTo>
                    <a:pt x="1036" y="797"/>
                  </a:lnTo>
                  <a:lnTo>
                    <a:pt x="1039" y="795"/>
                  </a:lnTo>
                  <a:lnTo>
                    <a:pt x="1040" y="795"/>
                  </a:lnTo>
                  <a:lnTo>
                    <a:pt x="1041" y="792"/>
                  </a:lnTo>
                  <a:lnTo>
                    <a:pt x="1043" y="793"/>
                  </a:lnTo>
                  <a:lnTo>
                    <a:pt x="1049" y="797"/>
                  </a:lnTo>
                  <a:lnTo>
                    <a:pt x="1051" y="795"/>
                  </a:lnTo>
                  <a:lnTo>
                    <a:pt x="1051" y="797"/>
                  </a:lnTo>
                  <a:lnTo>
                    <a:pt x="1055" y="802"/>
                  </a:lnTo>
                  <a:lnTo>
                    <a:pt x="1059" y="802"/>
                  </a:lnTo>
                  <a:lnTo>
                    <a:pt x="1059" y="801"/>
                  </a:lnTo>
                  <a:lnTo>
                    <a:pt x="1063" y="799"/>
                  </a:lnTo>
                  <a:lnTo>
                    <a:pt x="1066" y="802"/>
                  </a:lnTo>
                  <a:lnTo>
                    <a:pt x="1067" y="801"/>
                  </a:lnTo>
                  <a:lnTo>
                    <a:pt x="1067" y="799"/>
                  </a:lnTo>
                  <a:lnTo>
                    <a:pt x="1066" y="795"/>
                  </a:lnTo>
                  <a:lnTo>
                    <a:pt x="1070" y="798"/>
                  </a:lnTo>
                  <a:lnTo>
                    <a:pt x="1074" y="801"/>
                  </a:lnTo>
                  <a:lnTo>
                    <a:pt x="1076" y="802"/>
                  </a:lnTo>
                  <a:lnTo>
                    <a:pt x="1076" y="806"/>
                  </a:lnTo>
                  <a:lnTo>
                    <a:pt x="1078" y="803"/>
                  </a:lnTo>
                  <a:lnTo>
                    <a:pt x="1082" y="802"/>
                  </a:lnTo>
                  <a:lnTo>
                    <a:pt x="1082" y="801"/>
                  </a:lnTo>
                  <a:lnTo>
                    <a:pt x="1079" y="800"/>
                  </a:lnTo>
                  <a:lnTo>
                    <a:pt x="1077" y="799"/>
                  </a:lnTo>
                  <a:lnTo>
                    <a:pt x="1074" y="797"/>
                  </a:lnTo>
                  <a:lnTo>
                    <a:pt x="1073" y="794"/>
                  </a:lnTo>
                  <a:lnTo>
                    <a:pt x="1076" y="792"/>
                  </a:lnTo>
                  <a:lnTo>
                    <a:pt x="1076" y="790"/>
                  </a:lnTo>
                  <a:lnTo>
                    <a:pt x="1074" y="790"/>
                  </a:lnTo>
                  <a:lnTo>
                    <a:pt x="1072" y="790"/>
                  </a:lnTo>
                  <a:lnTo>
                    <a:pt x="1070" y="790"/>
                  </a:lnTo>
                  <a:lnTo>
                    <a:pt x="1073" y="787"/>
                  </a:lnTo>
                  <a:lnTo>
                    <a:pt x="1073" y="787"/>
                  </a:lnTo>
                  <a:lnTo>
                    <a:pt x="1070" y="787"/>
                  </a:lnTo>
                  <a:lnTo>
                    <a:pt x="1068" y="789"/>
                  </a:lnTo>
                  <a:lnTo>
                    <a:pt x="1066" y="789"/>
                  </a:lnTo>
                  <a:lnTo>
                    <a:pt x="1063" y="787"/>
                  </a:lnTo>
                  <a:lnTo>
                    <a:pt x="1064" y="785"/>
                  </a:lnTo>
                  <a:lnTo>
                    <a:pt x="1067" y="784"/>
                  </a:lnTo>
                  <a:lnTo>
                    <a:pt x="1070" y="786"/>
                  </a:lnTo>
                  <a:lnTo>
                    <a:pt x="1072" y="785"/>
                  </a:lnTo>
                  <a:lnTo>
                    <a:pt x="1074" y="786"/>
                  </a:lnTo>
                  <a:lnTo>
                    <a:pt x="1074" y="787"/>
                  </a:lnTo>
                  <a:lnTo>
                    <a:pt x="1077" y="785"/>
                  </a:lnTo>
                  <a:lnTo>
                    <a:pt x="1077" y="784"/>
                  </a:lnTo>
                  <a:lnTo>
                    <a:pt x="1084" y="784"/>
                  </a:lnTo>
                  <a:lnTo>
                    <a:pt x="1084" y="783"/>
                  </a:lnTo>
                  <a:lnTo>
                    <a:pt x="1083" y="783"/>
                  </a:lnTo>
                  <a:lnTo>
                    <a:pt x="1086" y="784"/>
                  </a:lnTo>
                  <a:lnTo>
                    <a:pt x="1093" y="784"/>
                  </a:lnTo>
                  <a:lnTo>
                    <a:pt x="1094" y="781"/>
                  </a:lnTo>
                  <a:lnTo>
                    <a:pt x="1095" y="778"/>
                  </a:lnTo>
                  <a:lnTo>
                    <a:pt x="1096" y="780"/>
                  </a:lnTo>
                  <a:lnTo>
                    <a:pt x="1096" y="782"/>
                  </a:lnTo>
                  <a:lnTo>
                    <a:pt x="1099" y="784"/>
                  </a:lnTo>
                  <a:lnTo>
                    <a:pt x="1095" y="785"/>
                  </a:lnTo>
                  <a:lnTo>
                    <a:pt x="1099" y="786"/>
                  </a:lnTo>
                  <a:lnTo>
                    <a:pt x="1101" y="785"/>
                  </a:lnTo>
                  <a:lnTo>
                    <a:pt x="1103" y="783"/>
                  </a:lnTo>
                  <a:lnTo>
                    <a:pt x="1103" y="782"/>
                  </a:lnTo>
                  <a:lnTo>
                    <a:pt x="1104" y="783"/>
                  </a:lnTo>
                  <a:lnTo>
                    <a:pt x="1107" y="783"/>
                  </a:lnTo>
                  <a:lnTo>
                    <a:pt x="1107" y="782"/>
                  </a:lnTo>
                  <a:lnTo>
                    <a:pt x="1109" y="781"/>
                  </a:lnTo>
                  <a:lnTo>
                    <a:pt x="1109" y="783"/>
                  </a:lnTo>
                  <a:lnTo>
                    <a:pt x="1108" y="784"/>
                  </a:lnTo>
                  <a:lnTo>
                    <a:pt x="1115" y="783"/>
                  </a:lnTo>
                  <a:lnTo>
                    <a:pt x="1120" y="782"/>
                  </a:lnTo>
                  <a:lnTo>
                    <a:pt x="1121" y="783"/>
                  </a:lnTo>
                  <a:lnTo>
                    <a:pt x="1121" y="784"/>
                  </a:lnTo>
                  <a:lnTo>
                    <a:pt x="1120" y="783"/>
                  </a:lnTo>
                  <a:lnTo>
                    <a:pt x="1116" y="783"/>
                  </a:lnTo>
                  <a:lnTo>
                    <a:pt x="1121" y="784"/>
                  </a:lnTo>
                  <a:lnTo>
                    <a:pt x="1127" y="787"/>
                  </a:lnTo>
                  <a:lnTo>
                    <a:pt x="1125" y="785"/>
                  </a:lnTo>
                  <a:lnTo>
                    <a:pt x="1128" y="785"/>
                  </a:lnTo>
                  <a:lnTo>
                    <a:pt x="1127" y="786"/>
                  </a:lnTo>
                  <a:lnTo>
                    <a:pt x="1132" y="789"/>
                  </a:lnTo>
                  <a:lnTo>
                    <a:pt x="1128" y="787"/>
                  </a:lnTo>
                  <a:lnTo>
                    <a:pt x="1129" y="790"/>
                  </a:lnTo>
                  <a:lnTo>
                    <a:pt x="1132" y="791"/>
                  </a:lnTo>
                  <a:lnTo>
                    <a:pt x="1133" y="794"/>
                  </a:lnTo>
                  <a:lnTo>
                    <a:pt x="1134" y="793"/>
                  </a:lnTo>
                  <a:lnTo>
                    <a:pt x="1137" y="793"/>
                  </a:lnTo>
                  <a:lnTo>
                    <a:pt x="1144" y="791"/>
                  </a:lnTo>
                  <a:lnTo>
                    <a:pt x="1144" y="790"/>
                  </a:lnTo>
                  <a:lnTo>
                    <a:pt x="1145" y="790"/>
                  </a:lnTo>
                  <a:lnTo>
                    <a:pt x="1147" y="787"/>
                  </a:lnTo>
                  <a:lnTo>
                    <a:pt x="1151" y="789"/>
                  </a:lnTo>
                  <a:lnTo>
                    <a:pt x="1155" y="791"/>
                  </a:lnTo>
                  <a:lnTo>
                    <a:pt x="1159" y="797"/>
                  </a:lnTo>
                  <a:lnTo>
                    <a:pt x="1161" y="799"/>
                  </a:lnTo>
                  <a:lnTo>
                    <a:pt x="1162" y="800"/>
                  </a:lnTo>
                  <a:lnTo>
                    <a:pt x="1168" y="803"/>
                  </a:lnTo>
                  <a:lnTo>
                    <a:pt x="1169" y="806"/>
                  </a:lnTo>
                  <a:lnTo>
                    <a:pt x="1169" y="811"/>
                  </a:lnTo>
                  <a:lnTo>
                    <a:pt x="1167" y="817"/>
                  </a:lnTo>
                  <a:lnTo>
                    <a:pt x="1167" y="819"/>
                  </a:lnTo>
                  <a:lnTo>
                    <a:pt x="1166" y="821"/>
                  </a:lnTo>
                  <a:lnTo>
                    <a:pt x="1168" y="824"/>
                  </a:lnTo>
                  <a:lnTo>
                    <a:pt x="1169" y="821"/>
                  </a:lnTo>
                  <a:lnTo>
                    <a:pt x="1168" y="819"/>
                  </a:lnTo>
                  <a:lnTo>
                    <a:pt x="1170" y="821"/>
                  </a:lnTo>
                  <a:lnTo>
                    <a:pt x="1171" y="824"/>
                  </a:lnTo>
                  <a:lnTo>
                    <a:pt x="1170" y="825"/>
                  </a:lnTo>
                  <a:lnTo>
                    <a:pt x="1169" y="828"/>
                  </a:lnTo>
                  <a:lnTo>
                    <a:pt x="1171" y="831"/>
                  </a:lnTo>
                  <a:lnTo>
                    <a:pt x="1172" y="835"/>
                  </a:lnTo>
                  <a:lnTo>
                    <a:pt x="1176" y="836"/>
                  </a:lnTo>
                  <a:lnTo>
                    <a:pt x="1174" y="834"/>
                  </a:lnTo>
                  <a:lnTo>
                    <a:pt x="1177" y="835"/>
                  </a:lnTo>
                  <a:lnTo>
                    <a:pt x="1177" y="840"/>
                  </a:lnTo>
                  <a:lnTo>
                    <a:pt x="1180" y="838"/>
                  </a:lnTo>
                  <a:lnTo>
                    <a:pt x="1179" y="841"/>
                  </a:lnTo>
                  <a:lnTo>
                    <a:pt x="1180" y="846"/>
                  </a:lnTo>
                  <a:lnTo>
                    <a:pt x="1181" y="849"/>
                  </a:lnTo>
                  <a:lnTo>
                    <a:pt x="1181" y="850"/>
                  </a:lnTo>
                  <a:lnTo>
                    <a:pt x="1187" y="851"/>
                  </a:lnTo>
                  <a:lnTo>
                    <a:pt x="1189" y="857"/>
                  </a:lnTo>
                  <a:lnTo>
                    <a:pt x="1192" y="859"/>
                  </a:lnTo>
                  <a:lnTo>
                    <a:pt x="1189" y="859"/>
                  </a:lnTo>
                  <a:lnTo>
                    <a:pt x="1192" y="861"/>
                  </a:lnTo>
                  <a:lnTo>
                    <a:pt x="1195" y="861"/>
                  </a:lnTo>
                  <a:lnTo>
                    <a:pt x="1200" y="859"/>
                  </a:lnTo>
                  <a:lnTo>
                    <a:pt x="1202" y="853"/>
                  </a:lnTo>
                  <a:lnTo>
                    <a:pt x="1203" y="852"/>
                  </a:lnTo>
                  <a:lnTo>
                    <a:pt x="1203" y="850"/>
                  </a:lnTo>
                  <a:lnTo>
                    <a:pt x="1204" y="838"/>
                  </a:lnTo>
                  <a:lnTo>
                    <a:pt x="1204" y="836"/>
                  </a:lnTo>
                  <a:lnTo>
                    <a:pt x="1204" y="835"/>
                  </a:lnTo>
                  <a:lnTo>
                    <a:pt x="1203" y="832"/>
                  </a:lnTo>
                  <a:lnTo>
                    <a:pt x="1202" y="831"/>
                  </a:lnTo>
                  <a:lnTo>
                    <a:pt x="1202" y="831"/>
                  </a:lnTo>
                  <a:lnTo>
                    <a:pt x="1201" y="825"/>
                  </a:lnTo>
                  <a:lnTo>
                    <a:pt x="1195" y="814"/>
                  </a:lnTo>
                  <a:lnTo>
                    <a:pt x="1194" y="811"/>
                  </a:lnTo>
                  <a:lnTo>
                    <a:pt x="1194" y="808"/>
                  </a:lnTo>
                  <a:lnTo>
                    <a:pt x="1196" y="810"/>
                  </a:lnTo>
                  <a:lnTo>
                    <a:pt x="1197" y="812"/>
                  </a:lnTo>
                  <a:lnTo>
                    <a:pt x="1196" y="816"/>
                  </a:lnTo>
                  <a:lnTo>
                    <a:pt x="1197" y="818"/>
                  </a:lnTo>
                  <a:lnTo>
                    <a:pt x="1198" y="821"/>
                  </a:lnTo>
                  <a:lnTo>
                    <a:pt x="1197" y="816"/>
                  </a:lnTo>
                  <a:lnTo>
                    <a:pt x="1197" y="810"/>
                  </a:lnTo>
                  <a:lnTo>
                    <a:pt x="1193" y="803"/>
                  </a:lnTo>
                  <a:lnTo>
                    <a:pt x="1191" y="799"/>
                  </a:lnTo>
                  <a:lnTo>
                    <a:pt x="1188" y="793"/>
                  </a:lnTo>
                  <a:lnTo>
                    <a:pt x="1186" y="784"/>
                  </a:lnTo>
                  <a:lnTo>
                    <a:pt x="1185" y="781"/>
                  </a:lnTo>
                  <a:lnTo>
                    <a:pt x="1185" y="773"/>
                  </a:lnTo>
                  <a:lnTo>
                    <a:pt x="1187" y="772"/>
                  </a:lnTo>
                  <a:lnTo>
                    <a:pt x="1185" y="768"/>
                  </a:lnTo>
                  <a:lnTo>
                    <a:pt x="1187" y="769"/>
                  </a:lnTo>
                  <a:lnTo>
                    <a:pt x="1188" y="768"/>
                  </a:lnTo>
                  <a:lnTo>
                    <a:pt x="1187" y="766"/>
                  </a:lnTo>
                  <a:lnTo>
                    <a:pt x="1189" y="764"/>
                  </a:lnTo>
                  <a:lnTo>
                    <a:pt x="1189" y="761"/>
                  </a:lnTo>
                  <a:lnTo>
                    <a:pt x="1193" y="760"/>
                  </a:lnTo>
                  <a:lnTo>
                    <a:pt x="1193" y="759"/>
                  </a:lnTo>
                  <a:lnTo>
                    <a:pt x="1195" y="756"/>
                  </a:lnTo>
                  <a:lnTo>
                    <a:pt x="1194" y="752"/>
                  </a:lnTo>
                  <a:lnTo>
                    <a:pt x="1196" y="755"/>
                  </a:lnTo>
                  <a:lnTo>
                    <a:pt x="1198" y="755"/>
                  </a:lnTo>
                  <a:lnTo>
                    <a:pt x="1198" y="751"/>
                  </a:lnTo>
                  <a:lnTo>
                    <a:pt x="1201" y="751"/>
                  </a:lnTo>
                  <a:lnTo>
                    <a:pt x="1203" y="750"/>
                  </a:lnTo>
                  <a:lnTo>
                    <a:pt x="1205" y="750"/>
                  </a:lnTo>
                  <a:lnTo>
                    <a:pt x="1206" y="746"/>
                  </a:lnTo>
                  <a:lnTo>
                    <a:pt x="1209" y="747"/>
                  </a:lnTo>
                  <a:lnTo>
                    <a:pt x="1211" y="744"/>
                  </a:lnTo>
                  <a:lnTo>
                    <a:pt x="1213" y="743"/>
                  </a:lnTo>
                  <a:lnTo>
                    <a:pt x="1215" y="739"/>
                  </a:lnTo>
                  <a:lnTo>
                    <a:pt x="1222" y="732"/>
                  </a:lnTo>
                  <a:lnTo>
                    <a:pt x="1224" y="731"/>
                  </a:lnTo>
                  <a:lnTo>
                    <a:pt x="1224" y="731"/>
                  </a:lnTo>
                  <a:lnTo>
                    <a:pt x="1230" y="730"/>
                  </a:lnTo>
                  <a:lnTo>
                    <a:pt x="1234" y="729"/>
                  </a:lnTo>
                  <a:lnTo>
                    <a:pt x="1234" y="726"/>
                  </a:lnTo>
                  <a:lnTo>
                    <a:pt x="1234" y="729"/>
                  </a:lnTo>
                  <a:lnTo>
                    <a:pt x="1235" y="726"/>
                  </a:lnTo>
                  <a:lnTo>
                    <a:pt x="1236" y="724"/>
                  </a:lnTo>
                  <a:lnTo>
                    <a:pt x="1239" y="722"/>
                  </a:lnTo>
                  <a:lnTo>
                    <a:pt x="1241" y="720"/>
                  </a:lnTo>
                  <a:lnTo>
                    <a:pt x="1249" y="717"/>
                  </a:lnTo>
                  <a:lnTo>
                    <a:pt x="1252" y="717"/>
                  </a:lnTo>
                  <a:lnTo>
                    <a:pt x="1255" y="715"/>
                  </a:lnTo>
                  <a:lnTo>
                    <a:pt x="1255" y="713"/>
                  </a:lnTo>
                  <a:lnTo>
                    <a:pt x="1253" y="713"/>
                  </a:lnTo>
                  <a:lnTo>
                    <a:pt x="1249" y="715"/>
                  </a:lnTo>
                  <a:lnTo>
                    <a:pt x="1247" y="714"/>
                  </a:lnTo>
                  <a:lnTo>
                    <a:pt x="1246" y="713"/>
                  </a:lnTo>
                  <a:lnTo>
                    <a:pt x="1251" y="713"/>
                  </a:lnTo>
                  <a:lnTo>
                    <a:pt x="1252" y="710"/>
                  </a:lnTo>
                  <a:lnTo>
                    <a:pt x="1251" y="708"/>
                  </a:lnTo>
                  <a:lnTo>
                    <a:pt x="1248" y="706"/>
                  </a:lnTo>
                  <a:lnTo>
                    <a:pt x="1251" y="706"/>
                  </a:lnTo>
                  <a:lnTo>
                    <a:pt x="1254" y="705"/>
                  </a:lnTo>
                  <a:lnTo>
                    <a:pt x="1254" y="707"/>
                  </a:lnTo>
                  <a:lnTo>
                    <a:pt x="1257" y="708"/>
                  </a:lnTo>
                  <a:lnTo>
                    <a:pt x="1260" y="705"/>
                  </a:lnTo>
                  <a:lnTo>
                    <a:pt x="1263" y="704"/>
                  </a:lnTo>
                  <a:lnTo>
                    <a:pt x="1264" y="701"/>
                  </a:lnTo>
                  <a:lnTo>
                    <a:pt x="1263" y="699"/>
                  </a:lnTo>
                  <a:lnTo>
                    <a:pt x="1260" y="699"/>
                  </a:lnTo>
                  <a:lnTo>
                    <a:pt x="1260" y="701"/>
                  </a:lnTo>
                  <a:lnTo>
                    <a:pt x="1260" y="699"/>
                  </a:lnTo>
                  <a:lnTo>
                    <a:pt x="1256" y="698"/>
                  </a:lnTo>
                  <a:lnTo>
                    <a:pt x="1251" y="698"/>
                  </a:lnTo>
                  <a:lnTo>
                    <a:pt x="1249" y="696"/>
                  </a:lnTo>
                  <a:lnTo>
                    <a:pt x="1251" y="693"/>
                  </a:lnTo>
                  <a:lnTo>
                    <a:pt x="1251" y="696"/>
                  </a:lnTo>
                  <a:lnTo>
                    <a:pt x="1253" y="698"/>
                  </a:lnTo>
                  <a:lnTo>
                    <a:pt x="1255" y="696"/>
                  </a:lnTo>
                  <a:lnTo>
                    <a:pt x="1258" y="696"/>
                  </a:lnTo>
                  <a:lnTo>
                    <a:pt x="1257" y="693"/>
                  </a:lnTo>
                  <a:lnTo>
                    <a:pt x="1262" y="696"/>
                  </a:lnTo>
                  <a:lnTo>
                    <a:pt x="1262" y="693"/>
                  </a:lnTo>
                  <a:lnTo>
                    <a:pt x="1260" y="691"/>
                  </a:lnTo>
                  <a:lnTo>
                    <a:pt x="1260" y="689"/>
                  </a:lnTo>
                  <a:lnTo>
                    <a:pt x="1262" y="689"/>
                  </a:lnTo>
                  <a:lnTo>
                    <a:pt x="1263" y="695"/>
                  </a:lnTo>
                  <a:lnTo>
                    <a:pt x="1265" y="700"/>
                  </a:lnTo>
                  <a:lnTo>
                    <a:pt x="1263" y="695"/>
                  </a:lnTo>
                  <a:lnTo>
                    <a:pt x="1260" y="683"/>
                  </a:lnTo>
                  <a:lnTo>
                    <a:pt x="1257" y="683"/>
                  </a:lnTo>
                  <a:lnTo>
                    <a:pt x="1255" y="683"/>
                  </a:lnTo>
                  <a:lnTo>
                    <a:pt x="1256" y="684"/>
                  </a:lnTo>
                  <a:lnTo>
                    <a:pt x="1252" y="681"/>
                  </a:lnTo>
                  <a:lnTo>
                    <a:pt x="1248" y="679"/>
                  </a:lnTo>
                  <a:lnTo>
                    <a:pt x="1246" y="678"/>
                  </a:lnTo>
                  <a:lnTo>
                    <a:pt x="1244" y="678"/>
                  </a:lnTo>
                  <a:lnTo>
                    <a:pt x="1243" y="677"/>
                  </a:lnTo>
                  <a:lnTo>
                    <a:pt x="1246" y="678"/>
                  </a:lnTo>
                  <a:lnTo>
                    <a:pt x="1248" y="677"/>
                  </a:lnTo>
                  <a:lnTo>
                    <a:pt x="1251" y="679"/>
                  </a:lnTo>
                  <a:lnTo>
                    <a:pt x="1253" y="681"/>
                  </a:lnTo>
                  <a:lnTo>
                    <a:pt x="1255" y="682"/>
                  </a:lnTo>
                  <a:lnTo>
                    <a:pt x="1255" y="679"/>
                  </a:lnTo>
                  <a:lnTo>
                    <a:pt x="1253" y="678"/>
                  </a:lnTo>
                  <a:lnTo>
                    <a:pt x="1251" y="675"/>
                  </a:lnTo>
                  <a:lnTo>
                    <a:pt x="1252" y="677"/>
                  </a:lnTo>
                  <a:lnTo>
                    <a:pt x="1255" y="678"/>
                  </a:lnTo>
                  <a:lnTo>
                    <a:pt x="1256" y="675"/>
                  </a:lnTo>
                  <a:lnTo>
                    <a:pt x="1248" y="667"/>
                  </a:lnTo>
                  <a:lnTo>
                    <a:pt x="1247" y="665"/>
                  </a:lnTo>
                  <a:lnTo>
                    <a:pt x="1245" y="663"/>
                  </a:lnTo>
                  <a:lnTo>
                    <a:pt x="1247" y="664"/>
                  </a:lnTo>
                  <a:lnTo>
                    <a:pt x="1249" y="667"/>
                  </a:lnTo>
                  <a:lnTo>
                    <a:pt x="1254" y="671"/>
                  </a:lnTo>
                  <a:lnTo>
                    <a:pt x="1255" y="669"/>
                  </a:lnTo>
                  <a:lnTo>
                    <a:pt x="1256" y="667"/>
                  </a:lnTo>
                  <a:lnTo>
                    <a:pt x="1254" y="666"/>
                  </a:lnTo>
                  <a:lnTo>
                    <a:pt x="1252" y="664"/>
                  </a:lnTo>
                  <a:lnTo>
                    <a:pt x="1247" y="663"/>
                  </a:lnTo>
                  <a:lnTo>
                    <a:pt x="1244" y="661"/>
                  </a:lnTo>
                  <a:lnTo>
                    <a:pt x="1243" y="661"/>
                  </a:lnTo>
                  <a:lnTo>
                    <a:pt x="1243" y="660"/>
                  </a:lnTo>
                  <a:lnTo>
                    <a:pt x="1243" y="657"/>
                  </a:lnTo>
                  <a:lnTo>
                    <a:pt x="1245" y="656"/>
                  </a:lnTo>
                  <a:lnTo>
                    <a:pt x="1245" y="655"/>
                  </a:lnTo>
                  <a:lnTo>
                    <a:pt x="1246" y="654"/>
                  </a:lnTo>
                  <a:lnTo>
                    <a:pt x="1246" y="654"/>
                  </a:lnTo>
                  <a:lnTo>
                    <a:pt x="1245" y="652"/>
                  </a:lnTo>
                  <a:lnTo>
                    <a:pt x="1246" y="653"/>
                  </a:lnTo>
                  <a:lnTo>
                    <a:pt x="1246" y="654"/>
                  </a:lnTo>
                  <a:lnTo>
                    <a:pt x="1246" y="654"/>
                  </a:lnTo>
                  <a:lnTo>
                    <a:pt x="1246" y="654"/>
                  </a:lnTo>
                  <a:lnTo>
                    <a:pt x="1245" y="656"/>
                  </a:lnTo>
                  <a:lnTo>
                    <a:pt x="1243" y="658"/>
                  </a:lnTo>
                  <a:lnTo>
                    <a:pt x="1245" y="660"/>
                  </a:lnTo>
                  <a:lnTo>
                    <a:pt x="1248" y="662"/>
                  </a:lnTo>
                  <a:lnTo>
                    <a:pt x="1248" y="661"/>
                  </a:lnTo>
                  <a:lnTo>
                    <a:pt x="1252" y="663"/>
                  </a:lnTo>
                  <a:lnTo>
                    <a:pt x="1254" y="663"/>
                  </a:lnTo>
                  <a:lnTo>
                    <a:pt x="1253" y="661"/>
                  </a:lnTo>
                  <a:lnTo>
                    <a:pt x="1252" y="658"/>
                  </a:lnTo>
                  <a:lnTo>
                    <a:pt x="1251" y="658"/>
                  </a:lnTo>
                  <a:lnTo>
                    <a:pt x="1251" y="655"/>
                  </a:lnTo>
                  <a:lnTo>
                    <a:pt x="1252" y="658"/>
                  </a:lnTo>
                  <a:lnTo>
                    <a:pt x="1254" y="661"/>
                  </a:lnTo>
                  <a:lnTo>
                    <a:pt x="1253" y="655"/>
                  </a:lnTo>
                  <a:lnTo>
                    <a:pt x="1253" y="647"/>
                  </a:lnTo>
                  <a:lnTo>
                    <a:pt x="1255" y="645"/>
                  </a:lnTo>
                  <a:lnTo>
                    <a:pt x="1255" y="645"/>
                  </a:lnTo>
                  <a:lnTo>
                    <a:pt x="1257" y="643"/>
                  </a:lnTo>
                  <a:lnTo>
                    <a:pt x="1258" y="641"/>
                  </a:lnTo>
                  <a:lnTo>
                    <a:pt x="1261" y="641"/>
                  </a:lnTo>
                  <a:lnTo>
                    <a:pt x="1260" y="644"/>
                  </a:lnTo>
                  <a:lnTo>
                    <a:pt x="1257" y="646"/>
                  </a:lnTo>
                  <a:lnTo>
                    <a:pt x="1257" y="649"/>
                  </a:lnTo>
                  <a:lnTo>
                    <a:pt x="1257" y="649"/>
                  </a:lnTo>
                  <a:lnTo>
                    <a:pt x="1255" y="650"/>
                  </a:lnTo>
                  <a:lnTo>
                    <a:pt x="1256" y="652"/>
                  </a:lnTo>
                  <a:lnTo>
                    <a:pt x="1258" y="654"/>
                  </a:lnTo>
                  <a:lnTo>
                    <a:pt x="1255" y="654"/>
                  </a:lnTo>
                  <a:lnTo>
                    <a:pt x="1258" y="655"/>
                  </a:lnTo>
                  <a:lnTo>
                    <a:pt x="1260" y="657"/>
                  </a:lnTo>
                  <a:lnTo>
                    <a:pt x="1256" y="656"/>
                  </a:lnTo>
                  <a:lnTo>
                    <a:pt x="1256" y="658"/>
                  </a:lnTo>
                  <a:lnTo>
                    <a:pt x="1258" y="662"/>
                  </a:lnTo>
                  <a:lnTo>
                    <a:pt x="1261" y="662"/>
                  </a:lnTo>
                  <a:lnTo>
                    <a:pt x="1262" y="664"/>
                  </a:lnTo>
                  <a:lnTo>
                    <a:pt x="1262" y="667"/>
                  </a:lnTo>
                  <a:lnTo>
                    <a:pt x="1264" y="666"/>
                  </a:lnTo>
                  <a:lnTo>
                    <a:pt x="1264" y="670"/>
                  </a:lnTo>
                  <a:lnTo>
                    <a:pt x="1261" y="675"/>
                  </a:lnTo>
                  <a:lnTo>
                    <a:pt x="1260" y="678"/>
                  </a:lnTo>
                  <a:lnTo>
                    <a:pt x="1261" y="680"/>
                  </a:lnTo>
                  <a:lnTo>
                    <a:pt x="1263" y="674"/>
                  </a:lnTo>
                  <a:lnTo>
                    <a:pt x="1265" y="671"/>
                  </a:lnTo>
                  <a:lnTo>
                    <a:pt x="1272" y="658"/>
                  </a:lnTo>
                  <a:lnTo>
                    <a:pt x="1273" y="658"/>
                  </a:lnTo>
                  <a:lnTo>
                    <a:pt x="1272" y="656"/>
                  </a:lnTo>
                  <a:lnTo>
                    <a:pt x="1271" y="654"/>
                  </a:lnTo>
                  <a:lnTo>
                    <a:pt x="1269" y="648"/>
                  </a:lnTo>
                  <a:lnTo>
                    <a:pt x="1268" y="645"/>
                  </a:lnTo>
                  <a:lnTo>
                    <a:pt x="1265" y="643"/>
                  </a:lnTo>
                  <a:lnTo>
                    <a:pt x="1265" y="640"/>
                  </a:lnTo>
                  <a:lnTo>
                    <a:pt x="1268" y="637"/>
                  </a:lnTo>
                  <a:lnTo>
                    <a:pt x="1271" y="637"/>
                  </a:lnTo>
                  <a:lnTo>
                    <a:pt x="1270" y="637"/>
                  </a:lnTo>
                  <a:lnTo>
                    <a:pt x="1269" y="637"/>
                  </a:lnTo>
                  <a:lnTo>
                    <a:pt x="1266" y="640"/>
                  </a:lnTo>
                  <a:lnTo>
                    <a:pt x="1266" y="643"/>
                  </a:lnTo>
                  <a:lnTo>
                    <a:pt x="1269" y="645"/>
                  </a:lnTo>
                  <a:lnTo>
                    <a:pt x="1271" y="646"/>
                  </a:lnTo>
                  <a:lnTo>
                    <a:pt x="1274" y="647"/>
                  </a:lnTo>
                  <a:lnTo>
                    <a:pt x="1274" y="649"/>
                  </a:lnTo>
                  <a:lnTo>
                    <a:pt x="1277" y="650"/>
                  </a:lnTo>
                  <a:lnTo>
                    <a:pt x="1278" y="648"/>
                  </a:lnTo>
                  <a:lnTo>
                    <a:pt x="1279" y="645"/>
                  </a:lnTo>
                  <a:lnTo>
                    <a:pt x="1281" y="645"/>
                  </a:lnTo>
                  <a:lnTo>
                    <a:pt x="1281" y="641"/>
                  </a:lnTo>
                  <a:lnTo>
                    <a:pt x="1283" y="640"/>
                  </a:lnTo>
                  <a:lnTo>
                    <a:pt x="1285" y="638"/>
                  </a:lnTo>
                  <a:lnTo>
                    <a:pt x="1286" y="636"/>
                  </a:lnTo>
                  <a:lnTo>
                    <a:pt x="1286" y="635"/>
                  </a:lnTo>
                  <a:lnTo>
                    <a:pt x="1287" y="635"/>
                  </a:lnTo>
                  <a:lnTo>
                    <a:pt x="1288" y="629"/>
                  </a:lnTo>
                  <a:lnTo>
                    <a:pt x="1283" y="626"/>
                  </a:lnTo>
                  <a:lnTo>
                    <a:pt x="1286" y="623"/>
                  </a:lnTo>
                  <a:lnTo>
                    <a:pt x="1286" y="623"/>
                  </a:lnTo>
                  <a:lnTo>
                    <a:pt x="1287" y="622"/>
                  </a:lnTo>
                  <a:lnTo>
                    <a:pt x="1288" y="619"/>
                  </a:lnTo>
                  <a:lnTo>
                    <a:pt x="1289" y="615"/>
                  </a:lnTo>
                  <a:lnTo>
                    <a:pt x="1288" y="613"/>
                  </a:lnTo>
                  <a:lnTo>
                    <a:pt x="1289" y="615"/>
                  </a:lnTo>
                  <a:lnTo>
                    <a:pt x="1289" y="619"/>
                  </a:lnTo>
                  <a:lnTo>
                    <a:pt x="1287" y="622"/>
                  </a:lnTo>
                  <a:lnTo>
                    <a:pt x="1290" y="621"/>
                  </a:lnTo>
                  <a:lnTo>
                    <a:pt x="1292" y="618"/>
                  </a:lnTo>
                  <a:lnTo>
                    <a:pt x="1303" y="614"/>
                  </a:lnTo>
                  <a:lnTo>
                    <a:pt x="1309" y="613"/>
                  </a:lnTo>
                  <a:lnTo>
                    <a:pt x="1315" y="612"/>
                  </a:lnTo>
                  <a:lnTo>
                    <a:pt x="1316" y="613"/>
                  </a:lnTo>
                  <a:lnTo>
                    <a:pt x="1320" y="612"/>
                  </a:lnTo>
                  <a:lnTo>
                    <a:pt x="1322" y="611"/>
                  </a:lnTo>
                  <a:lnTo>
                    <a:pt x="1323" y="605"/>
                  </a:lnTo>
                  <a:lnTo>
                    <a:pt x="1325" y="606"/>
                  </a:lnTo>
                  <a:lnTo>
                    <a:pt x="1325" y="610"/>
                  </a:lnTo>
                  <a:lnTo>
                    <a:pt x="1329" y="609"/>
                  </a:lnTo>
                  <a:lnTo>
                    <a:pt x="1333" y="606"/>
                  </a:lnTo>
                  <a:lnTo>
                    <a:pt x="1333" y="609"/>
                  </a:lnTo>
                  <a:lnTo>
                    <a:pt x="1335" y="609"/>
                  </a:lnTo>
                  <a:lnTo>
                    <a:pt x="1339" y="607"/>
                  </a:lnTo>
                  <a:lnTo>
                    <a:pt x="1341" y="606"/>
                  </a:lnTo>
                  <a:lnTo>
                    <a:pt x="1342" y="607"/>
                  </a:lnTo>
                  <a:lnTo>
                    <a:pt x="1342" y="604"/>
                  </a:lnTo>
                  <a:lnTo>
                    <a:pt x="1342" y="602"/>
                  </a:lnTo>
                  <a:lnTo>
                    <a:pt x="1339" y="601"/>
                  </a:lnTo>
                  <a:lnTo>
                    <a:pt x="1341" y="603"/>
                  </a:lnTo>
                  <a:lnTo>
                    <a:pt x="1342" y="603"/>
                  </a:lnTo>
                  <a:lnTo>
                    <a:pt x="1342" y="605"/>
                  </a:lnTo>
                  <a:lnTo>
                    <a:pt x="1339" y="606"/>
                  </a:lnTo>
                  <a:lnTo>
                    <a:pt x="1337" y="606"/>
                  </a:lnTo>
                  <a:lnTo>
                    <a:pt x="1335" y="605"/>
                  </a:lnTo>
                  <a:lnTo>
                    <a:pt x="1333" y="600"/>
                  </a:lnTo>
                  <a:lnTo>
                    <a:pt x="1331" y="597"/>
                  </a:lnTo>
                  <a:lnTo>
                    <a:pt x="1328" y="597"/>
                  </a:lnTo>
                  <a:lnTo>
                    <a:pt x="1330" y="594"/>
                  </a:lnTo>
                  <a:lnTo>
                    <a:pt x="1332" y="592"/>
                  </a:lnTo>
                  <a:lnTo>
                    <a:pt x="1330" y="588"/>
                  </a:lnTo>
                  <a:lnTo>
                    <a:pt x="1332" y="584"/>
                  </a:lnTo>
                  <a:lnTo>
                    <a:pt x="1332" y="584"/>
                  </a:lnTo>
                  <a:lnTo>
                    <a:pt x="1337" y="578"/>
                  </a:lnTo>
                  <a:lnTo>
                    <a:pt x="1339" y="573"/>
                  </a:lnTo>
                  <a:lnTo>
                    <a:pt x="1342" y="570"/>
                  </a:lnTo>
                  <a:lnTo>
                    <a:pt x="1342" y="572"/>
                  </a:lnTo>
                  <a:lnTo>
                    <a:pt x="1345" y="573"/>
                  </a:lnTo>
                  <a:lnTo>
                    <a:pt x="1345" y="570"/>
                  </a:lnTo>
                  <a:lnTo>
                    <a:pt x="1343" y="569"/>
                  </a:lnTo>
                  <a:lnTo>
                    <a:pt x="1346" y="567"/>
                  </a:lnTo>
                  <a:lnTo>
                    <a:pt x="1345" y="570"/>
                  </a:lnTo>
                  <a:lnTo>
                    <a:pt x="1348" y="571"/>
                  </a:lnTo>
                  <a:lnTo>
                    <a:pt x="1348" y="568"/>
                  </a:lnTo>
                  <a:lnTo>
                    <a:pt x="1348" y="571"/>
                  </a:lnTo>
                  <a:lnTo>
                    <a:pt x="1349" y="571"/>
                  </a:lnTo>
                  <a:lnTo>
                    <a:pt x="1350" y="568"/>
                  </a:lnTo>
                  <a:lnTo>
                    <a:pt x="1352" y="569"/>
                  </a:lnTo>
                  <a:lnTo>
                    <a:pt x="1355" y="567"/>
                  </a:lnTo>
                  <a:lnTo>
                    <a:pt x="1356" y="563"/>
                  </a:lnTo>
                  <a:lnTo>
                    <a:pt x="1356" y="561"/>
                  </a:lnTo>
                  <a:lnTo>
                    <a:pt x="1358" y="559"/>
                  </a:lnTo>
                  <a:lnTo>
                    <a:pt x="1358" y="561"/>
                  </a:lnTo>
                  <a:lnTo>
                    <a:pt x="1363" y="564"/>
                  </a:lnTo>
                  <a:lnTo>
                    <a:pt x="1362" y="561"/>
                  </a:lnTo>
                  <a:lnTo>
                    <a:pt x="1367" y="560"/>
                  </a:lnTo>
                  <a:lnTo>
                    <a:pt x="1368" y="561"/>
                  </a:lnTo>
                  <a:lnTo>
                    <a:pt x="1371" y="560"/>
                  </a:lnTo>
                  <a:lnTo>
                    <a:pt x="1373" y="560"/>
                  </a:lnTo>
                  <a:lnTo>
                    <a:pt x="1376" y="558"/>
                  </a:lnTo>
                  <a:lnTo>
                    <a:pt x="1379" y="556"/>
                  </a:lnTo>
                  <a:lnTo>
                    <a:pt x="1382" y="556"/>
                  </a:lnTo>
                  <a:lnTo>
                    <a:pt x="1383" y="553"/>
                  </a:lnTo>
                  <a:lnTo>
                    <a:pt x="1382" y="550"/>
                  </a:lnTo>
                  <a:lnTo>
                    <a:pt x="1381" y="549"/>
                  </a:lnTo>
                  <a:lnTo>
                    <a:pt x="1381" y="549"/>
                  </a:lnTo>
                  <a:lnTo>
                    <a:pt x="1382" y="550"/>
                  </a:lnTo>
                  <a:lnTo>
                    <a:pt x="1384" y="551"/>
                  </a:lnTo>
                  <a:lnTo>
                    <a:pt x="1388" y="550"/>
                  </a:lnTo>
                  <a:lnTo>
                    <a:pt x="1390" y="549"/>
                  </a:lnTo>
                  <a:lnTo>
                    <a:pt x="1393" y="550"/>
                  </a:lnTo>
                  <a:lnTo>
                    <a:pt x="1394" y="549"/>
                  </a:lnTo>
                  <a:lnTo>
                    <a:pt x="1394" y="546"/>
                  </a:lnTo>
                  <a:lnTo>
                    <a:pt x="1397" y="544"/>
                  </a:lnTo>
                  <a:lnTo>
                    <a:pt x="1396" y="546"/>
                  </a:lnTo>
                  <a:lnTo>
                    <a:pt x="1398" y="547"/>
                  </a:lnTo>
                  <a:lnTo>
                    <a:pt x="1400" y="547"/>
                  </a:lnTo>
                  <a:lnTo>
                    <a:pt x="1408" y="543"/>
                  </a:lnTo>
                  <a:lnTo>
                    <a:pt x="1414" y="541"/>
                  </a:lnTo>
                  <a:lnTo>
                    <a:pt x="1416" y="538"/>
                  </a:lnTo>
                  <a:lnTo>
                    <a:pt x="1416" y="536"/>
                  </a:lnTo>
                  <a:lnTo>
                    <a:pt x="1414" y="533"/>
                  </a:lnTo>
                  <a:lnTo>
                    <a:pt x="1418" y="538"/>
                  </a:lnTo>
                  <a:lnTo>
                    <a:pt x="1420" y="537"/>
                  </a:lnTo>
                  <a:lnTo>
                    <a:pt x="1420" y="538"/>
                  </a:lnTo>
                  <a:lnTo>
                    <a:pt x="1413" y="544"/>
                  </a:lnTo>
                  <a:lnTo>
                    <a:pt x="1414" y="546"/>
                  </a:lnTo>
                  <a:lnTo>
                    <a:pt x="1417" y="545"/>
                  </a:lnTo>
                  <a:lnTo>
                    <a:pt x="1419" y="545"/>
                  </a:lnTo>
                  <a:lnTo>
                    <a:pt x="1422" y="545"/>
                  </a:lnTo>
                  <a:lnTo>
                    <a:pt x="1427" y="545"/>
                  </a:lnTo>
                  <a:lnTo>
                    <a:pt x="1433" y="545"/>
                  </a:lnTo>
                  <a:lnTo>
                    <a:pt x="1430" y="546"/>
                  </a:lnTo>
                  <a:lnTo>
                    <a:pt x="1427" y="546"/>
                  </a:lnTo>
                  <a:lnTo>
                    <a:pt x="1422" y="549"/>
                  </a:lnTo>
                  <a:lnTo>
                    <a:pt x="1423" y="552"/>
                  </a:lnTo>
                  <a:lnTo>
                    <a:pt x="1422" y="552"/>
                  </a:lnTo>
                  <a:lnTo>
                    <a:pt x="1422" y="551"/>
                  </a:lnTo>
                  <a:lnTo>
                    <a:pt x="1419" y="549"/>
                  </a:lnTo>
                  <a:lnTo>
                    <a:pt x="1419" y="546"/>
                  </a:lnTo>
                  <a:lnTo>
                    <a:pt x="1416" y="547"/>
                  </a:lnTo>
                  <a:lnTo>
                    <a:pt x="1414" y="549"/>
                  </a:lnTo>
                  <a:lnTo>
                    <a:pt x="1403" y="554"/>
                  </a:lnTo>
                  <a:lnTo>
                    <a:pt x="1400" y="558"/>
                  </a:lnTo>
                  <a:lnTo>
                    <a:pt x="1403" y="556"/>
                  </a:lnTo>
                  <a:lnTo>
                    <a:pt x="1400" y="558"/>
                  </a:lnTo>
                  <a:lnTo>
                    <a:pt x="1400" y="556"/>
                  </a:lnTo>
                  <a:lnTo>
                    <a:pt x="1397" y="559"/>
                  </a:lnTo>
                  <a:lnTo>
                    <a:pt x="1394" y="561"/>
                  </a:lnTo>
                  <a:lnTo>
                    <a:pt x="1398" y="560"/>
                  </a:lnTo>
                  <a:lnTo>
                    <a:pt x="1396" y="562"/>
                  </a:lnTo>
                  <a:lnTo>
                    <a:pt x="1394" y="566"/>
                  </a:lnTo>
                  <a:lnTo>
                    <a:pt x="1394" y="571"/>
                  </a:lnTo>
                  <a:lnTo>
                    <a:pt x="1397" y="573"/>
                  </a:lnTo>
                  <a:lnTo>
                    <a:pt x="1397" y="571"/>
                  </a:lnTo>
                  <a:lnTo>
                    <a:pt x="1402" y="576"/>
                  </a:lnTo>
                  <a:lnTo>
                    <a:pt x="1405" y="576"/>
                  </a:lnTo>
                  <a:lnTo>
                    <a:pt x="1406" y="573"/>
                  </a:lnTo>
                  <a:lnTo>
                    <a:pt x="1409" y="573"/>
                  </a:lnTo>
                  <a:lnTo>
                    <a:pt x="1410" y="573"/>
                  </a:lnTo>
                  <a:lnTo>
                    <a:pt x="1411" y="570"/>
                  </a:lnTo>
                  <a:lnTo>
                    <a:pt x="1415" y="569"/>
                  </a:lnTo>
                  <a:lnTo>
                    <a:pt x="1416" y="567"/>
                  </a:lnTo>
                  <a:lnTo>
                    <a:pt x="1418" y="564"/>
                  </a:lnTo>
                  <a:lnTo>
                    <a:pt x="1420" y="562"/>
                  </a:lnTo>
                  <a:lnTo>
                    <a:pt x="1420" y="562"/>
                  </a:lnTo>
                  <a:lnTo>
                    <a:pt x="1422" y="559"/>
                  </a:lnTo>
                  <a:lnTo>
                    <a:pt x="1424" y="560"/>
                  </a:lnTo>
                  <a:lnTo>
                    <a:pt x="1426" y="556"/>
                  </a:lnTo>
                  <a:lnTo>
                    <a:pt x="1425" y="560"/>
                  </a:lnTo>
                  <a:lnTo>
                    <a:pt x="1428" y="561"/>
                  </a:lnTo>
                  <a:lnTo>
                    <a:pt x="1431" y="559"/>
                  </a:lnTo>
                  <a:lnTo>
                    <a:pt x="1430" y="556"/>
                  </a:lnTo>
                  <a:lnTo>
                    <a:pt x="1432" y="558"/>
                  </a:lnTo>
                  <a:lnTo>
                    <a:pt x="1434" y="558"/>
                  </a:lnTo>
                  <a:lnTo>
                    <a:pt x="1435" y="556"/>
                  </a:lnTo>
                  <a:lnTo>
                    <a:pt x="1439" y="556"/>
                  </a:lnTo>
                  <a:lnTo>
                    <a:pt x="1447" y="553"/>
                  </a:lnTo>
                  <a:lnTo>
                    <a:pt x="1451" y="552"/>
                  </a:lnTo>
                  <a:lnTo>
                    <a:pt x="1457" y="549"/>
                  </a:lnTo>
                  <a:lnTo>
                    <a:pt x="1459" y="550"/>
                  </a:lnTo>
                  <a:lnTo>
                    <a:pt x="1465" y="545"/>
                  </a:lnTo>
                  <a:lnTo>
                    <a:pt x="1461" y="546"/>
                  </a:lnTo>
                  <a:lnTo>
                    <a:pt x="1459" y="545"/>
                  </a:lnTo>
                  <a:lnTo>
                    <a:pt x="1462" y="544"/>
                  </a:lnTo>
                  <a:lnTo>
                    <a:pt x="1460" y="542"/>
                  </a:lnTo>
                  <a:lnTo>
                    <a:pt x="1460" y="541"/>
                  </a:lnTo>
                  <a:lnTo>
                    <a:pt x="1459" y="539"/>
                  </a:lnTo>
                  <a:lnTo>
                    <a:pt x="1456" y="541"/>
                  </a:lnTo>
                  <a:lnTo>
                    <a:pt x="1453" y="539"/>
                  </a:lnTo>
                  <a:lnTo>
                    <a:pt x="1452" y="536"/>
                  </a:lnTo>
                  <a:lnTo>
                    <a:pt x="1450" y="538"/>
                  </a:lnTo>
                  <a:lnTo>
                    <a:pt x="1447" y="541"/>
                  </a:lnTo>
                  <a:lnTo>
                    <a:pt x="1444" y="541"/>
                  </a:lnTo>
                  <a:lnTo>
                    <a:pt x="1441" y="541"/>
                  </a:lnTo>
                  <a:lnTo>
                    <a:pt x="1443" y="539"/>
                  </a:lnTo>
                  <a:lnTo>
                    <a:pt x="1440" y="538"/>
                  </a:lnTo>
                  <a:lnTo>
                    <a:pt x="1434" y="537"/>
                  </a:lnTo>
                  <a:lnTo>
                    <a:pt x="1432" y="536"/>
                  </a:lnTo>
                  <a:lnTo>
                    <a:pt x="1430" y="537"/>
                  </a:lnTo>
                  <a:lnTo>
                    <a:pt x="1426" y="536"/>
                  </a:lnTo>
                  <a:lnTo>
                    <a:pt x="1424" y="535"/>
                  </a:lnTo>
                  <a:lnTo>
                    <a:pt x="1424" y="534"/>
                  </a:lnTo>
                  <a:lnTo>
                    <a:pt x="1427" y="532"/>
                  </a:lnTo>
                  <a:lnTo>
                    <a:pt x="1425" y="532"/>
                  </a:lnTo>
                  <a:lnTo>
                    <a:pt x="1419" y="530"/>
                  </a:lnTo>
                  <a:lnTo>
                    <a:pt x="1416" y="529"/>
                  </a:lnTo>
                  <a:lnTo>
                    <a:pt x="1415" y="524"/>
                  </a:lnTo>
                  <a:lnTo>
                    <a:pt x="1413" y="521"/>
                  </a:lnTo>
                  <a:lnTo>
                    <a:pt x="1413" y="519"/>
                  </a:lnTo>
                  <a:lnTo>
                    <a:pt x="1413" y="516"/>
                  </a:lnTo>
                  <a:lnTo>
                    <a:pt x="1410" y="516"/>
                  </a:lnTo>
                  <a:lnTo>
                    <a:pt x="1408" y="517"/>
                  </a:lnTo>
                  <a:lnTo>
                    <a:pt x="1406" y="516"/>
                  </a:lnTo>
                  <a:lnTo>
                    <a:pt x="1409" y="515"/>
                  </a:lnTo>
                  <a:lnTo>
                    <a:pt x="1411" y="511"/>
                  </a:lnTo>
                  <a:lnTo>
                    <a:pt x="1414" y="506"/>
                  </a:lnTo>
                  <a:lnTo>
                    <a:pt x="1413" y="503"/>
                  </a:lnTo>
                  <a:lnTo>
                    <a:pt x="1410" y="502"/>
                  </a:lnTo>
                  <a:lnTo>
                    <a:pt x="1408" y="503"/>
                  </a:lnTo>
                  <a:lnTo>
                    <a:pt x="1402" y="507"/>
                  </a:lnTo>
                  <a:lnTo>
                    <a:pt x="1401" y="504"/>
                  </a:lnTo>
                  <a:lnTo>
                    <a:pt x="1399" y="501"/>
                  </a:lnTo>
                  <a:lnTo>
                    <a:pt x="1397" y="501"/>
                  </a:lnTo>
                  <a:lnTo>
                    <a:pt x="1391" y="499"/>
                  </a:lnTo>
                  <a:lnTo>
                    <a:pt x="1388" y="500"/>
                  </a:lnTo>
                  <a:lnTo>
                    <a:pt x="1386" y="500"/>
                  </a:lnTo>
                  <a:lnTo>
                    <a:pt x="1385" y="500"/>
                  </a:lnTo>
                  <a:lnTo>
                    <a:pt x="1391" y="498"/>
                  </a:lnTo>
                  <a:lnTo>
                    <a:pt x="1393" y="498"/>
                  </a:lnTo>
                  <a:lnTo>
                    <a:pt x="1399" y="498"/>
                  </a:lnTo>
                  <a:lnTo>
                    <a:pt x="1401" y="499"/>
                  </a:lnTo>
                  <a:lnTo>
                    <a:pt x="1407" y="500"/>
                  </a:lnTo>
                  <a:lnTo>
                    <a:pt x="1413" y="496"/>
                  </a:lnTo>
                  <a:lnTo>
                    <a:pt x="1415" y="494"/>
                  </a:lnTo>
                  <a:lnTo>
                    <a:pt x="1418" y="493"/>
                  </a:lnTo>
                  <a:lnTo>
                    <a:pt x="1422" y="491"/>
                  </a:lnTo>
                  <a:lnTo>
                    <a:pt x="1422" y="489"/>
                  </a:lnTo>
                  <a:lnTo>
                    <a:pt x="1419" y="486"/>
                  </a:lnTo>
                  <a:lnTo>
                    <a:pt x="1418" y="486"/>
                  </a:lnTo>
                  <a:lnTo>
                    <a:pt x="1419" y="486"/>
                  </a:lnTo>
                  <a:lnTo>
                    <a:pt x="1417" y="485"/>
                  </a:lnTo>
                  <a:lnTo>
                    <a:pt x="1418" y="485"/>
                  </a:lnTo>
                  <a:lnTo>
                    <a:pt x="1422" y="484"/>
                  </a:lnTo>
                  <a:lnTo>
                    <a:pt x="1418" y="482"/>
                  </a:lnTo>
                  <a:lnTo>
                    <a:pt x="1413" y="479"/>
                  </a:lnTo>
                  <a:lnTo>
                    <a:pt x="1408" y="478"/>
                  </a:lnTo>
                  <a:lnTo>
                    <a:pt x="1405" y="477"/>
                  </a:lnTo>
                  <a:lnTo>
                    <a:pt x="1394" y="478"/>
                  </a:lnTo>
                  <a:lnTo>
                    <a:pt x="1386" y="481"/>
                  </a:lnTo>
                  <a:lnTo>
                    <a:pt x="1382" y="483"/>
                  </a:lnTo>
                  <a:lnTo>
                    <a:pt x="1373" y="486"/>
                  </a:lnTo>
                  <a:lnTo>
                    <a:pt x="1367" y="489"/>
                  </a:lnTo>
                  <a:lnTo>
                    <a:pt x="1363" y="492"/>
                  </a:lnTo>
                  <a:lnTo>
                    <a:pt x="1357" y="494"/>
                  </a:lnTo>
                  <a:lnTo>
                    <a:pt x="1349" y="501"/>
                  </a:lnTo>
                  <a:lnTo>
                    <a:pt x="1347" y="504"/>
                  </a:lnTo>
                  <a:lnTo>
                    <a:pt x="1345" y="507"/>
                  </a:lnTo>
                  <a:lnTo>
                    <a:pt x="1341" y="509"/>
                  </a:lnTo>
                  <a:lnTo>
                    <a:pt x="1338" y="515"/>
                  </a:lnTo>
                  <a:lnTo>
                    <a:pt x="1335" y="517"/>
                  </a:lnTo>
                  <a:lnTo>
                    <a:pt x="1329" y="519"/>
                  </a:lnTo>
                  <a:lnTo>
                    <a:pt x="1326" y="520"/>
                  </a:lnTo>
                  <a:lnTo>
                    <a:pt x="1324" y="521"/>
                  </a:lnTo>
                  <a:lnTo>
                    <a:pt x="1328" y="519"/>
                  </a:lnTo>
                  <a:lnTo>
                    <a:pt x="1330" y="517"/>
                  </a:lnTo>
                  <a:lnTo>
                    <a:pt x="1333" y="515"/>
                  </a:lnTo>
                  <a:lnTo>
                    <a:pt x="1334" y="512"/>
                  </a:lnTo>
                  <a:lnTo>
                    <a:pt x="1337" y="510"/>
                  </a:lnTo>
                  <a:lnTo>
                    <a:pt x="1339" y="507"/>
                  </a:lnTo>
                  <a:lnTo>
                    <a:pt x="1342" y="506"/>
                  </a:lnTo>
                  <a:lnTo>
                    <a:pt x="1343" y="503"/>
                  </a:lnTo>
                  <a:lnTo>
                    <a:pt x="1345" y="500"/>
                  </a:lnTo>
                  <a:lnTo>
                    <a:pt x="1345" y="498"/>
                  </a:lnTo>
                  <a:lnTo>
                    <a:pt x="1342" y="495"/>
                  </a:lnTo>
                  <a:lnTo>
                    <a:pt x="1341" y="495"/>
                  </a:lnTo>
                  <a:lnTo>
                    <a:pt x="1335" y="494"/>
                  </a:lnTo>
                  <a:lnTo>
                    <a:pt x="1333" y="494"/>
                  </a:lnTo>
                  <a:lnTo>
                    <a:pt x="1330" y="493"/>
                  </a:lnTo>
                  <a:lnTo>
                    <a:pt x="1328" y="492"/>
                  </a:lnTo>
                  <a:lnTo>
                    <a:pt x="1329" y="492"/>
                  </a:lnTo>
                  <a:lnTo>
                    <a:pt x="1337" y="493"/>
                  </a:lnTo>
                  <a:lnTo>
                    <a:pt x="1339" y="494"/>
                  </a:lnTo>
                  <a:lnTo>
                    <a:pt x="1342" y="495"/>
                  </a:lnTo>
                  <a:lnTo>
                    <a:pt x="1347" y="498"/>
                  </a:lnTo>
                  <a:lnTo>
                    <a:pt x="1349" y="495"/>
                  </a:lnTo>
                  <a:lnTo>
                    <a:pt x="1354" y="490"/>
                  </a:lnTo>
                  <a:lnTo>
                    <a:pt x="1355" y="487"/>
                  </a:lnTo>
                  <a:lnTo>
                    <a:pt x="1358" y="484"/>
                  </a:lnTo>
                  <a:lnTo>
                    <a:pt x="1364" y="479"/>
                  </a:lnTo>
                  <a:lnTo>
                    <a:pt x="1365" y="479"/>
                  </a:lnTo>
                  <a:lnTo>
                    <a:pt x="1368" y="477"/>
                  </a:lnTo>
                  <a:lnTo>
                    <a:pt x="1376" y="476"/>
                  </a:lnTo>
                  <a:lnTo>
                    <a:pt x="1379" y="475"/>
                  </a:lnTo>
                  <a:lnTo>
                    <a:pt x="1381" y="470"/>
                  </a:lnTo>
                  <a:lnTo>
                    <a:pt x="1383" y="467"/>
                  </a:lnTo>
                  <a:lnTo>
                    <a:pt x="1384" y="465"/>
                  </a:lnTo>
                  <a:lnTo>
                    <a:pt x="1386" y="464"/>
                  </a:lnTo>
                  <a:lnTo>
                    <a:pt x="1388" y="461"/>
                  </a:lnTo>
                  <a:lnTo>
                    <a:pt x="1390" y="461"/>
                  </a:lnTo>
                  <a:lnTo>
                    <a:pt x="1394" y="461"/>
                  </a:lnTo>
                  <a:lnTo>
                    <a:pt x="1398" y="459"/>
                  </a:lnTo>
                  <a:lnTo>
                    <a:pt x="1400" y="460"/>
                  </a:lnTo>
                  <a:lnTo>
                    <a:pt x="1406" y="459"/>
                  </a:lnTo>
                  <a:lnTo>
                    <a:pt x="1413" y="460"/>
                  </a:lnTo>
                  <a:lnTo>
                    <a:pt x="1418" y="459"/>
                  </a:lnTo>
                  <a:lnTo>
                    <a:pt x="1422" y="460"/>
                  </a:lnTo>
                  <a:lnTo>
                    <a:pt x="1426" y="459"/>
                  </a:lnTo>
                  <a:lnTo>
                    <a:pt x="1432" y="460"/>
                  </a:lnTo>
                  <a:lnTo>
                    <a:pt x="1433" y="460"/>
                  </a:lnTo>
                  <a:lnTo>
                    <a:pt x="1435" y="460"/>
                  </a:lnTo>
                  <a:lnTo>
                    <a:pt x="1437" y="459"/>
                  </a:lnTo>
                  <a:lnTo>
                    <a:pt x="1453" y="461"/>
                  </a:lnTo>
                  <a:lnTo>
                    <a:pt x="1454" y="462"/>
                  </a:lnTo>
                  <a:lnTo>
                    <a:pt x="1458" y="461"/>
                  </a:lnTo>
                  <a:lnTo>
                    <a:pt x="1458" y="461"/>
                  </a:lnTo>
                  <a:lnTo>
                    <a:pt x="1454" y="462"/>
                  </a:lnTo>
                  <a:lnTo>
                    <a:pt x="1460" y="461"/>
                  </a:lnTo>
                  <a:lnTo>
                    <a:pt x="1466" y="461"/>
                  </a:lnTo>
                  <a:lnTo>
                    <a:pt x="1471" y="461"/>
                  </a:lnTo>
                  <a:lnTo>
                    <a:pt x="1476" y="460"/>
                  </a:lnTo>
                  <a:lnTo>
                    <a:pt x="1479" y="460"/>
                  </a:lnTo>
                  <a:lnTo>
                    <a:pt x="1480" y="459"/>
                  </a:lnTo>
                  <a:lnTo>
                    <a:pt x="1482" y="457"/>
                  </a:lnTo>
                  <a:lnTo>
                    <a:pt x="1485" y="456"/>
                  </a:lnTo>
                  <a:lnTo>
                    <a:pt x="1487" y="452"/>
                  </a:lnTo>
                  <a:lnTo>
                    <a:pt x="1490" y="451"/>
                  </a:lnTo>
                  <a:lnTo>
                    <a:pt x="1492" y="451"/>
                  </a:lnTo>
                  <a:lnTo>
                    <a:pt x="1494" y="447"/>
                  </a:lnTo>
                  <a:lnTo>
                    <a:pt x="1496" y="444"/>
                  </a:lnTo>
                  <a:lnTo>
                    <a:pt x="1497" y="442"/>
                  </a:lnTo>
                  <a:lnTo>
                    <a:pt x="1503" y="441"/>
                  </a:lnTo>
                  <a:lnTo>
                    <a:pt x="1505" y="441"/>
                  </a:lnTo>
                  <a:lnTo>
                    <a:pt x="1511" y="439"/>
                  </a:lnTo>
                  <a:lnTo>
                    <a:pt x="1513" y="439"/>
                  </a:lnTo>
                  <a:lnTo>
                    <a:pt x="1516" y="438"/>
                  </a:lnTo>
                  <a:lnTo>
                    <a:pt x="1519" y="439"/>
                  </a:lnTo>
                  <a:lnTo>
                    <a:pt x="1521" y="438"/>
                  </a:lnTo>
                  <a:lnTo>
                    <a:pt x="1527" y="434"/>
                  </a:lnTo>
                  <a:lnTo>
                    <a:pt x="1533" y="431"/>
                  </a:lnTo>
                  <a:lnTo>
                    <a:pt x="1538" y="426"/>
                  </a:lnTo>
                  <a:lnTo>
                    <a:pt x="1537" y="423"/>
                  </a:lnTo>
                  <a:lnTo>
                    <a:pt x="1531" y="421"/>
                  </a:lnTo>
                  <a:close/>
                  <a:moveTo>
                    <a:pt x="688" y="144"/>
                  </a:moveTo>
                  <a:lnTo>
                    <a:pt x="685" y="143"/>
                  </a:lnTo>
                  <a:lnTo>
                    <a:pt x="682" y="147"/>
                  </a:lnTo>
                  <a:lnTo>
                    <a:pt x="682" y="149"/>
                  </a:lnTo>
                  <a:lnTo>
                    <a:pt x="685" y="149"/>
                  </a:lnTo>
                  <a:lnTo>
                    <a:pt x="688" y="148"/>
                  </a:lnTo>
                  <a:lnTo>
                    <a:pt x="685" y="150"/>
                  </a:lnTo>
                  <a:lnTo>
                    <a:pt x="688" y="151"/>
                  </a:lnTo>
                  <a:lnTo>
                    <a:pt x="685" y="151"/>
                  </a:lnTo>
                  <a:lnTo>
                    <a:pt x="683" y="152"/>
                  </a:lnTo>
                  <a:lnTo>
                    <a:pt x="681" y="152"/>
                  </a:lnTo>
                  <a:lnTo>
                    <a:pt x="677" y="152"/>
                  </a:lnTo>
                  <a:lnTo>
                    <a:pt x="675" y="152"/>
                  </a:lnTo>
                  <a:lnTo>
                    <a:pt x="673" y="150"/>
                  </a:lnTo>
                  <a:lnTo>
                    <a:pt x="669" y="149"/>
                  </a:lnTo>
                  <a:lnTo>
                    <a:pt x="667" y="150"/>
                  </a:lnTo>
                  <a:lnTo>
                    <a:pt x="664" y="150"/>
                  </a:lnTo>
                  <a:lnTo>
                    <a:pt x="662" y="149"/>
                  </a:lnTo>
                  <a:lnTo>
                    <a:pt x="660" y="152"/>
                  </a:lnTo>
                  <a:lnTo>
                    <a:pt x="657" y="153"/>
                  </a:lnTo>
                  <a:lnTo>
                    <a:pt x="657" y="154"/>
                  </a:lnTo>
                  <a:lnTo>
                    <a:pt x="660" y="157"/>
                  </a:lnTo>
                  <a:lnTo>
                    <a:pt x="663" y="157"/>
                  </a:lnTo>
                  <a:lnTo>
                    <a:pt x="665" y="160"/>
                  </a:lnTo>
                  <a:lnTo>
                    <a:pt x="662" y="160"/>
                  </a:lnTo>
                  <a:lnTo>
                    <a:pt x="659" y="160"/>
                  </a:lnTo>
                  <a:lnTo>
                    <a:pt x="657" y="161"/>
                  </a:lnTo>
                  <a:lnTo>
                    <a:pt x="655" y="164"/>
                  </a:lnTo>
                  <a:lnTo>
                    <a:pt x="651" y="165"/>
                  </a:lnTo>
                  <a:lnTo>
                    <a:pt x="649" y="167"/>
                  </a:lnTo>
                  <a:lnTo>
                    <a:pt x="647" y="168"/>
                  </a:lnTo>
                  <a:lnTo>
                    <a:pt x="643" y="169"/>
                  </a:lnTo>
                  <a:lnTo>
                    <a:pt x="641" y="171"/>
                  </a:lnTo>
                  <a:lnTo>
                    <a:pt x="639" y="171"/>
                  </a:lnTo>
                  <a:lnTo>
                    <a:pt x="637" y="169"/>
                  </a:lnTo>
                  <a:lnTo>
                    <a:pt x="640" y="168"/>
                  </a:lnTo>
                  <a:lnTo>
                    <a:pt x="642" y="168"/>
                  </a:lnTo>
                  <a:lnTo>
                    <a:pt x="643" y="165"/>
                  </a:lnTo>
                  <a:lnTo>
                    <a:pt x="647" y="164"/>
                  </a:lnTo>
                  <a:lnTo>
                    <a:pt x="649" y="161"/>
                  </a:lnTo>
                  <a:lnTo>
                    <a:pt x="651" y="159"/>
                  </a:lnTo>
                  <a:lnTo>
                    <a:pt x="652" y="157"/>
                  </a:lnTo>
                  <a:lnTo>
                    <a:pt x="650" y="153"/>
                  </a:lnTo>
                  <a:lnTo>
                    <a:pt x="647" y="153"/>
                  </a:lnTo>
                  <a:lnTo>
                    <a:pt x="645" y="154"/>
                  </a:lnTo>
                  <a:lnTo>
                    <a:pt x="641" y="156"/>
                  </a:lnTo>
                  <a:lnTo>
                    <a:pt x="639" y="158"/>
                  </a:lnTo>
                  <a:lnTo>
                    <a:pt x="637" y="159"/>
                  </a:lnTo>
                  <a:lnTo>
                    <a:pt x="635" y="161"/>
                  </a:lnTo>
                  <a:lnTo>
                    <a:pt x="635" y="164"/>
                  </a:lnTo>
                  <a:lnTo>
                    <a:pt x="633" y="167"/>
                  </a:lnTo>
                  <a:lnTo>
                    <a:pt x="630" y="168"/>
                  </a:lnTo>
                  <a:lnTo>
                    <a:pt x="628" y="168"/>
                  </a:lnTo>
                  <a:lnTo>
                    <a:pt x="624" y="167"/>
                  </a:lnTo>
                  <a:lnTo>
                    <a:pt x="620" y="166"/>
                  </a:lnTo>
                  <a:lnTo>
                    <a:pt x="616" y="166"/>
                  </a:lnTo>
                  <a:lnTo>
                    <a:pt x="614" y="166"/>
                  </a:lnTo>
                  <a:lnTo>
                    <a:pt x="611" y="165"/>
                  </a:lnTo>
                  <a:lnTo>
                    <a:pt x="609" y="164"/>
                  </a:lnTo>
                  <a:lnTo>
                    <a:pt x="613" y="162"/>
                  </a:lnTo>
                  <a:lnTo>
                    <a:pt x="615" y="162"/>
                  </a:lnTo>
                  <a:lnTo>
                    <a:pt x="618" y="161"/>
                  </a:lnTo>
                  <a:lnTo>
                    <a:pt x="620" y="159"/>
                  </a:lnTo>
                  <a:lnTo>
                    <a:pt x="620" y="156"/>
                  </a:lnTo>
                  <a:lnTo>
                    <a:pt x="622" y="154"/>
                  </a:lnTo>
                  <a:lnTo>
                    <a:pt x="624" y="153"/>
                  </a:lnTo>
                  <a:lnTo>
                    <a:pt x="628" y="151"/>
                  </a:lnTo>
                  <a:lnTo>
                    <a:pt x="626" y="148"/>
                  </a:lnTo>
                  <a:lnTo>
                    <a:pt x="624" y="148"/>
                  </a:lnTo>
                  <a:lnTo>
                    <a:pt x="621" y="145"/>
                  </a:lnTo>
                  <a:lnTo>
                    <a:pt x="624" y="144"/>
                  </a:lnTo>
                  <a:lnTo>
                    <a:pt x="626" y="144"/>
                  </a:lnTo>
                  <a:lnTo>
                    <a:pt x="629" y="145"/>
                  </a:lnTo>
                  <a:lnTo>
                    <a:pt x="632" y="147"/>
                  </a:lnTo>
                  <a:lnTo>
                    <a:pt x="638" y="147"/>
                  </a:lnTo>
                  <a:lnTo>
                    <a:pt x="640" y="144"/>
                  </a:lnTo>
                  <a:lnTo>
                    <a:pt x="638" y="142"/>
                  </a:lnTo>
                  <a:lnTo>
                    <a:pt x="634" y="141"/>
                  </a:lnTo>
                  <a:lnTo>
                    <a:pt x="632" y="140"/>
                  </a:lnTo>
                  <a:lnTo>
                    <a:pt x="629" y="139"/>
                  </a:lnTo>
                  <a:lnTo>
                    <a:pt x="617" y="139"/>
                  </a:lnTo>
                  <a:lnTo>
                    <a:pt x="616" y="142"/>
                  </a:lnTo>
                  <a:lnTo>
                    <a:pt x="614" y="142"/>
                  </a:lnTo>
                  <a:lnTo>
                    <a:pt x="611" y="141"/>
                  </a:lnTo>
                  <a:lnTo>
                    <a:pt x="608" y="142"/>
                  </a:lnTo>
                  <a:lnTo>
                    <a:pt x="605" y="142"/>
                  </a:lnTo>
                  <a:lnTo>
                    <a:pt x="603" y="142"/>
                  </a:lnTo>
                  <a:lnTo>
                    <a:pt x="599" y="141"/>
                  </a:lnTo>
                  <a:lnTo>
                    <a:pt x="597" y="141"/>
                  </a:lnTo>
                  <a:lnTo>
                    <a:pt x="595" y="141"/>
                  </a:lnTo>
                  <a:lnTo>
                    <a:pt x="595" y="144"/>
                  </a:lnTo>
                  <a:lnTo>
                    <a:pt x="592" y="144"/>
                  </a:lnTo>
                  <a:lnTo>
                    <a:pt x="591" y="147"/>
                  </a:lnTo>
                  <a:lnTo>
                    <a:pt x="589" y="144"/>
                  </a:lnTo>
                  <a:lnTo>
                    <a:pt x="587" y="142"/>
                  </a:lnTo>
                  <a:lnTo>
                    <a:pt x="588" y="139"/>
                  </a:lnTo>
                  <a:lnTo>
                    <a:pt x="590" y="139"/>
                  </a:lnTo>
                  <a:lnTo>
                    <a:pt x="594" y="139"/>
                  </a:lnTo>
                  <a:lnTo>
                    <a:pt x="596" y="140"/>
                  </a:lnTo>
                  <a:lnTo>
                    <a:pt x="598" y="136"/>
                  </a:lnTo>
                  <a:lnTo>
                    <a:pt x="601" y="137"/>
                  </a:lnTo>
                  <a:lnTo>
                    <a:pt x="604" y="137"/>
                  </a:lnTo>
                  <a:lnTo>
                    <a:pt x="609" y="135"/>
                  </a:lnTo>
                  <a:lnTo>
                    <a:pt x="612" y="134"/>
                  </a:lnTo>
                  <a:lnTo>
                    <a:pt x="615" y="134"/>
                  </a:lnTo>
                  <a:lnTo>
                    <a:pt x="617" y="132"/>
                  </a:lnTo>
                  <a:lnTo>
                    <a:pt x="623" y="132"/>
                  </a:lnTo>
                  <a:lnTo>
                    <a:pt x="625" y="132"/>
                  </a:lnTo>
                  <a:lnTo>
                    <a:pt x="631" y="131"/>
                  </a:lnTo>
                  <a:lnTo>
                    <a:pt x="634" y="128"/>
                  </a:lnTo>
                  <a:lnTo>
                    <a:pt x="637" y="128"/>
                  </a:lnTo>
                  <a:lnTo>
                    <a:pt x="639" y="127"/>
                  </a:lnTo>
                  <a:lnTo>
                    <a:pt x="642" y="125"/>
                  </a:lnTo>
                  <a:lnTo>
                    <a:pt x="645" y="125"/>
                  </a:lnTo>
                  <a:lnTo>
                    <a:pt x="648" y="124"/>
                  </a:lnTo>
                  <a:lnTo>
                    <a:pt x="650" y="123"/>
                  </a:lnTo>
                  <a:lnTo>
                    <a:pt x="654" y="123"/>
                  </a:lnTo>
                  <a:lnTo>
                    <a:pt x="657" y="122"/>
                  </a:lnTo>
                  <a:lnTo>
                    <a:pt x="660" y="120"/>
                  </a:lnTo>
                  <a:lnTo>
                    <a:pt x="663" y="123"/>
                  </a:lnTo>
                  <a:lnTo>
                    <a:pt x="666" y="124"/>
                  </a:lnTo>
                  <a:lnTo>
                    <a:pt x="668" y="124"/>
                  </a:lnTo>
                  <a:lnTo>
                    <a:pt x="672" y="124"/>
                  </a:lnTo>
                  <a:lnTo>
                    <a:pt x="668" y="126"/>
                  </a:lnTo>
                  <a:lnTo>
                    <a:pt x="666" y="127"/>
                  </a:lnTo>
                  <a:lnTo>
                    <a:pt x="660" y="130"/>
                  </a:lnTo>
                  <a:lnTo>
                    <a:pt x="658" y="130"/>
                  </a:lnTo>
                  <a:lnTo>
                    <a:pt x="657" y="130"/>
                  </a:lnTo>
                  <a:lnTo>
                    <a:pt x="655" y="132"/>
                  </a:lnTo>
                  <a:lnTo>
                    <a:pt x="651" y="134"/>
                  </a:lnTo>
                  <a:lnTo>
                    <a:pt x="655" y="136"/>
                  </a:lnTo>
                  <a:lnTo>
                    <a:pt x="657" y="136"/>
                  </a:lnTo>
                  <a:lnTo>
                    <a:pt x="657" y="136"/>
                  </a:lnTo>
                  <a:lnTo>
                    <a:pt x="660" y="137"/>
                  </a:lnTo>
                  <a:lnTo>
                    <a:pt x="663" y="137"/>
                  </a:lnTo>
                  <a:lnTo>
                    <a:pt x="666" y="137"/>
                  </a:lnTo>
                  <a:lnTo>
                    <a:pt x="668" y="137"/>
                  </a:lnTo>
                  <a:lnTo>
                    <a:pt x="674" y="137"/>
                  </a:lnTo>
                  <a:lnTo>
                    <a:pt x="676" y="137"/>
                  </a:lnTo>
                  <a:lnTo>
                    <a:pt x="680" y="136"/>
                  </a:lnTo>
                  <a:lnTo>
                    <a:pt x="682" y="135"/>
                  </a:lnTo>
                  <a:lnTo>
                    <a:pt x="683" y="132"/>
                  </a:lnTo>
                  <a:lnTo>
                    <a:pt x="686" y="131"/>
                  </a:lnTo>
                  <a:lnTo>
                    <a:pt x="689" y="130"/>
                  </a:lnTo>
                  <a:lnTo>
                    <a:pt x="689" y="132"/>
                  </a:lnTo>
                  <a:lnTo>
                    <a:pt x="686" y="135"/>
                  </a:lnTo>
                  <a:lnTo>
                    <a:pt x="689" y="135"/>
                  </a:lnTo>
                  <a:lnTo>
                    <a:pt x="692" y="134"/>
                  </a:lnTo>
                  <a:lnTo>
                    <a:pt x="690" y="137"/>
                  </a:lnTo>
                  <a:lnTo>
                    <a:pt x="689" y="140"/>
                  </a:lnTo>
                  <a:lnTo>
                    <a:pt x="685" y="141"/>
                  </a:lnTo>
                  <a:lnTo>
                    <a:pt x="688" y="144"/>
                  </a:lnTo>
                  <a:close/>
                  <a:moveTo>
                    <a:pt x="805" y="218"/>
                  </a:moveTo>
                  <a:lnTo>
                    <a:pt x="803" y="217"/>
                  </a:lnTo>
                  <a:lnTo>
                    <a:pt x="800" y="217"/>
                  </a:lnTo>
                  <a:lnTo>
                    <a:pt x="797" y="216"/>
                  </a:lnTo>
                  <a:lnTo>
                    <a:pt x="793" y="214"/>
                  </a:lnTo>
                  <a:lnTo>
                    <a:pt x="787" y="214"/>
                  </a:lnTo>
                  <a:lnTo>
                    <a:pt x="785" y="216"/>
                  </a:lnTo>
                  <a:lnTo>
                    <a:pt x="782" y="217"/>
                  </a:lnTo>
                  <a:lnTo>
                    <a:pt x="777" y="218"/>
                  </a:lnTo>
                  <a:lnTo>
                    <a:pt x="774" y="220"/>
                  </a:lnTo>
                  <a:lnTo>
                    <a:pt x="773" y="224"/>
                  </a:lnTo>
                  <a:lnTo>
                    <a:pt x="778" y="219"/>
                  </a:lnTo>
                  <a:lnTo>
                    <a:pt x="780" y="219"/>
                  </a:lnTo>
                  <a:lnTo>
                    <a:pt x="784" y="218"/>
                  </a:lnTo>
                  <a:lnTo>
                    <a:pt x="786" y="218"/>
                  </a:lnTo>
                  <a:lnTo>
                    <a:pt x="790" y="216"/>
                  </a:lnTo>
                  <a:lnTo>
                    <a:pt x="794" y="216"/>
                  </a:lnTo>
                  <a:lnTo>
                    <a:pt x="797" y="217"/>
                  </a:lnTo>
                  <a:lnTo>
                    <a:pt x="792" y="217"/>
                  </a:lnTo>
                  <a:lnTo>
                    <a:pt x="788" y="218"/>
                  </a:lnTo>
                  <a:lnTo>
                    <a:pt x="794" y="218"/>
                  </a:lnTo>
                  <a:lnTo>
                    <a:pt x="797" y="219"/>
                  </a:lnTo>
                  <a:lnTo>
                    <a:pt x="794" y="220"/>
                  </a:lnTo>
                  <a:lnTo>
                    <a:pt x="788" y="220"/>
                  </a:lnTo>
                  <a:lnTo>
                    <a:pt x="786" y="221"/>
                  </a:lnTo>
                  <a:lnTo>
                    <a:pt x="788" y="221"/>
                  </a:lnTo>
                  <a:lnTo>
                    <a:pt x="786" y="222"/>
                  </a:lnTo>
                  <a:lnTo>
                    <a:pt x="790" y="221"/>
                  </a:lnTo>
                  <a:lnTo>
                    <a:pt x="792" y="222"/>
                  </a:lnTo>
                  <a:lnTo>
                    <a:pt x="794" y="221"/>
                  </a:lnTo>
                  <a:lnTo>
                    <a:pt x="794" y="221"/>
                  </a:lnTo>
                  <a:lnTo>
                    <a:pt x="790" y="225"/>
                  </a:lnTo>
                  <a:lnTo>
                    <a:pt x="786" y="225"/>
                  </a:lnTo>
                  <a:lnTo>
                    <a:pt x="782" y="224"/>
                  </a:lnTo>
                  <a:lnTo>
                    <a:pt x="776" y="228"/>
                  </a:lnTo>
                  <a:lnTo>
                    <a:pt x="773" y="229"/>
                  </a:lnTo>
                  <a:lnTo>
                    <a:pt x="773" y="231"/>
                  </a:lnTo>
                  <a:lnTo>
                    <a:pt x="765" y="238"/>
                  </a:lnTo>
                  <a:lnTo>
                    <a:pt x="762" y="241"/>
                  </a:lnTo>
                  <a:lnTo>
                    <a:pt x="760" y="243"/>
                  </a:lnTo>
                  <a:lnTo>
                    <a:pt x="757" y="244"/>
                  </a:lnTo>
                  <a:lnTo>
                    <a:pt x="753" y="245"/>
                  </a:lnTo>
                  <a:lnTo>
                    <a:pt x="753" y="244"/>
                  </a:lnTo>
                  <a:lnTo>
                    <a:pt x="750" y="244"/>
                  </a:lnTo>
                  <a:lnTo>
                    <a:pt x="745" y="246"/>
                  </a:lnTo>
                  <a:lnTo>
                    <a:pt x="744" y="247"/>
                  </a:lnTo>
                  <a:lnTo>
                    <a:pt x="743" y="248"/>
                  </a:lnTo>
                  <a:lnTo>
                    <a:pt x="744" y="251"/>
                  </a:lnTo>
                  <a:lnTo>
                    <a:pt x="742" y="253"/>
                  </a:lnTo>
                  <a:lnTo>
                    <a:pt x="740" y="254"/>
                  </a:lnTo>
                  <a:lnTo>
                    <a:pt x="736" y="253"/>
                  </a:lnTo>
                  <a:lnTo>
                    <a:pt x="731" y="255"/>
                  </a:lnTo>
                  <a:lnTo>
                    <a:pt x="728" y="255"/>
                  </a:lnTo>
                  <a:lnTo>
                    <a:pt x="720" y="256"/>
                  </a:lnTo>
                  <a:lnTo>
                    <a:pt x="715" y="256"/>
                  </a:lnTo>
                  <a:lnTo>
                    <a:pt x="712" y="256"/>
                  </a:lnTo>
                  <a:lnTo>
                    <a:pt x="707" y="254"/>
                  </a:lnTo>
                  <a:lnTo>
                    <a:pt x="705" y="253"/>
                  </a:lnTo>
                  <a:lnTo>
                    <a:pt x="697" y="252"/>
                  </a:lnTo>
                  <a:lnTo>
                    <a:pt x="694" y="251"/>
                  </a:lnTo>
                  <a:lnTo>
                    <a:pt x="692" y="248"/>
                  </a:lnTo>
                  <a:lnTo>
                    <a:pt x="689" y="247"/>
                  </a:lnTo>
                  <a:lnTo>
                    <a:pt x="692" y="247"/>
                  </a:lnTo>
                  <a:lnTo>
                    <a:pt x="695" y="250"/>
                  </a:lnTo>
                  <a:lnTo>
                    <a:pt x="698" y="250"/>
                  </a:lnTo>
                  <a:lnTo>
                    <a:pt x="701" y="248"/>
                  </a:lnTo>
                  <a:lnTo>
                    <a:pt x="703" y="246"/>
                  </a:lnTo>
                  <a:lnTo>
                    <a:pt x="706" y="247"/>
                  </a:lnTo>
                  <a:lnTo>
                    <a:pt x="709" y="247"/>
                  </a:lnTo>
                  <a:lnTo>
                    <a:pt x="711" y="248"/>
                  </a:lnTo>
                  <a:lnTo>
                    <a:pt x="715" y="247"/>
                  </a:lnTo>
                  <a:lnTo>
                    <a:pt x="714" y="244"/>
                  </a:lnTo>
                  <a:lnTo>
                    <a:pt x="716" y="243"/>
                  </a:lnTo>
                  <a:lnTo>
                    <a:pt x="717" y="241"/>
                  </a:lnTo>
                  <a:lnTo>
                    <a:pt x="719" y="237"/>
                  </a:lnTo>
                  <a:lnTo>
                    <a:pt x="722" y="237"/>
                  </a:lnTo>
                  <a:lnTo>
                    <a:pt x="725" y="238"/>
                  </a:lnTo>
                  <a:lnTo>
                    <a:pt x="727" y="237"/>
                  </a:lnTo>
                  <a:lnTo>
                    <a:pt x="731" y="235"/>
                  </a:lnTo>
                  <a:lnTo>
                    <a:pt x="728" y="231"/>
                  </a:lnTo>
                  <a:lnTo>
                    <a:pt x="726" y="230"/>
                  </a:lnTo>
                  <a:lnTo>
                    <a:pt x="724" y="228"/>
                  </a:lnTo>
                  <a:lnTo>
                    <a:pt x="722" y="227"/>
                  </a:lnTo>
                  <a:lnTo>
                    <a:pt x="722" y="225"/>
                  </a:lnTo>
                  <a:lnTo>
                    <a:pt x="722" y="222"/>
                  </a:lnTo>
                  <a:lnTo>
                    <a:pt x="718" y="222"/>
                  </a:lnTo>
                  <a:lnTo>
                    <a:pt x="712" y="219"/>
                  </a:lnTo>
                  <a:lnTo>
                    <a:pt x="712" y="216"/>
                  </a:lnTo>
                  <a:lnTo>
                    <a:pt x="714" y="216"/>
                  </a:lnTo>
                  <a:lnTo>
                    <a:pt x="716" y="218"/>
                  </a:lnTo>
                  <a:lnTo>
                    <a:pt x="722" y="219"/>
                  </a:lnTo>
                  <a:lnTo>
                    <a:pt x="724" y="221"/>
                  </a:lnTo>
                  <a:lnTo>
                    <a:pt x="727" y="222"/>
                  </a:lnTo>
                  <a:lnTo>
                    <a:pt x="729" y="225"/>
                  </a:lnTo>
                  <a:lnTo>
                    <a:pt x="733" y="225"/>
                  </a:lnTo>
                  <a:lnTo>
                    <a:pt x="735" y="224"/>
                  </a:lnTo>
                  <a:lnTo>
                    <a:pt x="736" y="224"/>
                  </a:lnTo>
                  <a:lnTo>
                    <a:pt x="737" y="227"/>
                  </a:lnTo>
                  <a:lnTo>
                    <a:pt x="741" y="228"/>
                  </a:lnTo>
                  <a:lnTo>
                    <a:pt x="743" y="230"/>
                  </a:lnTo>
                  <a:lnTo>
                    <a:pt x="745" y="231"/>
                  </a:lnTo>
                  <a:lnTo>
                    <a:pt x="749" y="233"/>
                  </a:lnTo>
                  <a:lnTo>
                    <a:pt x="751" y="231"/>
                  </a:lnTo>
                  <a:lnTo>
                    <a:pt x="752" y="231"/>
                  </a:lnTo>
                  <a:lnTo>
                    <a:pt x="760" y="231"/>
                  </a:lnTo>
                  <a:lnTo>
                    <a:pt x="762" y="229"/>
                  </a:lnTo>
                  <a:lnTo>
                    <a:pt x="768" y="226"/>
                  </a:lnTo>
                  <a:lnTo>
                    <a:pt x="770" y="225"/>
                  </a:lnTo>
                  <a:lnTo>
                    <a:pt x="776" y="217"/>
                  </a:lnTo>
                  <a:lnTo>
                    <a:pt x="778" y="214"/>
                  </a:lnTo>
                  <a:lnTo>
                    <a:pt x="784" y="212"/>
                  </a:lnTo>
                  <a:lnTo>
                    <a:pt x="787" y="212"/>
                  </a:lnTo>
                  <a:lnTo>
                    <a:pt x="794" y="212"/>
                  </a:lnTo>
                  <a:lnTo>
                    <a:pt x="800" y="213"/>
                  </a:lnTo>
                  <a:lnTo>
                    <a:pt x="808" y="214"/>
                  </a:lnTo>
                  <a:lnTo>
                    <a:pt x="808" y="218"/>
                  </a:lnTo>
                  <a:lnTo>
                    <a:pt x="805" y="218"/>
                  </a:lnTo>
                  <a:close/>
                  <a:moveTo>
                    <a:pt x="981" y="448"/>
                  </a:moveTo>
                  <a:lnTo>
                    <a:pt x="981" y="451"/>
                  </a:lnTo>
                  <a:lnTo>
                    <a:pt x="982" y="453"/>
                  </a:lnTo>
                  <a:lnTo>
                    <a:pt x="981" y="453"/>
                  </a:lnTo>
                  <a:lnTo>
                    <a:pt x="979" y="451"/>
                  </a:lnTo>
                  <a:lnTo>
                    <a:pt x="978" y="455"/>
                  </a:lnTo>
                  <a:lnTo>
                    <a:pt x="978" y="457"/>
                  </a:lnTo>
                  <a:lnTo>
                    <a:pt x="975" y="458"/>
                  </a:lnTo>
                  <a:lnTo>
                    <a:pt x="973" y="456"/>
                  </a:lnTo>
                  <a:lnTo>
                    <a:pt x="973" y="453"/>
                  </a:lnTo>
                  <a:lnTo>
                    <a:pt x="973" y="451"/>
                  </a:lnTo>
                  <a:lnTo>
                    <a:pt x="973" y="448"/>
                  </a:lnTo>
                  <a:lnTo>
                    <a:pt x="973" y="445"/>
                  </a:lnTo>
                  <a:lnTo>
                    <a:pt x="975" y="442"/>
                  </a:lnTo>
                  <a:lnTo>
                    <a:pt x="976" y="440"/>
                  </a:lnTo>
                  <a:lnTo>
                    <a:pt x="973" y="441"/>
                  </a:lnTo>
                  <a:lnTo>
                    <a:pt x="975" y="439"/>
                  </a:lnTo>
                  <a:lnTo>
                    <a:pt x="976" y="435"/>
                  </a:lnTo>
                  <a:lnTo>
                    <a:pt x="973" y="434"/>
                  </a:lnTo>
                  <a:lnTo>
                    <a:pt x="971" y="436"/>
                  </a:lnTo>
                  <a:lnTo>
                    <a:pt x="968" y="439"/>
                  </a:lnTo>
                  <a:lnTo>
                    <a:pt x="968" y="436"/>
                  </a:lnTo>
                  <a:lnTo>
                    <a:pt x="968" y="433"/>
                  </a:lnTo>
                  <a:lnTo>
                    <a:pt x="968" y="431"/>
                  </a:lnTo>
                  <a:lnTo>
                    <a:pt x="966" y="427"/>
                  </a:lnTo>
                  <a:lnTo>
                    <a:pt x="964" y="429"/>
                  </a:lnTo>
                  <a:lnTo>
                    <a:pt x="965" y="426"/>
                  </a:lnTo>
                  <a:lnTo>
                    <a:pt x="962" y="427"/>
                  </a:lnTo>
                  <a:lnTo>
                    <a:pt x="961" y="431"/>
                  </a:lnTo>
                  <a:lnTo>
                    <a:pt x="958" y="430"/>
                  </a:lnTo>
                  <a:lnTo>
                    <a:pt x="958" y="429"/>
                  </a:lnTo>
                  <a:lnTo>
                    <a:pt x="957" y="425"/>
                  </a:lnTo>
                  <a:lnTo>
                    <a:pt x="955" y="423"/>
                  </a:lnTo>
                  <a:lnTo>
                    <a:pt x="953" y="421"/>
                  </a:lnTo>
                  <a:lnTo>
                    <a:pt x="950" y="418"/>
                  </a:lnTo>
                  <a:lnTo>
                    <a:pt x="948" y="416"/>
                  </a:lnTo>
                  <a:lnTo>
                    <a:pt x="947" y="413"/>
                  </a:lnTo>
                  <a:lnTo>
                    <a:pt x="949" y="410"/>
                  </a:lnTo>
                  <a:lnTo>
                    <a:pt x="951" y="409"/>
                  </a:lnTo>
                  <a:lnTo>
                    <a:pt x="950" y="409"/>
                  </a:lnTo>
                  <a:lnTo>
                    <a:pt x="947" y="409"/>
                  </a:lnTo>
                  <a:lnTo>
                    <a:pt x="945" y="409"/>
                  </a:lnTo>
                  <a:lnTo>
                    <a:pt x="941" y="407"/>
                  </a:lnTo>
                  <a:lnTo>
                    <a:pt x="942" y="405"/>
                  </a:lnTo>
                  <a:lnTo>
                    <a:pt x="944" y="401"/>
                  </a:lnTo>
                  <a:lnTo>
                    <a:pt x="945" y="399"/>
                  </a:lnTo>
                  <a:lnTo>
                    <a:pt x="945" y="397"/>
                  </a:lnTo>
                  <a:lnTo>
                    <a:pt x="946" y="393"/>
                  </a:lnTo>
                  <a:lnTo>
                    <a:pt x="947" y="393"/>
                  </a:lnTo>
                  <a:lnTo>
                    <a:pt x="950" y="395"/>
                  </a:lnTo>
                  <a:lnTo>
                    <a:pt x="953" y="393"/>
                  </a:lnTo>
                  <a:lnTo>
                    <a:pt x="955" y="395"/>
                  </a:lnTo>
                  <a:lnTo>
                    <a:pt x="958" y="396"/>
                  </a:lnTo>
                  <a:lnTo>
                    <a:pt x="959" y="396"/>
                  </a:lnTo>
                  <a:lnTo>
                    <a:pt x="957" y="395"/>
                  </a:lnTo>
                  <a:lnTo>
                    <a:pt x="955" y="392"/>
                  </a:lnTo>
                  <a:lnTo>
                    <a:pt x="956" y="389"/>
                  </a:lnTo>
                  <a:lnTo>
                    <a:pt x="957" y="387"/>
                  </a:lnTo>
                  <a:lnTo>
                    <a:pt x="958" y="383"/>
                  </a:lnTo>
                  <a:lnTo>
                    <a:pt x="959" y="384"/>
                  </a:lnTo>
                  <a:lnTo>
                    <a:pt x="959" y="387"/>
                  </a:lnTo>
                  <a:lnTo>
                    <a:pt x="956" y="389"/>
                  </a:lnTo>
                  <a:lnTo>
                    <a:pt x="957" y="392"/>
                  </a:lnTo>
                  <a:lnTo>
                    <a:pt x="959" y="391"/>
                  </a:lnTo>
                  <a:lnTo>
                    <a:pt x="963" y="390"/>
                  </a:lnTo>
                  <a:lnTo>
                    <a:pt x="962" y="391"/>
                  </a:lnTo>
                  <a:lnTo>
                    <a:pt x="959" y="392"/>
                  </a:lnTo>
                  <a:lnTo>
                    <a:pt x="959" y="393"/>
                  </a:lnTo>
                  <a:lnTo>
                    <a:pt x="961" y="396"/>
                  </a:lnTo>
                  <a:lnTo>
                    <a:pt x="961" y="397"/>
                  </a:lnTo>
                  <a:lnTo>
                    <a:pt x="962" y="399"/>
                  </a:lnTo>
                  <a:lnTo>
                    <a:pt x="963" y="401"/>
                  </a:lnTo>
                  <a:lnTo>
                    <a:pt x="964" y="405"/>
                  </a:lnTo>
                  <a:lnTo>
                    <a:pt x="966" y="407"/>
                  </a:lnTo>
                  <a:lnTo>
                    <a:pt x="968" y="410"/>
                  </a:lnTo>
                  <a:lnTo>
                    <a:pt x="966" y="410"/>
                  </a:lnTo>
                  <a:lnTo>
                    <a:pt x="967" y="414"/>
                  </a:lnTo>
                  <a:lnTo>
                    <a:pt x="970" y="416"/>
                  </a:lnTo>
                  <a:lnTo>
                    <a:pt x="971" y="419"/>
                  </a:lnTo>
                  <a:lnTo>
                    <a:pt x="972" y="422"/>
                  </a:lnTo>
                  <a:lnTo>
                    <a:pt x="972" y="424"/>
                  </a:lnTo>
                  <a:lnTo>
                    <a:pt x="973" y="427"/>
                  </a:lnTo>
                  <a:lnTo>
                    <a:pt x="974" y="430"/>
                  </a:lnTo>
                  <a:lnTo>
                    <a:pt x="976" y="432"/>
                  </a:lnTo>
                  <a:lnTo>
                    <a:pt x="976" y="434"/>
                  </a:lnTo>
                  <a:lnTo>
                    <a:pt x="979" y="438"/>
                  </a:lnTo>
                  <a:lnTo>
                    <a:pt x="980" y="440"/>
                  </a:lnTo>
                  <a:lnTo>
                    <a:pt x="982" y="442"/>
                  </a:lnTo>
                  <a:lnTo>
                    <a:pt x="981" y="445"/>
                  </a:lnTo>
                  <a:lnTo>
                    <a:pt x="981" y="448"/>
                  </a:lnTo>
                  <a:close/>
                  <a:moveTo>
                    <a:pt x="1152" y="575"/>
                  </a:moveTo>
                  <a:lnTo>
                    <a:pt x="1152" y="573"/>
                  </a:lnTo>
                  <a:lnTo>
                    <a:pt x="1151" y="571"/>
                  </a:lnTo>
                  <a:lnTo>
                    <a:pt x="1153" y="569"/>
                  </a:lnTo>
                  <a:lnTo>
                    <a:pt x="1157" y="567"/>
                  </a:lnTo>
                  <a:lnTo>
                    <a:pt x="1158" y="564"/>
                  </a:lnTo>
                  <a:lnTo>
                    <a:pt x="1160" y="561"/>
                  </a:lnTo>
                  <a:lnTo>
                    <a:pt x="1160" y="560"/>
                  </a:lnTo>
                  <a:lnTo>
                    <a:pt x="1160" y="556"/>
                  </a:lnTo>
                  <a:lnTo>
                    <a:pt x="1160" y="554"/>
                  </a:lnTo>
                  <a:lnTo>
                    <a:pt x="1158" y="552"/>
                  </a:lnTo>
                  <a:lnTo>
                    <a:pt x="1160" y="551"/>
                  </a:lnTo>
                  <a:lnTo>
                    <a:pt x="1159" y="549"/>
                  </a:lnTo>
                  <a:lnTo>
                    <a:pt x="1157" y="545"/>
                  </a:lnTo>
                  <a:lnTo>
                    <a:pt x="1154" y="544"/>
                  </a:lnTo>
                  <a:lnTo>
                    <a:pt x="1151" y="543"/>
                  </a:lnTo>
                  <a:lnTo>
                    <a:pt x="1149" y="542"/>
                  </a:lnTo>
                  <a:lnTo>
                    <a:pt x="1146" y="541"/>
                  </a:lnTo>
                  <a:lnTo>
                    <a:pt x="1145" y="541"/>
                  </a:lnTo>
                  <a:lnTo>
                    <a:pt x="1142" y="539"/>
                  </a:lnTo>
                  <a:lnTo>
                    <a:pt x="1140" y="538"/>
                  </a:lnTo>
                  <a:lnTo>
                    <a:pt x="1137" y="541"/>
                  </a:lnTo>
                  <a:lnTo>
                    <a:pt x="1135" y="542"/>
                  </a:lnTo>
                  <a:lnTo>
                    <a:pt x="1137" y="544"/>
                  </a:lnTo>
                  <a:lnTo>
                    <a:pt x="1137" y="545"/>
                  </a:lnTo>
                  <a:lnTo>
                    <a:pt x="1135" y="545"/>
                  </a:lnTo>
                  <a:lnTo>
                    <a:pt x="1133" y="546"/>
                  </a:lnTo>
                  <a:lnTo>
                    <a:pt x="1132" y="549"/>
                  </a:lnTo>
                  <a:lnTo>
                    <a:pt x="1132" y="552"/>
                  </a:lnTo>
                  <a:lnTo>
                    <a:pt x="1129" y="554"/>
                  </a:lnTo>
                  <a:lnTo>
                    <a:pt x="1129" y="552"/>
                  </a:lnTo>
                  <a:lnTo>
                    <a:pt x="1128" y="554"/>
                  </a:lnTo>
                  <a:lnTo>
                    <a:pt x="1128" y="552"/>
                  </a:lnTo>
                  <a:lnTo>
                    <a:pt x="1128" y="549"/>
                  </a:lnTo>
                  <a:lnTo>
                    <a:pt x="1126" y="552"/>
                  </a:lnTo>
                  <a:lnTo>
                    <a:pt x="1125" y="552"/>
                  </a:lnTo>
                  <a:lnTo>
                    <a:pt x="1121" y="554"/>
                  </a:lnTo>
                  <a:lnTo>
                    <a:pt x="1119" y="556"/>
                  </a:lnTo>
                  <a:lnTo>
                    <a:pt x="1120" y="559"/>
                  </a:lnTo>
                  <a:lnTo>
                    <a:pt x="1119" y="562"/>
                  </a:lnTo>
                  <a:lnTo>
                    <a:pt x="1118" y="564"/>
                  </a:lnTo>
                  <a:lnTo>
                    <a:pt x="1116" y="567"/>
                  </a:lnTo>
                  <a:lnTo>
                    <a:pt x="1117" y="570"/>
                  </a:lnTo>
                  <a:lnTo>
                    <a:pt x="1116" y="572"/>
                  </a:lnTo>
                  <a:lnTo>
                    <a:pt x="1116" y="576"/>
                  </a:lnTo>
                  <a:lnTo>
                    <a:pt x="1117" y="578"/>
                  </a:lnTo>
                  <a:lnTo>
                    <a:pt x="1119" y="580"/>
                  </a:lnTo>
                  <a:lnTo>
                    <a:pt x="1119" y="581"/>
                  </a:lnTo>
                  <a:lnTo>
                    <a:pt x="1119" y="584"/>
                  </a:lnTo>
                  <a:lnTo>
                    <a:pt x="1120" y="585"/>
                  </a:lnTo>
                  <a:lnTo>
                    <a:pt x="1120" y="588"/>
                  </a:lnTo>
                  <a:lnTo>
                    <a:pt x="1120" y="590"/>
                  </a:lnTo>
                  <a:lnTo>
                    <a:pt x="1119" y="593"/>
                  </a:lnTo>
                  <a:lnTo>
                    <a:pt x="1118" y="596"/>
                  </a:lnTo>
                  <a:lnTo>
                    <a:pt x="1117" y="598"/>
                  </a:lnTo>
                  <a:lnTo>
                    <a:pt x="1116" y="602"/>
                  </a:lnTo>
                  <a:lnTo>
                    <a:pt x="1113" y="604"/>
                  </a:lnTo>
                  <a:lnTo>
                    <a:pt x="1111" y="605"/>
                  </a:lnTo>
                  <a:lnTo>
                    <a:pt x="1109" y="606"/>
                  </a:lnTo>
                  <a:lnTo>
                    <a:pt x="1107" y="607"/>
                  </a:lnTo>
                  <a:lnTo>
                    <a:pt x="1103" y="607"/>
                  </a:lnTo>
                  <a:lnTo>
                    <a:pt x="1102" y="606"/>
                  </a:lnTo>
                  <a:lnTo>
                    <a:pt x="1102" y="606"/>
                  </a:lnTo>
                  <a:lnTo>
                    <a:pt x="1101" y="603"/>
                  </a:lnTo>
                  <a:lnTo>
                    <a:pt x="1100" y="602"/>
                  </a:lnTo>
                  <a:lnTo>
                    <a:pt x="1099" y="598"/>
                  </a:lnTo>
                  <a:lnTo>
                    <a:pt x="1098" y="596"/>
                  </a:lnTo>
                  <a:lnTo>
                    <a:pt x="1099" y="594"/>
                  </a:lnTo>
                  <a:lnTo>
                    <a:pt x="1099" y="592"/>
                  </a:lnTo>
                  <a:lnTo>
                    <a:pt x="1099" y="589"/>
                  </a:lnTo>
                  <a:lnTo>
                    <a:pt x="1098" y="586"/>
                  </a:lnTo>
                  <a:lnTo>
                    <a:pt x="1096" y="581"/>
                  </a:lnTo>
                  <a:lnTo>
                    <a:pt x="1098" y="578"/>
                  </a:lnTo>
                  <a:lnTo>
                    <a:pt x="1099" y="576"/>
                  </a:lnTo>
                  <a:lnTo>
                    <a:pt x="1100" y="572"/>
                  </a:lnTo>
                  <a:lnTo>
                    <a:pt x="1099" y="570"/>
                  </a:lnTo>
                  <a:lnTo>
                    <a:pt x="1100" y="567"/>
                  </a:lnTo>
                  <a:lnTo>
                    <a:pt x="1102" y="564"/>
                  </a:lnTo>
                  <a:lnTo>
                    <a:pt x="1102" y="562"/>
                  </a:lnTo>
                  <a:lnTo>
                    <a:pt x="1103" y="559"/>
                  </a:lnTo>
                  <a:lnTo>
                    <a:pt x="1104" y="556"/>
                  </a:lnTo>
                  <a:lnTo>
                    <a:pt x="1103" y="554"/>
                  </a:lnTo>
                  <a:lnTo>
                    <a:pt x="1100" y="555"/>
                  </a:lnTo>
                  <a:lnTo>
                    <a:pt x="1098" y="558"/>
                  </a:lnTo>
                  <a:lnTo>
                    <a:pt x="1095" y="558"/>
                  </a:lnTo>
                  <a:lnTo>
                    <a:pt x="1096" y="555"/>
                  </a:lnTo>
                  <a:lnTo>
                    <a:pt x="1098" y="552"/>
                  </a:lnTo>
                  <a:lnTo>
                    <a:pt x="1101" y="552"/>
                  </a:lnTo>
                  <a:lnTo>
                    <a:pt x="1101" y="550"/>
                  </a:lnTo>
                  <a:lnTo>
                    <a:pt x="1102" y="547"/>
                  </a:lnTo>
                  <a:lnTo>
                    <a:pt x="1104" y="545"/>
                  </a:lnTo>
                  <a:lnTo>
                    <a:pt x="1106" y="542"/>
                  </a:lnTo>
                  <a:lnTo>
                    <a:pt x="1108" y="539"/>
                  </a:lnTo>
                  <a:lnTo>
                    <a:pt x="1110" y="536"/>
                  </a:lnTo>
                  <a:lnTo>
                    <a:pt x="1110" y="539"/>
                  </a:lnTo>
                  <a:lnTo>
                    <a:pt x="1112" y="537"/>
                  </a:lnTo>
                  <a:lnTo>
                    <a:pt x="1116" y="536"/>
                  </a:lnTo>
                  <a:lnTo>
                    <a:pt x="1116" y="539"/>
                  </a:lnTo>
                  <a:lnTo>
                    <a:pt x="1118" y="537"/>
                  </a:lnTo>
                  <a:lnTo>
                    <a:pt x="1120" y="535"/>
                  </a:lnTo>
                  <a:lnTo>
                    <a:pt x="1123" y="535"/>
                  </a:lnTo>
                  <a:lnTo>
                    <a:pt x="1126" y="535"/>
                  </a:lnTo>
                  <a:lnTo>
                    <a:pt x="1128" y="534"/>
                  </a:lnTo>
                  <a:lnTo>
                    <a:pt x="1132" y="533"/>
                  </a:lnTo>
                  <a:lnTo>
                    <a:pt x="1134" y="533"/>
                  </a:lnTo>
                  <a:lnTo>
                    <a:pt x="1137" y="534"/>
                  </a:lnTo>
                  <a:lnTo>
                    <a:pt x="1138" y="536"/>
                  </a:lnTo>
                  <a:lnTo>
                    <a:pt x="1141" y="535"/>
                  </a:lnTo>
                  <a:lnTo>
                    <a:pt x="1144" y="535"/>
                  </a:lnTo>
                  <a:lnTo>
                    <a:pt x="1146" y="535"/>
                  </a:lnTo>
                  <a:lnTo>
                    <a:pt x="1149" y="535"/>
                  </a:lnTo>
                  <a:lnTo>
                    <a:pt x="1152" y="535"/>
                  </a:lnTo>
                  <a:lnTo>
                    <a:pt x="1150" y="532"/>
                  </a:lnTo>
                  <a:lnTo>
                    <a:pt x="1147" y="532"/>
                  </a:lnTo>
                  <a:lnTo>
                    <a:pt x="1147" y="528"/>
                  </a:lnTo>
                  <a:lnTo>
                    <a:pt x="1145" y="526"/>
                  </a:lnTo>
                  <a:lnTo>
                    <a:pt x="1145" y="526"/>
                  </a:lnTo>
                  <a:lnTo>
                    <a:pt x="1145" y="526"/>
                  </a:lnTo>
                  <a:lnTo>
                    <a:pt x="1140" y="527"/>
                  </a:lnTo>
                  <a:lnTo>
                    <a:pt x="1137" y="526"/>
                  </a:lnTo>
                  <a:lnTo>
                    <a:pt x="1136" y="525"/>
                  </a:lnTo>
                  <a:lnTo>
                    <a:pt x="1137" y="521"/>
                  </a:lnTo>
                  <a:lnTo>
                    <a:pt x="1137" y="521"/>
                  </a:lnTo>
                  <a:lnTo>
                    <a:pt x="1134" y="521"/>
                  </a:lnTo>
                  <a:lnTo>
                    <a:pt x="1130" y="522"/>
                  </a:lnTo>
                  <a:lnTo>
                    <a:pt x="1128" y="522"/>
                  </a:lnTo>
                  <a:lnTo>
                    <a:pt x="1126" y="522"/>
                  </a:lnTo>
                  <a:lnTo>
                    <a:pt x="1120" y="522"/>
                  </a:lnTo>
                  <a:lnTo>
                    <a:pt x="1118" y="525"/>
                  </a:lnTo>
                  <a:lnTo>
                    <a:pt x="1115" y="527"/>
                  </a:lnTo>
                  <a:lnTo>
                    <a:pt x="1112" y="526"/>
                  </a:lnTo>
                  <a:lnTo>
                    <a:pt x="1109" y="525"/>
                  </a:lnTo>
                  <a:lnTo>
                    <a:pt x="1107" y="526"/>
                  </a:lnTo>
                  <a:lnTo>
                    <a:pt x="1104" y="526"/>
                  </a:lnTo>
                  <a:lnTo>
                    <a:pt x="1102" y="522"/>
                  </a:lnTo>
                  <a:lnTo>
                    <a:pt x="1100" y="520"/>
                  </a:lnTo>
                  <a:lnTo>
                    <a:pt x="1098" y="519"/>
                  </a:lnTo>
                  <a:lnTo>
                    <a:pt x="1094" y="519"/>
                  </a:lnTo>
                  <a:lnTo>
                    <a:pt x="1092" y="519"/>
                  </a:lnTo>
                  <a:lnTo>
                    <a:pt x="1090" y="519"/>
                  </a:lnTo>
                  <a:lnTo>
                    <a:pt x="1089" y="516"/>
                  </a:lnTo>
                  <a:lnTo>
                    <a:pt x="1087" y="513"/>
                  </a:lnTo>
                  <a:lnTo>
                    <a:pt x="1084" y="515"/>
                  </a:lnTo>
                  <a:lnTo>
                    <a:pt x="1082" y="517"/>
                  </a:lnTo>
                  <a:lnTo>
                    <a:pt x="1079" y="518"/>
                  </a:lnTo>
                  <a:lnTo>
                    <a:pt x="1076" y="520"/>
                  </a:lnTo>
                  <a:lnTo>
                    <a:pt x="1074" y="520"/>
                  </a:lnTo>
                  <a:lnTo>
                    <a:pt x="1070" y="520"/>
                  </a:lnTo>
                  <a:lnTo>
                    <a:pt x="1068" y="522"/>
                  </a:lnTo>
                  <a:lnTo>
                    <a:pt x="1068" y="522"/>
                  </a:lnTo>
                  <a:lnTo>
                    <a:pt x="1065" y="524"/>
                  </a:lnTo>
                  <a:lnTo>
                    <a:pt x="1063" y="525"/>
                  </a:lnTo>
                  <a:lnTo>
                    <a:pt x="1060" y="524"/>
                  </a:lnTo>
                  <a:lnTo>
                    <a:pt x="1058" y="522"/>
                  </a:lnTo>
                  <a:lnTo>
                    <a:pt x="1056" y="524"/>
                  </a:lnTo>
                  <a:lnTo>
                    <a:pt x="1057" y="521"/>
                  </a:lnTo>
                  <a:lnTo>
                    <a:pt x="1056" y="518"/>
                  </a:lnTo>
                  <a:lnTo>
                    <a:pt x="1052" y="519"/>
                  </a:lnTo>
                  <a:lnTo>
                    <a:pt x="1050" y="520"/>
                  </a:lnTo>
                  <a:lnTo>
                    <a:pt x="1048" y="521"/>
                  </a:lnTo>
                  <a:lnTo>
                    <a:pt x="1042" y="522"/>
                  </a:lnTo>
                  <a:lnTo>
                    <a:pt x="1039" y="521"/>
                  </a:lnTo>
                  <a:lnTo>
                    <a:pt x="1041" y="519"/>
                  </a:lnTo>
                  <a:lnTo>
                    <a:pt x="1044" y="518"/>
                  </a:lnTo>
                  <a:lnTo>
                    <a:pt x="1047" y="516"/>
                  </a:lnTo>
                  <a:lnTo>
                    <a:pt x="1050" y="513"/>
                  </a:lnTo>
                  <a:lnTo>
                    <a:pt x="1052" y="511"/>
                  </a:lnTo>
                  <a:lnTo>
                    <a:pt x="1055" y="509"/>
                  </a:lnTo>
                  <a:lnTo>
                    <a:pt x="1057" y="507"/>
                  </a:lnTo>
                  <a:lnTo>
                    <a:pt x="1060" y="506"/>
                  </a:lnTo>
                  <a:lnTo>
                    <a:pt x="1063" y="504"/>
                  </a:lnTo>
                  <a:lnTo>
                    <a:pt x="1068" y="503"/>
                  </a:lnTo>
                  <a:lnTo>
                    <a:pt x="1068" y="502"/>
                  </a:lnTo>
                  <a:lnTo>
                    <a:pt x="1072" y="501"/>
                  </a:lnTo>
                  <a:lnTo>
                    <a:pt x="1074" y="500"/>
                  </a:lnTo>
                  <a:lnTo>
                    <a:pt x="1076" y="498"/>
                  </a:lnTo>
                  <a:lnTo>
                    <a:pt x="1078" y="495"/>
                  </a:lnTo>
                  <a:lnTo>
                    <a:pt x="1078" y="493"/>
                  </a:lnTo>
                  <a:lnTo>
                    <a:pt x="1082" y="491"/>
                  </a:lnTo>
                  <a:lnTo>
                    <a:pt x="1084" y="492"/>
                  </a:lnTo>
                  <a:lnTo>
                    <a:pt x="1084" y="494"/>
                  </a:lnTo>
                  <a:lnTo>
                    <a:pt x="1086" y="492"/>
                  </a:lnTo>
                  <a:lnTo>
                    <a:pt x="1089" y="489"/>
                  </a:lnTo>
                  <a:lnTo>
                    <a:pt x="1089" y="486"/>
                  </a:lnTo>
                  <a:lnTo>
                    <a:pt x="1091" y="486"/>
                  </a:lnTo>
                  <a:lnTo>
                    <a:pt x="1090" y="489"/>
                  </a:lnTo>
                  <a:lnTo>
                    <a:pt x="1089" y="491"/>
                  </a:lnTo>
                  <a:lnTo>
                    <a:pt x="1091" y="489"/>
                  </a:lnTo>
                  <a:lnTo>
                    <a:pt x="1094" y="487"/>
                  </a:lnTo>
                  <a:lnTo>
                    <a:pt x="1093" y="485"/>
                  </a:lnTo>
                  <a:lnTo>
                    <a:pt x="1092" y="483"/>
                  </a:lnTo>
                  <a:lnTo>
                    <a:pt x="1093" y="483"/>
                  </a:lnTo>
                  <a:lnTo>
                    <a:pt x="1096" y="483"/>
                  </a:lnTo>
                  <a:lnTo>
                    <a:pt x="1099" y="484"/>
                  </a:lnTo>
                  <a:lnTo>
                    <a:pt x="1102" y="485"/>
                  </a:lnTo>
                  <a:lnTo>
                    <a:pt x="1104" y="486"/>
                  </a:lnTo>
                  <a:lnTo>
                    <a:pt x="1107" y="486"/>
                  </a:lnTo>
                  <a:lnTo>
                    <a:pt x="1110" y="485"/>
                  </a:lnTo>
                  <a:lnTo>
                    <a:pt x="1112" y="486"/>
                  </a:lnTo>
                  <a:lnTo>
                    <a:pt x="1116" y="487"/>
                  </a:lnTo>
                  <a:lnTo>
                    <a:pt x="1118" y="487"/>
                  </a:lnTo>
                  <a:lnTo>
                    <a:pt x="1119" y="491"/>
                  </a:lnTo>
                  <a:lnTo>
                    <a:pt x="1120" y="493"/>
                  </a:lnTo>
                  <a:lnTo>
                    <a:pt x="1121" y="495"/>
                  </a:lnTo>
                  <a:lnTo>
                    <a:pt x="1124" y="499"/>
                  </a:lnTo>
                  <a:lnTo>
                    <a:pt x="1126" y="501"/>
                  </a:lnTo>
                  <a:lnTo>
                    <a:pt x="1132" y="501"/>
                  </a:lnTo>
                  <a:lnTo>
                    <a:pt x="1134" y="501"/>
                  </a:lnTo>
                  <a:lnTo>
                    <a:pt x="1137" y="501"/>
                  </a:lnTo>
                  <a:lnTo>
                    <a:pt x="1137" y="503"/>
                  </a:lnTo>
                  <a:lnTo>
                    <a:pt x="1137" y="506"/>
                  </a:lnTo>
                  <a:lnTo>
                    <a:pt x="1137" y="507"/>
                  </a:lnTo>
                  <a:lnTo>
                    <a:pt x="1140" y="509"/>
                  </a:lnTo>
                  <a:lnTo>
                    <a:pt x="1142" y="511"/>
                  </a:lnTo>
                  <a:lnTo>
                    <a:pt x="1141" y="515"/>
                  </a:lnTo>
                  <a:lnTo>
                    <a:pt x="1140" y="517"/>
                  </a:lnTo>
                  <a:lnTo>
                    <a:pt x="1142" y="518"/>
                  </a:lnTo>
                  <a:lnTo>
                    <a:pt x="1145" y="519"/>
                  </a:lnTo>
                  <a:lnTo>
                    <a:pt x="1143" y="521"/>
                  </a:lnTo>
                  <a:lnTo>
                    <a:pt x="1143" y="525"/>
                  </a:lnTo>
                  <a:lnTo>
                    <a:pt x="1145" y="526"/>
                  </a:lnTo>
                  <a:lnTo>
                    <a:pt x="1145" y="526"/>
                  </a:lnTo>
                  <a:lnTo>
                    <a:pt x="1149" y="525"/>
                  </a:lnTo>
                  <a:lnTo>
                    <a:pt x="1149" y="528"/>
                  </a:lnTo>
                  <a:lnTo>
                    <a:pt x="1154" y="529"/>
                  </a:lnTo>
                  <a:lnTo>
                    <a:pt x="1155" y="529"/>
                  </a:lnTo>
                  <a:lnTo>
                    <a:pt x="1159" y="530"/>
                  </a:lnTo>
                  <a:lnTo>
                    <a:pt x="1161" y="532"/>
                  </a:lnTo>
                  <a:lnTo>
                    <a:pt x="1164" y="532"/>
                  </a:lnTo>
                  <a:lnTo>
                    <a:pt x="1167" y="532"/>
                  </a:lnTo>
                  <a:lnTo>
                    <a:pt x="1169" y="532"/>
                  </a:lnTo>
                  <a:lnTo>
                    <a:pt x="1172" y="532"/>
                  </a:lnTo>
                  <a:lnTo>
                    <a:pt x="1175" y="532"/>
                  </a:lnTo>
                  <a:lnTo>
                    <a:pt x="1180" y="533"/>
                  </a:lnTo>
                  <a:lnTo>
                    <a:pt x="1183" y="533"/>
                  </a:lnTo>
                  <a:lnTo>
                    <a:pt x="1184" y="535"/>
                  </a:lnTo>
                  <a:lnTo>
                    <a:pt x="1186" y="535"/>
                  </a:lnTo>
                  <a:lnTo>
                    <a:pt x="1189" y="535"/>
                  </a:lnTo>
                  <a:lnTo>
                    <a:pt x="1192" y="535"/>
                  </a:lnTo>
                  <a:lnTo>
                    <a:pt x="1195" y="536"/>
                  </a:lnTo>
                  <a:lnTo>
                    <a:pt x="1196" y="538"/>
                  </a:lnTo>
                  <a:lnTo>
                    <a:pt x="1198" y="541"/>
                  </a:lnTo>
                  <a:lnTo>
                    <a:pt x="1200" y="544"/>
                  </a:lnTo>
                  <a:lnTo>
                    <a:pt x="1203" y="545"/>
                  </a:lnTo>
                  <a:lnTo>
                    <a:pt x="1203" y="545"/>
                  </a:lnTo>
                  <a:lnTo>
                    <a:pt x="1205" y="549"/>
                  </a:lnTo>
                  <a:lnTo>
                    <a:pt x="1205" y="549"/>
                  </a:lnTo>
                  <a:lnTo>
                    <a:pt x="1205" y="551"/>
                  </a:lnTo>
                  <a:lnTo>
                    <a:pt x="1206" y="552"/>
                  </a:lnTo>
                  <a:lnTo>
                    <a:pt x="1209" y="554"/>
                  </a:lnTo>
                  <a:lnTo>
                    <a:pt x="1210" y="554"/>
                  </a:lnTo>
                  <a:lnTo>
                    <a:pt x="1209" y="554"/>
                  </a:lnTo>
                  <a:lnTo>
                    <a:pt x="1209" y="554"/>
                  </a:lnTo>
                  <a:lnTo>
                    <a:pt x="1206" y="554"/>
                  </a:lnTo>
                  <a:lnTo>
                    <a:pt x="1205" y="554"/>
                  </a:lnTo>
                  <a:lnTo>
                    <a:pt x="1205" y="559"/>
                  </a:lnTo>
                  <a:lnTo>
                    <a:pt x="1203" y="560"/>
                  </a:lnTo>
                  <a:lnTo>
                    <a:pt x="1200" y="559"/>
                  </a:lnTo>
                  <a:lnTo>
                    <a:pt x="1197" y="558"/>
                  </a:lnTo>
                  <a:lnTo>
                    <a:pt x="1195" y="556"/>
                  </a:lnTo>
                  <a:lnTo>
                    <a:pt x="1192" y="554"/>
                  </a:lnTo>
                  <a:lnTo>
                    <a:pt x="1192" y="552"/>
                  </a:lnTo>
                  <a:lnTo>
                    <a:pt x="1189" y="552"/>
                  </a:lnTo>
                  <a:lnTo>
                    <a:pt x="1189" y="552"/>
                  </a:lnTo>
                  <a:lnTo>
                    <a:pt x="1188" y="552"/>
                  </a:lnTo>
                  <a:lnTo>
                    <a:pt x="1187" y="549"/>
                  </a:lnTo>
                  <a:lnTo>
                    <a:pt x="1184" y="547"/>
                  </a:lnTo>
                  <a:lnTo>
                    <a:pt x="1181" y="547"/>
                  </a:lnTo>
                  <a:lnTo>
                    <a:pt x="1185" y="550"/>
                  </a:lnTo>
                  <a:lnTo>
                    <a:pt x="1186" y="552"/>
                  </a:lnTo>
                  <a:lnTo>
                    <a:pt x="1186" y="553"/>
                  </a:lnTo>
                  <a:lnTo>
                    <a:pt x="1187" y="555"/>
                  </a:lnTo>
                  <a:lnTo>
                    <a:pt x="1187" y="559"/>
                  </a:lnTo>
                  <a:lnTo>
                    <a:pt x="1185" y="561"/>
                  </a:lnTo>
                  <a:lnTo>
                    <a:pt x="1184" y="563"/>
                  </a:lnTo>
                  <a:lnTo>
                    <a:pt x="1181" y="567"/>
                  </a:lnTo>
                  <a:lnTo>
                    <a:pt x="1181" y="569"/>
                  </a:lnTo>
                  <a:lnTo>
                    <a:pt x="1181" y="577"/>
                  </a:lnTo>
                  <a:lnTo>
                    <a:pt x="1180" y="580"/>
                  </a:lnTo>
                  <a:lnTo>
                    <a:pt x="1177" y="581"/>
                  </a:lnTo>
                  <a:lnTo>
                    <a:pt x="1175" y="584"/>
                  </a:lnTo>
                  <a:lnTo>
                    <a:pt x="1172" y="585"/>
                  </a:lnTo>
                  <a:lnTo>
                    <a:pt x="1171" y="584"/>
                  </a:lnTo>
                  <a:lnTo>
                    <a:pt x="1171" y="581"/>
                  </a:lnTo>
                  <a:lnTo>
                    <a:pt x="1170" y="579"/>
                  </a:lnTo>
                  <a:lnTo>
                    <a:pt x="1169" y="573"/>
                  </a:lnTo>
                  <a:lnTo>
                    <a:pt x="1169" y="571"/>
                  </a:lnTo>
                  <a:lnTo>
                    <a:pt x="1167" y="568"/>
                  </a:lnTo>
                  <a:lnTo>
                    <a:pt x="1164" y="568"/>
                  </a:lnTo>
                  <a:lnTo>
                    <a:pt x="1161" y="569"/>
                  </a:lnTo>
                  <a:lnTo>
                    <a:pt x="1159" y="570"/>
                  </a:lnTo>
                  <a:lnTo>
                    <a:pt x="1158" y="572"/>
                  </a:lnTo>
                  <a:lnTo>
                    <a:pt x="1155" y="575"/>
                  </a:lnTo>
                  <a:lnTo>
                    <a:pt x="1152" y="575"/>
                  </a:lnTo>
                  <a:close/>
                  <a:moveTo>
                    <a:pt x="1218" y="589"/>
                  </a:moveTo>
                  <a:lnTo>
                    <a:pt x="1215" y="593"/>
                  </a:lnTo>
                  <a:lnTo>
                    <a:pt x="1213" y="594"/>
                  </a:lnTo>
                  <a:lnTo>
                    <a:pt x="1210" y="596"/>
                  </a:lnTo>
                  <a:lnTo>
                    <a:pt x="1209" y="597"/>
                  </a:lnTo>
                  <a:lnTo>
                    <a:pt x="1205" y="598"/>
                  </a:lnTo>
                  <a:lnTo>
                    <a:pt x="1205" y="598"/>
                  </a:lnTo>
                  <a:lnTo>
                    <a:pt x="1204" y="600"/>
                  </a:lnTo>
                  <a:lnTo>
                    <a:pt x="1201" y="601"/>
                  </a:lnTo>
                  <a:lnTo>
                    <a:pt x="1198" y="602"/>
                  </a:lnTo>
                  <a:lnTo>
                    <a:pt x="1198" y="602"/>
                  </a:lnTo>
                  <a:lnTo>
                    <a:pt x="1193" y="604"/>
                  </a:lnTo>
                  <a:lnTo>
                    <a:pt x="1191" y="605"/>
                  </a:lnTo>
                  <a:lnTo>
                    <a:pt x="1187" y="606"/>
                  </a:lnTo>
                  <a:lnTo>
                    <a:pt x="1185" y="607"/>
                  </a:lnTo>
                  <a:lnTo>
                    <a:pt x="1181" y="610"/>
                  </a:lnTo>
                  <a:lnTo>
                    <a:pt x="1177" y="610"/>
                  </a:lnTo>
                  <a:lnTo>
                    <a:pt x="1174" y="611"/>
                  </a:lnTo>
                  <a:lnTo>
                    <a:pt x="1171" y="611"/>
                  </a:lnTo>
                  <a:lnTo>
                    <a:pt x="1168" y="610"/>
                  </a:lnTo>
                  <a:lnTo>
                    <a:pt x="1166" y="611"/>
                  </a:lnTo>
                  <a:lnTo>
                    <a:pt x="1168" y="610"/>
                  </a:lnTo>
                  <a:lnTo>
                    <a:pt x="1166" y="610"/>
                  </a:lnTo>
                  <a:lnTo>
                    <a:pt x="1160" y="606"/>
                  </a:lnTo>
                  <a:lnTo>
                    <a:pt x="1158" y="606"/>
                  </a:lnTo>
                  <a:lnTo>
                    <a:pt x="1158" y="606"/>
                  </a:lnTo>
                  <a:lnTo>
                    <a:pt x="1160" y="603"/>
                  </a:lnTo>
                  <a:lnTo>
                    <a:pt x="1161" y="601"/>
                  </a:lnTo>
                  <a:lnTo>
                    <a:pt x="1162" y="597"/>
                  </a:lnTo>
                  <a:lnTo>
                    <a:pt x="1163" y="596"/>
                  </a:lnTo>
                  <a:lnTo>
                    <a:pt x="1166" y="594"/>
                  </a:lnTo>
                  <a:lnTo>
                    <a:pt x="1167" y="592"/>
                  </a:lnTo>
                  <a:lnTo>
                    <a:pt x="1169" y="592"/>
                  </a:lnTo>
                  <a:lnTo>
                    <a:pt x="1169" y="593"/>
                  </a:lnTo>
                  <a:lnTo>
                    <a:pt x="1170" y="593"/>
                  </a:lnTo>
                  <a:lnTo>
                    <a:pt x="1172" y="596"/>
                  </a:lnTo>
                  <a:lnTo>
                    <a:pt x="1169" y="596"/>
                  </a:lnTo>
                  <a:lnTo>
                    <a:pt x="1167" y="596"/>
                  </a:lnTo>
                  <a:lnTo>
                    <a:pt x="1163" y="596"/>
                  </a:lnTo>
                  <a:lnTo>
                    <a:pt x="1163" y="596"/>
                  </a:lnTo>
                  <a:lnTo>
                    <a:pt x="1162" y="600"/>
                  </a:lnTo>
                  <a:lnTo>
                    <a:pt x="1166" y="602"/>
                  </a:lnTo>
                  <a:lnTo>
                    <a:pt x="1168" y="601"/>
                  </a:lnTo>
                  <a:lnTo>
                    <a:pt x="1170" y="602"/>
                  </a:lnTo>
                  <a:lnTo>
                    <a:pt x="1172" y="600"/>
                  </a:lnTo>
                  <a:lnTo>
                    <a:pt x="1175" y="598"/>
                  </a:lnTo>
                  <a:lnTo>
                    <a:pt x="1178" y="597"/>
                  </a:lnTo>
                  <a:lnTo>
                    <a:pt x="1180" y="595"/>
                  </a:lnTo>
                  <a:lnTo>
                    <a:pt x="1183" y="593"/>
                  </a:lnTo>
                  <a:lnTo>
                    <a:pt x="1186" y="592"/>
                  </a:lnTo>
                  <a:lnTo>
                    <a:pt x="1188" y="590"/>
                  </a:lnTo>
                  <a:lnTo>
                    <a:pt x="1191" y="590"/>
                  </a:lnTo>
                  <a:lnTo>
                    <a:pt x="1194" y="590"/>
                  </a:lnTo>
                  <a:lnTo>
                    <a:pt x="1196" y="592"/>
                  </a:lnTo>
                  <a:lnTo>
                    <a:pt x="1200" y="592"/>
                  </a:lnTo>
                  <a:lnTo>
                    <a:pt x="1202" y="593"/>
                  </a:lnTo>
                  <a:lnTo>
                    <a:pt x="1200" y="592"/>
                  </a:lnTo>
                  <a:lnTo>
                    <a:pt x="1202" y="589"/>
                  </a:lnTo>
                  <a:lnTo>
                    <a:pt x="1204" y="588"/>
                  </a:lnTo>
                  <a:lnTo>
                    <a:pt x="1205" y="588"/>
                  </a:lnTo>
                  <a:lnTo>
                    <a:pt x="1207" y="588"/>
                  </a:lnTo>
                  <a:lnTo>
                    <a:pt x="1211" y="587"/>
                  </a:lnTo>
                  <a:lnTo>
                    <a:pt x="1211" y="587"/>
                  </a:lnTo>
                  <a:lnTo>
                    <a:pt x="1213" y="587"/>
                  </a:lnTo>
                  <a:lnTo>
                    <a:pt x="1215" y="587"/>
                  </a:lnTo>
                  <a:lnTo>
                    <a:pt x="1218" y="587"/>
                  </a:lnTo>
                  <a:lnTo>
                    <a:pt x="1220" y="586"/>
                  </a:lnTo>
                  <a:lnTo>
                    <a:pt x="1218" y="584"/>
                  </a:lnTo>
                  <a:lnTo>
                    <a:pt x="1218" y="584"/>
                  </a:lnTo>
                  <a:lnTo>
                    <a:pt x="1220" y="585"/>
                  </a:lnTo>
                  <a:lnTo>
                    <a:pt x="1220" y="587"/>
                  </a:lnTo>
                  <a:lnTo>
                    <a:pt x="1218" y="589"/>
                  </a:lnTo>
                  <a:close/>
                  <a:moveTo>
                    <a:pt x="1261" y="563"/>
                  </a:moveTo>
                  <a:lnTo>
                    <a:pt x="1255" y="567"/>
                  </a:lnTo>
                  <a:lnTo>
                    <a:pt x="1256" y="569"/>
                  </a:lnTo>
                  <a:lnTo>
                    <a:pt x="1258" y="568"/>
                  </a:lnTo>
                  <a:lnTo>
                    <a:pt x="1260" y="568"/>
                  </a:lnTo>
                  <a:lnTo>
                    <a:pt x="1256" y="570"/>
                  </a:lnTo>
                  <a:lnTo>
                    <a:pt x="1257" y="573"/>
                  </a:lnTo>
                  <a:lnTo>
                    <a:pt x="1256" y="576"/>
                  </a:lnTo>
                  <a:lnTo>
                    <a:pt x="1254" y="576"/>
                  </a:lnTo>
                  <a:lnTo>
                    <a:pt x="1253" y="577"/>
                  </a:lnTo>
                  <a:lnTo>
                    <a:pt x="1251" y="579"/>
                  </a:lnTo>
                  <a:lnTo>
                    <a:pt x="1247" y="580"/>
                  </a:lnTo>
                  <a:lnTo>
                    <a:pt x="1245" y="580"/>
                  </a:lnTo>
                  <a:lnTo>
                    <a:pt x="1243" y="580"/>
                  </a:lnTo>
                  <a:lnTo>
                    <a:pt x="1239" y="580"/>
                  </a:lnTo>
                  <a:lnTo>
                    <a:pt x="1237" y="580"/>
                  </a:lnTo>
                  <a:lnTo>
                    <a:pt x="1231" y="579"/>
                  </a:lnTo>
                  <a:lnTo>
                    <a:pt x="1226" y="579"/>
                  </a:lnTo>
                  <a:lnTo>
                    <a:pt x="1223" y="579"/>
                  </a:lnTo>
                  <a:lnTo>
                    <a:pt x="1220" y="580"/>
                  </a:lnTo>
                  <a:lnTo>
                    <a:pt x="1218" y="580"/>
                  </a:lnTo>
                  <a:lnTo>
                    <a:pt x="1215" y="581"/>
                  </a:lnTo>
                  <a:lnTo>
                    <a:pt x="1212" y="581"/>
                  </a:lnTo>
                  <a:lnTo>
                    <a:pt x="1210" y="581"/>
                  </a:lnTo>
                  <a:lnTo>
                    <a:pt x="1210" y="578"/>
                  </a:lnTo>
                  <a:lnTo>
                    <a:pt x="1211" y="576"/>
                  </a:lnTo>
                  <a:lnTo>
                    <a:pt x="1219" y="571"/>
                  </a:lnTo>
                  <a:lnTo>
                    <a:pt x="1221" y="570"/>
                  </a:lnTo>
                  <a:lnTo>
                    <a:pt x="1224" y="570"/>
                  </a:lnTo>
                  <a:lnTo>
                    <a:pt x="1227" y="570"/>
                  </a:lnTo>
                  <a:lnTo>
                    <a:pt x="1229" y="569"/>
                  </a:lnTo>
                  <a:lnTo>
                    <a:pt x="1232" y="569"/>
                  </a:lnTo>
                  <a:lnTo>
                    <a:pt x="1235" y="568"/>
                  </a:lnTo>
                  <a:lnTo>
                    <a:pt x="1238" y="568"/>
                  </a:lnTo>
                  <a:lnTo>
                    <a:pt x="1240" y="569"/>
                  </a:lnTo>
                  <a:lnTo>
                    <a:pt x="1243" y="570"/>
                  </a:lnTo>
                  <a:lnTo>
                    <a:pt x="1246" y="570"/>
                  </a:lnTo>
                  <a:lnTo>
                    <a:pt x="1247" y="568"/>
                  </a:lnTo>
                  <a:lnTo>
                    <a:pt x="1245" y="568"/>
                  </a:lnTo>
                  <a:lnTo>
                    <a:pt x="1243" y="567"/>
                  </a:lnTo>
                  <a:lnTo>
                    <a:pt x="1238" y="567"/>
                  </a:lnTo>
                  <a:lnTo>
                    <a:pt x="1241" y="566"/>
                  </a:lnTo>
                  <a:lnTo>
                    <a:pt x="1246" y="566"/>
                  </a:lnTo>
                  <a:lnTo>
                    <a:pt x="1249" y="566"/>
                  </a:lnTo>
                  <a:lnTo>
                    <a:pt x="1252" y="564"/>
                  </a:lnTo>
                  <a:lnTo>
                    <a:pt x="1255" y="563"/>
                  </a:lnTo>
                  <a:lnTo>
                    <a:pt x="1257" y="563"/>
                  </a:lnTo>
                  <a:lnTo>
                    <a:pt x="1260" y="562"/>
                  </a:lnTo>
                  <a:lnTo>
                    <a:pt x="1263" y="560"/>
                  </a:lnTo>
                  <a:lnTo>
                    <a:pt x="1263" y="560"/>
                  </a:lnTo>
                  <a:lnTo>
                    <a:pt x="1261"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 name="Freeform 220">
              <a:extLst>
                <a:ext uri="{FF2B5EF4-FFF2-40B4-BE49-F238E27FC236}">
                  <a16:creationId xmlns:a16="http://schemas.microsoft.com/office/drawing/2014/main" id="{23FF8BCB-8206-4AA5-9EC1-24DA6D7E52E3}"/>
                </a:ext>
              </a:extLst>
            </p:cNvPr>
            <p:cNvSpPr>
              <a:spLocks noEditPoints="1"/>
            </p:cNvSpPr>
            <p:nvPr/>
          </p:nvSpPr>
          <p:spPr bwMode="auto">
            <a:xfrm>
              <a:off x="3746500" y="2101850"/>
              <a:ext cx="4141787" cy="160338"/>
            </a:xfrm>
            <a:custGeom>
              <a:avLst/>
              <a:gdLst>
                <a:gd name="T0" fmla="*/ 103 w 2609"/>
                <a:gd name="T1" fmla="*/ 28 h 101"/>
                <a:gd name="T2" fmla="*/ 111 w 2609"/>
                <a:gd name="T3" fmla="*/ 41 h 101"/>
                <a:gd name="T4" fmla="*/ 110 w 2609"/>
                <a:gd name="T5" fmla="*/ 32 h 101"/>
                <a:gd name="T6" fmla="*/ 125 w 2609"/>
                <a:gd name="T7" fmla="*/ 36 h 101"/>
                <a:gd name="T8" fmla="*/ 128 w 2609"/>
                <a:gd name="T9" fmla="*/ 42 h 101"/>
                <a:gd name="T10" fmla="*/ 134 w 2609"/>
                <a:gd name="T11" fmla="*/ 49 h 101"/>
                <a:gd name="T12" fmla="*/ 133 w 2609"/>
                <a:gd name="T13" fmla="*/ 57 h 101"/>
                <a:gd name="T14" fmla="*/ 147 w 2609"/>
                <a:gd name="T15" fmla="*/ 61 h 101"/>
                <a:gd name="T16" fmla="*/ 160 w 2609"/>
                <a:gd name="T17" fmla="*/ 64 h 101"/>
                <a:gd name="T18" fmla="*/ 143 w 2609"/>
                <a:gd name="T19" fmla="*/ 72 h 101"/>
                <a:gd name="T20" fmla="*/ 132 w 2609"/>
                <a:gd name="T21" fmla="*/ 79 h 101"/>
                <a:gd name="T22" fmla="*/ 120 w 2609"/>
                <a:gd name="T23" fmla="*/ 78 h 101"/>
                <a:gd name="T24" fmla="*/ 117 w 2609"/>
                <a:gd name="T25" fmla="*/ 83 h 101"/>
                <a:gd name="T26" fmla="*/ 113 w 2609"/>
                <a:gd name="T27" fmla="*/ 87 h 101"/>
                <a:gd name="T28" fmla="*/ 105 w 2609"/>
                <a:gd name="T29" fmla="*/ 100 h 101"/>
                <a:gd name="T30" fmla="*/ 93 w 2609"/>
                <a:gd name="T31" fmla="*/ 93 h 101"/>
                <a:gd name="T32" fmla="*/ 88 w 2609"/>
                <a:gd name="T33" fmla="*/ 95 h 101"/>
                <a:gd name="T34" fmla="*/ 85 w 2609"/>
                <a:gd name="T35" fmla="*/ 101 h 101"/>
                <a:gd name="T36" fmla="*/ 66 w 2609"/>
                <a:gd name="T37" fmla="*/ 98 h 101"/>
                <a:gd name="T38" fmla="*/ 53 w 2609"/>
                <a:gd name="T39" fmla="*/ 91 h 101"/>
                <a:gd name="T40" fmla="*/ 70 w 2609"/>
                <a:gd name="T41" fmla="*/ 88 h 101"/>
                <a:gd name="T42" fmla="*/ 53 w 2609"/>
                <a:gd name="T43" fmla="*/ 86 h 101"/>
                <a:gd name="T44" fmla="*/ 45 w 2609"/>
                <a:gd name="T45" fmla="*/ 83 h 101"/>
                <a:gd name="T46" fmla="*/ 39 w 2609"/>
                <a:gd name="T47" fmla="*/ 80 h 101"/>
                <a:gd name="T48" fmla="*/ 46 w 2609"/>
                <a:gd name="T49" fmla="*/ 70 h 101"/>
                <a:gd name="T50" fmla="*/ 63 w 2609"/>
                <a:gd name="T51" fmla="*/ 70 h 101"/>
                <a:gd name="T52" fmla="*/ 79 w 2609"/>
                <a:gd name="T53" fmla="*/ 69 h 101"/>
                <a:gd name="T54" fmla="*/ 71 w 2609"/>
                <a:gd name="T55" fmla="*/ 68 h 101"/>
                <a:gd name="T56" fmla="*/ 59 w 2609"/>
                <a:gd name="T57" fmla="*/ 66 h 101"/>
                <a:gd name="T58" fmla="*/ 76 w 2609"/>
                <a:gd name="T59" fmla="*/ 63 h 101"/>
                <a:gd name="T60" fmla="*/ 58 w 2609"/>
                <a:gd name="T61" fmla="*/ 62 h 101"/>
                <a:gd name="T62" fmla="*/ 49 w 2609"/>
                <a:gd name="T63" fmla="*/ 64 h 101"/>
                <a:gd name="T64" fmla="*/ 36 w 2609"/>
                <a:gd name="T65" fmla="*/ 66 h 101"/>
                <a:gd name="T66" fmla="*/ 23 w 2609"/>
                <a:gd name="T67" fmla="*/ 67 h 101"/>
                <a:gd name="T68" fmla="*/ 17 w 2609"/>
                <a:gd name="T69" fmla="*/ 58 h 101"/>
                <a:gd name="T70" fmla="*/ 30 w 2609"/>
                <a:gd name="T71" fmla="*/ 52 h 101"/>
                <a:gd name="T72" fmla="*/ 13 w 2609"/>
                <a:gd name="T73" fmla="*/ 55 h 101"/>
                <a:gd name="T74" fmla="*/ 4 w 2609"/>
                <a:gd name="T75" fmla="*/ 46 h 101"/>
                <a:gd name="T76" fmla="*/ 6 w 2609"/>
                <a:gd name="T77" fmla="*/ 41 h 101"/>
                <a:gd name="T78" fmla="*/ 23 w 2609"/>
                <a:gd name="T79" fmla="*/ 43 h 101"/>
                <a:gd name="T80" fmla="*/ 29 w 2609"/>
                <a:gd name="T81" fmla="*/ 40 h 101"/>
                <a:gd name="T82" fmla="*/ 23 w 2609"/>
                <a:gd name="T83" fmla="*/ 40 h 101"/>
                <a:gd name="T84" fmla="*/ 17 w 2609"/>
                <a:gd name="T85" fmla="*/ 37 h 101"/>
                <a:gd name="T86" fmla="*/ 0 w 2609"/>
                <a:gd name="T87" fmla="*/ 34 h 101"/>
                <a:gd name="T88" fmla="*/ 17 w 2609"/>
                <a:gd name="T89" fmla="*/ 33 h 101"/>
                <a:gd name="T90" fmla="*/ 19 w 2609"/>
                <a:gd name="T91" fmla="*/ 26 h 101"/>
                <a:gd name="T92" fmla="*/ 38 w 2609"/>
                <a:gd name="T93" fmla="*/ 26 h 101"/>
                <a:gd name="T94" fmla="*/ 37 w 2609"/>
                <a:gd name="T95" fmla="*/ 21 h 101"/>
                <a:gd name="T96" fmla="*/ 21 w 2609"/>
                <a:gd name="T97" fmla="*/ 19 h 101"/>
                <a:gd name="T98" fmla="*/ 31 w 2609"/>
                <a:gd name="T99" fmla="*/ 14 h 101"/>
                <a:gd name="T100" fmla="*/ 41 w 2609"/>
                <a:gd name="T101" fmla="*/ 9 h 101"/>
                <a:gd name="T102" fmla="*/ 43 w 2609"/>
                <a:gd name="T103" fmla="*/ 6 h 101"/>
                <a:gd name="T104" fmla="*/ 36 w 2609"/>
                <a:gd name="T105" fmla="*/ 1 h 101"/>
                <a:gd name="T106" fmla="*/ 56 w 2609"/>
                <a:gd name="T107" fmla="*/ 3 h 101"/>
                <a:gd name="T108" fmla="*/ 71 w 2609"/>
                <a:gd name="T109" fmla="*/ 14 h 101"/>
                <a:gd name="T110" fmla="*/ 83 w 2609"/>
                <a:gd name="T111" fmla="*/ 26 h 101"/>
                <a:gd name="T112" fmla="*/ 2573 w 2609"/>
                <a:gd name="T113" fmla="*/ 43 h 101"/>
                <a:gd name="T114" fmla="*/ 2584 w 2609"/>
                <a:gd name="T115" fmla="*/ 43 h 101"/>
                <a:gd name="T116" fmla="*/ 2601 w 2609"/>
                <a:gd name="T117" fmla="*/ 44 h 101"/>
                <a:gd name="T118" fmla="*/ 2601 w 2609"/>
                <a:gd name="T119" fmla="*/ 52 h 101"/>
                <a:gd name="T120" fmla="*/ 2583 w 2609"/>
                <a:gd name="T121" fmla="*/ 53 h 101"/>
                <a:gd name="T122" fmla="*/ 2577 w 2609"/>
                <a:gd name="T123"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9" h="101">
                  <a:moveTo>
                    <a:pt x="92" y="27"/>
                  </a:moveTo>
                  <a:lnTo>
                    <a:pt x="92" y="27"/>
                  </a:lnTo>
                  <a:lnTo>
                    <a:pt x="96" y="27"/>
                  </a:lnTo>
                  <a:lnTo>
                    <a:pt x="98" y="27"/>
                  </a:lnTo>
                  <a:lnTo>
                    <a:pt x="101" y="27"/>
                  </a:lnTo>
                  <a:lnTo>
                    <a:pt x="103" y="28"/>
                  </a:lnTo>
                  <a:lnTo>
                    <a:pt x="102" y="32"/>
                  </a:lnTo>
                  <a:lnTo>
                    <a:pt x="103" y="34"/>
                  </a:lnTo>
                  <a:lnTo>
                    <a:pt x="103" y="37"/>
                  </a:lnTo>
                  <a:lnTo>
                    <a:pt x="106" y="38"/>
                  </a:lnTo>
                  <a:lnTo>
                    <a:pt x="109" y="40"/>
                  </a:lnTo>
                  <a:lnTo>
                    <a:pt x="111" y="41"/>
                  </a:lnTo>
                  <a:lnTo>
                    <a:pt x="115" y="40"/>
                  </a:lnTo>
                  <a:lnTo>
                    <a:pt x="117" y="41"/>
                  </a:lnTo>
                  <a:lnTo>
                    <a:pt x="116" y="38"/>
                  </a:lnTo>
                  <a:lnTo>
                    <a:pt x="113" y="37"/>
                  </a:lnTo>
                  <a:lnTo>
                    <a:pt x="110" y="35"/>
                  </a:lnTo>
                  <a:lnTo>
                    <a:pt x="110" y="32"/>
                  </a:lnTo>
                  <a:lnTo>
                    <a:pt x="114" y="31"/>
                  </a:lnTo>
                  <a:lnTo>
                    <a:pt x="116" y="31"/>
                  </a:lnTo>
                  <a:lnTo>
                    <a:pt x="119" y="31"/>
                  </a:lnTo>
                  <a:lnTo>
                    <a:pt x="122" y="32"/>
                  </a:lnTo>
                  <a:lnTo>
                    <a:pt x="125" y="33"/>
                  </a:lnTo>
                  <a:lnTo>
                    <a:pt x="125" y="36"/>
                  </a:lnTo>
                  <a:lnTo>
                    <a:pt x="125" y="38"/>
                  </a:lnTo>
                  <a:lnTo>
                    <a:pt x="123" y="40"/>
                  </a:lnTo>
                  <a:lnTo>
                    <a:pt x="119" y="41"/>
                  </a:lnTo>
                  <a:lnTo>
                    <a:pt x="123" y="42"/>
                  </a:lnTo>
                  <a:lnTo>
                    <a:pt x="125" y="42"/>
                  </a:lnTo>
                  <a:lnTo>
                    <a:pt x="128" y="42"/>
                  </a:lnTo>
                  <a:lnTo>
                    <a:pt x="131" y="44"/>
                  </a:lnTo>
                  <a:lnTo>
                    <a:pt x="133" y="46"/>
                  </a:lnTo>
                  <a:lnTo>
                    <a:pt x="131" y="46"/>
                  </a:lnTo>
                  <a:lnTo>
                    <a:pt x="127" y="50"/>
                  </a:lnTo>
                  <a:lnTo>
                    <a:pt x="131" y="49"/>
                  </a:lnTo>
                  <a:lnTo>
                    <a:pt x="134" y="49"/>
                  </a:lnTo>
                  <a:lnTo>
                    <a:pt x="132" y="51"/>
                  </a:lnTo>
                  <a:lnTo>
                    <a:pt x="132" y="53"/>
                  </a:lnTo>
                  <a:lnTo>
                    <a:pt x="130" y="57"/>
                  </a:lnTo>
                  <a:lnTo>
                    <a:pt x="127" y="59"/>
                  </a:lnTo>
                  <a:lnTo>
                    <a:pt x="131" y="59"/>
                  </a:lnTo>
                  <a:lnTo>
                    <a:pt x="133" y="57"/>
                  </a:lnTo>
                  <a:lnTo>
                    <a:pt x="136" y="57"/>
                  </a:lnTo>
                  <a:lnTo>
                    <a:pt x="139" y="55"/>
                  </a:lnTo>
                  <a:lnTo>
                    <a:pt x="142" y="55"/>
                  </a:lnTo>
                  <a:lnTo>
                    <a:pt x="144" y="57"/>
                  </a:lnTo>
                  <a:lnTo>
                    <a:pt x="145" y="59"/>
                  </a:lnTo>
                  <a:lnTo>
                    <a:pt x="147" y="61"/>
                  </a:lnTo>
                  <a:lnTo>
                    <a:pt x="149" y="59"/>
                  </a:lnTo>
                  <a:lnTo>
                    <a:pt x="150" y="57"/>
                  </a:lnTo>
                  <a:lnTo>
                    <a:pt x="153" y="58"/>
                  </a:lnTo>
                  <a:lnTo>
                    <a:pt x="154" y="60"/>
                  </a:lnTo>
                  <a:lnTo>
                    <a:pt x="158" y="63"/>
                  </a:lnTo>
                  <a:lnTo>
                    <a:pt x="160" y="64"/>
                  </a:lnTo>
                  <a:lnTo>
                    <a:pt x="161" y="67"/>
                  </a:lnTo>
                  <a:lnTo>
                    <a:pt x="158" y="68"/>
                  </a:lnTo>
                  <a:lnTo>
                    <a:pt x="156" y="69"/>
                  </a:lnTo>
                  <a:lnTo>
                    <a:pt x="152" y="70"/>
                  </a:lnTo>
                  <a:lnTo>
                    <a:pt x="150" y="71"/>
                  </a:lnTo>
                  <a:lnTo>
                    <a:pt x="143" y="72"/>
                  </a:lnTo>
                  <a:lnTo>
                    <a:pt x="141" y="74"/>
                  </a:lnTo>
                  <a:lnTo>
                    <a:pt x="139" y="76"/>
                  </a:lnTo>
                  <a:lnTo>
                    <a:pt x="136" y="76"/>
                  </a:lnTo>
                  <a:lnTo>
                    <a:pt x="133" y="74"/>
                  </a:lnTo>
                  <a:lnTo>
                    <a:pt x="134" y="77"/>
                  </a:lnTo>
                  <a:lnTo>
                    <a:pt x="132" y="79"/>
                  </a:lnTo>
                  <a:lnTo>
                    <a:pt x="128" y="81"/>
                  </a:lnTo>
                  <a:lnTo>
                    <a:pt x="126" y="84"/>
                  </a:lnTo>
                  <a:lnTo>
                    <a:pt x="124" y="86"/>
                  </a:lnTo>
                  <a:lnTo>
                    <a:pt x="122" y="84"/>
                  </a:lnTo>
                  <a:lnTo>
                    <a:pt x="119" y="81"/>
                  </a:lnTo>
                  <a:lnTo>
                    <a:pt x="120" y="78"/>
                  </a:lnTo>
                  <a:lnTo>
                    <a:pt x="120" y="76"/>
                  </a:lnTo>
                  <a:lnTo>
                    <a:pt x="123" y="74"/>
                  </a:lnTo>
                  <a:lnTo>
                    <a:pt x="119" y="75"/>
                  </a:lnTo>
                  <a:lnTo>
                    <a:pt x="117" y="77"/>
                  </a:lnTo>
                  <a:lnTo>
                    <a:pt x="116" y="80"/>
                  </a:lnTo>
                  <a:lnTo>
                    <a:pt x="117" y="83"/>
                  </a:lnTo>
                  <a:lnTo>
                    <a:pt x="117" y="85"/>
                  </a:lnTo>
                  <a:lnTo>
                    <a:pt x="120" y="86"/>
                  </a:lnTo>
                  <a:lnTo>
                    <a:pt x="120" y="89"/>
                  </a:lnTo>
                  <a:lnTo>
                    <a:pt x="118" y="91"/>
                  </a:lnTo>
                  <a:lnTo>
                    <a:pt x="115" y="91"/>
                  </a:lnTo>
                  <a:lnTo>
                    <a:pt x="113" y="87"/>
                  </a:lnTo>
                  <a:lnTo>
                    <a:pt x="109" y="89"/>
                  </a:lnTo>
                  <a:lnTo>
                    <a:pt x="113" y="92"/>
                  </a:lnTo>
                  <a:lnTo>
                    <a:pt x="111" y="95"/>
                  </a:lnTo>
                  <a:lnTo>
                    <a:pt x="110" y="97"/>
                  </a:lnTo>
                  <a:lnTo>
                    <a:pt x="108" y="101"/>
                  </a:lnTo>
                  <a:lnTo>
                    <a:pt x="105" y="100"/>
                  </a:lnTo>
                  <a:lnTo>
                    <a:pt x="100" y="94"/>
                  </a:lnTo>
                  <a:lnTo>
                    <a:pt x="97" y="92"/>
                  </a:lnTo>
                  <a:lnTo>
                    <a:pt x="92" y="87"/>
                  </a:lnTo>
                  <a:lnTo>
                    <a:pt x="91" y="88"/>
                  </a:lnTo>
                  <a:lnTo>
                    <a:pt x="92" y="91"/>
                  </a:lnTo>
                  <a:lnTo>
                    <a:pt x="93" y="93"/>
                  </a:lnTo>
                  <a:lnTo>
                    <a:pt x="97" y="95"/>
                  </a:lnTo>
                  <a:lnTo>
                    <a:pt x="98" y="97"/>
                  </a:lnTo>
                  <a:lnTo>
                    <a:pt x="98" y="101"/>
                  </a:lnTo>
                  <a:lnTo>
                    <a:pt x="92" y="96"/>
                  </a:lnTo>
                  <a:lnTo>
                    <a:pt x="90" y="95"/>
                  </a:lnTo>
                  <a:lnTo>
                    <a:pt x="88" y="95"/>
                  </a:lnTo>
                  <a:lnTo>
                    <a:pt x="84" y="95"/>
                  </a:lnTo>
                  <a:lnTo>
                    <a:pt x="82" y="95"/>
                  </a:lnTo>
                  <a:lnTo>
                    <a:pt x="84" y="96"/>
                  </a:lnTo>
                  <a:lnTo>
                    <a:pt x="88" y="97"/>
                  </a:lnTo>
                  <a:lnTo>
                    <a:pt x="89" y="100"/>
                  </a:lnTo>
                  <a:lnTo>
                    <a:pt x="85" y="101"/>
                  </a:lnTo>
                  <a:lnTo>
                    <a:pt x="80" y="101"/>
                  </a:lnTo>
                  <a:lnTo>
                    <a:pt x="77" y="100"/>
                  </a:lnTo>
                  <a:lnTo>
                    <a:pt x="74" y="100"/>
                  </a:lnTo>
                  <a:lnTo>
                    <a:pt x="72" y="100"/>
                  </a:lnTo>
                  <a:lnTo>
                    <a:pt x="68" y="98"/>
                  </a:lnTo>
                  <a:lnTo>
                    <a:pt x="66" y="98"/>
                  </a:lnTo>
                  <a:lnTo>
                    <a:pt x="63" y="98"/>
                  </a:lnTo>
                  <a:lnTo>
                    <a:pt x="62" y="95"/>
                  </a:lnTo>
                  <a:lnTo>
                    <a:pt x="59" y="96"/>
                  </a:lnTo>
                  <a:lnTo>
                    <a:pt x="56" y="94"/>
                  </a:lnTo>
                  <a:lnTo>
                    <a:pt x="54" y="93"/>
                  </a:lnTo>
                  <a:lnTo>
                    <a:pt x="53" y="91"/>
                  </a:lnTo>
                  <a:lnTo>
                    <a:pt x="55" y="91"/>
                  </a:lnTo>
                  <a:lnTo>
                    <a:pt x="58" y="89"/>
                  </a:lnTo>
                  <a:lnTo>
                    <a:pt x="62" y="89"/>
                  </a:lnTo>
                  <a:lnTo>
                    <a:pt x="64" y="89"/>
                  </a:lnTo>
                  <a:lnTo>
                    <a:pt x="67" y="88"/>
                  </a:lnTo>
                  <a:lnTo>
                    <a:pt x="70" y="88"/>
                  </a:lnTo>
                  <a:lnTo>
                    <a:pt x="67" y="88"/>
                  </a:lnTo>
                  <a:lnTo>
                    <a:pt x="64" y="87"/>
                  </a:lnTo>
                  <a:lnTo>
                    <a:pt x="62" y="87"/>
                  </a:lnTo>
                  <a:lnTo>
                    <a:pt x="58" y="87"/>
                  </a:lnTo>
                  <a:lnTo>
                    <a:pt x="56" y="87"/>
                  </a:lnTo>
                  <a:lnTo>
                    <a:pt x="53" y="86"/>
                  </a:lnTo>
                  <a:lnTo>
                    <a:pt x="50" y="87"/>
                  </a:lnTo>
                  <a:lnTo>
                    <a:pt x="47" y="87"/>
                  </a:lnTo>
                  <a:lnTo>
                    <a:pt x="46" y="85"/>
                  </a:lnTo>
                  <a:lnTo>
                    <a:pt x="43" y="85"/>
                  </a:lnTo>
                  <a:lnTo>
                    <a:pt x="41" y="81"/>
                  </a:lnTo>
                  <a:lnTo>
                    <a:pt x="45" y="83"/>
                  </a:lnTo>
                  <a:lnTo>
                    <a:pt x="48" y="83"/>
                  </a:lnTo>
                  <a:lnTo>
                    <a:pt x="50" y="83"/>
                  </a:lnTo>
                  <a:lnTo>
                    <a:pt x="48" y="81"/>
                  </a:lnTo>
                  <a:lnTo>
                    <a:pt x="45" y="80"/>
                  </a:lnTo>
                  <a:lnTo>
                    <a:pt x="42" y="80"/>
                  </a:lnTo>
                  <a:lnTo>
                    <a:pt x="39" y="80"/>
                  </a:lnTo>
                  <a:lnTo>
                    <a:pt x="37" y="78"/>
                  </a:lnTo>
                  <a:lnTo>
                    <a:pt x="34" y="75"/>
                  </a:lnTo>
                  <a:lnTo>
                    <a:pt x="37" y="75"/>
                  </a:lnTo>
                  <a:lnTo>
                    <a:pt x="40" y="74"/>
                  </a:lnTo>
                  <a:lnTo>
                    <a:pt x="43" y="74"/>
                  </a:lnTo>
                  <a:lnTo>
                    <a:pt x="46" y="70"/>
                  </a:lnTo>
                  <a:lnTo>
                    <a:pt x="48" y="70"/>
                  </a:lnTo>
                  <a:lnTo>
                    <a:pt x="51" y="70"/>
                  </a:lnTo>
                  <a:lnTo>
                    <a:pt x="54" y="70"/>
                  </a:lnTo>
                  <a:lnTo>
                    <a:pt x="57" y="70"/>
                  </a:lnTo>
                  <a:lnTo>
                    <a:pt x="59" y="70"/>
                  </a:lnTo>
                  <a:lnTo>
                    <a:pt x="63" y="70"/>
                  </a:lnTo>
                  <a:lnTo>
                    <a:pt x="65" y="70"/>
                  </a:lnTo>
                  <a:lnTo>
                    <a:pt x="68" y="70"/>
                  </a:lnTo>
                  <a:lnTo>
                    <a:pt x="71" y="69"/>
                  </a:lnTo>
                  <a:lnTo>
                    <a:pt x="73" y="69"/>
                  </a:lnTo>
                  <a:lnTo>
                    <a:pt x="76" y="69"/>
                  </a:lnTo>
                  <a:lnTo>
                    <a:pt x="79" y="69"/>
                  </a:lnTo>
                  <a:lnTo>
                    <a:pt x="82" y="69"/>
                  </a:lnTo>
                  <a:lnTo>
                    <a:pt x="84" y="68"/>
                  </a:lnTo>
                  <a:lnTo>
                    <a:pt x="82" y="68"/>
                  </a:lnTo>
                  <a:lnTo>
                    <a:pt x="76" y="68"/>
                  </a:lnTo>
                  <a:lnTo>
                    <a:pt x="73" y="68"/>
                  </a:lnTo>
                  <a:lnTo>
                    <a:pt x="71" y="68"/>
                  </a:lnTo>
                  <a:lnTo>
                    <a:pt x="67" y="69"/>
                  </a:lnTo>
                  <a:lnTo>
                    <a:pt x="65" y="69"/>
                  </a:lnTo>
                  <a:lnTo>
                    <a:pt x="62" y="69"/>
                  </a:lnTo>
                  <a:lnTo>
                    <a:pt x="59" y="68"/>
                  </a:lnTo>
                  <a:lnTo>
                    <a:pt x="56" y="66"/>
                  </a:lnTo>
                  <a:lnTo>
                    <a:pt x="59" y="66"/>
                  </a:lnTo>
                  <a:lnTo>
                    <a:pt x="62" y="66"/>
                  </a:lnTo>
                  <a:lnTo>
                    <a:pt x="65" y="66"/>
                  </a:lnTo>
                  <a:lnTo>
                    <a:pt x="67" y="66"/>
                  </a:lnTo>
                  <a:lnTo>
                    <a:pt x="70" y="66"/>
                  </a:lnTo>
                  <a:lnTo>
                    <a:pt x="73" y="64"/>
                  </a:lnTo>
                  <a:lnTo>
                    <a:pt x="76" y="63"/>
                  </a:lnTo>
                  <a:lnTo>
                    <a:pt x="73" y="63"/>
                  </a:lnTo>
                  <a:lnTo>
                    <a:pt x="71" y="63"/>
                  </a:lnTo>
                  <a:lnTo>
                    <a:pt x="67" y="64"/>
                  </a:lnTo>
                  <a:lnTo>
                    <a:pt x="64" y="64"/>
                  </a:lnTo>
                  <a:lnTo>
                    <a:pt x="62" y="64"/>
                  </a:lnTo>
                  <a:lnTo>
                    <a:pt x="58" y="62"/>
                  </a:lnTo>
                  <a:lnTo>
                    <a:pt x="60" y="61"/>
                  </a:lnTo>
                  <a:lnTo>
                    <a:pt x="58" y="61"/>
                  </a:lnTo>
                  <a:lnTo>
                    <a:pt x="55" y="62"/>
                  </a:lnTo>
                  <a:lnTo>
                    <a:pt x="53" y="62"/>
                  </a:lnTo>
                  <a:lnTo>
                    <a:pt x="49" y="61"/>
                  </a:lnTo>
                  <a:lnTo>
                    <a:pt x="49" y="64"/>
                  </a:lnTo>
                  <a:lnTo>
                    <a:pt x="46" y="64"/>
                  </a:lnTo>
                  <a:lnTo>
                    <a:pt x="46" y="61"/>
                  </a:lnTo>
                  <a:lnTo>
                    <a:pt x="45" y="64"/>
                  </a:lnTo>
                  <a:lnTo>
                    <a:pt x="41" y="66"/>
                  </a:lnTo>
                  <a:lnTo>
                    <a:pt x="38" y="67"/>
                  </a:lnTo>
                  <a:lnTo>
                    <a:pt x="36" y="66"/>
                  </a:lnTo>
                  <a:lnTo>
                    <a:pt x="38" y="63"/>
                  </a:lnTo>
                  <a:lnTo>
                    <a:pt x="34" y="63"/>
                  </a:lnTo>
                  <a:lnTo>
                    <a:pt x="32" y="64"/>
                  </a:lnTo>
                  <a:lnTo>
                    <a:pt x="29" y="66"/>
                  </a:lnTo>
                  <a:lnTo>
                    <a:pt x="26" y="66"/>
                  </a:lnTo>
                  <a:lnTo>
                    <a:pt x="23" y="67"/>
                  </a:lnTo>
                  <a:lnTo>
                    <a:pt x="21" y="66"/>
                  </a:lnTo>
                  <a:lnTo>
                    <a:pt x="20" y="62"/>
                  </a:lnTo>
                  <a:lnTo>
                    <a:pt x="17" y="63"/>
                  </a:lnTo>
                  <a:lnTo>
                    <a:pt x="14" y="61"/>
                  </a:lnTo>
                  <a:lnTo>
                    <a:pt x="15" y="58"/>
                  </a:lnTo>
                  <a:lnTo>
                    <a:pt x="17" y="58"/>
                  </a:lnTo>
                  <a:lnTo>
                    <a:pt x="21" y="58"/>
                  </a:lnTo>
                  <a:lnTo>
                    <a:pt x="23" y="57"/>
                  </a:lnTo>
                  <a:lnTo>
                    <a:pt x="26" y="57"/>
                  </a:lnTo>
                  <a:lnTo>
                    <a:pt x="32" y="54"/>
                  </a:lnTo>
                  <a:lnTo>
                    <a:pt x="32" y="52"/>
                  </a:lnTo>
                  <a:lnTo>
                    <a:pt x="30" y="52"/>
                  </a:lnTo>
                  <a:lnTo>
                    <a:pt x="26" y="54"/>
                  </a:lnTo>
                  <a:lnTo>
                    <a:pt x="24" y="54"/>
                  </a:lnTo>
                  <a:lnTo>
                    <a:pt x="21" y="55"/>
                  </a:lnTo>
                  <a:lnTo>
                    <a:pt x="19" y="55"/>
                  </a:lnTo>
                  <a:lnTo>
                    <a:pt x="15" y="55"/>
                  </a:lnTo>
                  <a:lnTo>
                    <a:pt x="13" y="55"/>
                  </a:lnTo>
                  <a:lnTo>
                    <a:pt x="9" y="53"/>
                  </a:lnTo>
                  <a:lnTo>
                    <a:pt x="7" y="52"/>
                  </a:lnTo>
                  <a:lnTo>
                    <a:pt x="5" y="50"/>
                  </a:lnTo>
                  <a:lnTo>
                    <a:pt x="4" y="47"/>
                  </a:lnTo>
                  <a:lnTo>
                    <a:pt x="7" y="46"/>
                  </a:lnTo>
                  <a:lnTo>
                    <a:pt x="4" y="46"/>
                  </a:lnTo>
                  <a:lnTo>
                    <a:pt x="2" y="44"/>
                  </a:lnTo>
                  <a:lnTo>
                    <a:pt x="3" y="43"/>
                  </a:lnTo>
                  <a:lnTo>
                    <a:pt x="0" y="43"/>
                  </a:lnTo>
                  <a:lnTo>
                    <a:pt x="0" y="40"/>
                  </a:lnTo>
                  <a:lnTo>
                    <a:pt x="4" y="40"/>
                  </a:lnTo>
                  <a:lnTo>
                    <a:pt x="6" y="41"/>
                  </a:lnTo>
                  <a:lnTo>
                    <a:pt x="9" y="42"/>
                  </a:lnTo>
                  <a:lnTo>
                    <a:pt x="12" y="43"/>
                  </a:lnTo>
                  <a:lnTo>
                    <a:pt x="15" y="43"/>
                  </a:lnTo>
                  <a:lnTo>
                    <a:pt x="17" y="43"/>
                  </a:lnTo>
                  <a:lnTo>
                    <a:pt x="21" y="43"/>
                  </a:lnTo>
                  <a:lnTo>
                    <a:pt x="23" y="43"/>
                  </a:lnTo>
                  <a:lnTo>
                    <a:pt x="26" y="43"/>
                  </a:lnTo>
                  <a:lnTo>
                    <a:pt x="30" y="44"/>
                  </a:lnTo>
                  <a:lnTo>
                    <a:pt x="31" y="44"/>
                  </a:lnTo>
                  <a:lnTo>
                    <a:pt x="31" y="44"/>
                  </a:lnTo>
                  <a:lnTo>
                    <a:pt x="29" y="43"/>
                  </a:lnTo>
                  <a:lnTo>
                    <a:pt x="29" y="40"/>
                  </a:lnTo>
                  <a:lnTo>
                    <a:pt x="32" y="38"/>
                  </a:lnTo>
                  <a:lnTo>
                    <a:pt x="34" y="38"/>
                  </a:lnTo>
                  <a:lnTo>
                    <a:pt x="31" y="38"/>
                  </a:lnTo>
                  <a:lnTo>
                    <a:pt x="29" y="37"/>
                  </a:lnTo>
                  <a:lnTo>
                    <a:pt x="26" y="40"/>
                  </a:lnTo>
                  <a:lnTo>
                    <a:pt x="23" y="40"/>
                  </a:lnTo>
                  <a:lnTo>
                    <a:pt x="21" y="41"/>
                  </a:lnTo>
                  <a:lnTo>
                    <a:pt x="17" y="41"/>
                  </a:lnTo>
                  <a:lnTo>
                    <a:pt x="15" y="38"/>
                  </a:lnTo>
                  <a:lnTo>
                    <a:pt x="17" y="38"/>
                  </a:lnTo>
                  <a:lnTo>
                    <a:pt x="21" y="36"/>
                  </a:lnTo>
                  <a:lnTo>
                    <a:pt x="17" y="37"/>
                  </a:lnTo>
                  <a:lnTo>
                    <a:pt x="15" y="36"/>
                  </a:lnTo>
                  <a:lnTo>
                    <a:pt x="12" y="38"/>
                  </a:lnTo>
                  <a:lnTo>
                    <a:pt x="9" y="37"/>
                  </a:lnTo>
                  <a:lnTo>
                    <a:pt x="6" y="36"/>
                  </a:lnTo>
                  <a:lnTo>
                    <a:pt x="4" y="34"/>
                  </a:lnTo>
                  <a:lnTo>
                    <a:pt x="0" y="34"/>
                  </a:lnTo>
                  <a:lnTo>
                    <a:pt x="4" y="34"/>
                  </a:lnTo>
                  <a:lnTo>
                    <a:pt x="6" y="33"/>
                  </a:lnTo>
                  <a:lnTo>
                    <a:pt x="9" y="32"/>
                  </a:lnTo>
                  <a:lnTo>
                    <a:pt x="12" y="33"/>
                  </a:lnTo>
                  <a:lnTo>
                    <a:pt x="14" y="33"/>
                  </a:lnTo>
                  <a:lnTo>
                    <a:pt x="17" y="33"/>
                  </a:lnTo>
                  <a:lnTo>
                    <a:pt x="15" y="32"/>
                  </a:lnTo>
                  <a:lnTo>
                    <a:pt x="12" y="31"/>
                  </a:lnTo>
                  <a:lnTo>
                    <a:pt x="9" y="28"/>
                  </a:lnTo>
                  <a:lnTo>
                    <a:pt x="12" y="26"/>
                  </a:lnTo>
                  <a:lnTo>
                    <a:pt x="15" y="26"/>
                  </a:lnTo>
                  <a:lnTo>
                    <a:pt x="19" y="26"/>
                  </a:lnTo>
                  <a:lnTo>
                    <a:pt x="21" y="26"/>
                  </a:lnTo>
                  <a:lnTo>
                    <a:pt x="24" y="25"/>
                  </a:lnTo>
                  <a:lnTo>
                    <a:pt x="26" y="26"/>
                  </a:lnTo>
                  <a:lnTo>
                    <a:pt x="30" y="27"/>
                  </a:lnTo>
                  <a:lnTo>
                    <a:pt x="36" y="27"/>
                  </a:lnTo>
                  <a:lnTo>
                    <a:pt x="38" y="26"/>
                  </a:lnTo>
                  <a:lnTo>
                    <a:pt x="36" y="26"/>
                  </a:lnTo>
                  <a:lnTo>
                    <a:pt x="32" y="25"/>
                  </a:lnTo>
                  <a:lnTo>
                    <a:pt x="30" y="25"/>
                  </a:lnTo>
                  <a:lnTo>
                    <a:pt x="31" y="23"/>
                  </a:lnTo>
                  <a:lnTo>
                    <a:pt x="33" y="23"/>
                  </a:lnTo>
                  <a:lnTo>
                    <a:pt x="37" y="21"/>
                  </a:lnTo>
                  <a:lnTo>
                    <a:pt x="33" y="21"/>
                  </a:lnTo>
                  <a:lnTo>
                    <a:pt x="31" y="21"/>
                  </a:lnTo>
                  <a:lnTo>
                    <a:pt x="30" y="21"/>
                  </a:lnTo>
                  <a:lnTo>
                    <a:pt x="26" y="21"/>
                  </a:lnTo>
                  <a:lnTo>
                    <a:pt x="24" y="18"/>
                  </a:lnTo>
                  <a:lnTo>
                    <a:pt x="21" y="19"/>
                  </a:lnTo>
                  <a:lnTo>
                    <a:pt x="19" y="17"/>
                  </a:lnTo>
                  <a:lnTo>
                    <a:pt x="20" y="15"/>
                  </a:lnTo>
                  <a:lnTo>
                    <a:pt x="22" y="11"/>
                  </a:lnTo>
                  <a:lnTo>
                    <a:pt x="25" y="11"/>
                  </a:lnTo>
                  <a:lnTo>
                    <a:pt x="28" y="11"/>
                  </a:lnTo>
                  <a:lnTo>
                    <a:pt x="31" y="14"/>
                  </a:lnTo>
                  <a:lnTo>
                    <a:pt x="33" y="12"/>
                  </a:lnTo>
                  <a:lnTo>
                    <a:pt x="39" y="11"/>
                  </a:lnTo>
                  <a:lnTo>
                    <a:pt x="36" y="11"/>
                  </a:lnTo>
                  <a:lnTo>
                    <a:pt x="32" y="9"/>
                  </a:lnTo>
                  <a:lnTo>
                    <a:pt x="36" y="9"/>
                  </a:lnTo>
                  <a:lnTo>
                    <a:pt x="41" y="9"/>
                  </a:lnTo>
                  <a:lnTo>
                    <a:pt x="43" y="10"/>
                  </a:lnTo>
                  <a:lnTo>
                    <a:pt x="46" y="10"/>
                  </a:lnTo>
                  <a:lnTo>
                    <a:pt x="49" y="9"/>
                  </a:lnTo>
                  <a:lnTo>
                    <a:pt x="49" y="7"/>
                  </a:lnTo>
                  <a:lnTo>
                    <a:pt x="47" y="6"/>
                  </a:lnTo>
                  <a:lnTo>
                    <a:pt x="43" y="6"/>
                  </a:lnTo>
                  <a:lnTo>
                    <a:pt x="40" y="6"/>
                  </a:lnTo>
                  <a:lnTo>
                    <a:pt x="38" y="6"/>
                  </a:lnTo>
                  <a:lnTo>
                    <a:pt x="36" y="6"/>
                  </a:lnTo>
                  <a:lnTo>
                    <a:pt x="32" y="4"/>
                  </a:lnTo>
                  <a:lnTo>
                    <a:pt x="33" y="1"/>
                  </a:lnTo>
                  <a:lnTo>
                    <a:pt x="36" y="1"/>
                  </a:lnTo>
                  <a:lnTo>
                    <a:pt x="39" y="1"/>
                  </a:lnTo>
                  <a:lnTo>
                    <a:pt x="41" y="1"/>
                  </a:lnTo>
                  <a:lnTo>
                    <a:pt x="45" y="0"/>
                  </a:lnTo>
                  <a:lnTo>
                    <a:pt x="50" y="1"/>
                  </a:lnTo>
                  <a:lnTo>
                    <a:pt x="54" y="2"/>
                  </a:lnTo>
                  <a:lnTo>
                    <a:pt x="56" y="3"/>
                  </a:lnTo>
                  <a:lnTo>
                    <a:pt x="58" y="3"/>
                  </a:lnTo>
                  <a:lnTo>
                    <a:pt x="62" y="4"/>
                  </a:lnTo>
                  <a:lnTo>
                    <a:pt x="64" y="6"/>
                  </a:lnTo>
                  <a:lnTo>
                    <a:pt x="67" y="8"/>
                  </a:lnTo>
                  <a:lnTo>
                    <a:pt x="68" y="11"/>
                  </a:lnTo>
                  <a:lnTo>
                    <a:pt x="71" y="14"/>
                  </a:lnTo>
                  <a:lnTo>
                    <a:pt x="74" y="16"/>
                  </a:lnTo>
                  <a:lnTo>
                    <a:pt x="76" y="18"/>
                  </a:lnTo>
                  <a:lnTo>
                    <a:pt x="79" y="21"/>
                  </a:lnTo>
                  <a:lnTo>
                    <a:pt x="81" y="21"/>
                  </a:lnTo>
                  <a:lnTo>
                    <a:pt x="84" y="24"/>
                  </a:lnTo>
                  <a:lnTo>
                    <a:pt x="83" y="26"/>
                  </a:lnTo>
                  <a:lnTo>
                    <a:pt x="87" y="27"/>
                  </a:lnTo>
                  <a:lnTo>
                    <a:pt x="90" y="27"/>
                  </a:lnTo>
                  <a:lnTo>
                    <a:pt x="92" y="27"/>
                  </a:lnTo>
                  <a:lnTo>
                    <a:pt x="92" y="27"/>
                  </a:lnTo>
                  <a:close/>
                  <a:moveTo>
                    <a:pt x="2573" y="44"/>
                  </a:moveTo>
                  <a:lnTo>
                    <a:pt x="2573" y="43"/>
                  </a:lnTo>
                  <a:lnTo>
                    <a:pt x="2571" y="42"/>
                  </a:lnTo>
                  <a:lnTo>
                    <a:pt x="2573" y="43"/>
                  </a:lnTo>
                  <a:lnTo>
                    <a:pt x="2576" y="43"/>
                  </a:lnTo>
                  <a:lnTo>
                    <a:pt x="2579" y="43"/>
                  </a:lnTo>
                  <a:lnTo>
                    <a:pt x="2582" y="43"/>
                  </a:lnTo>
                  <a:lnTo>
                    <a:pt x="2584" y="43"/>
                  </a:lnTo>
                  <a:lnTo>
                    <a:pt x="2588" y="43"/>
                  </a:lnTo>
                  <a:lnTo>
                    <a:pt x="2591" y="43"/>
                  </a:lnTo>
                  <a:lnTo>
                    <a:pt x="2593" y="44"/>
                  </a:lnTo>
                  <a:lnTo>
                    <a:pt x="2597" y="43"/>
                  </a:lnTo>
                  <a:lnTo>
                    <a:pt x="2599" y="44"/>
                  </a:lnTo>
                  <a:lnTo>
                    <a:pt x="2601" y="44"/>
                  </a:lnTo>
                  <a:lnTo>
                    <a:pt x="2603" y="45"/>
                  </a:lnTo>
                  <a:lnTo>
                    <a:pt x="2607" y="46"/>
                  </a:lnTo>
                  <a:lnTo>
                    <a:pt x="2609" y="47"/>
                  </a:lnTo>
                  <a:lnTo>
                    <a:pt x="2607" y="50"/>
                  </a:lnTo>
                  <a:lnTo>
                    <a:pt x="2603" y="51"/>
                  </a:lnTo>
                  <a:lnTo>
                    <a:pt x="2601" y="52"/>
                  </a:lnTo>
                  <a:lnTo>
                    <a:pt x="2598" y="53"/>
                  </a:lnTo>
                  <a:lnTo>
                    <a:pt x="2596" y="54"/>
                  </a:lnTo>
                  <a:lnTo>
                    <a:pt x="2592" y="54"/>
                  </a:lnTo>
                  <a:lnTo>
                    <a:pt x="2590" y="55"/>
                  </a:lnTo>
                  <a:lnTo>
                    <a:pt x="2586" y="54"/>
                  </a:lnTo>
                  <a:lnTo>
                    <a:pt x="2583" y="53"/>
                  </a:lnTo>
                  <a:lnTo>
                    <a:pt x="2586" y="52"/>
                  </a:lnTo>
                  <a:lnTo>
                    <a:pt x="2589" y="52"/>
                  </a:lnTo>
                  <a:lnTo>
                    <a:pt x="2586" y="51"/>
                  </a:lnTo>
                  <a:lnTo>
                    <a:pt x="2583" y="51"/>
                  </a:lnTo>
                  <a:lnTo>
                    <a:pt x="2581" y="50"/>
                  </a:lnTo>
                  <a:lnTo>
                    <a:pt x="2577" y="50"/>
                  </a:lnTo>
                  <a:lnTo>
                    <a:pt x="2575" y="50"/>
                  </a:lnTo>
                  <a:lnTo>
                    <a:pt x="2572" y="47"/>
                  </a:lnTo>
                  <a:lnTo>
                    <a:pt x="2575" y="47"/>
                  </a:lnTo>
                  <a:lnTo>
                    <a:pt x="2573" y="44"/>
                  </a:lnTo>
                  <a:lnTo>
                    <a:pt x="25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 name="Freeform 221">
              <a:extLst>
                <a:ext uri="{FF2B5EF4-FFF2-40B4-BE49-F238E27FC236}">
                  <a16:creationId xmlns:a16="http://schemas.microsoft.com/office/drawing/2014/main" id="{9B598B03-3473-47C0-911C-784ACB6384D8}"/>
                </a:ext>
              </a:extLst>
            </p:cNvPr>
            <p:cNvSpPr>
              <a:spLocks/>
            </p:cNvSpPr>
            <p:nvPr/>
          </p:nvSpPr>
          <p:spPr bwMode="auto">
            <a:xfrm>
              <a:off x="8994775" y="5389563"/>
              <a:ext cx="79375" cy="77788"/>
            </a:xfrm>
            <a:custGeom>
              <a:avLst/>
              <a:gdLst>
                <a:gd name="T0" fmla="*/ 26 w 50"/>
                <a:gd name="T1" fmla="*/ 8 h 49"/>
                <a:gd name="T2" fmla="*/ 31 w 50"/>
                <a:gd name="T3" fmla="*/ 8 h 49"/>
                <a:gd name="T4" fmla="*/ 33 w 50"/>
                <a:gd name="T5" fmla="*/ 6 h 49"/>
                <a:gd name="T6" fmla="*/ 38 w 50"/>
                <a:gd name="T7" fmla="*/ 5 h 49"/>
                <a:gd name="T8" fmla="*/ 44 w 50"/>
                <a:gd name="T9" fmla="*/ 4 h 49"/>
                <a:gd name="T10" fmla="*/ 50 w 50"/>
                <a:gd name="T11" fmla="*/ 4 h 49"/>
                <a:gd name="T12" fmla="*/ 50 w 50"/>
                <a:gd name="T13" fmla="*/ 9 h 49"/>
                <a:gd name="T14" fmla="*/ 50 w 50"/>
                <a:gd name="T15" fmla="*/ 15 h 49"/>
                <a:gd name="T16" fmla="*/ 50 w 50"/>
                <a:gd name="T17" fmla="*/ 21 h 49"/>
                <a:gd name="T18" fmla="*/ 50 w 50"/>
                <a:gd name="T19" fmla="*/ 25 h 49"/>
                <a:gd name="T20" fmla="*/ 46 w 50"/>
                <a:gd name="T21" fmla="*/ 25 h 49"/>
                <a:gd name="T22" fmla="*/ 44 w 50"/>
                <a:gd name="T23" fmla="*/ 31 h 49"/>
                <a:gd name="T24" fmla="*/ 45 w 50"/>
                <a:gd name="T25" fmla="*/ 36 h 49"/>
                <a:gd name="T26" fmla="*/ 45 w 50"/>
                <a:gd name="T27" fmla="*/ 42 h 49"/>
                <a:gd name="T28" fmla="*/ 41 w 50"/>
                <a:gd name="T29" fmla="*/ 38 h 49"/>
                <a:gd name="T30" fmla="*/ 41 w 50"/>
                <a:gd name="T31" fmla="*/ 36 h 49"/>
                <a:gd name="T32" fmla="*/ 36 w 50"/>
                <a:gd name="T33" fmla="*/ 34 h 49"/>
                <a:gd name="T34" fmla="*/ 36 w 50"/>
                <a:gd name="T35" fmla="*/ 38 h 49"/>
                <a:gd name="T36" fmla="*/ 34 w 50"/>
                <a:gd name="T37" fmla="*/ 43 h 49"/>
                <a:gd name="T38" fmla="*/ 31 w 50"/>
                <a:gd name="T39" fmla="*/ 44 h 49"/>
                <a:gd name="T40" fmla="*/ 29 w 50"/>
                <a:gd name="T41" fmla="*/ 49 h 49"/>
                <a:gd name="T42" fmla="*/ 24 w 50"/>
                <a:gd name="T43" fmla="*/ 48 h 49"/>
                <a:gd name="T44" fmla="*/ 19 w 50"/>
                <a:gd name="T45" fmla="*/ 47 h 49"/>
                <a:gd name="T46" fmla="*/ 21 w 50"/>
                <a:gd name="T47" fmla="*/ 43 h 49"/>
                <a:gd name="T48" fmla="*/ 16 w 50"/>
                <a:gd name="T49" fmla="*/ 43 h 49"/>
                <a:gd name="T50" fmla="*/ 11 w 50"/>
                <a:gd name="T51" fmla="*/ 38 h 49"/>
                <a:gd name="T52" fmla="*/ 9 w 50"/>
                <a:gd name="T53" fmla="*/ 32 h 49"/>
                <a:gd name="T54" fmla="*/ 9 w 50"/>
                <a:gd name="T55" fmla="*/ 27 h 49"/>
                <a:gd name="T56" fmla="*/ 10 w 50"/>
                <a:gd name="T57" fmla="*/ 27 h 49"/>
                <a:gd name="T58" fmla="*/ 8 w 50"/>
                <a:gd name="T59" fmla="*/ 23 h 49"/>
                <a:gd name="T60" fmla="*/ 3 w 50"/>
                <a:gd name="T61" fmla="*/ 17 h 49"/>
                <a:gd name="T62" fmla="*/ 1 w 50"/>
                <a:gd name="T63" fmla="*/ 11 h 49"/>
                <a:gd name="T64" fmla="*/ 0 w 50"/>
                <a:gd name="T65" fmla="*/ 6 h 49"/>
                <a:gd name="T66" fmla="*/ 0 w 50"/>
                <a:gd name="T67" fmla="*/ 0 h 49"/>
                <a:gd name="T68" fmla="*/ 5 w 50"/>
                <a:gd name="T69" fmla="*/ 2 h 49"/>
                <a:gd name="T70" fmla="*/ 11 w 50"/>
                <a:gd name="T71" fmla="*/ 4 h 49"/>
                <a:gd name="T72" fmla="*/ 16 w 50"/>
                <a:gd name="T73" fmla="*/ 6 h 49"/>
                <a:gd name="T74" fmla="*/ 21 w 50"/>
                <a:gd name="T75" fmla="*/ 8 h 49"/>
                <a:gd name="T76" fmla="*/ 25 w 50"/>
                <a:gd name="T7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9">
                  <a:moveTo>
                    <a:pt x="25" y="8"/>
                  </a:moveTo>
                  <a:lnTo>
                    <a:pt x="26" y="8"/>
                  </a:lnTo>
                  <a:lnTo>
                    <a:pt x="28" y="7"/>
                  </a:lnTo>
                  <a:lnTo>
                    <a:pt x="31" y="8"/>
                  </a:lnTo>
                  <a:lnTo>
                    <a:pt x="30" y="6"/>
                  </a:lnTo>
                  <a:lnTo>
                    <a:pt x="33" y="6"/>
                  </a:lnTo>
                  <a:lnTo>
                    <a:pt x="36" y="5"/>
                  </a:lnTo>
                  <a:lnTo>
                    <a:pt x="38" y="5"/>
                  </a:lnTo>
                  <a:lnTo>
                    <a:pt x="42" y="4"/>
                  </a:lnTo>
                  <a:lnTo>
                    <a:pt x="44" y="4"/>
                  </a:lnTo>
                  <a:lnTo>
                    <a:pt x="46" y="1"/>
                  </a:lnTo>
                  <a:lnTo>
                    <a:pt x="50" y="4"/>
                  </a:lnTo>
                  <a:lnTo>
                    <a:pt x="50" y="7"/>
                  </a:lnTo>
                  <a:lnTo>
                    <a:pt x="50" y="9"/>
                  </a:lnTo>
                  <a:lnTo>
                    <a:pt x="50" y="13"/>
                  </a:lnTo>
                  <a:lnTo>
                    <a:pt x="50" y="15"/>
                  </a:lnTo>
                  <a:lnTo>
                    <a:pt x="50" y="17"/>
                  </a:lnTo>
                  <a:lnTo>
                    <a:pt x="50" y="21"/>
                  </a:lnTo>
                  <a:lnTo>
                    <a:pt x="50" y="23"/>
                  </a:lnTo>
                  <a:lnTo>
                    <a:pt x="50" y="25"/>
                  </a:lnTo>
                  <a:lnTo>
                    <a:pt x="47" y="23"/>
                  </a:lnTo>
                  <a:lnTo>
                    <a:pt x="46" y="25"/>
                  </a:lnTo>
                  <a:lnTo>
                    <a:pt x="45" y="28"/>
                  </a:lnTo>
                  <a:lnTo>
                    <a:pt x="44" y="31"/>
                  </a:lnTo>
                  <a:lnTo>
                    <a:pt x="45" y="34"/>
                  </a:lnTo>
                  <a:lnTo>
                    <a:pt x="45" y="36"/>
                  </a:lnTo>
                  <a:lnTo>
                    <a:pt x="45" y="39"/>
                  </a:lnTo>
                  <a:lnTo>
                    <a:pt x="45" y="42"/>
                  </a:lnTo>
                  <a:lnTo>
                    <a:pt x="42" y="40"/>
                  </a:lnTo>
                  <a:lnTo>
                    <a:pt x="41" y="38"/>
                  </a:lnTo>
                  <a:lnTo>
                    <a:pt x="44" y="39"/>
                  </a:lnTo>
                  <a:lnTo>
                    <a:pt x="41" y="36"/>
                  </a:lnTo>
                  <a:lnTo>
                    <a:pt x="38" y="36"/>
                  </a:lnTo>
                  <a:lnTo>
                    <a:pt x="36" y="34"/>
                  </a:lnTo>
                  <a:lnTo>
                    <a:pt x="35" y="35"/>
                  </a:lnTo>
                  <a:lnTo>
                    <a:pt x="36" y="38"/>
                  </a:lnTo>
                  <a:lnTo>
                    <a:pt x="35" y="40"/>
                  </a:lnTo>
                  <a:lnTo>
                    <a:pt x="34" y="43"/>
                  </a:lnTo>
                  <a:lnTo>
                    <a:pt x="31" y="41"/>
                  </a:lnTo>
                  <a:lnTo>
                    <a:pt x="31" y="44"/>
                  </a:lnTo>
                  <a:lnTo>
                    <a:pt x="30" y="47"/>
                  </a:lnTo>
                  <a:lnTo>
                    <a:pt x="29" y="49"/>
                  </a:lnTo>
                  <a:lnTo>
                    <a:pt x="27" y="48"/>
                  </a:lnTo>
                  <a:lnTo>
                    <a:pt x="24" y="48"/>
                  </a:lnTo>
                  <a:lnTo>
                    <a:pt x="21" y="47"/>
                  </a:lnTo>
                  <a:lnTo>
                    <a:pt x="19" y="47"/>
                  </a:lnTo>
                  <a:lnTo>
                    <a:pt x="18" y="44"/>
                  </a:lnTo>
                  <a:lnTo>
                    <a:pt x="21" y="43"/>
                  </a:lnTo>
                  <a:lnTo>
                    <a:pt x="18" y="44"/>
                  </a:lnTo>
                  <a:lnTo>
                    <a:pt x="16" y="43"/>
                  </a:lnTo>
                  <a:lnTo>
                    <a:pt x="13" y="40"/>
                  </a:lnTo>
                  <a:lnTo>
                    <a:pt x="11" y="38"/>
                  </a:lnTo>
                  <a:lnTo>
                    <a:pt x="10" y="35"/>
                  </a:lnTo>
                  <a:lnTo>
                    <a:pt x="9" y="32"/>
                  </a:lnTo>
                  <a:lnTo>
                    <a:pt x="8" y="30"/>
                  </a:lnTo>
                  <a:lnTo>
                    <a:pt x="9" y="27"/>
                  </a:lnTo>
                  <a:lnTo>
                    <a:pt x="11" y="30"/>
                  </a:lnTo>
                  <a:lnTo>
                    <a:pt x="10" y="27"/>
                  </a:lnTo>
                  <a:lnTo>
                    <a:pt x="8" y="25"/>
                  </a:lnTo>
                  <a:lnTo>
                    <a:pt x="8" y="23"/>
                  </a:lnTo>
                  <a:lnTo>
                    <a:pt x="5" y="19"/>
                  </a:lnTo>
                  <a:lnTo>
                    <a:pt x="3" y="17"/>
                  </a:lnTo>
                  <a:lnTo>
                    <a:pt x="2" y="14"/>
                  </a:lnTo>
                  <a:lnTo>
                    <a:pt x="1" y="11"/>
                  </a:lnTo>
                  <a:lnTo>
                    <a:pt x="0" y="9"/>
                  </a:lnTo>
                  <a:lnTo>
                    <a:pt x="0" y="6"/>
                  </a:lnTo>
                  <a:lnTo>
                    <a:pt x="0" y="4"/>
                  </a:lnTo>
                  <a:lnTo>
                    <a:pt x="0" y="0"/>
                  </a:lnTo>
                  <a:lnTo>
                    <a:pt x="2" y="1"/>
                  </a:lnTo>
                  <a:lnTo>
                    <a:pt x="5" y="2"/>
                  </a:lnTo>
                  <a:lnTo>
                    <a:pt x="8" y="2"/>
                  </a:lnTo>
                  <a:lnTo>
                    <a:pt x="11" y="4"/>
                  </a:lnTo>
                  <a:lnTo>
                    <a:pt x="13" y="5"/>
                  </a:lnTo>
                  <a:lnTo>
                    <a:pt x="16" y="6"/>
                  </a:lnTo>
                  <a:lnTo>
                    <a:pt x="19" y="7"/>
                  </a:lnTo>
                  <a:lnTo>
                    <a:pt x="21" y="8"/>
                  </a:lnTo>
                  <a:lnTo>
                    <a:pt x="24" y="8"/>
                  </a:lnTo>
                  <a:lnTo>
                    <a:pt x="25" y="8"/>
                  </a:lnTo>
                  <a:lnTo>
                    <a:pt x="2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 name="Freeform 222">
              <a:extLst>
                <a:ext uri="{FF2B5EF4-FFF2-40B4-BE49-F238E27FC236}">
                  <a16:creationId xmlns:a16="http://schemas.microsoft.com/office/drawing/2014/main" id="{4856C3A5-2D7E-438F-839D-5731C12B9144}"/>
                </a:ext>
              </a:extLst>
            </p:cNvPr>
            <p:cNvSpPr>
              <a:spLocks/>
            </p:cNvSpPr>
            <p:nvPr/>
          </p:nvSpPr>
          <p:spPr bwMode="auto">
            <a:xfrm>
              <a:off x="8697913" y="4462463"/>
              <a:ext cx="431800" cy="223838"/>
            </a:xfrm>
            <a:custGeom>
              <a:avLst/>
              <a:gdLst>
                <a:gd name="T0" fmla="*/ 254 w 272"/>
                <a:gd name="T1" fmla="*/ 137 h 141"/>
                <a:gd name="T2" fmla="*/ 234 w 272"/>
                <a:gd name="T3" fmla="*/ 133 h 141"/>
                <a:gd name="T4" fmla="*/ 223 w 272"/>
                <a:gd name="T5" fmla="*/ 126 h 141"/>
                <a:gd name="T6" fmla="*/ 215 w 272"/>
                <a:gd name="T7" fmla="*/ 119 h 141"/>
                <a:gd name="T8" fmla="*/ 207 w 272"/>
                <a:gd name="T9" fmla="*/ 107 h 141"/>
                <a:gd name="T10" fmla="*/ 191 w 272"/>
                <a:gd name="T11" fmla="*/ 102 h 141"/>
                <a:gd name="T12" fmla="*/ 184 w 272"/>
                <a:gd name="T13" fmla="*/ 97 h 141"/>
                <a:gd name="T14" fmla="*/ 180 w 272"/>
                <a:gd name="T15" fmla="*/ 102 h 141"/>
                <a:gd name="T16" fmla="*/ 175 w 272"/>
                <a:gd name="T17" fmla="*/ 102 h 141"/>
                <a:gd name="T18" fmla="*/ 170 w 272"/>
                <a:gd name="T19" fmla="*/ 103 h 141"/>
                <a:gd name="T20" fmla="*/ 163 w 272"/>
                <a:gd name="T21" fmla="*/ 109 h 141"/>
                <a:gd name="T22" fmla="*/ 155 w 272"/>
                <a:gd name="T23" fmla="*/ 107 h 141"/>
                <a:gd name="T24" fmla="*/ 170 w 272"/>
                <a:gd name="T25" fmla="*/ 116 h 141"/>
                <a:gd name="T26" fmla="*/ 156 w 272"/>
                <a:gd name="T27" fmla="*/ 121 h 141"/>
                <a:gd name="T28" fmla="*/ 139 w 272"/>
                <a:gd name="T29" fmla="*/ 121 h 141"/>
                <a:gd name="T30" fmla="*/ 126 w 272"/>
                <a:gd name="T31" fmla="*/ 110 h 141"/>
                <a:gd name="T32" fmla="*/ 120 w 272"/>
                <a:gd name="T33" fmla="*/ 106 h 141"/>
                <a:gd name="T34" fmla="*/ 107 w 272"/>
                <a:gd name="T35" fmla="*/ 104 h 141"/>
                <a:gd name="T36" fmla="*/ 111 w 272"/>
                <a:gd name="T37" fmla="*/ 94 h 141"/>
                <a:gd name="T38" fmla="*/ 110 w 272"/>
                <a:gd name="T39" fmla="*/ 89 h 141"/>
                <a:gd name="T40" fmla="*/ 101 w 272"/>
                <a:gd name="T41" fmla="*/ 80 h 141"/>
                <a:gd name="T42" fmla="*/ 97 w 272"/>
                <a:gd name="T43" fmla="*/ 73 h 141"/>
                <a:gd name="T44" fmla="*/ 88 w 272"/>
                <a:gd name="T45" fmla="*/ 64 h 141"/>
                <a:gd name="T46" fmla="*/ 78 w 272"/>
                <a:gd name="T47" fmla="*/ 62 h 141"/>
                <a:gd name="T48" fmla="*/ 64 w 272"/>
                <a:gd name="T49" fmla="*/ 56 h 141"/>
                <a:gd name="T50" fmla="*/ 52 w 272"/>
                <a:gd name="T51" fmla="*/ 53 h 141"/>
                <a:gd name="T52" fmla="*/ 45 w 272"/>
                <a:gd name="T53" fmla="*/ 50 h 141"/>
                <a:gd name="T54" fmla="*/ 36 w 272"/>
                <a:gd name="T55" fmla="*/ 39 h 141"/>
                <a:gd name="T56" fmla="*/ 33 w 272"/>
                <a:gd name="T57" fmla="*/ 47 h 141"/>
                <a:gd name="T58" fmla="*/ 25 w 272"/>
                <a:gd name="T59" fmla="*/ 42 h 141"/>
                <a:gd name="T60" fmla="*/ 17 w 272"/>
                <a:gd name="T61" fmla="*/ 32 h 141"/>
                <a:gd name="T62" fmla="*/ 33 w 272"/>
                <a:gd name="T63" fmla="*/ 29 h 141"/>
                <a:gd name="T64" fmla="*/ 35 w 272"/>
                <a:gd name="T65" fmla="*/ 25 h 141"/>
                <a:gd name="T66" fmla="*/ 19 w 272"/>
                <a:gd name="T67" fmla="*/ 25 h 141"/>
                <a:gd name="T68" fmla="*/ 11 w 272"/>
                <a:gd name="T69" fmla="*/ 17 h 141"/>
                <a:gd name="T70" fmla="*/ 3 w 272"/>
                <a:gd name="T71" fmla="*/ 10 h 141"/>
                <a:gd name="T72" fmla="*/ 15 w 272"/>
                <a:gd name="T73" fmla="*/ 2 h 141"/>
                <a:gd name="T74" fmla="*/ 29 w 272"/>
                <a:gd name="T75" fmla="*/ 2 h 141"/>
                <a:gd name="T76" fmla="*/ 42 w 272"/>
                <a:gd name="T77" fmla="*/ 8 h 141"/>
                <a:gd name="T78" fmla="*/ 43 w 272"/>
                <a:gd name="T79" fmla="*/ 25 h 141"/>
                <a:gd name="T80" fmla="*/ 51 w 272"/>
                <a:gd name="T81" fmla="*/ 35 h 141"/>
                <a:gd name="T82" fmla="*/ 64 w 272"/>
                <a:gd name="T83" fmla="*/ 38 h 141"/>
                <a:gd name="T84" fmla="*/ 76 w 272"/>
                <a:gd name="T85" fmla="*/ 25 h 141"/>
                <a:gd name="T86" fmla="*/ 87 w 272"/>
                <a:gd name="T87" fmla="*/ 18 h 141"/>
                <a:gd name="T88" fmla="*/ 102 w 272"/>
                <a:gd name="T89" fmla="*/ 19 h 141"/>
                <a:gd name="T90" fmla="*/ 121 w 272"/>
                <a:gd name="T91" fmla="*/ 27 h 141"/>
                <a:gd name="T92" fmla="*/ 136 w 272"/>
                <a:gd name="T93" fmla="*/ 30 h 141"/>
                <a:gd name="T94" fmla="*/ 154 w 272"/>
                <a:gd name="T95" fmla="*/ 37 h 141"/>
                <a:gd name="T96" fmla="*/ 171 w 272"/>
                <a:gd name="T97" fmla="*/ 42 h 141"/>
                <a:gd name="T98" fmla="*/ 186 w 272"/>
                <a:gd name="T99" fmla="*/ 50 h 141"/>
                <a:gd name="T100" fmla="*/ 195 w 272"/>
                <a:gd name="T101" fmla="*/ 54 h 141"/>
                <a:gd name="T102" fmla="*/ 203 w 272"/>
                <a:gd name="T103" fmla="*/ 70 h 141"/>
                <a:gd name="T104" fmla="*/ 217 w 272"/>
                <a:gd name="T105" fmla="*/ 75 h 141"/>
                <a:gd name="T106" fmla="*/ 230 w 272"/>
                <a:gd name="T107" fmla="*/ 85 h 141"/>
                <a:gd name="T108" fmla="*/ 218 w 272"/>
                <a:gd name="T109" fmla="*/ 89 h 141"/>
                <a:gd name="T110" fmla="*/ 230 w 272"/>
                <a:gd name="T111" fmla="*/ 104 h 141"/>
                <a:gd name="T112" fmla="*/ 239 w 272"/>
                <a:gd name="T113" fmla="*/ 114 h 141"/>
                <a:gd name="T114" fmla="*/ 249 w 272"/>
                <a:gd name="T115" fmla="*/ 122 h 141"/>
                <a:gd name="T116" fmla="*/ 259 w 272"/>
                <a:gd name="T117" fmla="*/ 128 h 141"/>
                <a:gd name="T118" fmla="*/ 264 w 272"/>
                <a:gd name="T119" fmla="*/ 135 h 141"/>
                <a:gd name="T120" fmla="*/ 268 w 272"/>
                <a:gd name="T12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41">
                  <a:moveTo>
                    <a:pt x="259" y="139"/>
                  </a:moveTo>
                  <a:lnTo>
                    <a:pt x="260" y="138"/>
                  </a:lnTo>
                  <a:lnTo>
                    <a:pt x="259" y="138"/>
                  </a:lnTo>
                  <a:lnTo>
                    <a:pt x="258" y="138"/>
                  </a:lnTo>
                  <a:lnTo>
                    <a:pt x="256" y="137"/>
                  </a:lnTo>
                  <a:lnTo>
                    <a:pt x="254" y="137"/>
                  </a:lnTo>
                  <a:lnTo>
                    <a:pt x="248" y="136"/>
                  </a:lnTo>
                  <a:lnTo>
                    <a:pt x="246" y="136"/>
                  </a:lnTo>
                  <a:lnTo>
                    <a:pt x="242" y="133"/>
                  </a:lnTo>
                  <a:lnTo>
                    <a:pt x="240" y="135"/>
                  </a:lnTo>
                  <a:lnTo>
                    <a:pt x="237" y="135"/>
                  </a:lnTo>
                  <a:lnTo>
                    <a:pt x="234" y="133"/>
                  </a:lnTo>
                  <a:lnTo>
                    <a:pt x="232" y="135"/>
                  </a:lnTo>
                  <a:lnTo>
                    <a:pt x="230" y="132"/>
                  </a:lnTo>
                  <a:lnTo>
                    <a:pt x="228" y="132"/>
                  </a:lnTo>
                  <a:lnTo>
                    <a:pt x="226" y="131"/>
                  </a:lnTo>
                  <a:lnTo>
                    <a:pt x="225" y="128"/>
                  </a:lnTo>
                  <a:lnTo>
                    <a:pt x="223" y="126"/>
                  </a:lnTo>
                  <a:lnTo>
                    <a:pt x="220" y="124"/>
                  </a:lnTo>
                  <a:lnTo>
                    <a:pt x="220" y="124"/>
                  </a:lnTo>
                  <a:lnTo>
                    <a:pt x="217" y="122"/>
                  </a:lnTo>
                  <a:lnTo>
                    <a:pt x="218" y="119"/>
                  </a:lnTo>
                  <a:lnTo>
                    <a:pt x="218" y="119"/>
                  </a:lnTo>
                  <a:lnTo>
                    <a:pt x="215" y="119"/>
                  </a:lnTo>
                  <a:lnTo>
                    <a:pt x="213" y="118"/>
                  </a:lnTo>
                  <a:lnTo>
                    <a:pt x="213" y="115"/>
                  </a:lnTo>
                  <a:lnTo>
                    <a:pt x="211" y="113"/>
                  </a:lnTo>
                  <a:lnTo>
                    <a:pt x="211" y="112"/>
                  </a:lnTo>
                  <a:lnTo>
                    <a:pt x="208" y="110"/>
                  </a:lnTo>
                  <a:lnTo>
                    <a:pt x="207" y="107"/>
                  </a:lnTo>
                  <a:lnTo>
                    <a:pt x="205" y="105"/>
                  </a:lnTo>
                  <a:lnTo>
                    <a:pt x="201" y="103"/>
                  </a:lnTo>
                  <a:lnTo>
                    <a:pt x="199" y="104"/>
                  </a:lnTo>
                  <a:lnTo>
                    <a:pt x="196" y="103"/>
                  </a:lnTo>
                  <a:lnTo>
                    <a:pt x="194" y="102"/>
                  </a:lnTo>
                  <a:lnTo>
                    <a:pt x="191" y="102"/>
                  </a:lnTo>
                  <a:lnTo>
                    <a:pt x="189" y="102"/>
                  </a:lnTo>
                  <a:lnTo>
                    <a:pt x="189" y="98"/>
                  </a:lnTo>
                  <a:lnTo>
                    <a:pt x="188" y="99"/>
                  </a:lnTo>
                  <a:lnTo>
                    <a:pt x="187" y="98"/>
                  </a:lnTo>
                  <a:lnTo>
                    <a:pt x="187" y="98"/>
                  </a:lnTo>
                  <a:lnTo>
                    <a:pt x="184" y="97"/>
                  </a:lnTo>
                  <a:lnTo>
                    <a:pt x="183" y="97"/>
                  </a:lnTo>
                  <a:lnTo>
                    <a:pt x="183" y="99"/>
                  </a:lnTo>
                  <a:lnTo>
                    <a:pt x="182" y="99"/>
                  </a:lnTo>
                  <a:lnTo>
                    <a:pt x="181" y="99"/>
                  </a:lnTo>
                  <a:lnTo>
                    <a:pt x="181" y="101"/>
                  </a:lnTo>
                  <a:lnTo>
                    <a:pt x="180" y="102"/>
                  </a:lnTo>
                  <a:lnTo>
                    <a:pt x="179" y="101"/>
                  </a:lnTo>
                  <a:lnTo>
                    <a:pt x="175" y="99"/>
                  </a:lnTo>
                  <a:lnTo>
                    <a:pt x="173" y="97"/>
                  </a:lnTo>
                  <a:lnTo>
                    <a:pt x="173" y="97"/>
                  </a:lnTo>
                  <a:lnTo>
                    <a:pt x="174" y="98"/>
                  </a:lnTo>
                  <a:lnTo>
                    <a:pt x="175" y="102"/>
                  </a:lnTo>
                  <a:lnTo>
                    <a:pt x="177" y="104"/>
                  </a:lnTo>
                  <a:lnTo>
                    <a:pt x="174" y="105"/>
                  </a:lnTo>
                  <a:lnTo>
                    <a:pt x="172" y="104"/>
                  </a:lnTo>
                  <a:lnTo>
                    <a:pt x="169" y="103"/>
                  </a:lnTo>
                  <a:lnTo>
                    <a:pt x="169" y="103"/>
                  </a:lnTo>
                  <a:lnTo>
                    <a:pt x="170" y="103"/>
                  </a:lnTo>
                  <a:lnTo>
                    <a:pt x="170" y="104"/>
                  </a:lnTo>
                  <a:lnTo>
                    <a:pt x="172" y="106"/>
                  </a:lnTo>
                  <a:lnTo>
                    <a:pt x="171" y="107"/>
                  </a:lnTo>
                  <a:lnTo>
                    <a:pt x="169" y="109"/>
                  </a:lnTo>
                  <a:lnTo>
                    <a:pt x="165" y="109"/>
                  </a:lnTo>
                  <a:lnTo>
                    <a:pt x="163" y="109"/>
                  </a:lnTo>
                  <a:lnTo>
                    <a:pt x="161" y="109"/>
                  </a:lnTo>
                  <a:lnTo>
                    <a:pt x="157" y="109"/>
                  </a:lnTo>
                  <a:lnTo>
                    <a:pt x="155" y="106"/>
                  </a:lnTo>
                  <a:lnTo>
                    <a:pt x="152" y="107"/>
                  </a:lnTo>
                  <a:lnTo>
                    <a:pt x="153" y="107"/>
                  </a:lnTo>
                  <a:lnTo>
                    <a:pt x="155" y="107"/>
                  </a:lnTo>
                  <a:lnTo>
                    <a:pt x="157" y="110"/>
                  </a:lnTo>
                  <a:lnTo>
                    <a:pt x="161" y="109"/>
                  </a:lnTo>
                  <a:lnTo>
                    <a:pt x="163" y="111"/>
                  </a:lnTo>
                  <a:lnTo>
                    <a:pt x="165" y="111"/>
                  </a:lnTo>
                  <a:lnTo>
                    <a:pt x="169" y="114"/>
                  </a:lnTo>
                  <a:lnTo>
                    <a:pt x="170" y="116"/>
                  </a:lnTo>
                  <a:lnTo>
                    <a:pt x="167" y="119"/>
                  </a:lnTo>
                  <a:lnTo>
                    <a:pt x="164" y="120"/>
                  </a:lnTo>
                  <a:lnTo>
                    <a:pt x="162" y="121"/>
                  </a:lnTo>
                  <a:lnTo>
                    <a:pt x="158" y="123"/>
                  </a:lnTo>
                  <a:lnTo>
                    <a:pt x="158" y="123"/>
                  </a:lnTo>
                  <a:lnTo>
                    <a:pt x="156" y="121"/>
                  </a:lnTo>
                  <a:lnTo>
                    <a:pt x="153" y="120"/>
                  </a:lnTo>
                  <a:lnTo>
                    <a:pt x="150" y="121"/>
                  </a:lnTo>
                  <a:lnTo>
                    <a:pt x="147" y="121"/>
                  </a:lnTo>
                  <a:lnTo>
                    <a:pt x="145" y="121"/>
                  </a:lnTo>
                  <a:lnTo>
                    <a:pt x="143" y="120"/>
                  </a:lnTo>
                  <a:lnTo>
                    <a:pt x="139" y="121"/>
                  </a:lnTo>
                  <a:lnTo>
                    <a:pt x="137" y="120"/>
                  </a:lnTo>
                  <a:lnTo>
                    <a:pt x="133" y="119"/>
                  </a:lnTo>
                  <a:lnTo>
                    <a:pt x="131" y="115"/>
                  </a:lnTo>
                  <a:lnTo>
                    <a:pt x="129" y="113"/>
                  </a:lnTo>
                  <a:lnTo>
                    <a:pt x="128" y="111"/>
                  </a:lnTo>
                  <a:lnTo>
                    <a:pt x="126" y="110"/>
                  </a:lnTo>
                  <a:lnTo>
                    <a:pt x="123" y="107"/>
                  </a:lnTo>
                  <a:lnTo>
                    <a:pt x="123" y="107"/>
                  </a:lnTo>
                  <a:lnTo>
                    <a:pt x="123" y="106"/>
                  </a:lnTo>
                  <a:lnTo>
                    <a:pt x="124" y="103"/>
                  </a:lnTo>
                  <a:lnTo>
                    <a:pt x="123" y="105"/>
                  </a:lnTo>
                  <a:lnTo>
                    <a:pt x="120" y="106"/>
                  </a:lnTo>
                  <a:lnTo>
                    <a:pt x="118" y="106"/>
                  </a:lnTo>
                  <a:lnTo>
                    <a:pt x="115" y="107"/>
                  </a:lnTo>
                  <a:lnTo>
                    <a:pt x="112" y="104"/>
                  </a:lnTo>
                  <a:lnTo>
                    <a:pt x="110" y="106"/>
                  </a:lnTo>
                  <a:lnTo>
                    <a:pt x="107" y="107"/>
                  </a:lnTo>
                  <a:lnTo>
                    <a:pt x="107" y="104"/>
                  </a:lnTo>
                  <a:lnTo>
                    <a:pt x="110" y="102"/>
                  </a:lnTo>
                  <a:lnTo>
                    <a:pt x="111" y="98"/>
                  </a:lnTo>
                  <a:lnTo>
                    <a:pt x="107" y="96"/>
                  </a:lnTo>
                  <a:lnTo>
                    <a:pt x="105" y="94"/>
                  </a:lnTo>
                  <a:lnTo>
                    <a:pt x="109" y="94"/>
                  </a:lnTo>
                  <a:lnTo>
                    <a:pt x="111" y="94"/>
                  </a:lnTo>
                  <a:lnTo>
                    <a:pt x="112" y="93"/>
                  </a:lnTo>
                  <a:lnTo>
                    <a:pt x="110" y="94"/>
                  </a:lnTo>
                  <a:lnTo>
                    <a:pt x="107" y="93"/>
                  </a:lnTo>
                  <a:lnTo>
                    <a:pt x="104" y="90"/>
                  </a:lnTo>
                  <a:lnTo>
                    <a:pt x="107" y="89"/>
                  </a:lnTo>
                  <a:lnTo>
                    <a:pt x="110" y="89"/>
                  </a:lnTo>
                  <a:lnTo>
                    <a:pt x="112" y="90"/>
                  </a:lnTo>
                  <a:lnTo>
                    <a:pt x="109" y="89"/>
                  </a:lnTo>
                  <a:lnTo>
                    <a:pt x="106" y="88"/>
                  </a:lnTo>
                  <a:lnTo>
                    <a:pt x="105" y="85"/>
                  </a:lnTo>
                  <a:lnTo>
                    <a:pt x="102" y="82"/>
                  </a:lnTo>
                  <a:lnTo>
                    <a:pt x="101" y="80"/>
                  </a:lnTo>
                  <a:lnTo>
                    <a:pt x="100" y="77"/>
                  </a:lnTo>
                  <a:lnTo>
                    <a:pt x="100" y="77"/>
                  </a:lnTo>
                  <a:lnTo>
                    <a:pt x="101" y="75"/>
                  </a:lnTo>
                  <a:lnTo>
                    <a:pt x="98" y="75"/>
                  </a:lnTo>
                  <a:lnTo>
                    <a:pt x="101" y="72"/>
                  </a:lnTo>
                  <a:lnTo>
                    <a:pt x="97" y="73"/>
                  </a:lnTo>
                  <a:lnTo>
                    <a:pt x="97" y="73"/>
                  </a:lnTo>
                  <a:lnTo>
                    <a:pt x="96" y="72"/>
                  </a:lnTo>
                  <a:lnTo>
                    <a:pt x="96" y="69"/>
                  </a:lnTo>
                  <a:lnTo>
                    <a:pt x="94" y="68"/>
                  </a:lnTo>
                  <a:lnTo>
                    <a:pt x="90" y="67"/>
                  </a:lnTo>
                  <a:lnTo>
                    <a:pt x="88" y="64"/>
                  </a:lnTo>
                  <a:lnTo>
                    <a:pt x="88" y="64"/>
                  </a:lnTo>
                  <a:lnTo>
                    <a:pt x="85" y="63"/>
                  </a:lnTo>
                  <a:lnTo>
                    <a:pt x="83" y="62"/>
                  </a:lnTo>
                  <a:lnTo>
                    <a:pt x="80" y="62"/>
                  </a:lnTo>
                  <a:lnTo>
                    <a:pt x="79" y="62"/>
                  </a:lnTo>
                  <a:lnTo>
                    <a:pt x="78" y="62"/>
                  </a:lnTo>
                  <a:lnTo>
                    <a:pt x="78" y="62"/>
                  </a:lnTo>
                  <a:lnTo>
                    <a:pt x="76" y="60"/>
                  </a:lnTo>
                  <a:lnTo>
                    <a:pt x="72" y="59"/>
                  </a:lnTo>
                  <a:lnTo>
                    <a:pt x="70" y="58"/>
                  </a:lnTo>
                  <a:lnTo>
                    <a:pt x="68" y="56"/>
                  </a:lnTo>
                  <a:lnTo>
                    <a:pt x="64" y="56"/>
                  </a:lnTo>
                  <a:lnTo>
                    <a:pt x="63" y="56"/>
                  </a:lnTo>
                  <a:lnTo>
                    <a:pt x="60" y="55"/>
                  </a:lnTo>
                  <a:lnTo>
                    <a:pt x="58" y="55"/>
                  </a:lnTo>
                  <a:lnTo>
                    <a:pt x="54" y="54"/>
                  </a:lnTo>
                  <a:lnTo>
                    <a:pt x="52" y="53"/>
                  </a:lnTo>
                  <a:lnTo>
                    <a:pt x="52" y="53"/>
                  </a:lnTo>
                  <a:lnTo>
                    <a:pt x="51" y="52"/>
                  </a:lnTo>
                  <a:lnTo>
                    <a:pt x="50" y="50"/>
                  </a:lnTo>
                  <a:lnTo>
                    <a:pt x="53" y="48"/>
                  </a:lnTo>
                  <a:lnTo>
                    <a:pt x="50" y="48"/>
                  </a:lnTo>
                  <a:lnTo>
                    <a:pt x="47" y="50"/>
                  </a:lnTo>
                  <a:lnTo>
                    <a:pt x="45" y="50"/>
                  </a:lnTo>
                  <a:lnTo>
                    <a:pt x="43" y="46"/>
                  </a:lnTo>
                  <a:lnTo>
                    <a:pt x="41" y="47"/>
                  </a:lnTo>
                  <a:lnTo>
                    <a:pt x="39" y="46"/>
                  </a:lnTo>
                  <a:lnTo>
                    <a:pt x="37" y="45"/>
                  </a:lnTo>
                  <a:lnTo>
                    <a:pt x="36" y="42"/>
                  </a:lnTo>
                  <a:lnTo>
                    <a:pt x="36" y="39"/>
                  </a:lnTo>
                  <a:lnTo>
                    <a:pt x="38" y="37"/>
                  </a:lnTo>
                  <a:lnTo>
                    <a:pt x="36" y="37"/>
                  </a:lnTo>
                  <a:lnTo>
                    <a:pt x="36" y="41"/>
                  </a:lnTo>
                  <a:lnTo>
                    <a:pt x="35" y="43"/>
                  </a:lnTo>
                  <a:lnTo>
                    <a:pt x="33" y="45"/>
                  </a:lnTo>
                  <a:lnTo>
                    <a:pt x="33" y="47"/>
                  </a:lnTo>
                  <a:lnTo>
                    <a:pt x="30" y="51"/>
                  </a:lnTo>
                  <a:lnTo>
                    <a:pt x="28" y="50"/>
                  </a:lnTo>
                  <a:lnTo>
                    <a:pt x="25" y="50"/>
                  </a:lnTo>
                  <a:lnTo>
                    <a:pt x="24" y="47"/>
                  </a:lnTo>
                  <a:lnTo>
                    <a:pt x="26" y="44"/>
                  </a:lnTo>
                  <a:lnTo>
                    <a:pt x="25" y="42"/>
                  </a:lnTo>
                  <a:lnTo>
                    <a:pt x="22" y="39"/>
                  </a:lnTo>
                  <a:lnTo>
                    <a:pt x="20" y="37"/>
                  </a:lnTo>
                  <a:lnTo>
                    <a:pt x="18" y="35"/>
                  </a:lnTo>
                  <a:lnTo>
                    <a:pt x="15" y="35"/>
                  </a:lnTo>
                  <a:lnTo>
                    <a:pt x="15" y="33"/>
                  </a:lnTo>
                  <a:lnTo>
                    <a:pt x="17" y="32"/>
                  </a:lnTo>
                  <a:lnTo>
                    <a:pt x="20" y="33"/>
                  </a:lnTo>
                  <a:lnTo>
                    <a:pt x="22" y="33"/>
                  </a:lnTo>
                  <a:lnTo>
                    <a:pt x="25" y="33"/>
                  </a:lnTo>
                  <a:lnTo>
                    <a:pt x="27" y="29"/>
                  </a:lnTo>
                  <a:lnTo>
                    <a:pt x="29" y="28"/>
                  </a:lnTo>
                  <a:lnTo>
                    <a:pt x="33" y="29"/>
                  </a:lnTo>
                  <a:lnTo>
                    <a:pt x="37" y="30"/>
                  </a:lnTo>
                  <a:lnTo>
                    <a:pt x="37" y="28"/>
                  </a:lnTo>
                  <a:lnTo>
                    <a:pt x="41" y="28"/>
                  </a:lnTo>
                  <a:lnTo>
                    <a:pt x="41" y="25"/>
                  </a:lnTo>
                  <a:lnTo>
                    <a:pt x="37" y="25"/>
                  </a:lnTo>
                  <a:lnTo>
                    <a:pt x="35" y="25"/>
                  </a:lnTo>
                  <a:lnTo>
                    <a:pt x="29" y="25"/>
                  </a:lnTo>
                  <a:lnTo>
                    <a:pt x="27" y="26"/>
                  </a:lnTo>
                  <a:lnTo>
                    <a:pt x="26" y="26"/>
                  </a:lnTo>
                  <a:lnTo>
                    <a:pt x="24" y="26"/>
                  </a:lnTo>
                  <a:lnTo>
                    <a:pt x="22" y="26"/>
                  </a:lnTo>
                  <a:lnTo>
                    <a:pt x="19" y="25"/>
                  </a:lnTo>
                  <a:lnTo>
                    <a:pt x="17" y="25"/>
                  </a:lnTo>
                  <a:lnTo>
                    <a:pt x="15" y="24"/>
                  </a:lnTo>
                  <a:lnTo>
                    <a:pt x="12" y="20"/>
                  </a:lnTo>
                  <a:lnTo>
                    <a:pt x="13" y="18"/>
                  </a:lnTo>
                  <a:lnTo>
                    <a:pt x="13" y="18"/>
                  </a:lnTo>
                  <a:lnTo>
                    <a:pt x="11" y="17"/>
                  </a:lnTo>
                  <a:lnTo>
                    <a:pt x="8" y="15"/>
                  </a:lnTo>
                  <a:lnTo>
                    <a:pt x="5" y="15"/>
                  </a:lnTo>
                  <a:lnTo>
                    <a:pt x="2" y="16"/>
                  </a:lnTo>
                  <a:lnTo>
                    <a:pt x="0" y="15"/>
                  </a:lnTo>
                  <a:lnTo>
                    <a:pt x="0" y="12"/>
                  </a:lnTo>
                  <a:lnTo>
                    <a:pt x="3" y="10"/>
                  </a:lnTo>
                  <a:lnTo>
                    <a:pt x="3" y="9"/>
                  </a:lnTo>
                  <a:lnTo>
                    <a:pt x="3" y="5"/>
                  </a:lnTo>
                  <a:lnTo>
                    <a:pt x="7" y="4"/>
                  </a:lnTo>
                  <a:lnTo>
                    <a:pt x="9" y="4"/>
                  </a:lnTo>
                  <a:lnTo>
                    <a:pt x="11" y="4"/>
                  </a:lnTo>
                  <a:lnTo>
                    <a:pt x="15" y="2"/>
                  </a:lnTo>
                  <a:lnTo>
                    <a:pt x="17" y="0"/>
                  </a:lnTo>
                  <a:lnTo>
                    <a:pt x="19" y="0"/>
                  </a:lnTo>
                  <a:lnTo>
                    <a:pt x="21" y="0"/>
                  </a:lnTo>
                  <a:lnTo>
                    <a:pt x="24" y="0"/>
                  </a:lnTo>
                  <a:lnTo>
                    <a:pt x="27" y="1"/>
                  </a:lnTo>
                  <a:lnTo>
                    <a:pt x="29" y="2"/>
                  </a:lnTo>
                  <a:lnTo>
                    <a:pt x="33" y="4"/>
                  </a:lnTo>
                  <a:lnTo>
                    <a:pt x="35" y="5"/>
                  </a:lnTo>
                  <a:lnTo>
                    <a:pt x="37" y="4"/>
                  </a:lnTo>
                  <a:lnTo>
                    <a:pt x="38" y="5"/>
                  </a:lnTo>
                  <a:lnTo>
                    <a:pt x="42" y="5"/>
                  </a:lnTo>
                  <a:lnTo>
                    <a:pt x="42" y="8"/>
                  </a:lnTo>
                  <a:lnTo>
                    <a:pt x="43" y="11"/>
                  </a:lnTo>
                  <a:lnTo>
                    <a:pt x="44" y="13"/>
                  </a:lnTo>
                  <a:lnTo>
                    <a:pt x="43" y="16"/>
                  </a:lnTo>
                  <a:lnTo>
                    <a:pt x="42" y="19"/>
                  </a:lnTo>
                  <a:lnTo>
                    <a:pt x="43" y="21"/>
                  </a:lnTo>
                  <a:lnTo>
                    <a:pt x="43" y="25"/>
                  </a:lnTo>
                  <a:lnTo>
                    <a:pt x="43" y="27"/>
                  </a:lnTo>
                  <a:lnTo>
                    <a:pt x="45" y="29"/>
                  </a:lnTo>
                  <a:lnTo>
                    <a:pt x="46" y="33"/>
                  </a:lnTo>
                  <a:lnTo>
                    <a:pt x="47" y="29"/>
                  </a:lnTo>
                  <a:lnTo>
                    <a:pt x="50" y="33"/>
                  </a:lnTo>
                  <a:lnTo>
                    <a:pt x="51" y="35"/>
                  </a:lnTo>
                  <a:lnTo>
                    <a:pt x="52" y="37"/>
                  </a:lnTo>
                  <a:lnTo>
                    <a:pt x="54" y="41"/>
                  </a:lnTo>
                  <a:lnTo>
                    <a:pt x="56" y="41"/>
                  </a:lnTo>
                  <a:lnTo>
                    <a:pt x="59" y="41"/>
                  </a:lnTo>
                  <a:lnTo>
                    <a:pt x="62" y="41"/>
                  </a:lnTo>
                  <a:lnTo>
                    <a:pt x="64" y="38"/>
                  </a:lnTo>
                  <a:lnTo>
                    <a:pt x="67" y="36"/>
                  </a:lnTo>
                  <a:lnTo>
                    <a:pt x="68" y="34"/>
                  </a:lnTo>
                  <a:lnTo>
                    <a:pt x="69" y="32"/>
                  </a:lnTo>
                  <a:lnTo>
                    <a:pt x="71" y="29"/>
                  </a:lnTo>
                  <a:lnTo>
                    <a:pt x="72" y="27"/>
                  </a:lnTo>
                  <a:lnTo>
                    <a:pt x="76" y="25"/>
                  </a:lnTo>
                  <a:lnTo>
                    <a:pt x="78" y="26"/>
                  </a:lnTo>
                  <a:lnTo>
                    <a:pt x="80" y="25"/>
                  </a:lnTo>
                  <a:lnTo>
                    <a:pt x="84" y="24"/>
                  </a:lnTo>
                  <a:lnTo>
                    <a:pt x="85" y="21"/>
                  </a:lnTo>
                  <a:lnTo>
                    <a:pt x="85" y="19"/>
                  </a:lnTo>
                  <a:lnTo>
                    <a:pt x="87" y="18"/>
                  </a:lnTo>
                  <a:lnTo>
                    <a:pt x="90" y="16"/>
                  </a:lnTo>
                  <a:lnTo>
                    <a:pt x="93" y="15"/>
                  </a:lnTo>
                  <a:lnTo>
                    <a:pt x="94" y="15"/>
                  </a:lnTo>
                  <a:lnTo>
                    <a:pt x="97" y="17"/>
                  </a:lnTo>
                  <a:lnTo>
                    <a:pt x="100" y="18"/>
                  </a:lnTo>
                  <a:lnTo>
                    <a:pt x="102" y="19"/>
                  </a:lnTo>
                  <a:lnTo>
                    <a:pt x="105" y="19"/>
                  </a:lnTo>
                  <a:lnTo>
                    <a:pt x="107" y="21"/>
                  </a:lnTo>
                  <a:lnTo>
                    <a:pt x="111" y="22"/>
                  </a:lnTo>
                  <a:lnTo>
                    <a:pt x="113" y="24"/>
                  </a:lnTo>
                  <a:lnTo>
                    <a:pt x="115" y="25"/>
                  </a:lnTo>
                  <a:lnTo>
                    <a:pt x="121" y="27"/>
                  </a:lnTo>
                  <a:lnTo>
                    <a:pt x="123" y="27"/>
                  </a:lnTo>
                  <a:lnTo>
                    <a:pt x="126" y="27"/>
                  </a:lnTo>
                  <a:lnTo>
                    <a:pt x="128" y="28"/>
                  </a:lnTo>
                  <a:lnTo>
                    <a:pt x="131" y="28"/>
                  </a:lnTo>
                  <a:lnTo>
                    <a:pt x="132" y="30"/>
                  </a:lnTo>
                  <a:lnTo>
                    <a:pt x="136" y="30"/>
                  </a:lnTo>
                  <a:lnTo>
                    <a:pt x="137" y="30"/>
                  </a:lnTo>
                  <a:lnTo>
                    <a:pt x="138" y="30"/>
                  </a:lnTo>
                  <a:lnTo>
                    <a:pt x="141" y="32"/>
                  </a:lnTo>
                  <a:lnTo>
                    <a:pt x="144" y="33"/>
                  </a:lnTo>
                  <a:lnTo>
                    <a:pt x="152" y="37"/>
                  </a:lnTo>
                  <a:lnTo>
                    <a:pt x="154" y="37"/>
                  </a:lnTo>
                  <a:lnTo>
                    <a:pt x="157" y="38"/>
                  </a:lnTo>
                  <a:lnTo>
                    <a:pt x="163" y="41"/>
                  </a:lnTo>
                  <a:lnTo>
                    <a:pt x="165" y="41"/>
                  </a:lnTo>
                  <a:lnTo>
                    <a:pt x="167" y="41"/>
                  </a:lnTo>
                  <a:lnTo>
                    <a:pt x="169" y="41"/>
                  </a:lnTo>
                  <a:lnTo>
                    <a:pt x="171" y="42"/>
                  </a:lnTo>
                  <a:lnTo>
                    <a:pt x="173" y="43"/>
                  </a:lnTo>
                  <a:lnTo>
                    <a:pt x="177" y="45"/>
                  </a:lnTo>
                  <a:lnTo>
                    <a:pt x="179" y="46"/>
                  </a:lnTo>
                  <a:lnTo>
                    <a:pt x="182" y="46"/>
                  </a:lnTo>
                  <a:lnTo>
                    <a:pt x="184" y="47"/>
                  </a:lnTo>
                  <a:lnTo>
                    <a:pt x="186" y="50"/>
                  </a:lnTo>
                  <a:lnTo>
                    <a:pt x="187" y="50"/>
                  </a:lnTo>
                  <a:lnTo>
                    <a:pt x="187" y="50"/>
                  </a:lnTo>
                  <a:lnTo>
                    <a:pt x="189" y="51"/>
                  </a:lnTo>
                  <a:lnTo>
                    <a:pt x="191" y="54"/>
                  </a:lnTo>
                  <a:lnTo>
                    <a:pt x="192" y="54"/>
                  </a:lnTo>
                  <a:lnTo>
                    <a:pt x="195" y="54"/>
                  </a:lnTo>
                  <a:lnTo>
                    <a:pt x="198" y="56"/>
                  </a:lnTo>
                  <a:lnTo>
                    <a:pt x="199" y="59"/>
                  </a:lnTo>
                  <a:lnTo>
                    <a:pt x="203" y="62"/>
                  </a:lnTo>
                  <a:lnTo>
                    <a:pt x="203" y="64"/>
                  </a:lnTo>
                  <a:lnTo>
                    <a:pt x="201" y="67"/>
                  </a:lnTo>
                  <a:lnTo>
                    <a:pt x="203" y="70"/>
                  </a:lnTo>
                  <a:lnTo>
                    <a:pt x="205" y="70"/>
                  </a:lnTo>
                  <a:lnTo>
                    <a:pt x="208" y="71"/>
                  </a:lnTo>
                  <a:lnTo>
                    <a:pt x="211" y="71"/>
                  </a:lnTo>
                  <a:lnTo>
                    <a:pt x="213" y="72"/>
                  </a:lnTo>
                  <a:lnTo>
                    <a:pt x="216" y="75"/>
                  </a:lnTo>
                  <a:lnTo>
                    <a:pt x="217" y="75"/>
                  </a:lnTo>
                  <a:lnTo>
                    <a:pt x="220" y="77"/>
                  </a:lnTo>
                  <a:lnTo>
                    <a:pt x="223" y="76"/>
                  </a:lnTo>
                  <a:lnTo>
                    <a:pt x="225" y="77"/>
                  </a:lnTo>
                  <a:lnTo>
                    <a:pt x="228" y="79"/>
                  </a:lnTo>
                  <a:lnTo>
                    <a:pt x="230" y="81"/>
                  </a:lnTo>
                  <a:lnTo>
                    <a:pt x="230" y="85"/>
                  </a:lnTo>
                  <a:lnTo>
                    <a:pt x="229" y="87"/>
                  </a:lnTo>
                  <a:lnTo>
                    <a:pt x="226" y="87"/>
                  </a:lnTo>
                  <a:lnTo>
                    <a:pt x="224" y="87"/>
                  </a:lnTo>
                  <a:lnTo>
                    <a:pt x="221" y="87"/>
                  </a:lnTo>
                  <a:lnTo>
                    <a:pt x="218" y="87"/>
                  </a:lnTo>
                  <a:lnTo>
                    <a:pt x="218" y="89"/>
                  </a:lnTo>
                  <a:lnTo>
                    <a:pt x="220" y="92"/>
                  </a:lnTo>
                  <a:lnTo>
                    <a:pt x="221" y="94"/>
                  </a:lnTo>
                  <a:lnTo>
                    <a:pt x="222" y="97"/>
                  </a:lnTo>
                  <a:lnTo>
                    <a:pt x="224" y="98"/>
                  </a:lnTo>
                  <a:lnTo>
                    <a:pt x="226" y="101"/>
                  </a:lnTo>
                  <a:lnTo>
                    <a:pt x="230" y="104"/>
                  </a:lnTo>
                  <a:lnTo>
                    <a:pt x="232" y="104"/>
                  </a:lnTo>
                  <a:lnTo>
                    <a:pt x="233" y="105"/>
                  </a:lnTo>
                  <a:lnTo>
                    <a:pt x="234" y="106"/>
                  </a:lnTo>
                  <a:lnTo>
                    <a:pt x="234" y="107"/>
                  </a:lnTo>
                  <a:lnTo>
                    <a:pt x="235" y="112"/>
                  </a:lnTo>
                  <a:lnTo>
                    <a:pt x="239" y="114"/>
                  </a:lnTo>
                  <a:lnTo>
                    <a:pt x="240" y="116"/>
                  </a:lnTo>
                  <a:lnTo>
                    <a:pt x="242" y="120"/>
                  </a:lnTo>
                  <a:lnTo>
                    <a:pt x="245" y="119"/>
                  </a:lnTo>
                  <a:lnTo>
                    <a:pt x="248" y="119"/>
                  </a:lnTo>
                  <a:lnTo>
                    <a:pt x="250" y="120"/>
                  </a:lnTo>
                  <a:lnTo>
                    <a:pt x="249" y="122"/>
                  </a:lnTo>
                  <a:lnTo>
                    <a:pt x="250" y="126"/>
                  </a:lnTo>
                  <a:lnTo>
                    <a:pt x="252" y="127"/>
                  </a:lnTo>
                  <a:lnTo>
                    <a:pt x="255" y="127"/>
                  </a:lnTo>
                  <a:lnTo>
                    <a:pt x="257" y="127"/>
                  </a:lnTo>
                  <a:lnTo>
                    <a:pt x="259" y="127"/>
                  </a:lnTo>
                  <a:lnTo>
                    <a:pt x="259" y="128"/>
                  </a:lnTo>
                  <a:lnTo>
                    <a:pt x="259" y="129"/>
                  </a:lnTo>
                  <a:lnTo>
                    <a:pt x="256" y="129"/>
                  </a:lnTo>
                  <a:lnTo>
                    <a:pt x="258" y="132"/>
                  </a:lnTo>
                  <a:lnTo>
                    <a:pt x="259" y="133"/>
                  </a:lnTo>
                  <a:lnTo>
                    <a:pt x="260" y="133"/>
                  </a:lnTo>
                  <a:lnTo>
                    <a:pt x="264" y="135"/>
                  </a:lnTo>
                  <a:lnTo>
                    <a:pt x="266" y="135"/>
                  </a:lnTo>
                  <a:lnTo>
                    <a:pt x="268" y="136"/>
                  </a:lnTo>
                  <a:lnTo>
                    <a:pt x="272" y="136"/>
                  </a:lnTo>
                  <a:lnTo>
                    <a:pt x="268" y="137"/>
                  </a:lnTo>
                  <a:lnTo>
                    <a:pt x="266" y="138"/>
                  </a:lnTo>
                  <a:lnTo>
                    <a:pt x="268" y="140"/>
                  </a:lnTo>
                  <a:lnTo>
                    <a:pt x="265" y="141"/>
                  </a:lnTo>
                  <a:lnTo>
                    <a:pt x="263" y="141"/>
                  </a:lnTo>
                  <a:lnTo>
                    <a:pt x="259" y="140"/>
                  </a:lnTo>
                  <a:lnTo>
                    <a:pt x="259" y="139"/>
                  </a:lnTo>
                  <a:lnTo>
                    <a:pt x="25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 name="Freeform 223">
              <a:extLst>
                <a:ext uri="{FF2B5EF4-FFF2-40B4-BE49-F238E27FC236}">
                  <a16:creationId xmlns:a16="http://schemas.microsoft.com/office/drawing/2014/main" id="{37D0FF43-7F53-4561-B756-F2BE92DD9929}"/>
                </a:ext>
              </a:extLst>
            </p:cNvPr>
            <p:cNvSpPr>
              <a:spLocks/>
            </p:cNvSpPr>
            <p:nvPr/>
          </p:nvSpPr>
          <p:spPr bwMode="auto">
            <a:xfrm>
              <a:off x="8216900" y="4302125"/>
              <a:ext cx="225425" cy="241300"/>
            </a:xfrm>
            <a:custGeom>
              <a:avLst/>
              <a:gdLst>
                <a:gd name="T0" fmla="*/ 19 w 142"/>
                <a:gd name="T1" fmla="*/ 135 h 152"/>
                <a:gd name="T2" fmla="*/ 15 w 142"/>
                <a:gd name="T3" fmla="*/ 121 h 152"/>
                <a:gd name="T4" fmla="*/ 14 w 142"/>
                <a:gd name="T5" fmla="*/ 111 h 152"/>
                <a:gd name="T6" fmla="*/ 8 w 142"/>
                <a:gd name="T7" fmla="*/ 105 h 152"/>
                <a:gd name="T8" fmla="*/ 3 w 142"/>
                <a:gd name="T9" fmla="*/ 93 h 152"/>
                <a:gd name="T10" fmla="*/ 0 w 142"/>
                <a:gd name="T11" fmla="*/ 82 h 152"/>
                <a:gd name="T12" fmla="*/ 3 w 142"/>
                <a:gd name="T13" fmla="*/ 76 h 152"/>
                <a:gd name="T14" fmla="*/ 11 w 142"/>
                <a:gd name="T15" fmla="*/ 68 h 152"/>
                <a:gd name="T16" fmla="*/ 22 w 142"/>
                <a:gd name="T17" fmla="*/ 72 h 152"/>
                <a:gd name="T18" fmla="*/ 30 w 142"/>
                <a:gd name="T19" fmla="*/ 77 h 152"/>
                <a:gd name="T20" fmla="*/ 29 w 142"/>
                <a:gd name="T21" fmla="*/ 74 h 152"/>
                <a:gd name="T22" fmla="*/ 34 w 142"/>
                <a:gd name="T23" fmla="*/ 66 h 152"/>
                <a:gd name="T24" fmla="*/ 34 w 142"/>
                <a:gd name="T25" fmla="*/ 61 h 152"/>
                <a:gd name="T26" fmla="*/ 46 w 142"/>
                <a:gd name="T27" fmla="*/ 56 h 152"/>
                <a:gd name="T28" fmla="*/ 57 w 142"/>
                <a:gd name="T29" fmla="*/ 52 h 152"/>
                <a:gd name="T30" fmla="*/ 67 w 142"/>
                <a:gd name="T31" fmla="*/ 40 h 152"/>
                <a:gd name="T32" fmla="*/ 75 w 142"/>
                <a:gd name="T33" fmla="*/ 33 h 152"/>
                <a:gd name="T34" fmla="*/ 84 w 142"/>
                <a:gd name="T35" fmla="*/ 27 h 152"/>
                <a:gd name="T36" fmla="*/ 85 w 142"/>
                <a:gd name="T37" fmla="*/ 28 h 152"/>
                <a:gd name="T38" fmla="*/ 90 w 142"/>
                <a:gd name="T39" fmla="*/ 24 h 152"/>
                <a:gd name="T40" fmla="*/ 96 w 142"/>
                <a:gd name="T41" fmla="*/ 19 h 152"/>
                <a:gd name="T42" fmla="*/ 102 w 142"/>
                <a:gd name="T43" fmla="*/ 8 h 152"/>
                <a:gd name="T44" fmla="*/ 108 w 142"/>
                <a:gd name="T45" fmla="*/ 6 h 152"/>
                <a:gd name="T46" fmla="*/ 118 w 142"/>
                <a:gd name="T47" fmla="*/ 5 h 152"/>
                <a:gd name="T48" fmla="*/ 123 w 142"/>
                <a:gd name="T49" fmla="*/ 15 h 152"/>
                <a:gd name="T50" fmla="*/ 130 w 142"/>
                <a:gd name="T51" fmla="*/ 16 h 152"/>
                <a:gd name="T52" fmla="*/ 140 w 142"/>
                <a:gd name="T53" fmla="*/ 22 h 152"/>
                <a:gd name="T54" fmla="*/ 132 w 142"/>
                <a:gd name="T55" fmla="*/ 28 h 152"/>
                <a:gd name="T56" fmla="*/ 132 w 142"/>
                <a:gd name="T57" fmla="*/ 36 h 152"/>
                <a:gd name="T58" fmla="*/ 119 w 142"/>
                <a:gd name="T59" fmla="*/ 36 h 152"/>
                <a:gd name="T60" fmla="*/ 119 w 142"/>
                <a:gd name="T61" fmla="*/ 46 h 152"/>
                <a:gd name="T62" fmla="*/ 117 w 142"/>
                <a:gd name="T63" fmla="*/ 53 h 152"/>
                <a:gd name="T64" fmla="*/ 119 w 142"/>
                <a:gd name="T65" fmla="*/ 57 h 152"/>
                <a:gd name="T66" fmla="*/ 123 w 142"/>
                <a:gd name="T67" fmla="*/ 68 h 152"/>
                <a:gd name="T68" fmla="*/ 139 w 142"/>
                <a:gd name="T69" fmla="*/ 82 h 152"/>
                <a:gd name="T70" fmla="*/ 130 w 142"/>
                <a:gd name="T71" fmla="*/ 85 h 152"/>
                <a:gd name="T72" fmla="*/ 120 w 142"/>
                <a:gd name="T73" fmla="*/ 87 h 152"/>
                <a:gd name="T74" fmla="*/ 117 w 142"/>
                <a:gd name="T75" fmla="*/ 100 h 152"/>
                <a:gd name="T76" fmla="*/ 116 w 142"/>
                <a:gd name="T77" fmla="*/ 108 h 152"/>
                <a:gd name="T78" fmla="*/ 108 w 142"/>
                <a:gd name="T79" fmla="*/ 112 h 152"/>
                <a:gd name="T80" fmla="*/ 103 w 142"/>
                <a:gd name="T81" fmla="*/ 120 h 152"/>
                <a:gd name="T82" fmla="*/ 105 w 142"/>
                <a:gd name="T83" fmla="*/ 130 h 152"/>
                <a:gd name="T84" fmla="*/ 100 w 142"/>
                <a:gd name="T85" fmla="*/ 139 h 152"/>
                <a:gd name="T86" fmla="*/ 86 w 142"/>
                <a:gd name="T87" fmla="*/ 149 h 152"/>
                <a:gd name="T88" fmla="*/ 79 w 142"/>
                <a:gd name="T89" fmla="*/ 147 h 152"/>
                <a:gd name="T90" fmla="*/ 74 w 142"/>
                <a:gd name="T91" fmla="*/ 143 h 152"/>
                <a:gd name="T92" fmla="*/ 67 w 142"/>
                <a:gd name="T93" fmla="*/ 143 h 152"/>
                <a:gd name="T94" fmla="*/ 57 w 142"/>
                <a:gd name="T95" fmla="*/ 137 h 152"/>
                <a:gd name="T96" fmla="*/ 46 w 142"/>
                <a:gd name="T97" fmla="*/ 142 h 152"/>
                <a:gd name="T98" fmla="*/ 40 w 142"/>
                <a:gd name="T99" fmla="*/ 136 h 152"/>
                <a:gd name="T100" fmla="*/ 30 w 142"/>
                <a:gd name="T101"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52">
                  <a:moveTo>
                    <a:pt x="28" y="135"/>
                  </a:moveTo>
                  <a:lnTo>
                    <a:pt x="26" y="136"/>
                  </a:lnTo>
                  <a:lnTo>
                    <a:pt x="23" y="135"/>
                  </a:lnTo>
                  <a:lnTo>
                    <a:pt x="21" y="136"/>
                  </a:lnTo>
                  <a:lnTo>
                    <a:pt x="19" y="135"/>
                  </a:lnTo>
                  <a:lnTo>
                    <a:pt x="19" y="133"/>
                  </a:lnTo>
                  <a:lnTo>
                    <a:pt x="17" y="129"/>
                  </a:lnTo>
                  <a:lnTo>
                    <a:pt x="17" y="127"/>
                  </a:lnTo>
                  <a:lnTo>
                    <a:pt x="16" y="125"/>
                  </a:lnTo>
                  <a:lnTo>
                    <a:pt x="15" y="121"/>
                  </a:lnTo>
                  <a:lnTo>
                    <a:pt x="15" y="119"/>
                  </a:lnTo>
                  <a:lnTo>
                    <a:pt x="15" y="119"/>
                  </a:lnTo>
                  <a:lnTo>
                    <a:pt x="16" y="116"/>
                  </a:lnTo>
                  <a:lnTo>
                    <a:pt x="15" y="113"/>
                  </a:lnTo>
                  <a:lnTo>
                    <a:pt x="14" y="111"/>
                  </a:lnTo>
                  <a:lnTo>
                    <a:pt x="11" y="109"/>
                  </a:lnTo>
                  <a:lnTo>
                    <a:pt x="8" y="108"/>
                  </a:lnTo>
                  <a:lnTo>
                    <a:pt x="6" y="108"/>
                  </a:lnTo>
                  <a:lnTo>
                    <a:pt x="5" y="105"/>
                  </a:lnTo>
                  <a:lnTo>
                    <a:pt x="8" y="105"/>
                  </a:lnTo>
                  <a:lnTo>
                    <a:pt x="3" y="102"/>
                  </a:lnTo>
                  <a:lnTo>
                    <a:pt x="5" y="99"/>
                  </a:lnTo>
                  <a:lnTo>
                    <a:pt x="4" y="99"/>
                  </a:lnTo>
                  <a:lnTo>
                    <a:pt x="4" y="95"/>
                  </a:lnTo>
                  <a:lnTo>
                    <a:pt x="3" y="93"/>
                  </a:lnTo>
                  <a:lnTo>
                    <a:pt x="0" y="92"/>
                  </a:lnTo>
                  <a:lnTo>
                    <a:pt x="0" y="88"/>
                  </a:lnTo>
                  <a:lnTo>
                    <a:pt x="0" y="86"/>
                  </a:lnTo>
                  <a:lnTo>
                    <a:pt x="0" y="84"/>
                  </a:lnTo>
                  <a:lnTo>
                    <a:pt x="0" y="82"/>
                  </a:lnTo>
                  <a:lnTo>
                    <a:pt x="4" y="78"/>
                  </a:lnTo>
                  <a:lnTo>
                    <a:pt x="5" y="77"/>
                  </a:lnTo>
                  <a:lnTo>
                    <a:pt x="5" y="77"/>
                  </a:lnTo>
                  <a:lnTo>
                    <a:pt x="2" y="79"/>
                  </a:lnTo>
                  <a:lnTo>
                    <a:pt x="3" y="76"/>
                  </a:lnTo>
                  <a:lnTo>
                    <a:pt x="4" y="74"/>
                  </a:lnTo>
                  <a:lnTo>
                    <a:pt x="6" y="71"/>
                  </a:lnTo>
                  <a:lnTo>
                    <a:pt x="9" y="68"/>
                  </a:lnTo>
                  <a:lnTo>
                    <a:pt x="11" y="67"/>
                  </a:lnTo>
                  <a:lnTo>
                    <a:pt x="11" y="68"/>
                  </a:lnTo>
                  <a:lnTo>
                    <a:pt x="13" y="71"/>
                  </a:lnTo>
                  <a:lnTo>
                    <a:pt x="15" y="72"/>
                  </a:lnTo>
                  <a:lnTo>
                    <a:pt x="17" y="72"/>
                  </a:lnTo>
                  <a:lnTo>
                    <a:pt x="20" y="72"/>
                  </a:lnTo>
                  <a:lnTo>
                    <a:pt x="22" y="72"/>
                  </a:lnTo>
                  <a:lnTo>
                    <a:pt x="22" y="74"/>
                  </a:lnTo>
                  <a:lnTo>
                    <a:pt x="24" y="74"/>
                  </a:lnTo>
                  <a:lnTo>
                    <a:pt x="24" y="76"/>
                  </a:lnTo>
                  <a:lnTo>
                    <a:pt x="26" y="75"/>
                  </a:lnTo>
                  <a:lnTo>
                    <a:pt x="30" y="77"/>
                  </a:lnTo>
                  <a:lnTo>
                    <a:pt x="32" y="77"/>
                  </a:lnTo>
                  <a:lnTo>
                    <a:pt x="33" y="77"/>
                  </a:lnTo>
                  <a:lnTo>
                    <a:pt x="34" y="77"/>
                  </a:lnTo>
                  <a:lnTo>
                    <a:pt x="31" y="77"/>
                  </a:lnTo>
                  <a:lnTo>
                    <a:pt x="29" y="74"/>
                  </a:lnTo>
                  <a:lnTo>
                    <a:pt x="31" y="74"/>
                  </a:lnTo>
                  <a:lnTo>
                    <a:pt x="30" y="70"/>
                  </a:lnTo>
                  <a:lnTo>
                    <a:pt x="31" y="68"/>
                  </a:lnTo>
                  <a:lnTo>
                    <a:pt x="32" y="67"/>
                  </a:lnTo>
                  <a:lnTo>
                    <a:pt x="34" y="66"/>
                  </a:lnTo>
                  <a:lnTo>
                    <a:pt x="31" y="67"/>
                  </a:lnTo>
                  <a:lnTo>
                    <a:pt x="31" y="63"/>
                  </a:lnTo>
                  <a:lnTo>
                    <a:pt x="34" y="63"/>
                  </a:lnTo>
                  <a:lnTo>
                    <a:pt x="36" y="63"/>
                  </a:lnTo>
                  <a:lnTo>
                    <a:pt x="34" y="61"/>
                  </a:lnTo>
                  <a:lnTo>
                    <a:pt x="36" y="58"/>
                  </a:lnTo>
                  <a:lnTo>
                    <a:pt x="38" y="57"/>
                  </a:lnTo>
                  <a:lnTo>
                    <a:pt x="40" y="57"/>
                  </a:lnTo>
                  <a:lnTo>
                    <a:pt x="43" y="56"/>
                  </a:lnTo>
                  <a:lnTo>
                    <a:pt x="46" y="56"/>
                  </a:lnTo>
                  <a:lnTo>
                    <a:pt x="48" y="54"/>
                  </a:lnTo>
                  <a:lnTo>
                    <a:pt x="50" y="54"/>
                  </a:lnTo>
                  <a:lnTo>
                    <a:pt x="54" y="53"/>
                  </a:lnTo>
                  <a:lnTo>
                    <a:pt x="56" y="52"/>
                  </a:lnTo>
                  <a:lnTo>
                    <a:pt x="57" y="52"/>
                  </a:lnTo>
                  <a:lnTo>
                    <a:pt x="58" y="50"/>
                  </a:lnTo>
                  <a:lnTo>
                    <a:pt x="60" y="46"/>
                  </a:lnTo>
                  <a:lnTo>
                    <a:pt x="63" y="44"/>
                  </a:lnTo>
                  <a:lnTo>
                    <a:pt x="65" y="42"/>
                  </a:lnTo>
                  <a:lnTo>
                    <a:pt x="67" y="40"/>
                  </a:lnTo>
                  <a:lnTo>
                    <a:pt x="69" y="36"/>
                  </a:lnTo>
                  <a:lnTo>
                    <a:pt x="69" y="34"/>
                  </a:lnTo>
                  <a:lnTo>
                    <a:pt x="69" y="33"/>
                  </a:lnTo>
                  <a:lnTo>
                    <a:pt x="72" y="33"/>
                  </a:lnTo>
                  <a:lnTo>
                    <a:pt x="75" y="33"/>
                  </a:lnTo>
                  <a:lnTo>
                    <a:pt x="77" y="31"/>
                  </a:lnTo>
                  <a:lnTo>
                    <a:pt x="79" y="31"/>
                  </a:lnTo>
                  <a:lnTo>
                    <a:pt x="81" y="28"/>
                  </a:lnTo>
                  <a:lnTo>
                    <a:pt x="82" y="27"/>
                  </a:lnTo>
                  <a:lnTo>
                    <a:pt x="84" y="27"/>
                  </a:lnTo>
                  <a:lnTo>
                    <a:pt x="83" y="28"/>
                  </a:lnTo>
                  <a:lnTo>
                    <a:pt x="84" y="29"/>
                  </a:lnTo>
                  <a:lnTo>
                    <a:pt x="84" y="29"/>
                  </a:lnTo>
                  <a:lnTo>
                    <a:pt x="84" y="29"/>
                  </a:lnTo>
                  <a:lnTo>
                    <a:pt x="85" y="28"/>
                  </a:lnTo>
                  <a:lnTo>
                    <a:pt x="86" y="27"/>
                  </a:lnTo>
                  <a:lnTo>
                    <a:pt x="89" y="27"/>
                  </a:lnTo>
                  <a:lnTo>
                    <a:pt x="90" y="27"/>
                  </a:lnTo>
                  <a:lnTo>
                    <a:pt x="91" y="24"/>
                  </a:lnTo>
                  <a:lnTo>
                    <a:pt x="90" y="24"/>
                  </a:lnTo>
                  <a:lnTo>
                    <a:pt x="89" y="23"/>
                  </a:lnTo>
                  <a:lnTo>
                    <a:pt x="89" y="22"/>
                  </a:lnTo>
                  <a:lnTo>
                    <a:pt x="92" y="20"/>
                  </a:lnTo>
                  <a:lnTo>
                    <a:pt x="92" y="20"/>
                  </a:lnTo>
                  <a:lnTo>
                    <a:pt x="96" y="19"/>
                  </a:lnTo>
                  <a:lnTo>
                    <a:pt x="97" y="17"/>
                  </a:lnTo>
                  <a:lnTo>
                    <a:pt x="97" y="16"/>
                  </a:lnTo>
                  <a:lnTo>
                    <a:pt x="99" y="14"/>
                  </a:lnTo>
                  <a:lnTo>
                    <a:pt x="100" y="11"/>
                  </a:lnTo>
                  <a:lnTo>
                    <a:pt x="102" y="8"/>
                  </a:lnTo>
                  <a:lnTo>
                    <a:pt x="105" y="6"/>
                  </a:lnTo>
                  <a:lnTo>
                    <a:pt x="106" y="2"/>
                  </a:lnTo>
                  <a:lnTo>
                    <a:pt x="109" y="0"/>
                  </a:lnTo>
                  <a:lnTo>
                    <a:pt x="109" y="2"/>
                  </a:lnTo>
                  <a:lnTo>
                    <a:pt x="108" y="6"/>
                  </a:lnTo>
                  <a:lnTo>
                    <a:pt x="110" y="3"/>
                  </a:lnTo>
                  <a:lnTo>
                    <a:pt x="111" y="0"/>
                  </a:lnTo>
                  <a:lnTo>
                    <a:pt x="114" y="2"/>
                  </a:lnTo>
                  <a:lnTo>
                    <a:pt x="116" y="5"/>
                  </a:lnTo>
                  <a:lnTo>
                    <a:pt x="118" y="5"/>
                  </a:lnTo>
                  <a:lnTo>
                    <a:pt x="120" y="8"/>
                  </a:lnTo>
                  <a:lnTo>
                    <a:pt x="120" y="9"/>
                  </a:lnTo>
                  <a:lnTo>
                    <a:pt x="120" y="12"/>
                  </a:lnTo>
                  <a:lnTo>
                    <a:pt x="119" y="15"/>
                  </a:lnTo>
                  <a:lnTo>
                    <a:pt x="123" y="15"/>
                  </a:lnTo>
                  <a:lnTo>
                    <a:pt x="125" y="12"/>
                  </a:lnTo>
                  <a:lnTo>
                    <a:pt x="126" y="16"/>
                  </a:lnTo>
                  <a:lnTo>
                    <a:pt x="124" y="18"/>
                  </a:lnTo>
                  <a:lnTo>
                    <a:pt x="126" y="18"/>
                  </a:lnTo>
                  <a:lnTo>
                    <a:pt x="130" y="16"/>
                  </a:lnTo>
                  <a:lnTo>
                    <a:pt x="130" y="16"/>
                  </a:lnTo>
                  <a:lnTo>
                    <a:pt x="133" y="18"/>
                  </a:lnTo>
                  <a:lnTo>
                    <a:pt x="135" y="19"/>
                  </a:lnTo>
                  <a:lnTo>
                    <a:pt x="137" y="22"/>
                  </a:lnTo>
                  <a:lnTo>
                    <a:pt x="140" y="22"/>
                  </a:lnTo>
                  <a:lnTo>
                    <a:pt x="142" y="23"/>
                  </a:lnTo>
                  <a:lnTo>
                    <a:pt x="140" y="26"/>
                  </a:lnTo>
                  <a:lnTo>
                    <a:pt x="137" y="27"/>
                  </a:lnTo>
                  <a:lnTo>
                    <a:pt x="135" y="27"/>
                  </a:lnTo>
                  <a:lnTo>
                    <a:pt x="132" y="28"/>
                  </a:lnTo>
                  <a:lnTo>
                    <a:pt x="130" y="27"/>
                  </a:lnTo>
                  <a:lnTo>
                    <a:pt x="126" y="28"/>
                  </a:lnTo>
                  <a:lnTo>
                    <a:pt x="128" y="32"/>
                  </a:lnTo>
                  <a:lnTo>
                    <a:pt x="131" y="33"/>
                  </a:lnTo>
                  <a:lnTo>
                    <a:pt x="132" y="36"/>
                  </a:lnTo>
                  <a:lnTo>
                    <a:pt x="130" y="36"/>
                  </a:lnTo>
                  <a:lnTo>
                    <a:pt x="127" y="36"/>
                  </a:lnTo>
                  <a:lnTo>
                    <a:pt x="125" y="37"/>
                  </a:lnTo>
                  <a:lnTo>
                    <a:pt x="122" y="36"/>
                  </a:lnTo>
                  <a:lnTo>
                    <a:pt x="119" y="36"/>
                  </a:lnTo>
                  <a:lnTo>
                    <a:pt x="119" y="39"/>
                  </a:lnTo>
                  <a:lnTo>
                    <a:pt x="117" y="40"/>
                  </a:lnTo>
                  <a:lnTo>
                    <a:pt x="119" y="42"/>
                  </a:lnTo>
                  <a:lnTo>
                    <a:pt x="122" y="45"/>
                  </a:lnTo>
                  <a:lnTo>
                    <a:pt x="119" y="46"/>
                  </a:lnTo>
                  <a:lnTo>
                    <a:pt x="117" y="46"/>
                  </a:lnTo>
                  <a:lnTo>
                    <a:pt x="114" y="48"/>
                  </a:lnTo>
                  <a:lnTo>
                    <a:pt x="116" y="50"/>
                  </a:lnTo>
                  <a:lnTo>
                    <a:pt x="117" y="53"/>
                  </a:lnTo>
                  <a:lnTo>
                    <a:pt x="117" y="53"/>
                  </a:lnTo>
                  <a:lnTo>
                    <a:pt x="119" y="53"/>
                  </a:lnTo>
                  <a:lnTo>
                    <a:pt x="119" y="54"/>
                  </a:lnTo>
                  <a:lnTo>
                    <a:pt x="118" y="54"/>
                  </a:lnTo>
                  <a:lnTo>
                    <a:pt x="118" y="56"/>
                  </a:lnTo>
                  <a:lnTo>
                    <a:pt x="119" y="57"/>
                  </a:lnTo>
                  <a:lnTo>
                    <a:pt x="122" y="58"/>
                  </a:lnTo>
                  <a:lnTo>
                    <a:pt x="123" y="60"/>
                  </a:lnTo>
                  <a:lnTo>
                    <a:pt x="125" y="63"/>
                  </a:lnTo>
                  <a:lnTo>
                    <a:pt x="124" y="66"/>
                  </a:lnTo>
                  <a:lnTo>
                    <a:pt x="123" y="68"/>
                  </a:lnTo>
                  <a:lnTo>
                    <a:pt x="125" y="71"/>
                  </a:lnTo>
                  <a:lnTo>
                    <a:pt x="131" y="76"/>
                  </a:lnTo>
                  <a:lnTo>
                    <a:pt x="133" y="77"/>
                  </a:lnTo>
                  <a:lnTo>
                    <a:pt x="135" y="80"/>
                  </a:lnTo>
                  <a:lnTo>
                    <a:pt x="139" y="82"/>
                  </a:lnTo>
                  <a:lnTo>
                    <a:pt x="139" y="82"/>
                  </a:lnTo>
                  <a:lnTo>
                    <a:pt x="137" y="83"/>
                  </a:lnTo>
                  <a:lnTo>
                    <a:pt x="135" y="85"/>
                  </a:lnTo>
                  <a:lnTo>
                    <a:pt x="132" y="85"/>
                  </a:lnTo>
                  <a:lnTo>
                    <a:pt x="130" y="85"/>
                  </a:lnTo>
                  <a:lnTo>
                    <a:pt x="127" y="84"/>
                  </a:lnTo>
                  <a:lnTo>
                    <a:pt x="124" y="82"/>
                  </a:lnTo>
                  <a:lnTo>
                    <a:pt x="124" y="85"/>
                  </a:lnTo>
                  <a:lnTo>
                    <a:pt x="122" y="85"/>
                  </a:lnTo>
                  <a:lnTo>
                    <a:pt x="120" y="87"/>
                  </a:lnTo>
                  <a:lnTo>
                    <a:pt x="118" y="91"/>
                  </a:lnTo>
                  <a:lnTo>
                    <a:pt x="118" y="93"/>
                  </a:lnTo>
                  <a:lnTo>
                    <a:pt x="118" y="95"/>
                  </a:lnTo>
                  <a:lnTo>
                    <a:pt x="117" y="97"/>
                  </a:lnTo>
                  <a:lnTo>
                    <a:pt x="117" y="100"/>
                  </a:lnTo>
                  <a:lnTo>
                    <a:pt x="117" y="103"/>
                  </a:lnTo>
                  <a:lnTo>
                    <a:pt x="119" y="102"/>
                  </a:lnTo>
                  <a:lnTo>
                    <a:pt x="118" y="104"/>
                  </a:lnTo>
                  <a:lnTo>
                    <a:pt x="117" y="106"/>
                  </a:lnTo>
                  <a:lnTo>
                    <a:pt x="116" y="108"/>
                  </a:lnTo>
                  <a:lnTo>
                    <a:pt x="115" y="106"/>
                  </a:lnTo>
                  <a:lnTo>
                    <a:pt x="115" y="108"/>
                  </a:lnTo>
                  <a:lnTo>
                    <a:pt x="113" y="110"/>
                  </a:lnTo>
                  <a:lnTo>
                    <a:pt x="110" y="112"/>
                  </a:lnTo>
                  <a:lnTo>
                    <a:pt x="108" y="112"/>
                  </a:lnTo>
                  <a:lnTo>
                    <a:pt x="107" y="114"/>
                  </a:lnTo>
                  <a:lnTo>
                    <a:pt x="105" y="116"/>
                  </a:lnTo>
                  <a:lnTo>
                    <a:pt x="103" y="119"/>
                  </a:lnTo>
                  <a:lnTo>
                    <a:pt x="100" y="120"/>
                  </a:lnTo>
                  <a:lnTo>
                    <a:pt x="103" y="120"/>
                  </a:lnTo>
                  <a:lnTo>
                    <a:pt x="103" y="123"/>
                  </a:lnTo>
                  <a:lnTo>
                    <a:pt x="102" y="126"/>
                  </a:lnTo>
                  <a:lnTo>
                    <a:pt x="105" y="127"/>
                  </a:lnTo>
                  <a:lnTo>
                    <a:pt x="105" y="127"/>
                  </a:lnTo>
                  <a:lnTo>
                    <a:pt x="105" y="130"/>
                  </a:lnTo>
                  <a:lnTo>
                    <a:pt x="102" y="130"/>
                  </a:lnTo>
                  <a:lnTo>
                    <a:pt x="102" y="133"/>
                  </a:lnTo>
                  <a:lnTo>
                    <a:pt x="102" y="136"/>
                  </a:lnTo>
                  <a:lnTo>
                    <a:pt x="99" y="137"/>
                  </a:lnTo>
                  <a:lnTo>
                    <a:pt x="100" y="139"/>
                  </a:lnTo>
                  <a:lnTo>
                    <a:pt x="98" y="142"/>
                  </a:lnTo>
                  <a:lnTo>
                    <a:pt x="97" y="145"/>
                  </a:lnTo>
                  <a:lnTo>
                    <a:pt x="92" y="147"/>
                  </a:lnTo>
                  <a:lnTo>
                    <a:pt x="89" y="148"/>
                  </a:lnTo>
                  <a:lnTo>
                    <a:pt x="86" y="149"/>
                  </a:lnTo>
                  <a:lnTo>
                    <a:pt x="83" y="151"/>
                  </a:lnTo>
                  <a:lnTo>
                    <a:pt x="81" y="152"/>
                  </a:lnTo>
                  <a:lnTo>
                    <a:pt x="79" y="152"/>
                  </a:lnTo>
                  <a:lnTo>
                    <a:pt x="79" y="149"/>
                  </a:lnTo>
                  <a:lnTo>
                    <a:pt x="79" y="147"/>
                  </a:lnTo>
                  <a:lnTo>
                    <a:pt x="77" y="144"/>
                  </a:lnTo>
                  <a:lnTo>
                    <a:pt x="77" y="142"/>
                  </a:lnTo>
                  <a:lnTo>
                    <a:pt x="76" y="142"/>
                  </a:lnTo>
                  <a:lnTo>
                    <a:pt x="74" y="143"/>
                  </a:lnTo>
                  <a:lnTo>
                    <a:pt x="74" y="143"/>
                  </a:lnTo>
                  <a:lnTo>
                    <a:pt x="75" y="139"/>
                  </a:lnTo>
                  <a:lnTo>
                    <a:pt x="74" y="140"/>
                  </a:lnTo>
                  <a:lnTo>
                    <a:pt x="72" y="139"/>
                  </a:lnTo>
                  <a:lnTo>
                    <a:pt x="71" y="142"/>
                  </a:lnTo>
                  <a:lnTo>
                    <a:pt x="67" y="143"/>
                  </a:lnTo>
                  <a:lnTo>
                    <a:pt x="65" y="142"/>
                  </a:lnTo>
                  <a:lnTo>
                    <a:pt x="65" y="139"/>
                  </a:lnTo>
                  <a:lnTo>
                    <a:pt x="62" y="140"/>
                  </a:lnTo>
                  <a:lnTo>
                    <a:pt x="59" y="139"/>
                  </a:lnTo>
                  <a:lnTo>
                    <a:pt x="57" y="137"/>
                  </a:lnTo>
                  <a:lnTo>
                    <a:pt x="56" y="139"/>
                  </a:lnTo>
                  <a:lnTo>
                    <a:pt x="52" y="142"/>
                  </a:lnTo>
                  <a:lnTo>
                    <a:pt x="50" y="143"/>
                  </a:lnTo>
                  <a:lnTo>
                    <a:pt x="48" y="142"/>
                  </a:lnTo>
                  <a:lnTo>
                    <a:pt x="46" y="142"/>
                  </a:lnTo>
                  <a:lnTo>
                    <a:pt x="42" y="143"/>
                  </a:lnTo>
                  <a:lnTo>
                    <a:pt x="40" y="144"/>
                  </a:lnTo>
                  <a:lnTo>
                    <a:pt x="40" y="142"/>
                  </a:lnTo>
                  <a:lnTo>
                    <a:pt x="40" y="139"/>
                  </a:lnTo>
                  <a:lnTo>
                    <a:pt x="40" y="136"/>
                  </a:lnTo>
                  <a:lnTo>
                    <a:pt x="39" y="134"/>
                  </a:lnTo>
                  <a:lnTo>
                    <a:pt x="38" y="136"/>
                  </a:lnTo>
                  <a:lnTo>
                    <a:pt x="36" y="136"/>
                  </a:lnTo>
                  <a:lnTo>
                    <a:pt x="32" y="136"/>
                  </a:lnTo>
                  <a:lnTo>
                    <a:pt x="30" y="138"/>
                  </a:lnTo>
                  <a:lnTo>
                    <a:pt x="26" y="138"/>
                  </a:lnTo>
                  <a:lnTo>
                    <a:pt x="28" y="135"/>
                  </a:lnTo>
                  <a:lnTo>
                    <a:pt x="2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 name="Freeform 224">
              <a:extLst>
                <a:ext uri="{FF2B5EF4-FFF2-40B4-BE49-F238E27FC236}">
                  <a16:creationId xmlns:a16="http://schemas.microsoft.com/office/drawing/2014/main" id="{D94D47AC-FE82-41EC-8B00-05980E4370D2}"/>
                </a:ext>
              </a:extLst>
            </p:cNvPr>
            <p:cNvSpPr>
              <a:spLocks noEditPoints="1"/>
            </p:cNvSpPr>
            <p:nvPr/>
          </p:nvSpPr>
          <p:spPr bwMode="auto">
            <a:xfrm>
              <a:off x="7918450" y="4330700"/>
              <a:ext cx="393700" cy="307975"/>
            </a:xfrm>
            <a:custGeom>
              <a:avLst/>
              <a:gdLst>
                <a:gd name="T0" fmla="*/ 120 w 248"/>
                <a:gd name="T1" fmla="*/ 92 h 194"/>
                <a:gd name="T2" fmla="*/ 127 w 248"/>
                <a:gd name="T3" fmla="*/ 96 h 194"/>
                <a:gd name="T4" fmla="*/ 129 w 248"/>
                <a:gd name="T5" fmla="*/ 104 h 194"/>
                <a:gd name="T6" fmla="*/ 131 w 248"/>
                <a:gd name="T7" fmla="*/ 110 h 194"/>
                <a:gd name="T8" fmla="*/ 133 w 248"/>
                <a:gd name="T9" fmla="*/ 110 h 194"/>
                <a:gd name="T10" fmla="*/ 143 w 248"/>
                <a:gd name="T11" fmla="*/ 112 h 194"/>
                <a:gd name="T12" fmla="*/ 149 w 248"/>
                <a:gd name="T13" fmla="*/ 121 h 194"/>
                <a:gd name="T14" fmla="*/ 146 w 248"/>
                <a:gd name="T15" fmla="*/ 131 h 194"/>
                <a:gd name="T16" fmla="*/ 146 w 248"/>
                <a:gd name="T17" fmla="*/ 142 h 194"/>
                <a:gd name="T18" fmla="*/ 145 w 248"/>
                <a:gd name="T19" fmla="*/ 153 h 194"/>
                <a:gd name="T20" fmla="*/ 140 w 248"/>
                <a:gd name="T21" fmla="*/ 154 h 194"/>
                <a:gd name="T22" fmla="*/ 131 w 248"/>
                <a:gd name="T23" fmla="*/ 154 h 194"/>
                <a:gd name="T24" fmla="*/ 128 w 248"/>
                <a:gd name="T25" fmla="*/ 159 h 194"/>
                <a:gd name="T26" fmla="*/ 123 w 248"/>
                <a:gd name="T27" fmla="*/ 152 h 194"/>
                <a:gd name="T28" fmla="*/ 115 w 248"/>
                <a:gd name="T29" fmla="*/ 145 h 194"/>
                <a:gd name="T30" fmla="*/ 105 w 248"/>
                <a:gd name="T31" fmla="*/ 137 h 194"/>
                <a:gd name="T32" fmla="*/ 97 w 248"/>
                <a:gd name="T33" fmla="*/ 128 h 194"/>
                <a:gd name="T34" fmla="*/ 86 w 248"/>
                <a:gd name="T35" fmla="*/ 120 h 194"/>
                <a:gd name="T36" fmla="*/ 80 w 248"/>
                <a:gd name="T37" fmla="*/ 111 h 194"/>
                <a:gd name="T38" fmla="*/ 75 w 248"/>
                <a:gd name="T39" fmla="*/ 100 h 194"/>
                <a:gd name="T40" fmla="*/ 71 w 248"/>
                <a:gd name="T41" fmla="*/ 90 h 194"/>
                <a:gd name="T42" fmla="*/ 63 w 248"/>
                <a:gd name="T43" fmla="*/ 81 h 194"/>
                <a:gd name="T44" fmla="*/ 55 w 248"/>
                <a:gd name="T45" fmla="*/ 74 h 194"/>
                <a:gd name="T46" fmla="*/ 51 w 248"/>
                <a:gd name="T47" fmla="*/ 64 h 194"/>
                <a:gd name="T48" fmla="*/ 45 w 248"/>
                <a:gd name="T49" fmla="*/ 50 h 194"/>
                <a:gd name="T50" fmla="*/ 37 w 248"/>
                <a:gd name="T51" fmla="*/ 47 h 194"/>
                <a:gd name="T52" fmla="*/ 31 w 248"/>
                <a:gd name="T53" fmla="*/ 38 h 194"/>
                <a:gd name="T54" fmla="*/ 23 w 248"/>
                <a:gd name="T55" fmla="*/ 27 h 194"/>
                <a:gd name="T56" fmla="*/ 13 w 248"/>
                <a:gd name="T57" fmla="*/ 21 h 194"/>
                <a:gd name="T58" fmla="*/ 3 w 248"/>
                <a:gd name="T59" fmla="*/ 10 h 194"/>
                <a:gd name="T60" fmla="*/ 6 w 248"/>
                <a:gd name="T61" fmla="*/ 0 h 194"/>
                <a:gd name="T62" fmla="*/ 17 w 248"/>
                <a:gd name="T63" fmla="*/ 6 h 194"/>
                <a:gd name="T64" fmla="*/ 28 w 248"/>
                <a:gd name="T65" fmla="*/ 7 h 194"/>
                <a:gd name="T66" fmla="*/ 37 w 248"/>
                <a:gd name="T67" fmla="*/ 10 h 194"/>
                <a:gd name="T68" fmla="*/ 42 w 248"/>
                <a:gd name="T69" fmla="*/ 19 h 194"/>
                <a:gd name="T70" fmla="*/ 52 w 248"/>
                <a:gd name="T71" fmla="*/ 27 h 194"/>
                <a:gd name="T72" fmla="*/ 63 w 248"/>
                <a:gd name="T73" fmla="*/ 35 h 194"/>
                <a:gd name="T74" fmla="*/ 66 w 248"/>
                <a:gd name="T75" fmla="*/ 41 h 194"/>
                <a:gd name="T76" fmla="*/ 72 w 248"/>
                <a:gd name="T77" fmla="*/ 45 h 194"/>
                <a:gd name="T78" fmla="*/ 79 w 248"/>
                <a:gd name="T79" fmla="*/ 52 h 194"/>
                <a:gd name="T80" fmla="*/ 82 w 248"/>
                <a:gd name="T81" fmla="*/ 49 h 194"/>
                <a:gd name="T82" fmla="*/ 91 w 248"/>
                <a:gd name="T83" fmla="*/ 56 h 194"/>
                <a:gd name="T84" fmla="*/ 97 w 248"/>
                <a:gd name="T85" fmla="*/ 64 h 194"/>
                <a:gd name="T86" fmla="*/ 107 w 248"/>
                <a:gd name="T87" fmla="*/ 68 h 194"/>
                <a:gd name="T88" fmla="*/ 100 w 248"/>
                <a:gd name="T89" fmla="*/ 75 h 194"/>
                <a:gd name="T90" fmla="*/ 107 w 248"/>
                <a:gd name="T91" fmla="*/ 73 h 194"/>
                <a:gd name="T92" fmla="*/ 118 w 248"/>
                <a:gd name="T93" fmla="*/ 76 h 194"/>
                <a:gd name="T94" fmla="*/ 111 w 248"/>
                <a:gd name="T95" fmla="*/ 83 h 194"/>
                <a:gd name="T96" fmla="*/ 112 w 248"/>
                <a:gd name="T97" fmla="*/ 85 h 194"/>
                <a:gd name="T98" fmla="*/ 248 w 248"/>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194">
                  <a:moveTo>
                    <a:pt x="112" y="88"/>
                  </a:moveTo>
                  <a:lnTo>
                    <a:pt x="116" y="90"/>
                  </a:lnTo>
                  <a:lnTo>
                    <a:pt x="118" y="92"/>
                  </a:lnTo>
                  <a:lnTo>
                    <a:pt x="120" y="92"/>
                  </a:lnTo>
                  <a:lnTo>
                    <a:pt x="124" y="92"/>
                  </a:lnTo>
                  <a:lnTo>
                    <a:pt x="124" y="92"/>
                  </a:lnTo>
                  <a:lnTo>
                    <a:pt x="126" y="93"/>
                  </a:lnTo>
                  <a:lnTo>
                    <a:pt x="127" y="96"/>
                  </a:lnTo>
                  <a:lnTo>
                    <a:pt x="127" y="99"/>
                  </a:lnTo>
                  <a:lnTo>
                    <a:pt x="128" y="101"/>
                  </a:lnTo>
                  <a:lnTo>
                    <a:pt x="128" y="102"/>
                  </a:lnTo>
                  <a:lnTo>
                    <a:pt x="129" y="104"/>
                  </a:lnTo>
                  <a:lnTo>
                    <a:pt x="133" y="105"/>
                  </a:lnTo>
                  <a:lnTo>
                    <a:pt x="132" y="108"/>
                  </a:lnTo>
                  <a:lnTo>
                    <a:pt x="129" y="110"/>
                  </a:lnTo>
                  <a:lnTo>
                    <a:pt x="131" y="110"/>
                  </a:lnTo>
                  <a:lnTo>
                    <a:pt x="131" y="113"/>
                  </a:lnTo>
                  <a:lnTo>
                    <a:pt x="128" y="116"/>
                  </a:lnTo>
                  <a:lnTo>
                    <a:pt x="131" y="112"/>
                  </a:lnTo>
                  <a:lnTo>
                    <a:pt x="133" y="110"/>
                  </a:lnTo>
                  <a:lnTo>
                    <a:pt x="135" y="110"/>
                  </a:lnTo>
                  <a:lnTo>
                    <a:pt x="137" y="110"/>
                  </a:lnTo>
                  <a:lnTo>
                    <a:pt x="140" y="110"/>
                  </a:lnTo>
                  <a:lnTo>
                    <a:pt x="143" y="112"/>
                  </a:lnTo>
                  <a:lnTo>
                    <a:pt x="145" y="115"/>
                  </a:lnTo>
                  <a:lnTo>
                    <a:pt x="145" y="118"/>
                  </a:lnTo>
                  <a:lnTo>
                    <a:pt x="149" y="119"/>
                  </a:lnTo>
                  <a:lnTo>
                    <a:pt x="149" y="121"/>
                  </a:lnTo>
                  <a:lnTo>
                    <a:pt x="148" y="124"/>
                  </a:lnTo>
                  <a:lnTo>
                    <a:pt x="146" y="127"/>
                  </a:lnTo>
                  <a:lnTo>
                    <a:pt x="146" y="129"/>
                  </a:lnTo>
                  <a:lnTo>
                    <a:pt x="146" y="131"/>
                  </a:lnTo>
                  <a:lnTo>
                    <a:pt x="145" y="135"/>
                  </a:lnTo>
                  <a:lnTo>
                    <a:pt x="145" y="137"/>
                  </a:lnTo>
                  <a:lnTo>
                    <a:pt x="146" y="139"/>
                  </a:lnTo>
                  <a:lnTo>
                    <a:pt x="146" y="142"/>
                  </a:lnTo>
                  <a:lnTo>
                    <a:pt x="146" y="145"/>
                  </a:lnTo>
                  <a:lnTo>
                    <a:pt x="146" y="147"/>
                  </a:lnTo>
                  <a:lnTo>
                    <a:pt x="146" y="150"/>
                  </a:lnTo>
                  <a:lnTo>
                    <a:pt x="145" y="153"/>
                  </a:lnTo>
                  <a:lnTo>
                    <a:pt x="145" y="155"/>
                  </a:lnTo>
                  <a:lnTo>
                    <a:pt x="144" y="159"/>
                  </a:lnTo>
                  <a:lnTo>
                    <a:pt x="142" y="155"/>
                  </a:lnTo>
                  <a:lnTo>
                    <a:pt x="140" y="154"/>
                  </a:lnTo>
                  <a:lnTo>
                    <a:pt x="137" y="154"/>
                  </a:lnTo>
                  <a:lnTo>
                    <a:pt x="136" y="156"/>
                  </a:lnTo>
                  <a:lnTo>
                    <a:pt x="133" y="155"/>
                  </a:lnTo>
                  <a:lnTo>
                    <a:pt x="131" y="154"/>
                  </a:lnTo>
                  <a:lnTo>
                    <a:pt x="128" y="154"/>
                  </a:lnTo>
                  <a:lnTo>
                    <a:pt x="129" y="156"/>
                  </a:lnTo>
                  <a:lnTo>
                    <a:pt x="128" y="159"/>
                  </a:lnTo>
                  <a:lnTo>
                    <a:pt x="128" y="159"/>
                  </a:lnTo>
                  <a:lnTo>
                    <a:pt x="127" y="158"/>
                  </a:lnTo>
                  <a:lnTo>
                    <a:pt x="125" y="155"/>
                  </a:lnTo>
                  <a:lnTo>
                    <a:pt x="125" y="154"/>
                  </a:lnTo>
                  <a:lnTo>
                    <a:pt x="123" y="152"/>
                  </a:lnTo>
                  <a:lnTo>
                    <a:pt x="120" y="150"/>
                  </a:lnTo>
                  <a:lnTo>
                    <a:pt x="118" y="146"/>
                  </a:lnTo>
                  <a:lnTo>
                    <a:pt x="116" y="145"/>
                  </a:lnTo>
                  <a:lnTo>
                    <a:pt x="115" y="145"/>
                  </a:lnTo>
                  <a:lnTo>
                    <a:pt x="112" y="143"/>
                  </a:lnTo>
                  <a:lnTo>
                    <a:pt x="109" y="142"/>
                  </a:lnTo>
                  <a:lnTo>
                    <a:pt x="107" y="139"/>
                  </a:lnTo>
                  <a:lnTo>
                    <a:pt x="105" y="137"/>
                  </a:lnTo>
                  <a:lnTo>
                    <a:pt x="101" y="135"/>
                  </a:lnTo>
                  <a:lnTo>
                    <a:pt x="99" y="133"/>
                  </a:lnTo>
                  <a:lnTo>
                    <a:pt x="98" y="130"/>
                  </a:lnTo>
                  <a:lnTo>
                    <a:pt x="97" y="128"/>
                  </a:lnTo>
                  <a:lnTo>
                    <a:pt x="94" y="126"/>
                  </a:lnTo>
                  <a:lnTo>
                    <a:pt x="91" y="124"/>
                  </a:lnTo>
                  <a:lnTo>
                    <a:pt x="89" y="122"/>
                  </a:lnTo>
                  <a:lnTo>
                    <a:pt x="86" y="120"/>
                  </a:lnTo>
                  <a:lnTo>
                    <a:pt x="85" y="117"/>
                  </a:lnTo>
                  <a:lnTo>
                    <a:pt x="83" y="115"/>
                  </a:lnTo>
                  <a:lnTo>
                    <a:pt x="80" y="111"/>
                  </a:lnTo>
                  <a:lnTo>
                    <a:pt x="80" y="111"/>
                  </a:lnTo>
                  <a:lnTo>
                    <a:pt x="79" y="108"/>
                  </a:lnTo>
                  <a:lnTo>
                    <a:pt x="79" y="105"/>
                  </a:lnTo>
                  <a:lnTo>
                    <a:pt x="77" y="102"/>
                  </a:lnTo>
                  <a:lnTo>
                    <a:pt x="75" y="100"/>
                  </a:lnTo>
                  <a:lnTo>
                    <a:pt x="74" y="98"/>
                  </a:lnTo>
                  <a:lnTo>
                    <a:pt x="72" y="94"/>
                  </a:lnTo>
                  <a:lnTo>
                    <a:pt x="72" y="92"/>
                  </a:lnTo>
                  <a:lnTo>
                    <a:pt x="71" y="90"/>
                  </a:lnTo>
                  <a:lnTo>
                    <a:pt x="68" y="86"/>
                  </a:lnTo>
                  <a:lnTo>
                    <a:pt x="66" y="84"/>
                  </a:lnTo>
                  <a:lnTo>
                    <a:pt x="65" y="83"/>
                  </a:lnTo>
                  <a:lnTo>
                    <a:pt x="63" y="81"/>
                  </a:lnTo>
                  <a:lnTo>
                    <a:pt x="63" y="77"/>
                  </a:lnTo>
                  <a:lnTo>
                    <a:pt x="59" y="76"/>
                  </a:lnTo>
                  <a:lnTo>
                    <a:pt x="57" y="75"/>
                  </a:lnTo>
                  <a:lnTo>
                    <a:pt x="55" y="74"/>
                  </a:lnTo>
                  <a:lnTo>
                    <a:pt x="54" y="71"/>
                  </a:lnTo>
                  <a:lnTo>
                    <a:pt x="54" y="69"/>
                  </a:lnTo>
                  <a:lnTo>
                    <a:pt x="52" y="66"/>
                  </a:lnTo>
                  <a:lnTo>
                    <a:pt x="51" y="64"/>
                  </a:lnTo>
                  <a:lnTo>
                    <a:pt x="50" y="61"/>
                  </a:lnTo>
                  <a:lnTo>
                    <a:pt x="49" y="58"/>
                  </a:lnTo>
                  <a:lnTo>
                    <a:pt x="50" y="56"/>
                  </a:lnTo>
                  <a:lnTo>
                    <a:pt x="45" y="50"/>
                  </a:lnTo>
                  <a:lnTo>
                    <a:pt x="42" y="49"/>
                  </a:lnTo>
                  <a:lnTo>
                    <a:pt x="39" y="48"/>
                  </a:lnTo>
                  <a:lnTo>
                    <a:pt x="39" y="47"/>
                  </a:lnTo>
                  <a:lnTo>
                    <a:pt x="37" y="47"/>
                  </a:lnTo>
                  <a:lnTo>
                    <a:pt x="34" y="44"/>
                  </a:lnTo>
                  <a:lnTo>
                    <a:pt x="34" y="41"/>
                  </a:lnTo>
                  <a:lnTo>
                    <a:pt x="33" y="39"/>
                  </a:lnTo>
                  <a:lnTo>
                    <a:pt x="31" y="38"/>
                  </a:lnTo>
                  <a:lnTo>
                    <a:pt x="29" y="35"/>
                  </a:lnTo>
                  <a:lnTo>
                    <a:pt x="26" y="32"/>
                  </a:lnTo>
                  <a:lnTo>
                    <a:pt x="25" y="30"/>
                  </a:lnTo>
                  <a:lnTo>
                    <a:pt x="23" y="27"/>
                  </a:lnTo>
                  <a:lnTo>
                    <a:pt x="20" y="26"/>
                  </a:lnTo>
                  <a:lnTo>
                    <a:pt x="17" y="25"/>
                  </a:lnTo>
                  <a:lnTo>
                    <a:pt x="15" y="23"/>
                  </a:lnTo>
                  <a:lnTo>
                    <a:pt x="13" y="21"/>
                  </a:lnTo>
                  <a:lnTo>
                    <a:pt x="9" y="18"/>
                  </a:lnTo>
                  <a:lnTo>
                    <a:pt x="7" y="15"/>
                  </a:lnTo>
                  <a:lnTo>
                    <a:pt x="5" y="13"/>
                  </a:lnTo>
                  <a:lnTo>
                    <a:pt x="3" y="10"/>
                  </a:lnTo>
                  <a:lnTo>
                    <a:pt x="0" y="5"/>
                  </a:lnTo>
                  <a:lnTo>
                    <a:pt x="0" y="2"/>
                  </a:lnTo>
                  <a:lnTo>
                    <a:pt x="4" y="0"/>
                  </a:lnTo>
                  <a:lnTo>
                    <a:pt x="6" y="0"/>
                  </a:lnTo>
                  <a:lnTo>
                    <a:pt x="8" y="1"/>
                  </a:lnTo>
                  <a:lnTo>
                    <a:pt x="12" y="5"/>
                  </a:lnTo>
                  <a:lnTo>
                    <a:pt x="14" y="6"/>
                  </a:lnTo>
                  <a:lnTo>
                    <a:pt x="17" y="6"/>
                  </a:lnTo>
                  <a:lnTo>
                    <a:pt x="20" y="6"/>
                  </a:lnTo>
                  <a:lnTo>
                    <a:pt x="22" y="6"/>
                  </a:lnTo>
                  <a:lnTo>
                    <a:pt x="25" y="6"/>
                  </a:lnTo>
                  <a:lnTo>
                    <a:pt x="28" y="7"/>
                  </a:lnTo>
                  <a:lnTo>
                    <a:pt x="31" y="6"/>
                  </a:lnTo>
                  <a:lnTo>
                    <a:pt x="32" y="6"/>
                  </a:lnTo>
                  <a:lnTo>
                    <a:pt x="34" y="8"/>
                  </a:lnTo>
                  <a:lnTo>
                    <a:pt x="37" y="10"/>
                  </a:lnTo>
                  <a:lnTo>
                    <a:pt x="38" y="13"/>
                  </a:lnTo>
                  <a:lnTo>
                    <a:pt x="41" y="16"/>
                  </a:lnTo>
                  <a:lnTo>
                    <a:pt x="42" y="18"/>
                  </a:lnTo>
                  <a:lnTo>
                    <a:pt x="42" y="19"/>
                  </a:lnTo>
                  <a:lnTo>
                    <a:pt x="45" y="22"/>
                  </a:lnTo>
                  <a:lnTo>
                    <a:pt x="47" y="24"/>
                  </a:lnTo>
                  <a:lnTo>
                    <a:pt x="49" y="26"/>
                  </a:lnTo>
                  <a:lnTo>
                    <a:pt x="52" y="27"/>
                  </a:lnTo>
                  <a:lnTo>
                    <a:pt x="55" y="28"/>
                  </a:lnTo>
                  <a:lnTo>
                    <a:pt x="58" y="31"/>
                  </a:lnTo>
                  <a:lnTo>
                    <a:pt x="60" y="33"/>
                  </a:lnTo>
                  <a:lnTo>
                    <a:pt x="63" y="35"/>
                  </a:lnTo>
                  <a:lnTo>
                    <a:pt x="64" y="36"/>
                  </a:lnTo>
                  <a:lnTo>
                    <a:pt x="66" y="39"/>
                  </a:lnTo>
                  <a:lnTo>
                    <a:pt x="66" y="42"/>
                  </a:lnTo>
                  <a:lnTo>
                    <a:pt x="66" y="41"/>
                  </a:lnTo>
                  <a:lnTo>
                    <a:pt x="67" y="43"/>
                  </a:lnTo>
                  <a:lnTo>
                    <a:pt x="68" y="43"/>
                  </a:lnTo>
                  <a:lnTo>
                    <a:pt x="71" y="43"/>
                  </a:lnTo>
                  <a:lnTo>
                    <a:pt x="72" y="45"/>
                  </a:lnTo>
                  <a:lnTo>
                    <a:pt x="74" y="48"/>
                  </a:lnTo>
                  <a:lnTo>
                    <a:pt x="76" y="50"/>
                  </a:lnTo>
                  <a:lnTo>
                    <a:pt x="79" y="52"/>
                  </a:lnTo>
                  <a:lnTo>
                    <a:pt x="79" y="52"/>
                  </a:lnTo>
                  <a:lnTo>
                    <a:pt x="79" y="50"/>
                  </a:lnTo>
                  <a:lnTo>
                    <a:pt x="77" y="48"/>
                  </a:lnTo>
                  <a:lnTo>
                    <a:pt x="80" y="47"/>
                  </a:lnTo>
                  <a:lnTo>
                    <a:pt x="82" y="49"/>
                  </a:lnTo>
                  <a:lnTo>
                    <a:pt x="84" y="51"/>
                  </a:lnTo>
                  <a:lnTo>
                    <a:pt x="85" y="54"/>
                  </a:lnTo>
                  <a:lnTo>
                    <a:pt x="88" y="54"/>
                  </a:lnTo>
                  <a:lnTo>
                    <a:pt x="91" y="56"/>
                  </a:lnTo>
                  <a:lnTo>
                    <a:pt x="93" y="58"/>
                  </a:lnTo>
                  <a:lnTo>
                    <a:pt x="96" y="60"/>
                  </a:lnTo>
                  <a:lnTo>
                    <a:pt x="96" y="61"/>
                  </a:lnTo>
                  <a:lnTo>
                    <a:pt x="97" y="64"/>
                  </a:lnTo>
                  <a:lnTo>
                    <a:pt x="99" y="66"/>
                  </a:lnTo>
                  <a:lnTo>
                    <a:pt x="101" y="68"/>
                  </a:lnTo>
                  <a:lnTo>
                    <a:pt x="103" y="68"/>
                  </a:lnTo>
                  <a:lnTo>
                    <a:pt x="107" y="68"/>
                  </a:lnTo>
                  <a:lnTo>
                    <a:pt x="108" y="71"/>
                  </a:lnTo>
                  <a:lnTo>
                    <a:pt x="106" y="73"/>
                  </a:lnTo>
                  <a:lnTo>
                    <a:pt x="103" y="74"/>
                  </a:lnTo>
                  <a:lnTo>
                    <a:pt x="100" y="75"/>
                  </a:lnTo>
                  <a:lnTo>
                    <a:pt x="99" y="74"/>
                  </a:lnTo>
                  <a:lnTo>
                    <a:pt x="102" y="75"/>
                  </a:lnTo>
                  <a:lnTo>
                    <a:pt x="105" y="74"/>
                  </a:lnTo>
                  <a:lnTo>
                    <a:pt x="107" y="73"/>
                  </a:lnTo>
                  <a:lnTo>
                    <a:pt x="110" y="71"/>
                  </a:lnTo>
                  <a:lnTo>
                    <a:pt x="112" y="70"/>
                  </a:lnTo>
                  <a:lnTo>
                    <a:pt x="115" y="74"/>
                  </a:lnTo>
                  <a:lnTo>
                    <a:pt x="118" y="76"/>
                  </a:lnTo>
                  <a:lnTo>
                    <a:pt x="118" y="77"/>
                  </a:lnTo>
                  <a:lnTo>
                    <a:pt x="117" y="78"/>
                  </a:lnTo>
                  <a:lnTo>
                    <a:pt x="114" y="81"/>
                  </a:lnTo>
                  <a:lnTo>
                    <a:pt x="111" y="83"/>
                  </a:lnTo>
                  <a:lnTo>
                    <a:pt x="112" y="83"/>
                  </a:lnTo>
                  <a:lnTo>
                    <a:pt x="115" y="84"/>
                  </a:lnTo>
                  <a:lnTo>
                    <a:pt x="112" y="84"/>
                  </a:lnTo>
                  <a:lnTo>
                    <a:pt x="112" y="85"/>
                  </a:lnTo>
                  <a:lnTo>
                    <a:pt x="112" y="88"/>
                  </a:lnTo>
                  <a:lnTo>
                    <a:pt x="112" y="88"/>
                  </a:lnTo>
                  <a:close/>
                  <a:moveTo>
                    <a:pt x="248" y="194"/>
                  </a:moveTo>
                  <a:lnTo>
                    <a:pt x="248" y="194"/>
                  </a:lnTo>
                  <a:lnTo>
                    <a:pt x="248" y="194"/>
                  </a:lnTo>
                  <a:lnTo>
                    <a:pt x="24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 name="Freeform 225">
              <a:extLst>
                <a:ext uri="{FF2B5EF4-FFF2-40B4-BE49-F238E27FC236}">
                  <a16:creationId xmlns:a16="http://schemas.microsoft.com/office/drawing/2014/main" id="{EB1ED9F7-EC88-44AF-99A6-A14EA8819B8C}"/>
                </a:ext>
              </a:extLst>
            </p:cNvPr>
            <p:cNvSpPr>
              <a:spLocks noEditPoints="1"/>
            </p:cNvSpPr>
            <p:nvPr/>
          </p:nvSpPr>
          <p:spPr bwMode="auto">
            <a:xfrm>
              <a:off x="4044950" y="2201863"/>
              <a:ext cx="2239962" cy="3606800"/>
            </a:xfrm>
            <a:custGeom>
              <a:avLst/>
              <a:gdLst>
                <a:gd name="T0" fmla="*/ 178 w 1411"/>
                <a:gd name="T1" fmla="*/ 2262 h 2272"/>
                <a:gd name="T2" fmla="*/ 312 w 1411"/>
                <a:gd name="T3" fmla="*/ 2194 h 2272"/>
                <a:gd name="T4" fmla="*/ 230 w 1411"/>
                <a:gd name="T5" fmla="*/ 2250 h 2272"/>
                <a:gd name="T6" fmla="*/ 185 w 1411"/>
                <a:gd name="T7" fmla="*/ 2212 h 2272"/>
                <a:gd name="T8" fmla="*/ 177 w 1411"/>
                <a:gd name="T9" fmla="*/ 2239 h 2272"/>
                <a:gd name="T10" fmla="*/ 161 w 1411"/>
                <a:gd name="T11" fmla="*/ 2248 h 2272"/>
                <a:gd name="T12" fmla="*/ 188 w 1411"/>
                <a:gd name="T13" fmla="*/ 2257 h 2272"/>
                <a:gd name="T14" fmla="*/ 244 w 1411"/>
                <a:gd name="T15" fmla="*/ 2253 h 2272"/>
                <a:gd name="T16" fmla="*/ 587 w 1411"/>
                <a:gd name="T17" fmla="*/ 1458 h 2272"/>
                <a:gd name="T18" fmla="*/ 525 w 1411"/>
                <a:gd name="T19" fmla="*/ 1461 h 2272"/>
                <a:gd name="T20" fmla="*/ 478 w 1411"/>
                <a:gd name="T21" fmla="*/ 1428 h 2272"/>
                <a:gd name="T22" fmla="*/ 441 w 1411"/>
                <a:gd name="T23" fmla="*/ 1439 h 2272"/>
                <a:gd name="T24" fmla="*/ 452 w 1411"/>
                <a:gd name="T25" fmla="*/ 1401 h 2272"/>
                <a:gd name="T26" fmla="*/ 424 w 1411"/>
                <a:gd name="T27" fmla="*/ 1354 h 2272"/>
                <a:gd name="T28" fmla="*/ 356 w 1411"/>
                <a:gd name="T29" fmla="*/ 1337 h 2272"/>
                <a:gd name="T30" fmla="*/ 322 w 1411"/>
                <a:gd name="T31" fmla="*/ 1307 h 2272"/>
                <a:gd name="T32" fmla="*/ 285 w 1411"/>
                <a:gd name="T33" fmla="*/ 1287 h 2272"/>
                <a:gd name="T34" fmla="*/ 261 w 1411"/>
                <a:gd name="T35" fmla="*/ 1272 h 2272"/>
                <a:gd name="T36" fmla="*/ 175 w 1411"/>
                <a:gd name="T37" fmla="*/ 1252 h 2272"/>
                <a:gd name="T38" fmla="*/ 151 w 1411"/>
                <a:gd name="T39" fmla="*/ 1281 h 2272"/>
                <a:gd name="T40" fmla="*/ 119 w 1411"/>
                <a:gd name="T41" fmla="*/ 1269 h 2272"/>
                <a:gd name="T42" fmla="*/ 84 w 1411"/>
                <a:gd name="T43" fmla="*/ 1307 h 2272"/>
                <a:gd name="T44" fmla="*/ 17 w 1411"/>
                <a:gd name="T45" fmla="*/ 1296 h 2272"/>
                <a:gd name="T46" fmla="*/ 12 w 1411"/>
                <a:gd name="T47" fmla="*/ 1306 h 2272"/>
                <a:gd name="T48" fmla="*/ 60 w 1411"/>
                <a:gd name="T49" fmla="*/ 1299 h 2272"/>
                <a:gd name="T50" fmla="*/ 76 w 1411"/>
                <a:gd name="T51" fmla="*/ 1364 h 2272"/>
                <a:gd name="T52" fmla="*/ 43 w 1411"/>
                <a:gd name="T53" fmla="*/ 1407 h 2272"/>
                <a:gd name="T54" fmla="*/ 41 w 1411"/>
                <a:gd name="T55" fmla="*/ 1452 h 2272"/>
                <a:gd name="T56" fmla="*/ 29 w 1411"/>
                <a:gd name="T57" fmla="*/ 1496 h 2272"/>
                <a:gd name="T58" fmla="*/ 85 w 1411"/>
                <a:gd name="T59" fmla="*/ 1590 h 2272"/>
                <a:gd name="T60" fmla="*/ 159 w 1411"/>
                <a:gd name="T61" fmla="*/ 1660 h 2272"/>
                <a:gd name="T62" fmla="*/ 169 w 1411"/>
                <a:gd name="T63" fmla="*/ 1776 h 2272"/>
                <a:gd name="T64" fmla="*/ 155 w 1411"/>
                <a:gd name="T65" fmla="*/ 1888 h 2272"/>
                <a:gd name="T66" fmla="*/ 131 w 1411"/>
                <a:gd name="T67" fmla="*/ 1966 h 2272"/>
                <a:gd name="T68" fmla="*/ 142 w 1411"/>
                <a:gd name="T69" fmla="*/ 2025 h 2272"/>
                <a:gd name="T70" fmla="*/ 141 w 1411"/>
                <a:gd name="T71" fmla="*/ 2075 h 2272"/>
                <a:gd name="T72" fmla="*/ 125 w 1411"/>
                <a:gd name="T73" fmla="*/ 2102 h 2272"/>
                <a:gd name="T74" fmla="*/ 109 w 1411"/>
                <a:gd name="T75" fmla="*/ 2108 h 2272"/>
                <a:gd name="T76" fmla="*/ 131 w 1411"/>
                <a:gd name="T77" fmla="*/ 2134 h 2272"/>
                <a:gd name="T78" fmla="*/ 125 w 1411"/>
                <a:gd name="T79" fmla="*/ 2154 h 2272"/>
                <a:gd name="T80" fmla="*/ 121 w 1411"/>
                <a:gd name="T81" fmla="*/ 2178 h 2272"/>
                <a:gd name="T82" fmla="*/ 133 w 1411"/>
                <a:gd name="T83" fmla="*/ 2203 h 2272"/>
                <a:gd name="T84" fmla="*/ 128 w 1411"/>
                <a:gd name="T85" fmla="*/ 2205 h 2272"/>
                <a:gd name="T86" fmla="*/ 144 w 1411"/>
                <a:gd name="T87" fmla="*/ 2219 h 2272"/>
                <a:gd name="T88" fmla="*/ 153 w 1411"/>
                <a:gd name="T89" fmla="*/ 2230 h 2272"/>
                <a:gd name="T90" fmla="*/ 198 w 1411"/>
                <a:gd name="T91" fmla="*/ 2209 h 2272"/>
                <a:gd name="T92" fmla="*/ 192 w 1411"/>
                <a:gd name="T93" fmla="*/ 2167 h 2272"/>
                <a:gd name="T94" fmla="*/ 230 w 1411"/>
                <a:gd name="T95" fmla="*/ 2128 h 2272"/>
                <a:gd name="T96" fmla="*/ 243 w 1411"/>
                <a:gd name="T97" fmla="*/ 2067 h 2272"/>
                <a:gd name="T98" fmla="*/ 249 w 1411"/>
                <a:gd name="T99" fmla="*/ 2033 h 2272"/>
                <a:gd name="T100" fmla="*/ 288 w 1411"/>
                <a:gd name="T101" fmla="*/ 1981 h 2272"/>
                <a:gd name="T102" fmla="*/ 345 w 1411"/>
                <a:gd name="T103" fmla="*/ 1916 h 2272"/>
                <a:gd name="T104" fmla="*/ 347 w 1411"/>
                <a:gd name="T105" fmla="*/ 1910 h 2272"/>
                <a:gd name="T106" fmla="*/ 427 w 1411"/>
                <a:gd name="T107" fmla="*/ 1861 h 2272"/>
                <a:gd name="T108" fmla="*/ 442 w 1411"/>
                <a:gd name="T109" fmla="*/ 1858 h 2272"/>
                <a:gd name="T110" fmla="*/ 478 w 1411"/>
                <a:gd name="T111" fmla="*/ 1768 h 2272"/>
                <a:gd name="T112" fmla="*/ 545 w 1411"/>
                <a:gd name="T113" fmla="*/ 1739 h 2272"/>
                <a:gd name="T114" fmla="*/ 593 w 1411"/>
                <a:gd name="T115" fmla="*/ 1685 h 2272"/>
                <a:gd name="T116" fmla="*/ 623 w 1411"/>
                <a:gd name="T117" fmla="*/ 1577 h 2272"/>
                <a:gd name="T118" fmla="*/ 195 w 1411"/>
                <a:gd name="T119" fmla="*/ 1646 h 2272"/>
                <a:gd name="T120" fmla="*/ 196 w 1411"/>
                <a:gd name="T121" fmla="*/ 1642 h 2272"/>
                <a:gd name="T122" fmla="*/ 329 w 1411"/>
                <a:gd name="T123" fmla="*/ 2200 h 2272"/>
                <a:gd name="T124" fmla="*/ 472 w 1411"/>
                <a:gd name="T125" fmla="*/ 142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1" h="2272">
                  <a:moveTo>
                    <a:pt x="1407" y="1"/>
                  </a:moveTo>
                  <a:lnTo>
                    <a:pt x="1411" y="1"/>
                  </a:lnTo>
                  <a:lnTo>
                    <a:pt x="1411" y="0"/>
                  </a:lnTo>
                  <a:lnTo>
                    <a:pt x="1407" y="1"/>
                  </a:lnTo>
                  <a:close/>
                  <a:moveTo>
                    <a:pt x="202" y="2266"/>
                  </a:moveTo>
                  <a:lnTo>
                    <a:pt x="200" y="2265"/>
                  </a:lnTo>
                  <a:lnTo>
                    <a:pt x="196" y="2264"/>
                  </a:lnTo>
                  <a:lnTo>
                    <a:pt x="200" y="2264"/>
                  </a:lnTo>
                  <a:lnTo>
                    <a:pt x="202" y="2264"/>
                  </a:lnTo>
                  <a:lnTo>
                    <a:pt x="200" y="2262"/>
                  </a:lnTo>
                  <a:lnTo>
                    <a:pt x="196" y="2262"/>
                  </a:lnTo>
                  <a:lnTo>
                    <a:pt x="194" y="2262"/>
                  </a:lnTo>
                  <a:lnTo>
                    <a:pt x="191" y="2260"/>
                  </a:lnTo>
                  <a:lnTo>
                    <a:pt x="194" y="2261"/>
                  </a:lnTo>
                  <a:lnTo>
                    <a:pt x="196" y="2262"/>
                  </a:lnTo>
                  <a:lnTo>
                    <a:pt x="200" y="2261"/>
                  </a:lnTo>
                  <a:lnTo>
                    <a:pt x="200" y="2258"/>
                  </a:lnTo>
                  <a:lnTo>
                    <a:pt x="198" y="2257"/>
                  </a:lnTo>
                  <a:lnTo>
                    <a:pt x="194" y="2258"/>
                  </a:lnTo>
                  <a:lnTo>
                    <a:pt x="192" y="2258"/>
                  </a:lnTo>
                  <a:lnTo>
                    <a:pt x="188" y="2260"/>
                  </a:lnTo>
                  <a:lnTo>
                    <a:pt x="186" y="2260"/>
                  </a:lnTo>
                  <a:lnTo>
                    <a:pt x="184" y="2260"/>
                  </a:lnTo>
                  <a:lnTo>
                    <a:pt x="181" y="2260"/>
                  </a:lnTo>
                  <a:lnTo>
                    <a:pt x="178" y="2262"/>
                  </a:lnTo>
                  <a:lnTo>
                    <a:pt x="178" y="2262"/>
                  </a:lnTo>
                  <a:lnTo>
                    <a:pt x="178" y="2262"/>
                  </a:lnTo>
                  <a:lnTo>
                    <a:pt x="182" y="2263"/>
                  </a:lnTo>
                  <a:lnTo>
                    <a:pt x="184" y="2263"/>
                  </a:lnTo>
                  <a:lnTo>
                    <a:pt x="182" y="2265"/>
                  </a:lnTo>
                  <a:lnTo>
                    <a:pt x="184" y="2266"/>
                  </a:lnTo>
                  <a:lnTo>
                    <a:pt x="187" y="2267"/>
                  </a:lnTo>
                  <a:lnTo>
                    <a:pt x="190" y="2269"/>
                  </a:lnTo>
                  <a:lnTo>
                    <a:pt x="188" y="2266"/>
                  </a:lnTo>
                  <a:lnTo>
                    <a:pt x="186" y="2264"/>
                  </a:lnTo>
                  <a:lnTo>
                    <a:pt x="187" y="2262"/>
                  </a:lnTo>
                  <a:lnTo>
                    <a:pt x="191" y="2263"/>
                  </a:lnTo>
                  <a:lnTo>
                    <a:pt x="193" y="2264"/>
                  </a:lnTo>
                  <a:lnTo>
                    <a:pt x="194" y="2267"/>
                  </a:lnTo>
                  <a:lnTo>
                    <a:pt x="198" y="2266"/>
                  </a:lnTo>
                  <a:lnTo>
                    <a:pt x="200" y="2269"/>
                  </a:lnTo>
                  <a:lnTo>
                    <a:pt x="202" y="2271"/>
                  </a:lnTo>
                  <a:lnTo>
                    <a:pt x="205" y="2272"/>
                  </a:lnTo>
                  <a:lnTo>
                    <a:pt x="204" y="2270"/>
                  </a:lnTo>
                  <a:lnTo>
                    <a:pt x="202" y="2266"/>
                  </a:lnTo>
                  <a:close/>
                  <a:moveTo>
                    <a:pt x="323" y="2195"/>
                  </a:moveTo>
                  <a:lnTo>
                    <a:pt x="326" y="2193"/>
                  </a:lnTo>
                  <a:lnTo>
                    <a:pt x="323" y="2193"/>
                  </a:lnTo>
                  <a:lnTo>
                    <a:pt x="321" y="2193"/>
                  </a:lnTo>
                  <a:lnTo>
                    <a:pt x="318" y="2193"/>
                  </a:lnTo>
                  <a:lnTo>
                    <a:pt x="315" y="2192"/>
                  </a:lnTo>
                  <a:lnTo>
                    <a:pt x="315" y="2193"/>
                  </a:lnTo>
                  <a:lnTo>
                    <a:pt x="314" y="2193"/>
                  </a:lnTo>
                  <a:lnTo>
                    <a:pt x="312" y="2194"/>
                  </a:lnTo>
                  <a:lnTo>
                    <a:pt x="309" y="2192"/>
                  </a:lnTo>
                  <a:lnTo>
                    <a:pt x="306" y="2192"/>
                  </a:lnTo>
                  <a:lnTo>
                    <a:pt x="309" y="2194"/>
                  </a:lnTo>
                  <a:lnTo>
                    <a:pt x="311" y="2196"/>
                  </a:lnTo>
                  <a:lnTo>
                    <a:pt x="314" y="2197"/>
                  </a:lnTo>
                  <a:lnTo>
                    <a:pt x="312" y="2196"/>
                  </a:lnTo>
                  <a:lnTo>
                    <a:pt x="309" y="2197"/>
                  </a:lnTo>
                  <a:lnTo>
                    <a:pt x="306" y="2197"/>
                  </a:lnTo>
                  <a:lnTo>
                    <a:pt x="309" y="2198"/>
                  </a:lnTo>
                  <a:lnTo>
                    <a:pt x="312" y="2198"/>
                  </a:lnTo>
                  <a:lnTo>
                    <a:pt x="309" y="2200"/>
                  </a:lnTo>
                  <a:lnTo>
                    <a:pt x="307" y="2203"/>
                  </a:lnTo>
                  <a:lnTo>
                    <a:pt x="304" y="2203"/>
                  </a:lnTo>
                  <a:lnTo>
                    <a:pt x="302" y="2204"/>
                  </a:lnTo>
                  <a:lnTo>
                    <a:pt x="304" y="2205"/>
                  </a:lnTo>
                  <a:lnTo>
                    <a:pt x="307" y="2205"/>
                  </a:lnTo>
                  <a:lnTo>
                    <a:pt x="310" y="2205"/>
                  </a:lnTo>
                  <a:lnTo>
                    <a:pt x="312" y="2203"/>
                  </a:lnTo>
                  <a:lnTo>
                    <a:pt x="315" y="2202"/>
                  </a:lnTo>
                  <a:lnTo>
                    <a:pt x="316" y="2202"/>
                  </a:lnTo>
                  <a:lnTo>
                    <a:pt x="319" y="2200"/>
                  </a:lnTo>
                  <a:lnTo>
                    <a:pt x="321" y="2196"/>
                  </a:lnTo>
                  <a:lnTo>
                    <a:pt x="323" y="2195"/>
                  </a:lnTo>
                  <a:close/>
                  <a:moveTo>
                    <a:pt x="239" y="2253"/>
                  </a:moveTo>
                  <a:lnTo>
                    <a:pt x="236" y="2253"/>
                  </a:lnTo>
                  <a:lnTo>
                    <a:pt x="234" y="2252"/>
                  </a:lnTo>
                  <a:lnTo>
                    <a:pt x="230" y="2250"/>
                  </a:lnTo>
                  <a:lnTo>
                    <a:pt x="228" y="2249"/>
                  </a:lnTo>
                  <a:lnTo>
                    <a:pt x="226" y="2248"/>
                  </a:lnTo>
                  <a:lnTo>
                    <a:pt x="222" y="2245"/>
                  </a:lnTo>
                  <a:lnTo>
                    <a:pt x="220" y="2244"/>
                  </a:lnTo>
                  <a:lnTo>
                    <a:pt x="218" y="2243"/>
                  </a:lnTo>
                  <a:lnTo>
                    <a:pt x="215" y="2240"/>
                  </a:lnTo>
                  <a:lnTo>
                    <a:pt x="212" y="2239"/>
                  </a:lnTo>
                  <a:lnTo>
                    <a:pt x="209" y="2236"/>
                  </a:lnTo>
                  <a:lnTo>
                    <a:pt x="209" y="2235"/>
                  </a:lnTo>
                  <a:lnTo>
                    <a:pt x="205" y="2232"/>
                  </a:lnTo>
                  <a:lnTo>
                    <a:pt x="204" y="2230"/>
                  </a:lnTo>
                  <a:lnTo>
                    <a:pt x="203" y="2227"/>
                  </a:lnTo>
                  <a:lnTo>
                    <a:pt x="201" y="2227"/>
                  </a:lnTo>
                  <a:lnTo>
                    <a:pt x="198" y="2226"/>
                  </a:lnTo>
                  <a:lnTo>
                    <a:pt x="200" y="2223"/>
                  </a:lnTo>
                  <a:lnTo>
                    <a:pt x="202" y="2222"/>
                  </a:lnTo>
                  <a:lnTo>
                    <a:pt x="201" y="2219"/>
                  </a:lnTo>
                  <a:lnTo>
                    <a:pt x="199" y="2216"/>
                  </a:lnTo>
                  <a:lnTo>
                    <a:pt x="198" y="2215"/>
                  </a:lnTo>
                  <a:lnTo>
                    <a:pt x="198" y="2214"/>
                  </a:lnTo>
                  <a:lnTo>
                    <a:pt x="196" y="2214"/>
                  </a:lnTo>
                  <a:lnTo>
                    <a:pt x="196" y="2214"/>
                  </a:lnTo>
                  <a:lnTo>
                    <a:pt x="196" y="2214"/>
                  </a:lnTo>
                  <a:lnTo>
                    <a:pt x="193" y="2214"/>
                  </a:lnTo>
                  <a:lnTo>
                    <a:pt x="191" y="2215"/>
                  </a:lnTo>
                  <a:lnTo>
                    <a:pt x="188" y="2214"/>
                  </a:lnTo>
                  <a:lnTo>
                    <a:pt x="185" y="2212"/>
                  </a:lnTo>
                  <a:lnTo>
                    <a:pt x="185" y="2212"/>
                  </a:lnTo>
                  <a:lnTo>
                    <a:pt x="184" y="2214"/>
                  </a:lnTo>
                  <a:lnTo>
                    <a:pt x="182" y="2216"/>
                  </a:lnTo>
                  <a:lnTo>
                    <a:pt x="182" y="2216"/>
                  </a:lnTo>
                  <a:lnTo>
                    <a:pt x="181" y="2218"/>
                  </a:lnTo>
                  <a:lnTo>
                    <a:pt x="178" y="2218"/>
                  </a:lnTo>
                  <a:lnTo>
                    <a:pt x="176" y="2216"/>
                  </a:lnTo>
                  <a:lnTo>
                    <a:pt x="173" y="2216"/>
                  </a:lnTo>
                  <a:lnTo>
                    <a:pt x="174" y="2219"/>
                  </a:lnTo>
                  <a:lnTo>
                    <a:pt x="177" y="2219"/>
                  </a:lnTo>
                  <a:lnTo>
                    <a:pt x="175" y="2222"/>
                  </a:lnTo>
                  <a:lnTo>
                    <a:pt x="171" y="2222"/>
                  </a:lnTo>
                  <a:lnTo>
                    <a:pt x="171" y="2224"/>
                  </a:lnTo>
                  <a:lnTo>
                    <a:pt x="171" y="2227"/>
                  </a:lnTo>
                  <a:lnTo>
                    <a:pt x="173" y="2228"/>
                  </a:lnTo>
                  <a:lnTo>
                    <a:pt x="175" y="2230"/>
                  </a:lnTo>
                  <a:lnTo>
                    <a:pt x="178" y="2229"/>
                  </a:lnTo>
                  <a:lnTo>
                    <a:pt x="178" y="2228"/>
                  </a:lnTo>
                  <a:lnTo>
                    <a:pt x="182" y="2228"/>
                  </a:lnTo>
                  <a:lnTo>
                    <a:pt x="184" y="2227"/>
                  </a:lnTo>
                  <a:lnTo>
                    <a:pt x="187" y="2228"/>
                  </a:lnTo>
                  <a:lnTo>
                    <a:pt x="186" y="2231"/>
                  </a:lnTo>
                  <a:lnTo>
                    <a:pt x="183" y="2232"/>
                  </a:lnTo>
                  <a:lnTo>
                    <a:pt x="181" y="2233"/>
                  </a:lnTo>
                  <a:lnTo>
                    <a:pt x="178" y="2235"/>
                  </a:lnTo>
                  <a:lnTo>
                    <a:pt x="176" y="2237"/>
                  </a:lnTo>
                  <a:lnTo>
                    <a:pt x="177" y="2239"/>
                  </a:lnTo>
                  <a:lnTo>
                    <a:pt x="178" y="2243"/>
                  </a:lnTo>
                  <a:lnTo>
                    <a:pt x="181" y="2244"/>
                  </a:lnTo>
                  <a:lnTo>
                    <a:pt x="184" y="2244"/>
                  </a:lnTo>
                  <a:lnTo>
                    <a:pt x="186" y="2246"/>
                  </a:lnTo>
                  <a:lnTo>
                    <a:pt x="190" y="2247"/>
                  </a:lnTo>
                  <a:lnTo>
                    <a:pt x="192" y="2248"/>
                  </a:lnTo>
                  <a:lnTo>
                    <a:pt x="190" y="2250"/>
                  </a:lnTo>
                  <a:lnTo>
                    <a:pt x="186" y="2250"/>
                  </a:lnTo>
                  <a:lnTo>
                    <a:pt x="188" y="2248"/>
                  </a:lnTo>
                  <a:lnTo>
                    <a:pt x="185" y="2247"/>
                  </a:lnTo>
                  <a:lnTo>
                    <a:pt x="183" y="2246"/>
                  </a:lnTo>
                  <a:lnTo>
                    <a:pt x="181" y="2245"/>
                  </a:lnTo>
                  <a:lnTo>
                    <a:pt x="179" y="2248"/>
                  </a:lnTo>
                  <a:lnTo>
                    <a:pt x="178" y="2245"/>
                  </a:lnTo>
                  <a:lnTo>
                    <a:pt x="177" y="2247"/>
                  </a:lnTo>
                  <a:lnTo>
                    <a:pt x="174" y="2247"/>
                  </a:lnTo>
                  <a:lnTo>
                    <a:pt x="169" y="2244"/>
                  </a:lnTo>
                  <a:lnTo>
                    <a:pt x="166" y="2245"/>
                  </a:lnTo>
                  <a:lnTo>
                    <a:pt x="169" y="2245"/>
                  </a:lnTo>
                  <a:lnTo>
                    <a:pt x="171" y="2247"/>
                  </a:lnTo>
                  <a:lnTo>
                    <a:pt x="174" y="2249"/>
                  </a:lnTo>
                  <a:lnTo>
                    <a:pt x="171" y="2248"/>
                  </a:lnTo>
                  <a:lnTo>
                    <a:pt x="168" y="2249"/>
                  </a:lnTo>
                  <a:lnTo>
                    <a:pt x="169" y="2246"/>
                  </a:lnTo>
                  <a:lnTo>
                    <a:pt x="167" y="2246"/>
                  </a:lnTo>
                  <a:lnTo>
                    <a:pt x="165" y="2248"/>
                  </a:lnTo>
                  <a:lnTo>
                    <a:pt x="161" y="2248"/>
                  </a:lnTo>
                  <a:lnTo>
                    <a:pt x="159" y="2248"/>
                  </a:lnTo>
                  <a:lnTo>
                    <a:pt x="157" y="2249"/>
                  </a:lnTo>
                  <a:lnTo>
                    <a:pt x="153" y="2248"/>
                  </a:lnTo>
                  <a:lnTo>
                    <a:pt x="157" y="2250"/>
                  </a:lnTo>
                  <a:lnTo>
                    <a:pt x="153" y="2250"/>
                  </a:lnTo>
                  <a:lnTo>
                    <a:pt x="151" y="2249"/>
                  </a:lnTo>
                  <a:lnTo>
                    <a:pt x="152" y="2253"/>
                  </a:lnTo>
                  <a:lnTo>
                    <a:pt x="156" y="2253"/>
                  </a:lnTo>
                  <a:lnTo>
                    <a:pt x="158" y="2252"/>
                  </a:lnTo>
                  <a:lnTo>
                    <a:pt x="161" y="2250"/>
                  </a:lnTo>
                  <a:lnTo>
                    <a:pt x="162" y="2253"/>
                  </a:lnTo>
                  <a:lnTo>
                    <a:pt x="165" y="2252"/>
                  </a:lnTo>
                  <a:lnTo>
                    <a:pt x="164" y="2255"/>
                  </a:lnTo>
                  <a:lnTo>
                    <a:pt x="167" y="2254"/>
                  </a:lnTo>
                  <a:lnTo>
                    <a:pt x="169" y="2254"/>
                  </a:lnTo>
                  <a:lnTo>
                    <a:pt x="167" y="2256"/>
                  </a:lnTo>
                  <a:lnTo>
                    <a:pt x="169" y="2255"/>
                  </a:lnTo>
                  <a:lnTo>
                    <a:pt x="173" y="2255"/>
                  </a:lnTo>
                  <a:lnTo>
                    <a:pt x="175" y="2253"/>
                  </a:lnTo>
                  <a:lnTo>
                    <a:pt x="175" y="2256"/>
                  </a:lnTo>
                  <a:lnTo>
                    <a:pt x="178" y="2256"/>
                  </a:lnTo>
                  <a:lnTo>
                    <a:pt x="178" y="2254"/>
                  </a:lnTo>
                  <a:lnTo>
                    <a:pt x="178" y="2253"/>
                  </a:lnTo>
                  <a:lnTo>
                    <a:pt x="181" y="2255"/>
                  </a:lnTo>
                  <a:lnTo>
                    <a:pt x="183" y="2256"/>
                  </a:lnTo>
                  <a:lnTo>
                    <a:pt x="186" y="2256"/>
                  </a:lnTo>
                  <a:lnTo>
                    <a:pt x="188" y="2257"/>
                  </a:lnTo>
                  <a:lnTo>
                    <a:pt x="192" y="2257"/>
                  </a:lnTo>
                  <a:lnTo>
                    <a:pt x="194" y="2255"/>
                  </a:lnTo>
                  <a:lnTo>
                    <a:pt x="196" y="2257"/>
                  </a:lnTo>
                  <a:lnTo>
                    <a:pt x="198" y="2256"/>
                  </a:lnTo>
                  <a:lnTo>
                    <a:pt x="196" y="2255"/>
                  </a:lnTo>
                  <a:lnTo>
                    <a:pt x="196" y="2255"/>
                  </a:lnTo>
                  <a:lnTo>
                    <a:pt x="199" y="2256"/>
                  </a:lnTo>
                  <a:lnTo>
                    <a:pt x="199" y="2256"/>
                  </a:lnTo>
                  <a:lnTo>
                    <a:pt x="201" y="2255"/>
                  </a:lnTo>
                  <a:lnTo>
                    <a:pt x="202" y="2255"/>
                  </a:lnTo>
                  <a:lnTo>
                    <a:pt x="203" y="2256"/>
                  </a:lnTo>
                  <a:lnTo>
                    <a:pt x="207" y="2256"/>
                  </a:lnTo>
                  <a:lnTo>
                    <a:pt x="209" y="2257"/>
                  </a:lnTo>
                  <a:lnTo>
                    <a:pt x="212" y="2256"/>
                  </a:lnTo>
                  <a:lnTo>
                    <a:pt x="215" y="2257"/>
                  </a:lnTo>
                  <a:lnTo>
                    <a:pt x="217" y="2257"/>
                  </a:lnTo>
                  <a:lnTo>
                    <a:pt x="220" y="2257"/>
                  </a:lnTo>
                  <a:lnTo>
                    <a:pt x="222" y="2258"/>
                  </a:lnTo>
                  <a:lnTo>
                    <a:pt x="226" y="2260"/>
                  </a:lnTo>
                  <a:lnTo>
                    <a:pt x="228" y="2258"/>
                  </a:lnTo>
                  <a:lnTo>
                    <a:pt x="230" y="2258"/>
                  </a:lnTo>
                  <a:lnTo>
                    <a:pt x="234" y="2257"/>
                  </a:lnTo>
                  <a:lnTo>
                    <a:pt x="236" y="2257"/>
                  </a:lnTo>
                  <a:lnTo>
                    <a:pt x="239" y="2257"/>
                  </a:lnTo>
                  <a:lnTo>
                    <a:pt x="242" y="2257"/>
                  </a:lnTo>
                  <a:lnTo>
                    <a:pt x="243" y="2255"/>
                  </a:lnTo>
                  <a:lnTo>
                    <a:pt x="244" y="2253"/>
                  </a:lnTo>
                  <a:lnTo>
                    <a:pt x="242" y="2252"/>
                  </a:lnTo>
                  <a:lnTo>
                    <a:pt x="239" y="2253"/>
                  </a:lnTo>
                  <a:close/>
                  <a:moveTo>
                    <a:pt x="659" y="1517"/>
                  </a:moveTo>
                  <a:lnTo>
                    <a:pt x="660" y="1513"/>
                  </a:lnTo>
                  <a:lnTo>
                    <a:pt x="657" y="1510"/>
                  </a:lnTo>
                  <a:lnTo>
                    <a:pt x="657" y="1508"/>
                  </a:lnTo>
                  <a:lnTo>
                    <a:pt x="656" y="1502"/>
                  </a:lnTo>
                  <a:lnTo>
                    <a:pt x="654" y="1495"/>
                  </a:lnTo>
                  <a:lnTo>
                    <a:pt x="653" y="1492"/>
                  </a:lnTo>
                  <a:lnTo>
                    <a:pt x="651" y="1489"/>
                  </a:lnTo>
                  <a:lnTo>
                    <a:pt x="648" y="1488"/>
                  </a:lnTo>
                  <a:lnTo>
                    <a:pt x="645" y="1488"/>
                  </a:lnTo>
                  <a:lnTo>
                    <a:pt x="635" y="1488"/>
                  </a:lnTo>
                  <a:lnTo>
                    <a:pt x="631" y="1487"/>
                  </a:lnTo>
                  <a:lnTo>
                    <a:pt x="628" y="1486"/>
                  </a:lnTo>
                  <a:lnTo>
                    <a:pt x="623" y="1483"/>
                  </a:lnTo>
                  <a:lnTo>
                    <a:pt x="623" y="1483"/>
                  </a:lnTo>
                  <a:lnTo>
                    <a:pt x="621" y="1482"/>
                  </a:lnTo>
                  <a:lnTo>
                    <a:pt x="620" y="1479"/>
                  </a:lnTo>
                  <a:lnTo>
                    <a:pt x="617" y="1477"/>
                  </a:lnTo>
                  <a:lnTo>
                    <a:pt x="614" y="1475"/>
                  </a:lnTo>
                  <a:lnTo>
                    <a:pt x="612" y="1472"/>
                  </a:lnTo>
                  <a:lnTo>
                    <a:pt x="610" y="1469"/>
                  </a:lnTo>
                  <a:lnTo>
                    <a:pt x="608" y="1469"/>
                  </a:lnTo>
                  <a:lnTo>
                    <a:pt x="600" y="1463"/>
                  </a:lnTo>
                  <a:lnTo>
                    <a:pt x="588" y="1458"/>
                  </a:lnTo>
                  <a:lnTo>
                    <a:pt x="587" y="1458"/>
                  </a:lnTo>
                  <a:lnTo>
                    <a:pt x="582" y="1457"/>
                  </a:lnTo>
                  <a:lnTo>
                    <a:pt x="575" y="1458"/>
                  </a:lnTo>
                  <a:lnTo>
                    <a:pt x="572" y="1458"/>
                  </a:lnTo>
                  <a:lnTo>
                    <a:pt x="571" y="1460"/>
                  </a:lnTo>
                  <a:lnTo>
                    <a:pt x="567" y="1458"/>
                  </a:lnTo>
                  <a:lnTo>
                    <a:pt x="563" y="1457"/>
                  </a:lnTo>
                  <a:lnTo>
                    <a:pt x="562" y="1458"/>
                  </a:lnTo>
                  <a:lnTo>
                    <a:pt x="559" y="1457"/>
                  </a:lnTo>
                  <a:lnTo>
                    <a:pt x="558" y="1457"/>
                  </a:lnTo>
                  <a:lnTo>
                    <a:pt x="555" y="1457"/>
                  </a:lnTo>
                  <a:lnTo>
                    <a:pt x="550" y="1453"/>
                  </a:lnTo>
                  <a:lnTo>
                    <a:pt x="544" y="1451"/>
                  </a:lnTo>
                  <a:lnTo>
                    <a:pt x="542" y="1451"/>
                  </a:lnTo>
                  <a:lnTo>
                    <a:pt x="542" y="1452"/>
                  </a:lnTo>
                  <a:lnTo>
                    <a:pt x="536" y="1453"/>
                  </a:lnTo>
                  <a:lnTo>
                    <a:pt x="534" y="1456"/>
                  </a:lnTo>
                  <a:lnTo>
                    <a:pt x="533" y="1457"/>
                  </a:lnTo>
                  <a:lnTo>
                    <a:pt x="532" y="1458"/>
                  </a:lnTo>
                  <a:lnTo>
                    <a:pt x="531" y="1456"/>
                  </a:lnTo>
                  <a:lnTo>
                    <a:pt x="534" y="1452"/>
                  </a:lnTo>
                  <a:lnTo>
                    <a:pt x="531" y="1452"/>
                  </a:lnTo>
                  <a:lnTo>
                    <a:pt x="529" y="1453"/>
                  </a:lnTo>
                  <a:lnTo>
                    <a:pt x="528" y="1459"/>
                  </a:lnTo>
                  <a:lnTo>
                    <a:pt x="526" y="1461"/>
                  </a:lnTo>
                  <a:lnTo>
                    <a:pt x="524" y="1465"/>
                  </a:lnTo>
                  <a:lnTo>
                    <a:pt x="523" y="1463"/>
                  </a:lnTo>
                  <a:lnTo>
                    <a:pt x="525" y="1461"/>
                  </a:lnTo>
                  <a:lnTo>
                    <a:pt x="525" y="1459"/>
                  </a:lnTo>
                  <a:lnTo>
                    <a:pt x="526" y="1453"/>
                  </a:lnTo>
                  <a:lnTo>
                    <a:pt x="529" y="1451"/>
                  </a:lnTo>
                  <a:lnTo>
                    <a:pt x="528" y="1448"/>
                  </a:lnTo>
                  <a:lnTo>
                    <a:pt x="526" y="1450"/>
                  </a:lnTo>
                  <a:lnTo>
                    <a:pt x="523" y="1450"/>
                  </a:lnTo>
                  <a:lnTo>
                    <a:pt x="526" y="1449"/>
                  </a:lnTo>
                  <a:lnTo>
                    <a:pt x="527" y="1446"/>
                  </a:lnTo>
                  <a:lnTo>
                    <a:pt x="523" y="1441"/>
                  </a:lnTo>
                  <a:lnTo>
                    <a:pt x="520" y="1441"/>
                  </a:lnTo>
                  <a:lnTo>
                    <a:pt x="520" y="1439"/>
                  </a:lnTo>
                  <a:lnTo>
                    <a:pt x="518" y="1440"/>
                  </a:lnTo>
                  <a:lnTo>
                    <a:pt x="517" y="1442"/>
                  </a:lnTo>
                  <a:lnTo>
                    <a:pt x="516" y="1440"/>
                  </a:lnTo>
                  <a:lnTo>
                    <a:pt x="516" y="1437"/>
                  </a:lnTo>
                  <a:lnTo>
                    <a:pt x="515" y="1440"/>
                  </a:lnTo>
                  <a:lnTo>
                    <a:pt x="515" y="1437"/>
                  </a:lnTo>
                  <a:lnTo>
                    <a:pt x="506" y="1435"/>
                  </a:lnTo>
                  <a:lnTo>
                    <a:pt x="505" y="1433"/>
                  </a:lnTo>
                  <a:lnTo>
                    <a:pt x="499" y="1433"/>
                  </a:lnTo>
                  <a:lnTo>
                    <a:pt x="493" y="1429"/>
                  </a:lnTo>
                  <a:lnTo>
                    <a:pt x="491" y="1429"/>
                  </a:lnTo>
                  <a:lnTo>
                    <a:pt x="489" y="1427"/>
                  </a:lnTo>
                  <a:lnTo>
                    <a:pt x="488" y="1429"/>
                  </a:lnTo>
                  <a:lnTo>
                    <a:pt x="485" y="1427"/>
                  </a:lnTo>
                  <a:lnTo>
                    <a:pt x="483" y="1428"/>
                  </a:lnTo>
                  <a:lnTo>
                    <a:pt x="478" y="1428"/>
                  </a:lnTo>
                  <a:lnTo>
                    <a:pt x="476" y="1431"/>
                  </a:lnTo>
                  <a:lnTo>
                    <a:pt x="475" y="1435"/>
                  </a:lnTo>
                  <a:lnTo>
                    <a:pt x="473" y="1439"/>
                  </a:lnTo>
                  <a:lnTo>
                    <a:pt x="477" y="1439"/>
                  </a:lnTo>
                  <a:lnTo>
                    <a:pt x="474" y="1440"/>
                  </a:lnTo>
                  <a:lnTo>
                    <a:pt x="474" y="1442"/>
                  </a:lnTo>
                  <a:lnTo>
                    <a:pt x="471" y="1439"/>
                  </a:lnTo>
                  <a:lnTo>
                    <a:pt x="468" y="1441"/>
                  </a:lnTo>
                  <a:lnTo>
                    <a:pt x="466" y="1443"/>
                  </a:lnTo>
                  <a:lnTo>
                    <a:pt x="464" y="1444"/>
                  </a:lnTo>
                  <a:lnTo>
                    <a:pt x="461" y="1448"/>
                  </a:lnTo>
                  <a:lnTo>
                    <a:pt x="459" y="1452"/>
                  </a:lnTo>
                  <a:lnTo>
                    <a:pt x="459" y="1453"/>
                  </a:lnTo>
                  <a:lnTo>
                    <a:pt x="459" y="1451"/>
                  </a:lnTo>
                  <a:lnTo>
                    <a:pt x="461" y="1443"/>
                  </a:lnTo>
                  <a:lnTo>
                    <a:pt x="459" y="1443"/>
                  </a:lnTo>
                  <a:lnTo>
                    <a:pt x="457" y="1444"/>
                  </a:lnTo>
                  <a:lnTo>
                    <a:pt x="455" y="1448"/>
                  </a:lnTo>
                  <a:lnTo>
                    <a:pt x="454" y="1444"/>
                  </a:lnTo>
                  <a:lnTo>
                    <a:pt x="452" y="1443"/>
                  </a:lnTo>
                  <a:lnTo>
                    <a:pt x="449" y="1445"/>
                  </a:lnTo>
                  <a:lnTo>
                    <a:pt x="447" y="1445"/>
                  </a:lnTo>
                  <a:lnTo>
                    <a:pt x="443" y="1443"/>
                  </a:lnTo>
                  <a:lnTo>
                    <a:pt x="442" y="1443"/>
                  </a:lnTo>
                  <a:lnTo>
                    <a:pt x="442" y="1441"/>
                  </a:lnTo>
                  <a:lnTo>
                    <a:pt x="442" y="1440"/>
                  </a:lnTo>
                  <a:lnTo>
                    <a:pt x="441" y="1439"/>
                  </a:lnTo>
                  <a:lnTo>
                    <a:pt x="441" y="1439"/>
                  </a:lnTo>
                  <a:lnTo>
                    <a:pt x="441" y="1437"/>
                  </a:lnTo>
                  <a:lnTo>
                    <a:pt x="441" y="1432"/>
                  </a:lnTo>
                  <a:lnTo>
                    <a:pt x="438" y="1433"/>
                  </a:lnTo>
                  <a:lnTo>
                    <a:pt x="430" y="1437"/>
                  </a:lnTo>
                  <a:lnTo>
                    <a:pt x="429" y="1437"/>
                  </a:lnTo>
                  <a:lnTo>
                    <a:pt x="426" y="1440"/>
                  </a:lnTo>
                  <a:lnTo>
                    <a:pt x="421" y="1442"/>
                  </a:lnTo>
                  <a:lnTo>
                    <a:pt x="421" y="1442"/>
                  </a:lnTo>
                  <a:lnTo>
                    <a:pt x="418" y="1441"/>
                  </a:lnTo>
                  <a:lnTo>
                    <a:pt x="415" y="1441"/>
                  </a:lnTo>
                  <a:lnTo>
                    <a:pt x="415" y="1440"/>
                  </a:lnTo>
                  <a:lnTo>
                    <a:pt x="422" y="1437"/>
                  </a:lnTo>
                  <a:lnTo>
                    <a:pt x="424" y="1439"/>
                  </a:lnTo>
                  <a:lnTo>
                    <a:pt x="426" y="1434"/>
                  </a:lnTo>
                  <a:lnTo>
                    <a:pt x="429" y="1433"/>
                  </a:lnTo>
                  <a:lnTo>
                    <a:pt x="429" y="1431"/>
                  </a:lnTo>
                  <a:lnTo>
                    <a:pt x="434" y="1422"/>
                  </a:lnTo>
                  <a:lnTo>
                    <a:pt x="435" y="1420"/>
                  </a:lnTo>
                  <a:lnTo>
                    <a:pt x="437" y="1419"/>
                  </a:lnTo>
                  <a:lnTo>
                    <a:pt x="440" y="1416"/>
                  </a:lnTo>
                  <a:lnTo>
                    <a:pt x="443" y="1415"/>
                  </a:lnTo>
                  <a:lnTo>
                    <a:pt x="449" y="1406"/>
                  </a:lnTo>
                  <a:lnTo>
                    <a:pt x="452" y="1403"/>
                  </a:lnTo>
                  <a:lnTo>
                    <a:pt x="452" y="1402"/>
                  </a:lnTo>
                  <a:lnTo>
                    <a:pt x="450" y="1402"/>
                  </a:lnTo>
                  <a:lnTo>
                    <a:pt x="452" y="1401"/>
                  </a:lnTo>
                  <a:lnTo>
                    <a:pt x="454" y="1399"/>
                  </a:lnTo>
                  <a:lnTo>
                    <a:pt x="454" y="1395"/>
                  </a:lnTo>
                  <a:lnTo>
                    <a:pt x="452" y="1394"/>
                  </a:lnTo>
                  <a:lnTo>
                    <a:pt x="449" y="1393"/>
                  </a:lnTo>
                  <a:lnTo>
                    <a:pt x="447" y="1393"/>
                  </a:lnTo>
                  <a:lnTo>
                    <a:pt x="444" y="1391"/>
                  </a:lnTo>
                  <a:lnTo>
                    <a:pt x="442" y="1390"/>
                  </a:lnTo>
                  <a:lnTo>
                    <a:pt x="442" y="1386"/>
                  </a:lnTo>
                  <a:lnTo>
                    <a:pt x="440" y="1384"/>
                  </a:lnTo>
                  <a:lnTo>
                    <a:pt x="440" y="1382"/>
                  </a:lnTo>
                  <a:lnTo>
                    <a:pt x="438" y="1376"/>
                  </a:lnTo>
                  <a:lnTo>
                    <a:pt x="438" y="1374"/>
                  </a:lnTo>
                  <a:lnTo>
                    <a:pt x="437" y="1365"/>
                  </a:lnTo>
                  <a:lnTo>
                    <a:pt x="435" y="1368"/>
                  </a:lnTo>
                  <a:lnTo>
                    <a:pt x="435" y="1363"/>
                  </a:lnTo>
                  <a:lnTo>
                    <a:pt x="433" y="1360"/>
                  </a:lnTo>
                  <a:lnTo>
                    <a:pt x="431" y="1359"/>
                  </a:lnTo>
                  <a:lnTo>
                    <a:pt x="431" y="1362"/>
                  </a:lnTo>
                  <a:lnTo>
                    <a:pt x="432" y="1365"/>
                  </a:lnTo>
                  <a:lnTo>
                    <a:pt x="431" y="1362"/>
                  </a:lnTo>
                  <a:lnTo>
                    <a:pt x="429" y="1364"/>
                  </a:lnTo>
                  <a:lnTo>
                    <a:pt x="430" y="1360"/>
                  </a:lnTo>
                  <a:lnTo>
                    <a:pt x="426" y="1356"/>
                  </a:lnTo>
                  <a:lnTo>
                    <a:pt x="425" y="1358"/>
                  </a:lnTo>
                  <a:lnTo>
                    <a:pt x="424" y="1359"/>
                  </a:lnTo>
                  <a:lnTo>
                    <a:pt x="425" y="1356"/>
                  </a:lnTo>
                  <a:lnTo>
                    <a:pt x="424" y="1354"/>
                  </a:lnTo>
                  <a:lnTo>
                    <a:pt x="421" y="1352"/>
                  </a:lnTo>
                  <a:lnTo>
                    <a:pt x="420" y="1354"/>
                  </a:lnTo>
                  <a:lnTo>
                    <a:pt x="421" y="1351"/>
                  </a:lnTo>
                  <a:lnTo>
                    <a:pt x="420" y="1351"/>
                  </a:lnTo>
                  <a:lnTo>
                    <a:pt x="417" y="1349"/>
                  </a:lnTo>
                  <a:lnTo>
                    <a:pt x="412" y="1343"/>
                  </a:lnTo>
                  <a:lnTo>
                    <a:pt x="411" y="1343"/>
                  </a:lnTo>
                  <a:lnTo>
                    <a:pt x="404" y="1342"/>
                  </a:lnTo>
                  <a:lnTo>
                    <a:pt x="401" y="1340"/>
                  </a:lnTo>
                  <a:lnTo>
                    <a:pt x="399" y="1340"/>
                  </a:lnTo>
                  <a:lnTo>
                    <a:pt x="396" y="1345"/>
                  </a:lnTo>
                  <a:lnTo>
                    <a:pt x="395" y="1346"/>
                  </a:lnTo>
                  <a:lnTo>
                    <a:pt x="397" y="1342"/>
                  </a:lnTo>
                  <a:lnTo>
                    <a:pt x="397" y="1340"/>
                  </a:lnTo>
                  <a:lnTo>
                    <a:pt x="395" y="1338"/>
                  </a:lnTo>
                  <a:lnTo>
                    <a:pt x="383" y="1337"/>
                  </a:lnTo>
                  <a:lnTo>
                    <a:pt x="383" y="1339"/>
                  </a:lnTo>
                  <a:lnTo>
                    <a:pt x="382" y="1339"/>
                  </a:lnTo>
                  <a:lnTo>
                    <a:pt x="379" y="1337"/>
                  </a:lnTo>
                  <a:lnTo>
                    <a:pt x="373" y="1337"/>
                  </a:lnTo>
                  <a:lnTo>
                    <a:pt x="371" y="1338"/>
                  </a:lnTo>
                  <a:lnTo>
                    <a:pt x="371" y="1339"/>
                  </a:lnTo>
                  <a:lnTo>
                    <a:pt x="371" y="1341"/>
                  </a:lnTo>
                  <a:lnTo>
                    <a:pt x="369" y="1339"/>
                  </a:lnTo>
                  <a:lnTo>
                    <a:pt x="363" y="1338"/>
                  </a:lnTo>
                  <a:lnTo>
                    <a:pt x="356" y="1337"/>
                  </a:lnTo>
                  <a:lnTo>
                    <a:pt x="356" y="1337"/>
                  </a:lnTo>
                  <a:lnTo>
                    <a:pt x="355" y="1337"/>
                  </a:lnTo>
                  <a:lnTo>
                    <a:pt x="354" y="1341"/>
                  </a:lnTo>
                  <a:lnTo>
                    <a:pt x="353" y="1343"/>
                  </a:lnTo>
                  <a:lnTo>
                    <a:pt x="354" y="1341"/>
                  </a:lnTo>
                  <a:lnTo>
                    <a:pt x="354" y="1335"/>
                  </a:lnTo>
                  <a:lnTo>
                    <a:pt x="352" y="1333"/>
                  </a:lnTo>
                  <a:lnTo>
                    <a:pt x="349" y="1333"/>
                  </a:lnTo>
                  <a:lnTo>
                    <a:pt x="346" y="1329"/>
                  </a:lnTo>
                  <a:lnTo>
                    <a:pt x="343" y="1325"/>
                  </a:lnTo>
                  <a:lnTo>
                    <a:pt x="340" y="1325"/>
                  </a:lnTo>
                  <a:lnTo>
                    <a:pt x="339" y="1324"/>
                  </a:lnTo>
                  <a:lnTo>
                    <a:pt x="337" y="1324"/>
                  </a:lnTo>
                  <a:lnTo>
                    <a:pt x="335" y="1328"/>
                  </a:lnTo>
                  <a:lnTo>
                    <a:pt x="335" y="1331"/>
                  </a:lnTo>
                  <a:lnTo>
                    <a:pt x="333" y="1331"/>
                  </a:lnTo>
                  <a:lnTo>
                    <a:pt x="335" y="1329"/>
                  </a:lnTo>
                  <a:lnTo>
                    <a:pt x="335" y="1325"/>
                  </a:lnTo>
                  <a:lnTo>
                    <a:pt x="336" y="1323"/>
                  </a:lnTo>
                  <a:lnTo>
                    <a:pt x="336" y="1321"/>
                  </a:lnTo>
                  <a:lnTo>
                    <a:pt x="336" y="1318"/>
                  </a:lnTo>
                  <a:lnTo>
                    <a:pt x="335" y="1316"/>
                  </a:lnTo>
                  <a:lnTo>
                    <a:pt x="331" y="1313"/>
                  </a:lnTo>
                  <a:lnTo>
                    <a:pt x="328" y="1309"/>
                  </a:lnTo>
                  <a:lnTo>
                    <a:pt x="326" y="1307"/>
                  </a:lnTo>
                  <a:lnTo>
                    <a:pt x="322" y="1306"/>
                  </a:lnTo>
                  <a:lnTo>
                    <a:pt x="320" y="1305"/>
                  </a:lnTo>
                  <a:lnTo>
                    <a:pt x="322" y="1307"/>
                  </a:lnTo>
                  <a:lnTo>
                    <a:pt x="318" y="1304"/>
                  </a:lnTo>
                  <a:lnTo>
                    <a:pt x="315" y="1302"/>
                  </a:lnTo>
                  <a:lnTo>
                    <a:pt x="312" y="1300"/>
                  </a:lnTo>
                  <a:lnTo>
                    <a:pt x="309" y="1300"/>
                  </a:lnTo>
                  <a:lnTo>
                    <a:pt x="309" y="1302"/>
                  </a:lnTo>
                  <a:lnTo>
                    <a:pt x="305" y="1300"/>
                  </a:lnTo>
                  <a:lnTo>
                    <a:pt x="303" y="1300"/>
                  </a:lnTo>
                  <a:lnTo>
                    <a:pt x="297" y="1304"/>
                  </a:lnTo>
                  <a:lnTo>
                    <a:pt x="293" y="1300"/>
                  </a:lnTo>
                  <a:lnTo>
                    <a:pt x="293" y="1300"/>
                  </a:lnTo>
                  <a:lnTo>
                    <a:pt x="298" y="1300"/>
                  </a:lnTo>
                  <a:lnTo>
                    <a:pt x="301" y="1294"/>
                  </a:lnTo>
                  <a:lnTo>
                    <a:pt x="304" y="1290"/>
                  </a:lnTo>
                  <a:lnTo>
                    <a:pt x="301" y="1287"/>
                  </a:lnTo>
                  <a:lnTo>
                    <a:pt x="298" y="1287"/>
                  </a:lnTo>
                  <a:lnTo>
                    <a:pt x="294" y="1285"/>
                  </a:lnTo>
                  <a:lnTo>
                    <a:pt x="290" y="1285"/>
                  </a:lnTo>
                  <a:lnTo>
                    <a:pt x="290" y="1285"/>
                  </a:lnTo>
                  <a:lnTo>
                    <a:pt x="289" y="1287"/>
                  </a:lnTo>
                  <a:lnTo>
                    <a:pt x="290" y="1285"/>
                  </a:lnTo>
                  <a:lnTo>
                    <a:pt x="288" y="1282"/>
                  </a:lnTo>
                  <a:lnTo>
                    <a:pt x="286" y="1281"/>
                  </a:lnTo>
                  <a:lnTo>
                    <a:pt x="285" y="1281"/>
                  </a:lnTo>
                  <a:lnTo>
                    <a:pt x="285" y="1282"/>
                  </a:lnTo>
                  <a:lnTo>
                    <a:pt x="287" y="1283"/>
                  </a:lnTo>
                  <a:lnTo>
                    <a:pt x="286" y="1283"/>
                  </a:lnTo>
                  <a:lnTo>
                    <a:pt x="285" y="1287"/>
                  </a:lnTo>
                  <a:lnTo>
                    <a:pt x="285" y="1287"/>
                  </a:lnTo>
                  <a:lnTo>
                    <a:pt x="285" y="1286"/>
                  </a:lnTo>
                  <a:lnTo>
                    <a:pt x="285" y="1282"/>
                  </a:lnTo>
                  <a:lnTo>
                    <a:pt x="284" y="1286"/>
                  </a:lnTo>
                  <a:lnTo>
                    <a:pt x="283" y="1286"/>
                  </a:lnTo>
                  <a:lnTo>
                    <a:pt x="281" y="1282"/>
                  </a:lnTo>
                  <a:lnTo>
                    <a:pt x="281" y="1281"/>
                  </a:lnTo>
                  <a:lnTo>
                    <a:pt x="279" y="1279"/>
                  </a:lnTo>
                  <a:lnTo>
                    <a:pt x="277" y="1281"/>
                  </a:lnTo>
                  <a:lnTo>
                    <a:pt x="275" y="1281"/>
                  </a:lnTo>
                  <a:lnTo>
                    <a:pt x="273" y="1280"/>
                  </a:lnTo>
                  <a:lnTo>
                    <a:pt x="276" y="1280"/>
                  </a:lnTo>
                  <a:lnTo>
                    <a:pt x="279" y="1279"/>
                  </a:lnTo>
                  <a:lnTo>
                    <a:pt x="277" y="1275"/>
                  </a:lnTo>
                  <a:lnTo>
                    <a:pt x="275" y="1278"/>
                  </a:lnTo>
                  <a:lnTo>
                    <a:pt x="275" y="1274"/>
                  </a:lnTo>
                  <a:lnTo>
                    <a:pt x="277" y="1273"/>
                  </a:lnTo>
                  <a:lnTo>
                    <a:pt x="283" y="1274"/>
                  </a:lnTo>
                  <a:lnTo>
                    <a:pt x="285" y="1272"/>
                  </a:lnTo>
                  <a:lnTo>
                    <a:pt x="288" y="1271"/>
                  </a:lnTo>
                  <a:lnTo>
                    <a:pt x="286" y="1272"/>
                  </a:lnTo>
                  <a:lnTo>
                    <a:pt x="277" y="1271"/>
                  </a:lnTo>
                  <a:lnTo>
                    <a:pt x="275" y="1272"/>
                  </a:lnTo>
                  <a:lnTo>
                    <a:pt x="272" y="1271"/>
                  </a:lnTo>
                  <a:lnTo>
                    <a:pt x="267" y="1273"/>
                  </a:lnTo>
                  <a:lnTo>
                    <a:pt x="263" y="1272"/>
                  </a:lnTo>
                  <a:lnTo>
                    <a:pt x="261" y="1272"/>
                  </a:lnTo>
                  <a:lnTo>
                    <a:pt x="259" y="1273"/>
                  </a:lnTo>
                  <a:lnTo>
                    <a:pt x="261" y="1273"/>
                  </a:lnTo>
                  <a:lnTo>
                    <a:pt x="263" y="1274"/>
                  </a:lnTo>
                  <a:lnTo>
                    <a:pt x="259" y="1274"/>
                  </a:lnTo>
                  <a:lnTo>
                    <a:pt x="255" y="1275"/>
                  </a:lnTo>
                  <a:lnTo>
                    <a:pt x="251" y="1279"/>
                  </a:lnTo>
                  <a:lnTo>
                    <a:pt x="250" y="1280"/>
                  </a:lnTo>
                  <a:lnTo>
                    <a:pt x="244" y="1280"/>
                  </a:lnTo>
                  <a:lnTo>
                    <a:pt x="238" y="1279"/>
                  </a:lnTo>
                  <a:lnTo>
                    <a:pt x="236" y="1278"/>
                  </a:lnTo>
                  <a:lnTo>
                    <a:pt x="232" y="1274"/>
                  </a:lnTo>
                  <a:lnTo>
                    <a:pt x="232" y="1273"/>
                  </a:lnTo>
                  <a:lnTo>
                    <a:pt x="228" y="1273"/>
                  </a:lnTo>
                  <a:lnTo>
                    <a:pt x="222" y="1273"/>
                  </a:lnTo>
                  <a:lnTo>
                    <a:pt x="210" y="1274"/>
                  </a:lnTo>
                  <a:lnTo>
                    <a:pt x="204" y="1274"/>
                  </a:lnTo>
                  <a:lnTo>
                    <a:pt x="202" y="1273"/>
                  </a:lnTo>
                  <a:lnTo>
                    <a:pt x="201" y="1272"/>
                  </a:lnTo>
                  <a:lnTo>
                    <a:pt x="202" y="1269"/>
                  </a:lnTo>
                  <a:lnTo>
                    <a:pt x="200" y="1264"/>
                  </a:lnTo>
                  <a:lnTo>
                    <a:pt x="194" y="1261"/>
                  </a:lnTo>
                  <a:lnTo>
                    <a:pt x="184" y="1261"/>
                  </a:lnTo>
                  <a:lnTo>
                    <a:pt x="182" y="1258"/>
                  </a:lnTo>
                  <a:lnTo>
                    <a:pt x="181" y="1256"/>
                  </a:lnTo>
                  <a:lnTo>
                    <a:pt x="181" y="1254"/>
                  </a:lnTo>
                  <a:lnTo>
                    <a:pt x="178" y="1251"/>
                  </a:lnTo>
                  <a:lnTo>
                    <a:pt x="175" y="1252"/>
                  </a:lnTo>
                  <a:lnTo>
                    <a:pt x="175" y="1254"/>
                  </a:lnTo>
                  <a:lnTo>
                    <a:pt x="175" y="1256"/>
                  </a:lnTo>
                  <a:lnTo>
                    <a:pt x="175" y="1257"/>
                  </a:lnTo>
                  <a:lnTo>
                    <a:pt x="175" y="1260"/>
                  </a:lnTo>
                  <a:lnTo>
                    <a:pt x="178" y="1258"/>
                  </a:lnTo>
                  <a:lnTo>
                    <a:pt x="181" y="1258"/>
                  </a:lnTo>
                  <a:lnTo>
                    <a:pt x="179" y="1261"/>
                  </a:lnTo>
                  <a:lnTo>
                    <a:pt x="176" y="1260"/>
                  </a:lnTo>
                  <a:lnTo>
                    <a:pt x="176" y="1262"/>
                  </a:lnTo>
                  <a:lnTo>
                    <a:pt x="171" y="1264"/>
                  </a:lnTo>
                  <a:lnTo>
                    <a:pt x="166" y="1264"/>
                  </a:lnTo>
                  <a:lnTo>
                    <a:pt x="159" y="1269"/>
                  </a:lnTo>
                  <a:lnTo>
                    <a:pt x="157" y="1270"/>
                  </a:lnTo>
                  <a:lnTo>
                    <a:pt x="157" y="1271"/>
                  </a:lnTo>
                  <a:lnTo>
                    <a:pt x="157" y="1273"/>
                  </a:lnTo>
                  <a:lnTo>
                    <a:pt x="160" y="1279"/>
                  </a:lnTo>
                  <a:lnTo>
                    <a:pt x="164" y="1283"/>
                  </a:lnTo>
                  <a:lnTo>
                    <a:pt x="164" y="1283"/>
                  </a:lnTo>
                  <a:lnTo>
                    <a:pt x="164" y="1290"/>
                  </a:lnTo>
                  <a:lnTo>
                    <a:pt x="160" y="1294"/>
                  </a:lnTo>
                  <a:lnTo>
                    <a:pt x="157" y="1295"/>
                  </a:lnTo>
                  <a:lnTo>
                    <a:pt x="153" y="1292"/>
                  </a:lnTo>
                  <a:lnTo>
                    <a:pt x="155" y="1290"/>
                  </a:lnTo>
                  <a:lnTo>
                    <a:pt x="151" y="1289"/>
                  </a:lnTo>
                  <a:lnTo>
                    <a:pt x="150" y="1286"/>
                  </a:lnTo>
                  <a:lnTo>
                    <a:pt x="149" y="1285"/>
                  </a:lnTo>
                  <a:lnTo>
                    <a:pt x="151" y="1281"/>
                  </a:lnTo>
                  <a:lnTo>
                    <a:pt x="156" y="1275"/>
                  </a:lnTo>
                  <a:lnTo>
                    <a:pt x="156" y="1273"/>
                  </a:lnTo>
                  <a:lnTo>
                    <a:pt x="156" y="1271"/>
                  </a:lnTo>
                  <a:lnTo>
                    <a:pt x="153" y="1268"/>
                  </a:lnTo>
                  <a:lnTo>
                    <a:pt x="156" y="1266"/>
                  </a:lnTo>
                  <a:lnTo>
                    <a:pt x="152" y="1264"/>
                  </a:lnTo>
                  <a:lnTo>
                    <a:pt x="151" y="1262"/>
                  </a:lnTo>
                  <a:lnTo>
                    <a:pt x="152" y="1260"/>
                  </a:lnTo>
                  <a:lnTo>
                    <a:pt x="155" y="1258"/>
                  </a:lnTo>
                  <a:lnTo>
                    <a:pt x="157" y="1257"/>
                  </a:lnTo>
                  <a:lnTo>
                    <a:pt x="160" y="1256"/>
                  </a:lnTo>
                  <a:lnTo>
                    <a:pt x="160" y="1255"/>
                  </a:lnTo>
                  <a:lnTo>
                    <a:pt x="162" y="1252"/>
                  </a:lnTo>
                  <a:lnTo>
                    <a:pt x="161" y="1249"/>
                  </a:lnTo>
                  <a:lnTo>
                    <a:pt x="157" y="1247"/>
                  </a:lnTo>
                  <a:lnTo>
                    <a:pt x="151" y="1251"/>
                  </a:lnTo>
                  <a:lnTo>
                    <a:pt x="149" y="1253"/>
                  </a:lnTo>
                  <a:lnTo>
                    <a:pt x="148" y="1255"/>
                  </a:lnTo>
                  <a:lnTo>
                    <a:pt x="141" y="1257"/>
                  </a:lnTo>
                  <a:lnTo>
                    <a:pt x="140" y="1258"/>
                  </a:lnTo>
                  <a:lnTo>
                    <a:pt x="139" y="1260"/>
                  </a:lnTo>
                  <a:lnTo>
                    <a:pt x="135" y="1262"/>
                  </a:lnTo>
                  <a:lnTo>
                    <a:pt x="132" y="1264"/>
                  </a:lnTo>
                  <a:lnTo>
                    <a:pt x="125" y="1264"/>
                  </a:lnTo>
                  <a:lnTo>
                    <a:pt x="123" y="1263"/>
                  </a:lnTo>
                  <a:lnTo>
                    <a:pt x="121" y="1264"/>
                  </a:lnTo>
                  <a:lnTo>
                    <a:pt x="119" y="1269"/>
                  </a:lnTo>
                  <a:lnTo>
                    <a:pt x="117" y="1271"/>
                  </a:lnTo>
                  <a:lnTo>
                    <a:pt x="116" y="1271"/>
                  </a:lnTo>
                  <a:lnTo>
                    <a:pt x="116" y="1269"/>
                  </a:lnTo>
                  <a:lnTo>
                    <a:pt x="119" y="1268"/>
                  </a:lnTo>
                  <a:lnTo>
                    <a:pt x="117" y="1268"/>
                  </a:lnTo>
                  <a:lnTo>
                    <a:pt x="111" y="1265"/>
                  </a:lnTo>
                  <a:lnTo>
                    <a:pt x="111" y="1266"/>
                  </a:lnTo>
                  <a:lnTo>
                    <a:pt x="109" y="1269"/>
                  </a:lnTo>
                  <a:lnTo>
                    <a:pt x="106" y="1270"/>
                  </a:lnTo>
                  <a:lnTo>
                    <a:pt x="106" y="1272"/>
                  </a:lnTo>
                  <a:lnTo>
                    <a:pt x="105" y="1272"/>
                  </a:lnTo>
                  <a:lnTo>
                    <a:pt x="102" y="1273"/>
                  </a:lnTo>
                  <a:lnTo>
                    <a:pt x="102" y="1277"/>
                  </a:lnTo>
                  <a:lnTo>
                    <a:pt x="101" y="1278"/>
                  </a:lnTo>
                  <a:lnTo>
                    <a:pt x="101" y="1280"/>
                  </a:lnTo>
                  <a:lnTo>
                    <a:pt x="101" y="1283"/>
                  </a:lnTo>
                  <a:lnTo>
                    <a:pt x="101" y="1287"/>
                  </a:lnTo>
                  <a:lnTo>
                    <a:pt x="100" y="1289"/>
                  </a:lnTo>
                  <a:lnTo>
                    <a:pt x="97" y="1289"/>
                  </a:lnTo>
                  <a:lnTo>
                    <a:pt x="94" y="1291"/>
                  </a:lnTo>
                  <a:lnTo>
                    <a:pt x="92" y="1294"/>
                  </a:lnTo>
                  <a:lnTo>
                    <a:pt x="89" y="1297"/>
                  </a:lnTo>
                  <a:lnTo>
                    <a:pt x="87" y="1299"/>
                  </a:lnTo>
                  <a:lnTo>
                    <a:pt x="84" y="1303"/>
                  </a:lnTo>
                  <a:lnTo>
                    <a:pt x="85" y="1308"/>
                  </a:lnTo>
                  <a:lnTo>
                    <a:pt x="83" y="1309"/>
                  </a:lnTo>
                  <a:lnTo>
                    <a:pt x="84" y="1307"/>
                  </a:lnTo>
                  <a:lnTo>
                    <a:pt x="79" y="1302"/>
                  </a:lnTo>
                  <a:lnTo>
                    <a:pt x="77" y="1299"/>
                  </a:lnTo>
                  <a:lnTo>
                    <a:pt x="75" y="1299"/>
                  </a:lnTo>
                  <a:lnTo>
                    <a:pt x="73" y="1297"/>
                  </a:lnTo>
                  <a:lnTo>
                    <a:pt x="71" y="1295"/>
                  </a:lnTo>
                  <a:lnTo>
                    <a:pt x="68" y="1292"/>
                  </a:lnTo>
                  <a:lnTo>
                    <a:pt x="66" y="1291"/>
                  </a:lnTo>
                  <a:lnTo>
                    <a:pt x="60" y="1289"/>
                  </a:lnTo>
                  <a:lnTo>
                    <a:pt x="56" y="1289"/>
                  </a:lnTo>
                  <a:lnTo>
                    <a:pt x="54" y="1289"/>
                  </a:lnTo>
                  <a:lnTo>
                    <a:pt x="55" y="1288"/>
                  </a:lnTo>
                  <a:lnTo>
                    <a:pt x="54" y="1288"/>
                  </a:lnTo>
                  <a:lnTo>
                    <a:pt x="50" y="1288"/>
                  </a:lnTo>
                  <a:lnTo>
                    <a:pt x="48" y="1287"/>
                  </a:lnTo>
                  <a:lnTo>
                    <a:pt x="46" y="1287"/>
                  </a:lnTo>
                  <a:lnTo>
                    <a:pt x="43" y="1290"/>
                  </a:lnTo>
                  <a:lnTo>
                    <a:pt x="42" y="1290"/>
                  </a:lnTo>
                  <a:lnTo>
                    <a:pt x="42" y="1290"/>
                  </a:lnTo>
                  <a:lnTo>
                    <a:pt x="42" y="1291"/>
                  </a:lnTo>
                  <a:lnTo>
                    <a:pt x="41" y="1291"/>
                  </a:lnTo>
                  <a:lnTo>
                    <a:pt x="39" y="1292"/>
                  </a:lnTo>
                  <a:lnTo>
                    <a:pt x="33" y="1295"/>
                  </a:lnTo>
                  <a:lnTo>
                    <a:pt x="29" y="1297"/>
                  </a:lnTo>
                  <a:lnTo>
                    <a:pt x="24" y="1298"/>
                  </a:lnTo>
                  <a:lnTo>
                    <a:pt x="20" y="1297"/>
                  </a:lnTo>
                  <a:lnTo>
                    <a:pt x="15" y="1294"/>
                  </a:lnTo>
                  <a:lnTo>
                    <a:pt x="17" y="1296"/>
                  </a:lnTo>
                  <a:lnTo>
                    <a:pt x="13" y="1296"/>
                  </a:lnTo>
                  <a:lnTo>
                    <a:pt x="11" y="1295"/>
                  </a:lnTo>
                  <a:lnTo>
                    <a:pt x="11" y="1292"/>
                  </a:lnTo>
                  <a:lnTo>
                    <a:pt x="8" y="1291"/>
                  </a:lnTo>
                  <a:lnTo>
                    <a:pt x="8" y="1289"/>
                  </a:lnTo>
                  <a:lnTo>
                    <a:pt x="6" y="1287"/>
                  </a:lnTo>
                  <a:lnTo>
                    <a:pt x="5" y="1288"/>
                  </a:lnTo>
                  <a:lnTo>
                    <a:pt x="3" y="1287"/>
                  </a:lnTo>
                  <a:lnTo>
                    <a:pt x="2" y="1287"/>
                  </a:lnTo>
                  <a:lnTo>
                    <a:pt x="3" y="1288"/>
                  </a:lnTo>
                  <a:lnTo>
                    <a:pt x="0" y="1291"/>
                  </a:lnTo>
                  <a:lnTo>
                    <a:pt x="0" y="1295"/>
                  </a:lnTo>
                  <a:lnTo>
                    <a:pt x="4" y="1296"/>
                  </a:lnTo>
                  <a:lnTo>
                    <a:pt x="4" y="1296"/>
                  </a:lnTo>
                  <a:lnTo>
                    <a:pt x="3" y="1297"/>
                  </a:lnTo>
                  <a:lnTo>
                    <a:pt x="2" y="1298"/>
                  </a:lnTo>
                  <a:lnTo>
                    <a:pt x="3" y="1302"/>
                  </a:lnTo>
                  <a:lnTo>
                    <a:pt x="3" y="1303"/>
                  </a:lnTo>
                  <a:lnTo>
                    <a:pt x="2" y="1303"/>
                  </a:lnTo>
                  <a:lnTo>
                    <a:pt x="0" y="1304"/>
                  </a:lnTo>
                  <a:lnTo>
                    <a:pt x="0" y="1305"/>
                  </a:lnTo>
                  <a:lnTo>
                    <a:pt x="0" y="1305"/>
                  </a:lnTo>
                  <a:lnTo>
                    <a:pt x="2" y="1308"/>
                  </a:lnTo>
                  <a:lnTo>
                    <a:pt x="3" y="1305"/>
                  </a:lnTo>
                  <a:lnTo>
                    <a:pt x="8" y="1304"/>
                  </a:lnTo>
                  <a:lnTo>
                    <a:pt x="10" y="1304"/>
                  </a:lnTo>
                  <a:lnTo>
                    <a:pt x="12" y="1306"/>
                  </a:lnTo>
                  <a:lnTo>
                    <a:pt x="14" y="1306"/>
                  </a:lnTo>
                  <a:lnTo>
                    <a:pt x="15" y="1307"/>
                  </a:lnTo>
                  <a:lnTo>
                    <a:pt x="19" y="1309"/>
                  </a:lnTo>
                  <a:lnTo>
                    <a:pt x="19" y="1311"/>
                  </a:lnTo>
                  <a:lnTo>
                    <a:pt x="22" y="1313"/>
                  </a:lnTo>
                  <a:lnTo>
                    <a:pt x="24" y="1314"/>
                  </a:lnTo>
                  <a:lnTo>
                    <a:pt x="24" y="1311"/>
                  </a:lnTo>
                  <a:lnTo>
                    <a:pt x="27" y="1311"/>
                  </a:lnTo>
                  <a:lnTo>
                    <a:pt x="28" y="1314"/>
                  </a:lnTo>
                  <a:lnTo>
                    <a:pt x="30" y="1320"/>
                  </a:lnTo>
                  <a:lnTo>
                    <a:pt x="33" y="1320"/>
                  </a:lnTo>
                  <a:lnTo>
                    <a:pt x="36" y="1318"/>
                  </a:lnTo>
                  <a:lnTo>
                    <a:pt x="36" y="1317"/>
                  </a:lnTo>
                  <a:lnTo>
                    <a:pt x="41" y="1316"/>
                  </a:lnTo>
                  <a:lnTo>
                    <a:pt x="40" y="1314"/>
                  </a:lnTo>
                  <a:lnTo>
                    <a:pt x="34" y="1307"/>
                  </a:lnTo>
                  <a:lnTo>
                    <a:pt x="36" y="1305"/>
                  </a:lnTo>
                  <a:lnTo>
                    <a:pt x="38" y="1305"/>
                  </a:lnTo>
                  <a:lnTo>
                    <a:pt x="43" y="1302"/>
                  </a:lnTo>
                  <a:lnTo>
                    <a:pt x="46" y="1297"/>
                  </a:lnTo>
                  <a:lnTo>
                    <a:pt x="47" y="1296"/>
                  </a:lnTo>
                  <a:lnTo>
                    <a:pt x="48" y="1296"/>
                  </a:lnTo>
                  <a:lnTo>
                    <a:pt x="49" y="1295"/>
                  </a:lnTo>
                  <a:lnTo>
                    <a:pt x="51" y="1295"/>
                  </a:lnTo>
                  <a:lnTo>
                    <a:pt x="55" y="1294"/>
                  </a:lnTo>
                  <a:lnTo>
                    <a:pt x="55" y="1296"/>
                  </a:lnTo>
                  <a:lnTo>
                    <a:pt x="60" y="1299"/>
                  </a:lnTo>
                  <a:lnTo>
                    <a:pt x="63" y="1304"/>
                  </a:lnTo>
                  <a:lnTo>
                    <a:pt x="63" y="1302"/>
                  </a:lnTo>
                  <a:lnTo>
                    <a:pt x="64" y="1303"/>
                  </a:lnTo>
                  <a:lnTo>
                    <a:pt x="66" y="1302"/>
                  </a:lnTo>
                  <a:lnTo>
                    <a:pt x="70" y="1305"/>
                  </a:lnTo>
                  <a:lnTo>
                    <a:pt x="67" y="1304"/>
                  </a:lnTo>
                  <a:lnTo>
                    <a:pt x="65" y="1305"/>
                  </a:lnTo>
                  <a:lnTo>
                    <a:pt x="65" y="1308"/>
                  </a:lnTo>
                  <a:lnTo>
                    <a:pt x="64" y="1308"/>
                  </a:lnTo>
                  <a:lnTo>
                    <a:pt x="63" y="1307"/>
                  </a:lnTo>
                  <a:lnTo>
                    <a:pt x="63" y="1311"/>
                  </a:lnTo>
                  <a:lnTo>
                    <a:pt x="66" y="1315"/>
                  </a:lnTo>
                  <a:lnTo>
                    <a:pt x="73" y="1322"/>
                  </a:lnTo>
                  <a:lnTo>
                    <a:pt x="74" y="1325"/>
                  </a:lnTo>
                  <a:lnTo>
                    <a:pt x="76" y="1328"/>
                  </a:lnTo>
                  <a:lnTo>
                    <a:pt x="77" y="1330"/>
                  </a:lnTo>
                  <a:lnTo>
                    <a:pt x="75" y="1333"/>
                  </a:lnTo>
                  <a:lnTo>
                    <a:pt x="79" y="1339"/>
                  </a:lnTo>
                  <a:lnTo>
                    <a:pt x="79" y="1341"/>
                  </a:lnTo>
                  <a:lnTo>
                    <a:pt x="75" y="1342"/>
                  </a:lnTo>
                  <a:lnTo>
                    <a:pt x="76" y="1345"/>
                  </a:lnTo>
                  <a:lnTo>
                    <a:pt x="77" y="1347"/>
                  </a:lnTo>
                  <a:lnTo>
                    <a:pt x="77" y="1355"/>
                  </a:lnTo>
                  <a:lnTo>
                    <a:pt x="77" y="1357"/>
                  </a:lnTo>
                  <a:lnTo>
                    <a:pt x="79" y="1360"/>
                  </a:lnTo>
                  <a:lnTo>
                    <a:pt x="76" y="1362"/>
                  </a:lnTo>
                  <a:lnTo>
                    <a:pt x="76" y="1364"/>
                  </a:lnTo>
                  <a:lnTo>
                    <a:pt x="80" y="1364"/>
                  </a:lnTo>
                  <a:lnTo>
                    <a:pt x="79" y="1366"/>
                  </a:lnTo>
                  <a:lnTo>
                    <a:pt x="81" y="1366"/>
                  </a:lnTo>
                  <a:lnTo>
                    <a:pt x="80" y="1366"/>
                  </a:lnTo>
                  <a:lnTo>
                    <a:pt x="79" y="1369"/>
                  </a:lnTo>
                  <a:lnTo>
                    <a:pt x="77" y="1371"/>
                  </a:lnTo>
                  <a:lnTo>
                    <a:pt x="76" y="1374"/>
                  </a:lnTo>
                  <a:lnTo>
                    <a:pt x="76" y="1374"/>
                  </a:lnTo>
                  <a:lnTo>
                    <a:pt x="74" y="1377"/>
                  </a:lnTo>
                  <a:lnTo>
                    <a:pt x="72" y="1381"/>
                  </a:lnTo>
                  <a:lnTo>
                    <a:pt x="72" y="1383"/>
                  </a:lnTo>
                  <a:lnTo>
                    <a:pt x="70" y="1383"/>
                  </a:lnTo>
                  <a:lnTo>
                    <a:pt x="68" y="1384"/>
                  </a:lnTo>
                  <a:lnTo>
                    <a:pt x="66" y="1384"/>
                  </a:lnTo>
                  <a:lnTo>
                    <a:pt x="60" y="1385"/>
                  </a:lnTo>
                  <a:lnTo>
                    <a:pt x="59" y="1389"/>
                  </a:lnTo>
                  <a:lnTo>
                    <a:pt x="60" y="1392"/>
                  </a:lnTo>
                  <a:lnTo>
                    <a:pt x="58" y="1394"/>
                  </a:lnTo>
                  <a:lnTo>
                    <a:pt x="56" y="1394"/>
                  </a:lnTo>
                  <a:lnTo>
                    <a:pt x="56" y="1397"/>
                  </a:lnTo>
                  <a:lnTo>
                    <a:pt x="57" y="1399"/>
                  </a:lnTo>
                  <a:lnTo>
                    <a:pt x="56" y="1401"/>
                  </a:lnTo>
                  <a:lnTo>
                    <a:pt x="55" y="1403"/>
                  </a:lnTo>
                  <a:lnTo>
                    <a:pt x="49" y="1405"/>
                  </a:lnTo>
                  <a:lnTo>
                    <a:pt x="47" y="1405"/>
                  </a:lnTo>
                  <a:lnTo>
                    <a:pt x="46" y="1407"/>
                  </a:lnTo>
                  <a:lnTo>
                    <a:pt x="43" y="1407"/>
                  </a:lnTo>
                  <a:lnTo>
                    <a:pt x="41" y="1408"/>
                  </a:lnTo>
                  <a:lnTo>
                    <a:pt x="40" y="1410"/>
                  </a:lnTo>
                  <a:lnTo>
                    <a:pt x="41" y="1414"/>
                  </a:lnTo>
                  <a:lnTo>
                    <a:pt x="40" y="1417"/>
                  </a:lnTo>
                  <a:lnTo>
                    <a:pt x="39" y="1418"/>
                  </a:lnTo>
                  <a:lnTo>
                    <a:pt x="34" y="1424"/>
                  </a:lnTo>
                  <a:lnTo>
                    <a:pt x="36" y="1426"/>
                  </a:lnTo>
                  <a:lnTo>
                    <a:pt x="38" y="1427"/>
                  </a:lnTo>
                  <a:lnTo>
                    <a:pt x="34" y="1427"/>
                  </a:lnTo>
                  <a:lnTo>
                    <a:pt x="33" y="1431"/>
                  </a:lnTo>
                  <a:lnTo>
                    <a:pt x="31" y="1432"/>
                  </a:lnTo>
                  <a:lnTo>
                    <a:pt x="29" y="1434"/>
                  </a:lnTo>
                  <a:lnTo>
                    <a:pt x="31" y="1436"/>
                  </a:lnTo>
                  <a:lnTo>
                    <a:pt x="30" y="1440"/>
                  </a:lnTo>
                  <a:lnTo>
                    <a:pt x="30" y="1442"/>
                  </a:lnTo>
                  <a:lnTo>
                    <a:pt x="31" y="1444"/>
                  </a:lnTo>
                  <a:lnTo>
                    <a:pt x="31" y="1448"/>
                  </a:lnTo>
                  <a:lnTo>
                    <a:pt x="29" y="1449"/>
                  </a:lnTo>
                  <a:lnTo>
                    <a:pt x="28" y="1449"/>
                  </a:lnTo>
                  <a:lnTo>
                    <a:pt x="30" y="1451"/>
                  </a:lnTo>
                  <a:lnTo>
                    <a:pt x="33" y="1452"/>
                  </a:lnTo>
                  <a:lnTo>
                    <a:pt x="36" y="1454"/>
                  </a:lnTo>
                  <a:lnTo>
                    <a:pt x="38" y="1454"/>
                  </a:lnTo>
                  <a:lnTo>
                    <a:pt x="41" y="1451"/>
                  </a:lnTo>
                  <a:lnTo>
                    <a:pt x="41" y="1452"/>
                  </a:lnTo>
                  <a:lnTo>
                    <a:pt x="42" y="1452"/>
                  </a:lnTo>
                  <a:lnTo>
                    <a:pt x="41" y="1452"/>
                  </a:lnTo>
                  <a:lnTo>
                    <a:pt x="41" y="1454"/>
                  </a:lnTo>
                  <a:lnTo>
                    <a:pt x="42" y="1454"/>
                  </a:lnTo>
                  <a:lnTo>
                    <a:pt x="43" y="1451"/>
                  </a:lnTo>
                  <a:lnTo>
                    <a:pt x="42" y="1449"/>
                  </a:lnTo>
                  <a:lnTo>
                    <a:pt x="42" y="1448"/>
                  </a:lnTo>
                  <a:lnTo>
                    <a:pt x="45" y="1446"/>
                  </a:lnTo>
                  <a:lnTo>
                    <a:pt x="43" y="1449"/>
                  </a:lnTo>
                  <a:lnTo>
                    <a:pt x="43" y="1451"/>
                  </a:lnTo>
                  <a:lnTo>
                    <a:pt x="45" y="1454"/>
                  </a:lnTo>
                  <a:lnTo>
                    <a:pt x="43" y="1457"/>
                  </a:lnTo>
                  <a:lnTo>
                    <a:pt x="42" y="1461"/>
                  </a:lnTo>
                  <a:lnTo>
                    <a:pt x="41" y="1462"/>
                  </a:lnTo>
                  <a:lnTo>
                    <a:pt x="39" y="1465"/>
                  </a:lnTo>
                  <a:lnTo>
                    <a:pt x="38" y="1465"/>
                  </a:lnTo>
                  <a:lnTo>
                    <a:pt x="37" y="1465"/>
                  </a:lnTo>
                  <a:lnTo>
                    <a:pt x="33" y="1467"/>
                  </a:lnTo>
                  <a:lnTo>
                    <a:pt x="31" y="1469"/>
                  </a:lnTo>
                  <a:lnTo>
                    <a:pt x="29" y="1472"/>
                  </a:lnTo>
                  <a:lnTo>
                    <a:pt x="23" y="1477"/>
                  </a:lnTo>
                  <a:lnTo>
                    <a:pt x="23" y="1479"/>
                  </a:lnTo>
                  <a:lnTo>
                    <a:pt x="23" y="1480"/>
                  </a:lnTo>
                  <a:lnTo>
                    <a:pt x="23" y="1484"/>
                  </a:lnTo>
                  <a:lnTo>
                    <a:pt x="25" y="1486"/>
                  </a:lnTo>
                  <a:lnTo>
                    <a:pt x="25" y="1488"/>
                  </a:lnTo>
                  <a:lnTo>
                    <a:pt x="25" y="1491"/>
                  </a:lnTo>
                  <a:lnTo>
                    <a:pt x="29" y="1494"/>
                  </a:lnTo>
                  <a:lnTo>
                    <a:pt x="29" y="1496"/>
                  </a:lnTo>
                  <a:lnTo>
                    <a:pt x="28" y="1499"/>
                  </a:lnTo>
                  <a:lnTo>
                    <a:pt x="25" y="1499"/>
                  </a:lnTo>
                  <a:lnTo>
                    <a:pt x="25" y="1502"/>
                  </a:lnTo>
                  <a:lnTo>
                    <a:pt x="28" y="1503"/>
                  </a:lnTo>
                  <a:lnTo>
                    <a:pt x="33" y="1505"/>
                  </a:lnTo>
                  <a:lnTo>
                    <a:pt x="41" y="1511"/>
                  </a:lnTo>
                  <a:lnTo>
                    <a:pt x="41" y="1512"/>
                  </a:lnTo>
                  <a:lnTo>
                    <a:pt x="45" y="1517"/>
                  </a:lnTo>
                  <a:lnTo>
                    <a:pt x="45" y="1517"/>
                  </a:lnTo>
                  <a:lnTo>
                    <a:pt x="47" y="1519"/>
                  </a:lnTo>
                  <a:lnTo>
                    <a:pt x="47" y="1520"/>
                  </a:lnTo>
                  <a:lnTo>
                    <a:pt x="49" y="1526"/>
                  </a:lnTo>
                  <a:lnTo>
                    <a:pt x="50" y="1528"/>
                  </a:lnTo>
                  <a:lnTo>
                    <a:pt x="54" y="1530"/>
                  </a:lnTo>
                  <a:lnTo>
                    <a:pt x="57" y="1535"/>
                  </a:lnTo>
                  <a:lnTo>
                    <a:pt x="62" y="1546"/>
                  </a:lnTo>
                  <a:lnTo>
                    <a:pt x="63" y="1548"/>
                  </a:lnTo>
                  <a:lnTo>
                    <a:pt x="66" y="1559"/>
                  </a:lnTo>
                  <a:lnTo>
                    <a:pt x="72" y="1568"/>
                  </a:lnTo>
                  <a:lnTo>
                    <a:pt x="73" y="1571"/>
                  </a:lnTo>
                  <a:lnTo>
                    <a:pt x="73" y="1573"/>
                  </a:lnTo>
                  <a:lnTo>
                    <a:pt x="76" y="1576"/>
                  </a:lnTo>
                  <a:lnTo>
                    <a:pt x="79" y="1578"/>
                  </a:lnTo>
                  <a:lnTo>
                    <a:pt x="80" y="1581"/>
                  </a:lnTo>
                  <a:lnTo>
                    <a:pt x="80" y="1583"/>
                  </a:lnTo>
                  <a:lnTo>
                    <a:pt x="80" y="1585"/>
                  </a:lnTo>
                  <a:lnTo>
                    <a:pt x="85" y="1590"/>
                  </a:lnTo>
                  <a:lnTo>
                    <a:pt x="88" y="1595"/>
                  </a:lnTo>
                  <a:lnTo>
                    <a:pt x="89" y="1598"/>
                  </a:lnTo>
                  <a:lnTo>
                    <a:pt x="92" y="1602"/>
                  </a:lnTo>
                  <a:lnTo>
                    <a:pt x="93" y="1605"/>
                  </a:lnTo>
                  <a:lnTo>
                    <a:pt x="93" y="1607"/>
                  </a:lnTo>
                  <a:lnTo>
                    <a:pt x="91" y="1610"/>
                  </a:lnTo>
                  <a:lnTo>
                    <a:pt x="92" y="1613"/>
                  </a:lnTo>
                  <a:lnTo>
                    <a:pt x="96" y="1617"/>
                  </a:lnTo>
                  <a:lnTo>
                    <a:pt x="97" y="1621"/>
                  </a:lnTo>
                  <a:lnTo>
                    <a:pt x="102" y="1624"/>
                  </a:lnTo>
                  <a:lnTo>
                    <a:pt x="106" y="1629"/>
                  </a:lnTo>
                  <a:lnTo>
                    <a:pt x="107" y="1631"/>
                  </a:lnTo>
                  <a:lnTo>
                    <a:pt x="109" y="1632"/>
                  </a:lnTo>
                  <a:lnTo>
                    <a:pt x="116" y="1636"/>
                  </a:lnTo>
                  <a:lnTo>
                    <a:pt x="118" y="1638"/>
                  </a:lnTo>
                  <a:lnTo>
                    <a:pt x="122" y="1638"/>
                  </a:lnTo>
                  <a:lnTo>
                    <a:pt x="126" y="1642"/>
                  </a:lnTo>
                  <a:lnTo>
                    <a:pt x="139" y="1647"/>
                  </a:lnTo>
                  <a:lnTo>
                    <a:pt x="140" y="1648"/>
                  </a:lnTo>
                  <a:lnTo>
                    <a:pt x="143" y="1649"/>
                  </a:lnTo>
                  <a:lnTo>
                    <a:pt x="145" y="1650"/>
                  </a:lnTo>
                  <a:lnTo>
                    <a:pt x="149" y="1654"/>
                  </a:lnTo>
                  <a:lnTo>
                    <a:pt x="150" y="1654"/>
                  </a:lnTo>
                  <a:lnTo>
                    <a:pt x="152" y="1656"/>
                  </a:lnTo>
                  <a:lnTo>
                    <a:pt x="156" y="1657"/>
                  </a:lnTo>
                  <a:lnTo>
                    <a:pt x="158" y="1658"/>
                  </a:lnTo>
                  <a:lnTo>
                    <a:pt x="159" y="1660"/>
                  </a:lnTo>
                  <a:lnTo>
                    <a:pt x="159" y="1664"/>
                  </a:lnTo>
                  <a:lnTo>
                    <a:pt x="165" y="1666"/>
                  </a:lnTo>
                  <a:lnTo>
                    <a:pt x="173" y="1673"/>
                  </a:lnTo>
                  <a:lnTo>
                    <a:pt x="174" y="1674"/>
                  </a:lnTo>
                  <a:lnTo>
                    <a:pt x="174" y="1676"/>
                  </a:lnTo>
                  <a:lnTo>
                    <a:pt x="174" y="1682"/>
                  </a:lnTo>
                  <a:lnTo>
                    <a:pt x="175" y="1688"/>
                  </a:lnTo>
                  <a:lnTo>
                    <a:pt x="176" y="1696"/>
                  </a:lnTo>
                  <a:lnTo>
                    <a:pt x="175" y="1701"/>
                  </a:lnTo>
                  <a:lnTo>
                    <a:pt x="175" y="1707"/>
                  </a:lnTo>
                  <a:lnTo>
                    <a:pt x="176" y="1709"/>
                  </a:lnTo>
                  <a:lnTo>
                    <a:pt x="177" y="1717"/>
                  </a:lnTo>
                  <a:lnTo>
                    <a:pt x="176" y="1719"/>
                  </a:lnTo>
                  <a:lnTo>
                    <a:pt x="176" y="1722"/>
                  </a:lnTo>
                  <a:lnTo>
                    <a:pt x="175" y="1731"/>
                  </a:lnTo>
                  <a:lnTo>
                    <a:pt x="174" y="1739"/>
                  </a:lnTo>
                  <a:lnTo>
                    <a:pt x="169" y="1743"/>
                  </a:lnTo>
                  <a:lnTo>
                    <a:pt x="169" y="1745"/>
                  </a:lnTo>
                  <a:lnTo>
                    <a:pt x="173" y="1747"/>
                  </a:lnTo>
                  <a:lnTo>
                    <a:pt x="173" y="1749"/>
                  </a:lnTo>
                  <a:lnTo>
                    <a:pt x="171" y="1751"/>
                  </a:lnTo>
                  <a:lnTo>
                    <a:pt x="171" y="1757"/>
                  </a:lnTo>
                  <a:lnTo>
                    <a:pt x="170" y="1762"/>
                  </a:lnTo>
                  <a:lnTo>
                    <a:pt x="171" y="1768"/>
                  </a:lnTo>
                  <a:lnTo>
                    <a:pt x="171" y="1770"/>
                  </a:lnTo>
                  <a:lnTo>
                    <a:pt x="171" y="1773"/>
                  </a:lnTo>
                  <a:lnTo>
                    <a:pt x="169" y="1776"/>
                  </a:lnTo>
                  <a:lnTo>
                    <a:pt x="169" y="1778"/>
                  </a:lnTo>
                  <a:lnTo>
                    <a:pt x="168" y="1781"/>
                  </a:lnTo>
                  <a:lnTo>
                    <a:pt x="169" y="1783"/>
                  </a:lnTo>
                  <a:lnTo>
                    <a:pt x="169" y="1786"/>
                  </a:lnTo>
                  <a:lnTo>
                    <a:pt x="169" y="1787"/>
                  </a:lnTo>
                  <a:lnTo>
                    <a:pt x="165" y="1801"/>
                  </a:lnTo>
                  <a:lnTo>
                    <a:pt x="166" y="1804"/>
                  </a:lnTo>
                  <a:lnTo>
                    <a:pt x="164" y="1808"/>
                  </a:lnTo>
                  <a:lnTo>
                    <a:pt x="162" y="1813"/>
                  </a:lnTo>
                  <a:lnTo>
                    <a:pt x="161" y="1818"/>
                  </a:lnTo>
                  <a:lnTo>
                    <a:pt x="158" y="1827"/>
                  </a:lnTo>
                  <a:lnTo>
                    <a:pt x="158" y="1830"/>
                  </a:lnTo>
                  <a:lnTo>
                    <a:pt x="160" y="1833"/>
                  </a:lnTo>
                  <a:lnTo>
                    <a:pt x="160" y="1838"/>
                  </a:lnTo>
                  <a:lnTo>
                    <a:pt x="160" y="1841"/>
                  </a:lnTo>
                  <a:lnTo>
                    <a:pt x="159" y="1842"/>
                  </a:lnTo>
                  <a:lnTo>
                    <a:pt x="159" y="1845"/>
                  </a:lnTo>
                  <a:lnTo>
                    <a:pt x="157" y="1846"/>
                  </a:lnTo>
                  <a:lnTo>
                    <a:pt x="155" y="1848"/>
                  </a:lnTo>
                  <a:lnTo>
                    <a:pt x="155" y="1852"/>
                  </a:lnTo>
                  <a:lnTo>
                    <a:pt x="157" y="1867"/>
                  </a:lnTo>
                  <a:lnTo>
                    <a:pt x="157" y="1869"/>
                  </a:lnTo>
                  <a:lnTo>
                    <a:pt x="157" y="1875"/>
                  </a:lnTo>
                  <a:lnTo>
                    <a:pt x="159" y="1878"/>
                  </a:lnTo>
                  <a:lnTo>
                    <a:pt x="157" y="1884"/>
                  </a:lnTo>
                  <a:lnTo>
                    <a:pt x="157" y="1886"/>
                  </a:lnTo>
                  <a:lnTo>
                    <a:pt x="155" y="1888"/>
                  </a:lnTo>
                  <a:lnTo>
                    <a:pt x="155" y="1894"/>
                  </a:lnTo>
                  <a:lnTo>
                    <a:pt x="156" y="1897"/>
                  </a:lnTo>
                  <a:lnTo>
                    <a:pt x="153" y="1899"/>
                  </a:lnTo>
                  <a:lnTo>
                    <a:pt x="151" y="1904"/>
                  </a:lnTo>
                  <a:lnTo>
                    <a:pt x="151" y="1907"/>
                  </a:lnTo>
                  <a:lnTo>
                    <a:pt x="150" y="1908"/>
                  </a:lnTo>
                  <a:lnTo>
                    <a:pt x="150" y="1914"/>
                  </a:lnTo>
                  <a:lnTo>
                    <a:pt x="148" y="1918"/>
                  </a:lnTo>
                  <a:lnTo>
                    <a:pt x="148" y="1919"/>
                  </a:lnTo>
                  <a:lnTo>
                    <a:pt x="144" y="1923"/>
                  </a:lnTo>
                  <a:lnTo>
                    <a:pt x="143" y="1927"/>
                  </a:lnTo>
                  <a:lnTo>
                    <a:pt x="142" y="1931"/>
                  </a:lnTo>
                  <a:lnTo>
                    <a:pt x="140" y="1935"/>
                  </a:lnTo>
                  <a:lnTo>
                    <a:pt x="140" y="1937"/>
                  </a:lnTo>
                  <a:lnTo>
                    <a:pt x="139" y="1940"/>
                  </a:lnTo>
                  <a:lnTo>
                    <a:pt x="138" y="1942"/>
                  </a:lnTo>
                  <a:lnTo>
                    <a:pt x="138" y="1945"/>
                  </a:lnTo>
                  <a:lnTo>
                    <a:pt x="134" y="1946"/>
                  </a:lnTo>
                  <a:lnTo>
                    <a:pt x="134" y="1952"/>
                  </a:lnTo>
                  <a:lnTo>
                    <a:pt x="132" y="1953"/>
                  </a:lnTo>
                  <a:lnTo>
                    <a:pt x="130" y="1952"/>
                  </a:lnTo>
                  <a:lnTo>
                    <a:pt x="127" y="1955"/>
                  </a:lnTo>
                  <a:lnTo>
                    <a:pt x="128" y="1957"/>
                  </a:lnTo>
                  <a:lnTo>
                    <a:pt x="127" y="1958"/>
                  </a:lnTo>
                  <a:lnTo>
                    <a:pt x="128" y="1962"/>
                  </a:lnTo>
                  <a:lnTo>
                    <a:pt x="130" y="1964"/>
                  </a:lnTo>
                  <a:lnTo>
                    <a:pt x="131" y="1966"/>
                  </a:lnTo>
                  <a:lnTo>
                    <a:pt x="130" y="1972"/>
                  </a:lnTo>
                  <a:lnTo>
                    <a:pt x="131" y="1975"/>
                  </a:lnTo>
                  <a:lnTo>
                    <a:pt x="134" y="1984"/>
                  </a:lnTo>
                  <a:lnTo>
                    <a:pt x="134" y="1987"/>
                  </a:lnTo>
                  <a:lnTo>
                    <a:pt x="133" y="1990"/>
                  </a:lnTo>
                  <a:lnTo>
                    <a:pt x="132" y="1992"/>
                  </a:lnTo>
                  <a:lnTo>
                    <a:pt x="132" y="1995"/>
                  </a:lnTo>
                  <a:lnTo>
                    <a:pt x="130" y="1996"/>
                  </a:lnTo>
                  <a:lnTo>
                    <a:pt x="127" y="1997"/>
                  </a:lnTo>
                  <a:lnTo>
                    <a:pt x="127" y="2000"/>
                  </a:lnTo>
                  <a:lnTo>
                    <a:pt x="126" y="2004"/>
                  </a:lnTo>
                  <a:lnTo>
                    <a:pt x="126" y="2006"/>
                  </a:lnTo>
                  <a:lnTo>
                    <a:pt x="123" y="2013"/>
                  </a:lnTo>
                  <a:lnTo>
                    <a:pt x="124" y="2016"/>
                  </a:lnTo>
                  <a:lnTo>
                    <a:pt x="125" y="2018"/>
                  </a:lnTo>
                  <a:lnTo>
                    <a:pt x="125" y="2022"/>
                  </a:lnTo>
                  <a:lnTo>
                    <a:pt x="127" y="2023"/>
                  </a:lnTo>
                  <a:lnTo>
                    <a:pt x="130" y="2023"/>
                  </a:lnTo>
                  <a:lnTo>
                    <a:pt x="128" y="2026"/>
                  </a:lnTo>
                  <a:lnTo>
                    <a:pt x="130" y="2026"/>
                  </a:lnTo>
                  <a:lnTo>
                    <a:pt x="135" y="2026"/>
                  </a:lnTo>
                  <a:lnTo>
                    <a:pt x="135" y="2023"/>
                  </a:lnTo>
                  <a:lnTo>
                    <a:pt x="139" y="2022"/>
                  </a:lnTo>
                  <a:lnTo>
                    <a:pt x="143" y="2025"/>
                  </a:lnTo>
                  <a:lnTo>
                    <a:pt x="145" y="2022"/>
                  </a:lnTo>
                  <a:lnTo>
                    <a:pt x="145" y="2025"/>
                  </a:lnTo>
                  <a:lnTo>
                    <a:pt x="142" y="2025"/>
                  </a:lnTo>
                  <a:lnTo>
                    <a:pt x="140" y="2027"/>
                  </a:lnTo>
                  <a:lnTo>
                    <a:pt x="140" y="2030"/>
                  </a:lnTo>
                  <a:lnTo>
                    <a:pt x="143" y="2031"/>
                  </a:lnTo>
                  <a:lnTo>
                    <a:pt x="144" y="2032"/>
                  </a:lnTo>
                  <a:lnTo>
                    <a:pt x="144" y="2038"/>
                  </a:lnTo>
                  <a:lnTo>
                    <a:pt x="143" y="2035"/>
                  </a:lnTo>
                  <a:lnTo>
                    <a:pt x="141" y="2033"/>
                  </a:lnTo>
                  <a:lnTo>
                    <a:pt x="140" y="2036"/>
                  </a:lnTo>
                  <a:lnTo>
                    <a:pt x="143" y="2039"/>
                  </a:lnTo>
                  <a:lnTo>
                    <a:pt x="142" y="2039"/>
                  </a:lnTo>
                  <a:lnTo>
                    <a:pt x="140" y="2038"/>
                  </a:lnTo>
                  <a:lnTo>
                    <a:pt x="140" y="2043"/>
                  </a:lnTo>
                  <a:lnTo>
                    <a:pt x="141" y="2046"/>
                  </a:lnTo>
                  <a:lnTo>
                    <a:pt x="138" y="2048"/>
                  </a:lnTo>
                  <a:lnTo>
                    <a:pt x="138" y="2050"/>
                  </a:lnTo>
                  <a:lnTo>
                    <a:pt x="135" y="2053"/>
                  </a:lnTo>
                  <a:lnTo>
                    <a:pt x="136" y="2056"/>
                  </a:lnTo>
                  <a:lnTo>
                    <a:pt x="138" y="2056"/>
                  </a:lnTo>
                  <a:lnTo>
                    <a:pt x="136" y="2058"/>
                  </a:lnTo>
                  <a:lnTo>
                    <a:pt x="139" y="2058"/>
                  </a:lnTo>
                  <a:lnTo>
                    <a:pt x="133" y="2066"/>
                  </a:lnTo>
                  <a:lnTo>
                    <a:pt x="134" y="2067"/>
                  </a:lnTo>
                  <a:lnTo>
                    <a:pt x="138" y="2068"/>
                  </a:lnTo>
                  <a:lnTo>
                    <a:pt x="140" y="2070"/>
                  </a:lnTo>
                  <a:lnTo>
                    <a:pt x="142" y="2069"/>
                  </a:lnTo>
                  <a:lnTo>
                    <a:pt x="142" y="2072"/>
                  </a:lnTo>
                  <a:lnTo>
                    <a:pt x="141" y="2075"/>
                  </a:lnTo>
                  <a:lnTo>
                    <a:pt x="139" y="2077"/>
                  </a:lnTo>
                  <a:lnTo>
                    <a:pt x="135" y="2079"/>
                  </a:lnTo>
                  <a:lnTo>
                    <a:pt x="133" y="2079"/>
                  </a:lnTo>
                  <a:lnTo>
                    <a:pt x="132" y="2079"/>
                  </a:lnTo>
                  <a:lnTo>
                    <a:pt x="133" y="2083"/>
                  </a:lnTo>
                  <a:lnTo>
                    <a:pt x="135" y="2085"/>
                  </a:lnTo>
                  <a:lnTo>
                    <a:pt x="138" y="2087"/>
                  </a:lnTo>
                  <a:lnTo>
                    <a:pt x="140" y="2087"/>
                  </a:lnTo>
                  <a:lnTo>
                    <a:pt x="139" y="2087"/>
                  </a:lnTo>
                  <a:lnTo>
                    <a:pt x="136" y="2087"/>
                  </a:lnTo>
                  <a:lnTo>
                    <a:pt x="134" y="2085"/>
                  </a:lnTo>
                  <a:lnTo>
                    <a:pt x="131" y="2087"/>
                  </a:lnTo>
                  <a:lnTo>
                    <a:pt x="130" y="2090"/>
                  </a:lnTo>
                  <a:lnTo>
                    <a:pt x="130" y="2092"/>
                  </a:lnTo>
                  <a:lnTo>
                    <a:pt x="132" y="2091"/>
                  </a:lnTo>
                  <a:lnTo>
                    <a:pt x="130" y="2093"/>
                  </a:lnTo>
                  <a:lnTo>
                    <a:pt x="128" y="2096"/>
                  </a:lnTo>
                  <a:lnTo>
                    <a:pt x="128" y="2099"/>
                  </a:lnTo>
                  <a:lnTo>
                    <a:pt x="127" y="2101"/>
                  </a:lnTo>
                  <a:lnTo>
                    <a:pt x="131" y="2099"/>
                  </a:lnTo>
                  <a:lnTo>
                    <a:pt x="130" y="2101"/>
                  </a:lnTo>
                  <a:lnTo>
                    <a:pt x="126" y="2104"/>
                  </a:lnTo>
                  <a:lnTo>
                    <a:pt x="125" y="2107"/>
                  </a:lnTo>
                  <a:lnTo>
                    <a:pt x="125" y="2104"/>
                  </a:lnTo>
                  <a:lnTo>
                    <a:pt x="126" y="2102"/>
                  </a:lnTo>
                  <a:lnTo>
                    <a:pt x="124" y="2100"/>
                  </a:lnTo>
                  <a:lnTo>
                    <a:pt x="125" y="2102"/>
                  </a:lnTo>
                  <a:lnTo>
                    <a:pt x="122" y="2101"/>
                  </a:lnTo>
                  <a:lnTo>
                    <a:pt x="119" y="2101"/>
                  </a:lnTo>
                  <a:lnTo>
                    <a:pt x="117" y="2100"/>
                  </a:lnTo>
                  <a:lnTo>
                    <a:pt x="119" y="2101"/>
                  </a:lnTo>
                  <a:lnTo>
                    <a:pt x="122" y="2100"/>
                  </a:lnTo>
                  <a:lnTo>
                    <a:pt x="124" y="2098"/>
                  </a:lnTo>
                  <a:lnTo>
                    <a:pt x="121" y="2095"/>
                  </a:lnTo>
                  <a:lnTo>
                    <a:pt x="118" y="2093"/>
                  </a:lnTo>
                  <a:lnTo>
                    <a:pt x="117" y="2096"/>
                  </a:lnTo>
                  <a:lnTo>
                    <a:pt x="115" y="2094"/>
                  </a:lnTo>
                  <a:lnTo>
                    <a:pt x="113" y="2094"/>
                  </a:lnTo>
                  <a:lnTo>
                    <a:pt x="109" y="2095"/>
                  </a:lnTo>
                  <a:lnTo>
                    <a:pt x="108" y="2098"/>
                  </a:lnTo>
                  <a:lnTo>
                    <a:pt x="110" y="2099"/>
                  </a:lnTo>
                  <a:lnTo>
                    <a:pt x="113" y="2096"/>
                  </a:lnTo>
                  <a:lnTo>
                    <a:pt x="113" y="2099"/>
                  </a:lnTo>
                  <a:lnTo>
                    <a:pt x="110" y="2101"/>
                  </a:lnTo>
                  <a:lnTo>
                    <a:pt x="108" y="2102"/>
                  </a:lnTo>
                  <a:lnTo>
                    <a:pt x="102" y="2106"/>
                  </a:lnTo>
                  <a:lnTo>
                    <a:pt x="100" y="2109"/>
                  </a:lnTo>
                  <a:lnTo>
                    <a:pt x="100" y="2111"/>
                  </a:lnTo>
                  <a:lnTo>
                    <a:pt x="104" y="2113"/>
                  </a:lnTo>
                  <a:lnTo>
                    <a:pt x="105" y="2110"/>
                  </a:lnTo>
                  <a:lnTo>
                    <a:pt x="101" y="2109"/>
                  </a:lnTo>
                  <a:lnTo>
                    <a:pt x="107" y="2108"/>
                  </a:lnTo>
                  <a:lnTo>
                    <a:pt x="109" y="2106"/>
                  </a:lnTo>
                  <a:lnTo>
                    <a:pt x="109" y="2108"/>
                  </a:lnTo>
                  <a:lnTo>
                    <a:pt x="111" y="2110"/>
                  </a:lnTo>
                  <a:lnTo>
                    <a:pt x="114" y="2112"/>
                  </a:lnTo>
                  <a:lnTo>
                    <a:pt x="117" y="2112"/>
                  </a:lnTo>
                  <a:lnTo>
                    <a:pt x="116" y="2110"/>
                  </a:lnTo>
                  <a:lnTo>
                    <a:pt x="118" y="2110"/>
                  </a:lnTo>
                  <a:lnTo>
                    <a:pt x="122" y="2111"/>
                  </a:lnTo>
                  <a:lnTo>
                    <a:pt x="122" y="2115"/>
                  </a:lnTo>
                  <a:lnTo>
                    <a:pt x="122" y="2115"/>
                  </a:lnTo>
                  <a:lnTo>
                    <a:pt x="124" y="2115"/>
                  </a:lnTo>
                  <a:lnTo>
                    <a:pt x="123" y="2116"/>
                  </a:lnTo>
                  <a:lnTo>
                    <a:pt x="123" y="2117"/>
                  </a:lnTo>
                  <a:lnTo>
                    <a:pt x="122" y="2119"/>
                  </a:lnTo>
                  <a:lnTo>
                    <a:pt x="119" y="2118"/>
                  </a:lnTo>
                  <a:lnTo>
                    <a:pt x="117" y="2120"/>
                  </a:lnTo>
                  <a:lnTo>
                    <a:pt x="118" y="2124"/>
                  </a:lnTo>
                  <a:lnTo>
                    <a:pt x="121" y="2125"/>
                  </a:lnTo>
                  <a:lnTo>
                    <a:pt x="121" y="2127"/>
                  </a:lnTo>
                  <a:lnTo>
                    <a:pt x="115" y="2125"/>
                  </a:lnTo>
                  <a:lnTo>
                    <a:pt x="114" y="2127"/>
                  </a:lnTo>
                  <a:lnTo>
                    <a:pt x="122" y="2127"/>
                  </a:lnTo>
                  <a:lnTo>
                    <a:pt x="125" y="2128"/>
                  </a:lnTo>
                  <a:lnTo>
                    <a:pt x="126" y="2126"/>
                  </a:lnTo>
                  <a:lnTo>
                    <a:pt x="130" y="2128"/>
                  </a:lnTo>
                  <a:lnTo>
                    <a:pt x="131" y="2130"/>
                  </a:lnTo>
                  <a:lnTo>
                    <a:pt x="133" y="2132"/>
                  </a:lnTo>
                  <a:lnTo>
                    <a:pt x="131" y="2132"/>
                  </a:lnTo>
                  <a:lnTo>
                    <a:pt x="131" y="2134"/>
                  </a:lnTo>
                  <a:lnTo>
                    <a:pt x="132" y="2135"/>
                  </a:lnTo>
                  <a:lnTo>
                    <a:pt x="130" y="2136"/>
                  </a:lnTo>
                  <a:lnTo>
                    <a:pt x="126" y="2133"/>
                  </a:lnTo>
                  <a:lnTo>
                    <a:pt x="124" y="2132"/>
                  </a:lnTo>
                  <a:lnTo>
                    <a:pt x="122" y="2132"/>
                  </a:lnTo>
                  <a:lnTo>
                    <a:pt x="121" y="2134"/>
                  </a:lnTo>
                  <a:lnTo>
                    <a:pt x="118" y="2132"/>
                  </a:lnTo>
                  <a:lnTo>
                    <a:pt x="115" y="2132"/>
                  </a:lnTo>
                  <a:lnTo>
                    <a:pt x="117" y="2134"/>
                  </a:lnTo>
                  <a:lnTo>
                    <a:pt x="122" y="2138"/>
                  </a:lnTo>
                  <a:lnTo>
                    <a:pt x="123" y="2141"/>
                  </a:lnTo>
                  <a:lnTo>
                    <a:pt x="121" y="2139"/>
                  </a:lnTo>
                  <a:lnTo>
                    <a:pt x="118" y="2142"/>
                  </a:lnTo>
                  <a:lnTo>
                    <a:pt x="121" y="2144"/>
                  </a:lnTo>
                  <a:lnTo>
                    <a:pt x="123" y="2144"/>
                  </a:lnTo>
                  <a:lnTo>
                    <a:pt x="119" y="2144"/>
                  </a:lnTo>
                  <a:lnTo>
                    <a:pt x="117" y="2147"/>
                  </a:lnTo>
                  <a:lnTo>
                    <a:pt x="117" y="2150"/>
                  </a:lnTo>
                  <a:lnTo>
                    <a:pt x="117" y="2153"/>
                  </a:lnTo>
                  <a:lnTo>
                    <a:pt x="117" y="2155"/>
                  </a:lnTo>
                  <a:lnTo>
                    <a:pt x="119" y="2158"/>
                  </a:lnTo>
                  <a:lnTo>
                    <a:pt x="122" y="2155"/>
                  </a:lnTo>
                  <a:lnTo>
                    <a:pt x="121" y="2153"/>
                  </a:lnTo>
                  <a:lnTo>
                    <a:pt x="123" y="2150"/>
                  </a:lnTo>
                  <a:lnTo>
                    <a:pt x="125" y="2150"/>
                  </a:lnTo>
                  <a:lnTo>
                    <a:pt x="124" y="2152"/>
                  </a:lnTo>
                  <a:lnTo>
                    <a:pt x="125" y="2154"/>
                  </a:lnTo>
                  <a:lnTo>
                    <a:pt x="122" y="2154"/>
                  </a:lnTo>
                  <a:lnTo>
                    <a:pt x="122" y="2156"/>
                  </a:lnTo>
                  <a:lnTo>
                    <a:pt x="125" y="2158"/>
                  </a:lnTo>
                  <a:lnTo>
                    <a:pt x="126" y="2161"/>
                  </a:lnTo>
                  <a:lnTo>
                    <a:pt x="124" y="2159"/>
                  </a:lnTo>
                  <a:lnTo>
                    <a:pt x="122" y="2159"/>
                  </a:lnTo>
                  <a:lnTo>
                    <a:pt x="119" y="2162"/>
                  </a:lnTo>
                  <a:lnTo>
                    <a:pt x="122" y="2162"/>
                  </a:lnTo>
                  <a:lnTo>
                    <a:pt x="119" y="2163"/>
                  </a:lnTo>
                  <a:lnTo>
                    <a:pt x="122" y="2166"/>
                  </a:lnTo>
                  <a:lnTo>
                    <a:pt x="124" y="2164"/>
                  </a:lnTo>
                  <a:lnTo>
                    <a:pt x="123" y="2167"/>
                  </a:lnTo>
                  <a:lnTo>
                    <a:pt x="122" y="2167"/>
                  </a:lnTo>
                  <a:lnTo>
                    <a:pt x="118" y="2166"/>
                  </a:lnTo>
                  <a:lnTo>
                    <a:pt x="118" y="2167"/>
                  </a:lnTo>
                  <a:lnTo>
                    <a:pt x="121" y="2170"/>
                  </a:lnTo>
                  <a:lnTo>
                    <a:pt x="123" y="2170"/>
                  </a:lnTo>
                  <a:lnTo>
                    <a:pt x="121" y="2170"/>
                  </a:lnTo>
                  <a:lnTo>
                    <a:pt x="117" y="2169"/>
                  </a:lnTo>
                  <a:lnTo>
                    <a:pt x="115" y="2169"/>
                  </a:lnTo>
                  <a:lnTo>
                    <a:pt x="117" y="2171"/>
                  </a:lnTo>
                  <a:lnTo>
                    <a:pt x="119" y="2171"/>
                  </a:lnTo>
                  <a:lnTo>
                    <a:pt x="119" y="2175"/>
                  </a:lnTo>
                  <a:lnTo>
                    <a:pt x="122" y="2173"/>
                  </a:lnTo>
                  <a:lnTo>
                    <a:pt x="124" y="2176"/>
                  </a:lnTo>
                  <a:lnTo>
                    <a:pt x="122" y="2176"/>
                  </a:lnTo>
                  <a:lnTo>
                    <a:pt x="121" y="2178"/>
                  </a:lnTo>
                  <a:lnTo>
                    <a:pt x="122" y="2181"/>
                  </a:lnTo>
                  <a:lnTo>
                    <a:pt x="125" y="2181"/>
                  </a:lnTo>
                  <a:lnTo>
                    <a:pt x="127" y="2176"/>
                  </a:lnTo>
                  <a:lnTo>
                    <a:pt x="128" y="2175"/>
                  </a:lnTo>
                  <a:lnTo>
                    <a:pt x="127" y="2177"/>
                  </a:lnTo>
                  <a:lnTo>
                    <a:pt x="131" y="2179"/>
                  </a:lnTo>
                  <a:lnTo>
                    <a:pt x="127" y="2178"/>
                  </a:lnTo>
                  <a:lnTo>
                    <a:pt x="126" y="2181"/>
                  </a:lnTo>
                  <a:lnTo>
                    <a:pt x="126" y="2184"/>
                  </a:lnTo>
                  <a:lnTo>
                    <a:pt x="123" y="2183"/>
                  </a:lnTo>
                  <a:lnTo>
                    <a:pt x="121" y="2183"/>
                  </a:lnTo>
                  <a:lnTo>
                    <a:pt x="121" y="2186"/>
                  </a:lnTo>
                  <a:lnTo>
                    <a:pt x="122" y="2188"/>
                  </a:lnTo>
                  <a:lnTo>
                    <a:pt x="124" y="2188"/>
                  </a:lnTo>
                  <a:lnTo>
                    <a:pt x="127" y="2187"/>
                  </a:lnTo>
                  <a:lnTo>
                    <a:pt x="127" y="2190"/>
                  </a:lnTo>
                  <a:lnTo>
                    <a:pt x="128" y="2196"/>
                  </a:lnTo>
                  <a:lnTo>
                    <a:pt x="126" y="2193"/>
                  </a:lnTo>
                  <a:lnTo>
                    <a:pt x="125" y="2195"/>
                  </a:lnTo>
                  <a:lnTo>
                    <a:pt x="126" y="2198"/>
                  </a:lnTo>
                  <a:lnTo>
                    <a:pt x="130" y="2197"/>
                  </a:lnTo>
                  <a:lnTo>
                    <a:pt x="130" y="2200"/>
                  </a:lnTo>
                  <a:lnTo>
                    <a:pt x="131" y="2203"/>
                  </a:lnTo>
                  <a:lnTo>
                    <a:pt x="128" y="2200"/>
                  </a:lnTo>
                  <a:lnTo>
                    <a:pt x="130" y="2203"/>
                  </a:lnTo>
                  <a:lnTo>
                    <a:pt x="132" y="2205"/>
                  </a:lnTo>
                  <a:lnTo>
                    <a:pt x="133" y="2203"/>
                  </a:lnTo>
                  <a:lnTo>
                    <a:pt x="132" y="2197"/>
                  </a:lnTo>
                  <a:lnTo>
                    <a:pt x="133" y="2203"/>
                  </a:lnTo>
                  <a:lnTo>
                    <a:pt x="136" y="2202"/>
                  </a:lnTo>
                  <a:lnTo>
                    <a:pt x="136" y="2198"/>
                  </a:lnTo>
                  <a:lnTo>
                    <a:pt x="133" y="2196"/>
                  </a:lnTo>
                  <a:lnTo>
                    <a:pt x="142" y="2200"/>
                  </a:lnTo>
                  <a:lnTo>
                    <a:pt x="141" y="2197"/>
                  </a:lnTo>
                  <a:lnTo>
                    <a:pt x="139" y="2195"/>
                  </a:lnTo>
                  <a:lnTo>
                    <a:pt x="135" y="2196"/>
                  </a:lnTo>
                  <a:lnTo>
                    <a:pt x="135" y="2193"/>
                  </a:lnTo>
                  <a:lnTo>
                    <a:pt x="135" y="2193"/>
                  </a:lnTo>
                  <a:lnTo>
                    <a:pt x="139" y="2195"/>
                  </a:lnTo>
                  <a:lnTo>
                    <a:pt x="141" y="2196"/>
                  </a:lnTo>
                  <a:lnTo>
                    <a:pt x="144" y="2198"/>
                  </a:lnTo>
                  <a:lnTo>
                    <a:pt x="144" y="2201"/>
                  </a:lnTo>
                  <a:lnTo>
                    <a:pt x="142" y="2202"/>
                  </a:lnTo>
                  <a:lnTo>
                    <a:pt x="143" y="2205"/>
                  </a:lnTo>
                  <a:lnTo>
                    <a:pt x="144" y="2206"/>
                  </a:lnTo>
                  <a:lnTo>
                    <a:pt x="143" y="2209"/>
                  </a:lnTo>
                  <a:lnTo>
                    <a:pt x="141" y="2210"/>
                  </a:lnTo>
                  <a:lnTo>
                    <a:pt x="139" y="2211"/>
                  </a:lnTo>
                  <a:lnTo>
                    <a:pt x="141" y="2210"/>
                  </a:lnTo>
                  <a:lnTo>
                    <a:pt x="143" y="2206"/>
                  </a:lnTo>
                  <a:lnTo>
                    <a:pt x="141" y="2204"/>
                  </a:lnTo>
                  <a:lnTo>
                    <a:pt x="140" y="2204"/>
                  </a:lnTo>
                  <a:lnTo>
                    <a:pt x="140" y="2206"/>
                  </a:lnTo>
                  <a:lnTo>
                    <a:pt x="128" y="2205"/>
                  </a:lnTo>
                  <a:lnTo>
                    <a:pt x="128" y="2211"/>
                  </a:lnTo>
                  <a:lnTo>
                    <a:pt x="128" y="2214"/>
                  </a:lnTo>
                  <a:lnTo>
                    <a:pt x="128" y="2216"/>
                  </a:lnTo>
                  <a:lnTo>
                    <a:pt x="131" y="2214"/>
                  </a:lnTo>
                  <a:lnTo>
                    <a:pt x="134" y="2214"/>
                  </a:lnTo>
                  <a:lnTo>
                    <a:pt x="134" y="2212"/>
                  </a:lnTo>
                  <a:lnTo>
                    <a:pt x="138" y="2212"/>
                  </a:lnTo>
                  <a:lnTo>
                    <a:pt x="135" y="2214"/>
                  </a:lnTo>
                  <a:lnTo>
                    <a:pt x="134" y="2218"/>
                  </a:lnTo>
                  <a:lnTo>
                    <a:pt x="131" y="2218"/>
                  </a:lnTo>
                  <a:lnTo>
                    <a:pt x="134" y="2219"/>
                  </a:lnTo>
                  <a:lnTo>
                    <a:pt x="131" y="2221"/>
                  </a:lnTo>
                  <a:lnTo>
                    <a:pt x="134" y="2223"/>
                  </a:lnTo>
                  <a:lnTo>
                    <a:pt x="136" y="2222"/>
                  </a:lnTo>
                  <a:lnTo>
                    <a:pt x="138" y="2220"/>
                  </a:lnTo>
                  <a:lnTo>
                    <a:pt x="141" y="2214"/>
                  </a:lnTo>
                  <a:lnTo>
                    <a:pt x="139" y="2215"/>
                  </a:lnTo>
                  <a:lnTo>
                    <a:pt x="139" y="2212"/>
                  </a:lnTo>
                  <a:lnTo>
                    <a:pt x="142" y="2213"/>
                  </a:lnTo>
                  <a:lnTo>
                    <a:pt x="152" y="2213"/>
                  </a:lnTo>
                  <a:lnTo>
                    <a:pt x="156" y="2213"/>
                  </a:lnTo>
                  <a:lnTo>
                    <a:pt x="158" y="2214"/>
                  </a:lnTo>
                  <a:lnTo>
                    <a:pt x="156" y="2215"/>
                  </a:lnTo>
                  <a:lnTo>
                    <a:pt x="152" y="2215"/>
                  </a:lnTo>
                  <a:lnTo>
                    <a:pt x="150" y="2214"/>
                  </a:lnTo>
                  <a:lnTo>
                    <a:pt x="148" y="2215"/>
                  </a:lnTo>
                  <a:lnTo>
                    <a:pt x="144" y="2219"/>
                  </a:lnTo>
                  <a:lnTo>
                    <a:pt x="140" y="2218"/>
                  </a:lnTo>
                  <a:lnTo>
                    <a:pt x="138" y="2220"/>
                  </a:lnTo>
                  <a:lnTo>
                    <a:pt x="139" y="2222"/>
                  </a:lnTo>
                  <a:lnTo>
                    <a:pt x="141" y="2223"/>
                  </a:lnTo>
                  <a:lnTo>
                    <a:pt x="141" y="2227"/>
                  </a:lnTo>
                  <a:lnTo>
                    <a:pt x="139" y="2224"/>
                  </a:lnTo>
                  <a:lnTo>
                    <a:pt x="135" y="2224"/>
                  </a:lnTo>
                  <a:lnTo>
                    <a:pt x="138" y="2227"/>
                  </a:lnTo>
                  <a:lnTo>
                    <a:pt x="140" y="2229"/>
                  </a:lnTo>
                  <a:lnTo>
                    <a:pt x="142" y="2231"/>
                  </a:lnTo>
                  <a:lnTo>
                    <a:pt x="145" y="2231"/>
                  </a:lnTo>
                  <a:lnTo>
                    <a:pt x="143" y="2229"/>
                  </a:lnTo>
                  <a:lnTo>
                    <a:pt x="145" y="2226"/>
                  </a:lnTo>
                  <a:lnTo>
                    <a:pt x="148" y="2226"/>
                  </a:lnTo>
                  <a:lnTo>
                    <a:pt x="145" y="2223"/>
                  </a:lnTo>
                  <a:lnTo>
                    <a:pt x="148" y="2222"/>
                  </a:lnTo>
                  <a:lnTo>
                    <a:pt x="150" y="2223"/>
                  </a:lnTo>
                  <a:lnTo>
                    <a:pt x="152" y="2221"/>
                  </a:lnTo>
                  <a:lnTo>
                    <a:pt x="158" y="2218"/>
                  </a:lnTo>
                  <a:lnTo>
                    <a:pt x="159" y="2216"/>
                  </a:lnTo>
                  <a:lnTo>
                    <a:pt x="161" y="2218"/>
                  </a:lnTo>
                  <a:lnTo>
                    <a:pt x="161" y="2220"/>
                  </a:lnTo>
                  <a:lnTo>
                    <a:pt x="160" y="2223"/>
                  </a:lnTo>
                  <a:lnTo>
                    <a:pt x="155" y="2226"/>
                  </a:lnTo>
                  <a:lnTo>
                    <a:pt x="153" y="2231"/>
                  </a:lnTo>
                  <a:lnTo>
                    <a:pt x="151" y="2232"/>
                  </a:lnTo>
                  <a:lnTo>
                    <a:pt x="153" y="2230"/>
                  </a:lnTo>
                  <a:lnTo>
                    <a:pt x="153" y="2227"/>
                  </a:lnTo>
                  <a:lnTo>
                    <a:pt x="150" y="2226"/>
                  </a:lnTo>
                  <a:lnTo>
                    <a:pt x="150" y="2229"/>
                  </a:lnTo>
                  <a:lnTo>
                    <a:pt x="149" y="2226"/>
                  </a:lnTo>
                  <a:lnTo>
                    <a:pt x="147" y="2227"/>
                  </a:lnTo>
                  <a:lnTo>
                    <a:pt x="144" y="2229"/>
                  </a:lnTo>
                  <a:lnTo>
                    <a:pt x="149" y="2235"/>
                  </a:lnTo>
                  <a:lnTo>
                    <a:pt x="152" y="2235"/>
                  </a:lnTo>
                  <a:lnTo>
                    <a:pt x="155" y="2236"/>
                  </a:lnTo>
                  <a:lnTo>
                    <a:pt x="160" y="2238"/>
                  </a:lnTo>
                  <a:lnTo>
                    <a:pt x="164" y="2237"/>
                  </a:lnTo>
                  <a:lnTo>
                    <a:pt x="165" y="2235"/>
                  </a:lnTo>
                  <a:lnTo>
                    <a:pt x="165" y="2231"/>
                  </a:lnTo>
                  <a:lnTo>
                    <a:pt x="165" y="2229"/>
                  </a:lnTo>
                  <a:lnTo>
                    <a:pt x="165" y="2226"/>
                  </a:lnTo>
                  <a:lnTo>
                    <a:pt x="167" y="2218"/>
                  </a:lnTo>
                  <a:lnTo>
                    <a:pt x="170" y="2215"/>
                  </a:lnTo>
                  <a:lnTo>
                    <a:pt x="173" y="2215"/>
                  </a:lnTo>
                  <a:lnTo>
                    <a:pt x="175" y="2214"/>
                  </a:lnTo>
                  <a:lnTo>
                    <a:pt x="181" y="2212"/>
                  </a:lnTo>
                  <a:lnTo>
                    <a:pt x="183" y="2212"/>
                  </a:lnTo>
                  <a:lnTo>
                    <a:pt x="184" y="2211"/>
                  </a:lnTo>
                  <a:lnTo>
                    <a:pt x="185" y="2209"/>
                  </a:lnTo>
                  <a:lnTo>
                    <a:pt x="187" y="2206"/>
                  </a:lnTo>
                  <a:lnTo>
                    <a:pt x="191" y="2206"/>
                  </a:lnTo>
                  <a:lnTo>
                    <a:pt x="193" y="2209"/>
                  </a:lnTo>
                  <a:lnTo>
                    <a:pt x="198" y="2209"/>
                  </a:lnTo>
                  <a:lnTo>
                    <a:pt x="199" y="2209"/>
                  </a:lnTo>
                  <a:lnTo>
                    <a:pt x="200" y="2210"/>
                  </a:lnTo>
                  <a:lnTo>
                    <a:pt x="200" y="2210"/>
                  </a:lnTo>
                  <a:lnTo>
                    <a:pt x="199" y="2207"/>
                  </a:lnTo>
                  <a:lnTo>
                    <a:pt x="195" y="2202"/>
                  </a:lnTo>
                  <a:lnTo>
                    <a:pt x="192" y="2196"/>
                  </a:lnTo>
                  <a:lnTo>
                    <a:pt x="190" y="2197"/>
                  </a:lnTo>
                  <a:lnTo>
                    <a:pt x="186" y="2195"/>
                  </a:lnTo>
                  <a:lnTo>
                    <a:pt x="183" y="2196"/>
                  </a:lnTo>
                  <a:lnTo>
                    <a:pt x="186" y="2195"/>
                  </a:lnTo>
                  <a:lnTo>
                    <a:pt x="188" y="2195"/>
                  </a:lnTo>
                  <a:lnTo>
                    <a:pt x="192" y="2195"/>
                  </a:lnTo>
                  <a:lnTo>
                    <a:pt x="192" y="2193"/>
                  </a:lnTo>
                  <a:lnTo>
                    <a:pt x="190" y="2184"/>
                  </a:lnTo>
                  <a:lnTo>
                    <a:pt x="187" y="2185"/>
                  </a:lnTo>
                  <a:lnTo>
                    <a:pt x="186" y="2186"/>
                  </a:lnTo>
                  <a:lnTo>
                    <a:pt x="186" y="2186"/>
                  </a:lnTo>
                  <a:lnTo>
                    <a:pt x="187" y="2185"/>
                  </a:lnTo>
                  <a:lnTo>
                    <a:pt x="188" y="2184"/>
                  </a:lnTo>
                  <a:lnTo>
                    <a:pt x="191" y="2178"/>
                  </a:lnTo>
                  <a:lnTo>
                    <a:pt x="192" y="2176"/>
                  </a:lnTo>
                  <a:lnTo>
                    <a:pt x="193" y="2172"/>
                  </a:lnTo>
                  <a:lnTo>
                    <a:pt x="199" y="2170"/>
                  </a:lnTo>
                  <a:lnTo>
                    <a:pt x="198" y="2167"/>
                  </a:lnTo>
                  <a:lnTo>
                    <a:pt x="193" y="2167"/>
                  </a:lnTo>
                  <a:lnTo>
                    <a:pt x="193" y="2167"/>
                  </a:lnTo>
                  <a:lnTo>
                    <a:pt x="192" y="2167"/>
                  </a:lnTo>
                  <a:lnTo>
                    <a:pt x="193" y="2167"/>
                  </a:lnTo>
                  <a:lnTo>
                    <a:pt x="196" y="2166"/>
                  </a:lnTo>
                  <a:lnTo>
                    <a:pt x="196" y="2164"/>
                  </a:lnTo>
                  <a:lnTo>
                    <a:pt x="196" y="2162"/>
                  </a:lnTo>
                  <a:lnTo>
                    <a:pt x="195" y="2162"/>
                  </a:lnTo>
                  <a:lnTo>
                    <a:pt x="196" y="2162"/>
                  </a:lnTo>
                  <a:lnTo>
                    <a:pt x="199" y="2167"/>
                  </a:lnTo>
                  <a:lnTo>
                    <a:pt x="201" y="2169"/>
                  </a:lnTo>
                  <a:lnTo>
                    <a:pt x="204" y="2168"/>
                  </a:lnTo>
                  <a:lnTo>
                    <a:pt x="207" y="2167"/>
                  </a:lnTo>
                  <a:lnTo>
                    <a:pt x="209" y="2164"/>
                  </a:lnTo>
                  <a:lnTo>
                    <a:pt x="210" y="2156"/>
                  </a:lnTo>
                  <a:lnTo>
                    <a:pt x="210" y="2153"/>
                  </a:lnTo>
                  <a:lnTo>
                    <a:pt x="211" y="2151"/>
                  </a:lnTo>
                  <a:lnTo>
                    <a:pt x="212" y="2149"/>
                  </a:lnTo>
                  <a:lnTo>
                    <a:pt x="213" y="2147"/>
                  </a:lnTo>
                  <a:lnTo>
                    <a:pt x="216" y="2146"/>
                  </a:lnTo>
                  <a:lnTo>
                    <a:pt x="218" y="2143"/>
                  </a:lnTo>
                  <a:lnTo>
                    <a:pt x="226" y="2138"/>
                  </a:lnTo>
                  <a:lnTo>
                    <a:pt x="228" y="2137"/>
                  </a:lnTo>
                  <a:lnTo>
                    <a:pt x="230" y="2135"/>
                  </a:lnTo>
                  <a:lnTo>
                    <a:pt x="234" y="2133"/>
                  </a:lnTo>
                  <a:lnTo>
                    <a:pt x="236" y="2130"/>
                  </a:lnTo>
                  <a:lnTo>
                    <a:pt x="234" y="2127"/>
                  </a:lnTo>
                  <a:lnTo>
                    <a:pt x="228" y="2129"/>
                  </a:lnTo>
                  <a:lnTo>
                    <a:pt x="227" y="2129"/>
                  </a:lnTo>
                  <a:lnTo>
                    <a:pt x="230" y="2128"/>
                  </a:lnTo>
                  <a:lnTo>
                    <a:pt x="233" y="2127"/>
                  </a:lnTo>
                  <a:lnTo>
                    <a:pt x="235" y="2125"/>
                  </a:lnTo>
                  <a:lnTo>
                    <a:pt x="236" y="2119"/>
                  </a:lnTo>
                  <a:lnTo>
                    <a:pt x="235" y="2117"/>
                  </a:lnTo>
                  <a:lnTo>
                    <a:pt x="233" y="2115"/>
                  </a:lnTo>
                  <a:lnTo>
                    <a:pt x="230" y="2116"/>
                  </a:lnTo>
                  <a:lnTo>
                    <a:pt x="222" y="2115"/>
                  </a:lnTo>
                  <a:lnTo>
                    <a:pt x="219" y="2111"/>
                  </a:lnTo>
                  <a:lnTo>
                    <a:pt x="213" y="2107"/>
                  </a:lnTo>
                  <a:lnTo>
                    <a:pt x="212" y="2104"/>
                  </a:lnTo>
                  <a:lnTo>
                    <a:pt x="211" y="2101"/>
                  </a:lnTo>
                  <a:lnTo>
                    <a:pt x="211" y="2099"/>
                  </a:lnTo>
                  <a:lnTo>
                    <a:pt x="211" y="2096"/>
                  </a:lnTo>
                  <a:lnTo>
                    <a:pt x="215" y="2092"/>
                  </a:lnTo>
                  <a:lnTo>
                    <a:pt x="218" y="2086"/>
                  </a:lnTo>
                  <a:lnTo>
                    <a:pt x="221" y="2083"/>
                  </a:lnTo>
                  <a:lnTo>
                    <a:pt x="224" y="2083"/>
                  </a:lnTo>
                  <a:lnTo>
                    <a:pt x="226" y="2082"/>
                  </a:lnTo>
                  <a:lnTo>
                    <a:pt x="229" y="2079"/>
                  </a:lnTo>
                  <a:lnTo>
                    <a:pt x="233" y="2079"/>
                  </a:lnTo>
                  <a:lnTo>
                    <a:pt x="238" y="2081"/>
                  </a:lnTo>
                  <a:lnTo>
                    <a:pt x="238" y="2079"/>
                  </a:lnTo>
                  <a:lnTo>
                    <a:pt x="237" y="2077"/>
                  </a:lnTo>
                  <a:lnTo>
                    <a:pt x="237" y="2075"/>
                  </a:lnTo>
                  <a:lnTo>
                    <a:pt x="241" y="2073"/>
                  </a:lnTo>
                  <a:lnTo>
                    <a:pt x="242" y="2070"/>
                  </a:lnTo>
                  <a:lnTo>
                    <a:pt x="243" y="2067"/>
                  </a:lnTo>
                  <a:lnTo>
                    <a:pt x="244" y="2065"/>
                  </a:lnTo>
                  <a:lnTo>
                    <a:pt x="242" y="2059"/>
                  </a:lnTo>
                  <a:lnTo>
                    <a:pt x="243" y="2057"/>
                  </a:lnTo>
                  <a:lnTo>
                    <a:pt x="245" y="2053"/>
                  </a:lnTo>
                  <a:lnTo>
                    <a:pt x="246" y="2051"/>
                  </a:lnTo>
                  <a:lnTo>
                    <a:pt x="249" y="2049"/>
                  </a:lnTo>
                  <a:lnTo>
                    <a:pt x="254" y="2048"/>
                  </a:lnTo>
                  <a:lnTo>
                    <a:pt x="249" y="2043"/>
                  </a:lnTo>
                  <a:lnTo>
                    <a:pt x="247" y="2041"/>
                  </a:lnTo>
                  <a:lnTo>
                    <a:pt x="252" y="2039"/>
                  </a:lnTo>
                  <a:lnTo>
                    <a:pt x="255" y="2039"/>
                  </a:lnTo>
                  <a:lnTo>
                    <a:pt x="258" y="2041"/>
                  </a:lnTo>
                  <a:lnTo>
                    <a:pt x="258" y="2044"/>
                  </a:lnTo>
                  <a:lnTo>
                    <a:pt x="261" y="2044"/>
                  </a:lnTo>
                  <a:lnTo>
                    <a:pt x="263" y="2043"/>
                  </a:lnTo>
                  <a:lnTo>
                    <a:pt x="266" y="2041"/>
                  </a:lnTo>
                  <a:lnTo>
                    <a:pt x="266" y="2038"/>
                  </a:lnTo>
                  <a:lnTo>
                    <a:pt x="266" y="2035"/>
                  </a:lnTo>
                  <a:lnTo>
                    <a:pt x="264" y="2033"/>
                  </a:lnTo>
                  <a:lnTo>
                    <a:pt x="262" y="2032"/>
                  </a:lnTo>
                  <a:lnTo>
                    <a:pt x="259" y="2033"/>
                  </a:lnTo>
                  <a:lnTo>
                    <a:pt x="256" y="2033"/>
                  </a:lnTo>
                  <a:lnTo>
                    <a:pt x="259" y="2034"/>
                  </a:lnTo>
                  <a:lnTo>
                    <a:pt x="259" y="2036"/>
                  </a:lnTo>
                  <a:lnTo>
                    <a:pt x="253" y="2036"/>
                  </a:lnTo>
                  <a:lnTo>
                    <a:pt x="254" y="2034"/>
                  </a:lnTo>
                  <a:lnTo>
                    <a:pt x="249" y="2033"/>
                  </a:lnTo>
                  <a:lnTo>
                    <a:pt x="245" y="2030"/>
                  </a:lnTo>
                  <a:lnTo>
                    <a:pt x="246" y="2022"/>
                  </a:lnTo>
                  <a:lnTo>
                    <a:pt x="244" y="2016"/>
                  </a:lnTo>
                  <a:lnTo>
                    <a:pt x="244" y="2014"/>
                  </a:lnTo>
                  <a:lnTo>
                    <a:pt x="245" y="2012"/>
                  </a:lnTo>
                  <a:lnTo>
                    <a:pt x="247" y="2009"/>
                  </a:lnTo>
                  <a:lnTo>
                    <a:pt x="250" y="2009"/>
                  </a:lnTo>
                  <a:lnTo>
                    <a:pt x="253" y="2012"/>
                  </a:lnTo>
                  <a:lnTo>
                    <a:pt x="261" y="2014"/>
                  </a:lnTo>
                  <a:lnTo>
                    <a:pt x="263" y="2016"/>
                  </a:lnTo>
                  <a:lnTo>
                    <a:pt x="269" y="2016"/>
                  </a:lnTo>
                  <a:lnTo>
                    <a:pt x="275" y="2015"/>
                  </a:lnTo>
                  <a:lnTo>
                    <a:pt x="283" y="2012"/>
                  </a:lnTo>
                  <a:lnTo>
                    <a:pt x="284" y="2009"/>
                  </a:lnTo>
                  <a:lnTo>
                    <a:pt x="284" y="2006"/>
                  </a:lnTo>
                  <a:lnTo>
                    <a:pt x="281" y="2004"/>
                  </a:lnTo>
                  <a:lnTo>
                    <a:pt x="281" y="2001"/>
                  </a:lnTo>
                  <a:lnTo>
                    <a:pt x="284" y="1995"/>
                  </a:lnTo>
                  <a:lnTo>
                    <a:pt x="286" y="1995"/>
                  </a:lnTo>
                  <a:lnTo>
                    <a:pt x="287" y="1989"/>
                  </a:lnTo>
                  <a:lnTo>
                    <a:pt x="284" y="1987"/>
                  </a:lnTo>
                  <a:lnTo>
                    <a:pt x="287" y="1988"/>
                  </a:lnTo>
                  <a:lnTo>
                    <a:pt x="284" y="1985"/>
                  </a:lnTo>
                  <a:lnTo>
                    <a:pt x="283" y="1983"/>
                  </a:lnTo>
                  <a:lnTo>
                    <a:pt x="283" y="1980"/>
                  </a:lnTo>
                  <a:lnTo>
                    <a:pt x="286" y="1979"/>
                  </a:lnTo>
                  <a:lnTo>
                    <a:pt x="288" y="1981"/>
                  </a:lnTo>
                  <a:lnTo>
                    <a:pt x="292" y="1981"/>
                  </a:lnTo>
                  <a:lnTo>
                    <a:pt x="294" y="1981"/>
                  </a:lnTo>
                  <a:lnTo>
                    <a:pt x="296" y="1981"/>
                  </a:lnTo>
                  <a:lnTo>
                    <a:pt x="299" y="1981"/>
                  </a:lnTo>
                  <a:lnTo>
                    <a:pt x="304" y="1981"/>
                  </a:lnTo>
                  <a:lnTo>
                    <a:pt x="315" y="1979"/>
                  </a:lnTo>
                  <a:lnTo>
                    <a:pt x="329" y="1976"/>
                  </a:lnTo>
                  <a:lnTo>
                    <a:pt x="339" y="1972"/>
                  </a:lnTo>
                  <a:lnTo>
                    <a:pt x="346" y="1970"/>
                  </a:lnTo>
                  <a:lnTo>
                    <a:pt x="348" y="1967"/>
                  </a:lnTo>
                  <a:lnTo>
                    <a:pt x="348" y="1964"/>
                  </a:lnTo>
                  <a:lnTo>
                    <a:pt x="350" y="1962"/>
                  </a:lnTo>
                  <a:lnTo>
                    <a:pt x="355" y="1956"/>
                  </a:lnTo>
                  <a:lnTo>
                    <a:pt x="358" y="1950"/>
                  </a:lnTo>
                  <a:lnTo>
                    <a:pt x="361" y="1948"/>
                  </a:lnTo>
                  <a:lnTo>
                    <a:pt x="361" y="1942"/>
                  </a:lnTo>
                  <a:lnTo>
                    <a:pt x="360" y="1939"/>
                  </a:lnTo>
                  <a:lnTo>
                    <a:pt x="360" y="1939"/>
                  </a:lnTo>
                  <a:lnTo>
                    <a:pt x="356" y="1939"/>
                  </a:lnTo>
                  <a:lnTo>
                    <a:pt x="354" y="1938"/>
                  </a:lnTo>
                  <a:lnTo>
                    <a:pt x="352" y="1935"/>
                  </a:lnTo>
                  <a:lnTo>
                    <a:pt x="350" y="1932"/>
                  </a:lnTo>
                  <a:lnTo>
                    <a:pt x="352" y="1930"/>
                  </a:lnTo>
                  <a:lnTo>
                    <a:pt x="354" y="1924"/>
                  </a:lnTo>
                  <a:lnTo>
                    <a:pt x="353" y="1922"/>
                  </a:lnTo>
                  <a:lnTo>
                    <a:pt x="349" y="1919"/>
                  </a:lnTo>
                  <a:lnTo>
                    <a:pt x="345" y="1916"/>
                  </a:lnTo>
                  <a:lnTo>
                    <a:pt x="340" y="1914"/>
                  </a:lnTo>
                  <a:lnTo>
                    <a:pt x="337" y="1912"/>
                  </a:lnTo>
                  <a:lnTo>
                    <a:pt x="335" y="1907"/>
                  </a:lnTo>
                  <a:lnTo>
                    <a:pt x="337" y="1906"/>
                  </a:lnTo>
                  <a:lnTo>
                    <a:pt x="337" y="1906"/>
                  </a:lnTo>
                  <a:lnTo>
                    <a:pt x="336" y="1903"/>
                  </a:lnTo>
                  <a:lnTo>
                    <a:pt x="336" y="1901"/>
                  </a:lnTo>
                  <a:lnTo>
                    <a:pt x="335" y="1897"/>
                  </a:lnTo>
                  <a:lnTo>
                    <a:pt x="335" y="1895"/>
                  </a:lnTo>
                  <a:lnTo>
                    <a:pt x="337" y="1891"/>
                  </a:lnTo>
                  <a:lnTo>
                    <a:pt x="337" y="1889"/>
                  </a:lnTo>
                  <a:lnTo>
                    <a:pt x="339" y="1889"/>
                  </a:lnTo>
                  <a:lnTo>
                    <a:pt x="339" y="1888"/>
                  </a:lnTo>
                  <a:lnTo>
                    <a:pt x="340" y="1886"/>
                  </a:lnTo>
                  <a:lnTo>
                    <a:pt x="339" y="1880"/>
                  </a:lnTo>
                  <a:lnTo>
                    <a:pt x="339" y="1879"/>
                  </a:lnTo>
                  <a:lnTo>
                    <a:pt x="341" y="1887"/>
                  </a:lnTo>
                  <a:lnTo>
                    <a:pt x="339" y="1888"/>
                  </a:lnTo>
                  <a:lnTo>
                    <a:pt x="339" y="1889"/>
                  </a:lnTo>
                  <a:lnTo>
                    <a:pt x="339" y="1889"/>
                  </a:lnTo>
                  <a:lnTo>
                    <a:pt x="337" y="1894"/>
                  </a:lnTo>
                  <a:lnTo>
                    <a:pt x="337" y="1899"/>
                  </a:lnTo>
                  <a:lnTo>
                    <a:pt x="337" y="1901"/>
                  </a:lnTo>
                  <a:lnTo>
                    <a:pt x="339" y="1904"/>
                  </a:lnTo>
                  <a:lnTo>
                    <a:pt x="344" y="1908"/>
                  </a:lnTo>
                  <a:lnTo>
                    <a:pt x="345" y="1911"/>
                  </a:lnTo>
                  <a:lnTo>
                    <a:pt x="347" y="1910"/>
                  </a:lnTo>
                  <a:lnTo>
                    <a:pt x="354" y="1910"/>
                  </a:lnTo>
                  <a:lnTo>
                    <a:pt x="360" y="1914"/>
                  </a:lnTo>
                  <a:lnTo>
                    <a:pt x="365" y="1915"/>
                  </a:lnTo>
                  <a:lnTo>
                    <a:pt x="367" y="1918"/>
                  </a:lnTo>
                  <a:lnTo>
                    <a:pt x="372" y="1915"/>
                  </a:lnTo>
                  <a:lnTo>
                    <a:pt x="374" y="1914"/>
                  </a:lnTo>
                  <a:lnTo>
                    <a:pt x="379" y="1915"/>
                  </a:lnTo>
                  <a:lnTo>
                    <a:pt x="381" y="1916"/>
                  </a:lnTo>
                  <a:lnTo>
                    <a:pt x="383" y="1918"/>
                  </a:lnTo>
                  <a:lnTo>
                    <a:pt x="387" y="1916"/>
                  </a:lnTo>
                  <a:lnTo>
                    <a:pt x="396" y="1913"/>
                  </a:lnTo>
                  <a:lnTo>
                    <a:pt x="398" y="1910"/>
                  </a:lnTo>
                  <a:lnTo>
                    <a:pt x="400" y="1908"/>
                  </a:lnTo>
                  <a:lnTo>
                    <a:pt x="401" y="1906"/>
                  </a:lnTo>
                  <a:lnTo>
                    <a:pt x="404" y="1903"/>
                  </a:lnTo>
                  <a:lnTo>
                    <a:pt x="405" y="1901"/>
                  </a:lnTo>
                  <a:lnTo>
                    <a:pt x="406" y="1898"/>
                  </a:lnTo>
                  <a:lnTo>
                    <a:pt x="414" y="1891"/>
                  </a:lnTo>
                  <a:lnTo>
                    <a:pt x="416" y="1889"/>
                  </a:lnTo>
                  <a:lnTo>
                    <a:pt x="417" y="1886"/>
                  </a:lnTo>
                  <a:lnTo>
                    <a:pt x="418" y="1884"/>
                  </a:lnTo>
                  <a:lnTo>
                    <a:pt x="418" y="1881"/>
                  </a:lnTo>
                  <a:lnTo>
                    <a:pt x="423" y="1873"/>
                  </a:lnTo>
                  <a:lnTo>
                    <a:pt x="422" y="1870"/>
                  </a:lnTo>
                  <a:lnTo>
                    <a:pt x="422" y="1869"/>
                  </a:lnTo>
                  <a:lnTo>
                    <a:pt x="424" y="1863"/>
                  </a:lnTo>
                  <a:lnTo>
                    <a:pt x="427" y="1861"/>
                  </a:lnTo>
                  <a:lnTo>
                    <a:pt x="429" y="1861"/>
                  </a:lnTo>
                  <a:lnTo>
                    <a:pt x="431" y="1859"/>
                  </a:lnTo>
                  <a:lnTo>
                    <a:pt x="432" y="1856"/>
                  </a:lnTo>
                  <a:lnTo>
                    <a:pt x="434" y="1851"/>
                  </a:lnTo>
                  <a:lnTo>
                    <a:pt x="437" y="1847"/>
                  </a:lnTo>
                  <a:lnTo>
                    <a:pt x="434" y="1845"/>
                  </a:lnTo>
                  <a:lnTo>
                    <a:pt x="434" y="1843"/>
                  </a:lnTo>
                  <a:lnTo>
                    <a:pt x="435" y="1843"/>
                  </a:lnTo>
                  <a:lnTo>
                    <a:pt x="435" y="1845"/>
                  </a:lnTo>
                  <a:lnTo>
                    <a:pt x="439" y="1848"/>
                  </a:lnTo>
                  <a:lnTo>
                    <a:pt x="441" y="1846"/>
                  </a:lnTo>
                  <a:lnTo>
                    <a:pt x="444" y="1845"/>
                  </a:lnTo>
                  <a:lnTo>
                    <a:pt x="444" y="1848"/>
                  </a:lnTo>
                  <a:lnTo>
                    <a:pt x="442" y="1852"/>
                  </a:lnTo>
                  <a:lnTo>
                    <a:pt x="442" y="1854"/>
                  </a:lnTo>
                  <a:lnTo>
                    <a:pt x="439" y="1855"/>
                  </a:lnTo>
                  <a:lnTo>
                    <a:pt x="439" y="1858"/>
                  </a:lnTo>
                  <a:lnTo>
                    <a:pt x="435" y="1858"/>
                  </a:lnTo>
                  <a:lnTo>
                    <a:pt x="437" y="1861"/>
                  </a:lnTo>
                  <a:lnTo>
                    <a:pt x="435" y="1863"/>
                  </a:lnTo>
                  <a:lnTo>
                    <a:pt x="432" y="1864"/>
                  </a:lnTo>
                  <a:lnTo>
                    <a:pt x="431" y="1868"/>
                  </a:lnTo>
                  <a:lnTo>
                    <a:pt x="425" y="1870"/>
                  </a:lnTo>
                  <a:lnTo>
                    <a:pt x="424" y="1872"/>
                  </a:lnTo>
                  <a:lnTo>
                    <a:pt x="432" y="1868"/>
                  </a:lnTo>
                  <a:lnTo>
                    <a:pt x="438" y="1863"/>
                  </a:lnTo>
                  <a:lnTo>
                    <a:pt x="442" y="1858"/>
                  </a:lnTo>
                  <a:lnTo>
                    <a:pt x="447" y="1851"/>
                  </a:lnTo>
                  <a:lnTo>
                    <a:pt x="448" y="1847"/>
                  </a:lnTo>
                  <a:lnTo>
                    <a:pt x="451" y="1839"/>
                  </a:lnTo>
                  <a:lnTo>
                    <a:pt x="455" y="1834"/>
                  </a:lnTo>
                  <a:lnTo>
                    <a:pt x="460" y="1826"/>
                  </a:lnTo>
                  <a:lnTo>
                    <a:pt x="468" y="1820"/>
                  </a:lnTo>
                  <a:lnTo>
                    <a:pt x="468" y="1819"/>
                  </a:lnTo>
                  <a:lnTo>
                    <a:pt x="468" y="1818"/>
                  </a:lnTo>
                  <a:lnTo>
                    <a:pt x="469" y="1819"/>
                  </a:lnTo>
                  <a:lnTo>
                    <a:pt x="471" y="1817"/>
                  </a:lnTo>
                  <a:lnTo>
                    <a:pt x="471" y="1813"/>
                  </a:lnTo>
                  <a:lnTo>
                    <a:pt x="471" y="1811"/>
                  </a:lnTo>
                  <a:lnTo>
                    <a:pt x="472" y="1798"/>
                  </a:lnTo>
                  <a:lnTo>
                    <a:pt x="471" y="1792"/>
                  </a:lnTo>
                  <a:lnTo>
                    <a:pt x="471" y="1788"/>
                  </a:lnTo>
                  <a:lnTo>
                    <a:pt x="469" y="1785"/>
                  </a:lnTo>
                  <a:lnTo>
                    <a:pt x="472" y="1783"/>
                  </a:lnTo>
                  <a:lnTo>
                    <a:pt x="472" y="1779"/>
                  </a:lnTo>
                  <a:lnTo>
                    <a:pt x="474" y="1777"/>
                  </a:lnTo>
                  <a:lnTo>
                    <a:pt x="473" y="1777"/>
                  </a:lnTo>
                  <a:lnTo>
                    <a:pt x="472" y="1776"/>
                  </a:lnTo>
                  <a:lnTo>
                    <a:pt x="469" y="1775"/>
                  </a:lnTo>
                  <a:lnTo>
                    <a:pt x="472" y="1775"/>
                  </a:lnTo>
                  <a:lnTo>
                    <a:pt x="473" y="1773"/>
                  </a:lnTo>
                  <a:lnTo>
                    <a:pt x="478" y="1773"/>
                  </a:lnTo>
                  <a:lnTo>
                    <a:pt x="480" y="1771"/>
                  </a:lnTo>
                  <a:lnTo>
                    <a:pt x="478" y="1768"/>
                  </a:lnTo>
                  <a:lnTo>
                    <a:pt x="480" y="1769"/>
                  </a:lnTo>
                  <a:lnTo>
                    <a:pt x="482" y="1766"/>
                  </a:lnTo>
                  <a:lnTo>
                    <a:pt x="485" y="1765"/>
                  </a:lnTo>
                  <a:lnTo>
                    <a:pt x="491" y="1761"/>
                  </a:lnTo>
                  <a:lnTo>
                    <a:pt x="495" y="1757"/>
                  </a:lnTo>
                  <a:lnTo>
                    <a:pt x="499" y="1754"/>
                  </a:lnTo>
                  <a:lnTo>
                    <a:pt x="501" y="1753"/>
                  </a:lnTo>
                  <a:lnTo>
                    <a:pt x="501" y="1752"/>
                  </a:lnTo>
                  <a:lnTo>
                    <a:pt x="502" y="1752"/>
                  </a:lnTo>
                  <a:lnTo>
                    <a:pt x="503" y="1753"/>
                  </a:lnTo>
                  <a:lnTo>
                    <a:pt x="506" y="1751"/>
                  </a:lnTo>
                  <a:lnTo>
                    <a:pt x="508" y="1750"/>
                  </a:lnTo>
                  <a:lnTo>
                    <a:pt x="511" y="1750"/>
                  </a:lnTo>
                  <a:lnTo>
                    <a:pt x="514" y="1751"/>
                  </a:lnTo>
                  <a:lnTo>
                    <a:pt x="515" y="1749"/>
                  </a:lnTo>
                  <a:lnTo>
                    <a:pt x="517" y="1748"/>
                  </a:lnTo>
                  <a:lnTo>
                    <a:pt x="520" y="1745"/>
                  </a:lnTo>
                  <a:lnTo>
                    <a:pt x="520" y="1745"/>
                  </a:lnTo>
                  <a:lnTo>
                    <a:pt x="527" y="1743"/>
                  </a:lnTo>
                  <a:lnTo>
                    <a:pt x="525" y="1741"/>
                  </a:lnTo>
                  <a:lnTo>
                    <a:pt x="529" y="1739"/>
                  </a:lnTo>
                  <a:lnTo>
                    <a:pt x="533" y="1740"/>
                  </a:lnTo>
                  <a:lnTo>
                    <a:pt x="535" y="1737"/>
                  </a:lnTo>
                  <a:lnTo>
                    <a:pt x="538" y="1739"/>
                  </a:lnTo>
                  <a:lnTo>
                    <a:pt x="540" y="1740"/>
                  </a:lnTo>
                  <a:lnTo>
                    <a:pt x="534" y="1741"/>
                  </a:lnTo>
                  <a:lnTo>
                    <a:pt x="545" y="1739"/>
                  </a:lnTo>
                  <a:lnTo>
                    <a:pt x="545" y="1737"/>
                  </a:lnTo>
                  <a:lnTo>
                    <a:pt x="544" y="1737"/>
                  </a:lnTo>
                  <a:lnTo>
                    <a:pt x="546" y="1734"/>
                  </a:lnTo>
                  <a:lnTo>
                    <a:pt x="546" y="1737"/>
                  </a:lnTo>
                  <a:lnTo>
                    <a:pt x="549" y="1739"/>
                  </a:lnTo>
                  <a:lnTo>
                    <a:pt x="555" y="1739"/>
                  </a:lnTo>
                  <a:lnTo>
                    <a:pt x="561" y="1739"/>
                  </a:lnTo>
                  <a:lnTo>
                    <a:pt x="561" y="1739"/>
                  </a:lnTo>
                  <a:lnTo>
                    <a:pt x="562" y="1736"/>
                  </a:lnTo>
                  <a:lnTo>
                    <a:pt x="561" y="1734"/>
                  </a:lnTo>
                  <a:lnTo>
                    <a:pt x="563" y="1731"/>
                  </a:lnTo>
                  <a:lnTo>
                    <a:pt x="567" y="1728"/>
                  </a:lnTo>
                  <a:lnTo>
                    <a:pt x="575" y="1725"/>
                  </a:lnTo>
                  <a:lnTo>
                    <a:pt x="575" y="1723"/>
                  </a:lnTo>
                  <a:lnTo>
                    <a:pt x="575" y="1716"/>
                  </a:lnTo>
                  <a:lnTo>
                    <a:pt x="577" y="1711"/>
                  </a:lnTo>
                  <a:lnTo>
                    <a:pt x="578" y="1709"/>
                  </a:lnTo>
                  <a:lnTo>
                    <a:pt x="580" y="1708"/>
                  </a:lnTo>
                  <a:lnTo>
                    <a:pt x="583" y="1705"/>
                  </a:lnTo>
                  <a:lnTo>
                    <a:pt x="585" y="1702"/>
                  </a:lnTo>
                  <a:lnTo>
                    <a:pt x="584" y="1700"/>
                  </a:lnTo>
                  <a:lnTo>
                    <a:pt x="586" y="1700"/>
                  </a:lnTo>
                  <a:lnTo>
                    <a:pt x="587" y="1696"/>
                  </a:lnTo>
                  <a:lnTo>
                    <a:pt x="588" y="1692"/>
                  </a:lnTo>
                  <a:lnTo>
                    <a:pt x="592" y="1691"/>
                  </a:lnTo>
                  <a:lnTo>
                    <a:pt x="593" y="1689"/>
                  </a:lnTo>
                  <a:lnTo>
                    <a:pt x="593" y="1685"/>
                  </a:lnTo>
                  <a:lnTo>
                    <a:pt x="592" y="1677"/>
                  </a:lnTo>
                  <a:lnTo>
                    <a:pt x="593" y="1672"/>
                  </a:lnTo>
                  <a:lnTo>
                    <a:pt x="595" y="1670"/>
                  </a:lnTo>
                  <a:lnTo>
                    <a:pt x="601" y="1664"/>
                  </a:lnTo>
                  <a:lnTo>
                    <a:pt x="600" y="1656"/>
                  </a:lnTo>
                  <a:lnTo>
                    <a:pt x="602" y="1645"/>
                  </a:lnTo>
                  <a:lnTo>
                    <a:pt x="604" y="1638"/>
                  </a:lnTo>
                  <a:lnTo>
                    <a:pt x="603" y="1634"/>
                  </a:lnTo>
                  <a:lnTo>
                    <a:pt x="602" y="1622"/>
                  </a:lnTo>
                  <a:lnTo>
                    <a:pt x="603" y="1615"/>
                  </a:lnTo>
                  <a:lnTo>
                    <a:pt x="603" y="1613"/>
                  </a:lnTo>
                  <a:lnTo>
                    <a:pt x="602" y="1610"/>
                  </a:lnTo>
                  <a:lnTo>
                    <a:pt x="603" y="1607"/>
                  </a:lnTo>
                  <a:lnTo>
                    <a:pt x="602" y="1604"/>
                  </a:lnTo>
                  <a:lnTo>
                    <a:pt x="601" y="1606"/>
                  </a:lnTo>
                  <a:lnTo>
                    <a:pt x="602" y="1603"/>
                  </a:lnTo>
                  <a:lnTo>
                    <a:pt x="605" y="1598"/>
                  </a:lnTo>
                  <a:lnTo>
                    <a:pt x="604" y="1594"/>
                  </a:lnTo>
                  <a:lnTo>
                    <a:pt x="606" y="1594"/>
                  </a:lnTo>
                  <a:lnTo>
                    <a:pt x="609" y="1594"/>
                  </a:lnTo>
                  <a:lnTo>
                    <a:pt x="610" y="1597"/>
                  </a:lnTo>
                  <a:lnTo>
                    <a:pt x="612" y="1596"/>
                  </a:lnTo>
                  <a:lnTo>
                    <a:pt x="614" y="1594"/>
                  </a:lnTo>
                  <a:lnTo>
                    <a:pt x="620" y="1586"/>
                  </a:lnTo>
                  <a:lnTo>
                    <a:pt x="623" y="1579"/>
                  </a:lnTo>
                  <a:lnTo>
                    <a:pt x="625" y="1578"/>
                  </a:lnTo>
                  <a:lnTo>
                    <a:pt x="623" y="1577"/>
                  </a:lnTo>
                  <a:lnTo>
                    <a:pt x="625" y="1574"/>
                  </a:lnTo>
                  <a:lnTo>
                    <a:pt x="627" y="1573"/>
                  </a:lnTo>
                  <a:lnTo>
                    <a:pt x="626" y="1570"/>
                  </a:lnTo>
                  <a:lnTo>
                    <a:pt x="629" y="1570"/>
                  </a:lnTo>
                  <a:lnTo>
                    <a:pt x="628" y="1566"/>
                  </a:lnTo>
                  <a:lnTo>
                    <a:pt x="631" y="1568"/>
                  </a:lnTo>
                  <a:lnTo>
                    <a:pt x="636" y="1563"/>
                  </a:lnTo>
                  <a:lnTo>
                    <a:pt x="638" y="1563"/>
                  </a:lnTo>
                  <a:lnTo>
                    <a:pt x="639" y="1561"/>
                  </a:lnTo>
                  <a:lnTo>
                    <a:pt x="646" y="1553"/>
                  </a:lnTo>
                  <a:lnTo>
                    <a:pt x="646" y="1552"/>
                  </a:lnTo>
                  <a:lnTo>
                    <a:pt x="647" y="1552"/>
                  </a:lnTo>
                  <a:lnTo>
                    <a:pt x="647" y="1552"/>
                  </a:lnTo>
                  <a:lnTo>
                    <a:pt x="653" y="1546"/>
                  </a:lnTo>
                  <a:lnTo>
                    <a:pt x="655" y="1540"/>
                  </a:lnTo>
                  <a:lnTo>
                    <a:pt x="657" y="1536"/>
                  </a:lnTo>
                  <a:lnTo>
                    <a:pt x="657" y="1534"/>
                  </a:lnTo>
                  <a:lnTo>
                    <a:pt x="659" y="1529"/>
                  </a:lnTo>
                  <a:lnTo>
                    <a:pt x="660" y="1527"/>
                  </a:lnTo>
                  <a:lnTo>
                    <a:pt x="659" y="1526"/>
                  </a:lnTo>
                  <a:lnTo>
                    <a:pt x="660" y="1522"/>
                  </a:lnTo>
                  <a:lnTo>
                    <a:pt x="659" y="1522"/>
                  </a:lnTo>
                  <a:lnTo>
                    <a:pt x="660" y="1521"/>
                  </a:lnTo>
                  <a:lnTo>
                    <a:pt x="660" y="1518"/>
                  </a:lnTo>
                  <a:lnTo>
                    <a:pt x="660" y="1516"/>
                  </a:lnTo>
                  <a:lnTo>
                    <a:pt x="659" y="1517"/>
                  </a:lnTo>
                  <a:close/>
                  <a:moveTo>
                    <a:pt x="195" y="1646"/>
                  </a:moveTo>
                  <a:lnTo>
                    <a:pt x="193" y="1646"/>
                  </a:lnTo>
                  <a:lnTo>
                    <a:pt x="193" y="1646"/>
                  </a:lnTo>
                  <a:lnTo>
                    <a:pt x="194" y="1648"/>
                  </a:lnTo>
                  <a:lnTo>
                    <a:pt x="192" y="1648"/>
                  </a:lnTo>
                  <a:lnTo>
                    <a:pt x="192" y="1645"/>
                  </a:lnTo>
                  <a:lnTo>
                    <a:pt x="192" y="1642"/>
                  </a:lnTo>
                  <a:lnTo>
                    <a:pt x="191" y="1642"/>
                  </a:lnTo>
                  <a:lnTo>
                    <a:pt x="191" y="1642"/>
                  </a:lnTo>
                  <a:lnTo>
                    <a:pt x="187" y="1643"/>
                  </a:lnTo>
                  <a:lnTo>
                    <a:pt x="185" y="1642"/>
                  </a:lnTo>
                  <a:lnTo>
                    <a:pt x="186" y="1640"/>
                  </a:lnTo>
                  <a:lnTo>
                    <a:pt x="183" y="1639"/>
                  </a:lnTo>
                  <a:lnTo>
                    <a:pt x="181" y="1637"/>
                  </a:lnTo>
                  <a:lnTo>
                    <a:pt x="178" y="1638"/>
                  </a:lnTo>
                  <a:lnTo>
                    <a:pt x="178" y="1636"/>
                  </a:lnTo>
                  <a:lnTo>
                    <a:pt x="181" y="1636"/>
                  </a:lnTo>
                  <a:lnTo>
                    <a:pt x="179" y="1633"/>
                  </a:lnTo>
                  <a:lnTo>
                    <a:pt x="181" y="1630"/>
                  </a:lnTo>
                  <a:lnTo>
                    <a:pt x="184" y="1631"/>
                  </a:lnTo>
                  <a:lnTo>
                    <a:pt x="186" y="1632"/>
                  </a:lnTo>
                  <a:lnTo>
                    <a:pt x="187" y="1633"/>
                  </a:lnTo>
                  <a:lnTo>
                    <a:pt x="190" y="1634"/>
                  </a:lnTo>
                  <a:lnTo>
                    <a:pt x="192" y="1638"/>
                  </a:lnTo>
                  <a:lnTo>
                    <a:pt x="194" y="1639"/>
                  </a:lnTo>
                  <a:lnTo>
                    <a:pt x="193" y="1641"/>
                  </a:lnTo>
                  <a:lnTo>
                    <a:pt x="194" y="1642"/>
                  </a:lnTo>
                  <a:lnTo>
                    <a:pt x="196" y="1642"/>
                  </a:lnTo>
                  <a:lnTo>
                    <a:pt x="195" y="1646"/>
                  </a:lnTo>
                  <a:close/>
                  <a:moveTo>
                    <a:pt x="344" y="2192"/>
                  </a:moveTo>
                  <a:lnTo>
                    <a:pt x="340" y="2192"/>
                  </a:lnTo>
                  <a:lnTo>
                    <a:pt x="338" y="2193"/>
                  </a:lnTo>
                  <a:lnTo>
                    <a:pt x="339" y="2196"/>
                  </a:lnTo>
                  <a:lnTo>
                    <a:pt x="337" y="2193"/>
                  </a:lnTo>
                  <a:lnTo>
                    <a:pt x="336" y="2190"/>
                  </a:lnTo>
                  <a:lnTo>
                    <a:pt x="333" y="2190"/>
                  </a:lnTo>
                  <a:lnTo>
                    <a:pt x="331" y="2192"/>
                  </a:lnTo>
                  <a:lnTo>
                    <a:pt x="329" y="2194"/>
                  </a:lnTo>
                  <a:lnTo>
                    <a:pt x="327" y="2194"/>
                  </a:lnTo>
                  <a:lnTo>
                    <a:pt x="329" y="2196"/>
                  </a:lnTo>
                  <a:lnTo>
                    <a:pt x="329" y="2200"/>
                  </a:lnTo>
                  <a:lnTo>
                    <a:pt x="326" y="2197"/>
                  </a:lnTo>
                  <a:lnTo>
                    <a:pt x="323" y="2200"/>
                  </a:lnTo>
                  <a:lnTo>
                    <a:pt x="322" y="2202"/>
                  </a:lnTo>
                  <a:lnTo>
                    <a:pt x="319" y="2205"/>
                  </a:lnTo>
                  <a:lnTo>
                    <a:pt x="321" y="2207"/>
                  </a:lnTo>
                  <a:lnTo>
                    <a:pt x="323" y="2209"/>
                  </a:lnTo>
                  <a:lnTo>
                    <a:pt x="324" y="2205"/>
                  </a:lnTo>
                  <a:lnTo>
                    <a:pt x="327" y="2205"/>
                  </a:lnTo>
                  <a:lnTo>
                    <a:pt x="326" y="2203"/>
                  </a:lnTo>
                  <a:lnTo>
                    <a:pt x="328" y="2203"/>
                  </a:lnTo>
                  <a:lnTo>
                    <a:pt x="331" y="2204"/>
                  </a:lnTo>
                  <a:lnTo>
                    <a:pt x="333" y="2205"/>
                  </a:lnTo>
                  <a:lnTo>
                    <a:pt x="331" y="2202"/>
                  </a:lnTo>
                  <a:lnTo>
                    <a:pt x="329" y="2200"/>
                  </a:lnTo>
                  <a:lnTo>
                    <a:pt x="332" y="2201"/>
                  </a:lnTo>
                  <a:lnTo>
                    <a:pt x="335" y="2201"/>
                  </a:lnTo>
                  <a:lnTo>
                    <a:pt x="337" y="2201"/>
                  </a:lnTo>
                  <a:lnTo>
                    <a:pt x="339" y="2198"/>
                  </a:lnTo>
                  <a:lnTo>
                    <a:pt x="339" y="2198"/>
                  </a:lnTo>
                  <a:lnTo>
                    <a:pt x="343" y="2198"/>
                  </a:lnTo>
                  <a:lnTo>
                    <a:pt x="345" y="2196"/>
                  </a:lnTo>
                  <a:lnTo>
                    <a:pt x="343" y="2194"/>
                  </a:lnTo>
                  <a:lnTo>
                    <a:pt x="345" y="2194"/>
                  </a:lnTo>
                  <a:lnTo>
                    <a:pt x="344" y="2192"/>
                  </a:lnTo>
                  <a:close/>
                  <a:moveTo>
                    <a:pt x="444" y="1443"/>
                  </a:moveTo>
                  <a:lnTo>
                    <a:pt x="447" y="1444"/>
                  </a:lnTo>
                  <a:lnTo>
                    <a:pt x="448" y="1443"/>
                  </a:lnTo>
                  <a:lnTo>
                    <a:pt x="447" y="1443"/>
                  </a:lnTo>
                  <a:lnTo>
                    <a:pt x="449" y="1443"/>
                  </a:lnTo>
                  <a:lnTo>
                    <a:pt x="452" y="1443"/>
                  </a:lnTo>
                  <a:lnTo>
                    <a:pt x="455" y="1443"/>
                  </a:lnTo>
                  <a:lnTo>
                    <a:pt x="457" y="1443"/>
                  </a:lnTo>
                  <a:lnTo>
                    <a:pt x="460" y="1441"/>
                  </a:lnTo>
                  <a:lnTo>
                    <a:pt x="463" y="1441"/>
                  </a:lnTo>
                  <a:lnTo>
                    <a:pt x="465" y="1440"/>
                  </a:lnTo>
                  <a:lnTo>
                    <a:pt x="468" y="1437"/>
                  </a:lnTo>
                  <a:lnTo>
                    <a:pt x="468" y="1435"/>
                  </a:lnTo>
                  <a:lnTo>
                    <a:pt x="471" y="1433"/>
                  </a:lnTo>
                  <a:lnTo>
                    <a:pt x="472" y="1431"/>
                  </a:lnTo>
                  <a:lnTo>
                    <a:pt x="474" y="1425"/>
                  </a:lnTo>
                  <a:lnTo>
                    <a:pt x="472" y="1422"/>
                  </a:lnTo>
                  <a:lnTo>
                    <a:pt x="463" y="1420"/>
                  </a:lnTo>
                  <a:lnTo>
                    <a:pt x="460" y="1422"/>
                  </a:lnTo>
                  <a:lnTo>
                    <a:pt x="448" y="1420"/>
                  </a:lnTo>
                  <a:lnTo>
                    <a:pt x="444" y="1420"/>
                  </a:lnTo>
                  <a:lnTo>
                    <a:pt x="442" y="1424"/>
                  </a:lnTo>
                  <a:lnTo>
                    <a:pt x="442" y="1426"/>
                  </a:lnTo>
                  <a:lnTo>
                    <a:pt x="444" y="1428"/>
                  </a:lnTo>
                  <a:lnTo>
                    <a:pt x="442" y="1427"/>
                  </a:lnTo>
                  <a:lnTo>
                    <a:pt x="441" y="1428"/>
                  </a:lnTo>
                  <a:lnTo>
                    <a:pt x="442" y="1429"/>
                  </a:lnTo>
                  <a:lnTo>
                    <a:pt x="441" y="1431"/>
                  </a:lnTo>
                  <a:lnTo>
                    <a:pt x="442" y="1434"/>
                  </a:lnTo>
                  <a:lnTo>
                    <a:pt x="444" y="1433"/>
                  </a:lnTo>
                  <a:lnTo>
                    <a:pt x="446" y="1433"/>
                  </a:lnTo>
                  <a:lnTo>
                    <a:pt x="444" y="1435"/>
                  </a:lnTo>
                  <a:lnTo>
                    <a:pt x="441" y="1435"/>
                  </a:lnTo>
                  <a:lnTo>
                    <a:pt x="441" y="1439"/>
                  </a:lnTo>
                  <a:lnTo>
                    <a:pt x="442" y="1440"/>
                  </a:lnTo>
                  <a:lnTo>
                    <a:pt x="444" y="1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 name="Freeform 226">
              <a:extLst>
                <a:ext uri="{FF2B5EF4-FFF2-40B4-BE49-F238E27FC236}">
                  <a16:creationId xmlns:a16="http://schemas.microsoft.com/office/drawing/2014/main" id="{62F98BF9-6352-493C-BE63-4AFA3DE9BACD}"/>
                </a:ext>
              </a:extLst>
            </p:cNvPr>
            <p:cNvSpPr>
              <a:spLocks noEditPoints="1"/>
            </p:cNvSpPr>
            <p:nvPr/>
          </p:nvSpPr>
          <p:spPr bwMode="auto">
            <a:xfrm>
              <a:off x="4057650" y="4014788"/>
              <a:ext cx="704850" cy="419100"/>
            </a:xfrm>
            <a:custGeom>
              <a:avLst/>
              <a:gdLst>
                <a:gd name="T0" fmla="*/ 79 w 444"/>
                <a:gd name="T1" fmla="*/ 28 h 264"/>
                <a:gd name="T2" fmla="*/ 80 w 444"/>
                <a:gd name="T3" fmla="*/ 28 h 264"/>
                <a:gd name="T4" fmla="*/ 83 w 444"/>
                <a:gd name="T5" fmla="*/ 26 h 264"/>
                <a:gd name="T6" fmla="*/ 76 w 444"/>
                <a:gd name="T7" fmla="*/ 22 h 264"/>
                <a:gd name="T8" fmla="*/ 68 w 444"/>
                <a:gd name="T9" fmla="*/ 21 h 264"/>
                <a:gd name="T10" fmla="*/ 63 w 444"/>
                <a:gd name="T11" fmla="*/ 20 h 264"/>
                <a:gd name="T12" fmla="*/ 56 w 444"/>
                <a:gd name="T13" fmla="*/ 24 h 264"/>
                <a:gd name="T14" fmla="*/ 58 w 444"/>
                <a:gd name="T15" fmla="*/ 25 h 264"/>
                <a:gd name="T16" fmla="*/ 64 w 444"/>
                <a:gd name="T17" fmla="*/ 29 h 264"/>
                <a:gd name="T18" fmla="*/ 69 w 444"/>
                <a:gd name="T19" fmla="*/ 30 h 264"/>
                <a:gd name="T20" fmla="*/ 76 w 444"/>
                <a:gd name="T21" fmla="*/ 28 h 264"/>
                <a:gd name="T22" fmla="*/ 170 w 444"/>
                <a:gd name="T23" fmla="*/ 21 h 264"/>
                <a:gd name="T24" fmla="*/ 177 w 444"/>
                <a:gd name="T25" fmla="*/ 22 h 264"/>
                <a:gd name="T26" fmla="*/ 184 w 444"/>
                <a:gd name="T27" fmla="*/ 22 h 264"/>
                <a:gd name="T28" fmla="*/ 190 w 444"/>
                <a:gd name="T29" fmla="*/ 22 h 264"/>
                <a:gd name="T30" fmla="*/ 188 w 444"/>
                <a:gd name="T31" fmla="*/ 16 h 264"/>
                <a:gd name="T32" fmla="*/ 180 w 444"/>
                <a:gd name="T33" fmla="*/ 13 h 264"/>
                <a:gd name="T34" fmla="*/ 176 w 444"/>
                <a:gd name="T35" fmla="*/ 10 h 264"/>
                <a:gd name="T36" fmla="*/ 179 w 444"/>
                <a:gd name="T37" fmla="*/ 9 h 264"/>
                <a:gd name="T38" fmla="*/ 171 w 444"/>
                <a:gd name="T39" fmla="*/ 7 h 264"/>
                <a:gd name="T40" fmla="*/ 166 w 444"/>
                <a:gd name="T41" fmla="*/ 4 h 264"/>
                <a:gd name="T42" fmla="*/ 158 w 444"/>
                <a:gd name="T43" fmla="*/ 1 h 264"/>
                <a:gd name="T44" fmla="*/ 150 w 444"/>
                <a:gd name="T45" fmla="*/ 1 h 264"/>
                <a:gd name="T46" fmla="*/ 145 w 444"/>
                <a:gd name="T47" fmla="*/ 3 h 264"/>
                <a:gd name="T48" fmla="*/ 140 w 444"/>
                <a:gd name="T49" fmla="*/ 2 h 264"/>
                <a:gd name="T50" fmla="*/ 132 w 444"/>
                <a:gd name="T51" fmla="*/ 0 h 264"/>
                <a:gd name="T52" fmla="*/ 124 w 444"/>
                <a:gd name="T53" fmla="*/ 2 h 264"/>
                <a:gd name="T54" fmla="*/ 131 w 444"/>
                <a:gd name="T55" fmla="*/ 5 h 264"/>
                <a:gd name="T56" fmla="*/ 132 w 444"/>
                <a:gd name="T57" fmla="*/ 11 h 264"/>
                <a:gd name="T58" fmla="*/ 136 w 444"/>
                <a:gd name="T59" fmla="*/ 17 h 264"/>
                <a:gd name="T60" fmla="*/ 133 w 444"/>
                <a:gd name="T61" fmla="*/ 21 h 264"/>
                <a:gd name="T62" fmla="*/ 125 w 444"/>
                <a:gd name="T63" fmla="*/ 20 h 264"/>
                <a:gd name="T64" fmla="*/ 117 w 444"/>
                <a:gd name="T65" fmla="*/ 19 h 264"/>
                <a:gd name="T66" fmla="*/ 109 w 444"/>
                <a:gd name="T67" fmla="*/ 20 h 264"/>
                <a:gd name="T68" fmla="*/ 115 w 444"/>
                <a:gd name="T69" fmla="*/ 25 h 264"/>
                <a:gd name="T70" fmla="*/ 120 w 444"/>
                <a:gd name="T71" fmla="*/ 25 h 264"/>
                <a:gd name="T72" fmla="*/ 127 w 444"/>
                <a:gd name="T73" fmla="*/ 25 h 264"/>
                <a:gd name="T74" fmla="*/ 135 w 444"/>
                <a:gd name="T75" fmla="*/ 25 h 264"/>
                <a:gd name="T76" fmla="*/ 143 w 444"/>
                <a:gd name="T77" fmla="*/ 25 h 264"/>
                <a:gd name="T78" fmla="*/ 149 w 444"/>
                <a:gd name="T79" fmla="*/ 32 h 264"/>
                <a:gd name="T80" fmla="*/ 153 w 444"/>
                <a:gd name="T81" fmla="*/ 29 h 264"/>
                <a:gd name="T82" fmla="*/ 157 w 444"/>
                <a:gd name="T83" fmla="*/ 24 h 264"/>
                <a:gd name="T84" fmla="*/ 162 w 444"/>
                <a:gd name="T85" fmla="*/ 24 h 264"/>
                <a:gd name="T86" fmla="*/ 170 w 444"/>
                <a:gd name="T87" fmla="*/ 21 h 264"/>
                <a:gd name="T88" fmla="*/ 0 w 444"/>
                <a:gd name="T89" fmla="*/ 164 h 264"/>
                <a:gd name="T90" fmla="*/ 0 w 444"/>
                <a:gd name="T91" fmla="*/ 163 h 264"/>
                <a:gd name="T92" fmla="*/ 444 w 444"/>
                <a:gd name="T93" fmla="*/ 263 h 264"/>
                <a:gd name="T94" fmla="*/ 444 w 444"/>
                <a:gd name="T95"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4" h="264">
                  <a:moveTo>
                    <a:pt x="76" y="28"/>
                  </a:moveTo>
                  <a:lnTo>
                    <a:pt x="77" y="28"/>
                  </a:lnTo>
                  <a:lnTo>
                    <a:pt x="79" y="28"/>
                  </a:lnTo>
                  <a:lnTo>
                    <a:pt x="77" y="28"/>
                  </a:lnTo>
                  <a:lnTo>
                    <a:pt x="79" y="28"/>
                  </a:lnTo>
                  <a:lnTo>
                    <a:pt x="80" y="28"/>
                  </a:lnTo>
                  <a:lnTo>
                    <a:pt x="82" y="29"/>
                  </a:lnTo>
                  <a:lnTo>
                    <a:pt x="84" y="27"/>
                  </a:lnTo>
                  <a:lnTo>
                    <a:pt x="83" y="26"/>
                  </a:lnTo>
                  <a:lnTo>
                    <a:pt x="81" y="25"/>
                  </a:lnTo>
                  <a:lnTo>
                    <a:pt x="79" y="24"/>
                  </a:lnTo>
                  <a:lnTo>
                    <a:pt x="76" y="22"/>
                  </a:lnTo>
                  <a:lnTo>
                    <a:pt x="73" y="21"/>
                  </a:lnTo>
                  <a:lnTo>
                    <a:pt x="71" y="21"/>
                  </a:lnTo>
                  <a:lnTo>
                    <a:pt x="68" y="21"/>
                  </a:lnTo>
                  <a:lnTo>
                    <a:pt x="67" y="20"/>
                  </a:lnTo>
                  <a:lnTo>
                    <a:pt x="64" y="20"/>
                  </a:lnTo>
                  <a:lnTo>
                    <a:pt x="63" y="20"/>
                  </a:lnTo>
                  <a:lnTo>
                    <a:pt x="60" y="21"/>
                  </a:lnTo>
                  <a:lnTo>
                    <a:pt x="58" y="21"/>
                  </a:lnTo>
                  <a:lnTo>
                    <a:pt x="56" y="24"/>
                  </a:lnTo>
                  <a:lnTo>
                    <a:pt x="56" y="24"/>
                  </a:lnTo>
                  <a:lnTo>
                    <a:pt x="56" y="25"/>
                  </a:lnTo>
                  <a:lnTo>
                    <a:pt x="58" y="25"/>
                  </a:lnTo>
                  <a:lnTo>
                    <a:pt x="62" y="27"/>
                  </a:lnTo>
                  <a:lnTo>
                    <a:pt x="62" y="27"/>
                  </a:lnTo>
                  <a:lnTo>
                    <a:pt x="64" y="29"/>
                  </a:lnTo>
                  <a:lnTo>
                    <a:pt x="66" y="29"/>
                  </a:lnTo>
                  <a:lnTo>
                    <a:pt x="68" y="29"/>
                  </a:lnTo>
                  <a:lnTo>
                    <a:pt x="69" y="30"/>
                  </a:lnTo>
                  <a:lnTo>
                    <a:pt x="73" y="29"/>
                  </a:lnTo>
                  <a:lnTo>
                    <a:pt x="74" y="29"/>
                  </a:lnTo>
                  <a:lnTo>
                    <a:pt x="76" y="28"/>
                  </a:lnTo>
                  <a:lnTo>
                    <a:pt x="76" y="28"/>
                  </a:lnTo>
                  <a:lnTo>
                    <a:pt x="76" y="28"/>
                  </a:lnTo>
                  <a:close/>
                  <a:moveTo>
                    <a:pt x="170" y="21"/>
                  </a:moveTo>
                  <a:lnTo>
                    <a:pt x="171" y="21"/>
                  </a:lnTo>
                  <a:lnTo>
                    <a:pt x="174" y="21"/>
                  </a:lnTo>
                  <a:lnTo>
                    <a:pt x="177" y="22"/>
                  </a:lnTo>
                  <a:lnTo>
                    <a:pt x="179" y="21"/>
                  </a:lnTo>
                  <a:lnTo>
                    <a:pt x="182" y="21"/>
                  </a:lnTo>
                  <a:lnTo>
                    <a:pt x="184" y="22"/>
                  </a:lnTo>
                  <a:lnTo>
                    <a:pt x="186" y="24"/>
                  </a:lnTo>
                  <a:lnTo>
                    <a:pt x="190" y="22"/>
                  </a:lnTo>
                  <a:lnTo>
                    <a:pt x="190" y="22"/>
                  </a:lnTo>
                  <a:lnTo>
                    <a:pt x="192" y="20"/>
                  </a:lnTo>
                  <a:lnTo>
                    <a:pt x="192" y="18"/>
                  </a:lnTo>
                  <a:lnTo>
                    <a:pt x="188" y="16"/>
                  </a:lnTo>
                  <a:lnTo>
                    <a:pt x="186" y="13"/>
                  </a:lnTo>
                  <a:lnTo>
                    <a:pt x="184" y="13"/>
                  </a:lnTo>
                  <a:lnTo>
                    <a:pt x="180" y="13"/>
                  </a:lnTo>
                  <a:lnTo>
                    <a:pt x="178" y="12"/>
                  </a:lnTo>
                  <a:lnTo>
                    <a:pt x="175" y="10"/>
                  </a:lnTo>
                  <a:lnTo>
                    <a:pt x="176" y="10"/>
                  </a:lnTo>
                  <a:lnTo>
                    <a:pt x="179" y="10"/>
                  </a:lnTo>
                  <a:lnTo>
                    <a:pt x="182" y="9"/>
                  </a:lnTo>
                  <a:lnTo>
                    <a:pt x="179" y="9"/>
                  </a:lnTo>
                  <a:lnTo>
                    <a:pt x="176" y="9"/>
                  </a:lnTo>
                  <a:lnTo>
                    <a:pt x="174" y="9"/>
                  </a:lnTo>
                  <a:lnTo>
                    <a:pt x="171" y="7"/>
                  </a:lnTo>
                  <a:lnTo>
                    <a:pt x="170" y="4"/>
                  </a:lnTo>
                  <a:lnTo>
                    <a:pt x="169" y="4"/>
                  </a:lnTo>
                  <a:lnTo>
                    <a:pt x="166" y="4"/>
                  </a:lnTo>
                  <a:lnTo>
                    <a:pt x="163" y="2"/>
                  </a:lnTo>
                  <a:lnTo>
                    <a:pt x="160" y="2"/>
                  </a:lnTo>
                  <a:lnTo>
                    <a:pt x="158" y="1"/>
                  </a:lnTo>
                  <a:lnTo>
                    <a:pt x="156" y="1"/>
                  </a:lnTo>
                  <a:lnTo>
                    <a:pt x="152" y="1"/>
                  </a:lnTo>
                  <a:lnTo>
                    <a:pt x="150" y="1"/>
                  </a:lnTo>
                  <a:lnTo>
                    <a:pt x="148" y="1"/>
                  </a:lnTo>
                  <a:lnTo>
                    <a:pt x="147" y="3"/>
                  </a:lnTo>
                  <a:lnTo>
                    <a:pt x="145" y="3"/>
                  </a:lnTo>
                  <a:lnTo>
                    <a:pt x="143" y="3"/>
                  </a:lnTo>
                  <a:lnTo>
                    <a:pt x="142" y="3"/>
                  </a:lnTo>
                  <a:lnTo>
                    <a:pt x="140" y="2"/>
                  </a:lnTo>
                  <a:lnTo>
                    <a:pt x="136" y="2"/>
                  </a:lnTo>
                  <a:lnTo>
                    <a:pt x="134" y="1"/>
                  </a:lnTo>
                  <a:lnTo>
                    <a:pt x="132" y="0"/>
                  </a:lnTo>
                  <a:lnTo>
                    <a:pt x="130" y="1"/>
                  </a:lnTo>
                  <a:lnTo>
                    <a:pt x="127" y="0"/>
                  </a:lnTo>
                  <a:lnTo>
                    <a:pt x="124" y="2"/>
                  </a:lnTo>
                  <a:lnTo>
                    <a:pt x="125" y="4"/>
                  </a:lnTo>
                  <a:lnTo>
                    <a:pt x="127" y="4"/>
                  </a:lnTo>
                  <a:lnTo>
                    <a:pt x="131" y="5"/>
                  </a:lnTo>
                  <a:lnTo>
                    <a:pt x="133" y="7"/>
                  </a:lnTo>
                  <a:lnTo>
                    <a:pt x="132" y="10"/>
                  </a:lnTo>
                  <a:lnTo>
                    <a:pt x="132" y="11"/>
                  </a:lnTo>
                  <a:lnTo>
                    <a:pt x="133" y="12"/>
                  </a:lnTo>
                  <a:lnTo>
                    <a:pt x="134" y="15"/>
                  </a:lnTo>
                  <a:lnTo>
                    <a:pt x="136" y="17"/>
                  </a:lnTo>
                  <a:lnTo>
                    <a:pt x="137" y="20"/>
                  </a:lnTo>
                  <a:lnTo>
                    <a:pt x="135" y="20"/>
                  </a:lnTo>
                  <a:lnTo>
                    <a:pt x="133" y="21"/>
                  </a:lnTo>
                  <a:lnTo>
                    <a:pt x="131" y="21"/>
                  </a:lnTo>
                  <a:lnTo>
                    <a:pt x="127" y="21"/>
                  </a:lnTo>
                  <a:lnTo>
                    <a:pt x="125" y="20"/>
                  </a:lnTo>
                  <a:lnTo>
                    <a:pt x="123" y="20"/>
                  </a:lnTo>
                  <a:lnTo>
                    <a:pt x="119" y="19"/>
                  </a:lnTo>
                  <a:lnTo>
                    <a:pt x="117" y="19"/>
                  </a:lnTo>
                  <a:lnTo>
                    <a:pt x="114" y="18"/>
                  </a:lnTo>
                  <a:lnTo>
                    <a:pt x="113" y="18"/>
                  </a:lnTo>
                  <a:lnTo>
                    <a:pt x="109" y="20"/>
                  </a:lnTo>
                  <a:lnTo>
                    <a:pt x="109" y="22"/>
                  </a:lnTo>
                  <a:lnTo>
                    <a:pt x="111" y="24"/>
                  </a:lnTo>
                  <a:lnTo>
                    <a:pt x="115" y="25"/>
                  </a:lnTo>
                  <a:lnTo>
                    <a:pt x="117" y="27"/>
                  </a:lnTo>
                  <a:lnTo>
                    <a:pt x="118" y="26"/>
                  </a:lnTo>
                  <a:lnTo>
                    <a:pt x="120" y="25"/>
                  </a:lnTo>
                  <a:lnTo>
                    <a:pt x="123" y="24"/>
                  </a:lnTo>
                  <a:lnTo>
                    <a:pt x="124" y="25"/>
                  </a:lnTo>
                  <a:lnTo>
                    <a:pt x="127" y="25"/>
                  </a:lnTo>
                  <a:lnTo>
                    <a:pt x="130" y="25"/>
                  </a:lnTo>
                  <a:lnTo>
                    <a:pt x="132" y="25"/>
                  </a:lnTo>
                  <a:lnTo>
                    <a:pt x="135" y="25"/>
                  </a:lnTo>
                  <a:lnTo>
                    <a:pt x="137" y="25"/>
                  </a:lnTo>
                  <a:lnTo>
                    <a:pt x="141" y="25"/>
                  </a:lnTo>
                  <a:lnTo>
                    <a:pt x="143" y="25"/>
                  </a:lnTo>
                  <a:lnTo>
                    <a:pt x="145" y="27"/>
                  </a:lnTo>
                  <a:lnTo>
                    <a:pt x="148" y="28"/>
                  </a:lnTo>
                  <a:lnTo>
                    <a:pt x="149" y="32"/>
                  </a:lnTo>
                  <a:lnTo>
                    <a:pt x="151" y="32"/>
                  </a:lnTo>
                  <a:lnTo>
                    <a:pt x="152" y="32"/>
                  </a:lnTo>
                  <a:lnTo>
                    <a:pt x="153" y="29"/>
                  </a:lnTo>
                  <a:lnTo>
                    <a:pt x="156" y="26"/>
                  </a:lnTo>
                  <a:lnTo>
                    <a:pt x="156" y="24"/>
                  </a:lnTo>
                  <a:lnTo>
                    <a:pt x="157" y="24"/>
                  </a:lnTo>
                  <a:lnTo>
                    <a:pt x="159" y="22"/>
                  </a:lnTo>
                  <a:lnTo>
                    <a:pt x="162" y="24"/>
                  </a:lnTo>
                  <a:lnTo>
                    <a:pt x="162" y="24"/>
                  </a:lnTo>
                  <a:lnTo>
                    <a:pt x="165" y="25"/>
                  </a:lnTo>
                  <a:lnTo>
                    <a:pt x="168" y="25"/>
                  </a:lnTo>
                  <a:lnTo>
                    <a:pt x="170" y="21"/>
                  </a:lnTo>
                  <a:lnTo>
                    <a:pt x="170" y="21"/>
                  </a:lnTo>
                  <a:close/>
                  <a:moveTo>
                    <a:pt x="0" y="164"/>
                  </a:moveTo>
                  <a:lnTo>
                    <a:pt x="0" y="164"/>
                  </a:lnTo>
                  <a:lnTo>
                    <a:pt x="2" y="163"/>
                  </a:lnTo>
                  <a:lnTo>
                    <a:pt x="0" y="163"/>
                  </a:lnTo>
                  <a:lnTo>
                    <a:pt x="0" y="163"/>
                  </a:lnTo>
                  <a:lnTo>
                    <a:pt x="0" y="164"/>
                  </a:lnTo>
                  <a:lnTo>
                    <a:pt x="0" y="164"/>
                  </a:lnTo>
                  <a:close/>
                  <a:moveTo>
                    <a:pt x="444" y="263"/>
                  </a:moveTo>
                  <a:lnTo>
                    <a:pt x="444" y="264"/>
                  </a:lnTo>
                  <a:lnTo>
                    <a:pt x="444" y="263"/>
                  </a:lnTo>
                  <a:lnTo>
                    <a:pt x="44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1" name="Freeform 227">
              <a:extLst>
                <a:ext uri="{FF2B5EF4-FFF2-40B4-BE49-F238E27FC236}">
                  <a16:creationId xmlns:a16="http://schemas.microsoft.com/office/drawing/2014/main" id="{4C6A4892-2797-4D57-A4AD-E5309148733F}"/>
                </a:ext>
              </a:extLst>
            </p:cNvPr>
            <p:cNvSpPr>
              <a:spLocks/>
            </p:cNvSpPr>
            <p:nvPr/>
          </p:nvSpPr>
          <p:spPr bwMode="auto">
            <a:xfrm>
              <a:off x="4003675" y="3940175"/>
              <a:ext cx="234950" cy="76200"/>
            </a:xfrm>
            <a:custGeom>
              <a:avLst/>
              <a:gdLst>
                <a:gd name="T0" fmla="*/ 102 w 148"/>
                <a:gd name="T1" fmla="*/ 48 h 48"/>
                <a:gd name="T2" fmla="*/ 108 w 148"/>
                <a:gd name="T3" fmla="*/ 48 h 48"/>
                <a:gd name="T4" fmla="*/ 117 w 148"/>
                <a:gd name="T5" fmla="*/ 47 h 48"/>
                <a:gd name="T6" fmla="*/ 125 w 148"/>
                <a:gd name="T7" fmla="*/ 47 h 48"/>
                <a:gd name="T8" fmla="*/ 133 w 148"/>
                <a:gd name="T9" fmla="*/ 48 h 48"/>
                <a:gd name="T10" fmla="*/ 134 w 148"/>
                <a:gd name="T11" fmla="*/ 46 h 48"/>
                <a:gd name="T12" fmla="*/ 135 w 148"/>
                <a:gd name="T13" fmla="*/ 48 h 48"/>
                <a:gd name="T14" fmla="*/ 140 w 148"/>
                <a:gd name="T15" fmla="*/ 46 h 48"/>
                <a:gd name="T16" fmla="*/ 148 w 148"/>
                <a:gd name="T17" fmla="*/ 42 h 48"/>
                <a:gd name="T18" fmla="*/ 140 w 148"/>
                <a:gd name="T19" fmla="*/ 39 h 48"/>
                <a:gd name="T20" fmla="*/ 134 w 148"/>
                <a:gd name="T21" fmla="*/ 37 h 48"/>
                <a:gd name="T22" fmla="*/ 127 w 148"/>
                <a:gd name="T23" fmla="*/ 37 h 48"/>
                <a:gd name="T24" fmla="*/ 127 w 148"/>
                <a:gd name="T25" fmla="*/ 33 h 48"/>
                <a:gd name="T26" fmla="*/ 123 w 148"/>
                <a:gd name="T27" fmla="*/ 30 h 48"/>
                <a:gd name="T28" fmla="*/ 117 w 148"/>
                <a:gd name="T29" fmla="*/ 28 h 48"/>
                <a:gd name="T30" fmla="*/ 109 w 148"/>
                <a:gd name="T31" fmla="*/ 25 h 48"/>
                <a:gd name="T32" fmla="*/ 105 w 148"/>
                <a:gd name="T33" fmla="*/ 24 h 48"/>
                <a:gd name="T34" fmla="*/ 103 w 148"/>
                <a:gd name="T35" fmla="*/ 21 h 48"/>
                <a:gd name="T36" fmla="*/ 96 w 148"/>
                <a:gd name="T37" fmla="*/ 19 h 48"/>
                <a:gd name="T38" fmla="*/ 90 w 148"/>
                <a:gd name="T39" fmla="*/ 15 h 48"/>
                <a:gd name="T40" fmla="*/ 82 w 148"/>
                <a:gd name="T41" fmla="*/ 12 h 48"/>
                <a:gd name="T42" fmla="*/ 75 w 148"/>
                <a:gd name="T43" fmla="*/ 11 h 48"/>
                <a:gd name="T44" fmla="*/ 69 w 148"/>
                <a:gd name="T45" fmla="*/ 5 h 48"/>
                <a:gd name="T46" fmla="*/ 64 w 148"/>
                <a:gd name="T47" fmla="*/ 4 h 48"/>
                <a:gd name="T48" fmla="*/ 57 w 148"/>
                <a:gd name="T49" fmla="*/ 2 h 48"/>
                <a:gd name="T50" fmla="*/ 48 w 148"/>
                <a:gd name="T51" fmla="*/ 2 h 48"/>
                <a:gd name="T52" fmla="*/ 41 w 148"/>
                <a:gd name="T53" fmla="*/ 0 h 48"/>
                <a:gd name="T54" fmla="*/ 36 w 148"/>
                <a:gd name="T55" fmla="*/ 0 h 48"/>
                <a:gd name="T56" fmla="*/ 26 w 148"/>
                <a:gd name="T57" fmla="*/ 4 h 48"/>
                <a:gd name="T58" fmla="*/ 21 w 148"/>
                <a:gd name="T59" fmla="*/ 5 h 48"/>
                <a:gd name="T60" fmla="*/ 13 w 148"/>
                <a:gd name="T61" fmla="*/ 8 h 48"/>
                <a:gd name="T62" fmla="*/ 6 w 148"/>
                <a:gd name="T63" fmla="*/ 14 h 48"/>
                <a:gd name="T64" fmla="*/ 3 w 148"/>
                <a:gd name="T65" fmla="*/ 19 h 48"/>
                <a:gd name="T66" fmla="*/ 5 w 148"/>
                <a:gd name="T67" fmla="*/ 19 h 48"/>
                <a:gd name="T68" fmla="*/ 13 w 148"/>
                <a:gd name="T69" fmla="*/ 16 h 48"/>
                <a:gd name="T70" fmla="*/ 19 w 148"/>
                <a:gd name="T71" fmla="*/ 15 h 48"/>
                <a:gd name="T72" fmla="*/ 26 w 148"/>
                <a:gd name="T73" fmla="*/ 9 h 48"/>
                <a:gd name="T74" fmla="*/ 33 w 148"/>
                <a:gd name="T75" fmla="*/ 8 h 48"/>
                <a:gd name="T76" fmla="*/ 39 w 148"/>
                <a:gd name="T77" fmla="*/ 8 h 48"/>
                <a:gd name="T78" fmla="*/ 45 w 148"/>
                <a:gd name="T79" fmla="*/ 9 h 48"/>
                <a:gd name="T80" fmla="*/ 40 w 148"/>
                <a:gd name="T81" fmla="*/ 13 h 48"/>
                <a:gd name="T82" fmla="*/ 48 w 148"/>
                <a:gd name="T83" fmla="*/ 15 h 48"/>
                <a:gd name="T84" fmla="*/ 54 w 148"/>
                <a:gd name="T85" fmla="*/ 17 h 48"/>
                <a:gd name="T86" fmla="*/ 60 w 148"/>
                <a:gd name="T87" fmla="*/ 16 h 48"/>
                <a:gd name="T88" fmla="*/ 63 w 148"/>
                <a:gd name="T89" fmla="*/ 19 h 48"/>
                <a:gd name="T90" fmla="*/ 67 w 148"/>
                <a:gd name="T91" fmla="*/ 22 h 48"/>
                <a:gd name="T92" fmla="*/ 71 w 148"/>
                <a:gd name="T93" fmla="*/ 22 h 48"/>
                <a:gd name="T94" fmla="*/ 76 w 148"/>
                <a:gd name="T95" fmla="*/ 23 h 48"/>
                <a:gd name="T96" fmla="*/ 83 w 148"/>
                <a:gd name="T97" fmla="*/ 23 h 48"/>
                <a:gd name="T98" fmla="*/ 86 w 148"/>
                <a:gd name="T99" fmla="*/ 26 h 48"/>
                <a:gd name="T100" fmla="*/ 91 w 148"/>
                <a:gd name="T101" fmla="*/ 34 h 48"/>
                <a:gd name="T102" fmla="*/ 98 w 148"/>
                <a:gd name="T103" fmla="*/ 37 h 48"/>
                <a:gd name="T104" fmla="*/ 105 w 148"/>
                <a:gd name="T105" fmla="*/ 39 h 48"/>
                <a:gd name="T106" fmla="*/ 106 w 148"/>
                <a:gd name="T107" fmla="*/ 42 h 48"/>
                <a:gd name="T108" fmla="*/ 100 w 148"/>
                <a:gd name="T10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48">
                  <a:moveTo>
                    <a:pt x="100" y="46"/>
                  </a:moveTo>
                  <a:lnTo>
                    <a:pt x="100" y="48"/>
                  </a:lnTo>
                  <a:lnTo>
                    <a:pt x="102" y="48"/>
                  </a:lnTo>
                  <a:lnTo>
                    <a:pt x="105" y="48"/>
                  </a:lnTo>
                  <a:lnTo>
                    <a:pt x="108" y="48"/>
                  </a:lnTo>
                  <a:lnTo>
                    <a:pt x="108" y="48"/>
                  </a:lnTo>
                  <a:lnTo>
                    <a:pt x="111" y="47"/>
                  </a:lnTo>
                  <a:lnTo>
                    <a:pt x="114" y="47"/>
                  </a:lnTo>
                  <a:lnTo>
                    <a:pt x="117" y="47"/>
                  </a:lnTo>
                  <a:lnTo>
                    <a:pt x="119" y="47"/>
                  </a:lnTo>
                  <a:lnTo>
                    <a:pt x="123" y="47"/>
                  </a:lnTo>
                  <a:lnTo>
                    <a:pt x="125" y="47"/>
                  </a:lnTo>
                  <a:lnTo>
                    <a:pt x="127" y="48"/>
                  </a:lnTo>
                  <a:lnTo>
                    <a:pt x="131" y="48"/>
                  </a:lnTo>
                  <a:lnTo>
                    <a:pt x="133" y="48"/>
                  </a:lnTo>
                  <a:lnTo>
                    <a:pt x="133" y="47"/>
                  </a:lnTo>
                  <a:lnTo>
                    <a:pt x="133" y="46"/>
                  </a:lnTo>
                  <a:lnTo>
                    <a:pt x="134" y="46"/>
                  </a:lnTo>
                  <a:lnTo>
                    <a:pt x="134" y="47"/>
                  </a:lnTo>
                  <a:lnTo>
                    <a:pt x="134" y="48"/>
                  </a:lnTo>
                  <a:lnTo>
                    <a:pt x="135" y="48"/>
                  </a:lnTo>
                  <a:lnTo>
                    <a:pt x="137" y="46"/>
                  </a:lnTo>
                  <a:lnTo>
                    <a:pt x="137" y="46"/>
                  </a:lnTo>
                  <a:lnTo>
                    <a:pt x="140" y="46"/>
                  </a:lnTo>
                  <a:lnTo>
                    <a:pt x="143" y="46"/>
                  </a:lnTo>
                  <a:lnTo>
                    <a:pt x="145" y="46"/>
                  </a:lnTo>
                  <a:lnTo>
                    <a:pt x="148" y="42"/>
                  </a:lnTo>
                  <a:lnTo>
                    <a:pt x="144" y="42"/>
                  </a:lnTo>
                  <a:lnTo>
                    <a:pt x="142" y="41"/>
                  </a:lnTo>
                  <a:lnTo>
                    <a:pt x="140" y="39"/>
                  </a:lnTo>
                  <a:lnTo>
                    <a:pt x="140" y="38"/>
                  </a:lnTo>
                  <a:lnTo>
                    <a:pt x="136" y="37"/>
                  </a:lnTo>
                  <a:lnTo>
                    <a:pt x="134" y="37"/>
                  </a:lnTo>
                  <a:lnTo>
                    <a:pt x="133" y="36"/>
                  </a:lnTo>
                  <a:lnTo>
                    <a:pt x="131" y="36"/>
                  </a:lnTo>
                  <a:lnTo>
                    <a:pt x="127" y="37"/>
                  </a:lnTo>
                  <a:lnTo>
                    <a:pt x="125" y="36"/>
                  </a:lnTo>
                  <a:lnTo>
                    <a:pt x="126" y="33"/>
                  </a:lnTo>
                  <a:lnTo>
                    <a:pt x="127" y="33"/>
                  </a:lnTo>
                  <a:lnTo>
                    <a:pt x="126" y="30"/>
                  </a:lnTo>
                  <a:lnTo>
                    <a:pt x="123" y="30"/>
                  </a:lnTo>
                  <a:lnTo>
                    <a:pt x="123" y="30"/>
                  </a:lnTo>
                  <a:lnTo>
                    <a:pt x="120" y="31"/>
                  </a:lnTo>
                  <a:lnTo>
                    <a:pt x="117" y="29"/>
                  </a:lnTo>
                  <a:lnTo>
                    <a:pt x="117" y="28"/>
                  </a:lnTo>
                  <a:lnTo>
                    <a:pt x="115" y="28"/>
                  </a:lnTo>
                  <a:lnTo>
                    <a:pt x="111" y="26"/>
                  </a:lnTo>
                  <a:lnTo>
                    <a:pt x="109" y="25"/>
                  </a:lnTo>
                  <a:lnTo>
                    <a:pt x="108" y="24"/>
                  </a:lnTo>
                  <a:lnTo>
                    <a:pt x="106" y="25"/>
                  </a:lnTo>
                  <a:lnTo>
                    <a:pt x="105" y="24"/>
                  </a:lnTo>
                  <a:lnTo>
                    <a:pt x="103" y="23"/>
                  </a:lnTo>
                  <a:lnTo>
                    <a:pt x="106" y="24"/>
                  </a:lnTo>
                  <a:lnTo>
                    <a:pt x="103" y="21"/>
                  </a:lnTo>
                  <a:lnTo>
                    <a:pt x="101" y="21"/>
                  </a:lnTo>
                  <a:lnTo>
                    <a:pt x="99" y="21"/>
                  </a:lnTo>
                  <a:lnTo>
                    <a:pt x="96" y="19"/>
                  </a:lnTo>
                  <a:lnTo>
                    <a:pt x="93" y="16"/>
                  </a:lnTo>
                  <a:lnTo>
                    <a:pt x="92" y="16"/>
                  </a:lnTo>
                  <a:lnTo>
                    <a:pt x="90" y="15"/>
                  </a:lnTo>
                  <a:lnTo>
                    <a:pt x="86" y="13"/>
                  </a:lnTo>
                  <a:lnTo>
                    <a:pt x="84" y="13"/>
                  </a:lnTo>
                  <a:lnTo>
                    <a:pt x="82" y="12"/>
                  </a:lnTo>
                  <a:lnTo>
                    <a:pt x="81" y="12"/>
                  </a:lnTo>
                  <a:lnTo>
                    <a:pt x="79" y="12"/>
                  </a:lnTo>
                  <a:lnTo>
                    <a:pt x="75" y="11"/>
                  </a:lnTo>
                  <a:lnTo>
                    <a:pt x="74" y="11"/>
                  </a:lnTo>
                  <a:lnTo>
                    <a:pt x="72" y="7"/>
                  </a:lnTo>
                  <a:lnTo>
                    <a:pt x="69" y="5"/>
                  </a:lnTo>
                  <a:lnTo>
                    <a:pt x="67" y="4"/>
                  </a:lnTo>
                  <a:lnTo>
                    <a:pt x="67" y="4"/>
                  </a:lnTo>
                  <a:lnTo>
                    <a:pt x="64" y="4"/>
                  </a:lnTo>
                  <a:lnTo>
                    <a:pt x="62" y="4"/>
                  </a:lnTo>
                  <a:lnTo>
                    <a:pt x="59" y="3"/>
                  </a:lnTo>
                  <a:lnTo>
                    <a:pt x="57" y="2"/>
                  </a:lnTo>
                  <a:lnTo>
                    <a:pt x="54" y="3"/>
                  </a:lnTo>
                  <a:lnTo>
                    <a:pt x="51" y="0"/>
                  </a:lnTo>
                  <a:lnTo>
                    <a:pt x="48" y="2"/>
                  </a:lnTo>
                  <a:lnTo>
                    <a:pt x="47" y="2"/>
                  </a:lnTo>
                  <a:lnTo>
                    <a:pt x="45" y="0"/>
                  </a:lnTo>
                  <a:lnTo>
                    <a:pt x="41" y="0"/>
                  </a:lnTo>
                  <a:lnTo>
                    <a:pt x="39" y="0"/>
                  </a:lnTo>
                  <a:lnTo>
                    <a:pt x="38" y="0"/>
                  </a:lnTo>
                  <a:lnTo>
                    <a:pt x="36" y="0"/>
                  </a:lnTo>
                  <a:lnTo>
                    <a:pt x="32" y="3"/>
                  </a:lnTo>
                  <a:lnTo>
                    <a:pt x="30" y="3"/>
                  </a:lnTo>
                  <a:lnTo>
                    <a:pt x="26" y="4"/>
                  </a:lnTo>
                  <a:lnTo>
                    <a:pt x="25" y="3"/>
                  </a:lnTo>
                  <a:lnTo>
                    <a:pt x="23" y="4"/>
                  </a:lnTo>
                  <a:lnTo>
                    <a:pt x="21" y="5"/>
                  </a:lnTo>
                  <a:lnTo>
                    <a:pt x="17" y="6"/>
                  </a:lnTo>
                  <a:lnTo>
                    <a:pt x="15" y="6"/>
                  </a:lnTo>
                  <a:lnTo>
                    <a:pt x="13" y="8"/>
                  </a:lnTo>
                  <a:lnTo>
                    <a:pt x="9" y="9"/>
                  </a:lnTo>
                  <a:lnTo>
                    <a:pt x="7" y="12"/>
                  </a:lnTo>
                  <a:lnTo>
                    <a:pt x="6" y="14"/>
                  </a:lnTo>
                  <a:lnTo>
                    <a:pt x="8" y="17"/>
                  </a:lnTo>
                  <a:lnTo>
                    <a:pt x="5" y="17"/>
                  </a:lnTo>
                  <a:lnTo>
                    <a:pt x="3" y="19"/>
                  </a:lnTo>
                  <a:lnTo>
                    <a:pt x="0" y="20"/>
                  </a:lnTo>
                  <a:lnTo>
                    <a:pt x="2" y="20"/>
                  </a:lnTo>
                  <a:lnTo>
                    <a:pt x="5" y="19"/>
                  </a:lnTo>
                  <a:lnTo>
                    <a:pt x="7" y="20"/>
                  </a:lnTo>
                  <a:lnTo>
                    <a:pt x="9" y="19"/>
                  </a:lnTo>
                  <a:lnTo>
                    <a:pt x="13" y="16"/>
                  </a:lnTo>
                  <a:lnTo>
                    <a:pt x="15" y="15"/>
                  </a:lnTo>
                  <a:lnTo>
                    <a:pt x="16" y="15"/>
                  </a:lnTo>
                  <a:lnTo>
                    <a:pt x="19" y="15"/>
                  </a:lnTo>
                  <a:lnTo>
                    <a:pt x="22" y="14"/>
                  </a:lnTo>
                  <a:lnTo>
                    <a:pt x="24" y="13"/>
                  </a:lnTo>
                  <a:lnTo>
                    <a:pt x="26" y="9"/>
                  </a:lnTo>
                  <a:lnTo>
                    <a:pt x="29" y="8"/>
                  </a:lnTo>
                  <a:lnTo>
                    <a:pt x="30" y="7"/>
                  </a:lnTo>
                  <a:lnTo>
                    <a:pt x="33" y="8"/>
                  </a:lnTo>
                  <a:lnTo>
                    <a:pt x="36" y="8"/>
                  </a:lnTo>
                  <a:lnTo>
                    <a:pt x="39" y="8"/>
                  </a:lnTo>
                  <a:lnTo>
                    <a:pt x="39" y="8"/>
                  </a:lnTo>
                  <a:lnTo>
                    <a:pt x="42" y="8"/>
                  </a:lnTo>
                  <a:lnTo>
                    <a:pt x="45" y="9"/>
                  </a:lnTo>
                  <a:lnTo>
                    <a:pt x="45" y="9"/>
                  </a:lnTo>
                  <a:lnTo>
                    <a:pt x="43" y="11"/>
                  </a:lnTo>
                  <a:lnTo>
                    <a:pt x="42" y="12"/>
                  </a:lnTo>
                  <a:lnTo>
                    <a:pt x="40" y="13"/>
                  </a:lnTo>
                  <a:lnTo>
                    <a:pt x="42" y="15"/>
                  </a:lnTo>
                  <a:lnTo>
                    <a:pt x="46" y="15"/>
                  </a:lnTo>
                  <a:lnTo>
                    <a:pt x="48" y="15"/>
                  </a:lnTo>
                  <a:lnTo>
                    <a:pt x="50" y="17"/>
                  </a:lnTo>
                  <a:lnTo>
                    <a:pt x="51" y="14"/>
                  </a:lnTo>
                  <a:lnTo>
                    <a:pt x="54" y="17"/>
                  </a:lnTo>
                  <a:lnTo>
                    <a:pt x="59" y="17"/>
                  </a:lnTo>
                  <a:lnTo>
                    <a:pt x="59" y="16"/>
                  </a:lnTo>
                  <a:lnTo>
                    <a:pt x="60" y="16"/>
                  </a:lnTo>
                  <a:lnTo>
                    <a:pt x="60" y="15"/>
                  </a:lnTo>
                  <a:lnTo>
                    <a:pt x="62" y="17"/>
                  </a:lnTo>
                  <a:lnTo>
                    <a:pt x="63" y="19"/>
                  </a:lnTo>
                  <a:lnTo>
                    <a:pt x="66" y="20"/>
                  </a:lnTo>
                  <a:lnTo>
                    <a:pt x="66" y="21"/>
                  </a:lnTo>
                  <a:lnTo>
                    <a:pt x="67" y="22"/>
                  </a:lnTo>
                  <a:lnTo>
                    <a:pt x="67" y="21"/>
                  </a:lnTo>
                  <a:lnTo>
                    <a:pt x="67" y="22"/>
                  </a:lnTo>
                  <a:lnTo>
                    <a:pt x="71" y="22"/>
                  </a:lnTo>
                  <a:lnTo>
                    <a:pt x="73" y="23"/>
                  </a:lnTo>
                  <a:lnTo>
                    <a:pt x="74" y="23"/>
                  </a:lnTo>
                  <a:lnTo>
                    <a:pt x="76" y="23"/>
                  </a:lnTo>
                  <a:lnTo>
                    <a:pt x="79" y="24"/>
                  </a:lnTo>
                  <a:lnTo>
                    <a:pt x="81" y="23"/>
                  </a:lnTo>
                  <a:lnTo>
                    <a:pt x="83" y="23"/>
                  </a:lnTo>
                  <a:lnTo>
                    <a:pt x="85" y="23"/>
                  </a:lnTo>
                  <a:lnTo>
                    <a:pt x="85" y="24"/>
                  </a:lnTo>
                  <a:lnTo>
                    <a:pt x="86" y="26"/>
                  </a:lnTo>
                  <a:lnTo>
                    <a:pt x="88" y="30"/>
                  </a:lnTo>
                  <a:lnTo>
                    <a:pt x="89" y="32"/>
                  </a:lnTo>
                  <a:lnTo>
                    <a:pt x="91" y="34"/>
                  </a:lnTo>
                  <a:lnTo>
                    <a:pt x="94" y="37"/>
                  </a:lnTo>
                  <a:lnTo>
                    <a:pt x="97" y="36"/>
                  </a:lnTo>
                  <a:lnTo>
                    <a:pt x="98" y="37"/>
                  </a:lnTo>
                  <a:lnTo>
                    <a:pt x="101" y="37"/>
                  </a:lnTo>
                  <a:lnTo>
                    <a:pt x="103" y="36"/>
                  </a:lnTo>
                  <a:lnTo>
                    <a:pt x="105" y="39"/>
                  </a:lnTo>
                  <a:lnTo>
                    <a:pt x="107" y="39"/>
                  </a:lnTo>
                  <a:lnTo>
                    <a:pt x="107" y="41"/>
                  </a:lnTo>
                  <a:lnTo>
                    <a:pt x="106" y="42"/>
                  </a:lnTo>
                  <a:lnTo>
                    <a:pt x="103" y="43"/>
                  </a:lnTo>
                  <a:lnTo>
                    <a:pt x="102" y="43"/>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2" name="Freeform 228">
              <a:extLst>
                <a:ext uri="{FF2B5EF4-FFF2-40B4-BE49-F238E27FC236}">
                  <a16:creationId xmlns:a16="http://schemas.microsoft.com/office/drawing/2014/main" id="{CB53F867-8C9F-4CC6-A74A-391638589CF3}"/>
                </a:ext>
              </a:extLst>
            </p:cNvPr>
            <p:cNvSpPr>
              <a:spLocks noEditPoints="1"/>
            </p:cNvSpPr>
            <p:nvPr/>
          </p:nvSpPr>
          <p:spPr bwMode="auto">
            <a:xfrm>
              <a:off x="3236913" y="3219450"/>
              <a:ext cx="1468437" cy="684213"/>
            </a:xfrm>
            <a:custGeom>
              <a:avLst/>
              <a:gdLst>
                <a:gd name="T0" fmla="*/ 913 w 925"/>
                <a:gd name="T1" fmla="*/ 80 h 431"/>
                <a:gd name="T2" fmla="*/ 918 w 925"/>
                <a:gd name="T3" fmla="*/ 87 h 431"/>
                <a:gd name="T4" fmla="*/ 923 w 925"/>
                <a:gd name="T5" fmla="*/ 77 h 431"/>
                <a:gd name="T6" fmla="*/ 918 w 925"/>
                <a:gd name="T7" fmla="*/ 74 h 431"/>
                <a:gd name="T8" fmla="*/ 921 w 925"/>
                <a:gd name="T9" fmla="*/ 63 h 431"/>
                <a:gd name="T10" fmla="*/ 910 w 925"/>
                <a:gd name="T11" fmla="*/ 73 h 431"/>
                <a:gd name="T12" fmla="*/ 910 w 925"/>
                <a:gd name="T13" fmla="*/ 65 h 431"/>
                <a:gd name="T14" fmla="*/ 915 w 925"/>
                <a:gd name="T15" fmla="*/ 59 h 431"/>
                <a:gd name="T16" fmla="*/ 914 w 925"/>
                <a:gd name="T17" fmla="*/ 55 h 431"/>
                <a:gd name="T18" fmla="*/ 905 w 925"/>
                <a:gd name="T19" fmla="*/ 58 h 431"/>
                <a:gd name="T20" fmla="*/ 907 w 925"/>
                <a:gd name="T21" fmla="*/ 54 h 431"/>
                <a:gd name="T22" fmla="*/ 909 w 925"/>
                <a:gd name="T23" fmla="*/ 47 h 431"/>
                <a:gd name="T24" fmla="*/ 906 w 925"/>
                <a:gd name="T25" fmla="*/ 40 h 431"/>
                <a:gd name="T26" fmla="*/ 900 w 925"/>
                <a:gd name="T27" fmla="*/ 38 h 431"/>
                <a:gd name="T28" fmla="*/ 890 w 925"/>
                <a:gd name="T29" fmla="*/ 46 h 431"/>
                <a:gd name="T30" fmla="*/ 888 w 925"/>
                <a:gd name="T31" fmla="*/ 41 h 431"/>
                <a:gd name="T32" fmla="*/ 880 w 925"/>
                <a:gd name="T33" fmla="*/ 39 h 431"/>
                <a:gd name="T34" fmla="*/ 881 w 925"/>
                <a:gd name="T35" fmla="*/ 33 h 431"/>
                <a:gd name="T36" fmla="*/ 881 w 925"/>
                <a:gd name="T37" fmla="*/ 30 h 431"/>
                <a:gd name="T38" fmla="*/ 871 w 925"/>
                <a:gd name="T39" fmla="*/ 32 h 431"/>
                <a:gd name="T40" fmla="*/ 869 w 925"/>
                <a:gd name="T41" fmla="*/ 30 h 431"/>
                <a:gd name="T42" fmla="*/ 876 w 925"/>
                <a:gd name="T43" fmla="*/ 18 h 431"/>
                <a:gd name="T44" fmla="*/ 879 w 925"/>
                <a:gd name="T45" fmla="*/ 7 h 431"/>
                <a:gd name="T46" fmla="*/ 887 w 925"/>
                <a:gd name="T47" fmla="*/ 1 h 431"/>
                <a:gd name="T48" fmla="*/ 873 w 925"/>
                <a:gd name="T49" fmla="*/ 4 h 431"/>
                <a:gd name="T50" fmla="*/ 863 w 925"/>
                <a:gd name="T51" fmla="*/ 16 h 431"/>
                <a:gd name="T52" fmla="*/ 855 w 925"/>
                <a:gd name="T53" fmla="*/ 30 h 431"/>
                <a:gd name="T54" fmla="*/ 852 w 925"/>
                <a:gd name="T55" fmla="*/ 38 h 431"/>
                <a:gd name="T56" fmla="*/ 850 w 925"/>
                <a:gd name="T57" fmla="*/ 47 h 431"/>
                <a:gd name="T58" fmla="*/ 844 w 925"/>
                <a:gd name="T59" fmla="*/ 49 h 431"/>
                <a:gd name="T60" fmla="*/ 837 w 925"/>
                <a:gd name="T61" fmla="*/ 54 h 431"/>
                <a:gd name="T62" fmla="*/ 842 w 925"/>
                <a:gd name="T63" fmla="*/ 56 h 431"/>
                <a:gd name="T64" fmla="*/ 838 w 925"/>
                <a:gd name="T65" fmla="*/ 63 h 431"/>
                <a:gd name="T66" fmla="*/ 837 w 925"/>
                <a:gd name="T67" fmla="*/ 73 h 431"/>
                <a:gd name="T68" fmla="*/ 849 w 925"/>
                <a:gd name="T69" fmla="*/ 71 h 431"/>
                <a:gd name="T70" fmla="*/ 862 w 925"/>
                <a:gd name="T71" fmla="*/ 72 h 431"/>
                <a:gd name="T72" fmla="*/ 873 w 925"/>
                <a:gd name="T73" fmla="*/ 72 h 431"/>
                <a:gd name="T74" fmla="*/ 881 w 925"/>
                <a:gd name="T75" fmla="*/ 69 h 431"/>
                <a:gd name="T76" fmla="*/ 887 w 925"/>
                <a:gd name="T77" fmla="*/ 74 h 431"/>
                <a:gd name="T78" fmla="*/ 896 w 925"/>
                <a:gd name="T79" fmla="*/ 72 h 431"/>
                <a:gd name="T80" fmla="*/ 883 w 925"/>
                <a:gd name="T81" fmla="*/ 81 h 431"/>
                <a:gd name="T82" fmla="*/ 888 w 925"/>
                <a:gd name="T83" fmla="*/ 84 h 431"/>
                <a:gd name="T84" fmla="*/ 898 w 925"/>
                <a:gd name="T85" fmla="*/ 75 h 431"/>
                <a:gd name="T86" fmla="*/ 904 w 925"/>
                <a:gd name="T87" fmla="*/ 67 h 431"/>
                <a:gd name="T88" fmla="*/ 905 w 925"/>
                <a:gd name="T89" fmla="*/ 80 h 431"/>
                <a:gd name="T90" fmla="*/ 827 w 925"/>
                <a:gd name="T91" fmla="*/ 98 h 431"/>
                <a:gd name="T92" fmla="*/ 813 w 925"/>
                <a:gd name="T93" fmla="*/ 107 h 431"/>
                <a:gd name="T94" fmla="*/ 804 w 925"/>
                <a:gd name="T95" fmla="*/ 102 h 431"/>
                <a:gd name="T96" fmla="*/ 810 w 925"/>
                <a:gd name="T97" fmla="*/ 89 h 431"/>
                <a:gd name="T98" fmla="*/ 819 w 925"/>
                <a:gd name="T99" fmla="*/ 87 h 431"/>
                <a:gd name="T100" fmla="*/ 815 w 925"/>
                <a:gd name="T101" fmla="*/ 98 h 431"/>
                <a:gd name="T102" fmla="*/ 808 w 925"/>
                <a:gd name="T103" fmla="*/ 104 h 431"/>
                <a:gd name="T104" fmla="*/ 816 w 925"/>
                <a:gd name="T105" fmla="*/ 101 h 431"/>
                <a:gd name="T106" fmla="*/ 816 w 925"/>
                <a:gd name="T107" fmla="*/ 97 h 431"/>
                <a:gd name="T108" fmla="*/ 2 w 925"/>
                <a:gd name="T109" fmla="*/ 295 h 431"/>
                <a:gd name="T110" fmla="*/ 164 w 925"/>
                <a:gd name="T111" fmla="*/ 42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5" h="431">
                  <a:moveTo>
                    <a:pt x="904" y="85"/>
                  </a:moveTo>
                  <a:lnTo>
                    <a:pt x="905" y="85"/>
                  </a:lnTo>
                  <a:lnTo>
                    <a:pt x="907" y="84"/>
                  </a:lnTo>
                  <a:lnTo>
                    <a:pt x="910" y="82"/>
                  </a:lnTo>
                  <a:lnTo>
                    <a:pt x="913" y="80"/>
                  </a:lnTo>
                  <a:lnTo>
                    <a:pt x="913" y="83"/>
                  </a:lnTo>
                  <a:lnTo>
                    <a:pt x="912" y="85"/>
                  </a:lnTo>
                  <a:lnTo>
                    <a:pt x="914" y="89"/>
                  </a:lnTo>
                  <a:lnTo>
                    <a:pt x="916" y="87"/>
                  </a:lnTo>
                  <a:lnTo>
                    <a:pt x="918" y="87"/>
                  </a:lnTo>
                  <a:lnTo>
                    <a:pt x="921" y="85"/>
                  </a:lnTo>
                  <a:lnTo>
                    <a:pt x="922" y="83"/>
                  </a:lnTo>
                  <a:lnTo>
                    <a:pt x="922" y="80"/>
                  </a:lnTo>
                  <a:lnTo>
                    <a:pt x="923" y="77"/>
                  </a:lnTo>
                  <a:lnTo>
                    <a:pt x="923" y="77"/>
                  </a:lnTo>
                  <a:lnTo>
                    <a:pt x="924" y="75"/>
                  </a:lnTo>
                  <a:lnTo>
                    <a:pt x="925" y="72"/>
                  </a:lnTo>
                  <a:lnTo>
                    <a:pt x="923" y="69"/>
                  </a:lnTo>
                  <a:lnTo>
                    <a:pt x="922" y="72"/>
                  </a:lnTo>
                  <a:lnTo>
                    <a:pt x="918" y="74"/>
                  </a:lnTo>
                  <a:lnTo>
                    <a:pt x="916" y="73"/>
                  </a:lnTo>
                  <a:lnTo>
                    <a:pt x="917" y="71"/>
                  </a:lnTo>
                  <a:lnTo>
                    <a:pt x="918" y="67"/>
                  </a:lnTo>
                  <a:lnTo>
                    <a:pt x="921" y="65"/>
                  </a:lnTo>
                  <a:lnTo>
                    <a:pt x="921" y="63"/>
                  </a:lnTo>
                  <a:lnTo>
                    <a:pt x="918" y="64"/>
                  </a:lnTo>
                  <a:lnTo>
                    <a:pt x="916" y="65"/>
                  </a:lnTo>
                  <a:lnTo>
                    <a:pt x="914" y="68"/>
                  </a:lnTo>
                  <a:lnTo>
                    <a:pt x="914" y="71"/>
                  </a:lnTo>
                  <a:lnTo>
                    <a:pt x="910" y="73"/>
                  </a:lnTo>
                  <a:lnTo>
                    <a:pt x="910" y="73"/>
                  </a:lnTo>
                  <a:lnTo>
                    <a:pt x="908" y="71"/>
                  </a:lnTo>
                  <a:lnTo>
                    <a:pt x="907" y="67"/>
                  </a:lnTo>
                  <a:lnTo>
                    <a:pt x="909" y="67"/>
                  </a:lnTo>
                  <a:lnTo>
                    <a:pt x="910" y="65"/>
                  </a:lnTo>
                  <a:lnTo>
                    <a:pt x="908" y="65"/>
                  </a:lnTo>
                  <a:lnTo>
                    <a:pt x="910" y="64"/>
                  </a:lnTo>
                  <a:lnTo>
                    <a:pt x="909" y="61"/>
                  </a:lnTo>
                  <a:lnTo>
                    <a:pt x="912" y="61"/>
                  </a:lnTo>
                  <a:lnTo>
                    <a:pt x="915" y="59"/>
                  </a:lnTo>
                  <a:lnTo>
                    <a:pt x="917" y="58"/>
                  </a:lnTo>
                  <a:lnTo>
                    <a:pt x="920" y="56"/>
                  </a:lnTo>
                  <a:lnTo>
                    <a:pt x="918" y="54"/>
                  </a:lnTo>
                  <a:lnTo>
                    <a:pt x="916" y="56"/>
                  </a:lnTo>
                  <a:lnTo>
                    <a:pt x="914" y="55"/>
                  </a:lnTo>
                  <a:lnTo>
                    <a:pt x="913" y="57"/>
                  </a:lnTo>
                  <a:lnTo>
                    <a:pt x="909" y="56"/>
                  </a:lnTo>
                  <a:lnTo>
                    <a:pt x="907" y="57"/>
                  </a:lnTo>
                  <a:lnTo>
                    <a:pt x="905" y="59"/>
                  </a:lnTo>
                  <a:lnTo>
                    <a:pt x="905" y="58"/>
                  </a:lnTo>
                  <a:lnTo>
                    <a:pt x="907" y="57"/>
                  </a:lnTo>
                  <a:lnTo>
                    <a:pt x="909" y="55"/>
                  </a:lnTo>
                  <a:lnTo>
                    <a:pt x="907" y="55"/>
                  </a:lnTo>
                  <a:lnTo>
                    <a:pt x="909" y="52"/>
                  </a:lnTo>
                  <a:lnTo>
                    <a:pt x="907" y="54"/>
                  </a:lnTo>
                  <a:lnTo>
                    <a:pt x="907" y="54"/>
                  </a:lnTo>
                  <a:lnTo>
                    <a:pt x="907" y="50"/>
                  </a:lnTo>
                  <a:lnTo>
                    <a:pt x="905" y="50"/>
                  </a:lnTo>
                  <a:lnTo>
                    <a:pt x="907" y="50"/>
                  </a:lnTo>
                  <a:lnTo>
                    <a:pt x="909" y="47"/>
                  </a:lnTo>
                  <a:lnTo>
                    <a:pt x="912" y="46"/>
                  </a:lnTo>
                  <a:lnTo>
                    <a:pt x="914" y="43"/>
                  </a:lnTo>
                  <a:lnTo>
                    <a:pt x="912" y="41"/>
                  </a:lnTo>
                  <a:lnTo>
                    <a:pt x="909" y="40"/>
                  </a:lnTo>
                  <a:lnTo>
                    <a:pt x="906" y="40"/>
                  </a:lnTo>
                  <a:lnTo>
                    <a:pt x="904" y="41"/>
                  </a:lnTo>
                  <a:lnTo>
                    <a:pt x="901" y="40"/>
                  </a:lnTo>
                  <a:lnTo>
                    <a:pt x="899" y="42"/>
                  </a:lnTo>
                  <a:lnTo>
                    <a:pt x="899" y="40"/>
                  </a:lnTo>
                  <a:lnTo>
                    <a:pt x="900" y="38"/>
                  </a:lnTo>
                  <a:lnTo>
                    <a:pt x="897" y="40"/>
                  </a:lnTo>
                  <a:lnTo>
                    <a:pt x="895" y="40"/>
                  </a:lnTo>
                  <a:lnTo>
                    <a:pt x="892" y="43"/>
                  </a:lnTo>
                  <a:lnTo>
                    <a:pt x="891" y="42"/>
                  </a:lnTo>
                  <a:lnTo>
                    <a:pt x="890" y="46"/>
                  </a:lnTo>
                  <a:lnTo>
                    <a:pt x="888" y="47"/>
                  </a:lnTo>
                  <a:lnTo>
                    <a:pt x="888" y="44"/>
                  </a:lnTo>
                  <a:lnTo>
                    <a:pt x="889" y="41"/>
                  </a:lnTo>
                  <a:lnTo>
                    <a:pt x="889" y="39"/>
                  </a:lnTo>
                  <a:lnTo>
                    <a:pt x="888" y="41"/>
                  </a:lnTo>
                  <a:lnTo>
                    <a:pt x="888" y="39"/>
                  </a:lnTo>
                  <a:lnTo>
                    <a:pt x="884" y="41"/>
                  </a:lnTo>
                  <a:lnTo>
                    <a:pt x="886" y="39"/>
                  </a:lnTo>
                  <a:lnTo>
                    <a:pt x="882" y="39"/>
                  </a:lnTo>
                  <a:lnTo>
                    <a:pt x="880" y="39"/>
                  </a:lnTo>
                  <a:lnTo>
                    <a:pt x="878" y="40"/>
                  </a:lnTo>
                  <a:lnTo>
                    <a:pt x="880" y="38"/>
                  </a:lnTo>
                  <a:lnTo>
                    <a:pt x="881" y="35"/>
                  </a:lnTo>
                  <a:lnTo>
                    <a:pt x="879" y="35"/>
                  </a:lnTo>
                  <a:lnTo>
                    <a:pt x="881" y="33"/>
                  </a:lnTo>
                  <a:lnTo>
                    <a:pt x="883" y="32"/>
                  </a:lnTo>
                  <a:lnTo>
                    <a:pt x="886" y="30"/>
                  </a:lnTo>
                  <a:lnTo>
                    <a:pt x="886" y="30"/>
                  </a:lnTo>
                  <a:lnTo>
                    <a:pt x="883" y="30"/>
                  </a:lnTo>
                  <a:lnTo>
                    <a:pt x="881" y="30"/>
                  </a:lnTo>
                  <a:lnTo>
                    <a:pt x="878" y="30"/>
                  </a:lnTo>
                  <a:lnTo>
                    <a:pt x="876" y="27"/>
                  </a:lnTo>
                  <a:lnTo>
                    <a:pt x="874" y="30"/>
                  </a:lnTo>
                  <a:lnTo>
                    <a:pt x="874" y="30"/>
                  </a:lnTo>
                  <a:lnTo>
                    <a:pt x="871" y="32"/>
                  </a:lnTo>
                  <a:lnTo>
                    <a:pt x="869" y="35"/>
                  </a:lnTo>
                  <a:lnTo>
                    <a:pt x="867" y="38"/>
                  </a:lnTo>
                  <a:lnTo>
                    <a:pt x="869" y="35"/>
                  </a:lnTo>
                  <a:lnTo>
                    <a:pt x="869" y="32"/>
                  </a:lnTo>
                  <a:lnTo>
                    <a:pt x="869" y="30"/>
                  </a:lnTo>
                  <a:lnTo>
                    <a:pt x="870" y="27"/>
                  </a:lnTo>
                  <a:lnTo>
                    <a:pt x="872" y="25"/>
                  </a:lnTo>
                  <a:lnTo>
                    <a:pt x="872" y="23"/>
                  </a:lnTo>
                  <a:lnTo>
                    <a:pt x="875" y="21"/>
                  </a:lnTo>
                  <a:lnTo>
                    <a:pt x="876" y="18"/>
                  </a:lnTo>
                  <a:lnTo>
                    <a:pt x="879" y="15"/>
                  </a:lnTo>
                  <a:lnTo>
                    <a:pt x="881" y="13"/>
                  </a:lnTo>
                  <a:lnTo>
                    <a:pt x="882" y="10"/>
                  </a:lnTo>
                  <a:lnTo>
                    <a:pt x="881" y="7"/>
                  </a:lnTo>
                  <a:lnTo>
                    <a:pt x="879" y="7"/>
                  </a:lnTo>
                  <a:lnTo>
                    <a:pt x="878" y="5"/>
                  </a:lnTo>
                  <a:lnTo>
                    <a:pt x="881" y="6"/>
                  </a:lnTo>
                  <a:lnTo>
                    <a:pt x="883" y="6"/>
                  </a:lnTo>
                  <a:lnTo>
                    <a:pt x="887" y="4"/>
                  </a:lnTo>
                  <a:lnTo>
                    <a:pt x="887" y="1"/>
                  </a:lnTo>
                  <a:lnTo>
                    <a:pt x="883" y="3"/>
                  </a:lnTo>
                  <a:lnTo>
                    <a:pt x="881" y="0"/>
                  </a:lnTo>
                  <a:lnTo>
                    <a:pt x="878" y="1"/>
                  </a:lnTo>
                  <a:lnTo>
                    <a:pt x="875" y="3"/>
                  </a:lnTo>
                  <a:lnTo>
                    <a:pt x="873" y="4"/>
                  </a:lnTo>
                  <a:lnTo>
                    <a:pt x="870" y="5"/>
                  </a:lnTo>
                  <a:lnTo>
                    <a:pt x="869" y="8"/>
                  </a:lnTo>
                  <a:lnTo>
                    <a:pt x="866" y="10"/>
                  </a:lnTo>
                  <a:lnTo>
                    <a:pt x="865" y="14"/>
                  </a:lnTo>
                  <a:lnTo>
                    <a:pt x="863" y="16"/>
                  </a:lnTo>
                  <a:lnTo>
                    <a:pt x="861" y="18"/>
                  </a:lnTo>
                  <a:lnTo>
                    <a:pt x="858" y="22"/>
                  </a:lnTo>
                  <a:lnTo>
                    <a:pt x="857" y="24"/>
                  </a:lnTo>
                  <a:lnTo>
                    <a:pt x="856" y="27"/>
                  </a:lnTo>
                  <a:lnTo>
                    <a:pt x="855" y="30"/>
                  </a:lnTo>
                  <a:lnTo>
                    <a:pt x="855" y="31"/>
                  </a:lnTo>
                  <a:lnTo>
                    <a:pt x="853" y="33"/>
                  </a:lnTo>
                  <a:lnTo>
                    <a:pt x="853" y="37"/>
                  </a:lnTo>
                  <a:lnTo>
                    <a:pt x="855" y="39"/>
                  </a:lnTo>
                  <a:lnTo>
                    <a:pt x="852" y="38"/>
                  </a:lnTo>
                  <a:lnTo>
                    <a:pt x="849" y="40"/>
                  </a:lnTo>
                  <a:lnTo>
                    <a:pt x="848" y="42"/>
                  </a:lnTo>
                  <a:lnTo>
                    <a:pt x="850" y="44"/>
                  </a:lnTo>
                  <a:lnTo>
                    <a:pt x="853" y="44"/>
                  </a:lnTo>
                  <a:lnTo>
                    <a:pt x="850" y="47"/>
                  </a:lnTo>
                  <a:lnTo>
                    <a:pt x="853" y="48"/>
                  </a:lnTo>
                  <a:lnTo>
                    <a:pt x="850" y="48"/>
                  </a:lnTo>
                  <a:lnTo>
                    <a:pt x="848" y="46"/>
                  </a:lnTo>
                  <a:lnTo>
                    <a:pt x="845" y="47"/>
                  </a:lnTo>
                  <a:lnTo>
                    <a:pt x="844" y="49"/>
                  </a:lnTo>
                  <a:lnTo>
                    <a:pt x="842" y="52"/>
                  </a:lnTo>
                  <a:lnTo>
                    <a:pt x="841" y="55"/>
                  </a:lnTo>
                  <a:lnTo>
                    <a:pt x="839" y="55"/>
                  </a:lnTo>
                  <a:lnTo>
                    <a:pt x="839" y="52"/>
                  </a:lnTo>
                  <a:lnTo>
                    <a:pt x="837" y="54"/>
                  </a:lnTo>
                  <a:lnTo>
                    <a:pt x="835" y="57"/>
                  </a:lnTo>
                  <a:lnTo>
                    <a:pt x="837" y="56"/>
                  </a:lnTo>
                  <a:lnTo>
                    <a:pt x="840" y="56"/>
                  </a:lnTo>
                  <a:lnTo>
                    <a:pt x="842" y="56"/>
                  </a:lnTo>
                  <a:lnTo>
                    <a:pt x="842" y="56"/>
                  </a:lnTo>
                  <a:lnTo>
                    <a:pt x="846" y="56"/>
                  </a:lnTo>
                  <a:lnTo>
                    <a:pt x="846" y="57"/>
                  </a:lnTo>
                  <a:lnTo>
                    <a:pt x="844" y="58"/>
                  </a:lnTo>
                  <a:lnTo>
                    <a:pt x="840" y="60"/>
                  </a:lnTo>
                  <a:lnTo>
                    <a:pt x="838" y="63"/>
                  </a:lnTo>
                  <a:lnTo>
                    <a:pt x="835" y="65"/>
                  </a:lnTo>
                  <a:lnTo>
                    <a:pt x="832" y="67"/>
                  </a:lnTo>
                  <a:lnTo>
                    <a:pt x="833" y="69"/>
                  </a:lnTo>
                  <a:lnTo>
                    <a:pt x="835" y="73"/>
                  </a:lnTo>
                  <a:lnTo>
                    <a:pt x="837" y="73"/>
                  </a:lnTo>
                  <a:lnTo>
                    <a:pt x="840" y="72"/>
                  </a:lnTo>
                  <a:lnTo>
                    <a:pt x="842" y="72"/>
                  </a:lnTo>
                  <a:lnTo>
                    <a:pt x="846" y="72"/>
                  </a:lnTo>
                  <a:lnTo>
                    <a:pt x="847" y="71"/>
                  </a:lnTo>
                  <a:lnTo>
                    <a:pt x="849" y="71"/>
                  </a:lnTo>
                  <a:lnTo>
                    <a:pt x="853" y="71"/>
                  </a:lnTo>
                  <a:lnTo>
                    <a:pt x="855" y="71"/>
                  </a:lnTo>
                  <a:lnTo>
                    <a:pt x="858" y="72"/>
                  </a:lnTo>
                  <a:lnTo>
                    <a:pt x="861" y="72"/>
                  </a:lnTo>
                  <a:lnTo>
                    <a:pt x="862" y="72"/>
                  </a:lnTo>
                  <a:lnTo>
                    <a:pt x="864" y="73"/>
                  </a:lnTo>
                  <a:lnTo>
                    <a:pt x="867" y="73"/>
                  </a:lnTo>
                  <a:lnTo>
                    <a:pt x="870" y="73"/>
                  </a:lnTo>
                  <a:lnTo>
                    <a:pt x="870" y="72"/>
                  </a:lnTo>
                  <a:lnTo>
                    <a:pt x="873" y="72"/>
                  </a:lnTo>
                  <a:lnTo>
                    <a:pt x="875" y="72"/>
                  </a:lnTo>
                  <a:lnTo>
                    <a:pt x="878" y="68"/>
                  </a:lnTo>
                  <a:lnTo>
                    <a:pt x="880" y="69"/>
                  </a:lnTo>
                  <a:lnTo>
                    <a:pt x="882" y="66"/>
                  </a:lnTo>
                  <a:lnTo>
                    <a:pt x="881" y="69"/>
                  </a:lnTo>
                  <a:lnTo>
                    <a:pt x="881" y="72"/>
                  </a:lnTo>
                  <a:lnTo>
                    <a:pt x="879" y="74"/>
                  </a:lnTo>
                  <a:lnTo>
                    <a:pt x="882" y="74"/>
                  </a:lnTo>
                  <a:lnTo>
                    <a:pt x="884" y="75"/>
                  </a:lnTo>
                  <a:lnTo>
                    <a:pt x="887" y="74"/>
                  </a:lnTo>
                  <a:lnTo>
                    <a:pt x="888" y="71"/>
                  </a:lnTo>
                  <a:lnTo>
                    <a:pt x="891" y="72"/>
                  </a:lnTo>
                  <a:lnTo>
                    <a:pt x="893" y="69"/>
                  </a:lnTo>
                  <a:lnTo>
                    <a:pt x="892" y="72"/>
                  </a:lnTo>
                  <a:lnTo>
                    <a:pt x="896" y="72"/>
                  </a:lnTo>
                  <a:lnTo>
                    <a:pt x="892" y="74"/>
                  </a:lnTo>
                  <a:lnTo>
                    <a:pt x="890" y="75"/>
                  </a:lnTo>
                  <a:lnTo>
                    <a:pt x="889" y="77"/>
                  </a:lnTo>
                  <a:lnTo>
                    <a:pt x="886" y="80"/>
                  </a:lnTo>
                  <a:lnTo>
                    <a:pt x="883" y="81"/>
                  </a:lnTo>
                  <a:lnTo>
                    <a:pt x="881" y="81"/>
                  </a:lnTo>
                  <a:lnTo>
                    <a:pt x="879" y="84"/>
                  </a:lnTo>
                  <a:lnTo>
                    <a:pt x="882" y="84"/>
                  </a:lnTo>
                  <a:lnTo>
                    <a:pt x="884" y="84"/>
                  </a:lnTo>
                  <a:lnTo>
                    <a:pt x="888" y="84"/>
                  </a:lnTo>
                  <a:lnTo>
                    <a:pt x="889" y="84"/>
                  </a:lnTo>
                  <a:lnTo>
                    <a:pt x="891" y="81"/>
                  </a:lnTo>
                  <a:lnTo>
                    <a:pt x="892" y="78"/>
                  </a:lnTo>
                  <a:lnTo>
                    <a:pt x="895" y="76"/>
                  </a:lnTo>
                  <a:lnTo>
                    <a:pt x="898" y="75"/>
                  </a:lnTo>
                  <a:lnTo>
                    <a:pt x="900" y="73"/>
                  </a:lnTo>
                  <a:lnTo>
                    <a:pt x="899" y="75"/>
                  </a:lnTo>
                  <a:lnTo>
                    <a:pt x="900" y="73"/>
                  </a:lnTo>
                  <a:lnTo>
                    <a:pt x="903" y="71"/>
                  </a:lnTo>
                  <a:lnTo>
                    <a:pt x="904" y="67"/>
                  </a:lnTo>
                  <a:lnTo>
                    <a:pt x="907" y="69"/>
                  </a:lnTo>
                  <a:lnTo>
                    <a:pt x="908" y="72"/>
                  </a:lnTo>
                  <a:lnTo>
                    <a:pt x="907" y="75"/>
                  </a:lnTo>
                  <a:lnTo>
                    <a:pt x="906" y="77"/>
                  </a:lnTo>
                  <a:lnTo>
                    <a:pt x="905" y="80"/>
                  </a:lnTo>
                  <a:lnTo>
                    <a:pt x="904" y="83"/>
                  </a:lnTo>
                  <a:lnTo>
                    <a:pt x="904" y="85"/>
                  </a:lnTo>
                  <a:lnTo>
                    <a:pt x="904" y="85"/>
                  </a:lnTo>
                  <a:close/>
                  <a:moveTo>
                    <a:pt x="824" y="97"/>
                  </a:moveTo>
                  <a:lnTo>
                    <a:pt x="827" y="98"/>
                  </a:lnTo>
                  <a:lnTo>
                    <a:pt x="827" y="101"/>
                  </a:lnTo>
                  <a:lnTo>
                    <a:pt x="824" y="101"/>
                  </a:lnTo>
                  <a:lnTo>
                    <a:pt x="822" y="103"/>
                  </a:lnTo>
                  <a:lnTo>
                    <a:pt x="819" y="106"/>
                  </a:lnTo>
                  <a:lnTo>
                    <a:pt x="813" y="107"/>
                  </a:lnTo>
                  <a:lnTo>
                    <a:pt x="811" y="106"/>
                  </a:lnTo>
                  <a:lnTo>
                    <a:pt x="808" y="107"/>
                  </a:lnTo>
                  <a:lnTo>
                    <a:pt x="805" y="107"/>
                  </a:lnTo>
                  <a:lnTo>
                    <a:pt x="804" y="104"/>
                  </a:lnTo>
                  <a:lnTo>
                    <a:pt x="804" y="102"/>
                  </a:lnTo>
                  <a:lnTo>
                    <a:pt x="803" y="99"/>
                  </a:lnTo>
                  <a:lnTo>
                    <a:pt x="805" y="97"/>
                  </a:lnTo>
                  <a:lnTo>
                    <a:pt x="807" y="94"/>
                  </a:lnTo>
                  <a:lnTo>
                    <a:pt x="810" y="92"/>
                  </a:lnTo>
                  <a:lnTo>
                    <a:pt x="810" y="89"/>
                  </a:lnTo>
                  <a:lnTo>
                    <a:pt x="812" y="86"/>
                  </a:lnTo>
                  <a:lnTo>
                    <a:pt x="814" y="84"/>
                  </a:lnTo>
                  <a:lnTo>
                    <a:pt x="818" y="84"/>
                  </a:lnTo>
                  <a:lnTo>
                    <a:pt x="820" y="85"/>
                  </a:lnTo>
                  <a:lnTo>
                    <a:pt x="819" y="87"/>
                  </a:lnTo>
                  <a:lnTo>
                    <a:pt x="819" y="91"/>
                  </a:lnTo>
                  <a:lnTo>
                    <a:pt x="818" y="93"/>
                  </a:lnTo>
                  <a:lnTo>
                    <a:pt x="815" y="97"/>
                  </a:lnTo>
                  <a:lnTo>
                    <a:pt x="819" y="94"/>
                  </a:lnTo>
                  <a:lnTo>
                    <a:pt x="815" y="98"/>
                  </a:lnTo>
                  <a:lnTo>
                    <a:pt x="813" y="99"/>
                  </a:lnTo>
                  <a:lnTo>
                    <a:pt x="811" y="101"/>
                  </a:lnTo>
                  <a:lnTo>
                    <a:pt x="813" y="101"/>
                  </a:lnTo>
                  <a:lnTo>
                    <a:pt x="811" y="102"/>
                  </a:lnTo>
                  <a:lnTo>
                    <a:pt x="808" y="104"/>
                  </a:lnTo>
                  <a:lnTo>
                    <a:pt x="811" y="103"/>
                  </a:lnTo>
                  <a:lnTo>
                    <a:pt x="814" y="104"/>
                  </a:lnTo>
                  <a:lnTo>
                    <a:pt x="816" y="101"/>
                  </a:lnTo>
                  <a:lnTo>
                    <a:pt x="819" y="100"/>
                  </a:lnTo>
                  <a:lnTo>
                    <a:pt x="816" y="101"/>
                  </a:lnTo>
                  <a:lnTo>
                    <a:pt x="813" y="101"/>
                  </a:lnTo>
                  <a:lnTo>
                    <a:pt x="813" y="100"/>
                  </a:lnTo>
                  <a:lnTo>
                    <a:pt x="816" y="99"/>
                  </a:lnTo>
                  <a:lnTo>
                    <a:pt x="819" y="95"/>
                  </a:lnTo>
                  <a:lnTo>
                    <a:pt x="816" y="97"/>
                  </a:lnTo>
                  <a:lnTo>
                    <a:pt x="819" y="94"/>
                  </a:lnTo>
                  <a:lnTo>
                    <a:pt x="821" y="97"/>
                  </a:lnTo>
                  <a:lnTo>
                    <a:pt x="824" y="97"/>
                  </a:lnTo>
                  <a:lnTo>
                    <a:pt x="824" y="97"/>
                  </a:lnTo>
                  <a:close/>
                  <a:moveTo>
                    <a:pt x="2" y="295"/>
                  </a:moveTo>
                  <a:lnTo>
                    <a:pt x="2" y="294"/>
                  </a:lnTo>
                  <a:lnTo>
                    <a:pt x="0" y="294"/>
                  </a:lnTo>
                  <a:lnTo>
                    <a:pt x="2" y="295"/>
                  </a:lnTo>
                  <a:lnTo>
                    <a:pt x="2" y="295"/>
                  </a:lnTo>
                  <a:close/>
                  <a:moveTo>
                    <a:pt x="164" y="428"/>
                  </a:moveTo>
                  <a:lnTo>
                    <a:pt x="165" y="431"/>
                  </a:lnTo>
                  <a:lnTo>
                    <a:pt x="164" y="428"/>
                  </a:lnTo>
                  <a:lnTo>
                    <a:pt x="164" y="428"/>
                  </a:lnTo>
                  <a:lnTo>
                    <a:pt x="164" y="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3" name="Freeform 229">
              <a:extLst>
                <a:ext uri="{FF2B5EF4-FFF2-40B4-BE49-F238E27FC236}">
                  <a16:creationId xmlns:a16="http://schemas.microsoft.com/office/drawing/2014/main" id="{B43EDCC4-5B2E-4CFB-8E4D-44CE83285A74}"/>
                </a:ext>
              </a:extLst>
            </p:cNvPr>
            <p:cNvSpPr>
              <a:spLocks noEditPoints="1"/>
            </p:cNvSpPr>
            <p:nvPr/>
          </p:nvSpPr>
          <p:spPr bwMode="auto">
            <a:xfrm>
              <a:off x="3059113" y="3241675"/>
              <a:ext cx="898525" cy="166688"/>
            </a:xfrm>
            <a:custGeom>
              <a:avLst/>
              <a:gdLst>
                <a:gd name="T0" fmla="*/ 44 w 566"/>
                <a:gd name="T1" fmla="*/ 17 h 105"/>
                <a:gd name="T2" fmla="*/ 47 w 566"/>
                <a:gd name="T3" fmla="*/ 23 h 105"/>
                <a:gd name="T4" fmla="*/ 53 w 566"/>
                <a:gd name="T5" fmla="*/ 27 h 105"/>
                <a:gd name="T6" fmla="*/ 57 w 566"/>
                <a:gd name="T7" fmla="*/ 29 h 105"/>
                <a:gd name="T8" fmla="*/ 62 w 566"/>
                <a:gd name="T9" fmla="*/ 34 h 105"/>
                <a:gd name="T10" fmla="*/ 65 w 566"/>
                <a:gd name="T11" fmla="*/ 38 h 105"/>
                <a:gd name="T12" fmla="*/ 68 w 566"/>
                <a:gd name="T13" fmla="*/ 44 h 105"/>
                <a:gd name="T14" fmla="*/ 63 w 566"/>
                <a:gd name="T15" fmla="*/ 44 h 105"/>
                <a:gd name="T16" fmla="*/ 57 w 566"/>
                <a:gd name="T17" fmla="*/ 43 h 105"/>
                <a:gd name="T18" fmla="*/ 52 w 566"/>
                <a:gd name="T19" fmla="*/ 41 h 105"/>
                <a:gd name="T20" fmla="*/ 46 w 566"/>
                <a:gd name="T21" fmla="*/ 38 h 105"/>
                <a:gd name="T22" fmla="*/ 46 w 566"/>
                <a:gd name="T23" fmla="*/ 34 h 105"/>
                <a:gd name="T24" fmla="*/ 46 w 566"/>
                <a:gd name="T25" fmla="*/ 34 h 105"/>
                <a:gd name="T26" fmla="*/ 40 w 566"/>
                <a:gd name="T27" fmla="*/ 35 h 105"/>
                <a:gd name="T28" fmla="*/ 35 w 566"/>
                <a:gd name="T29" fmla="*/ 33 h 105"/>
                <a:gd name="T30" fmla="*/ 35 w 566"/>
                <a:gd name="T31" fmla="*/ 27 h 105"/>
                <a:gd name="T32" fmla="*/ 30 w 566"/>
                <a:gd name="T33" fmla="*/ 26 h 105"/>
                <a:gd name="T34" fmla="*/ 25 w 566"/>
                <a:gd name="T35" fmla="*/ 25 h 105"/>
                <a:gd name="T36" fmla="*/ 28 w 566"/>
                <a:gd name="T37" fmla="*/ 21 h 105"/>
                <a:gd name="T38" fmla="*/ 29 w 566"/>
                <a:gd name="T39" fmla="*/ 21 h 105"/>
                <a:gd name="T40" fmla="*/ 23 w 566"/>
                <a:gd name="T41" fmla="*/ 20 h 105"/>
                <a:gd name="T42" fmla="*/ 19 w 566"/>
                <a:gd name="T43" fmla="*/ 18 h 105"/>
                <a:gd name="T44" fmla="*/ 13 w 566"/>
                <a:gd name="T45" fmla="*/ 15 h 105"/>
                <a:gd name="T46" fmla="*/ 10 w 566"/>
                <a:gd name="T47" fmla="*/ 13 h 105"/>
                <a:gd name="T48" fmla="*/ 9 w 566"/>
                <a:gd name="T49" fmla="*/ 11 h 105"/>
                <a:gd name="T50" fmla="*/ 6 w 566"/>
                <a:gd name="T51" fmla="*/ 7 h 105"/>
                <a:gd name="T52" fmla="*/ 12 w 566"/>
                <a:gd name="T53" fmla="*/ 9 h 105"/>
                <a:gd name="T54" fmla="*/ 8 w 566"/>
                <a:gd name="T55" fmla="*/ 4 h 105"/>
                <a:gd name="T56" fmla="*/ 3 w 566"/>
                <a:gd name="T57" fmla="*/ 7 h 105"/>
                <a:gd name="T58" fmla="*/ 0 w 566"/>
                <a:gd name="T59" fmla="*/ 1 h 105"/>
                <a:gd name="T60" fmla="*/ 5 w 566"/>
                <a:gd name="T61" fmla="*/ 0 h 105"/>
                <a:gd name="T62" fmla="*/ 11 w 566"/>
                <a:gd name="T63" fmla="*/ 1 h 105"/>
                <a:gd name="T64" fmla="*/ 15 w 566"/>
                <a:gd name="T65" fmla="*/ 4 h 105"/>
                <a:gd name="T66" fmla="*/ 21 w 566"/>
                <a:gd name="T67" fmla="*/ 6 h 105"/>
                <a:gd name="T68" fmla="*/ 27 w 566"/>
                <a:gd name="T69" fmla="*/ 7 h 105"/>
                <a:gd name="T70" fmla="*/ 32 w 566"/>
                <a:gd name="T71" fmla="*/ 9 h 105"/>
                <a:gd name="T72" fmla="*/ 36 w 566"/>
                <a:gd name="T73" fmla="*/ 9 h 105"/>
                <a:gd name="T74" fmla="*/ 40 w 566"/>
                <a:gd name="T75" fmla="*/ 12 h 105"/>
                <a:gd name="T76" fmla="*/ 43 w 566"/>
                <a:gd name="T77" fmla="*/ 16 h 105"/>
                <a:gd name="T78" fmla="*/ 561 w 566"/>
                <a:gd name="T79" fmla="*/ 103 h 105"/>
                <a:gd name="T80" fmla="*/ 564 w 566"/>
                <a:gd name="T81" fmla="*/ 103 h 105"/>
                <a:gd name="T82" fmla="*/ 566 w 566"/>
                <a:gd name="T83" fmla="*/ 97 h 105"/>
                <a:gd name="T84" fmla="*/ 561 w 566"/>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105">
                  <a:moveTo>
                    <a:pt x="43" y="16"/>
                  </a:moveTo>
                  <a:lnTo>
                    <a:pt x="44" y="17"/>
                  </a:lnTo>
                  <a:lnTo>
                    <a:pt x="46" y="19"/>
                  </a:lnTo>
                  <a:lnTo>
                    <a:pt x="47" y="23"/>
                  </a:lnTo>
                  <a:lnTo>
                    <a:pt x="49" y="25"/>
                  </a:lnTo>
                  <a:lnTo>
                    <a:pt x="53" y="27"/>
                  </a:lnTo>
                  <a:lnTo>
                    <a:pt x="55" y="27"/>
                  </a:lnTo>
                  <a:lnTo>
                    <a:pt x="57" y="29"/>
                  </a:lnTo>
                  <a:lnTo>
                    <a:pt x="61" y="30"/>
                  </a:lnTo>
                  <a:lnTo>
                    <a:pt x="62" y="34"/>
                  </a:lnTo>
                  <a:lnTo>
                    <a:pt x="64" y="36"/>
                  </a:lnTo>
                  <a:lnTo>
                    <a:pt x="65" y="38"/>
                  </a:lnTo>
                  <a:lnTo>
                    <a:pt x="69" y="41"/>
                  </a:lnTo>
                  <a:lnTo>
                    <a:pt x="68" y="44"/>
                  </a:lnTo>
                  <a:lnTo>
                    <a:pt x="65" y="45"/>
                  </a:lnTo>
                  <a:lnTo>
                    <a:pt x="63" y="44"/>
                  </a:lnTo>
                  <a:lnTo>
                    <a:pt x="60" y="44"/>
                  </a:lnTo>
                  <a:lnTo>
                    <a:pt x="57" y="43"/>
                  </a:lnTo>
                  <a:lnTo>
                    <a:pt x="54" y="42"/>
                  </a:lnTo>
                  <a:lnTo>
                    <a:pt x="52" y="41"/>
                  </a:lnTo>
                  <a:lnTo>
                    <a:pt x="49" y="41"/>
                  </a:lnTo>
                  <a:lnTo>
                    <a:pt x="46" y="38"/>
                  </a:lnTo>
                  <a:lnTo>
                    <a:pt x="44" y="36"/>
                  </a:lnTo>
                  <a:lnTo>
                    <a:pt x="46" y="34"/>
                  </a:lnTo>
                  <a:lnTo>
                    <a:pt x="48" y="32"/>
                  </a:lnTo>
                  <a:lnTo>
                    <a:pt x="46" y="34"/>
                  </a:lnTo>
                  <a:lnTo>
                    <a:pt x="43" y="34"/>
                  </a:lnTo>
                  <a:lnTo>
                    <a:pt x="40" y="35"/>
                  </a:lnTo>
                  <a:lnTo>
                    <a:pt x="37" y="34"/>
                  </a:lnTo>
                  <a:lnTo>
                    <a:pt x="35" y="33"/>
                  </a:lnTo>
                  <a:lnTo>
                    <a:pt x="36" y="29"/>
                  </a:lnTo>
                  <a:lnTo>
                    <a:pt x="35" y="27"/>
                  </a:lnTo>
                  <a:lnTo>
                    <a:pt x="32" y="27"/>
                  </a:lnTo>
                  <a:lnTo>
                    <a:pt x="30" y="26"/>
                  </a:lnTo>
                  <a:lnTo>
                    <a:pt x="27" y="26"/>
                  </a:lnTo>
                  <a:lnTo>
                    <a:pt x="25" y="25"/>
                  </a:lnTo>
                  <a:lnTo>
                    <a:pt x="26" y="23"/>
                  </a:lnTo>
                  <a:lnTo>
                    <a:pt x="28" y="21"/>
                  </a:lnTo>
                  <a:lnTo>
                    <a:pt x="30" y="21"/>
                  </a:lnTo>
                  <a:lnTo>
                    <a:pt x="29" y="21"/>
                  </a:lnTo>
                  <a:lnTo>
                    <a:pt x="27" y="19"/>
                  </a:lnTo>
                  <a:lnTo>
                    <a:pt x="23" y="20"/>
                  </a:lnTo>
                  <a:lnTo>
                    <a:pt x="21" y="17"/>
                  </a:lnTo>
                  <a:lnTo>
                    <a:pt x="19" y="18"/>
                  </a:lnTo>
                  <a:lnTo>
                    <a:pt x="15" y="16"/>
                  </a:lnTo>
                  <a:lnTo>
                    <a:pt x="13" y="15"/>
                  </a:lnTo>
                  <a:lnTo>
                    <a:pt x="12" y="12"/>
                  </a:lnTo>
                  <a:lnTo>
                    <a:pt x="10" y="13"/>
                  </a:lnTo>
                  <a:lnTo>
                    <a:pt x="8" y="13"/>
                  </a:lnTo>
                  <a:lnTo>
                    <a:pt x="9" y="11"/>
                  </a:lnTo>
                  <a:lnTo>
                    <a:pt x="5" y="10"/>
                  </a:lnTo>
                  <a:lnTo>
                    <a:pt x="6" y="7"/>
                  </a:lnTo>
                  <a:lnTo>
                    <a:pt x="10" y="7"/>
                  </a:lnTo>
                  <a:lnTo>
                    <a:pt x="12" y="9"/>
                  </a:lnTo>
                  <a:lnTo>
                    <a:pt x="11" y="7"/>
                  </a:lnTo>
                  <a:lnTo>
                    <a:pt x="8" y="4"/>
                  </a:lnTo>
                  <a:lnTo>
                    <a:pt x="5" y="7"/>
                  </a:lnTo>
                  <a:lnTo>
                    <a:pt x="3" y="7"/>
                  </a:lnTo>
                  <a:lnTo>
                    <a:pt x="1" y="4"/>
                  </a:lnTo>
                  <a:lnTo>
                    <a:pt x="0" y="1"/>
                  </a:lnTo>
                  <a:lnTo>
                    <a:pt x="3" y="0"/>
                  </a:lnTo>
                  <a:lnTo>
                    <a:pt x="5" y="0"/>
                  </a:lnTo>
                  <a:lnTo>
                    <a:pt x="8" y="0"/>
                  </a:lnTo>
                  <a:lnTo>
                    <a:pt x="11" y="1"/>
                  </a:lnTo>
                  <a:lnTo>
                    <a:pt x="13" y="3"/>
                  </a:lnTo>
                  <a:lnTo>
                    <a:pt x="15" y="4"/>
                  </a:lnTo>
                  <a:lnTo>
                    <a:pt x="19" y="6"/>
                  </a:lnTo>
                  <a:lnTo>
                    <a:pt x="21" y="6"/>
                  </a:lnTo>
                  <a:lnTo>
                    <a:pt x="25" y="7"/>
                  </a:lnTo>
                  <a:lnTo>
                    <a:pt x="27" y="7"/>
                  </a:lnTo>
                  <a:lnTo>
                    <a:pt x="29" y="8"/>
                  </a:lnTo>
                  <a:lnTo>
                    <a:pt x="32" y="9"/>
                  </a:lnTo>
                  <a:lnTo>
                    <a:pt x="34" y="9"/>
                  </a:lnTo>
                  <a:lnTo>
                    <a:pt x="36" y="9"/>
                  </a:lnTo>
                  <a:lnTo>
                    <a:pt x="38" y="9"/>
                  </a:lnTo>
                  <a:lnTo>
                    <a:pt x="40" y="12"/>
                  </a:lnTo>
                  <a:lnTo>
                    <a:pt x="43" y="15"/>
                  </a:lnTo>
                  <a:lnTo>
                    <a:pt x="43" y="16"/>
                  </a:lnTo>
                  <a:lnTo>
                    <a:pt x="43" y="16"/>
                  </a:lnTo>
                  <a:close/>
                  <a:moveTo>
                    <a:pt x="561" y="103"/>
                  </a:moveTo>
                  <a:lnTo>
                    <a:pt x="563" y="105"/>
                  </a:lnTo>
                  <a:lnTo>
                    <a:pt x="564" y="103"/>
                  </a:lnTo>
                  <a:lnTo>
                    <a:pt x="565" y="101"/>
                  </a:lnTo>
                  <a:lnTo>
                    <a:pt x="566" y="97"/>
                  </a:lnTo>
                  <a:lnTo>
                    <a:pt x="563" y="100"/>
                  </a:lnTo>
                  <a:lnTo>
                    <a:pt x="561" y="103"/>
                  </a:lnTo>
                  <a:lnTo>
                    <a:pt x="561"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4" name="Freeform 230">
              <a:extLst>
                <a:ext uri="{FF2B5EF4-FFF2-40B4-BE49-F238E27FC236}">
                  <a16:creationId xmlns:a16="http://schemas.microsoft.com/office/drawing/2014/main" id="{5D74F376-80DA-45CF-B365-2DBDB4737722}"/>
                </a:ext>
              </a:extLst>
            </p:cNvPr>
            <p:cNvSpPr>
              <a:spLocks/>
            </p:cNvSpPr>
            <p:nvPr/>
          </p:nvSpPr>
          <p:spPr bwMode="auto">
            <a:xfrm>
              <a:off x="5316538" y="2740025"/>
              <a:ext cx="239712" cy="109538"/>
            </a:xfrm>
            <a:custGeom>
              <a:avLst/>
              <a:gdLst>
                <a:gd name="T0" fmla="*/ 142 w 151"/>
                <a:gd name="T1" fmla="*/ 41 h 69"/>
                <a:gd name="T2" fmla="*/ 144 w 151"/>
                <a:gd name="T3" fmla="*/ 34 h 69"/>
                <a:gd name="T4" fmla="*/ 151 w 151"/>
                <a:gd name="T5" fmla="*/ 31 h 69"/>
                <a:gd name="T6" fmla="*/ 148 w 151"/>
                <a:gd name="T7" fmla="*/ 29 h 69"/>
                <a:gd name="T8" fmla="*/ 149 w 151"/>
                <a:gd name="T9" fmla="*/ 23 h 69"/>
                <a:gd name="T10" fmla="*/ 136 w 151"/>
                <a:gd name="T11" fmla="*/ 24 h 69"/>
                <a:gd name="T12" fmla="*/ 133 w 151"/>
                <a:gd name="T13" fmla="*/ 16 h 69"/>
                <a:gd name="T14" fmla="*/ 131 w 151"/>
                <a:gd name="T15" fmla="*/ 8 h 69"/>
                <a:gd name="T16" fmla="*/ 126 w 151"/>
                <a:gd name="T17" fmla="*/ 6 h 69"/>
                <a:gd name="T18" fmla="*/ 117 w 151"/>
                <a:gd name="T19" fmla="*/ 0 h 69"/>
                <a:gd name="T20" fmla="*/ 110 w 151"/>
                <a:gd name="T21" fmla="*/ 6 h 69"/>
                <a:gd name="T22" fmla="*/ 102 w 151"/>
                <a:gd name="T23" fmla="*/ 7 h 69"/>
                <a:gd name="T24" fmla="*/ 91 w 151"/>
                <a:gd name="T25" fmla="*/ 9 h 69"/>
                <a:gd name="T26" fmla="*/ 88 w 151"/>
                <a:gd name="T27" fmla="*/ 14 h 69"/>
                <a:gd name="T28" fmla="*/ 84 w 151"/>
                <a:gd name="T29" fmla="*/ 14 h 69"/>
                <a:gd name="T30" fmla="*/ 74 w 151"/>
                <a:gd name="T31" fmla="*/ 10 h 69"/>
                <a:gd name="T32" fmla="*/ 69 w 151"/>
                <a:gd name="T33" fmla="*/ 18 h 69"/>
                <a:gd name="T34" fmla="*/ 60 w 151"/>
                <a:gd name="T35" fmla="*/ 9 h 69"/>
                <a:gd name="T36" fmla="*/ 58 w 151"/>
                <a:gd name="T37" fmla="*/ 19 h 69"/>
                <a:gd name="T38" fmla="*/ 54 w 151"/>
                <a:gd name="T39" fmla="*/ 21 h 69"/>
                <a:gd name="T40" fmla="*/ 47 w 151"/>
                <a:gd name="T41" fmla="*/ 31 h 69"/>
                <a:gd name="T42" fmla="*/ 39 w 151"/>
                <a:gd name="T43" fmla="*/ 20 h 69"/>
                <a:gd name="T44" fmla="*/ 43 w 151"/>
                <a:gd name="T45" fmla="*/ 12 h 69"/>
                <a:gd name="T46" fmla="*/ 38 w 151"/>
                <a:gd name="T47" fmla="*/ 8 h 69"/>
                <a:gd name="T48" fmla="*/ 27 w 151"/>
                <a:gd name="T49" fmla="*/ 1 h 69"/>
                <a:gd name="T50" fmla="*/ 23 w 151"/>
                <a:gd name="T51" fmla="*/ 3 h 69"/>
                <a:gd name="T52" fmla="*/ 25 w 151"/>
                <a:gd name="T53" fmla="*/ 9 h 69"/>
                <a:gd name="T54" fmla="*/ 26 w 151"/>
                <a:gd name="T55" fmla="*/ 12 h 69"/>
                <a:gd name="T56" fmla="*/ 13 w 151"/>
                <a:gd name="T57" fmla="*/ 8 h 69"/>
                <a:gd name="T58" fmla="*/ 13 w 151"/>
                <a:gd name="T59" fmla="*/ 11 h 69"/>
                <a:gd name="T60" fmla="*/ 14 w 151"/>
                <a:gd name="T61" fmla="*/ 15 h 69"/>
                <a:gd name="T62" fmla="*/ 16 w 151"/>
                <a:gd name="T63" fmla="*/ 18 h 69"/>
                <a:gd name="T64" fmla="*/ 10 w 151"/>
                <a:gd name="T65" fmla="*/ 18 h 69"/>
                <a:gd name="T66" fmla="*/ 5 w 151"/>
                <a:gd name="T67" fmla="*/ 20 h 69"/>
                <a:gd name="T68" fmla="*/ 8 w 151"/>
                <a:gd name="T69" fmla="*/ 25 h 69"/>
                <a:gd name="T70" fmla="*/ 22 w 151"/>
                <a:gd name="T71" fmla="*/ 21 h 69"/>
                <a:gd name="T72" fmla="*/ 30 w 151"/>
                <a:gd name="T73" fmla="*/ 23 h 69"/>
                <a:gd name="T74" fmla="*/ 39 w 151"/>
                <a:gd name="T75" fmla="*/ 25 h 69"/>
                <a:gd name="T76" fmla="*/ 30 w 151"/>
                <a:gd name="T77" fmla="*/ 31 h 69"/>
                <a:gd name="T78" fmla="*/ 34 w 151"/>
                <a:gd name="T79" fmla="*/ 33 h 69"/>
                <a:gd name="T80" fmla="*/ 21 w 151"/>
                <a:gd name="T81" fmla="*/ 34 h 69"/>
                <a:gd name="T82" fmla="*/ 7 w 151"/>
                <a:gd name="T83" fmla="*/ 38 h 69"/>
                <a:gd name="T84" fmla="*/ 21 w 151"/>
                <a:gd name="T85" fmla="*/ 38 h 69"/>
                <a:gd name="T86" fmla="*/ 32 w 151"/>
                <a:gd name="T87" fmla="*/ 41 h 69"/>
                <a:gd name="T88" fmla="*/ 35 w 151"/>
                <a:gd name="T89" fmla="*/ 44 h 69"/>
                <a:gd name="T90" fmla="*/ 40 w 151"/>
                <a:gd name="T91" fmla="*/ 43 h 69"/>
                <a:gd name="T92" fmla="*/ 35 w 151"/>
                <a:gd name="T93" fmla="*/ 50 h 69"/>
                <a:gd name="T94" fmla="*/ 40 w 151"/>
                <a:gd name="T95" fmla="*/ 48 h 69"/>
                <a:gd name="T96" fmla="*/ 35 w 151"/>
                <a:gd name="T97" fmla="*/ 54 h 69"/>
                <a:gd name="T98" fmla="*/ 24 w 151"/>
                <a:gd name="T99" fmla="*/ 59 h 69"/>
                <a:gd name="T100" fmla="*/ 38 w 151"/>
                <a:gd name="T101" fmla="*/ 59 h 69"/>
                <a:gd name="T102" fmla="*/ 47 w 151"/>
                <a:gd name="T103" fmla="*/ 59 h 69"/>
                <a:gd name="T104" fmla="*/ 56 w 151"/>
                <a:gd name="T105" fmla="*/ 60 h 69"/>
                <a:gd name="T106" fmla="*/ 61 w 151"/>
                <a:gd name="T107" fmla="*/ 66 h 69"/>
                <a:gd name="T108" fmla="*/ 72 w 151"/>
                <a:gd name="T109" fmla="*/ 68 h 69"/>
                <a:gd name="T110" fmla="*/ 85 w 151"/>
                <a:gd name="T111" fmla="*/ 67 h 69"/>
                <a:gd name="T112" fmla="*/ 91 w 151"/>
                <a:gd name="T113" fmla="*/ 62 h 69"/>
                <a:gd name="T114" fmla="*/ 103 w 151"/>
                <a:gd name="T115" fmla="*/ 61 h 69"/>
                <a:gd name="T116" fmla="*/ 112 w 151"/>
                <a:gd name="T117" fmla="*/ 57 h 69"/>
                <a:gd name="T118" fmla="*/ 123 w 151"/>
                <a:gd name="T119" fmla="*/ 51 h 69"/>
                <a:gd name="T120" fmla="*/ 132 w 151"/>
                <a:gd name="T1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69">
                  <a:moveTo>
                    <a:pt x="137" y="46"/>
                  </a:moveTo>
                  <a:lnTo>
                    <a:pt x="137" y="46"/>
                  </a:lnTo>
                  <a:lnTo>
                    <a:pt x="136" y="43"/>
                  </a:lnTo>
                  <a:lnTo>
                    <a:pt x="140" y="41"/>
                  </a:lnTo>
                  <a:lnTo>
                    <a:pt x="142" y="41"/>
                  </a:lnTo>
                  <a:lnTo>
                    <a:pt x="145" y="38"/>
                  </a:lnTo>
                  <a:lnTo>
                    <a:pt x="146" y="38"/>
                  </a:lnTo>
                  <a:lnTo>
                    <a:pt x="144" y="36"/>
                  </a:lnTo>
                  <a:lnTo>
                    <a:pt x="148" y="35"/>
                  </a:lnTo>
                  <a:lnTo>
                    <a:pt x="144" y="34"/>
                  </a:lnTo>
                  <a:lnTo>
                    <a:pt x="142" y="34"/>
                  </a:lnTo>
                  <a:lnTo>
                    <a:pt x="145" y="33"/>
                  </a:lnTo>
                  <a:lnTo>
                    <a:pt x="148" y="34"/>
                  </a:lnTo>
                  <a:lnTo>
                    <a:pt x="150" y="33"/>
                  </a:lnTo>
                  <a:lnTo>
                    <a:pt x="151" y="31"/>
                  </a:lnTo>
                  <a:lnTo>
                    <a:pt x="148" y="29"/>
                  </a:lnTo>
                  <a:lnTo>
                    <a:pt x="145" y="29"/>
                  </a:lnTo>
                  <a:lnTo>
                    <a:pt x="144" y="31"/>
                  </a:lnTo>
                  <a:lnTo>
                    <a:pt x="144" y="29"/>
                  </a:lnTo>
                  <a:lnTo>
                    <a:pt x="148" y="29"/>
                  </a:lnTo>
                  <a:lnTo>
                    <a:pt x="150" y="28"/>
                  </a:lnTo>
                  <a:lnTo>
                    <a:pt x="149" y="27"/>
                  </a:lnTo>
                  <a:lnTo>
                    <a:pt x="145" y="27"/>
                  </a:lnTo>
                  <a:lnTo>
                    <a:pt x="149" y="26"/>
                  </a:lnTo>
                  <a:lnTo>
                    <a:pt x="149" y="23"/>
                  </a:lnTo>
                  <a:lnTo>
                    <a:pt x="146" y="23"/>
                  </a:lnTo>
                  <a:lnTo>
                    <a:pt x="144" y="20"/>
                  </a:lnTo>
                  <a:lnTo>
                    <a:pt x="141" y="20"/>
                  </a:lnTo>
                  <a:lnTo>
                    <a:pt x="138" y="20"/>
                  </a:lnTo>
                  <a:lnTo>
                    <a:pt x="136" y="24"/>
                  </a:lnTo>
                  <a:lnTo>
                    <a:pt x="138" y="20"/>
                  </a:lnTo>
                  <a:lnTo>
                    <a:pt x="140" y="19"/>
                  </a:lnTo>
                  <a:lnTo>
                    <a:pt x="137" y="17"/>
                  </a:lnTo>
                  <a:lnTo>
                    <a:pt x="133" y="18"/>
                  </a:lnTo>
                  <a:lnTo>
                    <a:pt x="133" y="16"/>
                  </a:lnTo>
                  <a:lnTo>
                    <a:pt x="135" y="14"/>
                  </a:lnTo>
                  <a:lnTo>
                    <a:pt x="133" y="10"/>
                  </a:lnTo>
                  <a:lnTo>
                    <a:pt x="131" y="11"/>
                  </a:lnTo>
                  <a:lnTo>
                    <a:pt x="131" y="8"/>
                  </a:lnTo>
                  <a:lnTo>
                    <a:pt x="131" y="8"/>
                  </a:lnTo>
                  <a:lnTo>
                    <a:pt x="131" y="6"/>
                  </a:lnTo>
                  <a:lnTo>
                    <a:pt x="134" y="3"/>
                  </a:lnTo>
                  <a:lnTo>
                    <a:pt x="131" y="3"/>
                  </a:lnTo>
                  <a:lnTo>
                    <a:pt x="128" y="6"/>
                  </a:lnTo>
                  <a:lnTo>
                    <a:pt x="126" y="6"/>
                  </a:lnTo>
                  <a:lnTo>
                    <a:pt x="125" y="9"/>
                  </a:lnTo>
                  <a:lnTo>
                    <a:pt x="123" y="7"/>
                  </a:lnTo>
                  <a:lnTo>
                    <a:pt x="119" y="6"/>
                  </a:lnTo>
                  <a:lnTo>
                    <a:pt x="119" y="2"/>
                  </a:lnTo>
                  <a:lnTo>
                    <a:pt x="117" y="0"/>
                  </a:lnTo>
                  <a:lnTo>
                    <a:pt x="114" y="0"/>
                  </a:lnTo>
                  <a:lnTo>
                    <a:pt x="111" y="0"/>
                  </a:lnTo>
                  <a:lnTo>
                    <a:pt x="109" y="1"/>
                  </a:lnTo>
                  <a:lnTo>
                    <a:pt x="109" y="3"/>
                  </a:lnTo>
                  <a:lnTo>
                    <a:pt x="110" y="6"/>
                  </a:lnTo>
                  <a:lnTo>
                    <a:pt x="110" y="7"/>
                  </a:lnTo>
                  <a:lnTo>
                    <a:pt x="109" y="10"/>
                  </a:lnTo>
                  <a:lnTo>
                    <a:pt x="106" y="9"/>
                  </a:lnTo>
                  <a:lnTo>
                    <a:pt x="103" y="7"/>
                  </a:lnTo>
                  <a:lnTo>
                    <a:pt x="102" y="7"/>
                  </a:lnTo>
                  <a:lnTo>
                    <a:pt x="100" y="8"/>
                  </a:lnTo>
                  <a:lnTo>
                    <a:pt x="98" y="11"/>
                  </a:lnTo>
                  <a:lnTo>
                    <a:pt x="95" y="14"/>
                  </a:lnTo>
                  <a:lnTo>
                    <a:pt x="93" y="11"/>
                  </a:lnTo>
                  <a:lnTo>
                    <a:pt x="91" y="9"/>
                  </a:lnTo>
                  <a:lnTo>
                    <a:pt x="90" y="8"/>
                  </a:lnTo>
                  <a:lnTo>
                    <a:pt x="88" y="8"/>
                  </a:lnTo>
                  <a:lnTo>
                    <a:pt x="85" y="8"/>
                  </a:lnTo>
                  <a:lnTo>
                    <a:pt x="85" y="11"/>
                  </a:lnTo>
                  <a:lnTo>
                    <a:pt x="88" y="14"/>
                  </a:lnTo>
                  <a:lnTo>
                    <a:pt x="89" y="16"/>
                  </a:lnTo>
                  <a:lnTo>
                    <a:pt x="89" y="20"/>
                  </a:lnTo>
                  <a:lnTo>
                    <a:pt x="88" y="18"/>
                  </a:lnTo>
                  <a:lnTo>
                    <a:pt x="86" y="16"/>
                  </a:lnTo>
                  <a:lnTo>
                    <a:pt x="84" y="14"/>
                  </a:lnTo>
                  <a:lnTo>
                    <a:pt x="82" y="11"/>
                  </a:lnTo>
                  <a:lnTo>
                    <a:pt x="80" y="8"/>
                  </a:lnTo>
                  <a:lnTo>
                    <a:pt x="76" y="8"/>
                  </a:lnTo>
                  <a:lnTo>
                    <a:pt x="74" y="8"/>
                  </a:lnTo>
                  <a:lnTo>
                    <a:pt x="74" y="10"/>
                  </a:lnTo>
                  <a:lnTo>
                    <a:pt x="72" y="10"/>
                  </a:lnTo>
                  <a:lnTo>
                    <a:pt x="68" y="12"/>
                  </a:lnTo>
                  <a:lnTo>
                    <a:pt x="69" y="16"/>
                  </a:lnTo>
                  <a:lnTo>
                    <a:pt x="69" y="18"/>
                  </a:lnTo>
                  <a:lnTo>
                    <a:pt x="69" y="18"/>
                  </a:lnTo>
                  <a:lnTo>
                    <a:pt x="68" y="18"/>
                  </a:lnTo>
                  <a:lnTo>
                    <a:pt x="66" y="16"/>
                  </a:lnTo>
                  <a:lnTo>
                    <a:pt x="64" y="14"/>
                  </a:lnTo>
                  <a:lnTo>
                    <a:pt x="61" y="11"/>
                  </a:lnTo>
                  <a:lnTo>
                    <a:pt x="60" y="9"/>
                  </a:lnTo>
                  <a:lnTo>
                    <a:pt x="59" y="9"/>
                  </a:lnTo>
                  <a:lnTo>
                    <a:pt x="56" y="11"/>
                  </a:lnTo>
                  <a:lnTo>
                    <a:pt x="57" y="15"/>
                  </a:lnTo>
                  <a:lnTo>
                    <a:pt x="58" y="17"/>
                  </a:lnTo>
                  <a:lnTo>
                    <a:pt x="58" y="19"/>
                  </a:lnTo>
                  <a:lnTo>
                    <a:pt x="57" y="20"/>
                  </a:lnTo>
                  <a:lnTo>
                    <a:pt x="56" y="23"/>
                  </a:lnTo>
                  <a:lnTo>
                    <a:pt x="56" y="24"/>
                  </a:lnTo>
                  <a:lnTo>
                    <a:pt x="55" y="23"/>
                  </a:lnTo>
                  <a:lnTo>
                    <a:pt x="54" y="21"/>
                  </a:lnTo>
                  <a:lnTo>
                    <a:pt x="51" y="20"/>
                  </a:lnTo>
                  <a:lnTo>
                    <a:pt x="48" y="23"/>
                  </a:lnTo>
                  <a:lnTo>
                    <a:pt x="47" y="25"/>
                  </a:lnTo>
                  <a:lnTo>
                    <a:pt x="47" y="28"/>
                  </a:lnTo>
                  <a:lnTo>
                    <a:pt x="47" y="31"/>
                  </a:lnTo>
                  <a:lnTo>
                    <a:pt x="46" y="28"/>
                  </a:lnTo>
                  <a:lnTo>
                    <a:pt x="46" y="25"/>
                  </a:lnTo>
                  <a:lnTo>
                    <a:pt x="43" y="23"/>
                  </a:lnTo>
                  <a:lnTo>
                    <a:pt x="42" y="20"/>
                  </a:lnTo>
                  <a:lnTo>
                    <a:pt x="39" y="20"/>
                  </a:lnTo>
                  <a:lnTo>
                    <a:pt x="38" y="17"/>
                  </a:lnTo>
                  <a:lnTo>
                    <a:pt x="40" y="19"/>
                  </a:lnTo>
                  <a:lnTo>
                    <a:pt x="43" y="18"/>
                  </a:lnTo>
                  <a:lnTo>
                    <a:pt x="44" y="16"/>
                  </a:lnTo>
                  <a:lnTo>
                    <a:pt x="43" y="12"/>
                  </a:lnTo>
                  <a:lnTo>
                    <a:pt x="41" y="12"/>
                  </a:lnTo>
                  <a:lnTo>
                    <a:pt x="43" y="11"/>
                  </a:lnTo>
                  <a:lnTo>
                    <a:pt x="41" y="10"/>
                  </a:lnTo>
                  <a:lnTo>
                    <a:pt x="39" y="10"/>
                  </a:lnTo>
                  <a:lnTo>
                    <a:pt x="38" y="8"/>
                  </a:lnTo>
                  <a:lnTo>
                    <a:pt x="34" y="6"/>
                  </a:lnTo>
                  <a:lnTo>
                    <a:pt x="34" y="6"/>
                  </a:lnTo>
                  <a:lnTo>
                    <a:pt x="31" y="6"/>
                  </a:lnTo>
                  <a:lnTo>
                    <a:pt x="30" y="3"/>
                  </a:lnTo>
                  <a:lnTo>
                    <a:pt x="27" y="1"/>
                  </a:lnTo>
                  <a:lnTo>
                    <a:pt x="24" y="2"/>
                  </a:lnTo>
                  <a:lnTo>
                    <a:pt x="22" y="2"/>
                  </a:lnTo>
                  <a:lnTo>
                    <a:pt x="18" y="2"/>
                  </a:lnTo>
                  <a:lnTo>
                    <a:pt x="20" y="4"/>
                  </a:lnTo>
                  <a:lnTo>
                    <a:pt x="23" y="3"/>
                  </a:lnTo>
                  <a:lnTo>
                    <a:pt x="25" y="6"/>
                  </a:lnTo>
                  <a:lnTo>
                    <a:pt x="29" y="6"/>
                  </a:lnTo>
                  <a:lnTo>
                    <a:pt x="25" y="7"/>
                  </a:lnTo>
                  <a:lnTo>
                    <a:pt x="23" y="8"/>
                  </a:lnTo>
                  <a:lnTo>
                    <a:pt x="25" y="9"/>
                  </a:lnTo>
                  <a:lnTo>
                    <a:pt x="27" y="10"/>
                  </a:lnTo>
                  <a:lnTo>
                    <a:pt x="26" y="14"/>
                  </a:lnTo>
                  <a:lnTo>
                    <a:pt x="25" y="16"/>
                  </a:lnTo>
                  <a:lnTo>
                    <a:pt x="26" y="15"/>
                  </a:lnTo>
                  <a:lnTo>
                    <a:pt x="26" y="12"/>
                  </a:lnTo>
                  <a:lnTo>
                    <a:pt x="24" y="12"/>
                  </a:lnTo>
                  <a:lnTo>
                    <a:pt x="21" y="11"/>
                  </a:lnTo>
                  <a:lnTo>
                    <a:pt x="18" y="9"/>
                  </a:lnTo>
                  <a:lnTo>
                    <a:pt x="16" y="8"/>
                  </a:lnTo>
                  <a:lnTo>
                    <a:pt x="13" y="8"/>
                  </a:lnTo>
                  <a:lnTo>
                    <a:pt x="13" y="9"/>
                  </a:lnTo>
                  <a:lnTo>
                    <a:pt x="15" y="10"/>
                  </a:lnTo>
                  <a:lnTo>
                    <a:pt x="13" y="10"/>
                  </a:lnTo>
                  <a:lnTo>
                    <a:pt x="15" y="12"/>
                  </a:lnTo>
                  <a:lnTo>
                    <a:pt x="13" y="11"/>
                  </a:lnTo>
                  <a:lnTo>
                    <a:pt x="9" y="10"/>
                  </a:lnTo>
                  <a:lnTo>
                    <a:pt x="12" y="14"/>
                  </a:lnTo>
                  <a:lnTo>
                    <a:pt x="14" y="15"/>
                  </a:lnTo>
                  <a:lnTo>
                    <a:pt x="17" y="16"/>
                  </a:lnTo>
                  <a:lnTo>
                    <a:pt x="14" y="15"/>
                  </a:lnTo>
                  <a:lnTo>
                    <a:pt x="12" y="14"/>
                  </a:lnTo>
                  <a:lnTo>
                    <a:pt x="8" y="15"/>
                  </a:lnTo>
                  <a:lnTo>
                    <a:pt x="10" y="17"/>
                  </a:lnTo>
                  <a:lnTo>
                    <a:pt x="13" y="17"/>
                  </a:lnTo>
                  <a:lnTo>
                    <a:pt x="16" y="18"/>
                  </a:lnTo>
                  <a:lnTo>
                    <a:pt x="13" y="18"/>
                  </a:lnTo>
                  <a:lnTo>
                    <a:pt x="14" y="18"/>
                  </a:lnTo>
                  <a:lnTo>
                    <a:pt x="16" y="19"/>
                  </a:lnTo>
                  <a:lnTo>
                    <a:pt x="13" y="20"/>
                  </a:lnTo>
                  <a:lnTo>
                    <a:pt x="10" y="18"/>
                  </a:lnTo>
                  <a:lnTo>
                    <a:pt x="8" y="17"/>
                  </a:lnTo>
                  <a:lnTo>
                    <a:pt x="5" y="17"/>
                  </a:lnTo>
                  <a:lnTo>
                    <a:pt x="7" y="19"/>
                  </a:lnTo>
                  <a:lnTo>
                    <a:pt x="7" y="21"/>
                  </a:lnTo>
                  <a:lnTo>
                    <a:pt x="5" y="20"/>
                  </a:lnTo>
                  <a:lnTo>
                    <a:pt x="1" y="20"/>
                  </a:lnTo>
                  <a:lnTo>
                    <a:pt x="0" y="24"/>
                  </a:lnTo>
                  <a:lnTo>
                    <a:pt x="4" y="24"/>
                  </a:lnTo>
                  <a:lnTo>
                    <a:pt x="6" y="24"/>
                  </a:lnTo>
                  <a:lnTo>
                    <a:pt x="8" y="25"/>
                  </a:lnTo>
                  <a:lnTo>
                    <a:pt x="10" y="25"/>
                  </a:lnTo>
                  <a:lnTo>
                    <a:pt x="13" y="24"/>
                  </a:lnTo>
                  <a:lnTo>
                    <a:pt x="16" y="24"/>
                  </a:lnTo>
                  <a:lnTo>
                    <a:pt x="18" y="21"/>
                  </a:lnTo>
                  <a:lnTo>
                    <a:pt x="22" y="21"/>
                  </a:lnTo>
                  <a:lnTo>
                    <a:pt x="22" y="21"/>
                  </a:lnTo>
                  <a:lnTo>
                    <a:pt x="24" y="23"/>
                  </a:lnTo>
                  <a:lnTo>
                    <a:pt x="24" y="20"/>
                  </a:lnTo>
                  <a:lnTo>
                    <a:pt x="26" y="20"/>
                  </a:lnTo>
                  <a:lnTo>
                    <a:pt x="30" y="23"/>
                  </a:lnTo>
                  <a:lnTo>
                    <a:pt x="32" y="21"/>
                  </a:lnTo>
                  <a:lnTo>
                    <a:pt x="30" y="25"/>
                  </a:lnTo>
                  <a:lnTo>
                    <a:pt x="33" y="23"/>
                  </a:lnTo>
                  <a:lnTo>
                    <a:pt x="35" y="25"/>
                  </a:lnTo>
                  <a:lnTo>
                    <a:pt x="39" y="25"/>
                  </a:lnTo>
                  <a:lnTo>
                    <a:pt x="38" y="25"/>
                  </a:lnTo>
                  <a:lnTo>
                    <a:pt x="34" y="25"/>
                  </a:lnTo>
                  <a:lnTo>
                    <a:pt x="32" y="27"/>
                  </a:lnTo>
                  <a:lnTo>
                    <a:pt x="30" y="28"/>
                  </a:lnTo>
                  <a:lnTo>
                    <a:pt x="30" y="31"/>
                  </a:lnTo>
                  <a:lnTo>
                    <a:pt x="32" y="32"/>
                  </a:lnTo>
                  <a:lnTo>
                    <a:pt x="34" y="32"/>
                  </a:lnTo>
                  <a:lnTo>
                    <a:pt x="38" y="32"/>
                  </a:lnTo>
                  <a:lnTo>
                    <a:pt x="34" y="34"/>
                  </a:lnTo>
                  <a:lnTo>
                    <a:pt x="34" y="33"/>
                  </a:lnTo>
                  <a:lnTo>
                    <a:pt x="31" y="33"/>
                  </a:lnTo>
                  <a:lnTo>
                    <a:pt x="29" y="33"/>
                  </a:lnTo>
                  <a:lnTo>
                    <a:pt x="26" y="34"/>
                  </a:lnTo>
                  <a:lnTo>
                    <a:pt x="23" y="34"/>
                  </a:lnTo>
                  <a:lnTo>
                    <a:pt x="21" y="34"/>
                  </a:lnTo>
                  <a:lnTo>
                    <a:pt x="17" y="34"/>
                  </a:lnTo>
                  <a:lnTo>
                    <a:pt x="15" y="35"/>
                  </a:lnTo>
                  <a:lnTo>
                    <a:pt x="13" y="36"/>
                  </a:lnTo>
                  <a:lnTo>
                    <a:pt x="9" y="36"/>
                  </a:lnTo>
                  <a:lnTo>
                    <a:pt x="7" y="38"/>
                  </a:lnTo>
                  <a:lnTo>
                    <a:pt x="9" y="41"/>
                  </a:lnTo>
                  <a:lnTo>
                    <a:pt x="13" y="38"/>
                  </a:lnTo>
                  <a:lnTo>
                    <a:pt x="15" y="38"/>
                  </a:lnTo>
                  <a:lnTo>
                    <a:pt x="17" y="38"/>
                  </a:lnTo>
                  <a:lnTo>
                    <a:pt x="21" y="38"/>
                  </a:lnTo>
                  <a:lnTo>
                    <a:pt x="23" y="38"/>
                  </a:lnTo>
                  <a:lnTo>
                    <a:pt x="26" y="40"/>
                  </a:lnTo>
                  <a:lnTo>
                    <a:pt x="29" y="38"/>
                  </a:lnTo>
                  <a:lnTo>
                    <a:pt x="30" y="42"/>
                  </a:lnTo>
                  <a:lnTo>
                    <a:pt x="32" y="41"/>
                  </a:lnTo>
                  <a:lnTo>
                    <a:pt x="30" y="41"/>
                  </a:lnTo>
                  <a:lnTo>
                    <a:pt x="30" y="44"/>
                  </a:lnTo>
                  <a:lnTo>
                    <a:pt x="32" y="46"/>
                  </a:lnTo>
                  <a:lnTo>
                    <a:pt x="33" y="46"/>
                  </a:lnTo>
                  <a:lnTo>
                    <a:pt x="35" y="44"/>
                  </a:lnTo>
                  <a:lnTo>
                    <a:pt x="38" y="43"/>
                  </a:lnTo>
                  <a:lnTo>
                    <a:pt x="40" y="42"/>
                  </a:lnTo>
                  <a:lnTo>
                    <a:pt x="41" y="42"/>
                  </a:lnTo>
                  <a:lnTo>
                    <a:pt x="40" y="43"/>
                  </a:lnTo>
                  <a:lnTo>
                    <a:pt x="40" y="43"/>
                  </a:lnTo>
                  <a:lnTo>
                    <a:pt x="39" y="43"/>
                  </a:lnTo>
                  <a:lnTo>
                    <a:pt x="38" y="44"/>
                  </a:lnTo>
                  <a:lnTo>
                    <a:pt x="35" y="45"/>
                  </a:lnTo>
                  <a:lnTo>
                    <a:pt x="34" y="46"/>
                  </a:lnTo>
                  <a:lnTo>
                    <a:pt x="35" y="50"/>
                  </a:lnTo>
                  <a:lnTo>
                    <a:pt x="38" y="48"/>
                  </a:lnTo>
                  <a:lnTo>
                    <a:pt x="40" y="48"/>
                  </a:lnTo>
                  <a:lnTo>
                    <a:pt x="43" y="48"/>
                  </a:lnTo>
                  <a:lnTo>
                    <a:pt x="42" y="49"/>
                  </a:lnTo>
                  <a:lnTo>
                    <a:pt x="40" y="48"/>
                  </a:lnTo>
                  <a:lnTo>
                    <a:pt x="37" y="50"/>
                  </a:lnTo>
                  <a:lnTo>
                    <a:pt x="38" y="52"/>
                  </a:lnTo>
                  <a:lnTo>
                    <a:pt x="37" y="53"/>
                  </a:lnTo>
                  <a:lnTo>
                    <a:pt x="34" y="53"/>
                  </a:lnTo>
                  <a:lnTo>
                    <a:pt x="35" y="54"/>
                  </a:lnTo>
                  <a:lnTo>
                    <a:pt x="33" y="55"/>
                  </a:lnTo>
                  <a:lnTo>
                    <a:pt x="30" y="55"/>
                  </a:lnTo>
                  <a:lnTo>
                    <a:pt x="27" y="57"/>
                  </a:lnTo>
                  <a:lnTo>
                    <a:pt x="25" y="55"/>
                  </a:lnTo>
                  <a:lnTo>
                    <a:pt x="24" y="59"/>
                  </a:lnTo>
                  <a:lnTo>
                    <a:pt x="27" y="60"/>
                  </a:lnTo>
                  <a:lnTo>
                    <a:pt x="30" y="59"/>
                  </a:lnTo>
                  <a:lnTo>
                    <a:pt x="32" y="60"/>
                  </a:lnTo>
                  <a:lnTo>
                    <a:pt x="35" y="60"/>
                  </a:lnTo>
                  <a:lnTo>
                    <a:pt x="38" y="59"/>
                  </a:lnTo>
                  <a:lnTo>
                    <a:pt x="40" y="60"/>
                  </a:lnTo>
                  <a:lnTo>
                    <a:pt x="43" y="60"/>
                  </a:lnTo>
                  <a:lnTo>
                    <a:pt x="44" y="58"/>
                  </a:lnTo>
                  <a:lnTo>
                    <a:pt x="48" y="58"/>
                  </a:lnTo>
                  <a:lnTo>
                    <a:pt x="47" y="59"/>
                  </a:lnTo>
                  <a:lnTo>
                    <a:pt x="49" y="60"/>
                  </a:lnTo>
                  <a:lnTo>
                    <a:pt x="52" y="59"/>
                  </a:lnTo>
                  <a:lnTo>
                    <a:pt x="51" y="61"/>
                  </a:lnTo>
                  <a:lnTo>
                    <a:pt x="54" y="62"/>
                  </a:lnTo>
                  <a:lnTo>
                    <a:pt x="56" y="60"/>
                  </a:lnTo>
                  <a:lnTo>
                    <a:pt x="57" y="62"/>
                  </a:lnTo>
                  <a:lnTo>
                    <a:pt x="56" y="63"/>
                  </a:lnTo>
                  <a:lnTo>
                    <a:pt x="58" y="66"/>
                  </a:lnTo>
                  <a:lnTo>
                    <a:pt x="60" y="66"/>
                  </a:lnTo>
                  <a:lnTo>
                    <a:pt x="61" y="66"/>
                  </a:lnTo>
                  <a:lnTo>
                    <a:pt x="61" y="67"/>
                  </a:lnTo>
                  <a:lnTo>
                    <a:pt x="65" y="67"/>
                  </a:lnTo>
                  <a:lnTo>
                    <a:pt x="67" y="67"/>
                  </a:lnTo>
                  <a:lnTo>
                    <a:pt x="69" y="68"/>
                  </a:lnTo>
                  <a:lnTo>
                    <a:pt x="72" y="68"/>
                  </a:lnTo>
                  <a:lnTo>
                    <a:pt x="74" y="69"/>
                  </a:lnTo>
                  <a:lnTo>
                    <a:pt x="77" y="69"/>
                  </a:lnTo>
                  <a:lnTo>
                    <a:pt x="80" y="69"/>
                  </a:lnTo>
                  <a:lnTo>
                    <a:pt x="82" y="69"/>
                  </a:lnTo>
                  <a:lnTo>
                    <a:pt x="85" y="67"/>
                  </a:lnTo>
                  <a:lnTo>
                    <a:pt x="85" y="67"/>
                  </a:lnTo>
                  <a:lnTo>
                    <a:pt x="89" y="67"/>
                  </a:lnTo>
                  <a:lnTo>
                    <a:pt x="91" y="64"/>
                  </a:lnTo>
                  <a:lnTo>
                    <a:pt x="90" y="64"/>
                  </a:lnTo>
                  <a:lnTo>
                    <a:pt x="91" y="62"/>
                  </a:lnTo>
                  <a:lnTo>
                    <a:pt x="93" y="62"/>
                  </a:lnTo>
                  <a:lnTo>
                    <a:pt x="97" y="61"/>
                  </a:lnTo>
                  <a:lnTo>
                    <a:pt x="99" y="61"/>
                  </a:lnTo>
                  <a:lnTo>
                    <a:pt x="100" y="61"/>
                  </a:lnTo>
                  <a:lnTo>
                    <a:pt x="103" y="61"/>
                  </a:lnTo>
                  <a:lnTo>
                    <a:pt x="103" y="58"/>
                  </a:lnTo>
                  <a:lnTo>
                    <a:pt x="105" y="61"/>
                  </a:lnTo>
                  <a:lnTo>
                    <a:pt x="107" y="59"/>
                  </a:lnTo>
                  <a:lnTo>
                    <a:pt x="109" y="59"/>
                  </a:lnTo>
                  <a:lnTo>
                    <a:pt x="112" y="57"/>
                  </a:lnTo>
                  <a:lnTo>
                    <a:pt x="112" y="57"/>
                  </a:lnTo>
                  <a:lnTo>
                    <a:pt x="115" y="55"/>
                  </a:lnTo>
                  <a:lnTo>
                    <a:pt x="117" y="53"/>
                  </a:lnTo>
                  <a:lnTo>
                    <a:pt x="120" y="52"/>
                  </a:lnTo>
                  <a:lnTo>
                    <a:pt x="123" y="51"/>
                  </a:lnTo>
                  <a:lnTo>
                    <a:pt x="125" y="49"/>
                  </a:lnTo>
                  <a:lnTo>
                    <a:pt x="125" y="49"/>
                  </a:lnTo>
                  <a:lnTo>
                    <a:pt x="126" y="50"/>
                  </a:lnTo>
                  <a:lnTo>
                    <a:pt x="129" y="50"/>
                  </a:lnTo>
                  <a:lnTo>
                    <a:pt x="132" y="49"/>
                  </a:lnTo>
                  <a:lnTo>
                    <a:pt x="134" y="48"/>
                  </a:lnTo>
                  <a:lnTo>
                    <a:pt x="134" y="48"/>
                  </a:lnTo>
                  <a:lnTo>
                    <a:pt x="137" y="46"/>
                  </a:lnTo>
                  <a:lnTo>
                    <a:pt x="13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5" name="Freeform 231">
              <a:extLst>
                <a:ext uri="{FF2B5EF4-FFF2-40B4-BE49-F238E27FC236}">
                  <a16:creationId xmlns:a16="http://schemas.microsoft.com/office/drawing/2014/main" id="{20B1FB3D-5D89-471F-8623-2215CC462EF3}"/>
                </a:ext>
              </a:extLst>
            </p:cNvPr>
            <p:cNvSpPr>
              <a:spLocks/>
            </p:cNvSpPr>
            <p:nvPr/>
          </p:nvSpPr>
          <p:spPr bwMode="auto">
            <a:xfrm>
              <a:off x="3259138" y="2473325"/>
              <a:ext cx="398462" cy="195263"/>
            </a:xfrm>
            <a:custGeom>
              <a:avLst/>
              <a:gdLst>
                <a:gd name="T0" fmla="*/ 238 w 251"/>
                <a:gd name="T1" fmla="*/ 93 h 123"/>
                <a:gd name="T2" fmla="*/ 226 w 251"/>
                <a:gd name="T3" fmla="*/ 97 h 123"/>
                <a:gd name="T4" fmla="*/ 220 w 251"/>
                <a:gd name="T5" fmla="*/ 103 h 123"/>
                <a:gd name="T6" fmla="*/ 235 w 251"/>
                <a:gd name="T7" fmla="*/ 99 h 123"/>
                <a:gd name="T8" fmla="*/ 233 w 251"/>
                <a:gd name="T9" fmla="*/ 111 h 123"/>
                <a:gd name="T10" fmla="*/ 211 w 251"/>
                <a:gd name="T11" fmla="*/ 114 h 123"/>
                <a:gd name="T12" fmla="*/ 191 w 251"/>
                <a:gd name="T13" fmla="*/ 110 h 123"/>
                <a:gd name="T14" fmla="*/ 177 w 251"/>
                <a:gd name="T15" fmla="*/ 107 h 123"/>
                <a:gd name="T16" fmla="*/ 167 w 251"/>
                <a:gd name="T17" fmla="*/ 106 h 123"/>
                <a:gd name="T18" fmla="*/ 148 w 251"/>
                <a:gd name="T19" fmla="*/ 111 h 123"/>
                <a:gd name="T20" fmla="*/ 128 w 251"/>
                <a:gd name="T21" fmla="*/ 118 h 123"/>
                <a:gd name="T22" fmla="*/ 109 w 251"/>
                <a:gd name="T23" fmla="*/ 120 h 123"/>
                <a:gd name="T24" fmla="*/ 90 w 251"/>
                <a:gd name="T25" fmla="*/ 122 h 123"/>
                <a:gd name="T26" fmla="*/ 76 w 251"/>
                <a:gd name="T27" fmla="*/ 110 h 123"/>
                <a:gd name="T28" fmla="*/ 63 w 251"/>
                <a:gd name="T29" fmla="*/ 103 h 123"/>
                <a:gd name="T30" fmla="*/ 43 w 251"/>
                <a:gd name="T31" fmla="*/ 102 h 123"/>
                <a:gd name="T32" fmla="*/ 25 w 251"/>
                <a:gd name="T33" fmla="*/ 91 h 123"/>
                <a:gd name="T34" fmla="*/ 38 w 251"/>
                <a:gd name="T35" fmla="*/ 81 h 123"/>
                <a:gd name="T36" fmla="*/ 58 w 251"/>
                <a:gd name="T37" fmla="*/ 78 h 123"/>
                <a:gd name="T38" fmla="*/ 77 w 251"/>
                <a:gd name="T39" fmla="*/ 78 h 123"/>
                <a:gd name="T40" fmla="*/ 97 w 251"/>
                <a:gd name="T41" fmla="*/ 78 h 123"/>
                <a:gd name="T42" fmla="*/ 96 w 251"/>
                <a:gd name="T43" fmla="*/ 73 h 123"/>
                <a:gd name="T44" fmla="*/ 76 w 251"/>
                <a:gd name="T45" fmla="*/ 69 h 123"/>
                <a:gd name="T46" fmla="*/ 56 w 251"/>
                <a:gd name="T47" fmla="*/ 71 h 123"/>
                <a:gd name="T48" fmla="*/ 34 w 251"/>
                <a:gd name="T49" fmla="*/ 71 h 123"/>
                <a:gd name="T50" fmla="*/ 16 w 251"/>
                <a:gd name="T51" fmla="*/ 66 h 123"/>
                <a:gd name="T52" fmla="*/ 23 w 251"/>
                <a:gd name="T53" fmla="*/ 56 h 123"/>
                <a:gd name="T54" fmla="*/ 45 w 251"/>
                <a:gd name="T55" fmla="*/ 51 h 123"/>
                <a:gd name="T56" fmla="*/ 53 w 251"/>
                <a:gd name="T57" fmla="*/ 49 h 123"/>
                <a:gd name="T58" fmla="*/ 33 w 251"/>
                <a:gd name="T59" fmla="*/ 49 h 123"/>
                <a:gd name="T60" fmla="*/ 14 w 251"/>
                <a:gd name="T61" fmla="*/ 51 h 123"/>
                <a:gd name="T62" fmla="*/ 12 w 251"/>
                <a:gd name="T63" fmla="*/ 46 h 123"/>
                <a:gd name="T64" fmla="*/ 4 w 251"/>
                <a:gd name="T65" fmla="*/ 35 h 123"/>
                <a:gd name="T66" fmla="*/ 7 w 251"/>
                <a:gd name="T67" fmla="*/ 24 h 123"/>
                <a:gd name="T68" fmla="*/ 26 w 251"/>
                <a:gd name="T69" fmla="*/ 12 h 123"/>
                <a:gd name="T70" fmla="*/ 46 w 251"/>
                <a:gd name="T71" fmla="*/ 5 h 123"/>
                <a:gd name="T72" fmla="*/ 64 w 251"/>
                <a:gd name="T73" fmla="*/ 0 h 123"/>
                <a:gd name="T74" fmla="*/ 68 w 251"/>
                <a:gd name="T75" fmla="*/ 15 h 123"/>
                <a:gd name="T76" fmla="*/ 71 w 251"/>
                <a:gd name="T77" fmla="*/ 18 h 123"/>
                <a:gd name="T78" fmla="*/ 83 w 251"/>
                <a:gd name="T79" fmla="*/ 9 h 123"/>
                <a:gd name="T80" fmla="*/ 104 w 251"/>
                <a:gd name="T81" fmla="*/ 15 h 123"/>
                <a:gd name="T82" fmla="*/ 100 w 251"/>
                <a:gd name="T83" fmla="*/ 28 h 123"/>
                <a:gd name="T84" fmla="*/ 111 w 251"/>
                <a:gd name="T85" fmla="*/ 23 h 123"/>
                <a:gd name="T86" fmla="*/ 125 w 251"/>
                <a:gd name="T87" fmla="*/ 23 h 123"/>
                <a:gd name="T88" fmla="*/ 125 w 251"/>
                <a:gd name="T89" fmla="*/ 17 h 123"/>
                <a:gd name="T90" fmla="*/ 116 w 251"/>
                <a:gd name="T91" fmla="*/ 12 h 123"/>
                <a:gd name="T92" fmla="*/ 131 w 251"/>
                <a:gd name="T93" fmla="*/ 14 h 123"/>
                <a:gd name="T94" fmla="*/ 144 w 251"/>
                <a:gd name="T95" fmla="*/ 22 h 123"/>
                <a:gd name="T96" fmla="*/ 149 w 251"/>
                <a:gd name="T97" fmla="*/ 40 h 123"/>
                <a:gd name="T98" fmla="*/ 162 w 251"/>
                <a:gd name="T99" fmla="*/ 40 h 123"/>
                <a:gd name="T100" fmla="*/ 154 w 251"/>
                <a:gd name="T101" fmla="*/ 23 h 123"/>
                <a:gd name="T102" fmla="*/ 149 w 251"/>
                <a:gd name="T103" fmla="*/ 6 h 123"/>
                <a:gd name="T104" fmla="*/ 160 w 251"/>
                <a:gd name="T105" fmla="*/ 3 h 123"/>
                <a:gd name="T106" fmla="*/ 177 w 251"/>
                <a:gd name="T107" fmla="*/ 7 h 123"/>
                <a:gd name="T108" fmla="*/ 191 w 251"/>
                <a:gd name="T109" fmla="*/ 23 h 123"/>
                <a:gd name="T110" fmla="*/ 199 w 251"/>
                <a:gd name="T111" fmla="*/ 41 h 123"/>
                <a:gd name="T112" fmla="*/ 199 w 251"/>
                <a:gd name="T113" fmla="*/ 58 h 123"/>
                <a:gd name="T114" fmla="*/ 217 w 251"/>
                <a:gd name="T115" fmla="*/ 71 h 123"/>
                <a:gd name="T116" fmla="*/ 227 w 251"/>
                <a:gd name="T117" fmla="*/ 74 h 123"/>
                <a:gd name="T118" fmla="*/ 243 w 251"/>
                <a:gd name="T119" fmla="*/ 8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 h="123">
                  <a:moveTo>
                    <a:pt x="250" y="85"/>
                  </a:moveTo>
                  <a:lnTo>
                    <a:pt x="250" y="89"/>
                  </a:lnTo>
                  <a:lnTo>
                    <a:pt x="251" y="91"/>
                  </a:lnTo>
                  <a:lnTo>
                    <a:pt x="250" y="93"/>
                  </a:lnTo>
                  <a:lnTo>
                    <a:pt x="244" y="93"/>
                  </a:lnTo>
                  <a:lnTo>
                    <a:pt x="242" y="91"/>
                  </a:lnTo>
                  <a:lnTo>
                    <a:pt x="238" y="93"/>
                  </a:lnTo>
                  <a:lnTo>
                    <a:pt x="236" y="92"/>
                  </a:lnTo>
                  <a:lnTo>
                    <a:pt x="234" y="90"/>
                  </a:lnTo>
                  <a:lnTo>
                    <a:pt x="232" y="90"/>
                  </a:lnTo>
                  <a:lnTo>
                    <a:pt x="228" y="91"/>
                  </a:lnTo>
                  <a:lnTo>
                    <a:pt x="226" y="91"/>
                  </a:lnTo>
                  <a:lnTo>
                    <a:pt x="228" y="94"/>
                  </a:lnTo>
                  <a:lnTo>
                    <a:pt x="226" y="97"/>
                  </a:lnTo>
                  <a:lnTo>
                    <a:pt x="224" y="97"/>
                  </a:lnTo>
                  <a:lnTo>
                    <a:pt x="220" y="95"/>
                  </a:lnTo>
                  <a:lnTo>
                    <a:pt x="218" y="94"/>
                  </a:lnTo>
                  <a:lnTo>
                    <a:pt x="216" y="95"/>
                  </a:lnTo>
                  <a:lnTo>
                    <a:pt x="220" y="98"/>
                  </a:lnTo>
                  <a:lnTo>
                    <a:pt x="221" y="100"/>
                  </a:lnTo>
                  <a:lnTo>
                    <a:pt x="220" y="103"/>
                  </a:lnTo>
                  <a:lnTo>
                    <a:pt x="220" y="106"/>
                  </a:lnTo>
                  <a:lnTo>
                    <a:pt x="221" y="103"/>
                  </a:lnTo>
                  <a:lnTo>
                    <a:pt x="225" y="101"/>
                  </a:lnTo>
                  <a:lnTo>
                    <a:pt x="227" y="100"/>
                  </a:lnTo>
                  <a:lnTo>
                    <a:pt x="229" y="99"/>
                  </a:lnTo>
                  <a:lnTo>
                    <a:pt x="233" y="98"/>
                  </a:lnTo>
                  <a:lnTo>
                    <a:pt x="235" y="99"/>
                  </a:lnTo>
                  <a:lnTo>
                    <a:pt x="234" y="102"/>
                  </a:lnTo>
                  <a:lnTo>
                    <a:pt x="233" y="105"/>
                  </a:lnTo>
                  <a:lnTo>
                    <a:pt x="235" y="103"/>
                  </a:lnTo>
                  <a:lnTo>
                    <a:pt x="238" y="106"/>
                  </a:lnTo>
                  <a:lnTo>
                    <a:pt x="237" y="108"/>
                  </a:lnTo>
                  <a:lnTo>
                    <a:pt x="235" y="110"/>
                  </a:lnTo>
                  <a:lnTo>
                    <a:pt x="233" y="111"/>
                  </a:lnTo>
                  <a:lnTo>
                    <a:pt x="229" y="111"/>
                  </a:lnTo>
                  <a:lnTo>
                    <a:pt x="227" y="114"/>
                  </a:lnTo>
                  <a:lnTo>
                    <a:pt x="221" y="115"/>
                  </a:lnTo>
                  <a:lnTo>
                    <a:pt x="219" y="114"/>
                  </a:lnTo>
                  <a:lnTo>
                    <a:pt x="216" y="115"/>
                  </a:lnTo>
                  <a:lnTo>
                    <a:pt x="213" y="114"/>
                  </a:lnTo>
                  <a:lnTo>
                    <a:pt x="211" y="114"/>
                  </a:lnTo>
                  <a:lnTo>
                    <a:pt x="208" y="114"/>
                  </a:lnTo>
                  <a:lnTo>
                    <a:pt x="205" y="112"/>
                  </a:lnTo>
                  <a:lnTo>
                    <a:pt x="202" y="111"/>
                  </a:lnTo>
                  <a:lnTo>
                    <a:pt x="200" y="114"/>
                  </a:lnTo>
                  <a:lnTo>
                    <a:pt x="196" y="114"/>
                  </a:lnTo>
                  <a:lnTo>
                    <a:pt x="194" y="112"/>
                  </a:lnTo>
                  <a:lnTo>
                    <a:pt x="191" y="110"/>
                  </a:lnTo>
                  <a:lnTo>
                    <a:pt x="194" y="108"/>
                  </a:lnTo>
                  <a:lnTo>
                    <a:pt x="191" y="108"/>
                  </a:lnTo>
                  <a:lnTo>
                    <a:pt x="188" y="108"/>
                  </a:lnTo>
                  <a:lnTo>
                    <a:pt x="186" y="106"/>
                  </a:lnTo>
                  <a:lnTo>
                    <a:pt x="183" y="106"/>
                  </a:lnTo>
                  <a:lnTo>
                    <a:pt x="181" y="106"/>
                  </a:lnTo>
                  <a:lnTo>
                    <a:pt x="177" y="107"/>
                  </a:lnTo>
                  <a:lnTo>
                    <a:pt x="175" y="105"/>
                  </a:lnTo>
                  <a:lnTo>
                    <a:pt x="176" y="102"/>
                  </a:lnTo>
                  <a:lnTo>
                    <a:pt x="174" y="99"/>
                  </a:lnTo>
                  <a:lnTo>
                    <a:pt x="171" y="98"/>
                  </a:lnTo>
                  <a:lnTo>
                    <a:pt x="169" y="101"/>
                  </a:lnTo>
                  <a:lnTo>
                    <a:pt x="167" y="102"/>
                  </a:lnTo>
                  <a:lnTo>
                    <a:pt x="167" y="106"/>
                  </a:lnTo>
                  <a:lnTo>
                    <a:pt x="164" y="107"/>
                  </a:lnTo>
                  <a:lnTo>
                    <a:pt x="161" y="109"/>
                  </a:lnTo>
                  <a:lnTo>
                    <a:pt x="159" y="110"/>
                  </a:lnTo>
                  <a:lnTo>
                    <a:pt x="156" y="110"/>
                  </a:lnTo>
                  <a:lnTo>
                    <a:pt x="153" y="111"/>
                  </a:lnTo>
                  <a:lnTo>
                    <a:pt x="150" y="111"/>
                  </a:lnTo>
                  <a:lnTo>
                    <a:pt x="148" y="111"/>
                  </a:lnTo>
                  <a:lnTo>
                    <a:pt x="144" y="114"/>
                  </a:lnTo>
                  <a:lnTo>
                    <a:pt x="142" y="115"/>
                  </a:lnTo>
                  <a:lnTo>
                    <a:pt x="139" y="116"/>
                  </a:lnTo>
                  <a:lnTo>
                    <a:pt x="136" y="117"/>
                  </a:lnTo>
                  <a:lnTo>
                    <a:pt x="134" y="117"/>
                  </a:lnTo>
                  <a:lnTo>
                    <a:pt x="131" y="118"/>
                  </a:lnTo>
                  <a:lnTo>
                    <a:pt x="128" y="118"/>
                  </a:lnTo>
                  <a:lnTo>
                    <a:pt x="125" y="119"/>
                  </a:lnTo>
                  <a:lnTo>
                    <a:pt x="123" y="118"/>
                  </a:lnTo>
                  <a:lnTo>
                    <a:pt x="119" y="119"/>
                  </a:lnTo>
                  <a:lnTo>
                    <a:pt x="117" y="119"/>
                  </a:lnTo>
                  <a:lnTo>
                    <a:pt x="115" y="120"/>
                  </a:lnTo>
                  <a:lnTo>
                    <a:pt x="111" y="119"/>
                  </a:lnTo>
                  <a:lnTo>
                    <a:pt x="109" y="120"/>
                  </a:lnTo>
                  <a:lnTo>
                    <a:pt x="106" y="120"/>
                  </a:lnTo>
                  <a:lnTo>
                    <a:pt x="109" y="122"/>
                  </a:lnTo>
                  <a:lnTo>
                    <a:pt x="106" y="122"/>
                  </a:lnTo>
                  <a:lnTo>
                    <a:pt x="104" y="120"/>
                  </a:lnTo>
                  <a:lnTo>
                    <a:pt x="94" y="122"/>
                  </a:lnTo>
                  <a:lnTo>
                    <a:pt x="92" y="122"/>
                  </a:lnTo>
                  <a:lnTo>
                    <a:pt x="90" y="122"/>
                  </a:lnTo>
                  <a:lnTo>
                    <a:pt x="87" y="123"/>
                  </a:lnTo>
                  <a:lnTo>
                    <a:pt x="84" y="123"/>
                  </a:lnTo>
                  <a:lnTo>
                    <a:pt x="81" y="120"/>
                  </a:lnTo>
                  <a:lnTo>
                    <a:pt x="79" y="119"/>
                  </a:lnTo>
                  <a:lnTo>
                    <a:pt x="76" y="116"/>
                  </a:lnTo>
                  <a:lnTo>
                    <a:pt x="76" y="114"/>
                  </a:lnTo>
                  <a:lnTo>
                    <a:pt x="76" y="110"/>
                  </a:lnTo>
                  <a:lnTo>
                    <a:pt x="75" y="108"/>
                  </a:lnTo>
                  <a:lnTo>
                    <a:pt x="76" y="106"/>
                  </a:lnTo>
                  <a:lnTo>
                    <a:pt x="74" y="105"/>
                  </a:lnTo>
                  <a:lnTo>
                    <a:pt x="71" y="103"/>
                  </a:lnTo>
                  <a:lnTo>
                    <a:pt x="68" y="103"/>
                  </a:lnTo>
                  <a:lnTo>
                    <a:pt x="65" y="103"/>
                  </a:lnTo>
                  <a:lnTo>
                    <a:pt x="63" y="103"/>
                  </a:lnTo>
                  <a:lnTo>
                    <a:pt x="59" y="103"/>
                  </a:lnTo>
                  <a:lnTo>
                    <a:pt x="57" y="103"/>
                  </a:lnTo>
                  <a:lnTo>
                    <a:pt x="55" y="105"/>
                  </a:lnTo>
                  <a:lnTo>
                    <a:pt x="51" y="103"/>
                  </a:lnTo>
                  <a:lnTo>
                    <a:pt x="49" y="103"/>
                  </a:lnTo>
                  <a:lnTo>
                    <a:pt x="46" y="103"/>
                  </a:lnTo>
                  <a:lnTo>
                    <a:pt x="43" y="102"/>
                  </a:lnTo>
                  <a:lnTo>
                    <a:pt x="41" y="101"/>
                  </a:lnTo>
                  <a:lnTo>
                    <a:pt x="38" y="100"/>
                  </a:lnTo>
                  <a:lnTo>
                    <a:pt x="36" y="100"/>
                  </a:lnTo>
                  <a:lnTo>
                    <a:pt x="33" y="97"/>
                  </a:lnTo>
                  <a:lnTo>
                    <a:pt x="31" y="94"/>
                  </a:lnTo>
                  <a:lnTo>
                    <a:pt x="29" y="93"/>
                  </a:lnTo>
                  <a:lnTo>
                    <a:pt x="25" y="91"/>
                  </a:lnTo>
                  <a:lnTo>
                    <a:pt x="25" y="89"/>
                  </a:lnTo>
                  <a:lnTo>
                    <a:pt x="23" y="85"/>
                  </a:lnTo>
                  <a:lnTo>
                    <a:pt x="24" y="84"/>
                  </a:lnTo>
                  <a:lnTo>
                    <a:pt x="28" y="83"/>
                  </a:lnTo>
                  <a:lnTo>
                    <a:pt x="30" y="83"/>
                  </a:lnTo>
                  <a:lnTo>
                    <a:pt x="33" y="82"/>
                  </a:lnTo>
                  <a:lnTo>
                    <a:pt x="38" y="81"/>
                  </a:lnTo>
                  <a:lnTo>
                    <a:pt x="41" y="81"/>
                  </a:lnTo>
                  <a:lnTo>
                    <a:pt x="43" y="80"/>
                  </a:lnTo>
                  <a:lnTo>
                    <a:pt x="47" y="80"/>
                  </a:lnTo>
                  <a:lnTo>
                    <a:pt x="49" y="80"/>
                  </a:lnTo>
                  <a:lnTo>
                    <a:pt x="53" y="78"/>
                  </a:lnTo>
                  <a:lnTo>
                    <a:pt x="55" y="78"/>
                  </a:lnTo>
                  <a:lnTo>
                    <a:pt x="58" y="78"/>
                  </a:lnTo>
                  <a:lnTo>
                    <a:pt x="60" y="78"/>
                  </a:lnTo>
                  <a:lnTo>
                    <a:pt x="64" y="78"/>
                  </a:lnTo>
                  <a:lnTo>
                    <a:pt x="66" y="77"/>
                  </a:lnTo>
                  <a:lnTo>
                    <a:pt x="68" y="78"/>
                  </a:lnTo>
                  <a:lnTo>
                    <a:pt x="72" y="78"/>
                  </a:lnTo>
                  <a:lnTo>
                    <a:pt x="74" y="78"/>
                  </a:lnTo>
                  <a:lnTo>
                    <a:pt x="77" y="78"/>
                  </a:lnTo>
                  <a:lnTo>
                    <a:pt x="80" y="78"/>
                  </a:lnTo>
                  <a:lnTo>
                    <a:pt x="83" y="80"/>
                  </a:lnTo>
                  <a:lnTo>
                    <a:pt x="85" y="80"/>
                  </a:lnTo>
                  <a:lnTo>
                    <a:pt x="89" y="81"/>
                  </a:lnTo>
                  <a:lnTo>
                    <a:pt x="91" y="80"/>
                  </a:lnTo>
                  <a:lnTo>
                    <a:pt x="94" y="78"/>
                  </a:lnTo>
                  <a:lnTo>
                    <a:pt x="97" y="78"/>
                  </a:lnTo>
                  <a:lnTo>
                    <a:pt x="99" y="78"/>
                  </a:lnTo>
                  <a:lnTo>
                    <a:pt x="102" y="78"/>
                  </a:lnTo>
                  <a:lnTo>
                    <a:pt x="105" y="77"/>
                  </a:lnTo>
                  <a:lnTo>
                    <a:pt x="102" y="77"/>
                  </a:lnTo>
                  <a:lnTo>
                    <a:pt x="99" y="76"/>
                  </a:lnTo>
                  <a:lnTo>
                    <a:pt x="98" y="76"/>
                  </a:lnTo>
                  <a:lnTo>
                    <a:pt x="96" y="73"/>
                  </a:lnTo>
                  <a:lnTo>
                    <a:pt x="92" y="73"/>
                  </a:lnTo>
                  <a:lnTo>
                    <a:pt x="90" y="73"/>
                  </a:lnTo>
                  <a:lnTo>
                    <a:pt x="87" y="72"/>
                  </a:lnTo>
                  <a:lnTo>
                    <a:pt x="84" y="72"/>
                  </a:lnTo>
                  <a:lnTo>
                    <a:pt x="82" y="71"/>
                  </a:lnTo>
                  <a:lnTo>
                    <a:pt x="79" y="69"/>
                  </a:lnTo>
                  <a:lnTo>
                    <a:pt x="76" y="69"/>
                  </a:lnTo>
                  <a:lnTo>
                    <a:pt x="73" y="68"/>
                  </a:lnTo>
                  <a:lnTo>
                    <a:pt x="71" y="68"/>
                  </a:lnTo>
                  <a:lnTo>
                    <a:pt x="67" y="69"/>
                  </a:lnTo>
                  <a:lnTo>
                    <a:pt x="65" y="69"/>
                  </a:lnTo>
                  <a:lnTo>
                    <a:pt x="62" y="71"/>
                  </a:lnTo>
                  <a:lnTo>
                    <a:pt x="59" y="71"/>
                  </a:lnTo>
                  <a:lnTo>
                    <a:pt x="56" y="71"/>
                  </a:lnTo>
                  <a:lnTo>
                    <a:pt x="51" y="71"/>
                  </a:lnTo>
                  <a:lnTo>
                    <a:pt x="48" y="71"/>
                  </a:lnTo>
                  <a:lnTo>
                    <a:pt x="46" y="71"/>
                  </a:lnTo>
                  <a:lnTo>
                    <a:pt x="42" y="72"/>
                  </a:lnTo>
                  <a:lnTo>
                    <a:pt x="40" y="71"/>
                  </a:lnTo>
                  <a:lnTo>
                    <a:pt x="37" y="71"/>
                  </a:lnTo>
                  <a:lnTo>
                    <a:pt x="34" y="71"/>
                  </a:lnTo>
                  <a:lnTo>
                    <a:pt x="32" y="71"/>
                  </a:lnTo>
                  <a:lnTo>
                    <a:pt x="29" y="71"/>
                  </a:lnTo>
                  <a:lnTo>
                    <a:pt x="26" y="71"/>
                  </a:lnTo>
                  <a:lnTo>
                    <a:pt x="23" y="71"/>
                  </a:lnTo>
                  <a:lnTo>
                    <a:pt x="21" y="71"/>
                  </a:lnTo>
                  <a:lnTo>
                    <a:pt x="19" y="67"/>
                  </a:lnTo>
                  <a:lnTo>
                    <a:pt x="16" y="66"/>
                  </a:lnTo>
                  <a:lnTo>
                    <a:pt x="13" y="65"/>
                  </a:lnTo>
                  <a:lnTo>
                    <a:pt x="11" y="61"/>
                  </a:lnTo>
                  <a:lnTo>
                    <a:pt x="13" y="59"/>
                  </a:lnTo>
                  <a:lnTo>
                    <a:pt x="15" y="58"/>
                  </a:lnTo>
                  <a:lnTo>
                    <a:pt x="17" y="57"/>
                  </a:lnTo>
                  <a:lnTo>
                    <a:pt x="21" y="57"/>
                  </a:lnTo>
                  <a:lnTo>
                    <a:pt x="23" y="56"/>
                  </a:lnTo>
                  <a:lnTo>
                    <a:pt x="26" y="56"/>
                  </a:lnTo>
                  <a:lnTo>
                    <a:pt x="32" y="55"/>
                  </a:lnTo>
                  <a:lnTo>
                    <a:pt x="33" y="54"/>
                  </a:lnTo>
                  <a:lnTo>
                    <a:pt x="36" y="52"/>
                  </a:lnTo>
                  <a:lnTo>
                    <a:pt x="39" y="52"/>
                  </a:lnTo>
                  <a:lnTo>
                    <a:pt x="41" y="52"/>
                  </a:lnTo>
                  <a:lnTo>
                    <a:pt x="45" y="51"/>
                  </a:lnTo>
                  <a:lnTo>
                    <a:pt x="41" y="50"/>
                  </a:lnTo>
                  <a:lnTo>
                    <a:pt x="45" y="49"/>
                  </a:lnTo>
                  <a:lnTo>
                    <a:pt x="47" y="49"/>
                  </a:lnTo>
                  <a:lnTo>
                    <a:pt x="50" y="49"/>
                  </a:lnTo>
                  <a:lnTo>
                    <a:pt x="53" y="49"/>
                  </a:lnTo>
                  <a:lnTo>
                    <a:pt x="56" y="48"/>
                  </a:lnTo>
                  <a:lnTo>
                    <a:pt x="53" y="49"/>
                  </a:lnTo>
                  <a:lnTo>
                    <a:pt x="50" y="48"/>
                  </a:lnTo>
                  <a:lnTo>
                    <a:pt x="47" y="47"/>
                  </a:lnTo>
                  <a:lnTo>
                    <a:pt x="45" y="48"/>
                  </a:lnTo>
                  <a:lnTo>
                    <a:pt x="42" y="48"/>
                  </a:lnTo>
                  <a:lnTo>
                    <a:pt x="39" y="49"/>
                  </a:lnTo>
                  <a:lnTo>
                    <a:pt x="37" y="49"/>
                  </a:lnTo>
                  <a:lnTo>
                    <a:pt x="33" y="49"/>
                  </a:lnTo>
                  <a:lnTo>
                    <a:pt x="31" y="50"/>
                  </a:lnTo>
                  <a:lnTo>
                    <a:pt x="28" y="50"/>
                  </a:lnTo>
                  <a:lnTo>
                    <a:pt x="25" y="51"/>
                  </a:lnTo>
                  <a:lnTo>
                    <a:pt x="23" y="50"/>
                  </a:lnTo>
                  <a:lnTo>
                    <a:pt x="20" y="51"/>
                  </a:lnTo>
                  <a:lnTo>
                    <a:pt x="17" y="51"/>
                  </a:lnTo>
                  <a:lnTo>
                    <a:pt x="14" y="51"/>
                  </a:lnTo>
                  <a:lnTo>
                    <a:pt x="12" y="49"/>
                  </a:lnTo>
                  <a:lnTo>
                    <a:pt x="14" y="48"/>
                  </a:lnTo>
                  <a:lnTo>
                    <a:pt x="17" y="48"/>
                  </a:lnTo>
                  <a:lnTo>
                    <a:pt x="20" y="47"/>
                  </a:lnTo>
                  <a:lnTo>
                    <a:pt x="17" y="45"/>
                  </a:lnTo>
                  <a:lnTo>
                    <a:pt x="14" y="45"/>
                  </a:lnTo>
                  <a:lnTo>
                    <a:pt x="12" y="46"/>
                  </a:lnTo>
                  <a:lnTo>
                    <a:pt x="10" y="45"/>
                  </a:lnTo>
                  <a:lnTo>
                    <a:pt x="6" y="45"/>
                  </a:lnTo>
                  <a:lnTo>
                    <a:pt x="4" y="47"/>
                  </a:lnTo>
                  <a:lnTo>
                    <a:pt x="0" y="43"/>
                  </a:lnTo>
                  <a:lnTo>
                    <a:pt x="0" y="41"/>
                  </a:lnTo>
                  <a:lnTo>
                    <a:pt x="0" y="39"/>
                  </a:lnTo>
                  <a:lnTo>
                    <a:pt x="4" y="35"/>
                  </a:lnTo>
                  <a:lnTo>
                    <a:pt x="6" y="33"/>
                  </a:lnTo>
                  <a:lnTo>
                    <a:pt x="8" y="31"/>
                  </a:lnTo>
                  <a:lnTo>
                    <a:pt x="12" y="31"/>
                  </a:lnTo>
                  <a:lnTo>
                    <a:pt x="14" y="30"/>
                  </a:lnTo>
                  <a:lnTo>
                    <a:pt x="13" y="26"/>
                  </a:lnTo>
                  <a:lnTo>
                    <a:pt x="11" y="26"/>
                  </a:lnTo>
                  <a:lnTo>
                    <a:pt x="7" y="24"/>
                  </a:lnTo>
                  <a:lnTo>
                    <a:pt x="11" y="22"/>
                  </a:lnTo>
                  <a:lnTo>
                    <a:pt x="13" y="20"/>
                  </a:lnTo>
                  <a:lnTo>
                    <a:pt x="16" y="18"/>
                  </a:lnTo>
                  <a:lnTo>
                    <a:pt x="19" y="16"/>
                  </a:lnTo>
                  <a:lnTo>
                    <a:pt x="21" y="15"/>
                  </a:lnTo>
                  <a:lnTo>
                    <a:pt x="24" y="13"/>
                  </a:lnTo>
                  <a:lnTo>
                    <a:pt x="26" y="12"/>
                  </a:lnTo>
                  <a:lnTo>
                    <a:pt x="30" y="11"/>
                  </a:lnTo>
                  <a:lnTo>
                    <a:pt x="32" y="9"/>
                  </a:lnTo>
                  <a:lnTo>
                    <a:pt x="36" y="8"/>
                  </a:lnTo>
                  <a:lnTo>
                    <a:pt x="38" y="8"/>
                  </a:lnTo>
                  <a:lnTo>
                    <a:pt x="40" y="6"/>
                  </a:lnTo>
                  <a:lnTo>
                    <a:pt x="43" y="6"/>
                  </a:lnTo>
                  <a:lnTo>
                    <a:pt x="46" y="5"/>
                  </a:lnTo>
                  <a:lnTo>
                    <a:pt x="49" y="5"/>
                  </a:lnTo>
                  <a:lnTo>
                    <a:pt x="51" y="4"/>
                  </a:lnTo>
                  <a:lnTo>
                    <a:pt x="55" y="3"/>
                  </a:lnTo>
                  <a:lnTo>
                    <a:pt x="57" y="1"/>
                  </a:lnTo>
                  <a:lnTo>
                    <a:pt x="59" y="0"/>
                  </a:lnTo>
                  <a:lnTo>
                    <a:pt x="62" y="0"/>
                  </a:lnTo>
                  <a:lnTo>
                    <a:pt x="64" y="0"/>
                  </a:lnTo>
                  <a:lnTo>
                    <a:pt x="67" y="1"/>
                  </a:lnTo>
                  <a:lnTo>
                    <a:pt x="70" y="4"/>
                  </a:lnTo>
                  <a:lnTo>
                    <a:pt x="71" y="6"/>
                  </a:lnTo>
                  <a:lnTo>
                    <a:pt x="71" y="9"/>
                  </a:lnTo>
                  <a:lnTo>
                    <a:pt x="70" y="12"/>
                  </a:lnTo>
                  <a:lnTo>
                    <a:pt x="71" y="15"/>
                  </a:lnTo>
                  <a:lnTo>
                    <a:pt x="68" y="15"/>
                  </a:lnTo>
                  <a:lnTo>
                    <a:pt x="66" y="16"/>
                  </a:lnTo>
                  <a:lnTo>
                    <a:pt x="65" y="18"/>
                  </a:lnTo>
                  <a:lnTo>
                    <a:pt x="63" y="20"/>
                  </a:lnTo>
                  <a:lnTo>
                    <a:pt x="63" y="21"/>
                  </a:lnTo>
                  <a:lnTo>
                    <a:pt x="65" y="22"/>
                  </a:lnTo>
                  <a:lnTo>
                    <a:pt x="67" y="21"/>
                  </a:lnTo>
                  <a:lnTo>
                    <a:pt x="71" y="18"/>
                  </a:lnTo>
                  <a:lnTo>
                    <a:pt x="73" y="20"/>
                  </a:lnTo>
                  <a:lnTo>
                    <a:pt x="76" y="20"/>
                  </a:lnTo>
                  <a:lnTo>
                    <a:pt x="79" y="17"/>
                  </a:lnTo>
                  <a:lnTo>
                    <a:pt x="76" y="16"/>
                  </a:lnTo>
                  <a:lnTo>
                    <a:pt x="77" y="14"/>
                  </a:lnTo>
                  <a:lnTo>
                    <a:pt x="81" y="11"/>
                  </a:lnTo>
                  <a:lnTo>
                    <a:pt x="83" y="9"/>
                  </a:lnTo>
                  <a:lnTo>
                    <a:pt x="87" y="9"/>
                  </a:lnTo>
                  <a:lnTo>
                    <a:pt x="89" y="11"/>
                  </a:lnTo>
                  <a:lnTo>
                    <a:pt x="91" y="12"/>
                  </a:lnTo>
                  <a:lnTo>
                    <a:pt x="94" y="13"/>
                  </a:lnTo>
                  <a:lnTo>
                    <a:pt x="97" y="13"/>
                  </a:lnTo>
                  <a:lnTo>
                    <a:pt x="100" y="14"/>
                  </a:lnTo>
                  <a:lnTo>
                    <a:pt x="104" y="15"/>
                  </a:lnTo>
                  <a:lnTo>
                    <a:pt x="106" y="16"/>
                  </a:lnTo>
                  <a:lnTo>
                    <a:pt x="108" y="17"/>
                  </a:lnTo>
                  <a:lnTo>
                    <a:pt x="108" y="18"/>
                  </a:lnTo>
                  <a:lnTo>
                    <a:pt x="108" y="21"/>
                  </a:lnTo>
                  <a:lnTo>
                    <a:pt x="106" y="23"/>
                  </a:lnTo>
                  <a:lnTo>
                    <a:pt x="102" y="25"/>
                  </a:lnTo>
                  <a:lnTo>
                    <a:pt x="100" y="28"/>
                  </a:lnTo>
                  <a:lnTo>
                    <a:pt x="102" y="28"/>
                  </a:lnTo>
                  <a:lnTo>
                    <a:pt x="101" y="30"/>
                  </a:lnTo>
                  <a:lnTo>
                    <a:pt x="104" y="28"/>
                  </a:lnTo>
                  <a:lnTo>
                    <a:pt x="105" y="25"/>
                  </a:lnTo>
                  <a:lnTo>
                    <a:pt x="108" y="26"/>
                  </a:lnTo>
                  <a:lnTo>
                    <a:pt x="110" y="26"/>
                  </a:lnTo>
                  <a:lnTo>
                    <a:pt x="111" y="23"/>
                  </a:lnTo>
                  <a:lnTo>
                    <a:pt x="115" y="22"/>
                  </a:lnTo>
                  <a:lnTo>
                    <a:pt x="117" y="23"/>
                  </a:lnTo>
                  <a:lnTo>
                    <a:pt x="121" y="24"/>
                  </a:lnTo>
                  <a:lnTo>
                    <a:pt x="121" y="22"/>
                  </a:lnTo>
                  <a:lnTo>
                    <a:pt x="125" y="24"/>
                  </a:lnTo>
                  <a:lnTo>
                    <a:pt x="128" y="24"/>
                  </a:lnTo>
                  <a:lnTo>
                    <a:pt x="125" y="23"/>
                  </a:lnTo>
                  <a:lnTo>
                    <a:pt x="123" y="21"/>
                  </a:lnTo>
                  <a:lnTo>
                    <a:pt x="125" y="22"/>
                  </a:lnTo>
                  <a:lnTo>
                    <a:pt x="128" y="23"/>
                  </a:lnTo>
                  <a:lnTo>
                    <a:pt x="125" y="20"/>
                  </a:lnTo>
                  <a:lnTo>
                    <a:pt x="125" y="20"/>
                  </a:lnTo>
                  <a:lnTo>
                    <a:pt x="123" y="17"/>
                  </a:lnTo>
                  <a:lnTo>
                    <a:pt x="125" y="17"/>
                  </a:lnTo>
                  <a:lnTo>
                    <a:pt x="125" y="17"/>
                  </a:lnTo>
                  <a:lnTo>
                    <a:pt x="128" y="17"/>
                  </a:lnTo>
                  <a:lnTo>
                    <a:pt x="125" y="16"/>
                  </a:lnTo>
                  <a:lnTo>
                    <a:pt x="124" y="16"/>
                  </a:lnTo>
                  <a:lnTo>
                    <a:pt x="121" y="14"/>
                  </a:lnTo>
                  <a:lnTo>
                    <a:pt x="118" y="14"/>
                  </a:lnTo>
                  <a:lnTo>
                    <a:pt x="116" y="12"/>
                  </a:lnTo>
                  <a:lnTo>
                    <a:pt x="117" y="9"/>
                  </a:lnTo>
                  <a:lnTo>
                    <a:pt x="119" y="9"/>
                  </a:lnTo>
                  <a:lnTo>
                    <a:pt x="123" y="9"/>
                  </a:lnTo>
                  <a:lnTo>
                    <a:pt x="125" y="11"/>
                  </a:lnTo>
                  <a:lnTo>
                    <a:pt x="127" y="11"/>
                  </a:lnTo>
                  <a:lnTo>
                    <a:pt x="130" y="12"/>
                  </a:lnTo>
                  <a:lnTo>
                    <a:pt x="131" y="14"/>
                  </a:lnTo>
                  <a:lnTo>
                    <a:pt x="134" y="16"/>
                  </a:lnTo>
                  <a:lnTo>
                    <a:pt x="136" y="16"/>
                  </a:lnTo>
                  <a:lnTo>
                    <a:pt x="136" y="17"/>
                  </a:lnTo>
                  <a:lnTo>
                    <a:pt x="140" y="18"/>
                  </a:lnTo>
                  <a:lnTo>
                    <a:pt x="139" y="21"/>
                  </a:lnTo>
                  <a:lnTo>
                    <a:pt x="142" y="21"/>
                  </a:lnTo>
                  <a:lnTo>
                    <a:pt x="144" y="22"/>
                  </a:lnTo>
                  <a:lnTo>
                    <a:pt x="144" y="25"/>
                  </a:lnTo>
                  <a:lnTo>
                    <a:pt x="144" y="28"/>
                  </a:lnTo>
                  <a:lnTo>
                    <a:pt x="145" y="31"/>
                  </a:lnTo>
                  <a:lnTo>
                    <a:pt x="147" y="33"/>
                  </a:lnTo>
                  <a:lnTo>
                    <a:pt x="147" y="35"/>
                  </a:lnTo>
                  <a:lnTo>
                    <a:pt x="150" y="38"/>
                  </a:lnTo>
                  <a:lnTo>
                    <a:pt x="149" y="40"/>
                  </a:lnTo>
                  <a:lnTo>
                    <a:pt x="150" y="43"/>
                  </a:lnTo>
                  <a:lnTo>
                    <a:pt x="152" y="43"/>
                  </a:lnTo>
                  <a:lnTo>
                    <a:pt x="156" y="46"/>
                  </a:lnTo>
                  <a:lnTo>
                    <a:pt x="154" y="43"/>
                  </a:lnTo>
                  <a:lnTo>
                    <a:pt x="158" y="42"/>
                  </a:lnTo>
                  <a:lnTo>
                    <a:pt x="160" y="41"/>
                  </a:lnTo>
                  <a:lnTo>
                    <a:pt x="162" y="40"/>
                  </a:lnTo>
                  <a:lnTo>
                    <a:pt x="161" y="38"/>
                  </a:lnTo>
                  <a:lnTo>
                    <a:pt x="159" y="35"/>
                  </a:lnTo>
                  <a:lnTo>
                    <a:pt x="158" y="33"/>
                  </a:lnTo>
                  <a:lnTo>
                    <a:pt x="156" y="31"/>
                  </a:lnTo>
                  <a:lnTo>
                    <a:pt x="157" y="28"/>
                  </a:lnTo>
                  <a:lnTo>
                    <a:pt x="154" y="25"/>
                  </a:lnTo>
                  <a:lnTo>
                    <a:pt x="154" y="23"/>
                  </a:lnTo>
                  <a:lnTo>
                    <a:pt x="152" y="20"/>
                  </a:lnTo>
                  <a:lnTo>
                    <a:pt x="152" y="17"/>
                  </a:lnTo>
                  <a:lnTo>
                    <a:pt x="151" y="16"/>
                  </a:lnTo>
                  <a:lnTo>
                    <a:pt x="151" y="14"/>
                  </a:lnTo>
                  <a:lnTo>
                    <a:pt x="150" y="11"/>
                  </a:lnTo>
                  <a:lnTo>
                    <a:pt x="151" y="8"/>
                  </a:lnTo>
                  <a:lnTo>
                    <a:pt x="149" y="6"/>
                  </a:lnTo>
                  <a:lnTo>
                    <a:pt x="151" y="5"/>
                  </a:lnTo>
                  <a:lnTo>
                    <a:pt x="154" y="5"/>
                  </a:lnTo>
                  <a:lnTo>
                    <a:pt x="151" y="4"/>
                  </a:lnTo>
                  <a:lnTo>
                    <a:pt x="152" y="0"/>
                  </a:lnTo>
                  <a:lnTo>
                    <a:pt x="156" y="1"/>
                  </a:lnTo>
                  <a:lnTo>
                    <a:pt x="158" y="1"/>
                  </a:lnTo>
                  <a:lnTo>
                    <a:pt x="160" y="3"/>
                  </a:lnTo>
                  <a:lnTo>
                    <a:pt x="164" y="5"/>
                  </a:lnTo>
                  <a:lnTo>
                    <a:pt x="166" y="5"/>
                  </a:lnTo>
                  <a:lnTo>
                    <a:pt x="166" y="1"/>
                  </a:lnTo>
                  <a:lnTo>
                    <a:pt x="168" y="1"/>
                  </a:lnTo>
                  <a:lnTo>
                    <a:pt x="171" y="4"/>
                  </a:lnTo>
                  <a:lnTo>
                    <a:pt x="174" y="5"/>
                  </a:lnTo>
                  <a:lnTo>
                    <a:pt x="177" y="7"/>
                  </a:lnTo>
                  <a:lnTo>
                    <a:pt x="179" y="8"/>
                  </a:lnTo>
                  <a:lnTo>
                    <a:pt x="183" y="9"/>
                  </a:lnTo>
                  <a:lnTo>
                    <a:pt x="185" y="12"/>
                  </a:lnTo>
                  <a:lnTo>
                    <a:pt x="187" y="14"/>
                  </a:lnTo>
                  <a:lnTo>
                    <a:pt x="187" y="17"/>
                  </a:lnTo>
                  <a:lnTo>
                    <a:pt x="190" y="20"/>
                  </a:lnTo>
                  <a:lnTo>
                    <a:pt x="191" y="23"/>
                  </a:lnTo>
                  <a:lnTo>
                    <a:pt x="191" y="25"/>
                  </a:lnTo>
                  <a:lnTo>
                    <a:pt x="192" y="28"/>
                  </a:lnTo>
                  <a:lnTo>
                    <a:pt x="194" y="31"/>
                  </a:lnTo>
                  <a:lnTo>
                    <a:pt x="194" y="33"/>
                  </a:lnTo>
                  <a:lnTo>
                    <a:pt x="195" y="37"/>
                  </a:lnTo>
                  <a:lnTo>
                    <a:pt x="196" y="39"/>
                  </a:lnTo>
                  <a:lnTo>
                    <a:pt x="199" y="41"/>
                  </a:lnTo>
                  <a:lnTo>
                    <a:pt x="201" y="45"/>
                  </a:lnTo>
                  <a:lnTo>
                    <a:pt x="202" y="47"/>
                  </a:lnTo>
                  <a:lnTo>
                    <a:pt x="203" y="49"/>
                  </a:lnTo>
                  <a:lnTo>
                    <a:pt x="203" y="52"/>
                  </a:lnTo>
                  <a:lnTo>
                    <a:pt x="201" y="54"/>
                  </a:lnTo>
                  <a:lnTo>
                    <a:pt x="201" y="56"/>
                  </a:lnTo>
                  <a:lnTo>
                    <a:pt x="199" y="58"/>
                  </a:lnTo>
                  <a:lnTo>
                    <a:pt x="202" y="61"/>
                  </a:lnTo>
                  <a:lnTo>
                    <a:pt x="204" y="61"/>
                  </a:lnTo>
                  <a:lnTo>
                    <a:pt x="207" y="65"/>
                  </a:lnTo>
                  <a:lnTo>
                    <a:pt x="209" y="67"/>
                  </a:lnTo>
                  <a:lnTo>
                    <a:pt x="211" y="68"/>
                  </a:lnTo>
                  <a:lnTo>
                    <a:pt x="215" y="71"/>
                  </a:lnTo>
                  <a:lnTo>
                    <a:pt x="217" y="71"/>
                  </a:lnTo>
                  <a:lnTo>
                    <a:pt x="220" y="73"/>
                  </a:lnTo>
                  <a:lnTo>
                    <a:pt x="222" y="73"/>
                  </a:lnTo>
                  <a:lnTo>
                    <a:pt x="220" y="72"/>
                  </a:lnTo>
                  <a:lnTo>
                    <a:pt x="219" y="69"/>
                  </a:lnTo>
                  <a:lnTo>
                    <a:pt x="222" y="71"/>
                  </a:lnTo>
                  <a:lnTo>
                    <a:pt x="224" y="74"/>
                  </a:lnTo>
                  <a:lnTo>
                    <a:pt x="227" y="74"/>
                  </a:lnTo>
                  <a:lnTo>
                    <a:pt x="229" y="75"/>
                  </a:lnTo>
                  <a:lnTo>
                    <a:pt x="233" y="77"/>
                  </a:lnTo>
                  <a:lnTo>
                    <a:pt x="235" y="78"/>
                  </a:lnTo>
                  <a:lnTo>
                    <a:pt x="237" y="78"/>
                  </a:lnTo>
                  <a:lnTo>
                    <a:pt x="241" y="80"/>
                  </a:lnTo>
                  <a:lnTo>
                    <a:pt x="241" y="82"/>
                  </a:lnTo>
                  <a:lnTo>
                    <a:pt x="243" y="82"/>
                  </a:lnTo>
                  <a:lnTo>
                    <a:pt x="246" y="82"/>
                  </a:lnTo>
                  <a:lnTo>
                    <a:pt x="249" y="83"/>
                  </a:lnTo>
                  <a:lnTo>
                    <a:pt x="250" y="85"/>
                  </a:lnTo>
                  <a:lnTo>
                    <a:pt x="25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6" name="Freeform 232">
              <a:extLst>
                <a:ext uri="{FF2B5EF4-FFF2-40B4-BE49-F238E27FC236}">
                  <a16:creationId xmlns:a16="http://schemas.microsoft.com/office/drawing/2014/main" id="{9EB23148-3C96-4254-A6E8-1B9CDF40F564}"/>
                </a:ext>
              </a:extLst>
            </p:cNvPr>
            <p:cNvSpPr>
              <a:spLocks noEditPoints="1"/>
            </p:cNvSpPr>
            <p:nvPr/>
          </p:nvSpPr>
          <p:spPr bwMode="auto">
            <a:xfrm>
              <a:off x="3743325" y="2311400"/>
              <a:ext cx="450850" cy="188913"/>
            </a:xfrm>
            <a:custGeom>
              <a:avLst/>
              <a:gdLst>
                <a:gd name="T0" fmla="*/ 235 w 284"/>
                <a:gd name="T1" fmla="*/ 46 h 119"/>
                <a:gd name="T2" fmla="*/ 229 w 284"/>
                <a:gd name="T3" fmla="*/ 57 h 119"/>
                <a:gd name="T4" fmla="*/ 238 w 284"/>
                <a:gd name="T5" fmla="*/ 59 h 119"/>
                <a:gd name="T6" fmla="*/ 227 w 284"/>
                <a:gd name="T7" fmla="*/ 62 h 119"/>
                <a:gd name="T8" fmla="*/ 220 w 284"/>
                <a:gd name="T9" fmla="*/ 71 h 119"/>
                <a:gd name="T10" fmla="*/ 203 w 284"/>
                <a:gd name="T11" fmla="*/ 73 h 119"/>
                <a:gd name="T12" fmla="*/ 188 w 284"/>
                <a:gd name="T13" fmla="*/ 66 h 119"/>
                <a:gd name="T14" fmla="*/ 183 w 284"/>
                <a:gd name="T15" fmla="*/ 70 h 119"/>
                <a:gd name="T16" fmla="*/ 166 w 284"/>
                <a:gd name="T17" fmla="*/ 72 h 119"/>
                <a:gd name="T18" fmla="*/ 155 w 284"/>
                <a:gd name="T19" fmla="*/ 68 h 119"/>
                <a:gd name="T20" fmla="*/ 143 w 284"/>
                <a:gd name="T21" fmla="*/ 73 h 119"/>
                <a:gd name="T22" fmla="*/ 130 w 284"/>
                <a:gd name="T23" fmla="*/ 71 h 119"/>
                <a:gd name="T24" fmla="*/ 113 w 284"/>
                <a:gd name="T25" fmla="*/ 70 h 119"/>
                <a:gd name="T26" fmla="*/ 108 w 284"/>
                <a:gd name="T27" fmla="*/ 64 h 119"/>
                <a:gd name="T28" fmla="*/ 94 w 284"/>
                <a:gd name="T29" fmla="*/ 70 h 119"/>
                <a:gd name="T30" fmla="*/ 83 w 284"/>
                <a:gd name="T31" fmla="*/ 64 h 119"/>
                <a:gd name="T32" fmla="*/ 74 w 284"/>
                <a:gd name="T33" fmla="*/ 68 h 119"/>
                <a:gd name="T34" fmla="*/ 66 w 284"/>
                <a:gd name="T35" fmla="*/ 54 h 119"/>
                <a:gd name="T36" fmla="*/ 67 w 284"/>
                <a:gd name="T37" fmla="*/ 42 h 119"/>
                <a:gd name="T38" fmla="*/ 58 w 284"/>
                <a:gd name="T39" fmla="*/ 28 h 119"/>
                <a:gd name="T40" fmla="*/ 42 w 284"/>
                <a:gd name="T41" fmla="*/ 23 h 119"/>
                <a:gd name="T42" fmla="*/ 24 w 284"/>
                <a:gd name="T43" fmla="*/ 24 h 119"/>
                <a:gd name="T44" fmla="*/ 16 w 284"/>
                <a:gd name="T45" fmla="*/ 20 h 119"/>
                <a:gd name="T46" fmla="*/ 11 w 284"/>
                <a:gd name="T47" fmla="*/ 14 h 119"/>
                <a:gd name="T48" fmla="*/ 4 w 284"/>
                <a:gd name="T49" fmla="*/ 9 h 119"/>
                <a:gd name="T50" fmla="*/ 8 w 284"/>
                <a:gd name="T51" fmla="*/ 0 h 119"/>
                <a:gd name="T52" fmla="*/ 25 w 284"/>
                <a:gd name="T53" fmla="*/ 3 h 119"/>
                <a:gd name="T54" fmla="*/ 42 w 284"/>
                <a:gd name="T55" fmla="*/ 5 h 119"/>
                <a:gd name="T56" fmla="*/ 44 w 284"/>
                <a:gd name="T57" fmla="*/ 19 h 119"/>
                <a:gd name="T58" fmla="*/ 61 w 284"/>
                <a:gd name="T59" fmla="*/ 14 h 119"/>
                <a:gd name="T60" fmla="*/ 82 w 284"/>
                <a:gd name="T61" fmla="*/ 13 h 119"/>
                <a:gd name="T62" fmla="*/ 77 w 284"/>
                <a:gd name="T63" fmla="*/ 16 h 119"/>
                <a:gd name="T64" fmla="*/ 89 w 284"/>
                <a:gd name="T65" fmla="*/ 20 h 119"/>
                <a:gd name="T66" fmla="*/ 104 w 284"/>
                <a:gd name="T67" fmla="*/ 23 h 119"/>
                <a:gd name="T68" fmla="*/ 91 w 284"/>
                <a:gd name="T69" fmla="*/ 25 h 119"/>
                <a:gd name="T70" fmla="*/ 77 w 284"/>
                <a:gd name="T71" fmla="*/ 24 h 119"/>
                <a:gd name="T72" fmla="*/ 87 w 284"/>
                <a:gd name="T73" fmla="*/ 28 h 119"/>
                <a:gd name="T74" fmla="*/ 82 w 284"/>
                <a:gd name="T75" fmla="*/ 30 h 119"/>
                <a:gd name="T76" fmla="*/ 94 w 284"/>
                <a:gd name="T77" fmla="*/ 30 h 119"/>
                <a:gd name="T78" fmla="*/ 105 w 284"/>
                <a:gd name="T79" fmla="*/ 38 h 119"/>
                <a:gd name="T80" fmla="*/ 105 w 284"/>
                <a:gd name="T81" fmla="*/ 43 h 119"/>
                <a:gd name="T82" fmla="*/ 116 w 284"/>
                <a:gd name="T83" fmla="*/ 42 h 119"/>
                <a:gd name="T84" fmla="*/ 130 w 284"/>
                <a:gd name="T85" fmla="*/ 41 h 119"/>
                <a:gd name="T86" fmla="*/ 146 w 284"/>
                <a:gd name="T87" fmla="*/ 47 h 119"/>
                <a:gd name="T88" fmla="*/ 152 w 284"/>
                <a:gd name="T89" fmla="*/ 43 h 119"/>
                <a:gd name="T90" fmla="*/ 168 w 284"/>
                <a:gd name="T91" fmla="*/ 39 h 119"/>
                <a:gd name="T92" fmla="*/ 185 w 284"/>
                <a:gd name="T93" fmla="*/ 38 h 119"/>
                <a:gd name="T94" fmla="*/ 204 w 284"/>
                <a:gd name="T95" fmla="*/ 36 h 119"/>
                <a:gd name="T96" fmla="*/ 220 w 284"/>
                <a:gd name="T97" fmla="*/ 41 h 119"/>
                <a:gd name="T98" fmla="*/ 231 w 284"/>
                <a:gd name="T99" fmla="*/ 93 h 119"/>
                <a:gd name="T100" fmla="*/ 248 w 284"/>
                <a:gd name="T101" fmla="*/ 94 h 119"/>
                <a:gd name="T102" fmla="*/ 265 w 284"/>
                <a:gd name="T103" fmla="*/ 97 h 119"/>
                <a:gd name="T104" fmla="*/ 279 w 284"/>
                <a:gd name="T105" fmla="*/ 109 h 119"/>
                <a:gd name="T106" fmla="*/ 275 w 284"/>
                <a:gd name="T107" fmla="*/ 116 h 119"/>
                <a:gd name="T108" fmla="*/ 254 w 284"/>
                <a:gd name="T109" fmla="*/ 115 h 119"/>
                <a:gd name="T110" fmla="*/ 237 w 284"/>
                <a:gd name="T111" fmla="*/ 118 h 119"/>
                <a:gd name="T112" fmla="*/ 228 w 284"/>
                <a:gd name="T113" fmla="*/ 106 h 119"/>
                <a:gd name="T114" fmla="*/ 220 w 284"/>
                <a:gd name="T115" fmla="*/ 94 h 119"/>
                <a:gd name="T116" fmla="*/ 231 w 284"/>
                <a:gd name="T11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119">
                  <a:moveTo>
                    <a:pt x="231" y="43"/>
                  </a:moveTo>
                  <a:lnTo>
                    <a:pt x="231" y="43"/>
                  </a:lnTo>
                  <a:lnTo>
                    <a:pt x="228" y="46"/>
                  </a:lnTo>
                  <a:lnTo>
                    <a:pt x="231" y="46"/>
                  </a:lnTo>
                  <a:lnTo>
                    <a:pt x="232" y="46"/>
                  </a:lnTo>
                  <a:lnTo>
                    <a:pt x="235" y="46"/>
                  </a:lnTo>
                  <a:lnTo>
                    <a:pt x="238" y="48"/>
                  </a:lnTo>
                  <a:lnTo>
                    <a:pt x="237" y="50"/>
                  </a:lnTo>
                  <a:lnTo>
                    <a:pt x="237" y="53"/>
                  </a:lnTo>
                  <a:lnTo>
                    <a:pt x="233" y="54"/>
                  </a:lnTo>
                  <a:lnTo>
                    <a:pt x="231" y="56"/>
                  </a:lnTo>
                  <a:lnTo>
                    <a:pt x="229" y="57"/>
                  </a:lnTo>
                  <a:lnTo>
                    <a:pt x="226" y="58"/>
                  </a:lnTo>
                  <a:lnTo>
                    <a:pt x="229" y="59"/>
                  </a:lnTo>
                  <a:lnTo>
                    <a:pt x="231" y="58"/>
                  </a:lnTo>
                  <a:lnTo>
                    <a:pt x="232" y="58"/>
                  </a:lnTo>
                  <a:lnTo>
                    <a:pt x="235" y="57"/>
                  </a:lnTo>
                  <a:lnTo>
                    <a:pt x="238" y="59"/>
                  </a:lnTo>
                  <a:lnTo>
                    <a:pt x="239" y="62"/>
                  </a:lnTo>
                  <a:lnTo>
                    <a:pt x="237" y="63"/>
                  </a:lnTo>
                  <a:lnTo>
                    <a:pt x="233" y="63"/>
                  </a:lnTo>
                  <a:lnTo>
                    <a:pt x="231" y="63"/>
                  </a:lnTo>
                  <a:lnTo>
                    <a:pt x="229" y="63"/>
                  </a:lnTo>
                  <a:lnTo>
                    <a:pt x="227" y="62"/>
                  </a:lnTo>
                  <a:lnTo>
                    <a:pt x="229" y="64"/>
                  </a:lnTo>
                  <a:lnTo>
                    <a:pt x="228" y="67"/>
                  </a:lnTo>
                  <a:lnTo>
                    <a:pt x="228" y="70"/>
                  </a:lnTo>
                  <a:lnTo>
                    <a:pt x="226" y="70"/>
                  </a:lnTo>
                  <a:lnTo>
                    <a:pt x="222" y="71"/>
                  </a:lnTo>
                  <a:lnTo>
                    <a:pt x="220" y="71"/>
                  </a:lnTo>
                  <a:lnTo>
                    <a:pt x="217" y="70"/>
                  </a:lnTo>
                  <a:lnTo>
                    <a:pt x="214" y="71"/>
                  </a:lnTo>
                  <a:lnTo>
                    <a:pt x="211" y="72"/>
                  </a:lnTo>
                  <a:lnTo>
                    <a:pt x="209" y="73"/>
                  </a:lnTo>
                  <a:lnTo>
                    <a:pt x="205" y="73"/>
                  </a:lnTo>
                  <a:lnTo>
                    <a:pt x="203" y="73"/>
                  </a:lnTo>
                  <a:lnTo>
                    <a:pt x="200" y="72"/>
                  </a:lnTo>
                  <a:lnTo>
                    <a:pt x="197" y="71"/>
                  </a:lnTo>
                  <a:lnTo>
                    <a:pt x="194" y="72"/>
                  </a:lnTo>
                  <a:lnTo>
                    <a:pt x="192" y="71"/>
                  </a:lnTo>
                  <a:lnTo>
                    <a:pt x="189" y="68"/>
                  </a:lnTo>
                  <a:lnTo>
                    <a:pt x="188" y="66"/>
                  </a:lnTo>
                  <a:lnTo>
                    <a:pt x="188" y="63"/>
                  </a:lnTo>
                  <a:lnTo>
                    <a:pt x="186" y="63"/>
                  </a:lnTo>
                  <a:lnTo>
                    <a:pt x="183" y="63"/>
                  </a:lnTo>
                  <a:lnTo>
                    <a:pt x="186" y="65"/>
                  </a:lnTo>
                  <a:lnTo>
                    <a:pt x="184" y="67"/>
                  </a:lnTo>
                  <a:lnTo>
                    <a:pt x="183" y="70"/>
                  </a:lnTo>
                  <a:lnTo>
                    <a:pt x="180" y="71"/>
                  </a:lnTo>
                  <a:lnTo>
                    <a:pt x="177" y="71"/>
                  </a:lnTo>
                  <a:lnTo>
                    <a:pt x="175" y="72"/>
                  </a:lnTo>
                  <a:lnTo>
                    <a:pt x="171" y="72"/>
                  </a:lnTo>
                  <a:lnTo>
                    <a:pt x="169" y="72"/>
                  </a:lnTo>
                  <a:lnTo>
                    <a:pt x="166" y="72"/>
                  </a:lnTo>
                  <a:lnTo>
                    <a:pt x="163" y="70"/>
                  </a:lnTo>
                  <a:lnTo>
                    <a:pt x="162" y="67"/>
                  </a:lnTo>
                  <a:lnTo>
                    <a:pt x="162" y="70"/>
                  </a:lnTo>
                  <a:lnTo>
                    <a:pt x="160" y="72"/>
                  </a:lnTo>
                  <a:lnTo>
                    <a:pt x="158" y="72"/>
                  </a:lnTo>
                  <a:lnTo>
                    <a:pt x="155" y="68"/>
                  </a:lnTo>
                  <a:lnTo>
                    <a:pt x="155" y="72"/>
                  </a:lnTo>
                  <a:lnTo>
                    <a:pt x="153" y="72"/>
                  </a:lnTo>
                  <a:lnTo>
                    <a:pt x="150" y="73"/>
                  </a:lnTo>
                  <a:lnTo>
                    <a:pt x="147" y="73"/>
                  </a:lnTo>
                  <a:lnTo>
                    <a:pt x="146" y="70"/>
                  </a:lnTo>
                  <a:lnTo>
                    <a:pt x="143" y="73"/>
                  </a:lnTo>
                  <a:lnTo>
                    <a:pt x="141" y="72"/>
                  </a:lnTo>
                  <a:lnTo>
                    <a:pt x="138" y="70"/>
                  </a:lnTo>
                  <a:lnTo>
                    <a:pt x="138" y="73"/>
                  </a:lnTo>
                  <a:lnTo>
                    <a:pt x="136" y="73"/>
                  </a:lnTo>
                  <a:lnTo>
                    <a:pt x="134" y="73"/>
                  </a:lnTo>
                  <a:lnTo>
                    <a:pt x="130" y="71"/>
                  </a:lnTo>
                  <a:lnTo>
                    <a:pt x="128" y="73"/>
                  </a:lnTo>
                  <a:lnTo>
                    <a:pt x="125" y="72"/>
                  </a:lnTo>
                  <a:lnTo>
                    <a:pt x="122" y="73"/>
                  </a:lnTo>
                  <a:lnTo>
                    <a:pt x="119" y="72"/>
                  </a:lnTo>
                  <a:lnTo>
                    <a:pt x="117" y="72"/>
                  </a:lnTo>
                  <a:lnTo>
                    <a:pt x="113" y="70"/>
                  </a:lnTo>
                  <a:lnTo>
                    <a:pt x="116" y="67"/>
                  </a:lnTo>
                  <a:lnTo>
                    <a:pt x="115" y="64"/>
                  </a:lnTo>
                  <a:lnTo>
                    <a:pt x="113" y="62"/>
                  </a:lnTo>
                  <a:lnTo>
                    <a:pt x="111" y="64"/>
                  </a:lnTo>
                  <a:lnTo>
                    <a:pt x="110" y="67"/>
                  </a:lnTo>
                  <a:lnTo>
                    <a:pt x="108" y="64"/>
                  </a:lnTo>
                  <a:lnTo>
                    <a:pt x="107" y="67"/>
                  </a:lnTo>
                  <a:lnTo>
                    <a:pt x="105" y="70"/>
                  </a:lnTo>
                  <a:lnTo>
                    <a:pt x="102" y="70"/>
                  </a:lnTo>
                  <a:lnTo>
                    <a:pt x="100" y="71"/>
                  </a:lnTo>
                  <a:lnTo>
                    <a:pt x="98" y="71"/>
                  </a:lnTo>
                  <a:lnTo>
                    <a:pt x="94" y="70"/>
                  </a:lnTo>
                  <a:lnTo>
                    <a:pt x="93" y="71"/>
                  </a:lnTo>
                  <a:lnTo>
                    <a:pt x="90" y="70"/>
                  </a:lnTo>
                  <a:lnTo>
                    <a:pt x="87" y="70"/>
                  </a:lnTo>
                  <a:lnTo>
                    <a:pt x="85" y="68"/>
                  </a:lnTo>
                  <a:lnTo>
                    <a:pt x="82" y="67"/>
                  </a:lnTo>
                  <a:lnTo>
                    <a:pt x="83" y="64"/>
                  </a:lnTo>
                  <a:lnTo>
                    <a:pt x="83" y="62"/>
                  </a:lnTo>
                  <a:lnTo>
                    <a:pt x="81" y="64"/>
                  </a:lnTo>
                  <a:lnTo>
                    <a:pt x="77" y="66"/>
                  </a:lnTo>
                  <a:lnTo>
                    <a:pt x="79" y="68"/>
                  </a:lnTo>
                  <a:lnTo>
                    <a:pt x="76" y="66"/>
                  </a:lnTo>
                  <a:lnTo>
                    <a:pt x="74" y="68"/>
                  </a:lnTo>
                  <a:lnTo>
                    <a:pt x="70" y="66"/>
                  </a:lnTo>
                  <a:lnTo>
                    <a:pt x="68" y="65"/>
                  </a:lnTo>
                  <a:lnTo>
                    <a:pt x="67" y="63"/>
                  </a:lnTo>
                  <a:lnTo>
                    <a:pt x="66" y="59"/>
                  </a:lnTo>
                  <a:lnTo>
                    <a:pt x="64" y="57"/>
                  </a:lnTo>
                  <a:lnTo>
                    <a:pt x="66" y="54"/>
                  </a:lnTo>
                  <a:lnTo>
                    <a:pt x="62" y="54"/>
                  </a:lnTo>
                  <a:lnTo>
                    <a:pt x="60" y="51"/>
                  </a:lnTo>
                  <a:lnTo>
                    <a:pt x="61" y="48"/>
                  </a:lnTo>
                  <a:lnTo>
                    <a:pt x="61" y="46"/>
                  </a:lnTo>
                  <a:lnTo>
                    <a:pt x="64" y="43"/>
                  </a:lnTo>
                  <a:lnTo>
                    <a:pt x="67" y="42"/>
                  </a:lnTo>
                  <a:lnTo>
                    <a:pt x="66" y="39"/>
                  </a:lnTo>
                  <a:lnTo>
                    <a:pt x="65" y="37"/>
                  </a:lnTo>
                  <a:lnTo>
                    <a:pt x="64" y="33"/>
                  </a:lnTo>
                  <a:lnTo>
                    <a:pt x="60" y="32"/>
                  </a:lnTo>
                  <a:lnTo>
                    <a:pt x="58" y="30"/>
                  </a:lnTo>
                  <a:lnTo>
                    <a:pt x="58" y="28"/>
                  </a:lnTo>
                  <a:lnTo>
                    <a:pt x="56" y="24"/>
                  </a:lnTo>
                  <a:lnTo>
                    <a:pt x="53" y="23"/>
                  </a:lnTo>
                  <a:lnTo>
                    <a:pt x="50" y="20"/>
                  </a:lnTo>
                  <a:lnTo>
                    <a:pt x="47" y="21"/>
                  </a:lnTo>
                  <a:lnTo>
                    <a:pt x="44" y="23"/>
                  </a:lnTo>
                  <a:lnTo>
                    <a:pt x="42" y="23"/>
                  </a:lnTo>
                  <a:lnTo>
                    <a:pt x="39" y="23"/>
                  </a:lnTo>
                  <a:lnTo>
                    <a:pt x="35" y="23"/>
                  </a:lnTo>
                  <a:lnTo>
                    <a:pt x="33" y="23"/>
                  </a:lnTo>
                  <a:lnTo>
                    <a:pt x="30" y="22"/>
                  </a:lnTo>
                  <a:lnTo>
                    <a:pt x="27" y="23"/>
                  </a:lnTo>
                  <a:lnTo>
                    <a:pt x="24" y="24"/>
                  </a:lnTo>
                  <a:lnTo>
                    <a:pt x="22" y="22"/>
                  </a:lnTo>
                  <a:lnTo>
                    <a:pt x="24" y="22"/>
                  </a:lnTo>
                  <a:lnTo>
                    <a:pt x="27" y="21"/>
                  </a:lnTo>
                  <a:lnTo>
                    <a:pt x="21" y="20"/>
                  </a:lnTo>
                  <a:lnTo>
                    <a:pt x="18" y="20"/>
                  </a:lnTo>
                  <a:lnTo>
                    <a:pt x="16" y="20"/>
                  </a:lnTo>
                  <a:lnTo>
                    <a:pt x="13" y="19"/>
                  </a:lnTo>
                  <a:lnTo>
                    <a:pt x="11" y="16"/>
                  </a:lnTo>
                  <a:lnTo>
                    <a:pt x="14" y="16"/>
                  </a:lnTo>
                  <a:lnTo>
                    <a:pt x="16" y="14"/>
                  </a:lnTo>
                  <a:lnTo>
                    <a:pt x="14" y="15"/>
                  </a:lnTo>
                  <a:lnTo>
                    <a:pt x="11" y="14"/>
                  </a:lnTo>
                  <a:lnTo>
                    <a:pt x="8" y="13"/>
                  </a:lnTo>
                  <a:lnTo>
                    <a:pt x="6" y="12"/>
                  </a:lnTo>
                  <a:lnTo>
                    <a:pt x="2" y="11"/>
                  </a:lnTo>
                  <a:lnTo>
                    <a:pt x="0" y="11"/>
                  </a:lnTo>
                  <a:lnTo>
                    <a:pt x="0" y="7"/>
                  </a:lnTo>
                  <a:lnTo>
                    <a:pt x="4" y="9"/>
                  </a:lnTo>
                  <a:lnTo>
                    <a:pt x="6" y="7"/>
                  </a:lnTo>
                  <a:lnTo>
                    <a:pt x="4" y="6"/>
                  </a:lnTo>
                  <a:lnTo>
                    <a:pt x="0" y="4"/>
                  </a:lnTo>
                  <a:lnTo>
                    <a:pt x="4" y="3"/>
                  </a:lnTo>
                  <a:lnTo>
                    <a:pt x="6" y="3"/>
                  </a:lnTo>
                  <a:lnTo>
                    <a:pt x="8" y="0"/>
                  </a:lnTo>
                  <a:lnTo>
                    <a:pt x="11" y="0"/>
                  </a:lnTo>
                  <a:lnTo>
                    <a:pt x="14" y="0"/>
                  </a:lnTo>
                  <a:lnTo>
                    <a:pt x="17" y="0"/>
                  </a:lnTo>
                  <a:lnTo>
                    <a:pt x="21" y="0"/>
                  </a:lnTo>
                  <a:lnTo>
                    <a:pt x="23" y="2"/>
                  </a:lnTo>
                  <a:lnTo>
                    <a:pt x="25" y="3"/>
                  </a:lnTo>
                  <a:lnTo>
                    <a:pt x="28" y="3"/>
                  </a:lnTo>
                  <a:lnTo>
                    <a:pt x="31" y="3"/>
                  </a:lnTo>
                  <a:lnTo>
                    <a:pt x="34" y="5"/>
                  </a:lnTo>
                  <a:lnTo>
                    <a:pt x="36" y="5"/>
                  </a:lnTo>
                  <a:lnTo>
                    <a:pt x="40" y="4"/>
                  </a:lnTo>
                  <a:lnTo>
                    <a:pt x="42" y="5"/>
                  </a:lnTo>
                  <a:lnTo>
                    <a:pt x="45" y="6"/>
                  </a:lnTo>
                  <a:lnTo>
                    <a:pt x="48" y="8"/>
                  </a:lnTo>
                  <a:lnTo>
                    <a:pt x="51" y="11"/>
                  </a:lnTo>
                  <a:lnTo>
                    <a:pt x="50" y="13"/>
                  </a:lnTo>
                  <a:lnTo>
                    <a:pt x="47" y="16"/>
                  </a:lnTo>
                  <a:lnTo>
                    <a:pt x="44" y="19"/>
                  </a:lnTo>
                  <a:lnTo>
                    <a:pt x="48" y="17"/>
                  </a:lnTo>
                  <a:lnTo>
                    <a:pt x="50" y="15"/>
                  </a:lnTo>
                  <a:lnTo>
                    <a:pt x="53" y="13"/>
                  </a:lnTo>
                  <a:lnTo>
                    <a:pt x="56" y="13"/>
                  </a:lnTo>
                  <a:lnTo>
                    <a:pt x="59" y="13"/>
                  </a:lnTo>
                  <a:lnTo>
                    <a:pt x="61" y="14"/>
                  </a:lnTo>
                  <a:lnTo>
                    <a:pt x="65" y="13"/>
                  </a:lnTo>
                  <a:lnTo>
                    <a:pt x="67" y="12"/>
                  </a:lnTo>
                  <a:lnTo>
                    <a:pt x="73" y="12"/>
                  </a:lnTo>
                  <a:lnTo>
                    <a:pt x="76" y="12"/>
                  </a:lnTo>
                  <a:lnTo>
                    <a:pt x="78" y="12"/>
                  </a:lnTo>
                  <a:lnTo>
                    <a:pt x="82" y="13"/>
                  </a:lnTo>
                  <a:lnTo>
                    <a:pt x="84" y="14"/>
                  </a:lnTo>
                  <a:lnTo>
                    <a:pt x="86" y="15"/>
                  </a:lnTo>
                  <a:lnTo>
                    <a:pt x="85" y="17"/>
                  </a:lnTo>
                  <a:lnTo>
                    <a:pt x="83" y="17"/>
                  </a:lnTo>
                  <a:lnTo>
                    <a:pt x="79" y="17"/>
                  </a:lnTo>
                  <a:lnTo>
                    <a:pt x="77" y="16"/>
                  </a:lnTo>
                  <a:lnTo>
                    <a:pt x="74" y="17"/>
                  </a:lnTo>
                  <a:lnTo>
                    <a:pt x="77" y="17"/>
                  </a:lnTo>
                  <a:lnTo>
                    <a:pt x="81" y="17"/>
                  </a:lnTo>
                  <a:lnTo>
                    <a:pt x="83" y="19"/>
                  </a:lnTo>
                  <a:lnTo>
                    <a:pt x="85" y="20"/>
                  </a:lnTo>
                  <a:lnTo>
                    <a:pt x="89" y="20"/>
                  </a:lnTo>
                  <a:lnTo>
                    <a:pt x="92" y="20"/>
                  </a:lnTo>
                  <a:lnTo>
                    <a:pt x="94" y="21"/>
                  </a:lnTo>
                  <a:lnTo>
                    <a:pt x="96" y="21"/>
                  </a:lnTo>
                  <a:lnTo>
                    <a:pt x="99" y="22"/>
                  </a:lnTo>
                  <a:lnTo>
                    <a:pt x="102" y="22"/>
                  </a:lnTo>
                  <a:lnTo>
                    <a:pt x="104" y="23"/>
                  </a:lnTo>
                  <a:lnTo>
                    <a:pt x="103" y="25"/>
                  </a:lnTo>
                  <a:lnTo>
                    <a:pt x="100" y="25"/>
                  </a:lnTo>
                  <a:lnTo>
                    <a:pt x="98" y="26"/>
                  </a:lnTo>
                  <a:lnTo>
                    <a:pt x="94" y="25"/>
                  </a:lnTo>
                  <a:lnTo>
                    <a:pt x="94" y="25"/>
                  </a:lnTo>
                  <a:lnTo>
                    <a:pt x="91" y="25"/>
                  </a:lnTo>
                  <a:lnTo>
                    <a:pt x="89" y="26"/>
                  </a:lnTo>
                  <a:lnTo>
                    <a:pt x="91" y="26"/>
                  </a:lnTo>
                  <a:lnTo>
                    <a:pt x="89" y="26"/>
                  </a:lnTo>
                  <a:lnTo>
                    <a:pt x="85" y="25"/>
                  </a:lnTo>
                  <a:lnTo>
                    <a:pt x="83" y="25"/>
                  </a:lnTo>
                  <a:lnTo>
                    <a:pt x="77" y="24"/>
                  </a:lnTo>
                  <a:lnTo>
                    <a:pt x="74" y="24"/>
                  </a:lnTo>
                  <a:lnTo>
                    <a:pt x="76" y="26"/>
                  </a:lnTo>
                  <a:lnTo>
                    <a:pt x="78" y="26"/>
                  </a:lnTo>
                  <a:lnTo>
                    <a:pt x="82" y="26"/>
                  </a:lnTo>
                  <a:lnTo>
                    <a:pt x="84" y="29"/>
                  </a:lnTo>
                  <a:lnTo>
                    <a:pt x="87" y="28"/>
                  </a:lnTo>
                  <a:lnTo>
                    <a:pt x="90" y="30"/>
                  </a:lnTo>
                  <a:lnTo>
                    <a:pt x="86" y="30"/>
                  </a:lnTo>
                  <a:lnTo>
                    <a:pt x="84" y="30"/>
                  </a:lnTo>
                  <a:lnTo>
                    <a:pt x="82" y="30"/>
                  </a:lnTo>
                  <a:lnTo>
                    <a:pt x="78" y="30"/>
                  </a:lnTo>
                  <a:lnTo>
                    <a:pt x="82" y="30"/>
                  </a:lnTo>
                  <a:lnTo>
                    <a:pt x="81" y="33"/>
                  </a:lnTo>
                  <a:lnTo>
                    <a:pt x="83" y="31"/>
                  </a:lnTo>
                  <a:lnTo>
                    <a:pt x="86" y="31"/>
                  </a:lnTo>
                  <a:lnTo>
                    <a:pt x="89" y="32"/>
                  </a:lnTo>
                  <a:lnTo>
                    <a:pt x="92" y="32"/>
                  </a:lnTo>
                  <a:lnTo>
                    <a:pt x="94" y="30"/>
                  </a:lnTo>
                  <a:lnTo>
                    <a:pt x="94" y="30"/>
                  </a:lnTo>
                  <a:lnTo>
                    <a:pt x="98" y="33"/>
                  </a:lnTo>
                  <a:lnTo>
                    <a:pt x="98" y="36"/>
                  </a:lnTo>
                  <a:lnTo>
                    <a:pt x="100" y="34"/>
                  </a:lnTo>
                  <a:lnTo>
                    <a:pt x="102" y="36"/>
                  </a:lnTo>
                  <a:lnTo>
                    <a:pt x="105" y="38"/>
                  </a:lnTo>
                  <a:lnTo>
                    <a:pt x="103" y="41"/>
                  </a:lnTo>
                  <a:lnTo>
                    <a:pt x="100" y="41"/>
                  </a:lnTo>
                  <a:lnTo>
                    <a:pt x="98" y="42"/>
                  </a:lnTo>
                  <a:lnTo>
                    <a:pt x="100" y="43"/>
                  </a:lnTo>
                  <a:lnTo>
                    <a:pt x="103" y="42"/>
                  </a:lnTo>
                  <a:lnTo>
                    <a:pt x="105" y="43"/>
                  </a:lnTo>
                  <a:lnTo>
                    <a:pt x="108" y="46"/>
                  </a:lnTo>
                  <a:lnTo>
                    <a:pt x="111" y="46"/>
                  </a:lnTo>
                  <a:lnTo>
                    <a:pt x="111" y="43"/>
                  </a:lnTo>
                  <a:lnTo>
                    <a:pt x="111" y="41"/>
                  </a:lnTo>
                  <a:lnTo>
                    <a:pt x="113" y="40"/>
                  </a:lnTo>
                  <a:lnTo>
                    <a:pt x="116" y="42"/>
                  </a:lnTo>
                  <a:lnTo>
                    <a:pt x="118" y="46"/>
                  </a:lnTo>
                  <a:lnTo>
                    <a:pt x="121" y="43"/>
                  </a:lnTo>
                  <a:lnTo>
                    <a:pt x="124" y="42"/>
                  </a:lnTo>
                  <a:lnTo>
                    <a:pt x="126" y="42"/>
                  </a:lnTo>
                  <a:lnTo>
                    <a:pt x="129" y="45"/>
                  </a:lnTo>
                  <a:lnTo>
                    <a:pt x="130" y="41"/>
                  </a:lnTo>
                  <a:lnTo>
                    <a:pt x="133" y="42"/>
                  </a:lnTo>
                  <a:lnTo>
                    <a:pt x="136" y="45"/>
                  </a:lnTo>
                  <a:lnTo>
                    <a:pt x="138" y="46"/>
                  </a:lnTo>
                  <a:lnTo>
                    <a:pt x="142" y="46"/>
                  </a:lnTo>
                  <a:lnTo>
                    <a:pt x="143" y="48"/>
                  </a:lnTo>
                  <a:lnTo>
                    <a:pt x="146" y="47"/>
                  </a:lnTo>
                  <a:lnTo>
                    <a:pt x="149" y="47"/>
                  </a:lnTo>
                  <a:lnTo>
                    <a:pt x="151" y="47"/>
                  </a:lnTo>
                  <a:lnTo>
                    <a:pt x="154" y="47"/>
                  </a:lnTo>
                  <a:lnTo>
                    <a:pt x="151" y="46"/>
                  </a:lnTo>
                  <a:lnTo>
                    <a:pt x="149" y="43"/>
                  </a:lnTo>
                  <a:lnTo>
                    <a:pt x="152" y="43"/>
                  </a:lnTo>
                  <a:lnTo>
                    <a:pt x="154" y="42"/>
                  </a:lnTo>
                  <a:lnTo>
                    <a:pt x="158" y="42"/>
                  </a:lnTo>
                  <a:lnTo>
                    <a:pt x="160" y="41"/>
                  </a:lnTo>
                  <a:lnTo>
                    <a:pt x="163" y="40"/>
                  </a:lnTo>
                  <a:lnTo>
                    <a:pt x="166" y="40"/>
                  </a:lnTo>
                  <a:lnTo>
                    <a:pt x="168" y="39"/>
                  </a:lnTo>
                  <a:lnTo>
                    <a:pt x="171" y="39"/>
                  </a:lnTo>
                  <a:lnTo>
                    <a:pt x="173" y="38"/>
                  </a:lnTo>
                  <a:lnTo>
                    <a:pt x="177" y="36"/>
                  </a:lnTo>
                  <a:lnTo>
                    <a:pt x="179" y="36"/>
                  </a:lnTo>
                  <a:lnTo>
                    <a:pt x="181" y="37"/>
                  </a:lnTo>
                  <a:lnTo>
                    <a:pt x="185" y="38"/>
                  </a:lnTo>
                  <a:lnTo>
                    <a:pt x="190" y="38"/>
                  </a:lnTo>
                  <a:lnTo>
                    <a:pt x="193" y="37"/>
                  </a:lnTo>
                  <a:lnTo>
                    <a:pt x="196" y="36"/>
                  </a:lnTo>
                  <a:lnTo>
                    <a:pt x="198" y="36"/>
                  </a:lnTo>
                  <a:lnTo>
                    <a:pt x="202" y="36"/>
                  </a:lnTo>
                  <a:lnTo>
                    <a:pt x="204" y="36"/>
                  </a:lnTo>
                  <a:lnTo>
                    <a:pt x="211" y="36"/>
                  </a:lnTo>
                  <a:lnTo>
                    <a:pt x="213" y="37"/>
                  </a:lnTo>
                  <a:lnTo>
                    <a:pt x="217" y="38"/>
                  </a:lnTo>
                  <a:lnTo>
                    <a:pt x="214" y="40"/>
                  </a:lnTo>
                  <a:lnTo>
                    <a:pt x="218" y="41"/>
                  </a:lnTo>
                  <a:lnTo>
                    <a:pt x="220" y="41"/>
                  </a:lnTo>
                  <a:lnTo>
                    <a:pt x="223" y="40"/>
                  </a:lnTo>
                  <a:lnTo>
                    <a:pt x="226" y="41"/>
                  </a:lnTo>
                  <a:lnTo>
                    <a:pt x="229" y="41"/>
                  </a:lnTo>
                  <a:lnTo>
                    <a:pt x="231" y="43"/>
                  </a:lnTo>
                  <a:lnTo>
                    <a:pt x="231" y="43"/>
                  </a:lnTo>
                  <a:close/>
                  <a:moveTo>
                    <a:pt x="231" y="93"/>
                  </a:moveTo>
                  <a:lnTo>
                    <a:pt x="231" y="93"/>
                  </a:lnTo>
                  <a:lnTo>
                    <a:pt x="235" y="94"/>
                  </a:lnTo>
                  <a:lnTo>
                    <a:pt x="237" y="94"/>
                  </a:lnTo>
                  <a:lnTo>
                    <a:pt x="240" y="96"/>
                  </a:lnTo>
                  <a:lnTo>
                    <a:pt x="246" y="96"/>
                  </a:lnTo>
                  <a:lnTo>
                    <a:pt x="248" y="94"/>
                  </a:lnTo>
                  <a:lnTo>
                    <a:pt x="252" y="94"/>
                  </a:lnTo>
                  <a:lnTo>
                    <a:pt x="254" y="94"/>
                  </a:lnTo>
                  <a:lnTo>
                    <a:pt x="257" y="94"/>
                  </a:lnTo>
                  <a:lnTo>
                    <a:pt x="260" y="96"/>
                  </a:lnTo>
                  <a:lnTo>
                    <a:pt x="263" y="97"/>
                  </a:lnTo>
                  <a:lnTo>
                    <a:pt x="265" y="97"/>
                  </a:lnTo>
                  <a:lnTo>
                    <a:pt x="269" y="99"/>
                  </a:lnTo>
                  <a:lnTo>
                    <a:pt x="271" y="100"/>
                  </a:lnTo>
                  <a:lnTo>
                    <a:pt x="273" y="103"/>
                  </a:lnTo>
                  <a:lnTo>
                    <a:pt x="275" y="103"/>
                  </a:lnTo>
                  <a:lnTo>
                    <a:pt x="278" y="106"/>
                  </a:lnTo>
                  <a:lnTo>
                    <a:pt x="279" y="109"/>
                  </a:lnTo>
                  <a:lnTo>
                    <a:pt x="281" y="110"/>
                  </a:lnTo>
                  <a:lnTo>
                    <a:pt x="282" y="113"/>
                  </a:lnTo>
                  <a:lnTo>
                    <a:pt x="284" y="116"/>
                  </a:lnTo>
                  <a:lnTo>
                    <a:pt x="281" y="117"/>
                  </a:lnTo>
                  <a:lnTo>
                    <a:pt x="279" y="117"/>
                  </a:lnTo>
                  <a:lnTo>
                    <a:pt x="275" y="116"/>
                  </a:lnTo>
                  <a:lnTo>
                    <a:pt x="273" y="116"/>
                  </a:lnTo>
                  <a:lnTo>
                    <a:pt x="270" y="116"/>
                  </a:lnTo>
                  <a:lnTo>
                    <a:pt x="267" y="116"/>
                  </a:lnTo>
                  <a:lnTo>
                    <a:pt x="265" y="115"/>
                  </a:lnTo>
                  <a:lnTo>
                    <a:pt x="256" y="115"/>
                  </a:lnTo>
                  <a:lnTo>
                    <a:pt x="254" y="115"/>
                  </a:lnTo>
                  <a:lnTo>
                    <a:pt x="250" y="116"/>
                  </a:lnTo>
                  <a:lnTo>
                    <a:pt x="248" y="116"/>
                  </a:lnTo>
                  <a:lnTo>
                    <a:pt x="245" y="117"/>
                  </a:lnTo>
                  <a:lnTo>
                    <a:pt x="243" y="118"/>
                  </a:lnTo>
                  <a:lnTo>
                    <a:pt x="239" y="119"/>
                  </a:lnTo>
                  <a:lnTo>
                    <a:pt x="237" y="118"/>
                  </a:lnTo>
                  <a:lnTo>
                    <a:pt x="233" y="116"/>
                  </a:lnTo>
                  <a:lnTo>
                    <a:pt x="231" y="116"/>
                  </a:lnTo>
                  <a:lnTo>
                    <a:pt x="230" y="114"/>
                  </a:lnTo>
                  <a:lnTo>
                    <a:pt x="229" y="111"/>
                  </a:lnTo>
                  <a:lnTo>
                    <a:pt x="229" y="108"/>
                  </a:lnTo>
                  <a:lnTo>
                    <a:pt x="228" y="106"/>
                  </a:lnTo>
                  <a:lnTo>
                    <a:pt x="224" y="105"/>
                  </a:lnTo>
                  <a:lnTo>
                    <a:pt x="222" y="105"/>
                  </a:lnTo>
                  <a:lnTo>
                    <a:pt x="219" y="103"/>
                  </a:lnTo>
                  <a:lnTo>
                    <a:pt x="219" y="100"/>
                  </a:lnTo>
                  <a:lnTo>
                    <a:pt x="220" y="98"/>
                  </a:lnTo>
                  <a:lnTo>
                    <a:pt x="220" y="94"/>
                  </a:lnTo>
                  <a:lnTo>
                    <a:pt x="220" y="92"/>
                  </a:lnTo>
                  <a:lnTo>
                    <a:pt x="222" y="92"/>
                  </a:lnTo>
                  <a:lnTo>
                    <a:pt x="226" y="92"/>
                  </a:lnTo>
                  <a:lnTo>
                    <a:pt x="228" y="93"/>
                  </a:lnTo>
                  <a:lnTo>
                    <a:pt x="231" y="93"/>
                  </a:lnTo>
                  <a:lnTo>
                    <a:pt x="23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7" name="Freeform 233">
              <a:extLst>
                <a:ext uri="{FF2B5EF4-FFF2-40B4-BE49-F238E27FC236}">
                  <a16:creationId xmlns:a16="http://schemas.microsoft.com/office/drawing/2014/main" id="{2C4F92A9-F019-46B9-B19A-BD9004C03206}"/>
                </a:ext>
              </a:extLst>
            </p:cNvPr>
            <p:cNvSpPr>
              <a:spLocks/>
            </p:cNvSpPr>
            <p:nvPr/>
          </p:nvSpPr>
          <p:spPr bwMode="auto">
            <a:xfrm>
              <a:off x="3614738" y="2330450"/>
              <a:ext cx="119062" cy="74613"/>
            </a:xfrm>
            <a:custGeom>
              <a:avLst/>
              <a:gdLst>
                <a:gd name="T0" fmla="*/ 36 w 75"/>
                <a:gd name="T1" fmla="*/ 31 h 47"/>
                <a:gd name="T2" fmla="*/ 39 w 75"/>
                <a:gd name="T3" fmla="*/ 30 h 47"/>
                <a:gd name="T4" fmla="*/ 47 w 75"/>
                <a:gd name="T5" fmla="*/ 28 h 47"/>
                <a:gd name="T6" fmla="*/ 49 w 75"/>
                <a:gd name="T7" fmla="*/ 27 h 47"/>
                <a:gd name="T8" fmla="*/ 38 w 75"/>
                <a:gd name="T9" fmla="*/ 28 h 47"/>
                <a:gd name="T10" fmla="*/ 30 w 75"/>
                <a:gd name="T11" fmla="*/ 29 h 47"/>
                <a:gd name="T12" fmla="*/ 21 w 75"/>
                <a:gd name="T13" fmla="*/ 30 h 47"/>
                <a:gd name="T14" fmla="*/ 10 w 75"/>
                <a:gd name="T15" fmla="*/ 31 h 47"/>
                <a:gd name="T16" fmla="*/ 2 w 75"/>
                <a:gd name="T17" fmla="*/ 31 h 47"/>
                <a:gd name="T18" fmla="*/ 5 w 75"/>
                <a:gd name="T19" fmla="*/ 26 h 47"/>
                <a:gd name="T20" fmla="*/ 9 w 75"/>
                <a:gd name="T21" fmla="*/ 25 h 47"/>
                <a:gd name="T22" fmla="*/ 11 w 75"/>
                <a:gd name="T23" fmla="*/ 21 h 47"/>
                <a:gd name="T24" fmla="*/ 20 w 75"/>
                <a:gd name="T25" fmla="*/ 26 h 47"/>
                <a:gd name="T26" fmla="*/ 23 w 75"/>
                <a:gd name="T27" fmla="*/ 25 h 47"/>
                <a:gd name="T28" fmla="*/ 20 w 75"/>
                <a:gd name="T29" fmla="*/ 18 h 47"/>
                <a:gd name="T30" fmla="*/ 12 w 75"/>
                <a:gd name="T31" fmla="*/ 17 h 47"/>
                <a:gd name="T32" fmla="*/ 14 w 75"/>
                <a:gd name="T33" fmla="*/ 12 h 47"/>
                <a:gd name="T34" fmla="*/ 10 w 75"/>
                <a:gd name="T35" fmla="*/ 9 h 47"/>
                <a:gd name="T36" fmla="*/ 18 w 75"/>
                <a:gd name="T37" fmla="*/ 7 h 47"/>
                <a:gd name="T38" fmla="*/ 22 w 75"/>
                <a:gd name="T39" fmla="*/ 12 h 47"/>
                <a:gd name="T40" fmla="*/ 30 w 75"/>
                <a:gd name="T41" fmla="*/ 17 h 47"/>
                <a:gd name="T42" fmla="*/ 38 w 75"/>
                <a:gd name="T43" fmla="*/ 21 h 47"/>
                <a:gd name="T44" fmla="*/ 44 w 75"/>
                <a:gd name="T45" fmla="*/ 19 h 47"/>
                <a:gd name="T46" fmla="*/ 38 w 75"/>
                <a:gd name="T47" fmla="*/ 18 h 47"/>
                <a:gd name="T48" fmla="*/ 38 w 75"/>
                <a:gd name="T49" fmla="*/ 14 h 47"/>
                <a:gd name="T50" fmla="*/ 40 w 75"/>
                <a:gd name="T51" fmla="*/ 14 h 47"/>
                <a:gd name="T52" fmla="*/ 32 w 75"/>
                <a:gd name="T53" fmla="*/ 11 h 47"/>
                <a:gd name="T54" fmla="*/ 38 w 75"/>
                <a:gd name="T55" fmla="*/ 10 h 47"/>
                <a:gd name="T56" fmla="*/ 28 w 75"/>
                <a:gd name="T57" fmla="*/ 7 h 47"/>
                <a:gd name="T58" fmla="*/ 32 w 75"/>
                <a:gd name="T59" fmla="*/ 1 h 47"/>
                <a:gd name="T60" fmla="*/ 44 w 75"/>
                <a:gd name="T61" fmla="*/ 2 h 47"/>
                <a:gd name="T62" fmla="*/ 51 w 75"/>
                <a:gd name="T63" fmla="*/ 7 h 47"/>
                <a:gd name="T64" fmla="*/ 55 w 75"/>
                <a:gd name="T65" fmla="*/ 2 h 47"/>
                <a:gd name="T66" fmla="*/ 57 w 75"/>
                <a:gd name="T67" fmla="*/ 0 h 47"/>
                <a:gd name="T68" fmla="*/ 61 w 75"/>
                <a:gd name="T69" fmla="*/ 3 h 47"/>
                <a:gd name="T70" fmla="*/ 69 w 75"/>
                <a:gd name="T71" fmla="*/ 4 h 47"/>
                <a:gd name="T72" fmla="*/ 72 w 75"/>
                <a:gd name="T73" fmla="*/ 12 h 47"/>
                <a:gd name="T74" fmla="*/ 71 w 75"/>
                <a:gd name="T75" fmla="*/ 21 h 47"/>
                <a:gd name="T76" fmla="*/ 71 w 75"/>
                <a:gd name="T77" fmla="*/ 27 h 47"/>
                <a:gd name="T78" fmla="*/ 73 w 75"/>
                <a:gd name="T79" fmla="*/ 33 h 47"/>
                <a:gd name="T80" fmla="*/ 71 w 75"/>
                <a:gd name="T81" fmla="*/ 31 h 47"/>
                <a:gd name="T82" fmla="*/ 66 w 75"/>
                <a:gd name="T83" fmla="*/ 36 h 47"/>
                <a:gd name="T84" fmla="*/ 69 w 75"/>
                <a:gd name="T85" fmla="*/ 41 h 47"/>
                <a:gd name="T86" fmla="*/ 64 w 75"/>
                <a:gd name="T87" fmla="*/ 41 h 47"/>
                <a:gd name="T88" fmla="*/ 63 w 75"/>
                <a:gd name="T89" fmla="*/ 46 h 47"/>
                <a:gd name="T90" fmla="*/ 55 w 75"/>
                <a:gd name="T91" fmla="*/ 46 h 47"/>
                <a:gd name="T92" fmla="*/ 46 w 75"/>
                <a:gd name="T93" fmla="*/ 44 h 47"/>
                <a:gd name="T94" fmla="*/ 38 w 75"/>
                <a:gd name="T95" fmla="*/ 47 h 47"/>
                <a:gd name="T96" fmla="*/ 32 w 75"/>
                <a:gd name="T97" fmla="*/ 41 h 47"/>
                <a:gd name="T98" fmla="*/ 38 w 75"/>
                <a:gd name="T99" fmla="*/ 39 h 47"/>
                <a:gd name="T100" fmla="*/ 32 w 75"/>
                <a:gd name="T101" fmla="*/ 38 h 47"/>
                <a:gd name="T102" fmla="*/ 30 w 75"/>
                <a:gd name="T103" fmla="*/ 34 h 47"/>
                <a:gd name="T104" fmla="*/ 38 w 75"/>
                <a:gd name="T10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47">
                  <a:moveTo>
                    <a:pt x="38" y="33"/>
                  </a:moveTo>
                  <a:lnTo>
                    <a:pt x="38" y="33"/>
                  </a:lnTo>
                  <a:lnTo>
                    <a:pt x="36" y="31"/>
                  </a:lnTo>
                  <a:lnTo>
                    <a:pt x="38" y="31"/>
                  </a:lnTo>
                  <a:lnTo>
                    <a:pt x="38" y="30"/>
                  </a:lnTo>
                  <a:lnTo>
                    <a:pt x="39" y="30"/>
                  </a:lnTo>
                  <a:lnTo>
                    <a:pt x="42" y="28"/>
                  </a:lnTo>
                  <a:lnTo>
                    <a:pt x="45" y="28"/>
                  </a:lnTo>
                  <a:lnTo>
                    <a:pt x="47" y="28"/>
                  </a:lnTo>
                  <a:lnTo>
                    <a:pt x="51" y="28"/>
                  </a:lnTo>
                  <a:lnTo>
                    <a:pt x="53" y="27"/>
                  </a:lnTo>
                  <a:lnTo>
                    <a:pt x="49" y="27"/>
                  </a:lnTo>
                  <a:lnTo>
                    <a:pt x="44" y="27"/>
                  </a:lnTo>
                  <a:lnTo>
                    <a:pt x="42" y="27"/>
                  </a:lnTo>
                  <a:lnTo>
                    <a:pt x="38" y="28"/>
                  </a:lnTo>
                  <a:lnTo>
                    <a:pt x="36" y="28"/>
                  </a:lnTo>
                  <a:lnTo>
                    <a:pt x="32" y="28"/>
                  </a:lnTo>
                  <a:lnTo>
                    <a:pt x="30" y="29"/>
                  </a:lnTo>
                  <a:lnTo>
                    <a:pt x="27" y="29"/>
                  </a:lnTo>
                  <a:lnTo>
                    <a:pt x="25" y="29"/>
                  </a:lnTo>
                  <a:lnTo>
                    <a:pt x="21" y="30"/>
                  </a:lnTo>
                  <a:lnTo>
                    <a:pt x="19" y="30"/>
                  </a:lnTo>
                  <a:lnTo>
                    <a:pt x="13" y="30"/>
                  </a:lnTo>
                  <a:lnTo>
                    <a:pt x="10" y="31"/>
                  </a:lnTo>
                  <a:lnTo>
                    <a:pt x="8" y="31"/>
                  </a:lnTo>
                  <a:lnTo>
                    <a:pt x="4" y="31"/>
                  </a:lnTo>
                  <a:lnTo>
                    <a:pt x="2" y="31"/>
                  </a:lnTo>
                  <a:lnTo>
                    <a:pt x="0" y="29"/>
                  </a:lnTo>
                  <a:lnTo>
                    <a:pt x="2" y="28"/>
                  </a:lnTo>
                  <a:lnTo>
                    <a:pt x="5" y="26"/>
                  </a:lnTo>
                  <a:lnTo>
                    <a:pt x="8" y="26"/>
                  </a:lnTo>
                  <a:lnTo>
                    <a:pt x="10" y="27"/>
                  </a:lnTo>
                  <a:lnTo>
                    <a:pt x="9" y="25"/>
                  </a:lnTo>
                  <a:lnTo>
                    <a:pt x="5" y="24"/>
                  </a:lnTo>
                  <a:lnTo>
                    <a:pt x="9" y="22"/>
                  </a:lnTo>
                  <a:lnTo>
                    <a:pt x="11" y="21"/>
                  </a:lnTo>
                  <a:lnTo>
                    <a:pt x="14" y="22"/>
                  </a:lnTo>
                  <a:lnTo>
                    <a:pt x="17" y="24"/>
                  </a:lnTo>
                  <a:lnTo>
                    <a:pt x="20" y="26"/>
                  </a:lnTo>
                  <a:lnTo>
                    <a:pt x="22" y="25"/>
                  </a:lnTo>
                  <a:lnTo>
                    <a:pt x="26" y="24"/>
                  </a:lnTo>
                  <a:lnTo>
                    <a:pt x="23" y="25"/>
                  </a:lnTo>
                  <a:lnTo>
                    <a:pt x="20" y="24"/>
                  </a:lnTo>
                  <a:lnTo>
                    <a:pt x="17" y="20"/>
                  </a:lnTo>
                  <a:lnTo>
                    <a:pt x="20" y="18"/>
                  </a:lnTo>
                  <a:lnTo>
                    <a:pt x="18" y="19"/>
                  </a:lnTo>
                  <a:lnTo>
                    <a:pt x="14" y="19"/>
                  </a:lnTo>
                  <a:lnTo>
                    <a:pt x="12" y="17"/>
                  </a:lnTo>
                  <a:lnTo>
                    <a:pt x="14" y="13"/>
                  </a:lnTo>
                  <a:lnTo>
                    <a:pt x="18" y="12"/>
                  </a:lnTo>
                  <a:lnTo>
                    <a:pt x="14" y="12"/>
                  </a:lnTo>
                  <a:lnTo>
                    <a:pt x="12" y="12"/>
                  </a:lnTo>
                  <a:lnTo>
                    <a:pt x="9" y="12"/>
                  </a:lnTo>
                  <a:lnTo>
                    <a:pt x="10" y="9"/>
                  </a:lnTo>
                  <a:lnTo>
                    <a:pt x="12" y="7"/>
                  </a:lnTo>
                  <a:lnTo>
                    <a:pt x="15" y="5"/>
                  </a:lnTo>
                  <a:lnTo>
                    <a:pt x="18" y="7"/>
                  </a:lnTo>
                  <a:lnTo>
                    <a:pt x="21" y="8"/>
                  </a:lnTo>
                  <a:lnTo>
                    <a:pt x="23" y="9"/>
                  </a:lnTo>
                  <a:lnTo>
                    <a:pt x="22" y="12"/>
                  </a:lnTo>
                  <a:lnTo>
                    <a:pt x="26" y="12"/>
                  </a:lnTo>
                  <a:lnTo>
                    <a:pt x="28" y="13"/>
                  </a:lnTo>
                  <a:lnTo>
                    <a:pt x="30" y="17"/>
                  </a:lnTo>
                  <a:lnTo>
                    <a:pt x="32" y="17"/>
                  </a:lnTo>
                  <a:lnTo>
                    <a:pt x="36" y="19"/>
                  </a:lnTo>
                  <a:lnTo>
                    <a:pt x="38" y="21"/>
                  </a:lnTo>
                  <a:lnTo>
                    <a:pt x="38" y="22"/>
                  </a:lnTo>
                  <a:lnTo>
                    <a:pt x="42" y="21"/>
                  </a:lnTo>
                  <a:lnTo>
                    <a:pt x="44" y="19"/>
                  </a:lnTo>
                  <a:lnTo>
                    <a:pt x="42" y="20"/>
                  </a:lnTo>
                  <a:lnTo>
                    <a:pt x="38" y="18"/>
                  </a:lnTo>
                  <a:lnTo>
                    <a:pt x="38" y="18"/>
                  </a:lnTo>
                  <a:lnTo>
                    <a:pt x="37" y="18"/>
                  </a:lnTo>
                  <a:lnTo>
                    <a:pt x="36" y="14"/>
                  </a:lnTo>
                  <a:lnTo>
                    <a:pt x="38" y="14"/>
                  </a:lnTo>
                  <a:lnTo>
                    <a:pt x="40" y="14"/>
                  </a:lnTo>
                  <a:lnTo>
                    <a:pt x="44" y="14"/>
                  </a:lnTo>
                  <a:lnTo>
                    <a:pt x="40" y="14"/>
                  </a:lnTo>
                  <a:lnTo>
                    <a:pt x="38" y="13"/>
                  </a:lnTo>
                  <a:lnTo>
                    <a:pt x="36" y="13"/>
                  </a:lnTo>
                  <a:lnTo>
                    <a:pt x="32" y="11"/>
                  </a:lnTo>
                  <a:lnTo>
                    <a:pt x="36" y="10"/>
                  </a:lnTo>
                  <a:lnTo>
                    <a:pt x="38" y="11"/>
                  </a:lnTo>
                  <a:lnTo>
                    <a:pt x="38" y="10"/>
                  </a:lnTo>
                  <a:lnTo>
                    <a:pt x="36" y="8"/>
                  </a:lnTo>
                  <a:lnTo>
                    <a:pt x="30" y="8"/>
                  </a:lnTo>
                  <a:lnTo>
                    <a:pt x="28" y="7"/>
                  </a:lnTo>
                  <a:lnTo>
                    <a:pt x="27" y="4"/>
                  </a:lnTo>
                  <a:lnTo>
                    <a:pt x="30" y="2"/>
                  </a:lnTo>
                  <a:lnTo>
                    <a:pt x="32" y="1"/>
                  </a:lnTo>
                  <a:lnTo>
                    <a:pt x="36" y="0"/>
                  </a:lnTo>
                  <a:lnTo>
                    <a:pt x="38" y="1"/>
                  </a:lnTo>
                  <a:lnTo>
                    <a:pt x="44" y="2"/>
                  </a:lnTo>
                  <a:lnTo>
                    <a:pt x="46" y="3"/>
                  </a:lnTo>
                  <a:lnTo>
                    <a:pt x="49" y="4"/>
                  </a:lnTo>
                  <a:lnTo>
                    <a:pt x="51" y="7"/>
                  </a:lnTo>
                  <a:lnTo>
                    <a:pt x="53" y="4"/>
                  </a:lnTo>
                  <a:lnTo>
                    <a:pt x="52" y="2"/>
                  </a:lnTo>
                  <a:lnTo>
                    <a:pt x="55" y="2"/>
                  </a:lnTo>
                  <a:lnTo>
                    <a:pt x="57" y="0"/>
                  </a:lnTo>
                  <a:lnTo>
                    <a:pt x="55" y="0"/>
                  </a:lnTo>
                  <a:lnTo>
                    <a:pt x="57" y="0"/>
                  </a:lnTo>
                  <a:lnTo>
                    <a:pt x="61" y="1"/>
                  </a:lnTo>
                  <a:lnTo>
                    <a:pt x="63" y="2"/>
                  </a:lnTo>
                  <a:lnTo>
                    <a:pt x="61" y="3"/>
                  </a:lnTo>
                  <a:lnTo>
                    <a:pt x="63" y="3"/>
                  </a:lnTo>
                  <a:lnTo>
                    <a:pt x="66" y="4"/>
                  </a:lnTo>
                  <a:lnTo>
                    <a:pt x="69" y="4"/>
                  </a:lnTo>
                  <a:lnTo>
                    <a:pt x="70" y="8"/>
                  </a:lnTo>
                  <a:lnTo>
                    <a:pt x="69" y="10"/>
                  </a:lnTo>
                  <a:lnTo>
                    <a:pt x="72" y="12"/>
                  </a:lnTo>
                  <a:lnTo>
                    <a:pt x="72" y="16"/>
                  </a:lnTo>
                  <a:lnTo>
                    <a:pt x="71" y="18"/>
                  </a:lnTo>
                  <a:lnTo>
                    <a:pt x="71" y="21"/>
                  </a:lnTo>
                  <a:lnTo>
                    <a:pt x="71" y="24"/>
                  </a:lnTo>
                  <a:lnTo>
                    <a:pt x="69" y="26"/>
                  </a:lnTo>
                  <a:lnTo>
                    <a:pt x="71" y="27"/>
                  </a:lnTo>
                  <a:lnTo>
                    <a:pt x="74" y="27"/>
                  </a:lnTo>
                  <a:lnTo>
                    <a:pt x="74" y="30"/>
                  </a:lnTo>
                  <a:lnTo>
                    <a:pt x="73" y="33"/>
                  </a:lnTo>
                  <a:lnTo>
                    <a:pt x="75" y="35"/>
                  </a:lnTo>
                  <a:lnTo>
                    <a:pt x="72" y="34"/>
                  </a:lnTo>
                  <a:lnTo>
                    <a:pt x="71" y="31"/>
                  </a:lnTo>
                  <a:lnTo>
                    <a:pt x="68" y="33"/>
                  </a:lnTo>
                  <a:lnTo>
                    <a:pt x="65" y="34"/>
                  </a:lnTo>
                  <a:lnTo>
                    <a:pt x="66" y="36"/>
                  </a:lnTo>
                  <a:lnTo>
                    <a:pt x="64" y="37"/>
                  </a:lnTo>
                  <a:lnTo>
                    <a:pt x="66" y="39"/>
                  </a:lnTo>
                  <a:lnTo>
                    <a:pt x="69" y="41"/>
                  </a:lnTo>
                  <a:lnTo>
                    <a:pt x="70" y="43"/>
                  </a:lnTo>
                  <a:lnTo>
                    <a:pt x="68" y="43"/>
                  </a:lnTo>
                  <a:lnTo>
                    <a:pt x="64" y="41"/>
                  </a:lnTo>
                  <a:lnTo>
                    <a:pt x="65" y="43"/>
                  </a:lnTo>
                  <a:lnTo>
                    <a:pt x="66" y="46"/>
                  </a:lnTo>
                  <a:lnTo>
                    <a:pt x="63" y="46"/>
                  </a:lnTo>
                  <a:lnTo>
                    <a:pt x="61" y="46"/>
                  </a:lnTo>
                  <a:lnTo>
                    <a:pt x="57" y="46"/>
                  </a:lnTo>
                  <a:lnTo>
                    <a:pt x="55" y="46"/>
                  </a:lnTo>
                  <a:lnTo>
                    <a:pt x="52" y="46"/>
                  </a:lnTo>
                  <a:lnTo>
                    <a:pt x="49" y="46"/>
                  </a:lnTo>
                  <a:lnTo>
                    <a:pt x="46" y="44"/>
                  </a:lnTo>
                  <a:lnTo>
                    <a:pt x="44" y="47"/>
                  </a:lnTo>
                  <a:lnTo>
                    <a:pt x="42" y="47"/>
                  </a:lnTo>
                  <a:lnTo>
                    <a:pt x="38" y="47"/>
                  </a:lnTo>
                  <a:lnTo>
                    <a:pt x="36" y="46"/>
                  </a:lnTo>
                  <a:lnTo>
                    <a:pt x="32" y="45"/>
                  </a:lnTo>
                  <a:lnTo>
                    <a:pt x="32" y="41"/>
                  </a:lnTo>
                  <a:lnTo>
                    <a:pt x="36" y="41"/>
                  </a:lnTo>
                  <a:lnTo>
                    <a:pt x="38" y="39"/>
                  </a:lnTo>
                  <a:lnTo>
                    <a:pt x="38" y="39"/>
                  </a:lnTo>
                  <a:lnTo>
                    <a:pt x="38" y="39"/>
                  </a:lnTo>
                  <a:lnTo>
                    <a:pt x="35" y="39"/>
                  </a:lnTo>
                  <a:lnTo>
                    <a:pt x="32" y="38"/>
                  </a:lnTo>
                  <a:lnTo>
                    <a:pt x="29" y="37"/>
                  </a:lnTo>
                  <a:lnTo>
                    <a:pt x="32" y="36"/>
                  </a:lnTo>
                  <a:lnTo>
                    <a:pt x="30" y="34"/>
                  </a:lnTo>
                  <a:lnTo>
                    <a:pt x="32" y="34"/>
                  </a:lnTo>
                  <a:lnTo>
                    <a:pt x="36" y="33"/>
                  </a:lnTo>
                  <a:lnTo>
                    <a:pt x="38" y="33"/>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8" name="Freeform 234">
              <a:extLst>
                <a:ext uri="{FF2B5EF4-FFF2-40B4-BE49-F238E27FC236}">
                  <a16:creationId xmlns:a16="http://schemas.microsoft.com/office/drawing/2014/main" id="{C851FBFC-198B-461D-BB3F-5CFB0454FBDC}"/>
                </a:ext>
              </a:extLst>
            </p:cNvPr>
            <p:cNvSpPr>
              <a:spLocks noEditPoints="1"/>
            </p:cNvSpPr>
            <p:nvPr/>
          </p:nvSpPr>
          <p:spPr bwMode="auto">
            <a:xfrm>
              <a:off x="3552825" y="2165350"/>
              <a:ext cx="150812" cy="163513"/>
            </a:xfrm>
            <a:custGeom>
              <a:avLst/>
              <a:gdLst>
                <a:gd name="T0" fmla="*/ 82 w 95"/>
                <a:gd name="T1" fmla="*/ 7 h 103"/>
                <a:gd name="T2" fmla="*/ 86 w 95"/>
                <a:gd name="T3" fmla="*/ 12 h 103"/>
                <a:gd name="T4" fmla="*/ 95 w 95"/>
                <a:gd name="T5" fmla="*/ 12 h 103"/>
                <a:gd name="T6" fmla="*/ 94 w 95"/>
                <a:gd name="T7" fmla="*/ 4 h 103"/>
                <a:gd name="T8" fmla="*/ 88 w 95"/>
                <a:gd name="T9" fmla="*/ 1 h 103"/>
                <a:gd name="T10" fmla="*/ 81 w 95"/>
                <a:gd name="T11" fmla="*/ 0 h 103"/>
                <a:gd name="T12" fmla="*/ 75 w 95"/>
                <a:gd name="T13" fmla="*/ 4 h 103"/>
                <a:gd name="T14" fmla="*/ 77 w 95"/>
                <a:gd name="T15" fmla="*/ 7 h 103"/>
                <a:gd name="T16" fmla="*/ 81 w 95"/>
                <a:gd name="T17" fmla="*/ 103 h 103"/>
                <a:gd name="T18" fmla="*/ 77 w 95"/>
                <a:gd name="T19" fmla="*/ 101 h 103"/>
                <a:gd name="T20" fmla="*/ 77 w 95"/>
                <a:gd name="T21" fmla="*/ 47 h 103"/>
                <a:gd name="T22" fmla="*/ 84 w 95"/>
                <a:gd name="T23" fmla="*/ 48 h 103"/>
                <a:gd name="T24" fmla="*/ 81 w 95"/>
                <a:gd name="T25" fmla="*/ 56 h 103"/>
                <a:gd name="T26" fmla="*/ 88 w 95"/>
                <a:gd name="T27" fmla="*/ 61 h 103"/>
                <a:gd name="T28" fmla="*/ 88 w 95"/>
                <a:gd name="T29" fmla="*/ 70 h 103"/>
                <a:gd name="T30" fmla="*/ 81 w 95"/>
                <a:gd name="T31" fmla="*/ 71 h 103"/>
                <a:gd name="T32" fmla="*/ 74 w 95"/>
                <a:gd name="T33" fmla="*/ 71 h 103"/>
                <a:gd name="T34" fmla="*/ 66 w 95"/>
                <a:gd name="T35" fmla="*/ 64 h 103"/>
                <a:gd name="T36" fmla="*/ 59 w 95"/>
                <a:gd name="T37" fmla="*/ 60 h 103"/>
                <a:gd name="T38" fmla="*/ 50 w 95"/>
                <a:gd name="T39" fmla="*/ 57 h 103"/>
                <a:gd name="T40" fmla="*/ 42 w 95"/>
                <a:gd name="T41" fmla="*/ 58 h 103"/>
                <a:gd name="T42" fmla="*/ 35 w 95"/>
                <a:gd name="T43" fmla="*/ 54 h 103"/>
                <a:gd name="T44" fmla="*/ 27 w 95"/>
                <a:gd name="T45" fmla="*/ 56 h 103"/>
                <a:gd name="T46" fmla="*/ 19 w 95"/>
                <a:gd name="T47" fmla="*/ 57 h 103"/>
                <a:gd name="T48" fmla="*/ 10 w 95"/>
                <a:gd name="T49" fmla="*/ 53 h 103"/>
                <a:gd name="T50" fmla="*/ 13 w 95"/>
                <a:gd name="T51" fmla="*/ 48 h 103"/>
                <a:gd name="T52" fmla="*/ 22 w 95"/>
                <a:gd name="T53" fmla="*/ 49 h 103"/>
                <a:gd name="T54" fmla="*/ 30 w 95"/>
                <a:gd name="T55" fmla="*/ 49 h 103"/>
                <a:gd name="T56" fmla="*/ 23 w 95"/>
                <a:gd name="T57" fmla="*/ 46 h 103"/>
                <a:gd name="T58" fmla="*/ 30 w 95"/>
                <a:gd name="T59" fmla="*/ 41 h 103"/>
                <a:gd name="T60" fmla="*/ 22 w 95"/>
                <a:gd name="T61" fmla="*/ 43 h 103"/>
                <a:gd name="T62" fmla="*/ 22 w 95"/>
                <a:gd name="T63" fmla="*/ 36 h 103"/>
                <a:gd name="T64" fmla="*/ 15 w 95"/>
                <a:gd name="T65" fmla="*/ 39 h 103"/>
                <a:gd name="T66" fmla="*/ 11 w 95"/>
                <a:gd name="T67" fmla="*/ 37 h 103"/>
                <a:gd name="T68" fmla="*/ 6 w 95"/>
                <a:gd name="T69" fmla="*/ 35 h 103"/>
                <a:gd name="T70" fmla="*/ 0 w 95"/>
                <a:gd name="T71" fmla="*/ 30 h 103"/>
                <a:gd name="T72" fmla="*/ 6 w 95"/>
                <a:gd name="T73" fmla="*/ 26 h 103"/>
                <a:gd name="T74" fmla="*/ 15 w 95"/>
                <a:gd name="T75" fmla="*/ 26 h 103"/>
                <a:gd name="T76" fmla="*/ 23 w 95"/>
                <a:gd name="T77" fmla="*/ 23 h 103"/>
                <a:gd name="T78" fmla="*/ 32 w 95"/>
                <a:gd name="T79" fmla="*/ 26 h 103"/>
                <a:gd name="T80" fmla="*/ 39 w 95"/>
                <a:gd name="T81" fmla="*/ 30 h 103"/>
                <a:gd name="T82" fmla="*/ 42 w 95"/>
                <a:gd name="T83" fmla="*/ 39 h 103"/>
                <a:gd name="T84" fmla="*/ 48 w 95"/>
                <a:gd name="T85" fmla="*/ 34 h 103"/>
                <a:gd name="T86" fmla="*/ 53 w 95"/>
                <a:gd name="T87" fmla="*/ 32 h 103"/>
                <a:gd name="T88" fmla="*/ 64 w 95"/>
                <a:gd name="T89" fmla="*/ 41 h 103"/>
                <a:gd name="T90" fmla="*/ 71 w 95"/>
                <a:gd name="T91" fmla="*/ 40 h 103"/>
                <a:gd name="T92" fmla="*/ 77 w 95"/>
                <a:gd name="T93" fmla="*/ 4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103">
                  <a:moveTo>
                    <a:pt x="77" y="7"/>
                  </a:moveTo>
                  <a:lnTo>
                    <a:pt x="78" y="7"/>
                  </a:lnTo>
                  <a:lnTo>
                    <a:pt x="82" y="7"/>
                  </a:lnTo>
                  <a:lnTo>
                    <a:pt x="84" y="7"/>
                  </a:lnTo>
                  <a:lnTo>
                    <a:pt x="87" y="9"/>
                  </a:lnTo>
                  <a:lnTo>
                    <a:pt x="86" y="12"/>
                  </a:lnTo>
                  <a:lnTo>
                    <a:pt x="90" y="12"/>
                  </a:lnTo>
                  <a:lnTo>
                    <a:pt x="92" y="13"/>
                  </a:lnTo>
                  <a:lnTo>
                    <a:pt x="95" y="12"/>
                  </a:lnTo>
                  <a:lnTo>
                    <a:pt x="95" y="10"/>
                  </a:lnTo>
                  <a:lnTo>
                    <a:pt x="94" y="7"/>
                  </a:lnTo>
                  <a:lnTo>
                    <a:pt x="94" y="4"/>
                  </a:lnTo>
                  <a:lnTo>
                    <a:pt x="94" y="3"/>
                  </a:lnTo>
                  <a:lnTo>
                    <a:pt x="91" y="1"/>
                  </a:lnTo>
                  <a:lnTo>
                    <a:pt x="88" y="1"/>
                  </a:lnTo>
                  <a:lnTo>
                    <a:pt x="85" y="1"/>
                  </a:lnTo>
                  <a:lnTo>
                    <a:pt x="83" y="0"/>
                  </a:lnTo>
                  <a:lnTo>
                    <a:pt x="81" y="0"/>
                  </a:lnTo>
                  <a:lnTo>
                    <a:pt x="79" y="0"/>
                  </a:lnTo>
                  <a:lnTo>
                    <a:pt x="76" y="2"/>
                  </a:lnTo>
                  <a:lnTo>
                    <a:pt x="75" y="4"/>
                  </a:lnTo>
                  <a:lnTo>
                    <a:pt x="75" y="5"/>
                  </a:lnTo>
                  <a:lnTo>
                    <a:pt x="76" y="7"/>
                  </a:lnTo>
                  <a:lnTo>
                    <a:pt x="77" y="7"/>
                  </a:lnTo>
                  <a:lnTo>
                    <a:pt x="77" y="7"/>
                  </a:lnTo>
                  <a:close/>
                  <a:moveTo>
                    <a:pt x="77" y="103"/>
                  </a:moveTo>
                  <a:lnTo>
                    <a:pt x="81" y="103"/>
                  </a:lnTo>
                  <a:lnTo>
                    <a:pt x="83" y="103"/>
                  </a:lnTo>
                  <a:lnTo>
                    <a:pt x="81" y="101"/>
                  </a:lnTo>
                  <a:lnTo>
                    <a:pt x="77" y="101"/>
                  </a:lnTo>
                  <a:lnTo>
                    <a:pt x="77" y="103"/>
                  </a:lnTo>
                  <a:lnTo>
                    <a:pt x="77" y="103"/>
                  </a:lnTo>
                  <a:close/>
                  <a:moveTo>
                    <a:pt x="77" y="47"/>
                  </a:moveTo>
                  <a:lnTo>
                    <a:pt x="78" y="47"/>
                  </a:lnTo>
                  <a:lnTo>
                    <a:pt x="81" y="47"/>
                  </a:lnTo>
                  <a:lnTo>
                    <a:pt x="84" y="48"/>
                  </a:lnTo>
                  <a:lnTo>
                    <a:pt x="82" y="51"/>
                  </a:lnTo>
                  <a:lnTo>
                    <a:pt x="81" y="54"/>
                  </a:lnTo>
                  <a:lnTo>
                    <a:pt x="81" y="56"/>
                  </a:lnTo>
                  <a:lnTo>
                    <a:pt x="84" y="56"/>
                  </a:lnTo>
                  <a:lnTo>
                    <a:pt x="86" y="60"/>
                  </a:lnTo>
                  <a:lnTo>
                    <a:pt x="88" y="61"/>
                  </a:lnTo>
                  <a:lnTo>
                    <a:pt x="92" y="64"/>
                  </a:lnTo>
                  <a:lnTo>
                    <a:pt x="90" y="66"/>
                  </a:lnTo>
                  <a:lnTo>
                    <a:pt x="88" y="70"/>
                  </a:lnTo>
                  <a:lnTo>
                    <a:pt x="86" y="70"/>
                  </a:lnTo>
                  <a:lnTo>
                    <a:pt x="83" y="71"/>
                  </a:lnTo>
                  <a:lnTo>
                    <a:pt x="81" y="71"/>
                  </a:lnTo>
                  <a:lnTo>
                    <a:pt x="77" y="71"/>
                  </a:lnTo>
                  <a:lnTo>
                    <a:pt x="76" y="71"/>
                  </a:lnTo>
                  <a:lnTo>
                    <a:pt x="74" y="71"/>
                  </a:lnTo>
                  <a:lnTo>
                    <a:pt x="70" y="70"/>
                  </a:lnTo>
                  <a:lnTo>
                    <a:pt x="68" y="68"/>
                  </a:lnTo>
                  <a:lnTo>
                    <a:pt x="66" y="64"/>
                  </a:lnTo>
                  <a:lnTo>
                    <a:pt x="65" y="62"/>
                  </a:lnTo>
                  <a:lnTo>
                    <a:pt x="61" y="60"/>
                  </a:lnTo>
                  <a:lnTo>
                    <a:pt x="59" y="60"/>
                  </a:lnTo>
                  <a:lnTo>
                    <a:pt x="56" y="58"/>
                  </a:lnTo>
                  <a:lnTo>
                    <a:pt x="53" y="57"/>
                  </a:lnTo>
                  <a:lnTo>
                    <a:pt x="50" y="57"/>
                  </a:lnTo>
                  <a:lnTo>
                    <a:pt x="48" y="56"/>
                  </a:lnTo>
                  <a:lnTo>
                    <a:pt x="44" y="57"/>
                  </a:lnTo>
                  <a:lnTo>
                    <a:pt x="42" y="58"/>
                  </a:lnTo>
                  <a:lnTo>
                    <a:pt x="39" y="56"/>
                  </a:lnTo>
                  <a:lnTo>
                    <a:pt x="39" y="54"/>
                  </a:lnTo>
                  <a:lnTo>
                    <a:pt x="35" y="54"/>
                  </a:lnTo>
                  <a:lnTo>
                    <a:pt x="33" y="55"/>
                  </a:lnTo>
                  <a:lnTo>
                    <a:pt x="31" y="55"/>
                  </a:lnTo>
                  <a:lnTo>
                    <a:pt x="27" y="56"/>
                  </a:lnTo>
                  <a:lnTo>
                    <a:pt x="25" y="57"/>
                  </a:lnTo>
                  <a:lnTo>
                    <a:pt x="22" y="57"/>
                  </a:lnTo>
                  <a:lnTo>
                    <a:pt x="19" y="57"/>
                  </a:lnTo>
                  <a:lnTo>
                    <a:pt x="16" y="57"/>
                  </a:lnTo>
                  <a:lnTo>
                    <a:pt x="14" y="55"/>
                  </a:lnTo>
                  <a:lnTo>
                    <a:pt x="10" y="53"/>
                  </a:lnTo>
                  <a:lnTo>
                    <a:pt x="8" y="51"/>
                  </a:lnTo>
                  <a:lnTo>
                    <a:pt x="10" y="48"/>
                  </a:lnTo>
                  <a:lnTo>
                    <a:pt x="13" y="48"/>
                  </a:lnTo>
                  <a:lnTo>
                    <a:pt x="16" y="48"/>
                  </a:lnTo>
                  <a:lnTo>
                    <a:pt x="18" y="48"/>
                  </a:lnTo>
                  <a:lnTo>
                    <a:pt x="22" y="49"/>
                  </a:lnTo>
                  <a:lnTo>
                    <a:pt x="24" y="49"/>
                  </a:lnTo>
                  <a:lnTo>
                    <a:pt x="27" y="49"/>
                  </a:lnTo>
                  <a:lnTo>
                    <a:pt x="30" y="49"/>
                  </a:lnTo>
                  <a:lnTo>
                    <a:pt x="28" y="47"/>
                  </a:lnTo>
                  <a:lnTo>
                    <a:pt x="26" y="47"/>
                  </a:lnTo>
                  <a:lnTo>
                    <a:pt x="23" y="46"/>
                  </a:lnTo>
                  <a:lnTo>
                    <a:pt x="26" y="45"/>
                  </a:lnTo>
                  <a:lnTo>
                    <a:pt x="30" y="44"/>
                  </a:lnTo>
                  <a:lnTo>
                    <a:pt x="30" y="41"/>
                  </a:lnTo>
                  <a:lnTo>
                    <a:pt x="27" y="41"/>
                  </a:lnTo>
                  <a:lnTo>
                    <a:pt x="24" y="41"/>
                  </a:lnTo>
                  <a:lnTo>
                    <a:pt x="22" y="43"/>
                  </a:lnTo>
                  <a:lnTo>
                    <a:pt x="22" y="40"/>
                  </a:lnTo>
                  <a:lnTo>
                    <a:pt x="24" y="38"/>
                  </a:lnTo>
                  <a:lnTo>
                    <a:pt x="22" y="36"/>
                  </a:lnTo>
                  <a:lnTo>
                    <a:pt x="18" y="36"/>
                  </a:lnTo>
                  <a:lnTo>
                    <a:pt x="16" y="37"/>
                  </a:lnTo>
                  <a:lnTo>
                    <a:pt x="15" y="39"/>
                  </a:lnTo>
                  <a:lnTo>
                    <a:pt x="11" y="41"/>
                  </a:lnTo>
                  <a:lnTo>
                    <a:pt x="9" y="39"/>
                  </a:lnTo>
                  <a:lnTo>
                    <a:pt x="11" y="37"/>
                  </a:lnTo>
                  <a:lnTo>
                    <a:pt x="11" y="34"/>
                  </a:lnTo>
                  <a:lnTo>
                    <a:pt x="9" y="34"/>
                  </a:lnTo>
                  <a:lnTo>
                    <a:pt x="6" y="35"/>
                  </a:lnTo>
                  <a:lnTo>
                    <a:pt x="3" y="35"/>
                  </a:lnTo>
                  <a:lnTo>
                    <a:pt x="0" y="34"/>
                  </a:lnTo>
                  <a:lnTo>
                    <a:pt x="0" y="30"/>
                  </a:lnTo>
                  <a:lnTo>
                    <a:pt x="1" y="28"/>
                  </a:lnTo>
                  <a:lnTo>
                    <a:pt x="3" y="26"/>
                  </a:lnTo>
                  <a:lnTo>
                    <a:pt x="6" y="26"/>
                  </a:lnTo>
                  <a:lnTo>
                    <a:pt x="9" y="26"/>
                  </a:lnTo>
                  <a:lnTo>
                    <a:pt x="11" y="26"/>
                  </a:lnTo>
                  <a:lnTo>
                    <a:pt x="15" y="26"/>
                  </a:lnTo>
                  <a:lnTo>
                    <a:pt x="17" y="24"/>
                  </a:lnTo>
                  <a:lnTo>
                    <a:pt x="20" y="24"/>
                  </a:lnTo>
                  <a:lnTo>
                    <a:pt x="23" y="23"/>
                  </a:lnTo>
                  <a:lnTo>
                    <a:pt x="26" y="24"/>
                  </a:lnTo>
                  <a:lnTo>
                    <a:pt x="28" y="26"/>
                  </a:lnTo>
                  <a:lnTo>
                    <a:pt x="32" y="26"/>
                  </a:lnTo>
                  <a:lnTo>
                    <a:pt x="34" y="27"/>
                  </a:lnTo>
                  <a:lnTo>
                    <a:pt x="37" y="28"/>
                  </a:lnTo>
                  <a:lnTo>
                    <a:pt x="39" y="30"/>
                  </a:lnTo>
                  <a:lnTo>
                    <a:pt x="41" y="34"/>
                  </a:lnTo>
                  <a:lnTo>
                    <a:pt x="40" y="36"/>
                  </a:lnTo>
                  <a:lnTo>
                    <a:pt x="42" y="39"/>
                  </a:lnTo>
                  <a:lnTo>
                    <a:pt x="44" y="37"/>
                  </a:lnTo>
                  <a:lnTo>
                    <a:pt x="47" y="34"/>
                  </a:lnTo>
                  <a:lnTo>
                    <a:pt x="48" y="34"/>
                  </a:lnTo>
                  <a:lnTo>
                    <a:pt x="50" y="32"/>
                  </a:lnTo>
                  <a:lnTo>
                    <a:pt x="53" y="32"/>
                  </a:lnTo>
                  <a:lnTo>
                    <a:pt x="53" y="32"/>
                  </a:lnTo>
                  <a:lnTo>
                    <a:pt x="60" y="36"/>
                  </a:lnTo>
                  <a:lnTo>
                    <a:pt x="62" y="38"/>
                  </a:lnTo>
                  <a:lnTo>
                    <a:pt x="64" y="41"/>
                  </a:lnTo>
                  <a:lnTo>
                    <a:pt x="66" y="41"/>
                  </a:lnTo>
                  <a:lnTo>
                    <a:pt x="69" y="41"/>
                  </a:lnTo>
                  <a:lnTo>
                    <a:pt x="71" y="40"/>
                  </a:lnTo>
                  <a:lnTo>
                    <a:pt x="75" y="43"/>
                  </a:lnTo>
                  <a:lnTo>
                    <a:pt x="77" y="43"/>
                  </a:lnTo>
                  <a:lnTo>
                    <a:pt x="77" y="47"/>
                  </a:lnTo>
                  <a:lnTo>
                    <a:pt x="7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9" name="Freeform 235">
              <a:extLst>
                <a:ext uri="{FF2B5EF4-FFF2-40B4-BE49-F238E27FC236}">
                  <a16:creationId xmlns:a16="http://schemas.microsoft.com/office/drawing/2014/main" id="{D5A6756F-FAD0-4DAF-8C92-14D0ECB946E7}"/>
                </a:ext>
              </a:extLst>
            </p:cNvPr>
            <p:cNvSpPr>
              <a:spLocks noEditPoints="1"/>
            </p:cNvSpPr>
            <p:nvPr/>
          </p:nvSpPr>
          <p:spPr bwMode="auto">
            <a:xfrm>
              <a:off x="3294063" y="2320925"/>
              <a:ext cx="301625" cy="174625"/>
            </a:xfrm>
            <a:custGeom>
              <a:avLst/>
              <a:gdLst>
                <a:gd name="T0" fmla="*/ 125 w 190"/>
                <a:gd name="T1" fmla="*/ 20 h 110"/>
                <a:gd name="T2" fmla="*/ 131 w 190"/>
                <a:gd name="T3" fmla="*/ 27 h 110"/>
                <a:gd name="T4" fmla="*/ 144 w 190"/>
                <a:gd name="T5" fmla="*/ 31 h 110"/>
                <a:gd name="T6" fmla="*/ 151 w 190"/>
                <a:gd name="T7" fmla="*/ 23 h 110"/>
                <a:gd name="T8" fmla="*/ 165 w 190"/>
                <a:gd name="T9" fmla="*/ 30 h 110"/>
                <a:gd name="T10" fmla="*/ 160 w 190"/>
                <a:gd name="T11" fmla="*/ 45 h 110"/>
                <a:gd name="T12" fmla="*/ 144 w 190"/>
                <a:gd name="T13" fmla="*/ 54 h 110"/>
                <a:gd name="T14" fmla="*/ 129 w 190"/>
                <a:gd name="T15" fmla="*/ 54 h 110"/>
                <a:gd name="T16" fmla="*/ 117 w 190"/>
                <a:gd name="T17" fmla="*/ 52 h 110"/>
                <a:gd name="T18" fmla="*/ 103 w 190"/>
                <a:gd name="T19" fmla="*/ 57 h 110"/>
                <a:gd name="T20" fmla="*/ 85 w 190"/>
                <a:gd name="T21" fmla="*/ 65 h 110"/>
                <a:gd name="T22" fmla="*/ 69 w 190"/>
                <a:gd name="T23" fmla="*/ 68 h 110"/>
                <a:gd name="T24" fmla="*/ 52 w 190"/>
                <a:gd name="T25" fmla="*/ 67 h 110"/>
                <a:gd name="T26" fmla="*/ 50 w 190"/>
                <a:gd name="T27" fmla="*/ 58 h 110"/>
                <a:gd name="T28" fmla="*/ 66 w 190"/>
                <a:gd name="T29" fmla="*/ 53 h 110"/>
                <a:gd name="T30" fmla="*/ 88 w 190"/>
                <a:gd name="T31" fmla="*/ 49 h 110"/>
                <a:gd name="T32" fmla="*/ 77 w 190"/>
                <a:gd name="T33" fmla="*/ 49 h 110"/>
                <a:gd name="T34" fmla="*/ 63 w 190"/>
                <a:gd name="T35" fmla="*/ 50 h 110"/>
                <a:gd name="T36" fmla="*/ 52 w 190"/>
                <a:gd name="T37" fmla="*/ 47 h 110"/>
                <a:gd name="T38" fmla="*/ 51 w 190"/>
                <a:gd name="T39" fmla="*/ 42 h 110"/>
                <a:gd name="T40" fmla="*/ 43 w 190"/>
                <a:gd name="T41" fmla="*/ 50 h 110"/>
                <a:gd name="T42" fmla="*/ 29 w 190"/>
                <a:gd name="T43" fmla="*/ 50 h 110"/>
                <a:gd name="T44" fmla="*/ 17 w 190"/>
                <a:gd name="T45" fmla="*/ 50 h 110"/>
                <a:gd name="T46" fmla="*/ 3 w 190"/>
                <a:gd name="T47" fmla="*/ 48 h 110"/>
                <a:gd name="T48" fmla="*/ 12 w 190"/>
                <a:gd name="T49" fmla="*/ 39 h 110"/>
                <a:gd name="T50" fmla="*/ 29 w 190"/>
                <a:gd name="T51" fmla="*/ 36 h 110"/>
                <a:gd name="T52" fmla="*/ 24 w 190"/>
                <a:gd name="T53" fmla="*/ 35 h 110"/>
                <a:gd name="T54" fmla="*/ 4 w 190"/>
                <a:gd name="T55" fmla="*/ 36 h 110"/>
                <a:gd name="T56" fmla="*/ 20 w 190"/>
                <a:gd name="T57" fmla="*/ 30 h 110"/>
                <a:gd name="T58" fmla="*/ 37 w 190"/>
                <a:gd name="T59" fmla="*/ 27 h 110"/>
                <a:gd name="T60" fmla="*/ 20 w 190"/>
                <a:gd name="T61" fmla="*/ 28 h 110"/>
                <a:gd name="T62" fmla="*/ 14 w 190"/>
                <a:gd name="T63" fmla="*/ 20 h 110"/>
                <a:gd name="T64" fmla="*/ 34 w 190"/>
                <a:gd name="T65" fmla="*/ 20 h 110"/>
                <a:gd name="T66" fmla="*/ 25 w 190"/>
                <a:gd name="T67" fmla="*/ 18 h 110"/>
                <a:gd name="T68" fmla="*/ 36 w 190"/>
                <a:gd name="T69" fmla="*/ 10 h 110"/>
                <a:gd name="T70" fmla="*/ 50 w 190"/>
                <a:gd name="T71" fmla="*/ 19 h 110"/>
                <a:gd name="T72" fmla="*/ 66 w 190"/>
                <a:gd name="T73" fmla="*/ 19 h 110"/>
                <a:gd name="T74" fmla="*/ 76 w 190"/>
                <a:gd name="T75" fmla="*/ 27 h 110"/>
                <a:gd name="T76" fmla="*/ 84 w 190"/>
                <a:gd name="T77" fmla="*/ 35 h 110"/>
                <a:gd name="T78" fmla="*/ 101 w 190"/>
                <a:gd name="T79" fmla="*/ 37 h 110"/>
                <a:gd name="T80" fmla="*/ 117 w 190"/>
                <a:gd name="T81" fmla="*/ 37 h 110"/>
                <a:gd name="T82" fmla="*/ 106 w 190"/>
                <a:gd name="T83" fmla="*/ 28 h 110"/>
                <a:gd name="T84" fmla="*/ 113 w 190"/>
                <a:gd name="T85" fmla="*/ 24 h 110"/>
                <a:gd name="T86" fmla="*/ 99 w 190"/>
                <a:gd name="T87" fmla="*/ 15 h 110"/>
                <a:gd name="T88" fmla="*/ 112 w 190"/>
                <a:gd name="T89" fmla="*/ 3 h 110"/>
                <a:gd name="T90" fmla="*/ 121 w 190"/>
                <a:gd name="T91" fmla="*/ 7 h 110"/>
                <a:gd name="T92" fmla="*/ 188 w 190"/>
                <a:gd name="T93" fmla="*/ 43 h 110"/>
                <a:gd name="T94" fmla="*/ 178 w 190"/>
                <a:gd name="T95" fmla="*/ 51 h 110"/>
                <a:gd name="T96" fmla="*/ 181 w 190"/>
                <a:gd name="T97" fmla="*/ 40 h 110"/>
                <a:gd name="T98" fmla="*/ 160 w 190"/>
                <a:gd name="T99" fmla="*/ 103 h 110"/>
                <a:gd name="T100" fmla="*/ 145 w 190"/>
                <a:gd name="T101" fmla="*/ 93 h 110"/>
                <a:gd name="T102" fmla="*/ 165 w 190"/>
                <a:gd name="T103" fmla="*/ 86 h 110"/>
                <a:gd name="T104" fmla="*/ 178 w 190"/>
                <a:gd name="T105" fmla="*/ 93 h 110"/>
                <a:gd name="T106" fmla="*/ 169 w 190"/>
                <a:gd name="T10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10">
                  <a:moveTo>
                    <a:pt x="125" y="11"/>
                  </a:moveTo>
                  <a:lnTo>
                    <a:pt x="123" y="13"/>
                  </a:lnTo>
                  <a:lnTo>
                    <a:pt x="126" y="14"/>
                  </a:lnTo>
                  <a:lnTo>
                    <a:pt x="129" y="16"/>
                  </a:lnTo>
                  <a:lnTo>
                    <a:pt x="128" y="18"/>
                  </a:lnTo>
                  <a:lnTo>
                    <a:pt x="125" y="20"/>
                  </a:lnTo>
                  <a:lnTo>
                    <a:pt x="126" y="23"/>
                  </a:lnTo>
                  <a:lnTo>
                    <a:pt x="128" y="23"/>
                  </a:lnTo>
                  <a:lnTo>
                    <a:pt x="131" y="23"/>
                  </a:lnTo>
                  <a:lnTo>
                    <a:pt x="134" y="23"/>
                  </a:lnTo>
                  <a:lnTo>
                    <a:pt x="135" y="26"/>
                  </a:lnTo>
                  <a:lnTo>
                    <a:pt x="131" y="27"/>
                  </a:lnTo>
                  <a:lnTo>
                    <a:pt x="132" y="31"/>
                  </a:lnTo>
                  <a:lnTo>
                    <a:pt x="135" y="27"/>
                  </a:lnTo>
                  <a:lnTo>
                    <a:pt x="138" y="27"/>
                  </a:lnTo>
                  <a:lnTo>
                    <a:pt x="140" y="27"/>
                  </a:lnTo>
                  <a:lnTo>
                    <a:pt x="143" y="28"/>
                  </a:lnTo>
                  <a:lnTo>
                    <a:pt x="144" y="31"/>
                  </a:lnTo>
                  <a:lnTo>
                    <a:pt x="146" y="34"/>
                  </a:lnTo>
                  <a:lnTo>
                    <a:pt x="146" y="31"/>
                  </a:lnTo>
                  <a:lnTo>
                    <a:pt x="149" y="30"/>
                  </a:lnTo>
                  <a:lnTo>
                    <a:pt x="146" y="27"/>
                  </a:lnTo>
                  <a:lnTo>
                    <a:pt x="147" y="25"/>
                  </a:lnTo>
                  <a:lnTo>
                    <a:pt x="151" y="23"/>
                  </a:lnTo>
                  <a:lnTo>
                    <a:pt x="153" y="23"/>
                  </a:lnTo>
                  <a:lnTo>
                    <a:pt x="155" y="24"/>
                  </a:lnTo>
                  <a:lnTo>
                    <a:pt x="159" y="24"/>
                  </a:lnTo>
                  <a:lnTo>
                    <a:pt x="161" y="25"/>
                  </a:lnTo>
                  <a:lnTo>
                    <a:pt x="164" y="27"/>
                  </a:lnTo>
                  <a:lnTo>
                    <a:pt x="165" y="30"/>
                  </a:lnTo>
                  <a:lnTo>
                    <a:pt x="165" y="32"/>
                  </a:lnTo>
                  <a:lnTo>
                    <a:pt x="166" y="35"/>
                  </a:lnTo>
                  <a:lnTo>
                    <a:pt x="163" y="37"/>
                  </a:lnTo>
                  <a:lnTo>
                    <a:pt x="163" y="40"/>
                  </a:lnTo>
                  <a:lnTo>
                    <a:pt x="162" y="43"/>
                  </a:lnTo>
                  <a:lnTo>
                    <a:pt x="160" y="45"/>
                  </a:lnTo>
                  <a:lnTo>
                    <a:pt x="160" y="49"/>
                  </a:lnTo>
                  <a:lnTo>
                    <a:pt x="157" y="51"/>
                  </a:lnTo>
                  <a:lnTo>
                    <a:pt x="154" y="52"/>
                  </a:lnTo>
                  <a:lnTo>
                    <a:pt x="152" y="52"/>
                  </a:lnTo>
                  <a:lnTo>
                    <a:pt x="148" y="52"/>
                  </a:lnTo>
                  <a:lnTo>
                    <a:pt x="144" y="54"/>
                  </a:lnTo>
                  <a:lnTo>
                    <a:pt x="140" y="54"/>
                  </a:lnTo>
                  <a:lnTo>
                    <a:pt x="138" y="54"/>
                  </a:lnTo>
                  <a:lnTo>
                    <a:pt x="135" y="52"/>
                  </a:lnTo>
                  <a:lnTo>
                    <a:pt x="134" y="50"/>
                  </a:lnTo>
                  <a:lnTo>
                    <a:pt x="131" y="52"/>
                  </a:lnTo>
                  <a:lnTo>
                    <a:pt x="129" y="54"/>
                  </a:lnTo>
                  <a:lnTo>
                    <a:pt x="126" y="54"/>
                  </a:lnTo>
                  <a:lnTo>
                    <a:pt x="123" y="53"/>
                  </a:lnTo>
                  <a:lnTo>
                    <a:pt x="120" y="53"/>
                  </a:lnTo>
                  <a:lnTo>
                    <a:pt x="122" y="52"/>
                  </a:lnTo>
                  <a:lnTo>
                    <a:pt x="120" y="51"/>
                  </a:lnTo>
                  <a:lnTo>
                    <a:pt x="117" y="52"/>
                  </a:lnTo>
                  <a:lnTo>
                    <a:pt x="114" y="53"/>
                  </a:lnTo>
                  <a:lnTo>
                    <a:pt x="112" y="56"/>
                  </a:lnTo>
                  <a:lnTo>
                    <a:pt x="109" y="57"/>
                  </a:lnTo>
                  <a:lnTo>
                    <a:pt x="106" y="56"/>
                  </a:lnTo>
                  <a:lnTo>
                    <a:pt x="103" y="57"/>
                  </a:lnTo>
                  <a:lnTo>
                    <a:pt x="103" y="57"/>
                  </a:lnTo>
                  <a:lnTo>
                    <a:pt x="100" y="57"/>
                  </a:lnTo>
                  <a:lnTo>
                    <a:pt x="97" y="58"/>
                  </a:lnTo>
                  <a:lnTo>
                    <a:pt x="94" y="58"/>
                  </a:lnTo>
                  <a:lnTo>
                    <a:pt x="94" y="61"/>
                  </a:lnTo>
                  <a:lnTo>
                    <a:pt x="91" y="62"/>
                  </a:lnTo>
                  <a:lnTo>
                    <a:pt x="85" y="65"/>
                  </a:lnTo>
                  <a:lnTo>
                    <a:pt x="83" y="65"/>
                  </a:lnTo>
                  <a:lnTo>
                    <a:pt x="79" y="66"/>
                  </a:lnTo>
                  <a:lnTo>
                    <a:pt x="77" y="67"/>
                  </a:lnTo>
                  <a:lnTo>
                    <a:pt x="74" y="67"/>
                  </a:lnTo>
                  <a:lnTo>
                    <a:pt x="71" y="68"/>
                  </a:lnTo>
                  <a:lnTo>
                    <a:pt x="69" y="68"/>
                  </a:lnTo>
                  <a:lnTo>
                    <a:pt x="66" y="68"/>
                  </a:lnTo>
                  <a:lnTo>
                    <a:pt x="63" y="69"/>
                  </a:lnTo>
                  <a:lnTo>
                    <a:pt x="60" y="68"/>
                  </a:lnTo>
                  <a:lnTo>
                    <a:pt x="58" y="68"/>
                  </a:lnTo>
                  <a:lnTo>
                    <a:pt x="54" y="68"/>
                  </a:lnTo>
                  <a:lnTo>
                    <a:pt x="52" y="67"/>
                  </a:lnTo>
                  <a:lnTo>
                    <a:pt x="49" y="66"/>
                  </a:lnTo>
                  <a:lnTo>
                    <a:pt x="46" y="65"/>
                  </a:lnTo>
                  <a:lnTo>
                    <a:pt x="43" y="62"/>
                  </a:lnTo>
                  <a:lnTo>
                    <a:pt x="44" y="60"/>
                  </a:lnTo>
                  <a:lnTo>
                    <a:pt x="46" y="59"/>
                  </a:lnTo>
                  <a:lnTo>
                    <a:pt x="50" y="58"/>
                  </a:lnTo>
                  <a:lnTo>
                    <a:pt x="52" y="57"/>
                  </a:lnTo>
                  <a:lnTo>
                    <a:pt x="55" y="57"/>
                  </a:lnTo>
                  <a:lnTo>
                    <a:pt x="58" y="56"/>
                  </a:lnTo>
                  <a:lnTo>
                    <a:pt x="61" y="54"/>
                  </a:lnTo>
                  <a:lnTo>
                    <a:pt x="63" y="53"/>
                  </a:lnTo>
                  <a:lnTo>
                    <a:pt x="66" y="53"/>
                  </a:lnTo>
                  <a:lnTo>
                    <a:pt x="69" y="52"/>
                  </a:lnTo>
                  <a:lnTo>
                    <a:pt x="71" y="52"/>
                  </a:lnTo>
                  <a:lnTo>
                    <a:pt x="75" y="52"/>
                  </a:lnTo>
                  <a:lnTo>
                    <a:pt x="79" y="53"/>
                  </a:lnTo>
                  <a:lnTo>
                    <a:pt x="83" y="50"/>
                  </a:lnTo>
                  <a:lnTo>
                    <a:pt x="88" y="49"/>
                  </a:lnTo>
                  <a:lnTo>
                    <a:pt x="91" y="45"/>
                  </a:lnTo>
                  <a:lnTo>
                    <a:pt x="88" y="45"/>
                  </a:lnTo>
                  <a:lnTo>
                    <a:pt x="85" y="47"/>
                  </a:lnTo>
                  <a:lnTo>
                    <a:pt x="83" y="48"/>
                  </a:lnTo>
                  <a:lnTo>
                    <a:pt x="79" y="48"/>
                  </a:lnTo>
                  <a:lnTo>
                    <a:pt x="77" y="49"/>
                  </a:lnTo>
                  <a:lnTo>
                    <a:pt x="75" y="49"/>
                  </a:lnTo>
                  <a:lnTo>
                    <a:pt x="71" y="47"/>
                  </a:lnTo>
                  <a:lnTo>
                    <a:pt x="69" y="48"/>
                  </a:lnTo>
                  <a:lnTo>
                    <a:pt x="66" y="45"/>
                  </a:lnTo>
                  <a:lnTo>
                    <a:pt x="67" y="49"/>
                  </a:lnTo>
                  <a:lnTo>
                    <a:pt x="63" y="50"/>
                  </a:lnTo>
                  <a:lnTo>
                    <a:pt x="61" y="49"/>
                  </a:lnTo>
                  <a:lnTo>
                    <a:pt x="58" y="50"/>
                  </a:lnTo>
                  <a:lnTo>
                    <a:pt x="55" y="50"/>
                  </a:lnTo>
                  <a:lnTo>
                    <a:pt x="52" y="51"/>
                  </a:lnTo>
                  <a:lnTo>
                    <a:pt x="50" y="49"/>
                  </a:lnTo>
                  <a:lnTo>
                    <a:pt x="52" y="47"/>
                  </a:lnTo>
                  <a:lnTo>
                    <a:pt x="50" y="47"/>
                  </a:lnTo>
                  <a:lnTo>
                    <a:pt x="51" y="44"/>
                  </a:lnTo>
                  <a:lnTo>
                    <a:pt x="53" y="43"/>
                  </a:lnTo>
                  <a:lnTo>
                    <a:pt x="57" y="41"/>
                  </a:lnTo>
                  <a:lnTo>
                    <a:pt x="53" y="41"/>
                  </a:lnTo>
                  <a:lnTo>
                    <a:pt x="51" y="42"/>
                  </a:lnTo>
                  <a:lnTo>
                    <a:pt x="48" y="42"/>
                  </a:lnTo>
                  <a:lnTo>
                    <a:pt x="46" y="44"/>
                  </a:lnTo>
                  <a:lnTo>
                    <a:pt x="44" y="45"/>
                  </a:lnTo>
                  <a:lnTo>
                    <a:pt x="42" y="45"/>
                  </a:lnTo>
                  <a:lnTo>
                    <a:pt x="44" y="48"/>
                  </a:lnTo>
                  <a:lnTo>
                    <a:pt x="43" y="50"/>
                  </a:lnTo>
                  <a:lnTo>
                    <a:pt x="41" y="51"/>
                  </a:lnTo>
                  <a:lnTo>
                    <a:pt x="37" y="52"/>
                  </a:lnTo>
                  <a:lnTo>
                    <a:pt x="34" y="53"/>
                  </a:lnTo>
                  <a:lnTo>
                    <a:pt x="32" y="51"/>
                  </a:lnTo>
                  <a:lnTo>
                    <a:pt x="33" y="49"/>
                  </a:lnTo>
                  <a:lnTo>
                    <a:pt x="29" y="50"/>
                  </a:lnTo>
                  <a:lnTo>
                    <a:pt x="27" y="50"/>
                  </a:lnTo>
                  <a:lnTo>
                    <a:pt x="26" y="53"/>
                  </a:lnTo>
                  <a:lnTo>
                    <a:pt x="24" y="53"/>
                  </a:lnTo>
                  <a:lnTo>
                    <a:pt x="20" y="52"/>
                  </a:lnTo>
                  <a:lnTo>
                    <a:pt x="19" y="49"/>
                  </a:lnTo>
                  <a:lnTo>
                    <a:pt x="17" y="50"/>
                  </a:lnTo>
                  <a:lnTo>
                    <a:pt x="17" y="47"/>
                  </a:lnTo>
                  <a:lnTo>
                    <a:pt x="14" y="48"/>
                  </a:lnTo>
                  <a:lnTo>
                    <a:pt x="11" y="49"/>
                  </a:lnTo>
                  <a:lnTo>
                    <a:pt x="8" y="48"/>
                  </a:lnTo>
                  <a:lnTo>
                    <a:pt x="6" y="48"/>
                  </a:lnTo>
                  <a:lnTo>
                    <a:pt x="3" y="48"/>
                  </a:lnTo>
                  <a:lnTo>
                    <a:pt x="0" y="47"/>
                  </a:lnTo>
                  <a:lnTo>
                    <a:pt x="0" y="44"/>
                  </a:lnTo>
                  <a:lnTo>
                    <a:pt x="1" y="41"/>
                  </a:lnTo>
                  <a:lnTo>
                    <a:pt x="4" y="40"/>
                  </a:lnTo>
                  <a:lnTo>
                    <a:pt x="7" y="39"/>
                  </a:lnTo>
                  <a:lnTo>
                    <a:pt x="12" y="39"/>
                  </a:lnTo>
                  <a:lnTo>
                    <a:pt x="16" y="40"/>
                  </a:lnTo>
                  <a:lnTo>
                    <a:pt x="18" y="40"/>
                  </a:lnTo>
                  <a:lnTo>
                    <a:pt x="20" y="39"/>
                  </a:lnTo>
                  <a:lnTo>
                    <a:pt x="24" y="37"/>
                  </a:lnTo>
                  <a:lnTo>
                    <a:pt x="26" y="36"/>
                  </a:lnTo>
                  <a:lnTo>
                    <a:pt x="29" y="36"/>
                  </a:lnTo>
                  <a:lnTo>
                    <a:pt x="32" y="34"/>
                  </a:lnTo>
                  <a:lnTo>
                    <a:pt x="35" y="33"/>
                  </a:lnTo>
                  <a:lnTo>
                    <a:pt x="32" y="33"/>
                  </a:lnTo>
                  <a:lnTo>
                    <a:pt x="29" y="34"/>
                  </a:lnTo>
                  <a:lnTo>
                    <a:pt x="26" y="34"/>
                  </a:lnTo>
                  <a:lnTo>
                    <a:pt x="24" y="35"/>
                  </a:lnTo>
                  <a:lnTo>
                    <a:pt x="20" y="36"/>
                  </a:lnTo>
                  <a:lnTo>
                    <a:pt x="18" y="36"/>
                  </a:lnTo>
                  <a:lnTo>
                    <a:pt x="15" y="36"/>
                  </a:lnTo>
                  <a:lnTo>
                    <a:pt x="9" y="36"/>
                  </a:lnTo>
                  <a:lnTo>
                    <a:pt x="7" y="36"/>
                  </a:lnTo>
                  <a:lnTo>
                    <a:pt x="4" y="36"/>
                  </a:lnTo>
                  <a:lnTo>
                    <a:pt x="7" y="33"/>
                  </a:lnTo>
                  <a:lnTo>
                    <a:pt x="9" y="31"/>
                  </a:lnTo>
                  <a:lnTo>
                    <a:pt x="11" y="31"/>
                  </a:lnTo>
                  <a:lnTo>
                    <a:pt x="15" y="31"/>
                  </a:lnTo>
                  <a:lnTo>
                    <a:pt x="18" y="30"/>
                  </a:lnTo>
                  <a:lnTo>
                    <a:pt x="20" y="30"/>
                  </a:lnTo>
                  <a:lnTo>
                    <a:pt x="23" y="30"/>
                  </a:lnTo>
                  <a:lnTo>
                    <a:pt x="26" y="30"/>
                  </a:lnTo>
                  <a:lnTo>
                    <a:pt x="28" y="30"/>
                  </a:lnTo>
                  <a:lnTo>
                    <a:pt x="32" y="28"/>
                  </a:lnTo>
                  <a:lnTo>
                    <a:pt x="34" y="28"/>
                  </a:lnTo>
                  <a:lnTo>
                    <a:pt x="37" y="27"/>
                  </a:lnTo>
                  <a:lnTo>
                    <a:pt x="34" y="27"/>
                  </a:lnTo>
                  <a:lnTo>
                    <a:pt x="32" y="28"/>
                  </a:lnTo>
                  <a:lnTo>
                    <a:pt x="28" y="28"/>
                  </a:lnTo>
                  <a:lnTo>
                    <a:pt x="26" y="27"/>
                  </a:lnTo>
                  <a:lnTo>
                    <a:pt x="23" y="27"/>
                  </a:lnTo>
                  <a:lnTo>
                    <a:pt x="20" y="28"/>
                  </a:lnTo>
                  <a:lnTo>
                    <a:pt x="17" y="28"/>
                  </a:lnTo>
                  <a:lnTo>
                    <a:pt x="15" y="28"/>
                  </a:lnTo>
                  <a:lnTo>
                    <a:pt x="11" y="26"/>
                  </a:lnTo>
                  <a:lnTo>
                    <a:pt x="15" y="24"/>
                  </a:lnTo>
                  <a:lnTo>
                    <a:pt x="11" y="23"/>
                  </a:lnTo>
                  <a:lnTo>
                    <a:pt x="14" y="20"/>
                  </a:lnTo>
                  <a:lnTo>
                    <a:pt x="17" y="19"/>
                  </a:lnTo>
                  <a:lnTo>
                    <a:pt x="19" y="19"/>
                  </a:lnTo>
                  <a:lnTo>
                    <a:pt x="23" y="19"/>
                  </a:lnTo>
                  <a:lnTo>
                    <a:pt x="28" y="19"/>
                  </a:lnTo>
                  <a:lnTo>
                    <a:pt x="31" y="19"/>
                  </a:lnTo>
                  <a:lnTo>
                    <a:pt x="34" y="20"/>
                  </a:lnTo>
                  <a:lnTo>
                    <a:pt x="36" y="20"/>
                  </a:lnTo>
                  <a:lnTo>
                    <a:pt x="40" y="19"/>
                  </a:lnTo>
                  <a:lnTo>
                    <a:pt x="36" y="19"/>
                  </a:lnTo>
                  <a:lnTo>
                    <a:pt x="34" y="18"/>
                  </a:lnTo>
                  <a:lnTo>
                    <a:pt x="31" y="18"/>
                  </a:lnTo>
                  <a:lnTo>
                    <a:pt x="25" y="18"/>
                  </a:lnTo>
                  <a:lnTo>
                    <a:pt x="23" y="17"/>
                  </a:lnTo>
                  <a:lnTo>
                    <a:pt x="25" y="14"/>
                  </a:lnTo>
                  <a:lnTo>
                    <a:pt x="27" y="13"/>
                  </a:lnTo>
                  <a:lnTo>
                    <a:pt x="31" y="11"/>
                  </a:lnTo>
                  <a:lnTo>
                    <a:pt x="33" y="11"/>
                  </a:lnTo>
                  <a:lnTo>
                    <a:pt x="36" y="10"/>
                  </a:lnTo>
                  <a:lnTo>
                    <a:pt x="38" y="10"/>
                  </a:lnTo>
                  <a:lnTo>
                    <a:pt x="42" y="10"/>
                  </a:lnTo>
                  <a:lnTo>
                    <a:pt x="44" y="11"/>
                  </a:lnTo>
                  <a:lnTo>
                    <a:pt x="48" y="14"/>
                  </a:lnTo>
                  <a:lnTo>
                    <a:pt x="48" y="16"/>
                  </a:lnTo>
                  <a:lnTo>
                    <a:pt x="50" y="19"/>
                  </a:lnTo>
                  <a:lnTo>
                    <a:pt x="52" y="18"/>
                  </a:lnTo>
                  <a:lnTo>
                    <a:pt x="55" y="18"/>
                  </a:lnTo>
                  <a:lnTo>
                    <a:pt x="58" y="17"/>
                  </a:lnTo>
                  <a:lnTo>
                    <a:pt x="60" y="17"/>
                  </a:lnTo>
                  <a:lnTo>
                    <a:pt x="63" y="17"/>
                  </a:lnTo>
                  <a:lnTo>
                    <a:pt x="66" y="19"/>
                  </a:lnTo>
                  <a:lnTo>
                    <a:pt x="69" y="20"/>
                  </a:lnTo>
                  <a:lnTo>
                    <a:pt x="70" y="24"/>
                  </a:lnTo>
                  <a:lnTo>
                    <a:pt x="74" y="24"/>
                  </a:lnTo>
                  <a:lnTo>
                    <a:pt x="76" y="25"/>
                  </a:lnTo>
                  <a:lnTo>
                    <a:pt x="79" y="27"/>
                  </a:lnTo>
                  <a:lnTo>
                    <a:pt x="76" y="27"/>
                  </a:lnTo>
                  <a:lnTo>
                    <a:pt x="74" y="30"/>
                  </a:lnTo>
                  <a:lnTo>
                    <a:pt x="76" y="30"/>
                  </a:lnTo>
                  <a:lnTo>
                    <a:pt x="79" y="30"/>
                  </a:lnTo>
                  <a:lnTo>
                    <a:pt x="82" y="31"/>
                  </a:lnTo>
                  <a:lnTo>
                    <a:pt x="85" y="33"/>
                  </a:lnTo>
                  <a:lnTo>
                    <a:pt x="84" y="35"/>
                  </a:lnTo>
                  <a:lnTo>
                    <a:pt x="86" y="39"/>
                  </a:lnTo>
                  <a:lnTo>
                    <a:pt x="89" y="37"/>
                  </a:lnTo>
                  <a:lnTo>
                    <a:pt x="92" y="36"/>
                  </a:lnTo>
                  <a:lnTo>
                    <a:pt x="95" y="36"/>
                  </a:lnTo>
                  <a:lnTo>
                    <a:pt x="97" y="37"/>
                  </a:lnTo>
                  <a:lnTo>
                    <a:pt x="101" y="37"/>
                  </a:lnTo>
                  <a:lnTo>
                    <a:pt x="103" y="37"/>
                  </a:lnTo>
                  <a:lnTo>
                    <a:pt x="105" y="37"/>
                  </a:lnTo>
                  <a:lnTo>
                    <a:pt x="108" y="37"/>
                  </a:lnTo>
                  <a:lnTo>
                    <a:pt x="111" y="39"/>
                  </a:lnTo>
                  <a:lnTo>
                    <a:pt x="114" y="39"/>
                  </a:lnTo>
                  <a:lnTo>
                    <a:pt x="117" y="37"/>
                  </a:lnTo>
                  <a:lnTo>
                    <a:pt x="119" y="35"/>
                  </a:lnTo>
                  <a:lnTo>
                    <a:pt x="118" y="33"/>
                  </a:lnTo>
                  <a:lnTo>
                    <a:pt x="114" y="32"/>
                  </a:lnTo>
                  <a:lnTo>
                    <a:pt x="112" y="31"/>
                  </a:lnTo>
                  <a:lnTo>
                    <a:pt x="109" y="31"/>
                  </a:lnTo>
                  <a:lnTo>
                    <a:pt x="106" y="28"/>
                  </a:lnTo>
                  <a:lnTo>
                    <a:pt x="103" y="28"/>
                  </a:lnTo>
                  <a:lnTo>
                    <a:pt x="103" y="27"/>
                  </a:lnTo>
                  <a:lnTo>
                    <a:pt x="104" y="26"/>
                  </a:lnTo>
                  <a:lnTo>
                    <a:pt x="108" y="26"/>
                  </a:lnTo>
                  <a:lnTo>
                    <a:pt x="110" y="25"/>
                  </a:lnTo>
                  <a:lnTo>
                    <a:pt x="113" y="24"/>
                  </a:lnTo>
                  <a:lnTo>
                    <a:pt x="112" y="20"/>
                  </a:lnTo>
                  <a:lnTo>
                    <a:pt x="109" y="19"/>
                  </a:lnTo>
                  <a:lnTo>
                    <a:pt x="106" y="18"/>
                  </a:lnTo>
                  <a:lnTo>
                    <a:pt x="103" y="18"/>
                  </a:lnTo>
                  <a:lnTo>
                    <a:pt x="102" y="17"/>
                  </a:lnTo>
                  <a:lnTo>
                    <a:pt x="99" y="15"/>
                  </a:lnTo>
                  <a:lnTo>
                    <a:pt x="101" y="13"/>
                  </a:lnTo>
                  <a:lnTo>
                    <a:pt x="103" y="11"/>
                  </a:lnTo>
                  <a:lnTo>
                    <a:pt x="106" y="10"/>
                  </a:lnTo>
                  <a:lnTo>
                    <a:pt x="106" y="8"/>
                  </a:lnTo>
                  <a:lnTo>
                    <a:pt x="110" y="6"/>
                  </a:lnTo>
                  <a:lnTo>
                    <a:pt x="112" y="3"/>
                  </a:lnTo>
                  <a:lnTo>
                    <a:pt x="114" y="1"/>
                  </a:lnTo>
                  <a:lnTo>
                    <a:pt x="118" y="1"/>
                  </a:lnTo>
                  <a:lnTo>
                    <a:pt x="120" y="0"/>
                  </a:lnTo>
                  <a:lnTo>
                    <a:pt x="123" y="3"/>
                  </a:lnTo>
                  <a:lnTo>
                    <a:pt x="123" y="6"/>
                  </a:lnTo>
                  <a:lnTo>
                    <a:pt x="121" y="7"/>
                  </a:lnTo>
                  <a:lnTo>
                    <a:pt x="123" y="9"/>
                  </a:lnTo>
                  <a:lnTo>
                    <a:pt x="125" y="11"/>
                  </a:lnTo>
                  <a:lnTo>
                    <a:pt x="125" y="11"/>
                  </a:lnTo>
                  <a:close/>
                  <a:moveTo>
                    <a:pt x="183" y="40"/>
                  </a:moveTo>
                  <a:lnTo>
                    <a:pt x="186" y="41"/>
                  </a:lnTo>
                  <a:lnTo>
                    <a:pt x="188" y="43"/>
                  </a:lnTo>
                  <a:lnTo>
                    <a:pt x="189" y="45"/>
                  </a:lnTo>
                  <a:lnTo>
                    <a:pt x="190" y="49"/>
                  </a:lnTo>
                  <a:lnTo>
                    <a:pt x="188" y="50"/>
                  </a:lnTo>
                  <a:lnTo>
                    <a:pt x="183" y="51"/>
                  </a:lnTo>
                  <a:lnTo>
                    <a:pt x="181" y="51"/>
                  </a:lnTo>
                  <a:lnTo>
                    <a:pt x="178" y="51"/>
                  </a:lnTo>
                  <a:lnTo>
                    <a:pt x="176" y="50"/>
                  </a:lnTo>
                  <a:lnTo>
                    <a:pt x="173" y="49"/>
                  </a:lnTo>
                  <a:lnTo>
                    <a:pt x="176" y="45"/>
                  </a:lnTo>
                  <a:lnTo>
                    <a:pt x="177" y="43"/>
                  </a:lnTo>
                  <a:lnTo>
                    <a:pt x="179" y="41"/>
                  </a:lnTo>
                  <a:lnTo>
                    <a:pt x="181" y="40"/>
                  </a:lnTo>
                  <a:lnTo>
                    <a:pt x="183" y="40"/>
                  </a:lnTo>
                  <a:lnTo>
                    <a:pt x="183" y="40"/>
                  </a:lnTo>
                  <a:close/>
                  <a:moveTo>
                    <a:pt x="166" y="109"/>
                  </a:moveTo>
                  <a:lnTo>
                    <a:pt x="165" y="108"/>
                  </a:lnTo>
                  <a:lnTo>
                    <a:pt x="163" y="105"/>
                  </a:lnTo>
                  <a:lnTo>
                    <a:pt x="160" y="103"/>
                  </a:lnTo>
                  <a:lnTo>
                    <a:pt x="157" y="101"/>
                  </a:lnTo>
                  <a:lnTo>
                    <a:pt x="155" y="97"/>
                  </a:lnTo>
                  <a:lnTo>
                    <a:pt x="153" y="96"/>
                  </a:lnTo>
                  <a:lnTo>
                    <a:pt x="151" y="95"/>
                  </a:lnTo>
                  <a:lnTo>
                    <a:pt x="147" y="94"/>
                  </a:lnTo>
                  <a:lnTo>
                    <a:pt x="145" y="93"/>
                  </a:lnTo>
                  <a:lnTo>
                    <a:pt x="146" y="91"/>
                  </a:lnTo>
                  <a:lnTo>
                    <a:pt x="148" y="88"/>
                  </a:lnTo>
                  <a:lnTo>
                    <a:pt x="151" y="87"/>
                  </a:lnTo>
                  <a:lnTo>
                    <a:pt x="154" y="86"/>
                  </a:lnTo>
                  <a:lnTo>
                    <a:pt x="162" y="86"/>
                  </a:lnTo>
                  <a:lnTo>
                    <a:pt x="165" y="86"/>
                  </a:lnTo>
                  <a:lnTo>
                    <a:pt x="168" y="86"/>
                  </a:lnTo>
                  <a:lnTo>
                    <a:pt x="171" y="86"/>
                  </a:lnTo>
                  <a:lnTo>
                    <a:pt x="173" y="88"/>
                  </a:lnTo>
                  <a:lnTo>
                    <a:pt x="176" y="90"/>
                  </a:lnTo>
                  <a:lnTo>
                    <a:pt x="178" y="91"/>
                  </a:lnTo>
                  <a:lnTo>
                    <a:pt x="178" y="93"/>
                  </a:lnTo>
                  <a:lnTo>
                    <a:pt x="178" y="96"/>
                  </a:lnTo>
                  <a:lnTo>
                    <a:pt x="177" y="99"/>
                  </a:lnTo>
                  <a:lnTo>
                    <a:pt x="174" y="101"/>
                  </a:lnTo>
                  <a:lnTo>
                    <a:pt x="172" y="104"/>
                  </a:lnTo>
                  <a:lnTo>
                    <a:pt x="170" y="107"/>
                  </a:lnTo>
                  <a:lnTo>
                    <a:pt x="169" y="110"/>
                  </a:lnTo>
                  <a:lnTo>
                    <a:pt x="166" y="109"/>
                  </a:lnTo>
                  <a:lnTo>
                    <a:pt x="166"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0" name="Freeform 236">
              <a:extLst>
                <a:ext uri="{FF2B5EF4-FFF2-40B4-BE49-F238E27FC236}">
                  <a16:creationId xmlns:a16="http://schemas.microsoft.com/office/drawing/2014/main" id="{77465CA8-C638-459F-9D97-70EEBF7F4713}"/>
                </a:ext>
              </a:extLst>
            </p:cNvPr>
            <p:cNvSpPr>
              <a:spLocks noEditPoints="1"/>
            </p:cNvSpPr>
            <p:nvPr/>
          </p:nvSpPr>
          <p:spPr bwMode="auto">
            <a:xfrm>
              <a:off x="3386138" y="2233613"/>
              <a:ext cx="193675" cy="76200"/>
            </a:xfrm>
            <a:custGeom>
              <a:avLst/>
              <a:gdLst>
                <a:gd name="T0" fmla="*/ 47 w 122"/>
                <a:gd name="T1" fmla="*/ 2 h 48"/>
                <a:gd name="T2" fmla="*/ 52 w 122"/>
                <a:gd name="T3" fmla="*/ 5 h 48"/>
                <a:gd name="T4" fmla="*/ 54 w 122"/>
                <a:gd name="T5" fmla="*/ 10 h 48"/>
                <a:gd name="T6" fmla="*/ 51 w 122"/>
                <a:gd name="T7" fmla="*/ 13 h 48"/>
                <a:gd name="T8" fmla="*/ 45 w 122"/>
                <a:gd name="T9" fmla="*/ 12 h 48"/>
                <a:gd name="T10" fmla="*/ 42 w 122"/>
                <a:gd name="T11" fmla="*/ 13 h 48"/>
                <a:gd name="T12" fmla="*/ 36 w 122"/>
                <a:gd name="T13" fmla="*/ 13 h 48"/>
                <a:gd name="T14" fmla="*/ 30 w 122"/>
                <a:gd name="T15" fmla="*/ 11 h 48"/>
                <a:gd name="T16" fmla="*/ 25 w 122"/>
                <a:gd name="T17" fmla="*/ 14 h 48"/>
                <a:gd name="T18" fmla="*/ 19 w 122"/>
                <a:gd name="T19" fmla="*/ 13 h 48"/>
                <a:gd name="T20" fmla="*/ 13 w 122"/>
                <a:gd name="T21" fmla="*/ 11 h 48"/>
                <a:gd name="T22" fmla="*/ 8 w 122"/>
                <a:gd name="T23" fmla="*/ 12 h 48"/>
                <a:gd name="T24" fmla="*/ 3 w 122"/>
                <a:gd name="T25" fmla="*/ 14 h 48"/>
                <a:gd name="T26" fmla="*/ 3 w 122"/>
                <a:gd name="T27" fmla="*/ 10 h 48"/>
                <a:gd name="T28" fmla="*/ 9 w 122"/>
                <a:gd name="T29" fmla="*/ 8 h 48"/>
                <a:gd name="T30" fmla="*/ 14 w 122"/>
                <a:gd name="T31" fmla="*/ 6 h 48"/>
                <a:gd name="T32" fmla="*/ 20 w 122"/>
                <a:gd name="T33" fmla="*/ 5 h 48"/>
                <a:gd name="T34" fmla="*/ 26 w 122"/>
                <a:gd name="T35" fmla="*/ 3 h 48"/>
                <a:gd name="T36" fmla="*/ 31 w 122"/>
                <a:gd name="T37" fmla="*/ 1 h 48"/>
                <a:gd name="T38" fmla="*/ 37 w 122"/>
                <a:gd name="T39" fmla="*/ 0 h 48"/>
                <a:gd name="T40" fmla="*/ 43 w 122"/>
                <a:gd name="T41" fmla="*/ 1 h 48"/>
                <a:gd name="T42" fmla="*/ 45 w 122"/>
                <a:gd name="T43" fmla="*/ 2 h 48"/>
                <a:gd name="T44" fmla="*/ 48 w 122"/>
                <a:gd name="T45" fmla="*/ 19 h 48"/>
                <a:gd name="T46" fmla="*/ 48 w 122"/>
                <a:gd name="T47" fmla="*/ 23 h 48"/>
                <a:gd name="T48" fmla="*/ 43 w 122"/>
                <a:gd name="T49" fmla="*/ 26 h 48"/>
                <a:gd name="T50" fmla="*/ 36 w 122"/>
                <a:gd name="T51" fmla="*/ 26 h 48"/>
                <a:gd name="T52" fmla="*/ 36 w 122"/>
                <a:gd name="T53" fmla="*/ 29 h 48"/>
                <a:gd name="T54" fmla="*/ 41 w 122"/>
                <a:gd name="T55" fmla="*/ 28 h 48"/>
                <a:gd name="T56" fmla="*/ 44 w 122"/>
                <a:gd name="T57" fmla="*/ 34 h 48"/>
                <a:gd name="T58" fmla="*/ 41 w 122"/>
                <a:gd name="T59" fmla="*/ 37 h 48"/>
                <a:gd name="T60" fmla="*/ 35 w 122"/>
                <a:gd name="T61" fmla="*/ 38 h 48"/>
                <a:gd name="T62" fmla="*/ 29 w 122"/>
                <a:gd name="T63" fmla="*/ 39 h 48"/>
                <a:gd name="T64" fmla="*/ 24 w 122"/>
                <a:gd name="T65" fmla="*/ 40 h 48"/>
                <a:gd name="T66" fmla="*/ 14 w 122"/>
                <a:gd name="T67" fmla="*/ 42 h 48"/>
                <a:gd name="T68" fmla="*/ 10 w 122"/>
                <a:gd name="T69" fmla="*/ 38 h 48"/>
                <a:gd name="T70" fmla="*/ 4 w 122"/>
                <a:gd name="T71" fmla="*/ 36 h 48"/>
                <a:gd name="T72" fmla="*/ 1 w 122"/>
                <a:gd name="T73" fmla="*/ 32 h 48"/>
                <a:gd name="T74" fmla="*/ 0 w 122"/>
                <a:gd name="T75" fmla="*/ 27 h 48"/>
                <a:gd name="T76" fmla="*/ 5 w 122"/>
                <a:gd name="T77" fmla="*/ 25 h 48"/>
                <a:gd name="T78" fmla="*/ 11 w 122"/>
                <a:gd name="T79" fmla="*/ 22 h 48"/>
                <a:gd name="T80" fmla="*/ 17 w 122"/>
                <a:gd name="T81" fmla="*/ 21 h 48"/>
                <a:gd name="T82" fmla="*/ 24 w 122"/>
                <a:gd name="T83" fmla="*/ 21 h 48"/>
                <a:gd name="T84" fmla="*/ 29 w 122"/>
                <a:gd name="T85" fmla="*/ 20 h 48"/>
                <a:gd name="T86" fmla="*/ 34 w 122"/>
                <a:gd name="T87" fmla="*/ 20 h 48"/>
                <a:gd name="T88" fmla="*/ 39 w 122"/>
                <a:gd name="T89" fmla="*/ 19 h 48"/>
                <a:gd name="T90" fmla="*/ 45 w 122"/>
                <a:gd name="T91" fmla="*/ 19 h 48"/>
                <a:gd name="T92" fmla="*/ 105 w 122"/>
                <a:gd name="T93" fmla="*/ 29 h 48"/>
                <a:gd name="T94" fmla="*/ 110 w 122"/>
                <a:gd name="T95" fmla="*/ 32 h 48"/>
                <a:gd name="T96" fmla="*/ 114 w 122"/>
                <a:gd name="T97" fmla="*/ 37 h 48"/>
                <a:gd name="T98" fmla="*/ 119 w 122"/>
                <a:gd name="T99" fmla="*/ 40 h 48"/>
                <a:gd name="T100" fmla="*/ 122 w 122"/>
                <a:gd name="T101" fmla="*/ 46 h 48"/>
                <a:gd name="T102" fmla="*/ 116 w 122"/>
                <a:gd name="T103" fmla="*/ 48 h 48"/>
                <a:gd name="T104" fmla="*/ 113 w 122"/>
                <a:gd name="T105" fmla="*/ 46 h 48"/>
                <a:gd name="T106" fmla="*/ 107 w 122"/>
                <a:gd name="T107" fmla="*/ 43 h 48"/>
                <a:gd name="T108" fmla="*/ 104 w 122"/>
                <a:gd name="T109" fmla="*/ 37 h 48"/>
                <a:gd name="T110" fmla="*/ 101 w 122"/>
                <a:gd name="T111" fmla="*/ 31 h 48"/>
                <a:gd name="T112" fmla="*/ 102 w 122"/>
                <a:gd name="T113" fmla="*/ 29 h 48"/>
                <a:gd name="T114" fmla="*/ 105 w 122"/>
                <a:gd name="T11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48">
                  <a:moveTo>
                    <a:pt x="45" y="2"/>
                  </a:moveTo>
                  <a:lnTo>
                    <a:pt x="47" y="2"/>
                  </a:lnTo>
                  <a:lnTo>
                    <a:pt x="50" y="4"/>
                  </a:lnTo>
                  <a:lnTo>
                    <a:pt x="52" y="5"/>
                  </a:lnTo>
                  <a:lnTo>
                    <a:pt x="55" y="8"/>
                  </a:lnTo>
                  <a:lnTo>
                    <a:pt x="54" y="10"/>
                  </a:lnTo>
                  <a:lnTo>
                    <a:pt x="54" y="13"/>
                  </a:lnTo>
                  <a:lnTo>
                    <a:pt x="51" y="13"/>
                  </a:lnTo>
                  <a:lnTo>
                    <a:pt x="48" y="13"/>
                  </a:lnTo>
                  <a:lnTo>
                    <a:pt x="45" y="12"/>
                  </a:lnTo>
                  <a:lnTo>
                    <a:pt x="45" y="12"/>
                  </a:lnTo>
                  <a:lnTo>
                    <a:pt x="42" y="13"/>
                  </a:lnTo>
                  <a:lnTo>
                    <a:pt x="39" y="13"/>
                  </a:lnTo>
                  <a:lnTo>
                    <a:pt x="36" y="13"/>
                  </a:lnTo>
                  <a:lnTo>
                    <a:pt x="34" y="12"/>
                  </a:lnTo>
                  <a:lnTo>
                    <a:pt x="30" y="11"/>
                  </a:lnTo>
                  <a:lnTo>
                    <a:pt x="28" y="13"/>
                  </a:lnTo>
                  <a:lnTo>
                    <a:pt x="25" y="14"/>
                  </a:lnTo>
                  <a:lnTo>
                    <a:pt x="22" y="14"/>
                  </a:lnTo>
                  <a:lnTo>
                    <a:pt x="19" y="13"/>
                  </a:lnTo>
                  <a:lnTo>
                    <a:pt x="17" y="11"/>
                  </a:lnTo>
                  <a:lnTo>
                    <a:pt x="13" y="11"/>
                  </a:lnTo>
                  <a:lnTo>
                    <a:pt x="11" y="12"/>
                  </a:lnTo>
                  <a:lnTo>
                    <a:pt x="8" y="12"/>
                  </a:lnTo>
                  <a:lnTo>
                    <a:pt x="5" y="13"/>
                  </a:lnTo>
                  <a:lnTo>
                    <a:pt x="3" y="14"/>
                  </a:lnTo>
                  <a:lnTo>
                    <a:pt x="0" y="12"/>
                  </a:lnTo>
                  <a:lnTo>
                    <a:pt x="3" y="10"/>
                  </a:lnTo>
                  <a:lnTo>
                    <a:pt x="5" y="9"/>
                  </a:lnTo>
                  <a:lnTo>
                    <a:pt x="9" y="8"/>
                  </a:lnTo>
                  <a:lnTo>
                    <a:pt x="11" y="6"/>
                  </a:lnTo>
                  <a:lnTo>
                    <a:pt x="14" y="6"/>
                  </a:lnTo>
                  <a:lnTo>
                    <a:pt x="17" y="5"/>
                  </a:lnTo>
                  <a:lnTo>
                    <a:pt x="20" y="5"/>
                  </a:lnTo>
                  <a:lnTo>
                    <a:pt x="22" y="5"/>
                  </a:lnTo>
                  <a:lnTo>
                    <a:pt x="26" y="3"/>
                  </a:lnTo>
                  <a:lnTo>
                    <a:pt x="28" y="2"/>
                  </a:lnTo>
                  <a:lnTo>
                    <a:pt x="31" y="1"/>
                  </a:lnTo>
                  <a:lnTo>
                    <a:pt x="34" y="0"/>
                  </a:lnTo>
                  <a:lnTo>
                    <a:pt x="37" y="0"/>
                  </a:lnTo>
                  <a:lnTo>
                    <a:pt x="39" y="0"/>
                  </a:lnTo>
                  <a:lnTo>
                    <a:pt x="43" y="1"/>
                  </a:lnTo>
                  <a:lnTo>
                    <a:pt x="45" y="2"/>
                  </a:lnTo>
                  <a:lnTo>
                    <a:pt x="45" y="2"/>
                  </a:lnTo>
                  <a:close/>
                  <a:moveTo>
                    <a:pt x="45" y="19"/>
                  </a:moveTo>
                  <a:lnTo>
                    <a:pt x="48" y="19"/>
                  </a:lnTo>
                  <a:lnTo>
                    <a:pt x="51" y="21"/>
                  </a:lnTo>
                  <a:lnTo>
                    <a:pt x="48" y="23"/>
                  </a:lnTo>
                  <a:lnTo>
                    <a:pt x="45" y="25"/>
                  </a:lnTo>
                  <a:lnTo>
                    <a:pt x="43" y="26"/>
                  </a:lnTo>
                  <a:lnTo>
                    <a:pt x="39" y="26"/>
                  </a:lnTo>
                  <a:lnTo>
                    <a:pt x="36" y="26"/>
                  </a:lnTo>
                  <a:lnTo>
                    <a:pt x="34" y="26"/>
                  </a:lnTo>
                  <a:lnTo>
                    <a:pt x="36" y="29"/>
                  </a:lnTo>
                  <a:lnTo>
                    <a:pt x="38" y="29"/>
                  </a:lnTo>
                  <a:lnTo>
                    <a:pt x="41" y="28"/>
                  </a:lnTo>
                  <a:lnTo>
                    <a:pt x="44" y="30"/>
                  </a:lnTo>
                  <a:lnTo>
                    <a:pt x="44" y="34"/>
                  </a:lnTo>
                  <a:lnTo>
                    <a:pt x="43" y="36"/>
                  </a:lnTo>
                  <a:lnTo>
                    <a:pt x="41" y="37"/>
                  </a:lnTo>
                  <a:lnTo>
                    <a:pt x="37" y="38"/>
                  </a:lnTo>
                  <a:lnTo>
                    <a:pt x="35" y="38"/>
                  </a:lnTo>
                  <a:lnTo>
                    <a:pt x="31" y="39"/>
                  </a:lnTo>
                  <a:lnTo>
                    <a:pt x="29" y="39"/>
                  </a:lnTo>
                  <a:lnTo>
                    <a:pt x="26" y="39"/>
                  </a:lnTo>
                  <a:lnTo>
                    <a:pt x="24" y="40"/>
                  </a:lnTo>
                  <a:lnTo>
                    <a:pt x="18" y="42"/>
                  </a:lnTo>
                  <a:lnTo>
                    <a:pt x="14" y="42"/>
                  </a:lnTo>
                  <a:lnTo>
                    <a:pt x="12" y="40"/>
                  </a:lnTo>
                  <a:lnTo>
                    <a:pt x="10" y="38"/>
                  </a:lnTo>
                  <a:lnTo>
                    <a:pt x="7" y="38"/>
                  </a:lnTo>
                  <a:lnTo>
                    <a:pt x="4" y="36"/>
                  </a:lnTo>
                  <a:lnTo>
                    <a:pt x="2" y="35"/>
                  </a:lnTo>
                  <a:lnTo>
                    <a:pt x="1" y="32"/>
                  </a:lnTo>
                  <a:lnTo>
                    <a:pt x="1" y="29"/>
                  </a:lnTo>
                  <a:lnTo>
                    <a:pt x="0" y="27"/>
                  </a:lnTo>
                  <a:lnTo>
                    <a:pt x="3" y="25"/>
                  </a:lnTo>
                  <a:lnTo>
                    <a:pt x="5" y="25"/>
                  </a:lnTo>
                  <a:lnTo>
                    <a:pt x="9" y="23"/>
                  </a:lnTo>
                  <a:lnTo>
                    <a:pt x="11" y="22"/>
                  </a:lnTo>
                  <a:lnTo>
                    <a:pt x="14" y="21"/>
                  </a:lnTo>
                  <a:lnTo>
                    <a:pt x="17" y="21"/>
                  </a:lnTo>
                  <a:lnTo>
                    <a:pt x="20" y="21"/>
                  </a:lnTo>
                  <a:lnTo>
                    <a:pt x="24" y="21"/>
                  </a:lnTo>
                  <a:lnTo>
                    <a:pt x="26" y="20"/>
                  </a:lnTo>
                  <a:lnTo>
                    <a:pt x="29" y="20"/>
                  </a:lnTo>
                  <a:lnTo>
                    <a:pt x="31" y="20"/>
                  </a:lnTo>
                  <a:lnTo>
                    <a:pt x="34" y="20"/>
                  </a:lnTo>
                  <a:lnTo>
                    <a:pt x="37" y="19"/>
                  </a:lnTo>
                  <a:lnTo>
                    <a:pt x="39" y="19"/>
                  </a:lnTo>
                  <a:lnTo>
                    <a:pt x="43" y="19"/>
                  </a:lnTo>
                  <a:lnTo>
                    <a:pt x="45" y="19"/>
                  </a:lnTo>
                  <a:lnTo>
                    <a:pt x="45" y="19"/>
                  </a:lnTo>
                  <a:close/>
                  <a:moveTo>
                    <a:pt x="105" y="29"/>
                  </a:moveTo>
                  <a:lnTo>
                    <a:pt x="106" y="30"/>
                  </a:lnTo>
                  <a:lnTo>
                    <a:pt x="110" y="32"/>
                  </a:lnTo>
                  <a:lnTo>
                    <a:pt x="112" y="34"/>
                  </a:lnTo>
                  <a:lnTo>
                    <a:pt x="114" y="37"/>
                  </a:lnTo>
                  <a:lnTo>
                    <a:pt x="115" y="39"/>
                  </a:lnTo>
                  <a:lnTo>
                    <a:pt x="119" y="40"/>
                  </a:lnTo>
                  <a:lnTo>
                    <a:pt x="121" y="43"/>
                  </a:lnTo>
                  <a:lnTo>
                    <a:pt x="122" y="46"/>
                  </a:lnTo>
                  <a:lnTo>
                    <a:pt x="120" y="47"/>
                  </a:lnTo>
                  <a:lnTo>
                    <a:pt x="116" y="48"/>
                  </a:lnTo>
                  <a:lnTo>
                    <a:pt x="116" y="48"/>
                  </a:lnTo>
                  <a:lnTo>
                    <a:pt x="113" y="46"/>
                  </a:lnTo>
                  <a:lnTo>
                    <a:pt x="111" y="45"/>
                  </a:lnTo>
                  <a:lnTo>
                    <a:pt x="107" y="43"/>
                  </a:lnTo>
                  <a:lnTo>
                    <a:pt x="105" y="40"/>
                  </a:lnTo>
                  <a:lnTo>
                    <a:pt x="104" y="37"/>
                  </a:lnTo>
                  <a:lnTo>
                    <a:pt x="102" y="35"/>
                  </a:lnTo>
                  <a:lnTo>
                    <a:pt x="101" y="31"/>
                  </a:lnTo>
                  <a:lnTo>
                    <a:pt x="102" y="29"/>
                  </a:lnTo>
                  <a:lnTo>
                    <a:pt x="102" y="29"/>
                  </a:lnTo>
                  <a:lnTo>
                    <a:pt x="105" y="29"/>
                  </a:lnTo>
                  <a:lnTo>
                    <a:pt x="10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1" name="Freeform 237">
              <a:extLst>
                <a:ext uri="{FF2B5EF4-FFF2-40B4-BE49-F238E27FC236}">
                  <a16:creationId xmlns:a16="http://schemas.microsoft.com/office/drawing/2014/main" id="{B36A945F-5B4B-414B-AB7B-A12E31A3C76A}"/>
                </a:ext>
              </a:extLst>
            </p:cNvPr>
            <p:cNvSpPr>
              <a:spLocks/>
            </p:cNvSpPr>
            <p:nvPr/>
          </p:nvSpPr>
          <p:spPr bwMode="auto">
            <a:xfrm>
              <a:off x="3113088" y="2424113"/>
              <a:ext cx="230187" cy="142875"/>
            </a:xfrm>
            <a:custGeom>
              <a:avLst/>
              <a:gdLst>
                <a:gd name="T0" fmla="*/ 86 w 145"/>
                <a:gd name="T1" fmla="*/ 60 h 90"/>
                <a:gd name="T2" fmla="*/ 91 w 145"/>
                <a:gd name="T3" fmla="*/ 53 h 90"/>
                <a:gd name="T4" fmla="*/ 98 w 145"/>
                <a:gd name="T5" fmla="*/ 47 h 90"/>
                <a:gd name="T6" fmla="*/ 106 w 145"/>
                <a:gd name="T7" fmla="*/ 44 h 90"/>
                <a:gd name="T8" fmla="*/ 114 w 145"/>
                <a:gd name="T9" fmla="*/ 40 h 90"/>
                <a:gd name="T10" fmla="*/ 122 w 145"/>
                <a:gd name="T11" fmla="*/ 37 h 90"/>
                <a:gd name="T12" fmla="*/ 131 w 145"/>
                <a:gd name="T13" fmla="*/ 34 h 90"/>
                <a:gd name="T14" fmla="*/ 139 w 145"/>
                <a:gd name="T15" fmla="*/ 31 h 90"/>
                <a:gd name="T16" fmla="*/ 145 w 145"/>
                <a:gd name="T17" fmla="*/ 28 h 90"/>
                <a:gd name="T18" fmla="*/ 138 w 145"/>
                <a:gd name="T19" fmla="*/ 22 h 90"/>
                <a:gd name="T20" fmla="*/ 130 w 145"/>
                <a:gd name="T21" fmla="*/ 17 h 90"/>
                <a:gd name="T22" fmla="*/ 118 w 145"/>
                <a:gd name="T23" fmla="*/ 10 h 90"/>
                <a:gd name="T24" fmla="*/ 112 w 145"/>
                <a:gd name="T25" fmla="*/ 8 h 90"/>
                <a:gd name="T26" fmla="*/ 100 w 145"/>
                <a:gd name="T27" fmla="*/ 8 h 90"/>
                <a:gd name="T28" fmla="*/ 95 w 145"/>
                <a:gd name="T29" fmla="*/ 14 h 90"/>
                <a:gd name="T30" fmla="*/ 91 w 145"/>
                <a:gd name="T31" fmla="*/ 9 h 90"/>
                <a:gd name="T32" fmla="*/ 83 w 145"/>
                <a:gd name="T33" fmla="*/ 13 h 90"/>
                <a:gd name="T34" fmla="*/ 87 w 145"/>
                <a:gd name="T35" fmla="*/ 9 h 90"/>
                <a:gd name="T36" fmla="*/ 80 w 145"/>
                <a:gd name="T37" fmla="*/ 8 h 90"/>
                <a:gd name="T38" fmla="*/ 73 w 145"/>
                <a:gd name="T39" fmla="*/ 5 h 90"/>
                <a:gd name="T40" fmla="*/ 65 w 145"/>
                <a:gd name="T41" fmla="*/ 1 h 90"/>
                <a:gd name="T42" fmla="*/ 57 w 145"/>
                <a:gd name="T43" fmla="*/ 0 h 90"/>
                <a:gd name="T44" fmla="*/ 48 w 145"/>
                <a:gd name="T45" fmla="*/ 2 h 90"/>
                <a:gd name="T46" fmla="*/ 40 w 145"/>
                <a:gd name="T47" fmla="*/ 2 h 90"/>
                <a:gd name="T48" fmla="*/ 31 w 145"/>
                <a:gd name="T49" fmla="*/ 3 h 90"/>
                <a:gd name="T50" fmla="*/ 23 w 145"/>
                <a:gd name="T51" fmla="*/ 4 h 90"/>
                <a:gd name="T52" fmla="*/ 15 w 145"/>
                <a:gd name="T53" fmla="*/ 5 h 90"/>
                <a:gd name="T54" fmla="*/ 19 w 145"/>
                <a:gd name="T55" fmla="*/ 12 h 90"/>
                <a:gd name="T56" fmla="*/ 26 w 145"/>
                <a:gd name="T57" fmla="*/ 19 h 90"/>
                <a:gd name="T58" fmla="*/ 26 w 145"/>
                <a:gd name="T59" fmla="*/ 26 h 90"/>
                <a:gd name="T60" fmla="*/ 19 w 145"/>
                <a:gd name="T61" fmla="*/ 31 h 90"/>
                <a:gd name="T62" fmla="*/ 14 w 145"/>
                <a:gd name="T63" fmla="*/ 40 h 90"/>
                <a:gd name="T64" fmla="*/ 14 w 145"/>
                <a:gd name="T65" fmla="*/ 44 h 90"/>
                <a:gd name="T66" fmla="*/ 11 w 145"/>
                <a:gd name="T67" fmla="*/ 49 h 90"/>
                <a:gd name="T68" fmla="*/ 7 w 145"/>
                <a:gd name="T69" fmla="*/ 54 h 90"/>
                <a:gd name="T70" fmla="*/ 4 w 145"/>
                <a:gd name="T71" fmla="*/ 62 h 90"/>
                <a:gd name="T72" fmla="*/ 2 w 145"/>
                <a:gd name="T73" fmla="*/ 68 h 90"/>
                <a:gd name="T74" fmla="*/ 11 w 145"/>
                <a:gd name="T75" fmla="*/ 69 h 90"/>
                <a:gd name="T76" fmla="*/ 19 w 145"/>
                <a:gd name="T77" fmla="*/ 72 h 90"/>
                <a:gd name="T78" fmla="*/ 27 w 145"/>
                <a:gd name="T79" fmla="*/ 77 h 90"/>
                <a:gd name="T80" fmla="*/ 32 w 145"/>
                <a:gd name="T81" fmla="*/ 85 h 90"/>
                <a:gd name="T82" fmla="*/ 40 w 145"/>
                <a:gd name="T83" fmla="*/ 90 h 90"/>
                <a:gd name="T84" fmla="*/ 48 w 145"/>
                <a:gd name="T85" fmla="*/ 86 h 90"/>
                <a:gd name="T86" fmla="*/ 56 w 145"/>
                <a:gd name="T87" fmla="*/ 80 h 90"/>
                <a:gd name="T88" fmla="*/ 65 w 145"/>
                <a:gd name="T89" fmla="*/ 81 h 90"/>
                <a:gd name="T90" fmla="*/ 73 w 145"/>
                <a:gd name="T91" fmla="*/ 79 h 90"/>
                <a:gd name="T92" fmla="*/ 74 w 145"/>
                <a:gd name="T93" fmla="*/ 71 h 90"/>
                <a:gd name="T94" fmla="*/ 78 w 145"/>
                <a:gd name="T95" fmla="*/ 63 h 90"/>
                <a:gd name="T96" fmla="*/ 80 w 145"/>
                <a:gd name="T9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90">
                  <a:moveTo>
                    <a:pt x="80" y="61"/>
                  </a:moveTo>
                  <a:lnTo>
                    <a:pt x="82" y="61"/>
                  </a:lnTo>
                  <a:lnTo>
                    <a:pt x="86" y="60"/>
                  </a:lnTo>
                  <a:lnTo>
                    <a:pt x="88" y="59"/>
                  </a:lnTo>
                  <a:lnTo>
                    <a:pt x="90" y="55"/>
                  </a:lnTo>
                  <a:lnTo>
                    <a:pt x="91" y="53"/>
                  </a:lnTo>
                  <a:lnTo>
                    <a:pt x="92" y="51"/>
                  </a:lnTo>
                  <a:lnTo>
                    <a:pt x="95" y="49"/>
                  </a:lnTo>
                  <a:lnTo>
                    <a:pt x="98" y="47"/>
                  </a:lnTo>
                  <a:lnTo>
                    <a:pt x="100" y="47"/>
                  </a:lnTo>
                  <a:lnTo>
                    <a:pt x="103" y="45"/>
                  </a:lnTo>
                  <a:lnTo>
                    <a:pt x="106" y="44"/>
                  </a:lnTo>
                  <a:lnTo>
                    <a:pt x="108" y="44"/>
                  </a:lnTo>
                  <a:lnTo>
                    <a:pt x="112" y="42"/>
                  </a:lnTo>
                  <a:lnTo>
                    <a:pt x="114" y="40"/>
                  </a:lnTo>
                  <a:lnTo>
                    <a:pt x="117" y="39"/>
                  </a:lnTo>
                  <a:lnTo>
                    <a:pt x="120" y="38"/>
                  </a:lnTo>
                  <a:lnTo>
                    <a:pt x="122" y="37"/>
                  </a:lnTo>
                  <a:lnTo>
                    <a:pt x="125" y="36"/>
                  </a:lnTo>
                  <a:lnTo>
                    <a:pt x="128" y="35"/>
                  </a:lnTo>
                  <a:lnTo>
                    <a:pt x="131" y="34"/>
                  </a:lnTo>
                  <a:lnTo>
                    <a:pt x="133" y="32"/>
                  </a:lnTo>
                  <a:lnTo>
                    <a:pt x="135" y="32"/>
                  </a:lnTo>
                  <a:lnTo>
                    <a:pt x="139" y="31"/>
                  </a:lnTo>
                  <a:lnTo>
                    <a:pt x="141" y="30"/>
                  </a:lnTo>
                  <a:lnTo>
                    <a:pt x="145" y="28"/>
                  </a:lnTo>
                  <a:lnTo>
                    <a:pt x="145" y="28"/>
                  </a:lnTo>
                  <a:lnTo>
                    <a:pt x="143" y="26"/>
                  </a:lnTo>
                  <a:lnTo>
                    <a:pt x="140" y="23"/>
                  </a:lnTo>
                  <a:lnTo>
                    <a:pt x="138" y="22"/>
                  </a:lnTo>
                  <a:lnTo>
                    <a:pt x="134" y="20"/>
                  </a:lnTo>
                  <a:lnTo>
                    <a:pt x="132" y="19"/>
                  </a:lnTo>
                  <a:lnTo>
                    <a:pt x="130" y="17"/>
                  </a:lnTo>
                  <a:lnTo>
                    <a:pt x="126" y="14"/>
                  </a:lnTo>
                  <a:lnTo>
                    <a:pt x="124" y="12"/>
                  </a:lnTo>
                  <a:lnTo>
                    <a:pt x="118" y="10"/>
                  </a:lnTo>
                  <a:lnTo>
                    <a:pt x="116" y="9"/>
                  </a:lnTo>
                  <a:lnTo>
                    <a:pt x="113" y="8"/>
                  </a:lnTo>
                  <a:lnTo>
                    <a:pt x="112" y="8"/>
                  </a:lnTo>
                  <a:lnTo>
                    <a:pt x="108" y="8"/>
                  </a:lnTo>
                  <a:lnTo>
                    <a:pt x="106" y="6"/>
                  </a:lnTo>
                  <a:lnTo>
                    <a:pt x="100" y="8"/>
                  </a:lnTo>
                  <a:lnTo>
                    <a:pt x="97" y="9"/>
                  </a:lnTo>
                  <a:lnTo>
                    <a:pt x="97" y="12"/>
                  </a:lnTo>
                  <a:lnTo>
                    <a:pt x="95" y="14"/>
                  </a:lnTo>
                  <a:lnTo>
                    <a:pt x="91" y="14"/>
                  </a:lnTo>
                  <a:lnTo>
                    <a:pt x="94" y="11"/>
                  </a:lnTo>
                  <a:lnTo>
                    <a:pt x="91" y="9"/>
                  </a:lnTo>
                  <a:lnTo>
                    <a:pt x="88" y="9"/>
                  </a:lnTo>
                  <a:lnTo>
                    <a:pt x="86" y="11"/>
                  </a:lnTo>
                  <a:lnTo>
                    <a:pt x="83" y="13"/>
                  </a:lnTo>
                  <a:lnTo>
                    <a:pt x="83" y="13"/>
                  </a:lnTo>
                  <a:lnTo>
                    <a:pt x="85" y="10"/>
                  </a:lnTo>
                  <a:lnTo>
                    <a:pt x="87" y="9"/>
                  </a:lnTo>
                  <a:lnTo>
                    <a:pt x="85" y="8"/>
                  </a:lnTo>
                  <a:lnTo>
                    <a:pt x="81" y="8"/>
                  </a:lnTo>
                  <a:lnTo>
                    <a:pt x="80" y="8"/>
                  </a:lnTo>
                  <a:lnTo>
                    <a:pt x="79" y="8"/>
                  </a:lnTo>
                  <a:lnTo>
                    <a:pt x="77" y="6"/>
                  </a:lnTo>
                  <a:lnTo>
                    <a:pt x="73" y="5"/>
                  </a:lnTo>
                  <a:lnTo>
                    <a:pt x="71" y="4"/>
                  </a:lnTo>
                  <a:lnTo>
                    <a:pt x="69" y="3"/>
                  </a:lnTo>
                  <a:lnTo>
                    <a:pt x="65" y="1"/>
                  </a:lnTo>
                  <a:lnTo>
                    <a:pt x="63" y="0"/>
                  </a:lnTo>
                  <a:lnTo>
                    <a:pt x="60" y="0"/>
                  </a:lnTo>
                  <a:lnTo>
                    <a:pt x="57" y="0"/>
                  </a:lnTo>
                  <a:lnTo>
                    <a:pt x="54" y="1"/>
                  </a:lnTo>
                  <a:lnTo>
                    <a:pt x="52" y="1"/>
                  </a:lnTo>
                  <a:lnTo>
                    <a:pt x="48" y="2"/>
                  </a:lnTo>
                  <a:lnTo>
                    <a:pt x="46" y="2"/>
                  </a:lnTo>
                  <a:lnTo>
                    <a:pt x="43" y="2"/>
                  </a:lnTo>
                  <a:lnTo>
                    <a:pt x="40" y="2"/>
                  </a:lnTo>
                  <a:lnTo>
                    <a:pt x="37" y="3"/>
                  </a:lnTo>
                  <a:lnTo>
                    <a:pt x="35" y="3"/>
                  </a:lnTo>
                  <a:lnTo>
                    <a:pt x="31" y="3"/>
                  </a:lnTo>
                  <a:lnTo>
                    <a:pt x="29" y="3"/>
                  </a:lnTo>
                  <a:lnTo>
                    <a:pt x="27" y="4"/>
                  </a:lnTo>
                  <a:lnTo>
                    <a:pt x="23" y="4"/>
                  </a:lnTo>
                  <a:lnTo>
                    <a:pt x="21" y="4"/>
                  </a:lnTo>
                  <a:lnTo>
                    <a:pt x="18" y="5"/>
                  </a:lnTo>
                  <a:lnTo>
                    <a:pt x="15" y="5"/>
                  </a:lnTo>
                  <a:lnTo>
                    <a:pt x="18" y="8"/>
                  </a:lnTo>
                  <a:lnTo>
                    <a:pt x="19" y="10"/>
                  </a:lnTo>
                  <a:lnTo>
                    <a:pt x="19" y="12"/>
                  </a:lnTo>
                  <a:lnTo>
                    <a:pt x="21" y="15"/>
                  </a:lnTo>
                  <a:lnTo>
                    <a:pt x="23" y="18"/>
                  </a:lnTo>
                  <a:lnTo>
                    <a:pt x="26" y="19"/>
                  </a:lnTo>
                  <a:lnTo>
                    <a:pt x="28" y="20"/>
                  </a:lnTo>
                  <a:lnTo>
                    <a:pt x="27" y="22"/>
                  </a:lnTo>
                  <a:lnTo>
                    <a:pt x="26" y="26"/>
                  </a:lnTo>
                  <a:lnTo>
                    <a:pt x="23" y="28"/>
                  </a:lnTo>
                  <a:lnTo>
                    <a:pt x="20" y="29"/>
                  </a:lnTo>
                  <a:lnTo>
                    <a:pt x="19" y="31"/>
                  </a:lnTo>
                  <a:lnTo>
                    <a:pt x="18" y="35"/>
                  </a:lnTo>
                  <a:lnTo>
                    <a:pt x="14" y="37"/>
                  </a:lnTo>
                  <a:lnTo>
                    <a:pt x="14" y="40"/>
                  </a:lnTo>
                  <a:lnTo>
                    <a:pt x="18" y="40"/>
                  </a:lnTo>
                  <a:lnTo>
                    <a:pt x="17" y="44"/>
                  </a:lnTo>
                  <a:lnTo>
                    <a:pt x="14" y="44"/>
                  </a:lnTo>
                  <a:lnTo>
                    <a:pt x="11" y="44"/>
                  </a:lnTo>
                  <a:lnTo>
                    <a:pt x="12" y="47"/>
                  </a:lnTo>
                  <a:lnTo>
                    <a:pt x="11" y="49"/>
                  </a:lnTo>
                  <a:lnTo>
                    <a:pt x="11" y="52"/>
                  </a:lnTo>
                  <a:lnTo>
                    <a:pt x="9" y="54"/>
                  </a:lnTo>
                  <a:lnTo>
                    <a:pt x="7" y="54"/>
                  </a:lnTo>
                  <a:lnTo>
                    <a:pt x="6" y="57"/>
                  </a:lnTo>
                  <a:lnTo>
                    <a:pt x="5" y="60"/>
                  </a:lnTo>
                  <a:lnTo>
                    <a:pt x="4" y="62"/>
                  </a:lnTo>
                  <a:lnTo>
                    <a:pt x="2" y="65"/>
                  </a:lnTo>
                  <a:lnTo>
                    <a:pt x="0" y="68"/>
                  </a:lnTo>
                  <a:lnTo>
                    <a:pt x="2" y="68"/>
                  </a:lnTo>
                  <a:lnTo>
                    <a:pt x="5" y="68"/>
                  </a:lnTo>
                  <a:lnTo>
                    <a:pt x="7" y="68"/>
                  </a:lnTo>
                  <a:lnTo>
                    <a:pt x="11" y="69"/>
                  </a:lnTo>
                  <a:lnTo>
                    <a:pt x="13" y="70"/>
                  </a:lnTo>
                  <a:lnTo>
                    <a:pt x="17" y="71"/>
                  </a:lnTo>
                  <a:lnTo>
                    <a:pt x="19" y="72"/>
                  </a:lnTo>
                  <a:lnTo>
                    <a:pt x="21" y="73"/>
                  </a:lnTo>
                  <a:lnTo>
                    <a:pt x="24" y="74"/>
                  </a:lnTo>
                  <a:lnTo>
                    <a:pt x="27" y="77"/>
                  </a:lnTo>
                  <a:lnTo>
                    <a:pt x="30" y="79"/>
                  </a:lnTo>
                  <a:lnTo>
                    <a:pt x="31" y="82"/>
                  </a:lnTo>
                  <a:lnTo>
                    <a:pt x="32" y="85"/>
                  </a:lnTo>
                  <a:lnTo>
                    <a:pt x="35" y="88"/>
                  </a:lnTo>
                  <a:lnTo>
                    <a:pt x="37" y="89"/>
                  </a:lnTo>
                  <a:lnTo>
                    <a:pt x="40" y="90"/>
                  </a:lnTo>
                  <a:lnTo>
                    <a:pt x="43" y="89"/>
                  </a:lnTo>
                  <a:lnTo>
                    <a:pt x="46" y="87"/>
                  </a:lnTo>
                  <a:lnTo>
                    <a:pt x="48" y="86"/>
                  </a:lnTo>
                  <a:lnTo>
                    <a:pt x="52" y="86"/>
                  </a:lnTo>
                  <a:lnTo>
                    <a:pt x="54" y="83"/>
                  </a:lnTo>
                  <a:lnTo>
                    <a:pt x="56" y="80"/>
                  </a:lnTo>
                  <a:lnTo>
                    <a:pt x="60" y="82"/>
                  </a:lnTo>
                  <a:lnTo>
                    <a:pt x="62" y="82"/>
                  </a:lnTo>
                  <a:lnTo>
                    <a:pt x="65" y="81"/>
                  </a:lnTo>
                  <a:lnTo>
                    <a:pt x="68" y="81"/>
                  </a:lnTo>
                  <a:lnTo>
                    <a:pt x="70" y="80"/>
                  </a:lnTo>
                  <a:lnTo>
                    <a:pt x="73" y="79"/>
                  </a:lnTo>
                  <a:lnTo>
                    <a:pt x="74" y="77"/>
                  </a:lnTo>
                  <a:lnTo>
                    <a:pt x="74" y="73"/>
                  </a:lnTo>
                  <a:lnTo>
                    <a:pt x="74" y="71"/>
                  </a:lnTo>
                  <a:lnTo>
                    <a:pt x="74" y="68"/>
                  </a:lnTo>
                  <a:lnTo>
                    <a:pt x="77" y="65"/>
                  </a:lnTo>
                  <a:lnTo>
                    <a:pt x="78" y="63"/>
                  </a:lnTo>
                  <a:lnTo>
                    <a:pt x="78" y="60"/>
                  </a:lnTo>
                  <a:lnTo>
                    <a:pt x="80" y="61"/>
                  </a:lnTo>
                  <a:lnTo>
                    <a:pt x="8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2" name="Freeform 238">
              <a:extLst>
                <a:ext uri="{FF2B5EF4-FFF2-40B4-BE49-F238E27FC236}">
                  <a16:creationId xmlns:a16="http://schemas.microsoft.com/office/drawing/2014/main" id="{DD4D3FD6-86D9-486C-BA7D-49F46DB26F4B}"/>
                </a:ext>
              </a:extLst>
            </p:cNvPr>
            <p:cNvSpPr>
              <a:spLocks/>
            </p:cNvSpPr>
            <p:nvPr/>
          </p:nvSpPr>
          <p:spPr bwMode="auto">
            <a:xfrm>
              <a:off x="8308975" y="4687888"/>
              <a:ext cx="879475" cy="661988"/>
            </a:xfrm>
            <a:custGeom>
              <a:avLst/>
              <a:gdLst>
                <a:gd name="T0" fmla="*/ 539 w 554"/>
                <a:gd name="T1" fmla="*/ 313 h 417"/>
                <a:gd name="T2" fmla="*/ 517 w 554"/>
                <a:gd name="T3" fmla="*/ 344 h 417"/>
                <a:gd name="T4" fmla="*/ 504 w 554"/>
                <a:gd name="T5" fmla="*/ 378 h 417"/>
                <a:gd name="T6" fmla="*/ 480 w 554"/>
                <a:gd name="T7" fmla="*/ 397 h 417"/>
                <a:gd name="T8" fmla="*/ 456 w 554"/>
                <a:gd name="T9" fmla="*/ 415 h 417"/>
                <a:gd name="T10" fmla="*/ 437 w 554"/>
                <a:gd name="T11" fmla="*/ 402 h 417"/>
                <a:gd name="T12" fmla="*/ 412 w 554"/>
                <a:gd name="T13" fmla="*/ 412 h 417"/>
                <a:gd name="T14" fmla="*/ 375 w 554"/>
                <a:gd name="T15" fmla="*/ 399 h 417"/>
                <a:gd name="T16" fmla="*/ 360 w 554"/>
                <a:gd name="T17" fmla="*/ 366 h 417"/>
                <a:gd name="T18" fmla="*/ 355 w 554"/>
                <a:gd name="T19" fmla="*/ 358 h 417"/>
                <a:gd name="T20" fmla="*/ 341 w 554"/>
                <a:gd name="T21" fmla="*/ 341 h 417"/>
                <a:gd name="T22" fmla="*/ 333 w 554"/>
                <a:gd name="T23" fmla="*/ 347 h 417"/>
                <a:gd name="T24" fmla="*/ 337 w 554"/>
                <a:gd name="T25" fmla="*/ 316 h 417"/>
                <a:gd name="T26" fmla="*/ 312 w 554"/>
                <a:gd name="T27" fmla="*/ 347 h 417"/>
                <a:gd name="T28" fmla="*/ 299 w 554"/>
                <a:gd name="T29" fmla="*/ 333 h 417"/>
                <a:gd name="T30" fmla="*/ 278 w 554"/>
                <a:gd name="T31" fmla="*/ 309 h 417"/>
                <a:gd name="T32" fmla="*/ 239 w 554"/>
                <a:gd name="T33" fmla="*/ 299 h 417"/>
                <a:gd name="T34" fmla="*/ 192 w 554"/>
                <a:gd name="T35" fmla="*/ 311 h 417"/>
                <a:gd name="T36" fmla="*/ 154 w 554"/>
                <a:gd name="T37" fmla="*/ 321 h 417"/>
                <a:gd name="T38" fmla="*/ 124 w 554"/>
                <a:gd name="T39" fmla="*/ 337 h 417"/>
                <a:gd name="T40" fmla="*/ 89 w 554"/>
                <a:gd name="T41" fmla="*/ 339 h 417"/>
                <a:gd name="T42" fmla="*/ 57 w 554"/>
                <a:gd name="T43" fmla="*/ 353 h 417"/>
                <a:gd name="T44" fmla="*/ 25 w 554"/>
                <a:gd name="T45" fmla="*/ 333 h 417"/>
                <a:gd name="T46" fmla="*/ 35 w 554"/>
                <a:gd name="T47" fmla="*/ 310 h 417"/>
                <a:gd name="T48" fmla="*/ 25 w 554"/>
                <a:gd name="T49" fmla="*/ 270 h 417"/>
                <a:gd name="T50" fmla="*/ 10 w 554"/>
                <a:gd name="T51" fmla="*/ 234 h 417"/>
                <a:gd name="T52" fmla="*/ 6 w 554"/>
                <a:gd name="T53" fmla="*/ 217 h 417"/>
                <a:gd name="T54" fmla="*/ 13 w 554"/>
                <a:gd name="T55" fmla="*/ 211 h 417"/>
                <a:gd name="T56" fmla="*/ 8 w 554"/>
                <a:gd name="T57" fmla="*/ 176 h 417"/>
                <a:gd name="T58" fmla="*/ 18 w 554"/>
                <a:gd name="T59" fmla="*/ 160 h 417"/>
                <a:gd name="T60" fmla="*/ 51 w 554"/>
                <a:gd name="T61" fmla="*/ 140 h 417"/>
                <a:gd name="T62" fmla="*/ 89 w 554"/>
                <a:gd name="T63" fmla="*/ 131 h 417"/>
                <a:gd name="T64" fmla="*/ 118 w 554"/>
                <a:gd name="T65" fmla="*/ 111 h 417"/>
                <a:gd name="T66" fmla="*/ 134 w 554"/>
                <a:gd name="T67" fmla="*/ 80 h 417"/>
                <a:gd name="T68" fmla="*/ 147 w 554"/>
                <a:gd name="T69" fmla="*/ 85 h 417"/>
                <a:gd name="T70" fmla="*/ 155 w 554"/>
                <a:gd name="T71" fmla="*/ 79 h 417"/>
                <a:gd name="T72" fmla="*/ 163 w 554"/>
                <a:gd name="T73" fmla="*/ 61 h 417"/>
                <a:gd name="T74" fmla="*/ 177 w 554"/>
                <a:gd name="T75" fmla="*/ 47 h 417"/>
                <a:gd name="T76" fmla="*/ 206 w 554"/>
                <a:gd name="T77" fmla="*/ 56 h 417"/>
                <a:gd name="T78" fmla="*/ 218 w 554"/>
                <a:gd name="T79" fmla="*/ 58 h 417"/>
                <a:gd name="T80" fmla="*/ 227 w 554"/>
                <a:gd name="T81" fmla="*/ 46 h 417"/>
                <a:gd name="T82" fmla="*/ 245 w 554"/>
                <a:gd name="T83" fmla="*/ 21 h 417"/>
                <a:gd name="T84" fmla="*/ 260 w 554"/>
                <a:gd name="T85" fmla="*/ 11 h 417"/>
                <a:gd name="T86" fmla="*/ 280 w 554"/>
                <a:gd name="T87" fmla="*/ 14 h 417"/>
                <a:gd name="T88" fmla="*/ 308 w 554"/>
                <a:gd name="T89" fmla="*/ 21 h 417"/>
                <a:gd name="T90" fmla="*/ 321 w 554"/>
                <a:gd name="T91" fmla="*/ 32 h 417"/>
                <a:gd name="T92" fmla="*/ 305 w 554"/>
                <a:gd name="T93" fmla="*/ 58 h 417"/>
                <a:gd name="T94" fmla="*/ 340 w 554"/>
                <a:gd name="T95" fmla="*/ 81 h 417"/>
                <a:gd name="T96" fmla="*/ 368 w 554"/>
                <a:gd name="T97" fmla="*/ 98 h 417"/>
                <a:gd name="T98" fmla="*/ 386 w 554"/>
                <a:gd name="T99" fmla="*/ 72 h 417"/>
                <a:gd name="T100" fmla="*/ 391 w 554"/>
                <a:gd name="T101" fmla="*/ 37 h 417"/>
                <a:gd name="T102" fmla="*/ 397 w 554"/>
                <a:gd name="T103" fmla="*/ 7 h 417"/>
                <a:gd name="T104" fmla="*/ 411 w 554"/>
                <a:gd name="T105" fmla="*/ 23 h 417"/>
                <a:gd name="T106" fmla="*/ 427 w 554"/>
                <a:gd name="T107" fmla="*/ 50 h 417"/>
                <a:gd name="T108" fmla="*/ 443 w 554"/>
                <a:gd name="T109" fmla="*/ 77 h 417"/>
                <a:gd name="T110" fmla="*/ 454 w 554"/>
                <a:gd name="T111" fmla="*/ 109 h 417"/>
                <a:gd name="T112" fmla="*/ 482 w 554"/>
                <a:gd name="T113" fmla="*/ 130 h 417"/>
                <a:gd name="T114" fmla="*/ 497 w 554"/>
                <a:gd name="T115" fmla="*/ 158 h 417"/>
                <a:gd name="T116" fmla="*/ 516 w 554"/>
                <a:gd name="T117" fmla="*/ 169 h 417"/>
                <a:gd name="T118" fmla="*/ 535 w 554"/>
                <a:gd name="T119" fmla="*/ 198 h 417"/>
                <a:gd name="T120" fmla="*/ 547 w 554"/>
                <a:gd name="T121" fmla="*/ 229 h 417"/>
                <a:gd name="T122" fmla="*/ 551 w 554"/>
                <a:gd name="T123" fmla="*/ 2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417">
                  <a:moveTo>
                    <a:pt x="548" y="276"/>
                  </a:moveTo>
                  <a:lnTo>
                    <a:pt x="548" y="278"/>
                  </a:lnTo>
                  <a:lnTo>
                    <a:pt x="547" y="280"/>
                  </a:lnTo>
                  <a:lnTo>
                    <a:pt x="546" y="284"/>
                  </a:lnTo>
                  <a:lnTo>
                    <a:pt x="546" y="286"/>
                  </a:lnTo>
                  <a:lnTo>
                    <a:pt x="546" y="288"/>
                  </a:lnTo>
                  <a:lnTo>
                    <a:pt x="546" y="292"/>
                  </a:lnTo>
                  <a:lnTo>
                    <a:pt x="546" y="294"/>
                  </a:lnTo>
                  <a:lnTo>
                    <a:pt x="545" y="296"/>
                  </a:lnTo>
                  <a:lnTo>
                    <a:pt x="544" y="299"/>
                  </a:lnTo>
                  <a:lnTo>
                    <a:pt x="543" y="302"/>
                  </a:lnTo>
                  <a:lnTo>
                    <a:pt x="542" y="305"/>
                  </a:lnTo>
                  <a:lnTo>
                    <a:pt x="539" y="307"/>
                  </a:lnTo>
                  <a:lnTo>
                    <a:pt x="539" y="313"/>
                  </a:lnTo>
                  <a:lnTo>
                    <a:pt x="539" y="313"/>
                  </a:lnTo>
                  <a:lnTo>
                    <a:pt x="537" y="314"/>
                  </a:lnTo>
                  <a:lnTo>
                    <a:pt x="535" y="318"/>
                  </a:lnTo>
                  <a:lnTo>
                    <a:pt x="533" y="319"/>
                  </a:lnTo>
                  <a:lnTo>
                    <a:pt x="529" y="320"/>
                  </a:lnTo>
                  <a:lnTo>
                    <a:pt x="528" y="323"/>
                  </a:lnTo>
                  <a:lnTo>
                    <a:pt x="526" y="325"/>
                  </a:lnTo>
                  <a:lnTo>
                    <a:pt x="525" y="328"/>
                  </a:lnTo>
                  <a:lnTo>
                    <a:pt x="522" y="331"/>
                  </a:lnTo>
                  <a:lnTo>
                    <a:pt x="522" y="333"/>
                  </a:lnTo>
                  <a:lnTo>
                    <a:pt x="521" y="336"/>
                  </a:lnTo>
                  <a:lnTo>
                    <a:pt x="520" y="339"/>
                  </a:lnTo>
                  <a:lnTo>
                    <a:pt x="518" y="341"/>
                  </a:lnTo>
                  <a:lnTo>
                    <a:pt x="517" y="344"/>
                  </a:lnTo>
                  <a:lnTo>
                    <a:pt x="517" y="347"/>
                  </a:lnTo>
                  <a:lnTo>
                    <a:pt x="516" y="349"/>
                  </a:lnTo>
                  <a:lnTo>
                    <a:pt x="516" y="352"/>
                  </a:lnTo>
                  <a:lnTo>
                    <a:pt x="516" y="353"/>
                  </a:lnTo>
                  <a:lnTo>
                    <a:pt x="514" y="355"/>
                  </a:lnTo>
                  <a:lnTo>
                    <a:pt x="511" y="357"/>
                  </a:lnTo>
                  <a:lnTo>
                    <a:pt x="510" y="359"/>
                  </a:lnTo>
                  <a:lnTo>
                    <a:pt x="509" y="362"/>
                  </a:lnTo>
                  <a:lnTo>
                    <a:pt x="508" y="365"/>
                  </a:lnTo>
                  <a:lnTo>
                    <a:pt x="506" y="367"/>
                  </a:lnTo>
                  <a:lnTo>
                    <a:pt x="506" y="370"/>
                  </a:lnTo>
                  <a:lnTo>
                    <a:pt x="506" y="373"/>
                  </a:lnTo>
                  <a:lnTo>
                    <a:pt x="505" y="375"/>
                  </a:lnTo>
                  <a:lnTo>
                    <a:pt x="504" y="378"/>
                  </a:lnTo>
                  <a:lnTo>
                    <a:pt x="504" y="380"/>
                  </a:lnTo>
                  <a:lnTo>
                    <a:pt x="503" y="383"/>
                  </a:lnTo>
                  <a:lnTo>
                    <a:pt x="504" y="386"/>
                  </a:lnTo>
                  <a:lnTo>
                    <a:pt x="504" y="388"/>
                  </a:lnTo>
                  <a:lnTo>
                    <a:pt x="504" y="389"/>
                  </a:lnTo>
                  <a:lnTo>
                    <a:pt x="504" y="391"/>
                  </a:lnTo>
                  <a:lnTo>
                    <a:pt x="503" y="392"/>
                  </a:lnTo>
                  <a:lnTo>
                    <a:pt x="501" y="393"/>
                  </a:lnTo>
                  <a:lnTo>
                    <a:pt x="499" y="396"/>
                  </a:lnTo>
                  <a:lnTo>
                    <a:pt x="495" y="396"/>
                  </a:lnTo>
                  <a:lnTo>
                    <a:pt x="488" y="396"/>
                  </a:lnTo>
                  <a:lnTo>
                    <a:pt x="486" y="396"/>
                  </a:lnTo>
                  <a:lnTo>
                    <a:pt x="483" y="396"/>
                  </a:lnTo>
                  <a:lnTo>
                    <a:pt x="480" y="397"/>
                  </a:lnTo>
                  <a:lnTo>
                    <a:pt x="477" y="398"/>
                  </a:lnTo>
                  <a:lnTo>
                    <a:pt x="475" y="399"/>
                  </a:lnTo>
                  <a:lnTo>
                    <a:pt x="473" y="400"/>
                  </a:lnTo>
                  <a:lnTo>
                    <a:pt x="469" y="402"/>
                  </a:lnTo>
                  <a:lnTo>
                    <a:pt x="467" y="405"/>
                  </a:lnTo>
                  <a:lnTo>
                    <a:pt x="465" y="408"/>
                  </a:lnTo>
                  <a:lnTo>
                    <a:pt x="461" y="410"/>
                  </a:lnTo>
                  <a:lnTo>
                    <a:pt x="461" y="409"/>
                  </a:lnTo>
                  <a:lnTo>
                    <a:pt x="459" y="410"/>
                  </a:lnTo>
                  <a:lnTo>
                    <a:pt x="456" y="410"/>
                  </a:lnTo>
                  <a:lnTo>
                    <a:pt x="453" y="410"/>
                  </a:lnTo>
                  <a:lnTo>
                    <a:pt x="453" y="413"/>
                  </a:lnTo>
                  <a:lnTo>
                    <a:pt x="457" y="412"/>
                  </a:lnTo>
                  <a:lnTo>
                    <a:pt x="456" y="415"/>
                  </a:lnTo>
                  <a:lnTo>
                    <a:pt x="456" y="417"/>
                  </a:lnTo>
                  <a:lnTo>
                    <a:pt x="453" y="415"/>
                  </a:lnTo>
                  <a:lnTo>
                    <a:pt x="451" y="413"/>
                  </a:lnTo>
                  <a:lnTo>
                    <a:pt x="449" y="413"/>
                  </a:lnTo>
                  <a:lnTo>
                    <a:pt x="445" y="409"/>
                  </a:lnTo>
                  <a:lnTo>
                    <a:pt x="443" y="408"/>
                  </a:lnTo>
                  <a:lnTo>
                    <a:pt x="443" y="406"/>
                  </a:lnTo>
                  <a:lnTo>
                    <a:pt x="443" y="402"/>
                  </a:lnTo>
                  <a:lnTo>
                    <a:pt x="440" y="404"/>
                  </a:lnTo>
                  <a:lnTo>
                    <a:pt x="440" y="406"/>
                  </a:lnTo>
                  <a:lnTo>
                    <a:pt x="436" y="407"/>
                  </a:lnTo>
                  <a:lnTo>
                    <a:pt x="434" y="405"/>
                  </a:lnTo>
                  <a:lnTo>
                    <a:pt x="437" y="402"/>
                  </a:lnTo>
                  <a:lnTo>
                    <a:pt x="437" y="402"/>
                  </a:lnTo>
                  <a:lnTo>
                    <a:pt x="437" y="400"/>
                  </a:lnTo>
                  <a:lnTo>
                    <a:pt x="435" y="397"/>
                  </a:lnTo>
                  <a:lnTo>
                    <a:pt x="433" y="399"/>
                  </a:lnTo>
                  <a:lnTo>
                    <a:pt x="431" y="400"/>
                  </a:lnTo>
                  <a:lnTo>
                    <a:pt x="427" y="401"/>
                  </a:lnTo>
                  <a:lnTo>
                    <a:pt x="431" y="404"/>
                  </a:lnTo>
                  <a:lnTo>
                    <a:pt x="427" y="404"/>
                  </a:lnTo>
                  <a:lnTo>
                    <a:pt x="427" y="405"/>
                  </a:lnTo>
                  <a:lnTo>
                    <a:pt x="424" y="407"/>
                  </a:lnTo>
                  <a:lnTo>
                    <a:pt x="422" y="408"/>
                  </a:lnTo>
                  <a:lnTo>
                    <a:pt x="419" y="410"/>
                  </a:lnTo>
                  <a:lnTo>
                    <a:pt x="416" y="413"/>
                  </a:lnTo>
                  <a:lnTo>
                    <a:pt x="416" y="413"/>
                  </a:lnTo>
                  <a:lnTo>
                    <a:pt x="412" y="412"/>
                  </a:lnTo>
                  <a:lnTo>
                    <a:pt x="410" y="409"/>
                  </a:lnTo>
                  <a:lnTo>
                    <a:pt x="408" y="408"/>
                  </a:lnTo>
                  <a:lnTo>
                    <a:pt x="405" y="407"/>
                  </a:lnTo>
                  <a:lnTo>
                    <a:pt x="402" y="405"/>
                  </a:lnTo>
                  <a:lnTo>
                    <a:pt x="400" y="405"/>
                  </a:lnTo>
                  <a:lnTo>
                    <a:pt x="397" y="405"/>
                  </a:lnTo>
                  <a:lnTo>
                    <a:pt x="394" y="404"/>
                  </a:lnTo>
                  <a:lnTo>
                    <a:pt x="391" y="404"/>
                  </a:lnTo>
                  <a:lnTo>
                    <a:pt x="389" y="406"/>
                  </a:lnTo>
                  <a:lnTo>
                    <a:pt x="386" y="404"/>
                  </a:lnTo>
                  <a:lnTo>
                    <a:pt x="383" y="401"/>
                  </a:lnTo>
                  <a:lnTo>
                    <a:pt x="381" y="400"/>
                  </a:lnTo>
                  <a:lnTo>
                    <a:pt x="378" y="400"/>
                  </a:lnTo>
                  <a:lnTo>
                    <a:pt x="375" y="399"/>
                  </a:lnTo>
                  <a:lnTo>
                    <a:pt x="373" y="398"/>
                  </a:lnTo>
                  <a:lnTo>
                    <a:pt x="372" y="395"/>
                  </a:lnTo>
                  <a:lnTo>
                    <a:pt x="369" y="392"/>
                  </a:lnTo>
                  <a:lnTo>
                    <a:pt x="368" y="391"/>
                  </a:lnTo>
                  <a:lnTo>
                    <a:pt x="366" y="389"/>
                  </a:lnTo>
                  <a:lnTo>
                    <a:pt x="365" y="387"/>
                  </a:lnTo>
                  <a:lnTo>
                    <a:pt x="364" y="383"/>
                  </a:lnTo>
                  <a:lnTo>
                    <a:pt x="366" y="381"/>
                  </a:lnTo>
                  <a:lnTo>
                    <a:pt x="366" y="380"/>
                  </a:lnTo>
                  <a:lnTo>
                    <a:pt x="366" y="378"/>
                  </a:lnTo>
                  <a:lnTo>
                    <a:pt x="365" y="374"/>
                  </a:lnTo>
                  <a:lnTo>
                    <a:pt x="364" y="372"/>
                  </a:lnTo>
                  <a:lnTo>
                    <a:pt x="363" y="370"/>
                  </a:lnTo>
                  <a:lnTo>
                    <a:pt x="360" y="366"/>
                  </a:lnTo>
                  <a:lnTo>
                    <a:pt x="357" y="364"/>
                  </a:lnTo>
                  <a:lnTo>
                    <a:pt x="355" y="362"/>
                  </a:lnTo>
                  <a:lnTo>
                    <a:pt x="357" y="364"/>
                  </a:lnTo>
                  <a:lnTo>
                    <a:pt x="360" y="366"/>
                  </a:lnTo>
                  <a:lnTo>
                    <a:pt x="362" y="369"/>
                  </a:lnTo>
                  <a:lnTo>
                    <a:pt x="364" y="371"/>
                  </a:lnTo>
                  <a:lnTo>
                    <a:pt x="362" y="367"/>
                  </a:lnTo>
                  <a:lnTo>
                    <a:pt x="359" y="365"/>
                  </a:lnTo>
                  <a:lnTo>
                    <a:pt x="357" y="363"/>
                  </a:lnTo>
                  <a:lnTo>
                    <a:pt x="356" y="361"/>
                  </a:lnTo>
                  <a:lnTo>
                    <a:pt x="358" y="361"/>
                  </a:lnTo>
                  <a:lnTo>
                    <a:pt x="359" y="358"/>
                  </a:lnTo>
                  <a:lnTo>
                    <a:pt x="357" y="357"/>
                  </a:lnTo>
                  <a:lnTo>
                    <a:pt x="355" y="358"/>
                  </a:lnTo>
                  <a:lnTo>
                    <a:pt x="352" y="361"/>
                  </a:lnTo>
                  <a:lnTo>
                    <a:pt x="350" y="361"/>
                  </a:lnTo>
                  <a:lnTo>
                    <a:pt x="347" y="362"/>
                  </a:lnTo>
                  <a:lnTo>
                    <a:pt x="345" y="362"/>
                  </a:lnTo>
                  <a:lnTo>
                    <a:pt x="342" y="363"/>
                  </a:lnTo>
                  <a:lnTo>
                    <a:pt x="343" y="359"/>
                  </a:lnTo>
                  <a:lnTo>
                    <a:pt x="347" y="357"/>
                  </a:lnTo>
                  <a:lnTo>
                    <a:pt x="347" y="355"/>
                  </a:lnTo>
                  <a:lnTo>
                    <a:pt x="347" y="352"/>
                  </a:lnTo>
                  <a:lnTo>
                    <a:pt x="347" y="349"/>
                  </a:lnTo>
                  <a:lnTo>
                    <a:pt x="347" y="347"/>
                  </a:lnTo>
                  <a:lnTo>
                    <a:pt x="345" y="344"/>
                  </a:lnTo>
                  <a:lnTo>
                    <a:pt x="343" y="341"/>
                  </a:lnTo>
                  <a:lnTo>
                    <a:pt x="341" y="341"/>
                  </a:lnTo>
                  <a:lnTo>
                    <a:pt x="339" y="344"/>
                  </a:lnTo>
                  <a:lnTo>
                    <a:pt x="339" y="346"/>
                  </a:lnTo>
                  <a:lnTo>
                    <a:pt x="339" y="347"/>
                  </a:lnTo>
                  <a:lnTo>
                    <a:pt x="339" y="349"/>
                  </a:lnTo>
                  <a:lnTo>
                    <a:pt x="338" y="352"/>
                  </a:lnTo>
                  <a:lnTo>
                    <a:pt x="335" y="355"/>
                  </a:lnTo>
                  <a:lnTo>
                    <a:pt x="333" y="354"/>
                  </a:lnTo>
                  <a:lnTo>
                    <a:pt x="330" y="355"/>
                  </a:lnTo>
                  <a:lnTo>
                    <a:pt x="325" y="356"/>
                  </a:lnTo>
                  <a:lnTo>
                    <a:pt x="326" y="354"/>
                  </a:lnTo>
                  <a:lnTo>
                    <a:pt x="328" y="350"/>
                  </a:lnTo>
                  <a:lnTo>
                    <a:pt x="330" y="350"/>
                  </a:lnTo>
                  <a:lnTo>
                    <a:pt x="333" y="349"/>
                  </a:lnTo>
                  <a:lnTo>
                    <a:pt x="333" y="347"/>
                  </a:lnTo>
                  <a:lnTo>
                    <a:pt x="333" y="344"/>
                  </a:lnTo>
                  <a:lnTo>
                    <a:pt x="333" y="344"/>
                  </a:lnTo>
                  <a:lnTo>
                    <a:pt x="333" y="340"/>
                  </a:lnTo>
                  <a:lnTo>
                    <a:pt x="334" y="338"/>
                  </a:lnTo>
                  <a:lnTo>
                    <a:pt x="335" y="335"/>
                  </a:lnTo>
                  <a:lnTo>
                    <a:pt x="337" y="332"/>
                  </a:lnTo>
                  <a:lnTo>
                    <a:pt x="340" y="330"/>
                  </a:lnTo>
                  <a:lnTo>
                    <a:pt x="339" y="327"/>
                  </a:lnTo>
                  <a:lnTo>
                    <a:pt x="339" y="324"/>
                  </a:lnTo>
                  <a:lnTo>
                    <a:pt x="341" y="323"/>
                  </a:lnTo>
                  <a:lnTo>
                    <a:pt x="340" y="320"/>
                  </a:lnTo>
                  <a:lnTo>
                    <a:pt x="339" y="318"/>
                  </a:lnTo>
                  <a:lnTo>
                    <a:pt x="338" y="315"/>
                  </a:lnTo>
                  <a:lnTo>
                    <a:pt x="337" y="316"/>
                  </a:lnTo>
                  <a:lnTo>
                    <a:pt x="338" y="319"/>
                  </a:lnTo>
                  <a:lnTo>
                    <a:pt x="337" y="321"/>
                  </a:lnTo>
                  <a:lnTo>
                    <a:pt x="334" y="323"/>
                  </a:lnTo>
                  <a:lnTo>
                    <a:pt x="332" y="325"/>
                  </a:lnTo>
                  <a:lnTo>
                    <a:pt x="332" y="328"/>
                  </a:lnTo>
                  <a:lnTo>
                    <a:pt x="330" y="331"/>
                  </a:lnTo>
                  <a:lnTo>
                    <a:pt x="328" y="332"/>
                  </a:lnTo>
                  <a:lnTo>
                    <a:pt x="325" y="333"/>
                  </a:lnTo>
                  <a:lnTo>
                    <a:pt x="322" y="335"/>
                  </a:lnTo>
                  <a:lnTo>
                    <a:pt x="320" y="337"/>
                  </a:lnTo>
                  <a:lnTo>
                    <a:pt x="317" y="339"/>
                  </a:lnTo>
                  <a:lnTo>
                    <a:pt x="316" y="341"/>
                  </a:lnTo>
                  <a:lnTo>
                    <a:pt x="314" y="344"/>
                  </a:lnTo>
                  <a:lnTo>
                    <a:pt x="312" y="347"/>
                  </a:lnTo>
                  <a:lnTo>
                    <a:pt x="311" y="349"/>
                  </a:lnTo>
                  <a:lnTo>
                    <a:pt x="313" y="349"/>
                  </a:lnTo>
                  <a:lnTo>
                    <a:pt x="313" y="353"/>
                  </a:lnTo>
                  <a:lnTo>
                    <a:pt x="311" y="350"/>
                  </a:lnTo>
                  <a:lnTo>
                    <a:pt x="308" y="352"/>
                  </a:lnTo>
                  <a:lnTo>
                    <a:pt x="306" y="348"/>
                  </a:lnTo>
                  <a:lnTo>
                    <a:pt x="304" y="346"/>
                  </a:lnTo>
                  <a:lnTo>
                    <a:pt x="303" y="344"/>
                  </a:lnTo>
                  <a:lnTo>
                    <a:pt x="305" y="344"/>
                  </a:lnTo>
                  <a:lnTo>
                    <a:pt x="304" y="341"/>
                  </a:lnTo>
                  <a:lnTo>
                    <a:pt x="303" y="339"/>
                  </a:lnTo>
                  <a:lnTo>
                    <a:pt x="303" y="336"/>
                  </a:lnTo>
                  <a:lnTo>
                    <a:pt x="303" y="336"/>
                  </a:lnTo>
                  <a:lnTo>
                    <a:pt x="299" y="333"/>
                  </a:lnTo>
                  <a:lnTo>
                    <a:pt x="297" y="330"/>
                  </a:lnTo>
                  <a:lnTo>
                    <a:pt x="297" y="328"/>
                  </a:lnTo>
                  <a:lnTo>
                    <a:pt x="295" y="325"/>
                  </a:lnTo>
                  <a:lnTo>
                    <a:pt x="291" y="323"/>
                  </a:lnTo>
                  <a:lnTo>
                    <a:pt x="289" y="323"/>
                  </a:lnTo>
                  <a:lnTo>
                    <a:pt x="287" y="320"/>
                  </a:lnTo>
                  <a:lnTo>
                    <a:pt x="289" y="318"/>
                  </a:lnTo>
                  <a:lnTo>
                    <a:pt x="289" y="318"/>
                  </a:lnTo>
                  <a:lnTo>
                    <a:pt x="289" y="314"/>
                  </a:lnTo>
                  <a:lnTo>
                    <a:pt x="287" y="313"/>
                  </a:lnTo>
                  <a:lnTo>
                    <a:pt x="283" y="313"/>
                  </a:lnTo>
                  <a:lnTo>
                    <a:pt x="283" y="311"/>
                  </a:lnTo>
                  <a:lnTo>
                    <a:pt x="281" y="307"/>
                  </a:lnTo>
                  <a:lnTo>
                    <a:pt x="278" y="309"/>
                  </a:lnTo>
                  <a:lnTo>
                    <a:pt x="275" y="310"/>
                  </a:lnTo>
                  <a:lnTo>
                    <a:pt x="270" y="306"/>
                  </a:lnTo>
                  <a:lnTo>
                    <a:pt x="269" y="305"/>
                  </a:lnTo>
                  <a:lnTo>
                    <a:pt x="266" y="305"/>
                  </a:lnTo>
                  <a:lnTo>
                    <a:pt x="263" y="306"/>
                  </a:lnTo>
                  <a:lnTo>
                    <a:pt x="261" y="306"/>
                  </a:lnTo>
                  <a:lnTo>
                    <a:pt x="258" y="304"/>
                  </a:lnTo>
                  <a:lnTo>
                    <a:pt x="255" y="302"/>
                  </a:lnTo>
                  <a:lnTo>
                    <a:pt x="253" y="301"/>
                  </a:lnTo>
                  <a:lnTo>
                    <a:pt x="249" y="299"/>
                  </a:lnTo>
                  <a:lnTo>
                    <a:pt x="247" y="298"/>
                  </a:lnTo>
                  <a:lnTo>
                    <a:pt x="245" y="299"/>
                  </a:lnTo>
                  <a:lnTo>
                    <a:pt x="241" y="301"/>
                  </a:lnTo>
                  <a:lnTo>
                    <a:pt x="239" y="299"/>
                  </a:lnTo>
                  <a:lnTo>
                    <a:pt x="236" y="299"/>
                  </a:lnTo>
                  <a:lnTo>
                    <a:pt x="234" y="299"/>
                  </a:lnTo>
                  <a:lnTo>
                    <a:pt x="228" y="301"/>
                  </a:lnTo>
                  <a:lnTo>
                    <a:pt x="226" y="301"/>
                  </a:lnTo>
                  <a:lnTo>
                    <a:pt x="223" y="301"/>
                  </a:lnTo>
                  <a:lnTo>
                    <a:pt x="220" y="301"/>
                  </a:lnTo>
                  <a:lnTo>
                    <a:pt x="218" y="302"/>
                  </a:lnTo>
                  <a:lnTo>
                    <a:pt x="214" y="303"/>
                  </a:lnTo>
                  <a:lnTo>
                    <a:pt x="209" y="305"/>
                  </a:lnTo>
                  <a:lnTo>
                    <a:pt x="204" y="307"/>
                  </a:lnTo>
                  <a:lnTo>
                    <a:pt x="201" y="309"/>
                  </a:lnTo>
                  <a:lnTo>
                    <a:pt x="198" y="309"/>
                  </a:lnTo>
                  <a:lnTo>
                    <a:pt x="195" y="310"/>
                  </a:lnTo>
                  <a:lnTo>
                    <a:pt x="192" y="311"/>
                  </a:lnTo>
                  <a:lnTo>
                    <a:pt x="189" y="311"/>
                  </a:lnTo>
                  <a:lnTo>
                    <a:pt x="186" y="311"/>
                  </a:lnTo>
                  <a:lnTo>
                    <a:pt x="184" y="311"/>
                  </a:lnTo>
                  <a:lnTo>
                    <a:pt x="180" y="311"/>
                  </a:lnTo>
                  <a:lnTo>
                    <a:pt x="178" y="310"/>
                  </a:lnTo>
                  <a:lnTo>
                    <a:pt x="176" y="311"/>
                  </a:lnTo>
                  <a:lnTo>
                    <a:pt x="173" y="312"/>
                  </a:lnTo>
                  <a:lnTo>
                    <a:pt x="171" y="313"/>
                  </a:lnTo>
                  <a:lnTo>
                    <a:pt x="168" y="315"/>
                  </a:lnTo>
                  <a:lnTo>
                    <a:pt x="166" y="316"/>
                  </a:lnTo>
                  <a:lnTo>
                    <a:pt x="163" y="318"/>
                  </a:lnTo>
                  <a:lnTo>
                    <a:pt x="160" y="319"/>
                  </a:lnTo>
                  <a:lnTo>
                    <a:pt x="158" y="320"/>
                  </a:lnTo>
                  <a:lnTo>
                    <a:pt x="154" y="321"/>
                  </a:lnTo>
                  <a:lnTo>
                    <a:pt x="152" y="322"/>
                  </a:lnTo>
                  <a:lnTo>
                    <a:pt x="150" y="324"/>
                  </a:lnTo>
                  <a:lnTo>
                    <a:pt x="149" y="328"/>
                  </a:lnTo>
                  <a:lnTo>
                    <a:pt x="149" y="330"/>
                  </a:lnTo>
                  <a:lnTo>
                    <a:pt x="145" y="332"/>
                  </a:lnTo>
                  <a:lnTo>
                    <a:pt x="145" y="332"/>
                  </a:lnTo>
                  <a:lnTo>
                    <a:pt x="143" y="335"/>
                  </a:lnTo>
                  <a:lnTo>
                    <a:pt x="139" y="335"/>
                  </a:lnTo>
                  <a:lnTo>
                    <a:pt x="137" y="337"/>
                  </a:lnTo>
                  <a:lnTo>
                    <a:pt x="134" y="335"/>
                  </a:lnTo>
                  <a:lnTo>
                    <a:pt x="132" y="335"/>
                  </a:lnTo>
                  <a:lnTo>
                    <a:pt x="129" y="336"/>
                  </a:lnTo>
                  <a:lnTo>
                    <a:pt x="126" y="336"/>
                  </a:lnTo>
                  <a:lnTo>
                    <a:pt x="124" y="337"/>
                  </a:lnTo>
                  <a:lnTo>
                    <a:pt x="121" y="335"/>
                  </a:lnTo>
                  <a:lnTo>
                    <a:pt x="119" y="335"/>
                  </a:lnTo>
                  <a:lnTo>
                    <a:pt x="117" y="335"/>
                  </a:lnTo>
                  <a:lnTo>
                    <a:pt x="115" y="335"/>
                  </a:lnTo>
                  <a:lnTo>
                    <a:pt x="112" y="335"/>
                  </a:lnTo>
                  <a:lnTo>
                    <a:pt x="109" y="335"/>
                  </a:lnTo>
                  <a:lnTo>
                    <a:pt x="107" y="335"/>
                  </a:lnTo>
                  <a:lnTo>
                    <a:pt x="104" y="335"/>
                  </a:lnTo>
                  <a:lnTo>
                    <a:pt x="101" y="336"/>
                  </a:lnTo>
                  <a:lnTo>
                    <a:pt x="99" y="336"/>
                  </a:lnTo>
                  <a:lnTo>
                    <a:pt x="95" y="336"/>
                  </a:lnTo>
                  <a:lnTo>
                    <a:pt x="94" y="336"/>
                  </a:lnTo>
                  <a:lnTo>
                    <a:pt x="91" y="337"/>
                  </a:lnTo>
                  <a:lnTo>
                    <a:pt x="89" y="339"/>
                  </a:lnTo>
                  <a:lnTo>
                    <a:pt x="86" y="341"/>
                  </a:lnTo>
                  <a:lnTo>
                    <a:pt x="85" y="344"/>
                  </a:lnTo>
                  <a:lnTo>
                    <a:pt x="83" y="345"/>
                  </a:lnTo>
                  <a:lnTo>
                    <a:pt x="79" y="344"/>
                  </a:lnTo>
                  <a:lnTo>
                    <a:pt x="77" y="345"/>
                  </a:lnTo>
                  <a:lnTo>
                    <a:pt x="74" y="347"/>
                  </a:lnTo>
                  <a:lnTo>
                    <a:pt x="72" y="350"/>
                  </a:lnTo>
                  <a:lnTo>
                    <a:pt x="69" y="352"/>
                  </a:lnTo>
                  <a:lnTo>
                    <a:pt x="67" y="353"/>
                  </a:lnTo>
                  <a:lnTo>
                    <a:pt x="65" y="353"/>
                  </a:lnTo>
                  <a:lnTo>
                    <a:pt x="65" y="354"/>
                  </a:lnTo>
                  <a:lnTo>
                    <a:pt x="61" y="353"/>
                  </a:lnTo>
                  <a:lnTo>
                    <a:pt x="59" y="354"/>
                  </a:lnTo>
                  <a:lnTo>
                    <a:pt x="57" y="353"/>
                  </a:lnTo>
                  <a:lnTo>
                    <a:pt x="53" y="353"/>
                  </a:lnTo>
                  <a:lnTo>
                    <a:pt x="51" y="353"/>
                  </a:lnTo>
                  <a:lnTo>
                    <a:pt x="48" y="353"/>
                  </a:lnTo>
                  <a:lnTo>
                    <a:pt x="45" y="352"/>
                  </a:lnTo>
                  <a:lnTo>
                    <a:pt x="43" y="350"/>
                  </a:lnTo>
                  <a:lnTo>
                    <a:pt x="40" y="349"/>
                  </a:lnTo>
                  <a:lnTo>
                    <a:pt x="38" y="347"/>
                  </a:lnTo>
                  <a:lnTo>
                    <a:pt x="35" y="345"/>
                  </a:lnTo>
                  <a:lnTo>
                    <a:pt x="32" y="342"/>
                  </a:lnTo>
                  <a:lnTo>
                    <a:pt x="30" y="341"/>
                  </a:lnTo>
                  <a:lnTo>
                    <a:pt x="26" y="341"/>
                  </a:lnTo>
                  <a:lnTo>
                    <a:pt x="25" y="339"/>
                  </a:lnTo>
                  <a:lnTo>
                    <a:pt x="25" y="337"/>
                  </a:lnTo>
                  <a:lnTo>
                    <a:pt x="25" y="333"/>
                  </a:lnTo>
                  <a:lnTo>
                    <a:pt x="25" y="331"/>
                  </a:lnTo>
                  <a:lnTo>
                    <a:pt x="28" y="331"/>
                  </a:lnTo>
                  <a:lnTo>
                    <a:pt x="28" y="331"/>
                  </a:lnTo>
                  <a:lnTo>
                    <a:pt x="31" y="330"/>
                  </a:lnTo>
                  <a:lnTo>
                    <a:pt x="33" y="328"/>
                  </a:lnTo>
                  <a:lnTo>
                    <a:pt x="35" y="325"/>
                  </a:lnTo>
                  <a:lnTo>
                    <a:pt x="34" y="322"/>
                  </a:lnTo>
                  <a:lnTo>
                    <a:pt x="34" y="320"/>
                  </a:lnTo>
                  <a:lnTo>
                    <a:pt x="34" y="318"/>
                  </a:lnTo>
                  <a:lnTo>
                    <a:pt x="34" y="314"/>
                  </a:lnTo>
                  <a:lnTo>
                    <a:pt x="34" y="318"/>
                  </a:lnTo>
                  <a:lnTo>
                    <a:pt x="35" y="314"/>
                  </a:lnTo>
                  <a:lnTo>
                    <a:pt x="35" y="312"/>
                  </a:lnTo>
                  <a:lnTo>
                    <a:pt x="35" y="310"/>
                  </a:lnTo>
                  <a:lnTo>
                    <a:pt x="35" y="306"/>
                  </a:lnTo>
                  <a:lnTo>
                    <a:pt x="35" y="304"/>
                  </a:lnTo>
                  <a:lnTo>
                    <a:pt x="35" y="301"/>
                  </a:lnTo>
                  <a:lnTo>
                    <a:pt x="33" y="298"/>
                  </a:lnTo>
                  <a:lnTo>
                    <a:pt x="32" y="296"/>
                  </a:lnTo>
                  <a:lnTo>
                    <a:pt x="31" y="293"/>
                  </a:lnTo>
                  <a:lnTo>
                    <a:pt x="30" y="290"/>
                  </a:lnTo>
                  <a:lnTo>
                    <a:pt x="27" y="287"/>
                  </a:lnTo>
                  <a:lnTo>
                    <a:pt x="26" y="285"/>
                  </a:lnTo>
                  <a:lnTo>
                    <a:pt x="26" y="282"/>
                  </a:lnTo>
                  <a:lnTo>
                    <a:pt x="25" y="279"/>
                  </a:lnTo>
                  <a:lnTo>
                    <a:pt x="25" y="277"/>
                  </a:lnTo>
                  <a:lnTo>
                    <a:pt x="25" y="276"/>
                  </a:lnTo>
                  <a:lnTo>
                    <a:pt x="25" y="270"/>
                  </a:lnTo>
                  <a:lnTo>
                    <a:pt x="25" y="268"/>
                  </a:lnTo>
                  <a:lnTo>
                    <a:pt x="24" y="265"/>
                  </a:lnTo>
                  <a:lnTo>
                    <a:pt x="23" y="262"/>
                  </a:lnTo>
                  <a:lnTo>
                    <a:pt x="21" y="260"/>
                  </a:lnTo>
                  <a:lnTo>
                    <a:pt x="19" y="258"/>
                  </a:lnTo>
                  <a:lnTo>
                    <a:pt x="19" y="255"/>
                  </a:lnTo>
                  <a:lnTo>
                    <a:pt x="17" y="252"/>
                  </a:lnTo>
                  <a:lnTo>
                    <a:pt x="16" y="250"/>
                  </a:lnTo>
                  <a:lnTo>
                    <a:pt x="14" y="247"/>
                  </a:lnTo>
                  <a:lnTo>
                    <a:pt x="13" y="244"/>
                  </a:lnTo>
                  <a:lnTo>
                    <a:pt x="14" y="242"/>
                  </a:lnTo>
                  <a:lnTo>
                    <a:pt x="13" y="239"/>
                  </a:lnTo>
                  <a:lnTo>
                    <a:pt x="13" y="236"/>
                  </a:lnTo>
                  <a:lnTo>
                    <a:pt x="10" y="234"/>
                  </a:lnTo>
                  <a:lnTo>
                    <a:pt x="9" y="230"/>
                  </a:lnTo>
                  <a:lnTo>
                    <a:pt x="7" y="228"/>
                  </a:lnTo>
                  <a:lnTo>
                    <a:pt x="5" y="226"/>
                  </a:lnTo>
                  <a:lnTo>
                    <a:pt x="5" y="225"/>
                  </a:lnTo>
                  <a:lnTo>
                    <a:pt x="2" y="222"/>
                  </a:lnTo>
                  <a:lnTo>
                    <a:pt x="0" y="219"/>
                  </a:lnTo>
                  <a:lnTo>
                    <a:pt x="4" y="222"/>
                  </a:lnTo>
                  <a:lnTo>
                    <a:pt x="4" y="219"/>
                  </a:lnTo>
                  <a:lnTo>
                    <a:pt x="5" y="222"/>
                  </a:lnTo>
                  <a:lnTo>
                    <a:pt x="6" y="225"/>
                  </a:lnTo>
                  <a:lnTo>
                    <a:pt x="8" y="226"/>
                  </a:lnTo>
                  <a:lnTo>
                    <a:pt x="10" y="222"/>
                  </a:lnTo>
                  <a:lnTo>
                    <a:pt x="8" y="220"/>
                  </a:lnTo>
                  <a:lnTo>
                    <a:pt x="6" y="217"/>
                  </a:lnTo>
                  <a:lnTo>
                    <a:pt x="5" y="215"/>
                  </a:lnTo>
                  <a:lnTo>
                    <a:pt x="4" y="212"/>
                  </a:lnTo>
                  <a:lnTo>
                    <a:pt x="6" y="212"/>
                  </a:lnTo>
                  <a:lnTo>
                    <a:pt x="8" y="216"/>
                  </a:lnTo>
                  <a:lnTo>
                    <a:pt x="8" y="218"/>
                  </a:lnTo>
                  <a:lnTo>
                    <a:pt x="8" y="219"/>
                  </a:lnTo>
                  <a:lnTo>
                    <a:pt x="10" y="217"/>
                  </a:lnTo>
                  <a:lnTo>
                    <a:pt x="10" y="219"/>
                  </a:lnTo>
                  <a:lnTo>
                    <a:pt x="11" y="221"/>
                  </a:lnTo>
                  <a:lnTo>
                    <a:pt x="15" y="222"/>
                  </a:lnTo>
                  <a:lnTo>
                    <a:pt x="14" y="219"/>
                  </a:lnTo>
                  <a:lnTo>
                    <a:pt x="15" y="217"/>
                  </a:lnTo>
                  <a:lnTo>
                    <a:pt x="15" y="215"/>
                  </a:lnTo>
                  <a:lnTo>
                    <a:pt x="13" y="211"/>
                  </a:lnTo>
                  <a:lnTo>
                    <a:pt x="11" y="209"/>
                  </a:lnTo>
                  <a:lnTo>
                    <a:pt x="9" y="207"/>
                  </a:lnTo>
                  <a:lnTo>
                    <a:pt x="8" y="203"/>
                  </a:lnTo>
                  <a:lnTo>
                    <a:pt x="7" y="201"/>
                  </a:lnTo>
                  <a:lnTo>
                    <a:pt x="7" y="201"/>
                  </a:lnTo>
                  <a:lnTo>
                    <a:pt x="6" y="198"/>
                  </a:lnTo>
                  <a:lnTo>
                    <a:pt x="4" y="195"/>
                  </a:lnTo>
                  <a:lnTo>
                    <a:pt x="4" y="192"/>
                  </a:lnTo>
                  <a:lnTo>
                    <a:pt x="4" y="190"/>
                  </a:lnTo>
                  <a:lnTo>
                    <a:pt x="5" y="187"/>
                  </a:lnTo>
                  <a:lnTo>
                    <a:pt x="5" y="184"/>
                  </a:lnTo>
                  <a:lnTo>
                    <a:pt x="7" y="182"/>
                  </a:lnTo>
                  <a:lnTo>
                    <a:pt x="8" y="179"/>
                  </a:lnTo>
                  <a:lnTo>
                    <a:pt x="8" y="176"/>
                  </a:lnTo>
                  <a:lnTo>
                    <a:pt x="9" y="174"/>
                  </a:lnTo>
                  <a:lnTo>
                    <a:pt x="8" y="170"/>
                  </a:lnTo>
                  <a:lnTo>
                    <a:pt x="7" y="168"/>
                  </a:lnTo>
                  <a:lnTo>
                    <a:pt x="8" y="167"/>
                  </a:lnTo>
                  <a:lnTo>
                    <a:pt x="9" y="164"/>
                  </a:lnTo>
                  <a:lnTo>
                    <a:pt x="10" y="161"/>
                  </a:lnTo>
                  <a:lnTo>
                    <a:pt x="10" y="158"/>
                  </a:lnTo>
                  <a:lnTo>
                    <a:pt x="14" y="156"/>
                  </a:lnTo>
                  <a:lnTo>
                    <a:pt x="14" y="159"/>
                  </a:lnTo>
                  <a:lnTo>
                    <a:pt x="13" y="161"/>
                  </a:lnTo>
                  <a:lnTo>
                    <a:pt x="14" y="165"/>
                  </a:lnTo>
                  <a:lnTo>
                    <a:pt x="16" y="166"/>
                  </a:lnTo>
                  <a:lnTo>
                    <a:pt x="17" y="164"/>
                  </a:lnTo>
                  <a:lnTo>
                    <a:pt x="18" y="160"/>
                  </a:lnTo>
                  <a:lnTo>
                    <a:pt x="19" y="159"/>
                  </a:lnTo>
                  <a:lnTo>
                    <a:pt x="21" y="157"/>
                  </a:lnTo>
                  <a:lnTo>
                    <a:pt x="23" y="156"/>
                  </a:lnTo>
                  <a:lnTo>
                    <a:pt x="24" y="154"/>
                  </a:lnTo>
                  <a:lnTo>
                    <a:pt x="27" y="153"/>
                  </a:lnTo>
                  <a:lnTo>
                    <a:pt x="30" y="152"/>
                  </a:lnTo>
                  <a:lnTo>
                    <a:pt x="33" y="151"/>
                  </a:lnTo>
                  <a:lnTo>
                    <a:pt x="35" y="149"/>
                  </a:lnTo>
                  <a:lnTo>
                    <a:pt x="38" y="145"/>
                  </a:lnTo>
                  <a:lnTo>
                    <a:pt x="40" y="144"/>
                  </a:lnTo>
                  <a:lnTo>
                    <a:pt x="43" y="142"/>
                  </a:lnTo>
                  <a:lnTo>
                    <a:pt x="45" y="142"/>
                  </a:lnTo>
                  <a:lnTo>
                    <a:pt x="49" y="140"/>
                  </a:lnTo>
                  <a:lnTo>
                    <a:pt x="51" y="140"/>
                  </a:lnTo>
                  <a:lnTo>
                    <a:pt x="55" y="139"/>
                  </a:lnTo>
                  <a:lnTo>
                    <a:pt x="57" y="141"/>
                  </a:lnTo>
                  <a:lnTo>
                    <a:pt x="59" y="140"/>
                  </a:lnTo>
                  <a:lnTo>
                    <a:pt x="62" y="140"/>
                  </a:lnTo>
                  <a:lnTo>
                    <a:pt x="65" y="139"/>
                  </a:lnTo>
                  <a:lnTo>
                    <a:pt x="67" y="136"/>
                  </a:lnTo>
                  <a:lnTo>
                    <a:pt x="69" y="135"/>
                  </a:lnTo>
                  <a:lnTo>
                    <a:pt x="73" y="135"/>
                  </a:lnTo>
                  <a:lnTo>
                    <a:pt x="74" y="134"/>
                  </a:lnTo>
                  <a:lnTo>
                    <a:pt x="77" y="134"/>
                  </a:lnTo>
                  <a:lnTo>
                    <a:pt x="79" y="132"/>
                  </a:lnTo>
                  <a:lnTo>
                    <a:pt x="82" y="130"/>
                  </a:lnTo>
                  <a:lnTo>
                    <a:pt x="86" y="130"/>
                  </a:lnTo>
                  <a:lnTo>
                    <a:pt x="89" y="131"/>
                  </a:lnTo>
                  <a:lnTo>
                    <a:pt x="91" y="130"/>
                  </a:lnTo>
                  <a:lnTo>
                    <a:pt x="93" y="130"/>
                  </a:lnTo>
                  <a:lnTo>
                    <a:pt x="94" y="130"/>
                  </a:lnTo>
                  <a:lnTo>
                    <a:pt x="96" y="128"/>
                  </a:lnTo>
                  <a:lnTo>
                    <a:pt x="99" y="128"/>
                  </a:lnTo>
                  <a:lnTo>
                    <a:pt x="102" y="127"/>
                  </a:lnTo>
                  <a:lnTo>
                    <a:pt x="104" y="126"/>
                  </a:lnTo>
                  <a:lnTo>
                    <a:pt x="108" y="125"/>
                  </a:lnTo>
                  <a:lnTo>
                    <a:pt x="110" y="123"/>
                  </a:lnTo>
                  <a:lnTo>
                    <a:pt x="112" y="121"/>
                  </a:lnTo>
                  <a:lnTo>
                    <a:pt x="115" y="117"/>
                  </a:lnTo>
                  <a:lnTo>
                    <a:pt x="116" y="115"/>
                  </a:lnTo>
                  <a:lnTo>
                    <a:pt x="116" y="111"/>
                  </a:lnTo>
                  <a:lnTo>
                    <a:pt x="118" y="111"/>
                  </a:lnTo>
                  <a:lnTo>
                    <a:pt x="119" y="108"/>
                  </a:lnTo>
                  <a:lnTo>
                    <a:pt x="121" y="108"/>
                  </a:lnTo>
                  <a:lnTo>
                    <a:pt x="124" y="105"/>
                  </a:lnTo>
                  <a:lnTo>
                    <a:pt x="126" y="102"/>
                  </a:lnTo>
                  <a:lnTo>
                    <a:pt x="124" y="101"/>
                  </a:lnTo>
                  <a:lnTo>
                    <a:pt x="124" y="99"/>
                  </a:lnTo>
                  <a:lnTo>
                    <a:pt x="124" y="96"/>
                  </a:lnTo>
                  <a:lnTo>
                    <a:pt x="124" y="93"/>
                  </a:lnTo>
                  <a:lnTo>
                    <a:pt x="125" y="90"/>
                  </a:lnTo>
                  <a:lnTo>
                    <a:pt x="126" y="88"/>
                  </a:lnTo>
                  <a:lnTo>
                    <a:pt x="128" y="87"/>
                  </a:lnTo>
                  <a:lnTo>
                    <a:pt x="130" y="84"/>
                  </a:lnTo>
                  <a:lnTo>
                    <a:pt x="132" y="82"/>
                  </a:lnTo>
                  <a:lnTo>
                    <a:pt x="134" y="80"/>
                  </a:lnTo>
                  <a:lnTo>
                    <a:pt x="135" y="82"/>
                  </a:lnTo>
                  <a:lnTo>
                    <a:pt x="136" y="84"/>
                  </a:lnTo>
                  <a:lnTo>
                    <a:pt x="138" y="88"/>
                  </a:lnTo>
                  <a:lnTo>
                    <a:pt x="139" y="90"/>
                  </a:lnTo>
                  <a:lnTo>
                    <a:pt x="141" y="92"/>
                  </a:lnTo>
                  <a:lnTo>
                    <a:pt x="143" y="96"/>
                  </a:lnTo>
                  <a:lnTo>
                    <a:pt x="143" y="96"/>
                  </a:lnTo>
                  <a:lnTo>
                    <a:pt x="143" y="93"/>
                  </a:lnTo>
                  <a:lnTo>
                    <a:pt x="143" y="90"/>
                  </a:lnTo>
                  <a:lnTo>
                    <a:pt x="143" y="88"/>
                  </a:lnTo>
                  <a:lnTo>
                    <a:pt x="146" y="90"/>
                  </a:lnTo>
                  <a:lnTo>
                    <a:pt x="147" y="90"/>
                  </a:lnTo>
                  <a:lnTo>
                    <a:pt x="146" y="88"/>
                  </a:lnTo>
                  <a:lnTo>
                    <a:pt x="147" y="85"/>
                  </a:lnTo>
                  <a:lnTo>
                    <a:pt x="145" y="85"/>
                  </a:lnTo>
                  <a:lnTo>
                    <a:pt x="143" y="83"/>
                  </a:lnTo>
                  <a:lnTo>
                    <a:pt x="142" y="81"/>
                  </a:lnTo>
                  <a:lnTo>
                    <a:pt x="144" y="80"/>
                  </a:lnTo>
                  <a:lnTo>
                    <a:pt x="145" y="79"/>
                  </a:lnTo>
                  <a:lnTo>
                    <a:pt x="143" y="76"/>
                  </a:lnTo>
                  <a:lnTo>
                    <a:pt x="145" y="76"/>
                  </a:lnTo>
                  <a:lnTo>
                    <a:pt x="147" y="79"/>
                  </a:lnTo>
                  <a:lnTo>
                    <a:pt x="150" y="77"/>
                  </a:lnTo>
                  <a:lnTo>
                    <a:pt x="152" y="79"/>
                  </a:lnTo>
                  <a:lnTo>
                    <a:pt x="159" y="79"/>
                  </a:lnTo>
                  <a:lnTo>
                    <a:pt x="161" y="80"/>
                  </a:lnTo>
                  <a:lnTo>
                    <a:pt x="159" y="79"/>
                  </a:lnTo>
                  <a:lnTo>
                    <a:pt x="155" y="79"/>
                  </a:lnTo>
                  <a:lnTo>
                    <a:pt x="154" y="75"/>
                  </a:lnTo>
                  <a:lnTo>
                    <a:pt x="156" y="73"/>
                  </a:lnTo>
                  <a:lnTo>
                    <a:pt x="154" y="72"/>
                  </a:lnTo>
                  <a:lnTo>
                    <a:pt x="154" y="68"/>
                  </a:lnTo>
                  <a:lnTo>
                    <a:pt x="154" y="68"/>
                  </a:lnTo>
                  <a:lnTo>
                    <a:pt x="156" y="66"/>
                  </a:lnTo>
                  <a:lnTo>
                    <a:pt x="159" y="64"/>
                  </a:lnTo>
                  <a:lnTo>
                    <a:pt x="161" y="65"/>
                  </a:lnTo>
                  <a:lnTo>
                    <a:pt x="163" y="66"/>
                  </a:lnTo>
                  <a:lnTo>
                    <a:pt x="164" y="67"/>
                  </a:lnTo>
                  <a:lnTo>
                    <a:pt x="164" y="64"/>
                  </a:lnTo>
                  <a:lnTo>
                    <a:pt x="161" y="64"/>
                  </a:lnTo>
                  <a:lnTo>
                    <a:pt x="160" y="62"/>
                  </a:lnTo>
                  <a:lnTo>
                    <a:pt x="163" y="61"/>
                  </a:lnTo>
                  <a:lnTo>
                    <a:pt x="166" y="61"/>
                  </a:lnTo>
                  <a:lnTo>
                    <a:pt x="167" y="62"/>
                  </a:lnTo>
                  <a:lnTo>
                    <a:pt x="164" y="58"/>
                  </a:lnTo>
                  <a:lnTo>
                    <a:pt x="164" y="56"/>
                  </a:lnTo>
                  <a:lnTo>
                    <a:pt x="167" y="54"/>
                  </a:lnTo>
                  <a:lnTo>
                    <a:pt x="169" y="53"/>
                  </a:lnTo>
                  <a:lnTo>
                    <a:pt x="170" y="53"/>
                  </a:lnTo>
                  <a:lnTo>
                    <a:pt x="170" y="50"/>
                  </a:lnTo>
                  <a:lnTo>
                    <a:pt x="171" y="53"/>
                  </a:lnTo>
                  <a:lnTo>
                    <a:pt x="175" y="54"/>
                  </a:lnTo>
                  <a:lnTo>
                    <a:pt x="177" y="51"/>
                  </a:lnTo>
                  <a:lnTo>
                    <a:pt x="177" y="49"/>
                  </a:lnTo>
                  <a:lnTo>
                    <a:pt x="178" y="47"/>
                  </a:lnTo>
                  <a:lnTo>
                    <a:pt x="177" y="47"/>
                  </a:lnTo>
                  <a:lnTo>
                    <a:pt x="178" y="46"/>
                  </a:lnTo>
                  <a:lnTo>
                    <a:pt x="179" y="48"/>
                  </a:lnTo>
                  <a:lnTo>
                    <a:pt x="181" y="46"/>
                  </a:lnTo>
                  <a:lnTo>
                    <a:pt x="183" y="47"/>
                  </a:lnTo>
                  <a:lnTo>
                    <a:pt x="186" y="47"/>
                  </a:lnTo>
                  <a:lnTo>
                    <a:pt x="188" y="45"/>
                  </a:lnTo>
                  <a:lnTo>
                    <a:pt x="188" y="42"/>
                  </a:lnTo>
                  <a:lnTo>
                    <a:pt x="189" y="41"/>
                  </a:lnTo>
                  <a:lnTo>
                    <a:pt x="190" y="45"/>
                  </a:lnTo>
                  <a:lnTo>
                    <a:pt x="194" y="45"/>
                  </a:lnTo>
                  <a:lnTo>
                    <a:pt x="200" y="48"/>
                  </a:lnTo>
                  <a:lnTo>
                    <a:pt x="201" y="51"/>
                  </a:lnTo>
                  <a:lnTo>
                    <a:pt x="204" y="54"/>
                  </a:lnTo>
                  <a:lnTo>
                    <a:pt x="206" y="56"/>
                  </a:lnTo>
                  <a:lnTo>
                    <a:pt x="206" y="57"/>
                  </a:lnTo>
                  <a:lnTo>
                    <a:pt x="205" y="59"/>
                  </a:lnTo>
                  <a:lnTo>
                    <a:pt x="204" y="62"/>
                  </a:lnTo>
                  <a:lnTo>
                    <a:pt x="204" y="65"/>
                  </a:lnTo>
                  <a:lnTo>
                    <a:pt x="204" y="66"/>
                  </a:lnTo>
                  <a:lnTo>
                    <a:pt x="205" y="64"/>
                  </a:lnTo>
                  <a:lnTo>
                    <a:pt x="207" y="65"/>
                  </a:lnTo>
                  <a:lnTo>
                    <a:pt x="206" y="63"/>
                  </a:lnTo>
                  <a:lnTo>
                    <a:pt x="206" y="61"/>
                  </a:lnTo>
                  <a:lnTo>
                    <a:pt x="209" y="61"/>
                  </a:lnTo>
                  <a:lnTo>
                    <a:pt x="210" y="57"/>
                  </a:lnTo>
                  <a:lnTo>
                    <a:pt x="212" y="56"/>
                  </a:lnTo>
                  <a:lnTo>
                    <a:pt x="215" y="57"/>
                  </a:lnTo>
                  <a:lnTo>
                    <a:pt x="218" y="58"/>
                  </a:lnTo>
                  <a:lnTo>
                    <a:pt x="220" y="61"/>
                  </a:lnTo>
                  <a:lnTo>
                    <a:pt x="220" y="58"/>
                  </a:lnTo>
                  <a:lnTo>
                    <a:pt x="223" y="58"/>
                  </a:lnTo>
                  <a:lnTo>
                    <a:pt x="226" y="61"/>
                  </a:lnTo>
                  <a:lnTo>
                    <a:pt x="227" y="63"/>
                  </a:lnTo>
                  <a:lnTo>
                    <a:pt x="227" y="62"/>
                  </a:lnTo>
                  <a:lnTo>
                    <a:pt x="226" y="58"/>
                  </a:lnTo>
                  <a:lnTo>
                    <a:pt x="229" y="57"/>
                  </a:lnTo>
                  <a:lnTo>
                    <a:pt x="226" y="55"/>
                  </a:lnTo>
                  <a:lnTo>
                    <a:pt x="223" y="53"/>
                  </a:lnTo>
                  <a:lnTo>
                    <a:pt x="222" y="50"/>
                  </a:lnTo>
                  <a:lnTo>
                    <a:pt x="224" y="47"/>
                  </a:lnTo>
                  <a:lnTo>
                    <a:pt x="224" y="47"/>
                  </a:lnTo>
                  <a:lnTo>
                    <a:pt x="227" y="46"/>
                  </a:lnTo>
                  <a:lnTo>
                    <a:pt x="228" y="40"/>
                  </a:lnTo>
                  <a:lnTo>
                    <a:pt x="231" y="39"/>
                  </a:lnTo>
                  <a:lnTo>
                    <a:pt x="234" y="37"/>
                  </a:lnTo>
                  <a:lnTo>
                    <a:pt x="236" y="37"/>
                  </a:lnTo>
                  <a:lnTo>
                    <a:pt x="232" y="34"/>
                  </a:lnTo>
                  <a:lnTo>
                    <a:pt x="232" y="31"/>
                  </a:lnTo>
                  <a:lnTo>
                    <a:pt x="235" y="31"/>
                  </a:lnTo>
                  <a:lnTo>
                    <a:pt x="236" y="29"/>
                  </a:lnTo>
                  <a:lnTo>
                    <a:pt x="238" y="27"/>
                  </a:lnTo>
                  <a:lnTo>
                    <a:pt x="239" y="24"/>
                  </a:lnTo>
                  <a:lnTo>
                    <a:pt x="241" y="25"/>
                  </a:lnTo>
                  <a:lnTo>
                    <a:pt x="243" y="24"/>
                  </a:lnTo>
                  <a:lnTo>
                    <a:pt x="245" y="23"/>
                  </a:lnTo>
                  <a:lnTo>
                    <a:pt x="245" y="21"/>
                  </a:lnTo>
                  <a:lnTo>
                    <a:pt x="247" y="21"/>
                  </a:lnTo>
                  <a:lnTo>
                    <a:pt x="250" y="21"/>
                  </a:lnTo>
                  <a:lnTo>
                    <a:pt x="253" y="22"/>
                  </a:lnTo>
                  <a:lnTo>
                    <a:pt x="255" y="21"/>
                  </a:lnTo>
                  <a:lnTo>
                    <a:pt x="258" y="22"/>
                  </a:lnTo>
                  <a:lnTo>
                    <a:pt x="261" y="21"/>
                  </a:lnTo>
                  <a:lnTo>
                    <a:pt x="263" y="21"/>
                  </a:lnTo>
                  <a:lnTo>
                    <a:pt x="264" y="21"/>
                  </a:lnTo>
                  <a:lnTo>
                    <a:pt x="266" y="19"/>
                  </a:lnTo>
                  <a:lnTo>
                    <a:pt x="267" y="16"/>
                  </a:lnTo>
                  <a:lnTo>
                    <a:pt x="267" y="14"/>
                  </a:lnTo>
                  <a:lnTo>
                    <a:pt x="265" y="11"/>
                  </a:lnTo>
                  <a:lnTo>
                    <a:pt x="263" y="10"/>
                  </a:lnTo>
                  <a:lnTo>
                    <a:pt x="260" y="11"/>
                  </a:lnTo>
                  <a:lnTo>
                    <a:pt x="257" y="8"/>
                  </a:lnTo>
                  <a:lnTo>
                    <a:pt x="256" y="8"/>
                  </a:lnTo>
                  <a:lnTo>
                    <a:pt x="258" y="6"/>
                  </a:lnTo>
                  <a:lnTo>
                    <a:pt x="261" y="8"/>
                  </a:lnTo>
                  <a:lnTo>
                    <a:pt x="261" y="6"/>
                  </a:lnTo>
                  <a:lnTo>
                    <a:pt x="263" y="6"/>
                  </a:lnTo>
                  <a:lnTo>
                    <a:pt x="265" y="8"/>
                  </a:lnTo>
                  <a:lnTo>
                    <a:pt x="266" y="8"/>
                  </a:lnTo>
                  <a:lnTo>
                    <a:pt x="269" y="11"/>
                  </a:lnTo>
                  <a:lnTo>
                    <a:pt x="271" y="8"/>
                  </a:lnTo>
                  <a:lnTo>
                    <a:pt x="273" y="11"/>
                  </a:lnTo>
                  <a:lnTo>
                    <a:pt x="274" y="13"/>
                  </a:lnTo>
                  <a:lnTo>
                    <a:pt x="277" y="13"/>
                  </a:lnTo>
                  <a:lnTo>
                    <a:pt x="280" y="14"/>
                  </a:lnTo>
                  <a:lnTo>
                    <a:pt x="282" y="14"/>
                  </a:lnTo>
                  <a:lnTo>
                    <a:pt x="284" y="14"/>
                  </a:lnTo>
                  <a:lnTo>
                    <a:pt x="288" y="16"/>
                  </a:lnTo>
                  <a:lnTo>
                    <a:pt x="290" y="17"/>
                  </a:lnTo>
                  <a:lnTo>
                    <a:pt x="292" y="19"/>
                  </a:lnTo>
                  <a:lnTo>
                    <a:pt x="295" y="17"/>
                  </a:lnTo>
                  <a:lnTo>
                    <a:pt x="298" y="20"/>
                  </a:lnTo>
                  <a:lnTo>
                    <a:pt x="300" y="21"/>
                  </a:lnTo>
                  <a:lnTo>
                    <a:pt x="303" y="21"/>
                  </a:lnTo>
                  <a:lnTo>
                    <a:pt x="306" y="20"/>
                  </a:lnTo>
                  <a:lnTo>
                    <a:pt x="308" y="19"/>
                  </a:lnTo>
                  <a:lnTo>
                    <a:pt x="311" y="15"/>
                  </a:lnTo>
                  <a:lnTo>
                    <a:pt x="311" y="19"/>
                  </a:lnTo>
                  <a:lnTo>
                    <a:pt x="308" y="21"/>
                  </a:lnTo>
                  <a:lnTo>
                    <a:pt x="312" y="20"/>
                  </a:lnTo>
                  <a:lnTo>
                    <a:pt x="313" y="22"/>
                  </a:lnTo>
                  <a:lnTo>
                    <a:pt x="315" y="24"/>
                  </a:lnTo>
                  <a:lnTo>
                    <a:pt x="317" y="23"/>
                  </a:lnTo>
                  <a:lnTo>
                    <a:pt x="317" y="21"/>
                  </a:lnTo>
                  <a:lnTo>
                    <a:pt x="318" y="17"/>
                  </a:lnTo>
                  <a:lnTo>
                    <a:pt x="321" y="16"/>
                  </a:lnTo>
                  <a:lnTo>
                    <a:pt x="321" y="20"/>
                  </a:lnTo>
                  <a:lnTo>
                    <a:pt x="324" y="20"/>
                  </a:lnTo>
                  <a:lnTo>
                    <a:pt x="326" y="23"/>
                  </a:lnTo>
                  <a:lnTo>
                    <a:pt x="324" y="25"/>
                  </a:lnTo>
                  <a:lnTo>
                    <a:pt x="321" y="28"/>
                  </a:lnTo>
                  <a:lnTo>
                    <a:pt x="320" y="30"/>
                  </a:lnTo>
                  <a:lnTo>
                    <a:pt x="321" y="32"/>
                  </a:lnTo>
                  <a:lnTo>
                    <a:pt x="320" y="34"/>
                  </a:lnTo>
                  <a:lnTo>
                    <a:pt x="317" y="34"/>
                  </a:lnTo>
                  <a:lnTo>
                    <a:pt x="314" y="34"/>
                  </a:lnTo>
                  <a:lnTo>
                    <a:pt x="312" y="37"/>
                  </a:lnTo>
                  <a:lnTo>
                    <a:pt x="312" y="39"/>
                  </a:lnTo>
                  <a:lnTo>
                    <a:pt x="312" y="41"/>
                  </a:lnTo>
                  <a:lnTo>
                    <a:pt x="314" y="41"/>
                  </a:lnTo>
                  <a:lnTo>
                    <a:pt x="313" y="44"/>
                  </a:lnTo>
                  <a:lnTo>
                    <a:pt x="312" y="47"/>
                  </a:lnTo>
                  <a:lnTo>
                    <a:pt x="311" y="49"/>
                  </a:lnTo>
                  <a:lnTo>
                    <a:pt x="308" y="51"/>
                  </a:lnTo>
                  <a:lnTo>
                    <a:pt x="307" y="55"/>
                  </a:lnTo>
                  <a:lnTo>
                    <a:pt x="305" y="56"/>
                  </a:lnTo>
                  <a:lnTo>
                    <a:pt x="305" y="58"/>
                  </a:lnTo>
                  <a:lnTo>
                    <a:pt x="308" y="61"/>
                  </a:lnTo>
                  <a:lnTo>
                    <a:pt x="311" y="62"/>
                  </a:lnTo>
                  <a:lnTo>
                    <a:pt x="314" y="64"/>
                  </a:lnTo>
                  <a:lnTo>
                    <a:pt x="316" y="65"/>
                  </a:lnTo>
                  <a:lnTo>
                    <a:pt x="317" y="68"/>
                  </a:lnTo>
                  <a:lnTo>
                    <a:pt x="321" y="70"/>
                  </a:lnTo>
                  <a:lnTo>
                    <a:pt x="322" y="70"/>
                  </a:lnTo>
                  <a:lnTo>
                    <a:pt x="324" y="73"/>
                  </a:lnTo>
                  <a:lnTo>
                    <a:pt x="326" y="72"/>
                  </a:lnTo>
                  <a:lnTo>
                    <a:pt x="330" y="73"/>
                  </a:lnTo>
                  <a:lnTo>
                    <a:pt x="332" y="75"/>
                  </a:lnTo>
                  <a:lnTo>
                    <a:pt x="334" y="76"/>
                  </a:lnTo>
                  <a:lnTo>
                    <a:pt x="338" y="79"/>
                  </a:lnTo>
                  <a:lnTo>
                    <a:pt x="340" y="81"/>
                  </a:lnTo>
                  <a:lnTo>
                    <a:pt x="340" y="81"/>
                  </a:lnTo>
                  <a:lnTo>
                    <a:pt x="343" y="83"/>
                  </a:lnTo>
                  <a:lnTo>
                    <a:pt x="346" y="84"/>
                  </a:lnTo>
                  <a:lnTo>
                    <a:pt x="349" y="84"/>
                  </a:lnTo>
                  <a:lnTo>
                    <a:pt x="351" y="85"/>
                  </a:lnTo>
                  <a:lnTo>
                    <a:pt x="355" y="87"/>
                  </a:lnTo>
                  <a:lnTo>
                    <a:pt x="356" y="89"/>
                  </a:lnTo>
                  <a:lnTo>
                    <a:pt x="357" y="91"/>
                  </a:lnTo>
                  <a:lnTo>
                    <a:pt x="358" y="92"/>
                  </a:lnTo>
                  <a:lnTo>
                    <a:pt x="360" y="93"/>
                  </a:lnTo>
                  <a:lnTo>
                    <a:pt x="364" y="96"/>
                  </a:lnTo>
                  <a:lnTo>
                    <a:pt x="365" y="96"/>
                  </a:lnTo>
                  <a:lnTo>
                    <a:pt x="367" y="97"/>
                  </a:lnTo>
                  <a:lnTo>
                    <a:pt x="368" y="98"/>
                  </a:lnTo>
                  <a:lnTo>
                    <a:pt x="371" y="98"/>
                  </a:lnTo>
                  <a:lnTo>
                    <a:pt x="373" y="97"/>
                  </a:lnTo>
                  <a:lnTo>
                    <a:pt x="376" y="96"/>
                  </a:lnTo>
                  <a:lnTo>
                    <a:pt x="377" y="94"/>
                  </a:lnTo>
                  <a:lnTo>
                    <a:pt x="380" y="92"/>
                  </a:lnTo>
                  <a:lnTo>
                    <a:pt x="381" y="90"/>
                  </a:lnTo>
                  <a:lnTo>
                    <a:pt x="382" y="87"/>
                  </a:lnTo>
                  <a:lnTo>
                    <a:pt x="383" y="84"/>
                  </a:lnTo>
                  <a:lnTo>
                    <a:pt x="384" y="83"/>
                  </a:lnTo>
                  <a:lnTo>
                    <a:pt x="385" y="81"/>
                  </a:lnTo>
                  <a:lnTo>
                    <a:pt x="386" y="77"/>
                  </a:lnTo>
                  <a:lnTo>
                    <a:pt x="388" y="75"/>
                  </a:lnTo>
                  <a:lnTo>
                    <a:pt x="388" y="74"/>
                  </a:lnTo>
                  <a:lnTo>
                    <a:pt x="386" y="72"/>
                  </a:lnTo>
                  <a:lnTo>
                    <a:pt x="388" y="70"/>
                  </a:lnTo>
                  <a:lnTo>
                    <a:pt x="388" y="66"/>
                  </a:lnTo>
                  <a:lnTo>
                    <a:pt x="389" y="64"/>
                  </a:lnTo>
                  <a:lnTo>
                    <a:pt x="390" y="63"/>
                  </a:lnTo>
                  <a:lnTo>
                    <a:pt x="391" y="59"/>
                  </a:lnTo>
                  <a:lnTo>
                    <a:pt x="390" y="57"/>
                  </a:lnTo>
                  <a:lnTo>
                    <a:pt x="389" y="55"/>
                  </a:lnTo>
                  <a:lnTo>
                    <a:pt x="389" y="51"/>
                  </a:lnTo>
                  <a:lnTo>
                    <a:pt x="390" y="49"/>
                  </a:lnTo>
                  <a:lnTo>
                    <a:pt x="390" y="47"/>
                  </a:lnTo>
                  <a:lnTo>
                    <a:pt x="388" y="44"/>
                  </a:lnTo>
                  <a:lnTo>
                    <a:pt x="389" y="41"/>
                  </a:lnTo>
                  <a:lnTo>
                    <a:pt x="390" y="38"/>
                  </a:lnTo>
                  <a:lnTo>
                    <a:pt x="391" y="37"/>
                  </a:lnTo>
                  <a:lnTo>
                    <a:pt x="391" y="37"/>
                  </a:lnTo>
                  <a:lnTo>
                    <a:pt x="390" y="33"/>
                  </a:lnTo>
                  <a:lnTo>
                    <a:pt x="390" y="31"/>
                  </a:lnTo>
                  <a:lnTo>
                    <a:pt x="392" y="29"/>
                  </a:lnTo>
                  <a:lnTo>
                    <a:pt x="395" y="28"/>
                  </a:lnTo>
                  <a:lnTo>
                    <a:pt x="392" y="25"/>
                  </a:lnTo>
                  <a:lnTo>
                    <a:pt x="390" y="25"/>
                  </a:lnTo>
                  <a:lnTo>
                    <a:pt x="391" y="22"/>
                  </a:lnTo>
                  <a:lnTo>
                    <a:pt x="392" y="20"/>
                  </a:lnTo>
                  <a:lnTo>
                    <a:pt x="395" y="19"/>
                  </a:lnTo>
                  <a:lnTo>
                    <a:pt x="394" y="15"/>
                  </a:lnTo>
                  <a:lnTo>
                    <a:pt x="395" y="13"/>
                  </a:lnTo>
                  <a:lnTo>
                    <a:pt x="397" y="11"/>
                  </a:lnTo>
                  <a:lnTo>
                    <a:pt x="397" y="7"/>
                  </a:lnTo>
                  <a:lnTo>
                    <a:pt x="398" y="5"/>
                  </a:lnTo>
                  <a:lnTo>
                    <a:pt x="400" y="3"/>
                  </a:lnTo>
                  <a:lnTo>
                    <a:pt x="401" y="0"/>
                  </a:lnTo>
                  <a:lnTo>
                    <a:pt x="403" y="0"/>
                  </a:lnTo>
                  <a:lnTo>
                    <a:pt x="402" y="3"/>
                  </a:lnTo>
                  <a:lnTo>
                    <a:pt x="405" y="4"/>
                  </a:lnTo>
                  <a:lnTo>
                    <a:pt x="407" y="6"/>
                  </a:lnTo>
                  <a:lnTo>
                    <a:pt x="407" y="8"/>
                  </a:lnTo>
                  <a:lnTo>
                    <a:pt x="407" y="12"/>
                  </a:lnTo>
                  <a:lnTo>
                    <a:pt x="407" y="14"/>
                  </a:lnTo>
                  <a:lnTo>
                    <a:pt x="410" y="16"/>
                  </a:lnTo>
                  <a:lnTo>
                    <a:pt x="412" y="17"/>
                  </a:lnTo>
                  <a:lnTo>
                    <a:pt x="410" y="20"/>
                  </a:lnTo>
                  <a:lnTo>
                    <a:pt x="411" y="23"/>
                  </a:lnTo>
                  <a:lnTo>
                    <a:pt x="414" y="25"/>
                  </a:lnTo>
                  <a:lnTo>
                    <a:pt x="414" y="28"/>
                  </a:lnTo>
                  <a:lnTo>
                    <a:pt x="416" y="31"/>
                  </a:lnTo>
                  <a:lnTo>
                    <a:pt x="416" y="33"/>
                  </a:lnTo>
                  <a:lnTo>
                    <a:pt x="416" y="37"/>
                  </a:lnTo>
                  <a:lnTo>
                    <a:pt x="417" y="39"/>
                  </a:lnTo>
                  <a:lnTo>
                    <a:pt x="416" y="41"/>
                  </a:lnTo>
                  <a:lnTo>
                    <a:pt x="417" y="45"/>
                  </a:lnTo>
                  <a:lnTo>
                    <a:pt x="417" y="45"/>
                  </a:lnTo>
                  <a:lnTo>
                    <a:pt x="418" y="47"/>
                  </a:lnTo>
                  <a:lnTo>
                    <a:pt x="419" y="50"/>
                  </a:lnTo>
                  <a:lnTo>
                    <a:pt x="422" y="53"/>
                  </a:lnTo>
                  <a:lnTo>
                    <a:pt x="425" y="51"/>
                  </a:lnTo>
                  <a:lnTo>
                    <a:pt x="427" y="50"/>
                  </a:lnTo>
                  <a:lnTo>
                    <a:pt x="429" y="48"/>
                  </a:lnTo>
                  <a:lnTo>
                    <a:pt x="431" y="50"/>
                  </a:lnTo>
                  <a:lnTo>
                    <a:pt x="432" y="54"/>
                  </a:lnTo>
                  <a:lnTo>
                    <a:pt x="434" y="54"/>
                  </a:lnTo>
                  <a:lnTo>
                    <a:pt x="436" y="57"/>
                  </a:lnTo>
                  <a:lnTo>
                    <a:pt x="440" y="58"/>
                  </a:lnTo>
                  <a:lnTo>
                    <a:pt x="441" y="58"/>
                  </a:lnTo>
                  <a:lnTo>
                    <a:pt x="440" y="62"/>
                  </a:lnTo>
                  <a:lnTo>
                    <a:pt x="440" y="64"/>
                  </a:lnTo>
                  <a:lnTo>
                    <a:pt x="440" y="67"/>
                  </a:lnTo>
                  <a:lnTo>
                    <a:pt x="441" y="70"/>
                  </a:lnTo>
                  <a:lnTo>
                    <a:pt x="441" y="72"/>
                  </a:lnTo>
                  <a:lnTo>
                    <a:pt x="443" y="75"/>
                  </a:lnTo>
                  <a:lnTo>
                    <a:pt x="443" y="77"/>
                  </a:lnTo>
                  <a:lnTo>
                    <a:pt x="442" y="80"/>
                  </a:lnTo>
                  <a:lnTo>
                    <a:pt x="444" y="83"/>
                  </a:lnTo>
                  <a:lnTo>
                    <a:pt x="446" y="85"/>
                  </a:lnTo>
                  <a:lnTo>
                    <a:pt x="446" y="87"/>
                  </a:lnTo>
                  <a:lnTo>
                    <a:pt x="450" y="87"/>
                  </a:lnTo>
                  <a:lnTo>
                    <a:pt x="449" y="89"/>
                  </a:lnTo>
                  <a:lnTo>
                    <a:pt x="450" y="91"/>
                  </a:lnTo>
                  <a:lnTo>
                    <a:pt x="451" y="94"/>
                  </a:lnTo>
                  <a:lnTo>
                    <a:pt x="452" y="97"/>
                  </a:lnTo>
                  <a:lnTo>
                    <a:pt x="451" y="99"/>
                  </a:lnTo>
                  <a:lnTo>
                    <a:pt x="451" y="102"/>
                  </a:lnTo>
                  <a:lnTo>
                    <a:pt x="450" y="105"/>
                  </a:lnTo>
                  <a:lnTo>
                    <a:pt x="452" y="108"/>
                  </a:lnTo>
                  <a:lnTo>
                    <a:pt x="454" y="109"/>
                  </a:lnTo>
                  <a:lnTo>
                    <a:pt x="454" y="113"/>
                  </a:lnTo>
                  <a:lnTo>
                    <a:pt x="454" y="115"/>
                  </a:lnTo>
                  <a:lnTo>
                    <a:pt x="457" y="117"/>
                  </a:lnTo>
                  <a:lnTo>
                    <a:pt x="462" y="121"/>
                  </a:lnTo>
                  <a:lnTo>
                    <a:pt x="465" y="121"/>
                  </a:lnTo>
                  <a:lnTo>
                    <a:pt x="468" y="122"/>
                  </a:lnTo>
                  <a:lnTo>
                    <a:pt x="470" y="122"/>
                  </a:lnTo>
                  <a:lnTo>
                    <a:pt x="471" y="125"/>
                  </a:lnTo>
                  <a:lnTo>
                    <a:pt x="471" y="125"/>
                  </a:lnTo>
                  <a:lnTo>
                    <a:pt x="473" y="127"/>
                  </a:lnTo>
                  <a:lnTo>
                    <a:pt x="475" y="126"/>
                  </a:lnTo>
                  <a:lnTo>
                    <a:pt x="476" y="128"/>
                  </a:lnTo>
                  <a:lnTo>
                    <a:pt x="479" y="130"/>
                  </a:lnTo>
                  <a:lnTo>
                    <a:pt x="482" y="130"/>
                  </a:lnTo>
                  <a:lnTo>
                    <a:pt x="483" y="133"/>
                  </a:lnTo>
                  <a:lnTo>
                    <a:pt x="486" y="133"/>
                  </a:lnTo>
                  <a:lnTo>
                    <a:pt x="488" y="134"/>
                  </a:lnTo>
                  <a:lnTo>
                    <a:pt x="490" y="136"/>
                  </a:lnTo>
                  <a:lnTo>
                    <a:pt x="487" y="139"/>
                  </a:lnTo>
                  <a:lnTo>
                    <a:pt x="488" y="141"/>
                  </a:lnTo>
                  <a:lnTo>
                    <a:pt x="491" y="143"/>
                  </a:lnTo>
                  <a:lnTo>
                    <a:pt x="493" y="144"/>
                  </a:lnTo>
                  <a:lnTo>
                    <a:pt x="494" y="148"/>
                  </a:lnTo>
                  <a:lnTo>
                    <a:pt x="495" y="148"/>
                  </a:lnTo>
                  <a:lnTo>
                    <a:pt x="495" y="151"/>
                  </a:lnTo>
                  <a:lnTo>
                    <a:pt x="497" y="152"/>
                  </a:lnTo>
                  <a:lnTo>
                    <a:pt x="497" y="154"/>
                  </a:lnTo>
                  <a:lnTo>
                    <a:pt x="497" y="158"/>
                  </a:lnTo>
                  <a:lnTo>
                    <a:pt x="499" y="160"/>
                  </a:lnTo>
                  <a:lnTo>
                    <a:pt x="500" y="162"/>
                  </a:lnTo>
                  <a:lnTo>
                    <a:pt x="501" y="166"/>
                  </a:lnTo>
                  <a:lnTo>
                    <a:pt x="503" y="165"/>
                  </a:lnTo>
                  <a:lnTo>
                    <a:pt x="504" y="167"/>
                  </a:lnTo>
                  <a:lnTo>
                    <a:pt x="504" y="166"/>
                  </a:lnTo>
                  <a:lnTo>
                    <a:pt x="503" y="164"/>
                  </a:lnTo>
                  <a:lnTo>
                    <a:pt x="504" y="161"/>
                  </a:lnTo>
                  <a:lnTo>
                    <a:pt x="508" y="164"/>
                  </a:lnTo>
                  <a:lnTo>
                    <a:pt x="512" y="167"/>
                  </a:lnTo>
                  <a:lnTo>
                    <a:pt x="512" y="165"/>
                  </a:lnTo>
                  <a:lnTo>
                    <a:pt x="514" y="165"/>
                  </a:lnTo>
                  <a:lnTo>
                    <a:pt x="514" y="167"/>
                  </a:lnTo>
                  <a:lnTo>
                    <a:pt x="516" y="169"/>
                  </a:lnTo>
                  <a:lnTo>
                    <a:pt x="514" y="173"/>
                  </a:lnTo>
                  <a:lnTo>
                    <a:pt x="516" y="175"/>
                  </a:lnTo>
                  <a:lnTo>
                    <a:pt x="516" y="177"/>
                  </a:lnTo>
                  <a:lnTo>
                    <a:pt x="517" y="181"/>
                  </a:lnTo>
                  <a:lnTo>
                    <a:pt x="516" y="181"/>
                  </a:lnTo>
                  <a:lnTo>
                    <a:pt x="519" y="182"/>
                  </a:lnTo>
                  <a:lnTo>
                    <a:pt x="520" y="184"/>
                  </a:lnTo>
                  <a:lnTo>
                    <a:pt x="523" y="186"/>
                  </a:lnTo>
                  <a:lnTo>
                    <a:pt x="525" y="187"/>
                  </a:lnTo>
                  <a:lnTo>
                    <a:pt x="528" y="187"/>
                  </a:lnTo>
                  <a:lnTo>
                    <a:pt x="530" y="190"/>
                  </a:lnTo>
                  <a:lnTo>
                    <a:pt x="531" y="192"/>
                  </a:lnTo>
                  <a:lnTo>
                    <a:pt x="533" y="194"/>
                  </a:lnTo>
                  <a:lnTo>
                    <a:pt x="535" y="198"/>
                  </a:lnTo>
                  <a:lnTo>
                    <a:pt x="538" y="199"/>
                  </a:lnTo>
                  <a:lnTo>
                    <a:pt x="539" y="201"/>
                  </a:lnTo>
                  <a:lnTo>
                    <a:pt x="539" y="203"/>
                  </a:lnTo>
                  <a:lnTo>
                    <a:pt x="542" y="205"/>
                  </a:lnTo>
                  <a:lnTo>
                    <a:pt x="545" y="208"/>
                  </a:lnTo>
                  <a:lnTo>
                    <a:pt x="544" y="211"/>
                  </a:lnTo>
                  <a:lnTo>
                    <a:pt x="545" y="213"/>
                  </a:lnTo>
                  <a:lnTo>
                    <a:pt x="546" y="215"/>
                  </a:lnTo>
                  <a:lnTo>
                    <a:pt x="548" y="216"/>
                  </a:lnTo>
                  <a:lnTo>
                    <a:pt x="547" y="218"/>
                  </a:lnTo>
                  <a:lnTo>
                    <a:pt x="547" y="221"/>
                  </a:lnTo>
                  <a:lnTo>
                    <a:pt x="547" y="224"/>
                  </a:lnTo>
                  <a:lnTo>
                    <a:pt x="547" y="227"/>
                  </a:lnTo>
                  <a:lnTo>
                    <a:pt x="547" y="229"/>
                  </a:lnTo>
                  <a:lnTo>
                    <a:pt x="548" y="232"/>
                  </a:lnTo>
                  <a:lnTo>
                    <a:pt x="547" y="235"/>
                  </a:lnTo>
                  <a:lnTo>
                    <a:pt x="548" y="237"/>
                  </a:lnTo>
                  <a:lnTo>
                    <a:pt x="550" y="241"/>
                  </a:lnTo>
                  <a:lnTo>
                    <a:pt x="552" y="243"/>
                  </a:lnTo>
                  <a:lnTo>
                    <a:pt x="552" y="245"/>
                  </a:lnTo>
                  <a:lnTo>
                    <a:pt x="553" y="248"/>
                  </a:lnTo>
                  <a:lnTo>
                    <a:pt x="554" y="248"/>
                  </a:lnTo>
                  <a:lnTo>
                    <a:pt x="554" y="252"/>
                  </a:lnTo>
                  <a:lnTo>
                    <a:pt x="554" y="254"/>
                  </a:lnTo>
                  <a:lnTo>
                    <a:pt x="554" y="256"/>
                  </a:lnTo>
                  <a:lnTo>
                    <a:pt x="554" y="260"/>
                  </a:lnTo>
                  <a:lnTo>
                    <a:pt x="552" y="262"/>
                  </a:lnTo>
                  <a:lnTo>
                    <a:pt x="551" y="265"/>
                  </a:lnTo>
                  <a:lnTo>
                    <a:pt x="551" y="268"/>
                  </a:lnTo>
                  <a:lnTo>
                    <a:pt x="551" y="270"/>
                  </a:lnTo>
                  <a:lnTo>
                    <a:pt x="550" y="273"/>
                  </a:lnTo>
                  <a:lnTo>
                    <a:pt x="548" y="276"/>
                  </a:lnTo>
                  <a:lnTo>
                    <a:pt x="548"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63" name="Freeform 239">
              <a:extLst>
                <a:ext uri="{FF2B5EF4-FFF2-40B4-BE49-F238E27FC236}">
                  <a16:creationId xmlns:a16="http://schemas.microsoft.com/office/drawing/2014/main" id="{28EE56B9-300E-44E1-8218-0AA8D08A0FD4}"/>
                </a:ext>
              </a:extLst>
            </p:cNvPr>
            <p:cNvSpPr>
              <a:spLocks noEditPoints="1"/>
            </p:cNvSpPr>
            <p:nvPr/>
          </p:nvSpPr>
          <p:spPr bwMode="auto">
            <a:xfrm>
              <a:off x="3175000" y="2281238"/>
              <a:ext cx="6811962" cy="2960688"/>
            </a:xfrm>
            <a:custGeom>
              <a:avLst/>
              <a:gdLst>
                <a:gd name="T0" fmla="*/ 4219 w 4291"/>
                <a:gd name="T1" fmla="*/ 276 h 1865"/>
                <a:gd name="T2" fmla="*/ 3874 w 4291"/>
                <a:gd name="T3" fmla="*/ 206 h 1865"/>
                <a:gd name="T4" fmla="*/ 3458 w 4291"/>
                <a:gd name="T5" fmla="*/ 175 h 1865"/>
                <a:gd name="T6" fmla="*/ 3144 w 4291"/>
                <a:gd name="T7" fmla="*/ 122 h 1865"/>
                <a:gd name="T8" fmla="*/ 3014 w 4291"/>
                <a:gd name="T9" fmla="*/ 50 h 1865"/>
                <a:gd name="T10" fmla="*/ 2764 w 4291"/>
                <a:gd name="T11" fmla="*/ 182 h 1865"/>
                <a:gd name="T12" fmla="*/ 2679 w 4291"/>
                <a:gd name="T13" fmla="*/ 213 h 1865"/>
                <a:gd name="T14" fmla="*/ 2405 w 4291"/>
                <a:gd name="T15" fmla="*/ 238 h 1865"/>
                <a:gd name="T16" fmla="*/ 2146 w 4291"/>
                <a:gd name="T17" fmla="*/ 293 h 1865"/>
                <a:gd name="T18" fmla="*/ 2066 w 4291"/>
                <a:gd name="T19" fmla="*/ 180 h 1865"/>
                <a:gd name="T20" fmla="*/ 1911 w 4291"/>
                <a:gd name="T21" fmla="*/ 248 h 1865"/>
                <a:gd name="T22" fmla="*/ 1822 w 4291"/>
                <a:gd name="T23" fmla="*/ 357 h 1865"/>
                <a:gd name="T24" fmla="*/ 1762 w 4291"/>
                <a:gd name="T25" fmla="*/ 416 h 1865"/>
                <a:gd name="T26" fmla="*/ 1905 w 4291"/>
                <a:gd name="T27" fmla="*/ 501 h 1865"/>
                <a:gd name="T28" fmla="*/ 1979 w 4291"/>
                <a:gd name="T29" fmla="*/ 392 h 1865"/>
                <a:gd name="T30" fmla="*/ 1877 w 4291"/>
                <a:gd name="T31" fmla="*/ 549 h 1865"/>
                <a:gd name="T32" fmla="*/ 1740 w 4291"/>
                <a:gd name="T33" fmla="*/ 592 h 1865"/>
                <a:gd name="T34" fmla="*/ 1565 w 4291"/>
                <a:gd name="T35" fmla="*/ 782 h 1865"/>
                <a:gd name="T36" fmla="*/ 1902 w 4291"/>
                <a:gd name="T37" fmla="*/ 811 h 1865"/>
                <a:gd name="T38" fmla="*/ 1982 w 4291"/>
                <a:gd name="T39" fmla="*/ 818 h 1865"/>
                <a:gd name="T40" fmla="*/ 2115 w 4291"/>
                <a:gd name="T41" fmla="*/ 677 h 1865"/>
                <a:gd name="T42" fmla="*/ 2071 w 4291"/>
                <a:gd name="T43" fmla="*/ 784 h 1865"/>
                <a:gd name="T44" fmla="*/ 2097 w 4291"/>
                <a:gd name="T45" fmla="*/ 925 h 1865"/>
                <a:gd name="T46" fmla="*/ 1563 w 4291"/>
                <a:gd name="T47" fmla="*/ 902 h 1865"/>
                <a:gd name="T48" fmla="*/ 1518 w 4291"/>
                <a:gd name="T49" fmla="*/ 1268 h 1865"/>
                <a:gd name="T50" fmla="*/ 1809 w 4291"/>
                <a:gd name="T51" fmla="*/ 1378 h 1865"/>
                <a:gd name="T52" fmla="*/ 2027 w 4291"/>
                <a:gd name="T53" fmla="*/ 1852 h 1865"/>
                <a:gd name="T54" fmla="*/ 2254 w 4291"/>
                <a:gd name="T55" fmla="*/ 1392 h 1865"/>
                <a:gd name="T56" fmla="*/ 2191 w 4291"/>
                <a:gd name="T57" fmla="*/ 1071 h 1865"/>
                <a:gd name="T58" fmla="*/ 2274 w 4291"/>
                <a:gd name="T59" fmla="*/ 1170 h 1865"/>
                <a:gd name="T60" fmla="*/ 2412 w 4291"/>
                <a:gd name="T61" fmla="*/ 1032 h 1865"/>
                <a:gd name="T62" fmla="*/ 2439 w 4291"/>
                <a:gd name="T63" fmla="*/ 996 h 1865"/>
                <a:gd name="T64" fmla="*/ 2683 w 4291"/>
                <a:gd name="T65" fmla="*/ 1097 h 1865"/>
                <a:gd name="T66" fmla="*/ 2798 w 4291"/>
                <a:gd name="T67" fmla="*/ 1143 h 1865"/>
                <a:gd name="T68" fmla="*/ 2926 w 4291"/>
                <a:gd name="T69" fmla="*/ 1048 h 1865"/>
                <a:gd name="T70" fmla="*/ 3035 w 4291"/>
                <a:gd name="T71" fmla="*/ 1197 h 1865"/>
                <a:gd name="T72" fmla="*/ 3044 w 4291"/>
                <a:gd name="T73" fmla="*/ 1223 h 1865"/>
                <a:gd name="T74" fmla="*/ 3166 w 4291"/>
                <a:gd name="T75" fmla="*/ 1219 h 1865"/>
                <a:gd name="T76" fmla="*/ 3197 w 4291"/>
                <a:gd name="T77" fmla="*/ 1074 h 1865"/>
                <a:gd name="T78" fmla="*/ 3350 w 4291"/>
                <a:gd name="T79" fmla="*/ 956 h 1865"/>
                <a:gd name="T80" fmla="*/ 3328 w 4291"/>
                <a:gd name="T81" fmla="*/ 789 h 1865"/>
                <a:gd name="T82" fmla="*/ 3457 w 4291"/>
                <a:gd name="T83" fmla="*/ 845 h 1865"/>
                <a:gd name="T84" fmla="*/ 3572 w 4291"/>
                <a:gd name="T85" fmla="*/ 549 h 1865"/>
                <a:gd name="T86" fmla="*/ 3865 w 4291"/>
                <a:gd name="T87" fmla="*/ 390 h 1865"/>
                <a:gd name="T88" fmla="*/ 3856 w 4291"/>
                <a:gd name="T89" fmla="*/ 565 h 1865"/>
                <a:gd name="T90" fmla="*/ 4091 w 4291"/>
                <a:gd name="T91" fmla="*/ 384 h 1865"/>
                <a:gd name="T92" fmla="*/ 4255 w 4291"/>
                <a:gd name="T93" fmla="*/ 324 h 1865"/>
                <a:gd name="T94" fmla="*/ 2431 w 4291"/>
                <a:gd name="T95" fmla="*/ 777 h 1865"/>
                <a:gd name="T96" fmla="*/ 2410 w 4291"/>
                <a:gd name="T97" fmla="*/ 792 h 1865"/>
                <a:gd name="T98" fmla="*/ 2419 w 4291"/>
                <a:gd name="T99" fmla="*/ 804 h 1865"/>
                <a:gd name="T100" fmla="*/ 2381 w 4291"/>
                <a:gd name="T101" fmla="*/ 842 h 1865"/>
                <a:gd name="T102" fmla="*/ 2361 w 4291"/>
                <a:gd name="T103" fmla="*/ 796 h 1865"/>
                <a:gd name="T104" fmla="*/ 2353 w 4291"/>
                <a:gd name="T105" fmla="*/ 763 h 1865"/>
                <a:gd name="T106" fmla="*/ 2326 w 4291"/>
                <a:gd name="T107" fmla="*/ 719 h 1865"/>
                <a:gd name="T108" fmla="*/ 2348 w 4291"/>
                <a:gd name="T109" fmla="*/ 693 h 1865"/>
                <a:gd name="T110" fmla="*/ 2372 w 4291"/>
                <a:gd name="T111" fmla="*/ 678 h 1865"/>
                <a:gd name="T112" fmla="*/ 2414 w 4291"/>
                <a:gd name="T113" fmla="*/ 691 h 1865"/>
                <a:gd name="T114" fmla="*/ 2397 w 4291"/>
                <a:gd name="T115" fmla="*/ 702 h 1865"/>
                <a:gd name="T116" fmla="*/ 2381 w 4291"/>
                <a:gd name="T117" fmla="*/ 722 h 1865"/>
                <a:gd name="T118" fmla="*/ 2405 w 4291"/>
                <a:gd name="T119" fmla="*/ 765 h 1865"/>
                <a:gd name="T120" fmla="*/ 2516 w 4291"/>
                <a:gd name="T121" fmla="*/ 714 h 1865"/>
                <a:gd name="T122" fmla="*/ 2504 w 4291"/>
                <a:gd name="T123" fmla="*/ 690 h 1865"/>
                <a:gd name="T124" fmla="*/ 2517 w 4291"/>
                <a:gd name="T125" fmla="*/ 68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1" h="1865">
                  <a:moveTo>
                    <a:pt x="98" y="9"/>
                  </a:moveTo>
                  <a:lnTo>
                    <a:pt x="95" y="8"/>
                  </a:lnTo>
                  <a:lnTo>
                    <a:pt x="92" y="6"/>
                  </a:lnTo>
                  <a:lnTo>
                    <a:pt x="89" y="5"/>
                  </a:lnTo>
                  <a:lnTo>
                    <a:pt x="86" y="6"/>
                  </a:lnTo>
                  <a:lnTo>
                    <a:pt x="83" y="6"/>
                  </a:lnTo>
                  <a:lnTo>
                    <a:pt x="81" y="8"/>
                  </a:lnTo>
                  <a:lnTo>
                    <a:pt x="83" y="9"/>
                  </a:lnTo>
                  <a:lnTo>
                    <a:pt x="86" y="9"/>
                  </a:lnTo>
                  <a:lnTo>
                    <a:pt x="84" y="12"/>
                  </a:lnTo>
                  <a:lnTo>
                    <a:pt x="81" y="10"/>
                  </a:lnTo>
                  <a:lnTo>
                    <a:pt x="78" y="13"/>
                  </a:lnTo>
                  <a:lnTo>
                    <a:pt x="75" y="12"/>
                  </a:lnTo>
                  <a:lnTo>
                    <a:pt x="73" y="12"/>
                  </a:lnTo>
                  <a:lnTo>
                    <a:pt x="69" y="10"/>
                  </a:lnTo>
                  <a:lnTo>
                    <a:pt x="67" y="10"/>
                  </a:lnTo>
                  <a:lnTo>
                    <a:pt x="64" y="10"/>
                  </a:lnTo>
                  <a:lnTo>
                    <a:pt x="58" y="12"/>
                  </a:lnTo>
                  <a:lnTo>
                    <a:pt x="56" y="12"/>
                  </a:lnTo>
                  <a:lnTo>
                    <a:pt x="52" y="12"/>
                  </a:lnTo>
                  <a:lnTo>
                    <a:pt x="50" y="15"/>
                  </a:lnTo>
                  <a:lnTo>
                    <a:pt x="48" y="17"/>
                  </a:lnTo>
                  <a:lnTo>
                    <a:pt x="44" y="18"/>
                  </a:lnTo>
                  <a:lnTo>
                    <a:pt x="42" y="21"/>
                  </a:lnTo>
                  <a:lnTo>
                    <a:pt x="41" y="21"/>
                  </a:lnTo>
                  <a:lnTo>
                    <a:pt x="39" y="24"/>
                  </a:lnTo>
                  <a:lnTo>
                    <a:pt x="36" y="25"/>
                  </a:lnTo>
                  <a:lnTo>
                    <a:pt x="35" y="27"/>
                  </a:lnTo>
                  <a:lnTo>
                    <a:pt x="33" y="28"/>
                  </a:lnTo>
                  <a:lnTo>
                    <a:pt x="30" y="30"/>
                  </a:lnTo>
                  <a:lnTo>
                    <a:pt x="26" y="31"/>
                  </a:lnTo>
                  <a:lnTo>
                    <a:pt x="24" y="32"/>
                  </a:lnTo>
                  <a:lnTo>
                    <a:pt x="22" y="35"/>
                  </a:lnTo>
                  <a:lnTo>
                    <a:pt x="19" y="38"/>
                  </a:lnTo>
                  <a:lnTo>
                    <a:pt x="16" y="38"/>
                  </a:lnTo>
                  <a:lnTo>
                    <a:pt x="14" y="38"/>
                  </a:lnTo>
                  <a:lnTo>
                    <a:pt x="10" y="38"/>
                  </a:lnTo>
                  <a:lnTo>
                    <a:pt x="8" y="39"/>
                  </a:lnTo>
                  <a:lnTo>
                    <a:pt x="5" y="41"/>
                  </a:lnTo>
                  <a:lnTo>
                    <a:pt x="2" y="43"/>
                  </a:lnTo>
                  <a:lnTo>
                    <a:pt x="0" y="45"/>
                  </a:lnTo>
                  <a:lnTo>
                    <a:pt x="6" y="44"/>
                  </a:lnTo>
                  <a:lnTo>
                    <a:pt x="7" y="48"/>
                  </a:lnTo>
                  <a:lnTo>
                    <a:pt x="5" y="50"/>
                  </a:lnTo>
                  <a:lnTo>
                    <a:pt x="7" y="52"/>
                  </a:lnTo>
                  <a:lnTo>
                    <a:pt x="10" y="51"/>
                  </a:lnTo>
                  <a:lnTo>
                    <a:pt x="13" y="49"/>
                  </a:lnTo>
                  <a:lnTo>
                    <a:pt x="16" y="48"/>
                  </a:lnTo>
                  <a:lnTo>
                    <a:pt x="18" y="49"/>
                  </a:lnTo>
                  <a:lnTo>
                    <a:pt x="22" y="50"/>
                  </a:lnTo>
                  <a:lnTo>
                    <a:pt x="24" y="51"/>
                  </a:lnTo>
                  <a:lnTo>
                    <a:pt x="26" y="50"/>
                  </a:lnTo>
                  <a:lnTo>
                    <a:pt x="27" y="47"/>
                  </a:lnTo>
                  <a:lnTo>
                    <a:pt x="29" y="44"/>
                  </a:lnTo>
                  <a:lnTo>
                    <a:pt x="32" y="45"/>
                  </a:lnTo>
                  <a:lnTo>
                    <a:pt x="31" y="48"/>
                  </a:lnTo>
                  <a:lnTo>
                    <a:pt x="34" y="50"/>
                  </a:lnTo>
                  <a:lnTo>
                    <a:pt x="35" y="52"/>
                  </a:lnTo>
                  <a:lnTo>
                    <a:pt x="35" y="55"/>
                  </a:lnTo>
                  <a:lnTo>
                    <a:pt x="39" y="53"/>
                  </a:lnTo>
                  <a:lnTo>
                    <a:pt x="41" y="55"/>
                  </a:lnTo>
                  <a:lnTo>
                    <a:pt x="41" y="53"/>
                  </a:lnTo>
                  <a:lnTo>
                    <a:pt x="44" y="53"/>
                  </a:lnTo>
                  <a:lnTo>
                    <a:pt x="46" y="50"/>
                  </a:lnTo>
                  <a:lnTo>
                    <a:pt x="47" y="48"/>
                  </a:lnTo>
                  <a:lnTo>
                    <a:pt x="44" y="47"/>
                  </a:lnTo>
                  <a:lnTo>
                    <a:pt x="47" y="47"/>
                  </a:lnTo>
                  <a:lnTo>
                    <a:pt x="47" y="43"/>
                  </a:lnTo>
                  <a:lnTo>
                    <a:pt x="47" y="41"/>
                  </a:lnTo>
                  <a:lnTo>
                    <a:pt x="49" y="42"/>
                  </a:lnTo>
                  <a:lnTo>
                    <a:pt x="51" y="45"/>
                  </a:lnTo>
                  <a:lnTo>
                    <a:pt x="53" y="48"/>
                  </a:lnTo>
                  <a:lnTo>
                    <a:pt x="57" y="44"/>
                  </a:lnTo>
                  <a:lnTo>
                    <a:pt x="57" y="42"/>
                  </a:lnTo>
                  <a:lnTo>
                    <a:pt x="59" y="42"/>
                  </a:lnTo>
                  <a:lnTo>
                    <a:pt x="60" y="39"/>
                  </a:lnTo>
                  <a:lnTo>
                    <a:pt x="58" y="36"/>
                  </a:lnTo>
                  <a:lnTo>
                    <a:pt x="57" y="34"/>
                  </a:lnTo>
                  <a:lnTo>
                    <a:pt x="60" y="35"/>
                  </a:lnTo>
                  <a:lnTo>
                    <a:pt x="63" y="34"/>
                  </a:lnTo>
                  <a:lnTo>
                    <a:pt x="64" y="31"/>
                  </a:lnTo>
                  <a:lnTo>
                    <a:pt x="65" y="28"/>
                  </a:lnTo>
                  <a:lnTo>
                    <a:pt x="67" y="28"/>
                  </a:lnTo>
                  <a:lnTo>
                    <a:pt x="70" y="26"/>
                  </a:lnTo>
                  <a:lnTo>
                    <a:pt x="70" y="30"/>
                  </a:lnTo>
                  <a:lnTo>
                    <a:pt x="69" y="32"/>
                  </a:lnTo>
                  <a:lnTo>
                    <a:pt x="69" y="35"/>
                  </a:lnTo>
                  <a:lnTo>
                    <a:pt x="68" y="38"/>
                  </a:lnTo>
                  <a:lnTo>
                    <a:pt x="70" y="40"/>
                  </a:lnTo>
                  <a:lnTo>
                    <a:pt x="74" y="42"/>
                  </a:lnTo>
                  <a:lnTo>
                    <a:pt x="77" y="42"/>
                  </a:lnTo>
                  <a:lnTo>
                    <a:pt x="79" y="42"/>
                  </a:lnTo>
                  <a:lnTo>
                    <a:pt x="82" y="40"/>
                  </a:lnTo>
                  <a:lnTo>
                    <a:pt x="82" y="38"/>
                  </a:lnTo>
                  <a:lnTo>
                    <a:pt x="82" y="35"/>
                  </a:lnTo>
                  <a:lnTo>
                    <a:pt x="84" y="34"/>
                  </a:lnTo>
                  <a:lnTo>
                    <a:pt x="87" y="33"/>
                  </a:lnTo>
                  <a:lnTo>
                    <a:pt x="90" y="33"/>
                  </a:lnTo>
                  <a:lnTo>
                    <a:pt x="93" y="33"/>
                  </a:lnTo>
                  <a:lnTo>
                    <a:pt x="95" y="31"/>
                  </a:lnTo>
                  <a:lnTo>
                    <a:pt x="96" y="28"/>
                  </a:lnTo>
                  <a:lnTo>
                    <a:pt x="94" y="26"/>
                  </a:lnTo>
                  <a:lnTo>
                    <a:pt x="92" y="24"/>
                  </a:lnTo>
                  <a:lnTo>
                    <a:pt x="94" y="24"/>
                  </a:lnTo>
                  <a:lnTo>
                    <a:pt x="98" y="24"/>
                  </a:lnTo>
                  <a:lnTo>
                    <a:pt x="98" y="22"/>
                  </a:lnTo>
                  <a:lnTo>
                    <a:pt x="94" y="21"/>
                  </a:lnTo>
                  <a:lnTo>
                    <a:pt x="92" y="18"/>
                  </a:lnTo>
                  <a:lnTo>
                    <a:pt x="95" y="16"/>
                  </a:lnTo>
                  <a:lnTo>
                    <a:pt x="98" y="15"/>
                  </a:lnTo>
                  <a:lnTo>
                    <a:pt x="101" y="14"/>
                  </a:lnTo>
                  <a:lnTo>
                    <a:pt x="103" y="13"/>
                  </a:lnTo>
                  <a:lnTo>
                    <a:pt x="101" y="9"/>
                  </a:lnTo>
                  <a:lnTo>
                    <a:pt x="98" y="9"/>
                  </a:lnTo>
                  <a:close/>
                  <a:moveTo>
                    <a:pt x="4288" y="297"/>
                  </a:moveTo>
                  <a:lnTo>
                    <a:pt x="4286" y="297"/>
                  </a:lnTo>
                  <a:lnTo>
                    <a:pt x="4286" y="297"/>
                  </a:lnTo>
                  <a:lnTo>
                    <a:pt x="4284" y="298"/>
                  </a:lnTo>
                  <a:lnTo>
                    <a:pt x="4283" y="295"/>
                  </a:lnTo>
                  <a:lnTo>
                    <a:pt x="4281" y="293"/>
                  </a:lnTo>
                  <a:lnTo>
                    <a:pt x="4279" y="296"/>
                  </a:lnTo>
                  <a:lnTo>
                    <a:pt x="4281" y="293"/>
                  </a:lnTo>
                  <a:lnTo>
                    <a:pt x="4279" y="292"/>
                  </a:lnTo>
                  <a:lnTo>
                    <a:pt x="4275" y="290"/>
                  </a:lnTo>
                  <a:lnTo>
                    <a:pt x="4273" y="288"/>
                  </a:lnTo>
                  <a:lnTo>
                    <a:pt x="4269" y="287"/>
                  </a:lnTo>
                  <a:lnTo>
                    <a:pt x="4267" y="284"/>
                  </a:lnTo>
                  <a:lnTo>
                    <a:pt x="4264" y="282"/>
                  </a:lnTo>
                  <a:lnTo>
                    <a:pt x="4264" y="280"/>
                  </a:lnTo>
                  <a:lnTo>
                    <a:pt x="4260" y="279"/>
                  </a:lnTo>
                  <a:lnTo>
                    <a:pt x="4258" y="279"/>
                  </a:lnTo>
                  <a:lnTo>
                    <a:pt x="4255" y="279"/>
                  </a:lnTo>
                  <a:lnTo>
                    <a:pt x="4250" y="278"/>
                  </a:lnTo>
                  <a:lnTo>
                    <a:pt x="4252" y="278"/>
                  </a:lnTo>
                  <a:lnTo>
                    <a:pt x="4250" y="278"/>
                  </a:lnTo>
                  <a:lnTo>
                    <a:pt x="4248" y="276"/>
                  </a:lnTo>
                  <a:lnTo>
                    <a:pt x="4245" y="276"/>
                  </a:lnTo>
                  <a:lnTo>
                    <a:pt x="4248" y="278"/>
                  </a:lnTo>
                  <a:lnTo>
                    <a:pt x="4250" y="279"/>
                  </a:lnTo>
                  <a:lnTo>
                    <a:pt x="4248" y="280"/>
                  </a:lnTo>
                  <a:lnTo>
                    <a:pt x="4246" y="280"/>
                  </a:lnTo>
                  <a:lnTo>
                    <a:pt x="4242" y="279"/>
                  </a:lnTo>
                  <a:lnTo>
                    <a:pt x="4243" y="281"/>
                  </a:lnTo>
                  <a:lnTo>
                    <a:pt x="4241" y="282"/>
                  </a:lnTo>
                  <a:lnTo>
                    <a:pt x="4241" y="279"/>
                  </a:lnTo>
                  <a:lnTo>
                    <a:pt x="4243" y="276"/>
                  </a:lnTo>
                  <a:lnTo>
                    <a:pt x="4241" y="276"/>
                  </a:lnTo>
                  <a:lnTo>
                    <a:pt x="4238" y="275"/>
                  </a:lnTo>
                  <a:lnTo>
                    <a:pt x="4235" y="275"/>
                  </a:lnTo>
                  <a:lnTo>
                    <a:pt x="4232" y="275"/>
                  </a:lnTo>
                  <a:lnTo>
                    <a:pt x="4230" y="275"/>
                  </a:lnTo>
                  <a:lnTo>
                    <a:pt x="4226" y="275"/>
                  </a:lnTo>
                  <a:lnTo>
                    <a:pt x="4224" y="275"/>
                  </a:lnTo>
                  <a:lnTo>
                    <a:pt x="4226" y="276"/>
                  </a:lnTo>
                  <a:lnTo>
                    <a:pt x="4230" y="278"/>
                  </a:lnTo>
                  <a:lnTo>
                    <a:pt x="4231" y="281"/>
                  </a:lnTo>
                  <a:lnTo>
                    <a:pt x="4232" y="283"/>
                  </a:lnTo>
                  <a:lnTo>
                    <a:pt x="4230" y="287"/>
                  </a:lnTo>
                  <a:lnTo>
                    <a:pt x="4228" y="288"/>
                  </a:lnTo>
                  <a:lnTo>
                    <a:pt x="4230" y="288"/>
                  </a:lnTo>
                  <a:lnTo>
                    <a:pt x="4233" y="289"/>
                  </a:lnTo>
                  <a:lnTo>
                    <a:pt x="4234" y="291"/>
                  </a:lnTo>
                  <a:lnTo>
                    <a:pt x="4232" y="295"/>
                  </a:lnTo>
                  <a:lnTo>
                    <a:pt x="4231" y="296"/>
                  </a:lnTo>
                  <a:lnTo>
                    <a:pt x="4231" y="293"/>
                  </a:lnTo>
                  <a:lnTo>
                    <a:pt x="4232" y="291"/>
                  </a:lnTo>
                  <a:lnTo>
                    <a:pt x="4229" y="290"/>
                  </a:lnTo>
                  <a:lnTo>
                    <a:pt x="4226" y="292"/>
                  </a:lnTo>
                  <a:lnTo>
                    <a:pt x="4225" y="290"/>
                  </a:lnTo>
                  <a:lnTo>
                    <a:pt x="4223" y="288"/>
                  </a:lnTo>
                  <a:lnTo>
                    <a:pt x="4220" y="287"/>
                  </a:lnTo>
                  <a:lnTo>
                    <a:pt x="4220" y="284"/>
                  </a:lnTo>
                  <a:lnTo>
                    <a:pt x="4221" y="281"/>
                  </a:lnTo>
                  <a:lnTo>
                    <a:pt x="4219" y="276"/>
                  </a:lnTo>
                  <a:lnTo>
                    <a:pt x="4220" y="273"/>
                  </a:lnTo>
                  <a:lnTo>
                    <a:pt x="4221" y="271"/>
                  </a:lnTo>
                  <a:lnTo>
                    <a:pt x="4219" y="267"/>
                  </a:lnTo>
                  <a:lnTo>
                    <a:pt x="4216" y="270"/>
                  </a:lnTo>
                  <a:lnTo>
                    <a:pt x="4213" y="270"/>
                  </a:lnTo>
                  <a:lnTo>
                    <a:pt x="4215" y="267"/>
                  </a:lnTo>
                  <a:lnTo>
                    <a:pt x="4214" y="265"/>
                  </a:lnTo>
                  <a:lnTo>
                    <a:pt x="4214" y="263"/>
                  </a:lnTo>
                  <a:lnTo>
                    <a:pt x="4212" y="262"/>
                  </a:lnTo>
                  <a:lnTo>
                    <a:pt x="4209" y="261"/>
                  </a:lnTo>
                  <a:lnTo>
                    <a:pt x="4207" y="260"/>
                  </a:lnTo>
                  <a:lnTo>
                    <a:pt x="4204" y="257"/>
                  </a:lnTo>
                  <a:lnTo>
                    <a:pt x="4202" y="256"/>
                  </a:lnTo>
                  <a:lnTo>
                    <a:pt x="4196" y="254"/>
                  </a:lnTo>
                  <a:lnTo>
                    <a:pt x="4192" y="253"/>
                  </a:lnTo>
                  <a:lnTo>
                    <a:pt x="4188" y="249"/>
                  </a:lnTo>
                  <a:lnTo>
                    <a:pt x="4185" y="248"/>
                  </a:lnTo>
                  <a:lnTo>
                    <a:pt x="4182" y="250"/>
                  </a:lnTo>
                  <a:lnTo>
                    <a:pt x="4181" y="248"/>
                  </a:lnTo>
                  <a:lnTo>
                    <a:pt x="4183" y="248"/>
                  </a:lnTo>
                  <a:lnTo>
                    <a:pt x="4181" y="246"/>
                  </a:lnTo>
                  <a:lnTo>
                    <a:pt x="4178" y="245"/>
                  </a:lnTo>
                  <a:lnTo>
                    <a:pt x="4175" y="244"/>
                  </a:lnTo>
                  <a:lnTo>
                    <a:pt x="4173" y="243"/>
                  </a:lnTo>
                  <a:lnTo>
                    <a:pt x="4175" y="244"/>
                  </a:lnTo>
                  <a:lnTo>
                    <a:pt x="4178" y="245"/>
                  </a:lnTo>
                  <a:lnTo>
                    <a:pt x="4181" y="247"/>
                  </a:lnTo>
                  <a:lnTo>
                    <a:pt x="4178" y="248"/>
                  </a:lnTo>
                  <a:lnTo>
                    <a:pt x="4177" y="245"/>
                  </a:lnTo>
                  <a:lnTo>
                    <a:pt x="4174" y="244"/>
                  </a:lnTo>
                  <a:lnTo>
                    <a:pt x="4171" y="243"/>
                  </a:lnTo>
                  <a:lnTo>
                    <a:pt x="4169" y="243"/>
                  </a:lnTo>
                  <a:lnTo>
                    <a:pt x="4166" y="239"/>
                  </a:lnTo>
                  <a:lnTo>
                    <a:pt x="4170" y="240"/>
                  </a:lnTo>
                  <a:lnTo>
                    <a:pt x="4168" y="238"/>
                  </a:lnTo>
                  <a:lnTo>
                    <a:pt x="4164" y="237"/>
                  </a:lnTo>
                  <a:lnTo>
                    <a:pt x="4162" y="236"/>
                  </a:lnTo>
                  <a:lnTo>
                    <a:pt x="4158" y="236"/>
                  </a:lnTo>
                  <a:lnTo>
                    <a:pt x="4157" y="232"/>
                  </a:lnTo>
                  <a:lnTo>
                    <a:pt x="4154" y="233"/>
                  </a:lnTo>
                  <a:lnTo>
                    <a:pt x="4152" y="232"/>
                  </a:lnTo>
                  <a:lnTo>
                    <a:pt x="4149" y="231"/>
                  </a:lnTo>
                  <a:lnTo>
                    <a:pt x="4147" y="231"/>
                  </a:lnTo>
                  <a:lnTo>
                    <a:pt x="4144" y="229"/>
                  </a:lnTo>
                  <a:lnTo>
                    <a:pt x="4147" y="230"/>
                  </a:lnTo>
                  <a:lnTo>
                    <a:pt x="4144" y="228"/>
                  </a:lnTo>
                  <a:lnTo>
                    <a:pt x="4141" y="226"/>
                  </a:lnTo>
                  <a:lnTo>
                    <a:pt x="4138" y="224"/>
                  </a:lnTo>
                  <a:lnTo>
                    <a:pt x="4136" y="224"/>
                  </a:lnTo>
                  <a:lnTo>
                    <a:pt x="4132" y="224"/>
                  </a:lnTo>
                  <a:lnTo>
                    <a:pt x="4136" y="223"/>
                  </a:lnTo>
                  <a:lnTo>
                    <a:pt x="4132" y="221"/>
                  </a:lnTo>
                  <a:lnTo>
                    <a:pt x="4130" y="220"/>
                  </a:lnTo>
                  <a:lnTo>
                    <a:pt x="4127" y="220"/>
                  </a:lnTo>
                  <a:lnTo>
                    <a:pt x="4124" y="220"/>
                  </a:lnTo>
                  <a:lnTo>
                    <a:pt x="4121" y="219"/>
                  </a:lnTo>
                  <a:lnTo>
                    <a:pt x="4119" y="218"/>
                  </a:lnTo>
                  <a:lnTo>
                    <a:pt x="4117" y="216"/>
                  </a:lnTo>
                  <a:lnTo>
                    <a:pt x="4113" y="216"/>
                  </a:lnTo>
                  <a:lnTo>
                    <a:pt x="4107" y="215"/>
                  </a:lnTo>
                  <a:lnTo>
                    <a:pt x="4105" y="214"/>
                  </a:lnTo>
                  <a:lnTo>
                    <a:pt x="4102" y="213"/>
                  </a:lnTo>
                  <a:lnTo>
                    <a:pt x="4100" y="212"/>
                  </a:lnTo>
                  <a:lnTo>
                    <a:pt x="4097" y="210"/>
                  </a:lnTo>
                  <a:lnTo>
                    <a:pt x="4094" y="209"/>
                  </a:lnTo>
                  <a:lnTo>
                    <a:pt x="4092" y="209"/>
                  </a:lnTo>
                  <a:lnTo>
                    <a:pt x="4088" y="210"/>
                  </a:lnTo>
                  <a:lnTo>
                    <a:pt x="4086" y="211"/>
                  </a:lnTo>
                  <a:lnTo>
                    <a:pt x="4083" y="210"/>
                  </a:lnTo>
                  <a:lnTo>
                    <a:pt x="4074" y="210"/>
                  </a:lnTo>
                  <a:lnTo>
                    <a:pt x="4071" y="210"/>
                  </a:lnTo>
                  <a:lnTo>
                    <a:pt x="4069" y="210"/>
                  </a:lnTo>
                  <a:lnTo>
                    <a:pt x="4066" y="210"/>
                  </a:lnTo>
                  <a:lnTo>
                    <a:pt x="4063" y="209"/>
                  </a:lnTo>
                  <a:lnTo>
                    <a:pt x="4060" y="207"/>
                  </a:lnTo>
                  <a:lnTo>
                    <a:pt x="4058" y="209"/>
                  </a:lnTo>
                  <a:lnTo>
                    <a:pt x="4060" y="211"/>
                  </a:lnTo>
                  <a:lnTo>
                    <a:pt x="4058" y="212"/>
                  </a:lnTo>
                  <a:lnTo>
                    <a:pt x="4057" y="212"/>
                  </a:lnTo>
                  <a:lnTo>
                    <a:pt x="4054" y="210"/>
                  </a:lnTo>
                  <a:lnTo>
                    <a:pt x="4051" y="209"/>
                  </a:lnTo>
                  <a:lnTo>
                    <a:pt x="4049" y="207"/>
                  </a:lnTo>
                  <a:lnTo>
                    <a:pt x="4046" y="207"/>
                  </a:lnTo>
                  <a:lnTo>
                    <a:pt x="4043" y="207"/>
                  </a:lnTo>
                  <a:lnTo>
                    <a:pt x="4041" y="206"/>
                  </a:lnTo>
                  <a:lnTo>
                    <a:pt x="4038" y="206"/>
                  </a:lnTo>
                  <a:lnTo>
                    <a:pt x="4036" y="206"/>
                  </a:lnTo>
                  <a:lnTo>
                    <a:pt x="4034" y="205"/>
                  </a:lnTo>
                  <a:lnTo>
                    <a:pt x="4030" y="205"/>
                  </a:lnTo>
                  <a:lnTo>
                    <a:pt x="4028" y="205"/>
                  </a:lnTo>
                  <a:lnTo>
                    <a:pt x="4025" y="204"/>
                  </a:lnTo>
                  <a:lnTo>
                    <a:pt x="4023" y="204"/>
                  </a:lnTo>
                  <a:lnTo>
                    <a:pt x="4019" y="203"/>
                  </a:lnTo>
                  <a:lnTo>
                    <a:pt x="4020" y="206"/>
                  </a:lnTo>
                  <a:lnTo>
                    <a:pt x="4020" y="206"/>
                  </a:lnTo>
                  <a:lnTo>
                    <a:pt x="4020" y="210"/>
                  </a:lnTo>
                  <a:lnTo>
                    <a:pt x="4020" y="212"/>
                  </a:lnTo>
                  <a:lnTo>
                    <a:pt x="4018" y="213"/>
                  </a:lnTo>
                  <a:lnTo>
                    <a:pt x="4015" y="214"/>
                  </a:lnTo>
                  <a:lnTo>
                    <a:pt x="4018" y="216"/>
                  </a:lnTo>
                  <a:lnTo>
                    <a:pt x="4020" y="216"/>
                  </a:lnTo>
                  <a:lnTo>
                    <a:pt x="4021" y="219"/>
                  </a:lnTo>
                  <a:lnTo>
                    <a:pt x="4024" y="222"/>
                  </a:lnTo>
                  <a:lnTo>
                    <a:pt x="4026" y="224"/>
                  </a:lnTo>
                  <a:lnTo>
                    <a:pt x="4026" y="228"/>
                  </a:lnTo>
                  <a:lnTo>
                    <a:pt x="4028" y="230"/>
                  </a:lnTo>
                  <a:lnTo>
                    <a:pt x="4026" y="231"/>
                  </a:lnTo>
                  <a:lnTo>
                    <a:pt x="4023" y="232"/>
                  </a:lnTo>
                  <a:lnTo>
                    <a:pt x="4023" y="235"/>
                  </a:lnTo>
                  <a:lnTo>
                    <a:pt x="4023" y="236"/>
                  </a:lnTo>
                  <a:lnTo>
                    <a:pt x="4019" y="233"/>
                  </a:lnTo>
                  <a:lnTo>
                    <a:pt x="4020" y="237"/>
                  </a:lnTo>
                  <a:lnTo>
                    <a:pt x="4021" y="237"/>
                  </a:lnTo>
                  <a:lnTo>
                    <a:pt x="4018" y="236"/>
                  </a:lnTo>
                  <a:lnTo>
                    <a:pt x="4016" y="236"/>
                  </a:lnTo>
                  <a:lnTo>
                    <a:pt x="4012" y="236"/>
                  </a:lnTo>
                  <a:lnTo>
                    <a:pt x="4012" y="236"/>
                  </a:lnTo>
                  <a:lnTo>
                    <a:pt x="4010" y="236"/>
                  </a:lnTo>
                  <a:lnTo>
                    <a:pt x="4007" y="236"/>
                  </a:lnTo>
                  <a:lnTo>
                    <a:pt x="4004" y="233"/>
                  </a:lnTo>
                  <a:lnTo>
                    <a:pt x="4004" y="230"/>
                  </a:lnTo>
                  <a:lnTo>
                    <a:pt x="4002" y="229"/>
                  </a:lnTo>
                  <a:lnTo>
                    <a:pt x="3999" y="228"/>
                  </a:lnTo>
                  <a:lnTo>
                    <a:pt x="3996" y="227"/>
                  </a:lnTo>
                  <a:lnTo>
                    <a:pt x="3993" y="226"/>
                  </a:lnTo>
                  <a:lnTo>
                    <a:pt x="3991" y="226"/>
                  </a:lnTo>
                  <a:lnTo>
                    <a:pt x="3989" y="223"/>
                  </a:lnTo>
                  <a:lnTo>
                    <a:pt x="3989" y="218"/>
                  </a:lnTo>
                  <a:lnTo>
                    <a:pt x="3985" y="216"/>
                  </a:lnTo>
                  <a:lnTo>
                    <a:pt x="3984" y="213"/>
                  </a:lnTo>
                  <a:lnTo>
                    <a:pt x="3981" y="212"/>
                  </a:lnTo>
                  <a:lnTo>
                    <a:pt x="3978" y="214"/>
                  </a:lnTo>
                  <a:lnTo>
                    <a:pt x="3975" y="216"/>
                  </a:lnTo>
                  <a:lnTo>
                    <a:pt x="3973" y="218"/>
                  </a:lnTo>
                  <a:lnTo>
                    <a:pt x="3969" y="219"/>
                  </a:lnTo>
                  <a:lnTo>
                    <a:pt x="3967" y="219"/>
                  </a:lnTo>
                  <a:lnTo>
                    <a:pt x="3959" y="219"/>
                  </a:lnTo>
                  <a:lnTo>
                    <a:pt x="3956" y="218"/>
                  </a:lnTo>
                  <a:lnTo>
                    <a:pt x="3953" y="216"/>
                  </a:lnTo>
                  <a:lnTo>
                    <a:pt x="3950" y="216"/>
                  </a:lnTo>
                  <a:lnTo>
                    <a:pt x="3949" y="216"/>
                  </a:lnTo>
                  <a:lnTo>
                    <a:pt x="3947" y="216"/>
                  </a:lnTo>
                  <a:lnTo>
                    <a:pt x="3943" y="216"/>
                  </a:lnTo>
                  <a:lnTo>
                    <a:pt x="3938" y="216"/>
                  </a:lnTo>
                  <a:lnTo>
                    <a:pt x="3935" y="215"/>
                  </a:lnTo>
                  <a:lnTo>
                    <a:pt x="3932" y="213"/>
                  </a:lnTo>
                  <a:lnTo>
                    <a:pt x="3930" y="213"/>
                  </a:lnTo>
                  <a:lnTo>
                    <a:pt x="3926" y="214"/>
                  </a:lnTo>
                  <a:lnTo>
                    <a:pt x="3924" y="214"/>
                  </a:lnTo>
                  <a:lnTo>
                    <a:pt x="3922" y="213"/>
                  </a:lnTo>
                  <a:lnTo>
                    <a:pt x="3918" y="214"/>
                  </a:lnTo>
                  <a:lnTo>
                    <a:pt x="3916" y="214"/>
                  </a:lnTo>
                  <a:lnTo>
                    <a:pt x="3913" y="215"/>
                  </a:lnTo>
                  <a:lnTo>
                    <a:pt x="3910" y="214"/>
                  </a:lnTo>
                  <a:lnTo>
                    <a:pt x="3909" y="214"/>
                  </a:lnTo>
                  <a:lnTo>
                    <a:pt x="3906" y="215"/>
                  </a:lnTo>
                  <a:lnTo>
                    <a:pt x="3905" y="215"/>
                  </a:lnTo>
                  <a:lnTo>
                    <a:pt x="3902" y="215"/>
                  </a:lnTo>
                  <a:lnTo>
                    <a:pt x="3900" y="215"/>
                  </a:lnTo>
                  <a:lnTo>
                    <a:pt x="3897" y="215"/>
                  </a:lnTo>
                  <a:lnTo>
                    <a:pt x="3895" y="216"/>
                  </a:lnTo>
                  <a:lnTo>
                    <a:pt x="3891" y="218"/>
                  </a:lnTo>
                  <a:lnTo>
                    <a:pt x="3887" y="215"/>
                  </a:lnTo>
                  <a:lnTo>
                    <a:pt x="3884" y="214"/>
                  </a:lnTo>
                  <a:lnTo>
                    <a:pt x="3881" y="214"/>
                  </a:lnTo>
                  <a:lnTo>
                    <a:pt x="3880" y="215"/>
                  </a:lnTo>
                  <a:lnTo>
                    <a:pt x="3878" y="213"/>
                  </a:lnTo>
                  <a:lnTo>
                    <a:pt x="3875" y="213"/>
                  </a:lnTo>
                  <a:lnTo>
                    <a:pt x="3873" y="212"/>
                  </a:lnTo>
                  <a:lnTo>
                    <a:pt x="3872" y="210"/>
                  </a:lnTo>
                  <a:lnTo>
                    <a:pt x="3873" y="209"/>
                  </a:lnTo>
                  <a:lnTo>
                    <a:pt x="3873" y="207"/>
                  </a:lnTo>
                  <a:lnTo>
                    <a:pt x="3874" y="206"/>
                  </a:lnTo>
                  <a:lnTo>
                    <a:pt x="3874" y="206"/>
                  </a:lnTo>
                  <a:lnTo>
                    <a:pt x="3874" y="206"/>
                  </a:lnTo>
                  <a:lnTo>
                    <a:pt x="3874" y="205"/>
                  </a:lnTo>
                  <a:lnTo>
                    <a:pt x="3873" y="204"/>
                  </a:lnTo>
                  <a:lnTo>
                    <a:pt x="3875" y="202"/>
                  </a:lnTo>
                  <a:lnTo>
                    <a:pt x="3878" y="199"/>
                  </a:lnTo>
                  <a:lnTo>
                    <a:pt x="3876" y="196"/>
                  </a:lnTo>
                  <a:lnTo>
                    <a:pt x="3874" y="194"/>
                  </a:lnTo>
                  <a:lnTo>
                    <a:pt x="3872" y="190"/>
                  </a:lnTo>
                  <a:lnTo>
                    <a:pt x="3867" y="187"/>
                  </a:lnTo>
                  <a:lnTo>
                    <a:pt x="3856" y="182"/>
                  </a:lnTo>
                  <a:lnTo>
                    <a:pt x="3847" y="180"/>
                  </a:lnTo>
                  <a:lnTo>
                    <a:pt x="3839" y="180"/>
                  </a:lnTo>
                  <a:lnTo>
                    <a:pt x="3820" y="179"/>
                  </a:lnTo>
                  <a:lnTo>
                    <a:pt x="3797" y="182"/>
                  </a:lnTo>
                  <a:lnTo>
                    <a:pt x="3789" y="186"/>
                  </a:lnTo>
                  <a:lnTo>
                    <a:pt x="3786" y="185"/>
                  </a:lnTo>
                  <a:lnTo>
                    <a:pt x="3776" y="186"/>
                  </a:lnTo>
                  <a:lnTo>
                    <a:pt x="3770" y="185"/>
                  </a:lnTo>
                  <a:lnTo>
                    <a:pt x="3761" y="182"/>
                  </a:lnTo>
                  <a:lnTo>
                    <a:pt x="3767" y="182"/>
                  </a:lnTo>
                  <a:lnTo>
                    <a:pt x="3768" y="180"/>
                  </a:lnTo>
                  <a:lnTo>
                    <a:pt x="3762" y="176"/>
                  </a:lnTo>
                  <a:lnTo>
                    <a:pt x="3759" y="173"/>
                  </a:lnTo>
                  <a:lnTo>
                    <a:pt x="3756" y="173"/>
                  </a:lnTo>
                  <a:lnTo>
                    <a:pt x="3753" y="172"/>
                  </a:lnTo>
                  <a:lnTo>
                    <a:pt x="3751" y="172"/>
                  </a:lnTo>
                  <a:lnTo>
                    <a:pt x="3748" y="175"/>
                  </a:lnTo>
                  <a:lnTo>
                    <a:pt x="3745" y="175"/>
                  </a:lnTo>
                  <a:lnTo>
                    <a:pt x="3743" y="175"/>
                  </a:lnTo>
                  <a:lnTo>
                    <a:pt x="3739" y="177"/>
                  </a:lnTo>
                  <a:lnTo>
                    <a:pt x="3742" y="175"/>
                  </a:lnTo>
                  <a:lnTo>
                    <a:pt x="3745" y="173"/>
                  </a:lnTo>
                  <a:lnTo>
                    <a:pt x="3747" y="171"/>
                  </a:lnTo>
                  <a:lnTo>
                    <a:pt x="3744" y="169"/>
                  </a:lnTo>
                  <a:lnTo>
                    <a:pt x="3742" y="169"/>
                  </a:lnTo>
                  <a:lnTo>
                    <a:pt x="3737" y="170"/>
                  </a:lnTo>
                  <a:lnTo>
                    <a:pt x="3738" y="168"/>
                  </a:lnTo>
                  <a:lnTo>
                    <a:pt x="3735" y="166"/>
                  </a:lnTo>
                  <a:lnTo>
                    <a:pt x="3727" y="164"/>
                  </a:lnTo>
                  <a:lnTo>
                    <a:pt x="3724" y="166"/>
                  </a:lnTo>
                  <a:lnTo>
                    <a:pt x="3724" y="162"/>
                  </a:lnTo>
                  <a:lnTo>
                    <a:pt x="3726" y="162"/>
                  </a:lnTo>
                  <a:lnTo>
                    <a:pt x="3729" y="161"/>
                  </a:lnTo>
                  <a:lnTo>
                    <a:pt x="3731" y="160"/>
                  </a:lnTo>
                  <a:lnTo>
                    <a:pt x="3735" y="162"/>
                  </a:lnTo>
                  <a:lnTo>
                    <a:pt x="3737" y="161"/>
                  </a:lnTo>
                  <a:lnTo>
                    <a:pt x="3739" y="159"/>
                  </a:lnTo>
                  <a:lnTo>
                    <a:pt x="3734" y="153"/>
                  </a:lnTo>
                  <a:lnTo>
                    <a:pt x="3726" y="151"/>
                  </a:lnTo>
                  <a:lnTo>
                    <a:pt x="3718" y="149"/>
                  </a:lnTo>
                  <a:lnTo>
                    <a:pt x="3712" y="149"/>
                  </a:lnTo>
                  <a:lnTo>
                    <a:pt x="3701" y="149"/>
                  </a:lnTo>
                  <a:lnTo>
                    <a:pt x="3693" y="155"/>
                  </a:lnTo>
                  <a:lnTo>
                    <a:pt x="3688" y="160"/>
                  </a:lnTo>
                  <a:lnTo>
                    <a:pt x="3686" y="161"/>
                  </a:lnTo>
                  <a:lnTo>
                    <a:pt x="3680" y="163"/>
                  </a:lnTo>
                  <a:lnTo>
                    <a:pt x="3677" y="163"/>
                  </a:lnTo>
                  <a:lnTo>
                    <a:pt x="3675" y="166"/>
                  </a:lnTo>
                  <a:lnTo>
                    <a:pt x="3673" y="164"/>
                  </a:lnTo>
                  <a:lnTo>
                    <a:pt x="3669" y="164"/>
                  </a:lnTo>
                  <a:lnTo>
                    <a:pt x="3673" y="162"/>
                  </a:lnTo>
                  <a:lnTo>
                    <a:pt x="3670" y="159"/>
                  </a:lnTo>
                  <a:lnTo>
                    <a:pt x="3673" y="159"/>
                  </a:lnTo>
                  <a:lnTo>
                    <a:pt x="3676" y="160"/>
                  </a:lnTo>
                  <a:lnTo>
                    <a:pt x="3682" y="159"/>
                  </a:lnTo>
                  <a:lnTo>
                    <a:pt x="3679" y="151"/>
                  </a:lnTo>
                  <a:lnTo>
                    <a:pt x="3682" y="151"/>
                  </a:lnTo>
                  <a:lnTo>
                    <a:pt x="3684" y="153"/>
                  </a:lnTo>
                  <a:lnTo>
                    <a:pt x="3686" y="153"/>
                  </a:lnTo>
                  <a:lnTo>
                    <a:pt x="3686" y="155"/>
                  </a:lnTo>
                  <a:lnTo>
                    <a:pt x="3684" y="158"/>
                  </a:lnTo>
                  <a:lnTo>
                    <a:pt x="3684" y="161"/>
                  </a:lnTo>
                  <a:lnTo>
                    <a:pt x="3688" y="156"/>
                  </a:lnTo>
                  <a:lnTo>
                    <a:pt x="3696" y="149"/>
                  </a:lnTo>
                  <a:lnTo>
                    <a:pt x="3688" y="149"/>
                  </a:lnTo>
                  <a:lnTo>
                    <a:pt x="3671" y="150"/>
                  </a:lnTo>
                  <a:lnTo>
                    <a:pt x="3666" y="151"/>
                  </a:lnTo>
                  <a:lnTo>
                    <a:pt x="3663" y="152"/>
                  </a:lnTo>
                  <a:lnTo>
                    <a:pt x="3660" y="152"/>
                  </a:lnTo>
                  <a:lnTo>
                    <a:pt x="3659" y="151"/>
                  </a:lnTo>
                  <a:lnTo>
                    <a:pt x="3659" y="150"/>
                  </a:lnTo>
                  <a:lnTo>
                    <a:pt x="3665" y="150"/>
                  </a:lnTo>
                  <a:lnTo>
                    <a:pt x="3667" y="146"/>
                  </a:lnTo>
                  <a:lnTo>
                    <a:pt x="3670" y="142"/>
                  </a:lnTo>
                  <a:lnTo>
                    <a:pt x="3665" y="141"/>
                  </a:lnTo>
                  <a:lnTo>
                    <a:pt x="3661" y="141"/>
                  </a:lnTo>
                  <a:lnTo>
                    <a:pt x="3653" y="139"/>
                  </a:lnTo>
                  <a:lnTo>
                    <a:pt x="3651" y="139"/>
                  </a:lnTo>
                  <a:lnTo>
                    <a:pt x="3634" y="138"/>
                  </a:lnTo>
                  <a:lnTo>
                    <a:pt x="3628" y="138"/>
                  </a:lnTo>
                  <a:lnTo>
                    <a:pt x="3623" y="136"/>
                  </a:lnTo>
                  <a:lnTo>
                    <a:pt x="3619" y="135"/>
                  </a:lnTo>
                  <a:lnTo>
                    <a:pt x="3611" y="134"/>
                  </a:lnTo>
                  <a:lnTo>
                    <a:pt x="3611" y="136"/>
                  </a:lnTo>
                  <a:lnTo>
                    <a:pt x="3615" y="138"/>
                  </a:lnTo>
                  <a:lnTo>
                    <a:pt x="3615" y="141"/>
                  </a:lnTo>
                  <a:lnTo>
                    <a:pt x="3612" y="143"/>
                  </a:lnTo>
                  <a:lnTo>
                    <a:pt x="3607" y="144"/>
                  </a:lnTo>
                  <a:lnTo>
                    <a:pt x="3602" y="144"/>
                  </a:lnTo>
                  <a:lnTo>
                    <a:pt x="3599" y="144"/>
                  </a:lnTo>
                  <a:lnTo>
                    <a:pt x="3597" y="144"/>
                  </a:lnTo>
                  <a:lnTo>
                    <a:pt x="3591" y="147"/>
                  </a:lnTo>
                  <a:lnTo>
                    <a:pt x="3590" y="151"/>
                  </a:lnTo>
                  <a:lnTo>
                    <a:pt x="3592" y="153"/>
                  </a:lnTo>
                  <a:lnTo>
                    <a:pt x="3594" y="153"/>
                  </a:lnTo>
                  <a:lnTo>
                    <a:pt x="3598" y="151"/>
                  </a:lnTo>
                  <a:lnTo>
                    <a:pt x="3602" y="151"/>
                  </a:lnTo>
                  <a:lnTo>
                    <a:pt x="3605" y="152"/>
                  </a:lnTo>
                  <a:lnTo>
                    <a:pt x="3599" y="153"/>
                  </a:lnTo>
                  <a:lnTo>
                    <a:pt x="3598" y="156"/>
                  </a:lnTo>
                  <a:lnTo>
                    <a:pt x="3594" y="158"/>
                  </a:lnTo>
                  <a:lnTo>
                    <a:pt x="3598" y="160"/>
                  </a:lnTo>
                  <a:lnTo>
                    <a:pt x="3598" y="162"/>
                  </a:lnTo>
                  <a:lnTo>
                    <a:pt x="3599" y="166"/>
                  </a:lnTo>
                  <a:lnTo>
                    <a:pt x="3601" y="168"/>
                  </a:lnTo>
                  <a:lnTo>
                    <a:pt x="3602" y="170"/>
                  </a:lnTo>
                  <a:lnTo>
                    <a:pt x="3601" y="170"/>
                  </a:lnTo>
                  <a:lnTo>
                    <a:pt x="3599" y="170"/>
                  </a:lnTo>
                  <a:lnTo>
                    <a:pt x="3596" y="170"/>
                  </a:lnTo>
                  <a:lnTo>
                    <a:pt x="3593" y="171"/>
                  </a:lnTo>
                  <a:lnTo>
                    <a:pt x="3590" y="170"/>
                  </a:lnTo>
                  <a:lnTo>
                    <a:pt x="3589" y="168"/>
                  </a:lnTo>
                  <a:lnTo>
                    <a:pt x="3586" y="167"/>
                  </a:lnTo>
                  <a:lnTo>
                    <a:pt x="3583" y="166"/>
                  </a:lnTo>
                  <a:lnTo>
                    <a:pt x="3577" y="167"/>
                  </a:lnTo>
                  <a:lnTo>
                    <a:pt x="3575" y="168"/>
                  </a:lnTo>
                  <a:lnTo>
                    <a:pt x="3574" y="173"/>
                  </a:lnTo>
                  <a:lnTo>
                    <a:pt x="3580" y="175"/>
                  </a:lnTo>
                  <a:lnTo>
                    <a:pt x="3576" y="176"/>
                  </a:lnTo>
                  <a:lnTo>
                    <a:pt x="3571" y="177"/>
                  </a:lnTo>
                  <a:lnTo>
                    <a:pt x="3574" y="178"/>
                  </a:lnTo>
                  <a:lnTo>
                    <a:pt x="3568" y="177"/>
                  </a:lnTo>
                  <a:lnTo>
                    <a:pt x="3571" y="176"/>
                  </a:lnTo>
                  <a:lnTo>
                    <a:pt x="3568" y="176"/>
                  </a:lnTo>
                  <a:lnTo>
                    <a:pt x="3565" y="173"/>
                  </a:lnTo>
                  <a:lnTo>
                    <a:pt x="3559" y="170"/>
                  </a:lnTo>
                  <a:lnTo>
                    <a:pt x="3557" y="169"/>
                  </a:lnTo>
                  <a:lnTo>
                    <a:pt x="3555" y="169"/>
                  </a:lnTo>
                  <a:lnTo>
                    <a:pt x="3552" y="168"/>
                  </a:lnTo>
                  <a:lnTo>
                    <a:pt x="3547" y="166"/>
                  </a:lnTo>
                  <a:lnTo>
                    <a:pt x="3543" y="166"/>
                  </a:lnTo>
                  <a:lnTo>
                    <a:pt x="3541" y="167"/>
                  </a:lnTo>
                  <a:lnTo>
                    <a:pt x="3539" y="169"/>
                  </a:lnTo>
                  <a:lnTo>
                    <a:pt x="3535" y="168"/>
                  </a:lnTo>
                  <a:lnTo>
                    <a:pt x="3533" y="169"/>
                  </a:lnTo>
                  <a:lnTo>
                    <a:pt x="3530" y="171"/>
                  </a:lnTo>
                  <a:lnTo>
                    <a:pt x="3530" y="172"/>
                  </a:lnTo>
                  <a:lnTo>
                    <a:pt x="3529" y="176"/>
                  </a:lnTo>
                  <a:lnTo>
                    <a:pt x="3530" y="172"/>
                  </a:lnTo>
                  <a:lnTo>
                    <a:pt x="3521" y="172"/>
                  </a:lnTo>
                  <a:lnTo>
                    <a:pt x="3516" y="171"/>
                  </a:lnTo>
                  <a:lnTo>
                    <a:pt x="3511" y="169"/>
                  </a:lnTo>
                  <a:lnTo>
                    <a:pt x="3507" y="167"/>
                  </a:lnTo>
                  <a:lnTo>
                    <a:pt x="3503" y="161"/>
                  </a:lnTo>
                  <a:lnTo>
                    <a:pt x="3503" y="158"/>
                  </a:lnTo>
                  <a:lnTo>
                    <a:pt x="3499" y="160"/>
                  </a:lnTo>
                  <a:lnTo>
                    <a:pt x="3496" y="166"/>
                  </a:lnTo>
                  <a:lnTo>
                    <a:pt x="3494" y="171"/>
                  </a:lnTo>
                  <a:lnTo>
                    <a:pt x="3492" y="173"/>
                  </a:lnTo>
                  <a:lnTo>
                    <a:pt x="3494" y="177"/>
                  </a:lnTo>
                  <a:lnTo>
                    <a:pt x="3490" y="178"/>
                  </a:lnTo>
                  <a:lnTo>
                    <a:pt x="3488" y="180"/>
                  </a:lnTo>
                  <a:lnTo>
                    <a:pt x="3488" y="182"/>
                  </a:lnTo>
                  <a:lnTo>
                    <a:pt x="3486" y="186"/>
                  </a:lnTo>
                  <a:lnTo>
                    <a:pt x="3482" y="187"/>
                  </a:lnTo>
                  <a:lnTo>
                    <a:pt x="3480" y="188"/>
                  </a:lnTo>
                  <a:lnTo>
                    <a:pt x="3478" y="186"/>
                  </a:lnTo>
                  <a:lnTo>
                    <a:pt x="3477" y="184"/>
                  </a:lnTo>
                  <a:lnTo>
                    <a:pt x="3473" y="185"/>
                  </a:lnTo>
                  <a:lnTo>
                    <a:pt x="3471" y="184"/>
                  </a:lnTo>
                  <a:lnTo>
                    <a:pt x="3465" y="180"/>
                  </a:lnTo>
                  <a:lnTo>
                    <a:pt x="3462" y="179"/>
                  </a:lnTo>
                  <a:lnTo>
                    <a:pt x="3461" y="177"/>
                  </a:lnTo>
                  <a:lnTo>
                    <a:pt x="3458" y="175"/>
                  </a:lnTo>
                  <a:lnTo>
                    <a:pt x="3456" y="172"/>
                  </a:lnTo>
                  <a:lnTo>
                    <a:pt x="3455" y="169"/>
                  </a:lnTo>
                  <a:lnTo>
                    <a:pt x="3452" y="167"/>
                  </a:lnTo>
                  <a:lnTo>
                    <a:pt x="3449" y="167"/>
                  </a:lnTo>
                  <a:lnTo>
                    <a:pt x="3451" y="164"/>
                  </a:lnTo>
                  <a:lnTo>
                    <a:pt x="3453" y="164"/>
                  </a:lnTo>
                  <a:lnTo>
                    <a:pt x="3455" y="163"/>
                  </a:lnTo>
                  <a:lnTo>
                    <a:pt x="3458" y="164"/>
                  </a:lnTo>
                  <a:lnTo>
                    <a:pt x="3455" y="162"/>
                  </a:lnTo>
                  <a:lnTo>
                    <a:pt x="3454" y="159"/>
                  </a:lnTo>
                  <a:lnTo>
                    <a:pt x="3452" y="156"/>
                  </a:lnTo>
                  <a:lnTo>
                    <a:pt x="3452" y="156"/>
                  </a:lnTo>
                  <a:lnTo>
                    <a:pt x="3453" y="160"/>
                  </a:lnTo>
                  <a:lnTo>
                    <a:pt x="3453" y="162"/>
                  </a:lnTo>
                  <a:lnTo>
                    <a:pt x="3451" y="163"/>
                  </a:lnTo>
                  <a:lnTo>
                    <a:pt x="3448" y="162"/>
                  </a:lnTo>
                  <a:lnTo>
                    <a:pt x="3446" y="160"/>
                  </a:lnTo>
                  <a:lnTo>
                    <a:pt x="3444" y="158"/>
                  </a:lnTo>
                  <a:lnTo>
                    <a:pt x="3440" y="152"/>
                  </a:lnTo>
                  <a:lnTo>
                    <a:pt x="3440" y="151"/>
                  </a:lnTo>
                  <a:lnTo>
                    <a:pt x="3445" y="152"/>
                  </a:lnTo>
                  <a:lnTo>
                    <a:pt x="3446" y="154"/>
                  </a:lnTo>
                  <a:lnTo>
                    <a:pt x="3452" y="155"/>
                  </a:lnTo>
                  <a:lnTo>
                    <a:pt x="3455" y="154"/>
                  </a:lnTo>
                  <a:lnTo>
                    <a:pt x="3457" y="153"/>
                  </a:lnTo>
                  <a:lnTo>
                    <a:pt x="3455" y="153"/>
                  </a:lnTo>
                  <a:lnTo>
                    <a:pt x="3458" y="151"/>
                  </a:lnTo>
                  <a:lnTo>
                    <a:pt x="3456" y="150"/>
                  </a:lnTo>
                  <a:lnTo>
                    <a:pt x="3457" y="147"/>
                  </a:lnTo>
                  <a:lnTo>
                    <a:pt x="3457" y="147"/>
                  </a:lnTo>
                  <a:lnTo>
                    <a:pt x="3455" y="146"/>
                  </a:lnTo>
                  <a:lnTo>
                    <a:pt x="3454" y="144"/>
                  </a:lnTo>
                  <a:lnTo>
                    <a:pt x="3448" y="145"/>
                  </a:lnTo>
                  <a:lnTo>
                    <a:pt x="3445" y="144"/>
                  </a:lnTo>
                  <a:lnTo>
                    <a:pt x="3443" y="143"/>
                  </a:lnTo>
                  <a:lnTo>
                    <a:pt x="3443" y="143"/>
                  </a:lnTo>
                  <a:lnTo>
                    <a:pt x="3448" y="143"/>
                  </a:lnTo>
                  <a:lnTo>
                    <a:pt x="3451" y="139"/>
                  </a:lnTo>
                  <a:lnTo>
                    <a:pt x="3454" y="139"/>
                  </a:lnTo>
                  <a:lnTo>
                    <a:pt x="3454" y="138"/>
                  </a:lnTo>
                  <a:lnTo>
                    <a:pt x="3448" y="137"/>
                  </a:lnTo>
                  <a:lnTo>
                    <a:pt x="3449" y="136"/>
                  </a:lnTo>
                  <a:lnTo>
                    <a:pt x="3452" y="136"/>
                  </a:lnTo>
                  <a:lnTo>
                    <a:pt x="3455" y="136"/>
                  </a:lnTo>
                  <a:lnTo>
                    <a:pt x="3452" y="135"/>
                  </a:lnTo>
                  <a:lnTo>
                    <a:pt x="3444" y="134"/>
                  </a:lnTo>
                  <a:lnTo>
                    <a:pt x="3444" y="133"/>
                  </a:lnTo>
                  <a:lnTo>
                    <a:pt x="3446" y="133"/>
                  </a:lnTo>
                  <a:lnTo>
                    <a:pt x="3449" y="132"/>
                  </a:lnTo>
                  <a:lnTo>
                    <a:pt x="3452" y="130"/>
                  </a:lnTo>
                  <a:lnTo>
                    <a:pt x="3451" y="128"/>
                  </a:lnTo>
                  <a:lnTo>
                    <a:pt x="3448" y="129"/>
                  </a:lnTo>
                  <a:lnTo>
                    <a:pt x="3449" y="128"/>
                  </a:lnTo>
                  <a:lnTo>
                    <a:pt x="3449" y="125"/>
                  </a:lnTo>
                  <a:lnTo>
                    <a:pt x="3446" y="124"/>
                  </a:lnTo>
                  <a:lnTo>
                    <a:pt x="3444" y="125"/>
                  </a:lnTo>
                  <a:lnTo>
                    <a:pt x="3440" y="124"/>
                  </a:lnTo>
                  <a:lnTo>
                    <a:pt x="3441" y="121"/>
                  </a:lnTo>
                  <a:lnTo>
                    <a:pt x="3439" y="121"/>
                  </a:lnTo>
                  <a:lnTo>
                    <a:pt x="3436" y="119"/>
                  </a:lnTo>
                  <a:lnTo>
                    <a:pt x="3436" y="118"/>
                  </a:lnTo>
                  <a:lnTo>
                    <a:pt x="3430" y="118"/>
                  </a:lnTo>
                  <a:lnTo>
                    <a:pt x="3426" y="117"/>
                  </a:lnTo>
                  <a:lnTo>
                    <a:pt x="3422" y="117"/>
                  </a:lnTo>
                  <a:lnTo>
                    <a:pt x="3420" y="119"/>
                  </a:lnTo>
                  <a:lnTo>
                    <a:pt x="3418" y="121"/>
                  </a:lnTo>
                  <a:lnTo>
                    <a:pt x="3415" y="121"/>
                  </a:lnTo>
                  <a:lnTo>
                    <a:pt x="3415" y="120"/>
                  </a:lnTo>
                  <a:lnTo>
                    <a:pt x="3412" y="119"/>
                  </a:lnTo>
                  <a:lnTo>
                    <a:pt x="3415" y="119"/>
                  </a:lnTo>
                  <a:lnTo>
                    <a:pt x="3414" y="117"/>
                  </a:lnTo>
                  <a:lnTo>
                    <a:pt x="3412" y="117"/>
                  </a:lnTo>
                  <a:lnTo>
                    <a:pt x="3409" y="119"/>
                  </a:lnTo>
                  <a:lnTo>
                    <a:pt x="3410" y="117"/>
                  </a:lnTo>
                  <a:lnTo>
                    <a:pt x="3407" y="118"/>
                  </a:lnTo>
                  <a:lnTo>
                    <a:pt x="3404" y="119"/>
                  </a:lnTo>
                  <a:lnTo>
                    <a:pt x="3405" y="117"/>
                  </a:lnTo>
                  <a:lnTo>
                    <a:pt x="3402" y="116"/>
                  </a:lnTo>
                  <a:lnTo>
                    <a:pt x="3400" y="117"/>
                  </a:lnTo>
                  <a:lnTo>
                    <a:pt x="3400" y="113"/>
                  </a:lnTo>
                  <a:lnTo>
                    <a:pt x="3388" y="110"/>
                  </a:lnTo>
                  <a:lnTo>
                    <a:pt x="3385" y="112"/>
                  </a:lnTo>
                  <a:lnTo>
                    <a:pt x="3383" y="110"/>
                  </a:lnTo>
                  <a:lnTo>
                    <a:pt x="3381" y="113"/>
                  </a:lnTo>
                  <a:lnTo>
                    <a:pt x="3379" y="115"/>
                  </a:lnTo>
                  <a:lnTo>
                    <a:pt x="3377" y="112"/>
                  </a:lnTo>
                  <a:lnTo>
                    <a:pt x="3375" y="113"/>
                  </a:lnTo>
                  <a:lnTo>
                    <a:pt x="3373" y="116"/>
                  </a:lnTo>
                  <a:lnTo>
                    <a:pt x="3375" y="118"/>
                  </a:lnTo>
                  <a:lnTo>
                    <a:pt x="3373" y="121"/>
                  </a:lnTo>
                  <a:lnTo>
                    <a:pt x="3376" y="124"/>
                  </a:lnTo>
                  <a:lnTo>
                    <a:pt x="3377" y="127"/>
                  </a:lnTo>
                  <a:lnTo>
                    <a:pt x="3375" y="127"/>
                  </a:lnTo>
                  <a:lnTo>
                    <a:pt x="3373" y="129"/>
                  </a:lnTo>
                  <a:lnTo>
                    <a:pt x="3372" y="133"/>
                  </a:lnTo>
                  <a:lnTo>
                    <a:pt x="3369" y="133"/>
                  </a:lnTo>
                  <a:lnTo>
                    <a:pt x="3367" y="130"/>
                  </a:lnTo>
                  <a:lnTo>
                    <a:pt x="3363" y="130"/>
                  </a:lnTo>
                  <a:lnTo>
                    <a:pt x="3361" y="132"/>
                  </a:lnTo>
                  <a:lnTo>
                    <a:pt x="3359" y="132"/>
                  </a:lnTo>
                  <a:lnTo>
                    <a:pt x="3346" y="132"/>
                  </a:lnTo>
                  <a:lnTo>
                    <a:pt x="3343" y="133"/>
                  </a:lnTo>
                  <a:lnTo>
                    <a:pt x="3341" y="133"/>
                  </a:lnTo>
                  <a:lnTo>
                    <a:pt x="3335" y="132"/>
                  </a:lnTo>
                  <a:lnTo>
                    <a:pt x="3329" y="130"/>
                  </a:lnTo>
                  <a:lnTo>
                    <a:pt x="3325" y="130"/>
                  </a:lnTo>
                  <a:lnTo>
                    <a:pt x="3324" y="130"/>
                  </a:lnTo>
                  <a:lnTo>
                    <a:pt x="3320" y="129"/>
                  </a:lnTo>
                  <a:lnTo>
                    <a:pt x="3316" y="128"/>
                  </a:lnTo>
                  <a:lnTo>
                    <a:pt x="3307" y="126"/>
                  </a:lnTo>
                  <a:lnTo>
                    <a:pt x="3306" y="122"/>
                  </a:lnTo>
                  <a:lnTo>
                    <a:pt x="3306" y="120"/>
                  </a:lnTo>
                  <a:lnTo>
                    <a:pt x="3308" y="118"/>
                  </a:lnTo>
                  <a:lnTo>
                    <a:pt x="3311" y="119"/>
                  </a:lnTo>
                  <a:lnTo>
                    <a:pt x="3313" y="119"/>
                  </a:lnTo>
                  <a:lnTo>
                    <a:pt x="3310" y="116"/>
                  </a:lnTo>
                  <a:lnTo>
                    <a:pt x="3308" y="116"/>
                  </a:lnTo>
                  <a:lnTo>
                    <a:pt x="3294" y="116"/>
                  </a:lnTo>
                  <a:lnTo>
                    <a:pt x="3279" y="113"/>
                  </a:lnTo>
                  <a:lnTo>
                    <a:pt x="3277" y="113"/>
                  </a:lnTo>
                  <a:lnTo>
                    <a:pt x="3272" y="112"/>
                  </a:lnTo>
                  <a:lnTo>
                    <a:pt x="3262" y="112"/>
                  </a:lnTo>
                  <a:lnTo>
                    <a:pt x="3257" y="115"/>
                  </a:lnTo>
                  <a:lnTo>
                    <a:pt x="3247" y="116"/>
                  </a:lnTo>
                  <a:lnTo>
                    <a:pt x="3241" y="117"/>
                  </a:lnTo>
                  <a:lnTo>
                    <a:pt x="3240" y="120"/>
                  </a:lnTo>
                  <a:lnTo>
                    <a:pt x="3243" y="121"/>
                  </a:lnTo>
                  <a:lnTo>
                    <a:pt x="3245" y="121"/>
                  </a:lnTo>
                  <a:lnTo>
                    <a:pt x="3240" y="125"/>
                  </a:lnTo>
                  <a:lnTo>
                    <a:pt x="3239" y="125"/>
                  </a:lnTo>
                  <a:lnTo>
                    <a:pt x="3238" y="121"/>
                  </a:lnTo>
                  <a:lnTo>
                    <a:pt x="3235" y="118"/>
                  </a:lnTo>
                  <a:lnTo>
                    <a:pt x="3238" y="113"/>
                  </a:lnTo>
                  <a:lnTo>
                    <a:pt x="3234" y="108"/>
                  </a:lnTo>
                  <a:lnTo>
                    <a:pt x="3231" y="105"/>
                  </a:lnTo>
                  <a:lnTo>
                    <a:pt x="3231" y="111"/>
                  </a:lnTo>
                  <a:lnTo>
                    <a:pt x="3228" y="112"/>
                  </a:lnTo>
                  <a:lnTo>
                    <a:pt x="3222" y="112"/>
                  </a:lnTo>
                  <a:lnTo>
                    <a:pt x="3219" y="112"/>
                  </a:lnTo>
                  <a:lnTo>
                    <a:pt x="3213" y="111"/>
                  </a:lnTo>
                  <a:lnTo>
                    <a:pt x="3209" y="109"/>
                  </a:lnTo>
                  <a:lnTo>
                    <a:pt x="3208" y="108"/>
                  </a:lnTo>
                  <a:lnTo>
                    <a:pt x="3202" y="111"/>
                  </a:lnTo>
                  <a:lnTo>
                    <a:pt x="3204" y="112"/>
                  </a:lnTo>
                  <a:lnTo>
                    <a:pt x="3198" y="113"/>
                  </a:lnTo>
                  <a:lnTo>
                    <a:pt x="3195" y="116"/>
                  </a:lnTo>
                  <a:lnTo>
                    <a:pt x="3192" y="116"/>
                  </a:lnTo>
                  <a:lnTo>
                    <a:pt x="3190" y="118"/>
                  </a:lnTo>
                  <a:lnTo>
                    <a:pt x="3188" y="119"/>
                  </a:lnTo>
                  <a:lnTo>
                    <a:pt x="3185" y="119"/>
                  </a:lnTo>
                  <a:lnTo>
                    <a:pt x="3182" y="118"/>
                  </a:lnTo>
                  <a:lnTo>
                    <a:pt x="3180" y="117"/>
                  </a:lnTo>
                  <a:lnTo>
                    <a:pt x="3182" y="119"/>
                  </a:lnTo>
                  <a:lnTo>
                    <a:pt x="3180" y="118"/>
                  </a:lnTo>
                  <a:lnTo>
                    <a:pt x="3178" y="121"/>
                  </a:lnTo>
                  <a:lnTo>
                    <a:pt x="3175" y="121"/>
                  </a:lnTo>
                  <a:lnTo>
                    <a:pt x="3167" y="122"/>
                  </a:lnTo>
                  <a:lnTo>
                    <a:pt x="3162" y="126"/>
                  </a:lnTo>
                  <a:lnTo>
                    <a:pt x="3158" y="126"/>
                  </a:lnTo>
                  <a:lnTo>
                    <a:pt x="3153" y="127"/>
                  </a:lnTo>
                  <a:lnTo>
                    <a:pt x="3150" y="126"/>
                  </a:lnTo>
                  <a:lnTo>
                    <a:pt x="3147" y="127"/>
                  </a:lnTo>
                  <a:lnTo>
                    <a:pt x="3142" y="126"/>
                  </a:lnTo>
                  <a:lnTo>
                    <a:pt x="3139" y="127"/>
                  </a:lnTo>
                  <a:lnTo>
                    <a:pt x="3137" y="133"/>
                  </a:lnTo>
                  <a:lnTo>
                    <a:pt x="3129" y="137"/>
                  </a:lnTo>
                  <a:lnTo>
                    <a:pt x="3122" y="137"/>
                  </a:lnTo>
                  <a:lnTo>
                    <a:pt x="3122" y="136"/>
                  </a:lnTo>
                  <a:lnTo>
                    <a:pt x="3124" y="136"/>
                  </a:lnTo>
                  <a:lnTo>
                    <a:pt x="3130" y="134"/>
                  </a:lnTo>
                  <a:lnTo>
                    <a:pt x="3132" y="130"/>
                  </a:lnTo>
                  <a:lnTo>
                    <a:pt x="3133" y="128"/>
                  </a:lnTo>
                  <a:lnTo>
                    <a:pt x="3138" y="122"/>
                  </a:lnTo>
                  <a:lnTo>
                    <a:pt x="3144" y="122"/>
                  </a:lnTo>
                  <a:lnTo>
                    <a:pt x="3146" y="121"/>
                  </a:lnTo>
                  <a:lnTo>
                    <a:pt x="3148" y="119"/>
                  </a:lnTo>
                  <a:lnTo>
                    <a:pt x="3154" y="115"/>
                  </a:lnTo>
                  <a:lnTo>
                    <a:pt x="3159" y="115"/>
                  </a:lnTo>
                  <a:lnTo>
                    <a:pt x="3162" y="113"/>
                  </a:lnTo>
                  <a:lnTo>
                    <a:pt x="3165" y="113"/>
                  </a:lnTo>
                  <a:lnTo>
                    <a:pt x="3170" y="110"/>
                  </a:lnTo>
                  <a:lnTo>
                    <a:pt x="3173" y="107"/>
                  </a:lnTo>
                  <a:lnTo>
                    <a:pt x="3179" y="103"/>
                  </a:lnTo>
                  <a:lnTo>
                    <a:pt x="3184" y="102"/>
                  </a:lnTo>
                  <a:lnTo>
                    <a:pt x="3190" y="99"/>
                  </a:lnTo>
                  <a:lnTo>
                    <a:pt x="3187" y="96"/>
                  </a:lnTo>
                  <a:lnTo>
                    <a:pt x="3190" y="94"/>
                  </a:lnTo>
                  <a:lnTo>
                    <a:pt x="3193" y="94"/>
                  </a:lnTo>
                  <a:lnTo>
                    <a:pt x="3196" y="92"/>
                  </a:lnTo>
                  <a:lnTo>
                    <a:pt x="3198" y="92"/>
                  </a:lnTo>
                  <a:lnTo>
                    <a:pt x="3201" y="91"/>
                  </a:lnTo>
                  <a:lnTo>
                    <a:pt x="3204" y="90"/>
                  </a:lnTo>
                  <a:lnTo>
                    <a:pt x="3209" y="86"/>
                  </a:lnTo>
                  <a:lnTo>
                    <a:pt x="3213" y="86"/>
                  </a:lnTo>
                  <a:lnTo>
                    <a:pt x="3215" y="86"/>
                  </a:lnTo>
                  <a:lnTo>
                    <a:pt x="3219" y="81"/>
                  </a:lnTo>
                  <a:lnTo>
                    <a:pt x="3228" y="78"/>
                  </a:lnTo>
                  <a:lnTo>
                    <a:pt x="3231" y="77"/>
                  </a:lnTo>
                  <a:lnTo>
                    <a:pt x="3239" y="70"/>
                  </a:lnTo>
                  <a:lnTo>
                    <a:pt x="3241" y="68"/>
                  </a:lnTo>
                  <a:lnTo>
                    <a:pt x="3242" y="65"/>
                  </a:lnTo>
                  <a:lnTo>
                    <a:pt x="3236" y="62"/>
                  </a:lnTo>
                  <a:lnTo>
                    <a:pt x="3236" y="59"/>
                  </a:lnTo>
                  <a:lnTo>
                    <a:pt x="3233" y="60"/>
                  </a:lnTo>
                  <a:lnTo>
                    <a:pt x="3231" y="62"/>
                  </a:lnTo>
                  <a:lnTo>
                    <a:pt x="3230" y="57"/>
                  </a:lnTo>
                  <a:lnTo>
                    <a:pt x="3226" y="57"/>
                  </a:lnTo>
                  <a:lnTo>
                    <a:pt x="3224" y="55"/>
                  </a:lnTo>
                  <a:lnTo>
                    <a:pt x="3226" y="55"/>
                  </a:lnTo>
                  <a:lnTo>
                    <a:pt x="3235" y="58"/>
                  </a:lnTo>
                  <a:lnTo>
                    <a:pt x="3238" y="59"/>
                  </a:lnTo>
                  <a:lnTo>
                    <a:pt x="3240" y="60"/>
                  </a:lnTo>
                  <a:lnTo>
                    <a:pt x="3242" y="58"/>
                  </a:lnTo>
                  <a:lnTo>
                    <a:pt x="3243" y="55"/>
                  </a:lnTo>
                  <a:lnTo>
                    <a:pt x="3243" y="52"/>
                  </a:lnTo>
                  <a:lnTo>
                    <a:pt x="3238" y="51"/>
                  </a:lnTo>
                  <a:lnTo>
                    <a:pt x="3239" y="49"/>
                  </a:lnTo>
                  <a:lnTo>
                    <a:pt x="3239" y="45"/>
                  </a:lnTo>
                  <a:lnTo>
                    <a:pt x="3235" y="43"/>
                  </a:lnTo>
                  <a:lnTo>
                    <a:pt x="3233" y="42"/>
                  </a:lnTo>
                  <a:lnTo>
                    <a:pt x="3235" y="44"/>
                  </a:lnTo>
                  <a:lnTo>
                    <a:pt x="3233" y="45"/>
                  </a:lnTo>
                  <a:lnTo>
                    <a:pt x="3231" y="48"/>
                  </a:lnTo>
                  <a:lnTo>
                    <a:pt x="3228" y="48"/>
                  </a:lnTo>
                  <a:lnTo>
                    <a:pt x="3230" y="45"/>
                  </a:lnTo>
                  <a:lnTo>
                    <a:pt x="3227" y="44"/>
                  </a:lnTo>
                  <a:lnTo>
                    <a:pt x="3228" y="42"/>
                  </a:lnTo>
                  <a:lnTo>
                    <a:pt x="3226" y="39"/>
                  </a:lnTo>
                  <a:lnTo>
                    <a:pt x="3223" y="38"/>
                  </a:lnTo>
                  <a:lnTo>
                    <a:pt x="3221" y="38"/>
                  </a:lnTo>
                  <a:lnTo>
                    <a:pt x="3217" y="39"/>
                  </a:lnTo>
                  <a:lnTo>
                    <a:pt x="3221" y="36"/>
                  </a:lnTo>
                  <a:lnTo>
                    <a:pt x="3215" y="32"/>
                  </a:lnTo>
                  <a:lnTo>
                    <a:pt x="3212" y="32"/>
                  </a:lnTo>
                  <a:lnTo>
                    <a:pt x="3209" y="30"/>
                  </a:lnTo>
                  <a:lnTo>
                    <a:pt x="3206" y="31"/>
                  </a:lnTo>
                  <a:lnTo>
                    <a:pt x="3204" y="28"/>
                  </a:lnTo>
                  <a:lnTo>
                    <a:pt x="3200" y="30"/>
                  </a:lnTo>
                  <a:lnTo>
                    <a:pt x="3198" y="28"/>
                  </a:lnTo>
                  <a:lnTo>
                    <a:pt x="3195" y="28"/>
                  </a:lnTo>
                  <a:lnTo>
                    <a:pt x="3192" y="30"/>
                  </a:lnTo>
                  <a:lnTo>
                    <a:pt x="3188" y="30"/>
                  </a:lnTo>
                  <a:lnTo>
                    <a:pt x="3185" y="28"/>
                  </a:lnTo>
                  <a:lnTo>
                    <a:pt x="3182" y="28"/>
                  </a:lnTo>
                  <a:lnTo>
                    <a:pt x="3174" y="30"/>
                  </a:lnTo>
                  <a:lnTo>
                    <a:pt x="3168" y="30"/>
                  </a:lnTo>
                  <a:lnTo>
                    <a:pt x="3163" y="28"/>
                  </a:lnTo>
                  <a:lnTo>
                    <a:pt x="3163" y="32"/>
                  </a:lnTo>
                  <a:lnTo>
                    <a:pt x="3161" y="34"/>
                  </a:lnTo>
                  <a:lnTo>
                    <a:pt x="3158" y="35"/>
                  </a:lnTo>
                  <a:lnTo>
                    <a:pt x="3153" y="35"/>
                  </a:lnTo>
                  <a:lnTo>
                    <a:pt x="3145" y="35"/>
                  </a:lnTo>
                  <a:lnTo>
                    <a:pt x="3141" y="35"/>
                  </a:lnTo>
                  <a:lnTo>
                    <a:pt x="3140" y="35"/>
                  </a:lnTo>
                  <a:lnTo>
                    <a:pt x="3144" y="34"/>
                  </a:lnTo>
                  <a:lnTo>
                    <a:pt x="3146" y="31"/>
                  </a:lnTo>
                  <a:lnTo>
                    <a:pt x="3148" y="30"/>
                  </a:lnTo>
                  <a:lnTo>
                    <a:pt x="3150" y="27"/>
                  </a:lnTo>
                  <a:lnTo>
                    <a:pt x="3154" y="25"/>
                  </a:lnTo>
                  <a:lnTo>
                    <a:pt x="3154" y="23"/>
                  </a:lnTo>
                  <a:lnTo>
                    <a:pt x="3150" y="21"/>
                  </a:lnTo>
                  <a:lnTo>
                    <a:pt x="3148" y="21"/>
                  </a:lnTo>
                  <a:lnTo>
                    <a:pt x="3145" y="21"/>
                  </a:lnTo>
                  <a:lnTo>
                    <a:pt x="3142" y="21"/>
                  </a:lnTo>
                  <a:lnTo>
                    <a:pt x="3140" y="19"/>
                  </a:lnTo>
                  <a:lnTo>
                    <a:pt x="3137" y="19"/>
                  </a:lnTo>
                  <a:lnTo>
                    <a:pt x="3134" y="22"/>
                  </a:lnTo>
                  <a:lnTo>
                    <a:pt x="3129" y="22"/>
                  </a:lnTo>
                  <a:lnTo>
                    <a:pt x="3131" y="21"/>
                  </a:lnTo>
                  <a:lnTo>
                    <a:pt x="3133" y="17"/>
                  </a:lnTo>
                  <a:lnTo>
                    <a:pt x="3125" y="18"/>
                  </a:lnTo>
                  <a:lnTo>
                    <a:pt x="3123" y="18"/>
                  </a:lnTo>
                  <a:lnTo>
                    <a:pt x="3120" y="18"/>
                  </a:lnTo>
                  <a:lnTo>
                    <a:pt x="3117" y="17"/>
                  </a:lnTo>
                  <a:lnTo>
                    <a:pt x="3111" y="19"/>
                  </a:lnTo>
                  <a:lnTo>
                    <a:pt x="3108" y="18"/>
                  </a:lnTo>
                  <a:lnTo>
                    <a:pt x="3111" y="17"/>
                  </a:lnTo>
                  <a:lnTo>
                    <a:pt x="3114" y="17"/>
                  </a:lnTo>
                  <a:lnTo>
                    <a:pt x="3116" y="16"/>
                  </a:lnTo>
                  <a:lnTo>
                    <a:pt x="3122" y="16"/>
                  </a:lnTo>
                  <a:lnTo>
                    <a:pt x="3125" y="15"/>
                  </a:lnTo>
                  <a:lnTo>
                    <a:pt x="3128" y="14"/>
                  </a:lnTo>
                  <a:lnTo>
                    <a:pt x="3131" y="12"/>
                  </a:lnTo>
                  <a:lnTo>
                    <a:pt x="3133" y="10"/>
                  </a:lnTo>
                  <a:lnTo>
                    <a:pt x="3137" y="12"/>
                  </a:lnTo>
                  <a:lnTo>
                    <a:pt x="3134" y="8"/>
                  </a:lnTo>
                  <a:lnTo>
                    <a:pt x="3132" y="6"/>
                  </a:lnTo>
                  <a:lnTo>
                    <a:pt x="3130" y="5"/>
                  </a:lnTo>
                  <a:lnTo>
                    <a:pt x="3127" y="6"/>
                  </a:lnTo>
                  <a:lnTo>
                    <a:pt x="3124" y="5"/>
                  </a:lnTo>
                  <a:lnTo>
                    <a:pt x="3119" y="4"/>
                  </a:lnTo>
                  <a:lnTo>
                    <a:pt x="3115" y="1"/>
                  </a:lnTo>
                  <a:lnTo>
                    <a:pt x="3113" y="1"/>
                  </a:lnTo>
                  <a:lnTo>
                    <a:pt x="3110" y="0"/>
                  </a:lnTo>
                  <a:lnTo>
                    <a:pt x="3107" y="0"/>
                  </a:lnTo>
                  <a:lnTo>
                    <a:pt x="3098" y="4"/>
                  </a:lnTo>
                  <a:lnTo>
                    <a:pt x="3096" y="2"/>
                  </a:lnTo>
                  <a:lnTo>
                    <a:pt x="3093" y="4"/>
                  </a:lnTo>
                  <a:lnTo>
                    <a:pt x="3090" y="6"/>
                  </a:lnTo>
                  <a:lnTo>
                    <a:pt x="3087" y="7"/>
                  </a:lnTo>
                  <a:lnTo>
                    <a:pt x="3085" y="8"/>
                  </a:lnTo>
                  <a:lnTo>
                    <a:pt x="3081" y="10"/>
                  </a:lnTo>
                  <a:lnTo>
                    <a:pt x="3079" y="10"/>
                  </a:lnTo>
                  <a:lnTo>
                    <a:pt x="3079" y="13"/>
                  </a:lnTo>
                  <a:lnTo>
                    <a:pt x="3077" y="14"/>
                  </a:lnTo>
                  <a:lnTo>
                    <a:pt x="3072" y="17"/>
                  </a:lnTo>
                  <a:lnTo>
                    <a:pt x="3071" y="21"/>
                  </a:lnTo>
                  <a:lnTo>
                    <a:pt x="3068" y="22"/>
                  </a:lnTo>
                  <a:lnTo>
                    <a:pt x="3065" y="24"/>
                  </a:lnTo>
                  <a:lnTo>
                    <a:pt x="3068" y="27"/>
                  </a:lnTo>
                  <a:lnTo>
                    <a:pt x="3070" y="27"/>
                  </a:lnTo>
                  <a:lnTo>
                    <a:pt x="3069" y="31"/>
                  </a:lnTo>
                  <a:lnTo>
                    <a:pt x="3069" y="33"/>
                  </a:lnTo>
                  <a:lnTo>
                    <a:pt x="3072" y="35"/>
                  </a:lnTo>
                  <a:lnTo>
                    <a:pt x="3084" y="38"/>
                  </a:lnTo>
                  <a:lnTo>
                    <a:pt x="3081" y="39"/>
                  </a:lnTo>
                  <a:lnTo>
                    <a:pt x="3078" y="36"/>
                  </a:lnTo>
                  <a:lnTo>
                    <a:pt x="3074" y="36"/>
                  </a:lnTo>
                  <a:lnTo>
                    <a:pt x="3072" y="36"/>
                  </a:lnTo>
                  <a:lnTo>
                    <a:pt x="3069" y="36"/>
                  </a:lnTo>
                  <a:lnTo>
                    <a:pt x="3067" y="35"/>
                  </a:lnTo>
                  <a:lnTo>
                    <a:pt x="3057" y="36"/>
                  </a:lnTo>
                  <a:lnTo>
                    <a:pt x="3054" y="35"/>
                  </a:lnTo>
                  <a:lnTo>
                    <a:pt x="3046" y="36"/>
                  </a:lnTo>
                  <a:lnTo>
                    <a:pt x="3043" y="35"/>
                  </a:lnTo>
                  <a:lnTo>
                    <a:pt x="3040" y="35"/>
                  </a:lnTo>
                  <a:lnTo>
                    <a:pt x="3040" y="38"/>
                  </a:lnTo>
                  <a:lnTo>
                    <a:pt x="3046" y="42"/>
                  </a:lnTo>
                  <a:lnTo>
                    <a:pt x="3048" y="42"/>
                  </a:lnTo>
                  <a:lnTo>
                    <a:pt x="3052" y="48"/>
                  </a:lnTo>
                  <a:lnTo>
                    <a:pt x="3052" y="48"/>
                  </a:lnTo>
                  <a:lnTo>
                    <a:pt x="3048" y="48"/>
                  </a:lnTo>
                  <a:lnTo>
                    <a:pt x="3048" y="45"/>
                  </a:lnTo>
                  <a:lnTo>
                    <a:pt x="3043" y="47"/>
                  </a:lnTo>
                  <a:lnTo>
                    <a:pt x="3040" y="43"/>
                  </a:lnTo>
                  <a:lnTo>
                    <a:pt x="3038" y="44"/>
                  </a:lnTo>
                  <a:lnTo>
                    <a:pt x="3036" y="43"/>
                  </a:lnTo>
                  <a:lnTo>
                    <a:pt x="3033" y="44"/>
                  </a:lnTo>
                  <a:lnTo>
                    <a:pt x="3027" y="45"/>
                  </a:lnTo>
                  <a:lnTo>
                    <a:pt x="3029" y="47"/>
                  </a:lnTo>
                  <a:lnTo>
                    <a:pt x="3027" y="48"/>
                  </a:lnTo>
                  <a:lnTo>
                    <a:pt x="3025" y="48"/>
                  </a:lnTo>
                  <a:lnTo>
                    <a:pt x="3021" y="48"/>
                  </a:lnTo>
                  <a:lnTo>
                    <a:pt x="3025" y="49"/>
                  </a:lnTo>
                  <a:lnTo>
                    <a:pt x="3019" y="50"/>
                  </a:lnTo>
                  <a:lnTo>
                    <a:pt x="3016" y="51"/>
                  </a:lnTo>
                  <a:lnTo>
                    <a:pt x="3018" y="49"/>
                  </a:lnTo>
                  <a:lnTo>
                    <a:pt x="3014" y="50"/>
                  </a:lnTo>
                  <a:lnTo>
                    <a:pt x="3012" y="51"/>
                  </a:lnTo>
                  <a:lnTo>
                    <a:pt x="3006" y="53"/>
                  </a:lnTo>
                  <a:lnTo>
                    <a:pt x="3009" y="50"/>
                  </a:lnTo>
                  <a:lnTo>
                    <a:pt x="3005" y="49"/>
                  </a:lnTo>
                  <a:lnTo>
                    <a:pt x="3003" y="51"/>
                  </a:lnTo>
                  <a:lnTo>
                    <a:pt x="3000" y="51"/>
                  </a:lnTo>
                  <a:lnTo>
                    <a:pt x="2994" y="53"/>
                  </a:lnTo>
                  <a:lnTo>
                    <a:pt x="3000" y="48"/>
                  </a:lnTo>
                  <a:lnTo>
                    <a:pt x="2997" y="45"/>
                  </a:lnTo>
                  <a:lnTo>
                    <a:pt x="2992" y="45"/>
                  </a:lnTo>
                  <a:lnTo>
                    <a:pt x="2989" y="47"/>
                  </a:lnTo>
                  <a:lnTo>
                    <a:pt x="2986" y="47"/>
                  </a:lnTo>
                  <a:lnTo>
                    <a:pt x="2980" y="45"/>
                  </a:lnTo>
                  <a:lnTo>
                    <a:pt x="2980" y="48"/>
                  </a:lnTo>
                  <a:lnTo>
                    <a:pt x="2977" y="47"/>
                  </a:lnTo>
                  <a:lnTo>
                    <a:pt x="2968" y="47"/>
                  </a:lnTo>
                  <a:lnTo>
                    <a:pt x="2971" y="48"/>
                  </a:lnTo>
                  <a:lnTo>
                    <a:pt x="2969" y="49"/>
                  </a:lnTo>
                  <a:lnTo>
                    <a:pt x="2963" y="48"/>
                  </a:lnTo>
                  <a:lnTo>
                    <a:pt x="2960" y="47"/>
                  </a:lnTo>
                  <a:lnTo>
                    <a:pt x="2958" y="48"/>
                  </a:lnTo>
                  <a:lnTo>
                    <a:pt x="2956" y="51"/>
                  </a:lnTo>
                  <a:lnTo>
                    <a:pt x="2959" y="52"/>
                  </a:lnTo>
                  <a:lnTo>
                    <a:pt x="2962" y="50"/>
                  </a:lnTo>
                  <a:lnTo>
                    <a:pt x="2963" y="53"/>
                  </a:lnTo>
                  <a:lnTo>
                    <a:pt x="2965" y="51"/>
                  </a:lnTo>
                  <a:lnTo>
                    <a:pt x="2968" y="52"/>
                  </a:lnTo>
                  <a:lnTo>
                    <a:pt x="2974" y="51"/>
                  </a:lnTo>
                  <a:lnTo>
                    <a:pt x="2971" y="52"/>
                  </a:lnTo>
                  <a:lnTo>
                    <a:pt x="2962" y="55"/>
                  </a:lnTo>
                  <a:lnTo>
                    <a:pt x="2946" y="57"/>
                  </a:lnTo>
                  <a:lnTo>
                    <a:pt x="2941" y="57"/>
                  </a:lnTo>
                  <a:lnTo>
                    <a:pt x="2939" y="60"/>
                  </a:lnTo>
                  <a:lnTo>
                    <a:pt x="2936" y="59"/>
                  </a:lnTo>
                  <a:lnTo>
                    <a:pt x="2931" y="60"/>
                  </a:lnTo>
                  <a:lnTo>
                    <a:pt x="2928" y="59"/>
                  </a:lnTo>
                  <a:lnTo>
                    <a:pt x="2925" y="60"/>
                  </a:lnTo>
                  <a:lnTo>
                    <a:pt x="2917" y="61"/>
                  </a:lnTo>
                  <a:lnTo>
                    <a:pt x="2917" y="64"/>
                  </a:lnTo>
                  <a:lnTo>
                    <a:pt x="2915" y="64"/>
                  </a:lnTo>
                  <a:lnTo>
                    <a:pt x="2911" y="65"/>
                  </a:lnTo>
                  <a:lnTo>
                    <a:pt x="2906" y="65"/>
                  </a:lnTo>
                  <a:lnTo>
                    <a:pt x="2903" y="65"/>
                  </a:lnTo>
                  <a:lnTo>
                    <a:pt x="2898" y="69"/>
                  </a:lnTo>
                  <a:lnTo>
                    <a:pt x="2894" y="70"/>
                  </a:lnTo>
                  <a:lnTo>
                    <a:pt x="2892" y="74"/>
                  </a:lnTo>
                  <a:lnTo>
                    <a:pt x="2889" y="75"/>
                  </a:lnTo>
                  <a:lnTo>
                    <a:pt x="2883" y="74"/>
                  </a:lnTo>
                  <a:lnTo>
                    <a:pt x="2877" y="73"/>
                  </a:lnTo>
                  <a:lnTo>
                    <a:pt x="2875" y="74"/>
                  </a:lnTo>
                  <a:lnTo>
                    <a:pt x="2876" y="75"/>
                  </a:lnTo>
                  <a:lnTo>
                    <a:pt x="2882" y="76"/>
                  </a:lnTo>
                  <a:lnTo>
                    <a:pt x="2885" y="76"/>
                  </a:lnTo>
                  <a:lnTo>
                    <a:pt x="2884" y="79"/>
                  </a:lnTo>
                  <a:lnTo>
                    <a:pt x="2881" y="77"/>
                  </a:lnTo>
                  <a:lnTo>
                    <a:pt x="2878" y="77"/>
                  </a:lnTo>
                  <a:lnTo>
                    <a:pt x="2881" y="78"/>
                  </a:lnTo>
                  <a:lnTo>
                    <a:pt x="2878" y="81"/>
                  </a:lnTo>
                  <a:lnTo>
                    <a:pt x="2877" y="83"/>
                  </a:lnTo>
                  <a:lnTo>
                    <a:pt x="2874" y="84"/>
                  </a:lnTo>
                  <a:lnTo>
                    <a:pt x="2875" y="87"/>
                  </a:lnTo>
                  <a:lnTo>
                    <a:pt x="2872" y="87"/>
                  </a:lnTo>
                  <a:lnTo>
                    <a:pt x="2869" y="85"/>
                  </a:lnTo>
                  <a:lnTo>
                    <a:pt x="2867" y="85"/>
                  </a:lnTo>
                  <a:lnTo>
                    <a:pt x="2865" y="83"/>
                  </a:lnTo>
                  <a:lnTo>
                    <a:pt x="2863" y="85"/>
                  </a:lnTo>
                  <a:lnTo>
                    <a:pt x="2860" y="86"/>
                  </a:lnTo>
                  <a:lnTo>
                    <a:pt x="2863" y="87"/>
                  </a:lnTo>
                  <a:lnTo>
                    <a:pt x="2872" y="90"/>
                  </a:lnTo>
                  <a:lnTo>
                    <a:pt x="2872" y="92"/>
                  </a:lnTo>
                  <a:lnTo>
                    <a:pt x="2875" y="93"/>
                  </a:lnTo>
                  <a:lnTo>
                    <a:pt x="2877" y="94"/>
                  </a:lnTo>
                  <a:lnTo>
                    <a:pt x="2876" y="96"/>
                  </a:lnTo>
                  <a:lnTo>
                    <a:pt x="2874" y="96"/>
                  </a:lnTo>
                  <a:lnTo>
                    <a:pt x="2872" y="94"/>
                  </a:lnTo>
                  <a:lnTo>
                    <a:pt x="2868" y="92"/>
                  </a:lnTo>
                  <a:lnTo>
                    <a:pt x="2866" y="93"/>
                  </a:lnTo>
                  <a:lnTo>
                    <a:pt x="2863" y="93"/>
                  </a:lnTo>
                  <a:lnTo>
                    <a:pt x="2866" y="94"/>
                  </a:lnTo>
                  <a:lnTo>
                    <a:pt x="2863" y="95"/>
                  </a:lnTo>
                  <a:lnTo>
                    <a:pt x="2865" y="98"/>
                  </a:lnTo>
                  <a:lnTo>
                    <a:pt x="2871" y="98"/>
                  </a:lnTo>
                  <a:lnTo>
                    <a:pt x="2873" y="100"/>
                  </a:lnTo>
                  <a:lnTo>
                    <a:pt x="2874" y="102"/>
                  </a:lnTo>
                  <a:lnTo>
                    <a:pt x="2880" y="103"/>
                  </a:lnTo>
                  <a:lnTo>
                    <a:pt x="2876" y="103"/>
                  </a:lnTo>
                  <a:lnTo>
                    <a:pt x="2878" y="108"/>
                  </a:lnTo>
                  <a:lnTo>
                    <a:pt x="2877" y="108"/>
                  </a:lnTo>
                  <a:lnTo>
                    <a:pt x="2876" y="108"/>
                  </a:lnTo>
                  <a:lnTo>
                    <a:pt x="2874" y="108"/>
                  </a:lnTo>
                  <a:lnTo>
                    <a:pt x="2863" y="108"/>
                  </a:lnTo>
                  <a:lnTo>
                    <a:pt x="2859" y="109"/>
                  </a:lnTo>
                  <a:lnTo>
                    <a:pt x="2857" y="109"/>
                  </a:lnTo>
                  <a:lnTo>
                    <a:pt x="2855" y="112"/>
                  </a:lnTo>
                  <a:lnTo>
                    <a:pt x="2851" y="112"/>
                  </a:lnTo>
                  <a:lnTo>
                    <a:pt x="2849" y="112"/>
                  </a:lnTo>
                  <a:lnTo>
                    <a:pt x="2847" y="111"/>
                  </a:lnTo>
                  <a:lnTo>
                    <a:pt x="2843" y="111"/>
                  </a:lnTo>
                  <a:lnTo>
                    <a:pt x="2838" y="112"/>
                  </a:lnTo>
                  <a:lnTo>
                    <a:pt x="2832" y="112"/>
                  </a:lnTo>
                  <a:lnTo>
                    <a:pt x="2826" y="113"/>
                  </a:lnTo>
                  <a:lnTo>
                    <a:pt x="2815" y="113"/>
                  </a:lnTo>
                  <a:lnTo>
                    <a:pt x="2806" y="113"/>
                  </a:lnTo>
                  <a:lnTo>
                    <a:pt x="2800" y="113"/>
                  </a:lnTo>
                  <a:lnTo>
                    <a:pt x="2798" y="115"/>
                  </a:lnTo>
                  <a:lnTo>
                    <a:pt x="2795" y="115"/>
                  </a:lnTo>
                  <a:lnTo>
                    <a:pt x="2792" y="116"/>
                  </a:lnTo>
                  <a:lnTo>
                    <a:pt x="2789" y="118"/>
                  </a:lnTo>
                  <a:lnTo>
                    <a:pt x="2787" y="120"/>
                  </a:lnTo>
                  <a:lnTo>
                    <a:pt x="2784" y="124"/>
                  </a:lnTo>
                  <a:lnTo>
                    <a:pt x="2788" y="125"/>
                  </a:lnTo>
                  <a:lnTo>
                    <a:pt x="2784" y="126"/>
                  </a:lnTo>
                  <a:lnTo>
                    <a:pt x="2788" y="129"/>
                  </a:lnTo>
                  <a:lnTo>
                    <a:pt x="2790" y="130"/>
                  </a:lnTo>
                  <a:lnTo>
                    <a:pt x="2791" y="133"/>
                  </a:lnTo>
                  <a:lnTo>
                    <a:pt x="2790" y="136"/>
                  </a:lnTo>
                  <a:lnTo>
                    <a:pt x="2789" y="138"/>
                  </a:lnTo>
                  <a:lnTo>
                    <a:pt x="2791" y="141"/>
                  </a:lnTo>
                  <a:lnTo>
                    <a:pt x="2791" y="144"/>
                  </a:lnTo>
                  <a:lnTo>
                    <a:pt x="2797" y="147"/>
                  </a:lnTo>
                  <a:lnTo>
                    <a:pt x="2805" y="149"/>
                  </a:lnTo>
                  <a:lnTo>
                    <a:pt x="2807" y="150"/>
                  </a:lnTo>
                  <a:lnTo>
                    <a:pt x="2811" y="150"/>
                  </a:lnTo>
                  <a:lnTo>
                    <a:pt x="2812" y="153"/>
                  </a:lnTo>
                  <a:lnTo>
                    <a:pt x="2812" y="155"/>
                  </a:lnTo>
                  <a:lnTo>
                    <a:pt x="2815" y="156"/>
                  </a:lnTo>
                  <a:lnTo>
                    <a:pt x="2817" y="161"/>
                  </a:lnTo>
                  <a:lnTo>
                    <a:pt x="2817" y="162"/>
                  </a:lnTo>
                  <a:lnTo>
                    <a:pt x="2809" y="164"/>
                  </a:lnTo>
                  <a:lnTo>
                    <a:pt x="2804" y="164"/>
                  </a:lnTo>
                  <a:lnTo>
                    <a:pt x="2798" y="162"/>
                  </a:lnTo>
                  <a:lnTo>
                    <a:pt x="2796" y="160"/>
                  </a:lnTo>
                  <a:lnTo>
                    <a:pt x="2791" y="156"/>
                  </a:lnTo>
                  <a:lnTo>
                    <a:pt x="2789" y="154"/>
                  </a:lnTo>
                  <a:lnTo>
                    <a:pt x="2787" y="153"/>
                  </a:lnTo>
                  <a:lnTo>
                    <a:pt x="2781" y="152"/>
                  </a:lnTo>
                  <a:lnTo>
                    <a:pt x="2778" y="150"/>
                  </a:lnTo>
                  <a:lnTo>
                    <a:pt x="2775" y="149"/>
                  </a:lnTo>
                  <a:lnTo>
                    <a:pt x="2772" y="147"/>
                  </a:lnTo>
                  <a:lnTo>
                    <a:pt x="2766" y="147"/>
                  </a:lnTo>
                  <a:lnTo>
                    <a:pt x="2760" y="146"/>
                  </a:lnTo>
                  <a:lnTo>
                    <a:pt x="2760" y="147"/>
                  </a:lnTo>
                  <a:lnTo>
                    <a:pt x="2754" y="147"/>
                  </a:lnTo>
                  <a:lnTo>
                    <a:pt x="2752" y="149"/>
                  </a:lnTo>
                  <a:lnTo>
                    <a:pt x="2749" y="152"/>
                  </a:lnTo>
                  <a:lnTo>
                    <a:pt x="2746" y="151"/>
                  </a:lnTo>
                  <a:lnTo>
                    <a:pt x="2745" y="154"/>
                  </a:lnTo>
                  <a:lnTo>
                    <a:pt x="2747" y="154"/>
                  </a:lnTo>
                  <a:lnTo>
                    <a:pt x="2750" y="154"/>
                  </a:lnTo>
                  <a:lnTo>
                    <a:pt x="2753" y="154"/>
                  </a:lnTo>
                  <a:lnTo>
                    <a:pt x="2755" y="156"/>
                  </a:lnTo>
                  <a:lnTo>
                    <a:pt x="2755" y="159"/>
                  </a:lnTo>
                  <a:lnTo>
                    <a:pt x="2749" y="161"/>
                  </a:lnTo>
                  <a:lnTo>
                    <a:pt x="2747" y="161"/>
                  </a:lnTo>
                  <a:lnTo>
                    <a:pt x="2741" y="158"/>
                  </a:lnTo>
                  <a:lnTo>
                    <a:pt x="2737" y="155"/>
                  </a:lnTo>
                  <a:lnTo>
                    <a:pt x="2735" y="155"/>
                  </a:lnTo>
                  <a:lnTo>
                    <a:pt x="2729" y="158"/>
                  </a:lnTo>
                  <a:lnTo>
                    <a:pt x="2727" y="159"/>
                  </a:lnTo>
                  <a:lnTo>
                    <a:pt x="2727" y="161"/>
                  </a:lnTo>
                  <a:lnTo>
                    <a:pt x="2729" y="167"/>
                  </a:lnTo>
                  <a:lnTo>
                    <a:pt x="2735" y="170"/>
                  </a:lnTo>
                  <a:lnTo>
                    <a:pt x="2737" y="171"/>
                  </a:lnTo>
                  <a:lnTo>
                    <a:pt x="2740" y="171"/>
                  </a:lnTo>
                  <a:lnTo>
                    <a:pt x="2746" y="175"/>
                  </a:lnTo>
                  <a:lnTo>
                    <a:pt x="2748" y="175"/>
                  </a:lnTo>
                  <a:lnTo>
                    <a:pt x="2752" y="173"/>
                  </a:lnTo>
                  <a:lnTo>
                    <a:pt x="2754" y="175"/>
                  </a:lnTo>
                  <a:lnTo>
                    <a:pt x="2757" y="176"/>
                  </a:lnTo>
                  <a:lnTo>
                    <a:pt x="2756" y="178"/>
                  </a:lnTo>
                  <a:lnTo>
                    <a:pt x="2760" y="181"/>
                  </a:lnTo>
                  <a:lnTo>
                    <a:pt x="2758" y="184"/>
                  </a:lnTo>
                  <a:lnTo>
                    <a:pt x="2762" y="182"/>
                  </a:lnTo>
                  <a:lnTo>
                    <a:pt x="2764" y="182"/>
                  </a:lnTo>
                  <a:lnTo>
                    <a:pt x="2767" y="181"/>
                  </a:lnTo>
                  <a:lnTo>
                    <a:pt x="2764" y="184"/>
                  </a:lnTo>
                  <a:lnTo>
                    <a:pt x="2758" y="185"/>
                  </a:lnTo>
                  <a:lnTo>
                    <a:pt x="2756" y="184"/>
                  </a:lnTo>
                  <a:lnTo>
                    <a:pt x="2753" y="182"/>
                  </a:lnTo>
                  <a:lnTo>
                    <a:pt x="2752" y="180"/>
                  </a:lnTo>
                  <a:lnTo>
                    <a:pt x="2748" y="178"/>
                  </a:lnTo>
                  <a:lnTo>
                    <a:pt x="2739" y="177"/>
                  </a:lnTo>
                  <a:lnTo>
                    <a:pt x="2738" y="180"/>
                  </a:lnTo>
                  <a:lnTo>
                    <a:pt x="2738" y="178"/>
                  </a:lnTo>
                  <a:lnTo>
                    <a:pt x="2735" y="177"/>
                  </a:lnTo>
                  <a:lnTo>
                    <a:pt x="2727" y="177"/>
                  </a:lnTo>
                  <a:lnTo>
                    <a:pt x="2723" y="176"/>
                  </a:lnTo>
                  <a:lnTo>
                    <a:pt x="2719" y="175"/>
                  </a:lnTo>
                  <a:lnTo>
                    <a:pt x="2715" y="173"/>
                  </a:lnTo>
                  <a:lnTo>
                    <a:pt x="2715" y="170"/>
                  </a:lnTo>
                  <a:lnTo>
                    <a:pt x="2719" y="169"/>
                  </a:lnTo>
                  <a:lnTo>
                    <a:pt x="2718" y="166"/>
                  </a:lnTo>
                  <a:lnTo>
                    <a:pt x="2715" y="163"/>
                  </a:lnTo>
                  <a:lnTo>
                    <a:pt x="2715" y="161"/>
                  </a:lnTo>
                  <a:lnTo>
                    <a:pt x="2715" y="158"/>
                  </a:lnTo>
                  <a:lnTo>
                    <a:pt x="2718" y="156"/>
                  </a:lnTo>
                  <a:lnTo>
                    <a:pt x="2721" y="149"/>
                  </a:lnTo>
                  <a:lnTo>
                    <a:pt x="2719" y="141"/>
                  </a:lnTo>
                  <a:lnTo>
                    <a:pt x="2719" y="137"/>
                  </a:lnTo>
                  <a:lnTo>
                    <a:pt x="2715" y="135"/>
                  </a:lnTo>
                  <a:lnTo>
                    <a:pt x="2713" y="135"/>
                  </a:lnTo>
                  <a:lnTo>
                    <a:pt x="2711" y="135"/>
                  </a:lnTo>
                  <a:lnTo>
                    <a:pt x="2710" y="137"/>
                  </a:lnTo>
                  <a:lnTo>
                    <a:pt x="2712" y="139"/>
                  </a:lnTo>
                  <a:lnTo>
                    <a:pt x="2713" y="149"/>
                  </a:lnTo>
                  <a:lnTo>
                    <a:pt x="2713" y="151"/>
                  </a:lnTo>
                  <a:lnTo>
                    <a:pt x="2711" y="153"/>
                  </a:lnTo>
                  <a:lnTo>
                    <a:pt x="2709" y="155"/>
                  </a:lnTo>
                  <a:lnTo>
                    <a:pt x="2705" y="156"/>
                  </a:lnTo>
                  <a:lnTo>
                    <a:pt x="2694" y="160"/>
                  </a:lnTo>
                  <a:lnTo>
                    <a:pt x="2692" y="161"/>
                  </a:lnTo>
                  <a:lnTo>
                    <a:pt x="2692" y="164"/>
                  </a:lnTo>
                  <a:lnTo>
                    <a:pt x="2689" y="167"/>
                  </a:lnTo>
                  <a:lnTo>
                    <a:pt x="2687" y="169"/>
                  </a:lnTo>
                  <a:lnTo>
                    <a:pt x="2685" y="172"/>
                  </a:lnTo>
                  <a:lnTo>
                    <a:pt x="2690" y="175"/>
                  </a:lnTo>
                  <a:lnTo>
                    <a:pt x="2693" y="178"/>
                  </a:lnTo>
                  <a:lnTo>
                    <a:pt x="2694" y="180"/>
                  </a:lnTo>
                  <a:lnTo>
                    <a:pt x="2697" y="182"/>
                  </a:lnTo>
                  <a:lnTo>
                    <a:pt x="2697" y="186"/>
                  </a:lnTo>
                  <a:lnTo>
                    <a:pt x="2702" y="190"/>
                  </a:lnTo>
                  <a:lnTo>
                    <a:pt x="2703" y="193"/>
                  </a:lnTo>
                  <a:lnTo>
                    <a:pt x="2698" y="198"/>
                  </a:lnTo>
                  <a:lnTo>
                    <a:pt x="2696" y="201"/>
                  </a:lnTo>
                  <a:lnTo>
                    <a:pt x="2694" y="206"/>
                  </a:lnTo>
                  <a:lnTo>
                    <a:pt x="2694" y="207"/>
                  </a:lnTo>
                  <a:lnTo>
                    <a:pt x="2693" y="210"/>
                  </a:lnTo>
                  <a:lnTo>
                    <a:pt x="2692" y="213"/>
                  </a:lnTo>
                  <a:lnTo>
                    <a:pt x="2693" y="215"/>
                  </a:lnTo>
                  <a:lnTo>
                    <a:pt x="2695" y="218"/>
                  </a:lnTo>
                  <a:lnTo>
                    <a:pt x="2696" y="221"/>
                  </a:lnTo>
                  <a:lnTo>
                    <a:pt x="2696" y="223"/>
                  </a:lnTo>
                  <a:lnTo>
                    <a:pt x="2695" y="227"/>
                  </a:lnTo>
                  <a:lnTo>
                    <a:pt x="2697" y="229"/>
                  </a:lnTo>
                  <a:lnTo>
                    <a:pt x="2702" y="228"/>
                  </a:lnTo>
                  <a:lnTo>
                    <a:pt x="2705" y="228"/>
                  </a:lnTo>
                  <a:lnTo>
                    <a:pt x="2707" y="229"/>
                  </a:lnTo>
                  <a:lnTo>
                    <a:pt x="2711" y="229"/>
                  </a:lnTo>
                  <a:lnTo>
                    <a:pt x="2717" y="226"/>
                  </a:lnTo>
                  <a:lnTo>
                    <a:pt x="2720" y="224"/>
                  </a:lnTo>
                  <a:lnTo>
                    <a:pt x="2722" y="226"/>
                  </a:lnTo>
                  <a:lnTo>
                    <a:pt x="2724" y="226"/>
                  </a:lnTo>
                  <a:lnTo>
                    <a:pt x="2730" y="227"/>
                  </a:lnTo>
                  <a:lnTo>
                    <a:pt x="2736" y="228"/>
                  </a:lnTo>
                  <a:lnTo>
                    <a:pt x="2738" y="230"/>
                  </a:lnTo>
                  <a:lnTo>
                    <a:pt x="2746" y="232"/>
                  </a:lnTo>
                  <a:lnTo>
                    <a:pt x="2748" y="236"/>
                  </a:lnTo>
                  <a:lnTo>
                    <a:pt x="2749" y="238"/>
                  </a:lnTo>
                  <a:lnTo>
                    <a:pt x="2749" y="240"/>
                  </a:lnTo>
                  <a:lnTo>
                    <a:pt x="2752" y="244"/>
                  </a:lnTo>
                  <a:lnTo>
                    <a:pt x="2754" y="246"/>
                  </a:lnTo>
                  <a:lnTo>
                    <a:pt x="2754" y="248"/>
                  </a:lnTo>
                  <a:lnTo>
                    <a:pt x="2748" y="249"/>
                  </a:lnTo>
                  <a:lnTo>
                    <a:pt x="2746" y="253"/>
                  </a:lnTo>
                  <a:lnTo>
                    <a:pt x="2746" y="258"/>
                  </a:lnTo>
                  <a:lnTo>
                    <a:pt x="2746" y="261"/>
                  </a:lnTo>
                  <a:lnTo>
                    <a:pt x="2752" y="261"/>
                  </a:lnTo>
                  <a:lnTo>
                    <a:pt x="2753" y="262"/>
                  </a:lnTo>
                  <a:lnTo>
                    <a:pt x="2761" y="264"/>
                  </a:lnTo>
                  <a:lnTo>
                    <a:pt x="2763" y="263"/>
                  </a:lnTo>
                  <a:lnTo>
                    <a:pt x="2766" y="265"/>
                  </a:lnTo>
                  <a:lnTo>
                    <a:pt x="2763" y="264"/>
                  </a:lnTo>
                  <a:lnTo>
                    <a:pt x="2761" y="265"/>
                  </a:lnTo>
                  <a:lnTo>
                    <a:pt x="2760" y="265"/>
                  </a:lnTo>
                  <a:lnTo>
                    <a:pt x="2757" y="265"/>
                  </a:lnTo>
                  <a:lnTo>
                    <a:pt x="2754" y="265"/>
                  </a:lnTo>
                  <a:lnTo>
                    <a:pt x="2750" y="265"/>
                  </a:lnTo>
                  <a:lnTo>
                    <a:pt x="2741" y="261"/>
                  </a:lnTo>
                  <a:lnTo>
                    <a:pt x="2743" y="258"/>
                  </a:lnTo>
                  <a:lnTo>
                    <a:pt x="2741" y="255"/>
                  </a:lnTo>
                  <a:lnTo>
                    <a:pt x="2741" y="253"/>
                  </a:lnTo>
                  <a:lnTo>
                    <a:pt x="2744" y="249"/>
                  </a:lnTo>
                  <a:lnTo>
                    <a:pt x="2741" y="247"/>
                  </a:lnTo>
                  <a:lnTo>
                    <a:pt x="2743" y="245"/>
                  </a:lnTo>
                  <a:lnTo>
                    <a:pt x="2743" y="241"/>
                  </a:lnTo>
                  <a:lnTo>
                    <a:pt x="2740" y="241"/>
                  </a:lnTo>
                  <a:lnTo>
                    <a:pt x="2737" y="238"/>
                  </a:lnTo>
                  <a:lnTo>
                    <a:pt x="2735" y="237"/>
                  </a:lnTo>
                  <a:lnTo>
                    <a:pt x="2735" y="235"/>
                  </a:lnTo>
                  <a:lnTo>
                    <a:pt x="2732" y="231"/>
                  </a:lnTo>
                  <a:lnTo>
                    <a:pt x="2728" y="231"/>
                  </a:lnTo>
                  <a:lnTo>
                    <a:pt x="2715" y="233"/>
                  </a:lnTo>
                  <a:lnTo>
                    <a:pt x="2705" y="237"/>
                  </a:lnTo>
                  <a:lnTo>
                    <a:pt x="2704" y="240"/>
                  </a:lnTo>
                  <a:lnTo>
                    <a:pt x="2704" y="243"/>
                  </a:lnTo>
                  <a:lnTo>
                    <a:pt x="2703" y="246"/>
                  </a:lnTo>
                  <a:lnTo>
                    <a:pt x="2707" y="250"/>
                  </a:lnTo>
                  <a:lnTo>
                    <a:pt x="2710" y="256"/>
                  </a:lnTo>
                  <a:lnTo>
                    <a:pt x="2709" y="260"/>
                  </a:lnTo>
                  <a:lnTo>
                    <a:pt x="2707" y="262"/>
                  </a:lnTo>
                  <a:lnTo>
                    <a:pt x="2703" y="266"/>
                  </a:lnTo>
                  <a:lnTo>
                    <a:pt x="2700" y="267"/>
                  </a:lnTo>
                  <a:lnTo>
                    <a:pt x="2697" y="271"/>
                  </a:lnTo>
                  <a:lnTo>
                    <a:pt x="2697" y="275"/>
                  </a:lnTo>
                  <a:lnTo>
                    <a:pt x="2695" y="279"/>
                  </a:lnTo>
                  <a:lnTo>
                    <a:pt x="2693" y="280"/>
                  </a:lnTo>
                  <a:lnTo>
                    <a:pt x="2690" y="282"/>
                  </a:lnTo>
                  <a:lnTo>
                    <a:pt x="2685" y="284"/>
                  </a:lnTo>
                  <a:lnTo>
                    <a:pt x="2681" y="287"/>
                  </a:lnTo>
                  <a:lnTo>
                    <a:pt x="2679" y="287"/>
                  </a:lnTo>
                  <a:lnTo>
                    <a:pt x="2676" y="288"/>
                  </a:lnTo>
                  <a:lnTo>
                    <a:pt x="2676" y="293"/>
                  </a:lnTo>
                  <a:lnTo>
                    <a:pt x="2671" y="296"/>
                  </a:lnTo>
                  <a:lnTo>
                    <a:pt x="2668" y="296"/>
                  </a:lnTo>
                  <a:lnTo>
                    <a:pt x="2666" y="293"/>
                  </a:lnTo>
                  <a:lnTo>
                    <a:pt x="2662" y="292"/>
                  </a:lnTo>
                  <a:lnTo>
                    <a:pt x="2656" y="292"/>
                  </a:lnTo>
                  <a:lnTo>
                    <a:pt x="2649" y="293"/>
                  </a:lnTo>
                  <a:lnTo>
                    <a:pt x="2641" y="290"/>
                  </a:lnTo>
                  <a:lnTo>
                    <a:pt x="2635" y="289"/>
                  </a:lnTo>
                  <a:lnTo>
                    <a:pt x="2633" y="288"/>
                  </a:lnTo>
                  <a:lnTo>
                    <a:pt x="2632" y="284"/>
                  </a:lnTo>
                  <a:lnTo>
                    <a:pt x="2629" y="282"/>
                  </a:lnTo>
                  <a:lnTo>
                    <a:pt x="2635" y="282"/>
                  </a:lnTo>
                  <a:lnTo>
                    <a:pt x="2637" y="283"/>
                  </a:lnTo>
                  <a:lnTo>
                    <a:pt x="2643" y="282"/>
                  </a:lnTo>
                  <a:lnTo>
                    <a:pt x="2643" y="283"/>
                  </a:lnTo>
                  <a:lnTo>
                    <a:pt x="2646" y="284"/>
                  </a:lnTo>
                  <a:lnTo>
                    <a:pt x="2649" y="286"/>
                  </a:lnTo>
                  <a:lnTo>
                    <a:pt x="2654" y="283"/>
                  </a:lnTo>
                  <a:lnTo>
                    <a:pt x="2654" y="283"/>
                  </a:lnTo>
                  <a:lnTo>
                    <a:pt x="2656" y="282"/>
                  </a:lnTo>
                  <a:lnTo>
                    <a:pt x="2660" y="281"/>
                  </a:lnTo>
                  <a:lnTo>
                    <a:pt x="2668" y="279"/>
                  </a:lnTo>
                  <a:lnTo>
                    <a:pt x="2671" y="276"/>
                  </a:lnTo>
                  <a:lnTo>
                    <a:pt x="2672" y="274"/>
                  </a:lnTo>
                  <a:lnTo>
                    <a:pt x="2671" y="271"/>
                  </a:lnTo>
                  <a:lnTo>
                    <a:pt x="2673" y="271"/>
                  </a:lnTo>
                  <a:lnTo>
                    <a:pt x="2677" y="270"/>
                  </a:lnTo>
                  <a:lnTo>
                    <a:pt x="2677" y="266"/>
                  </a:lnTo>
                  <a:lnTo>
                    <a:pt x="2680" y="263"/>
                  </a:lnTo>
                  <a:lnTo>
                    <a:pt x="2686" y="261"/>
                  </a:lnTo>
                  <a:lnTo>
                    <a:pt x="2686" y="258"/>
                  </a:lnTo>
                  <a:lnTo>
                    <a:pt x="2687" y="256"/>
                  </a:lnTo>
                  <a:lnTo>
                    <a:pt x="2686" y="253"/>
                  </a:lnTo>
                  <a:lnTo>
                    <a:pt x="2686" y="250"/>
                  </a:lnTo>
                  <a:lnTo>
                    <a:pt x="2690" y="245"/>
                  </a:lnTo>
                  <a:lnTo>
                    <a:pt x="2693" y="244"/>
                  </a:lnTo>
                  <a:lnTo>
                    <a:pt x="2693" y="241"/>
                  </a:lnTo>
                  <a:lnTo>
                    <a:pt x="2687" y="238"/>
                  </a:lnTo>
                  <a:lnTo>
                    <a:pt x="2681" y="235"/>
                  </a:lnTo>
                  <a:lnTo>
                    <a:pt x="2679" y="232"/>
                  </a:lnTo>
                  <a:lnTo>
                    <a:pt x="2677" y="227"/>
                  </a:lnTo>
                  <a:lnTo>
                    <a:pt x="2679" y="224"/>
                  </a:lnTo>
                  <a:lnTo>
                    <a:pt x="2678" y="222"/>
                  </a:lnTo>
                  <a:lnTo>
                    <a:pt x="2679" y="219"/>
                  </a:lnTo>
                  <a:lnTo>
                    <a:pt x="2678" y="216"/>
                  </a:lnTo>
                  <a:lnTo>
                    <a:pt x="2679" y="213"/>
                  </a:lnTo>
                  <a:lnTo>
                    <a:pt x="2680" y="211"/>
                  </a:lnTo>
                  <a:lnTo>
                    <a:pt x="2678" y="206"/>
                  </a:lnTo>
                  <a:lnTo>
                    <a:pt x="2678" y="204"/>
                  </a:lnTo>
                  <a:lnTo>
                    <a:pt x="2678" y="202"/>
                  </a:lnTo>
                  <a:lnTo>
                    <a:pt x="2678" y="198"/>
                  </a:lnTo>
                  <a:lnTo>
                    <a:pt x="2680" y="196"/>
                  </a:lnTo>
                  <a:lnTo>
                    <a:pt x="2681" y="194"/>
                  </a:lnTo>
                  <a:lnTo>
                    <a:pt x="2680" y="192"/>
                  </a:lnTo>
                  <a:lnTo>
                    <a:pt x="2683" y="186"/>
                  </a:lnTo>
                  <a:lnTo>
                    <a:pt x="2680" y="182"/>
                  </a:lnTo>
                  <a:lnTo>
                    <a:pt x="2679" y="180"/>
                  </a:lnTo>
                  <a:lnTo>
                    <a:pt x="2677" y="178"/>
                  </a:lnTo>
                  <a:lnTo>
                    <a:pt x="2671" y="175"/>
                  </a:lnTo>
                  <a:lnTo>
                    <a:pt x="2669" y="171"/>
                  </a:lnTo>
                  <a:lnTo>
                    <a:pt x="2668" y="169"/>
                  </a:lnTo>
                  <a:lnTo>
                    <a:pt x="2673" y="166"/>
                  </a:lnTo>
                  <a:lnTo>
                    <a:pt x="2676" y="163"/>
                  </a:lnTo>
                  <a:lnTo>
                    <a:pt x="2676" y="161"/>
                  </a:lnTo>
                  <a:lnTo>
                    <a:pt x="2678" y="159"/>
                  </a:lnTo>
                  <a:lnTo>
                    <a:pt x="2678" y="156"/>
                  </a:lnTo>
                  <a:lnTo>
                    <a:pt x="2680" y="154"/>
                  </a:lnTo>
                  <a:lnTo>
                    <a:pt x="2683" y="149"/>
                  </a:lnTo>
                  <a:lnTo>
                    <a:pt x="2681" y="145"/>
                  </a:lnTo>
                  <a:lnTo>
                    <a:pt x="2681" y="141"/>
                  </a:lnTo>
                  <a:lnTo>
                    <a:pt x="2680" y="137"/>
                  </a:lnTo>
                  <a:lnTo>
                    <a:pt x="2671" y="135"/>
                  </a:lnTo>
                  <a:lnTo>
                    <a:pt x="2669" y="136"/>
                  </a:lnTo>
                  <a:lnTo>
                    <a:pt x="2666" y="134"/>
                  </a:lnTo>
                  <a:lnTo>
                    <a:pt x="2663" y="133"/>
                  </a:lnTo>
                  <a:lnTo>
                    <a:pt x="2660" y="134"/>
                  </a:lnTo>
                  <a:lnTo>
                    <a:pt x="2646" y="134"/>
                  </a:lnTo>
                  <a:lnTo>
                    <a:pt x="2637" y="134"/>
                  </a:lnTo>
                  <a:lnTo>
                    <a:pt x="2641" y="133"/>
                  </a:lnTo>
                  <a:lnTo>
                    <a:pt x="2637" y="132"/>
                  </a:lnTo>
                  <a:lnTo>
                    <a:pt x="2635" y="132"/>
                  </a:lnTo>
                  <a:lnTo>
                    <a:pt x="2634" y="135"/>
                  </a:lnTo>
                  <a:lnTo>
                    <a:pt x="2630" y="137"/>
                  </a:lnTo>
                  <a:lnTo>
                    <a:pt x="2629" y="141"/>
                  </a:lnTo>
                  <a:lnTo>
                    <a:pt x="2628" y="143"/>
                  </a:lnTo>
                  <a:lnTo>
                    <a:pt x="2627" y="149"/>
                  </a:lnTo>
                  <a:lnTo>
                    <a:pt x="2624" y="159"/>
                  </a:lnTo>
                  <a:lnTo>
                    <a:pt x="2620" y="164"/>
                  </a:lnTo>
                  <a:lnTo>
                    <a:pt x="2611" y="170"/>
                  </a:lnTo>
                  <a:lnTo>
                    <a:pt x="2603" y="175"/>
                  </a:lnTo>
                  <a:lnTo>
                    <a:pt x="2600" y="176"/>
                  </a:lnTo>
                  <a:lnTo>
                    <a:pt x="2598" y="181"/>
                  </a:lnTo>
                  <a:lnTo>
                    <a:pt x="2600" y="179"/>
                  </a:lnTo>
                  <a:lnTo>
                    <a:pt x="2600" y="182"/>
                  </a:lnTo>
                  <a:lnTo>
                    <a:pt x="2596" y="185"/>
                  </a:lnTo>
                  <a:lnTo>
                    <a:pt x="2599" y="187"/>
                  </a:lnTo>
                  <a:lnTo>
                    <a:pt x="2604" y="186"/>
                  </a:lnTo>
                  <a:lnTo>
                    <a:pt x="2607" y="187"/>
                  </a:lnTo>
                  <a:lnTo>
                    <a:pt x="2605" y="193"/>
                  </a:lnTo>
                  <a:lnTo>
                    <a:pt x="2605" y="196"/>
                  </a:lnTo>
                  <a:lnTo>
                    <a:pt x="2603" y="201"/>
                  </a:lnTo>
                  <a:lnTo>
                    <a:pt x="2607" y="204"/>
                  </a:lnTo>
                  <a:lnTo>
                    <a:pt x="2605" y="206"/>
                  </a:lnTo>
                  <a:lnTo>
                    <a:pt x="2602" y="206"/>
                  </a:lnTo>
                  <a:lnTo>
                    <a:pt x="2600" y="207"/>
                  </a:lnTo>
                  <a:lnTo>
                    <a:pt x="2599" y="213"/>
                  </a:lnTo>
                  <a:lnTo>
                    <a:pt x="2599" y="215"/>
                  </a:lnTo>
                  <a:lnTo>
                    <a:pt x="2602" y="218"/>
                  </a:lnTo>
                  <a:lnTo>
                    <a:pt x="2601" y="215"/>
                  </a:lnTo>
                  <a:lnTo>
                    <a:pt x="2603" y="214"/>
                  </a:lnTo>
                  <a:lnTo>
                    <a:pt x="2605" y="215"/>
                  </a:lnTo>
                  <a:lnTo>
                    <a:pt x="2609" y="215"/>
                  </a:lnTo>
                  <a:lnTo>
                    <a:pt x="2611" y="218"/>
                  </a:lnTo>
                  <a:lnTo>
                    <a:pt x="2615" y="219"/>
                  </a:lnTo>
                  <a:lnTo>
                    <a:pt x="2617" y="219"/>
                  </a:lnTo>
                  <a:lnTo>
                    <a:pt x="2617" y="221"/>
                  </a:lnTo>
                  <a:lnTo>
                    <a:pt x="2617" y="223"/>
                  </a:lnTo>
                  <a:lnTo>
                    <a:pt x="2618" y="227"/>
                  </a:lnTo>
                  <a:lnTo>
                    <a:pt x="2624" y="232"/>
                  </a:lnTo>
                  <a:lnTo>
                    <a:pt x="2626" y="233"/>
                  </a:lnTo>
                  <a:lnTo>
                    <a:pt x="2629" y="232"/>
                  </a:lnTo>
                  <a:lnTo>
                    <a:pt x="2632" y="232"/>
                  </a:lnTo>
                  <a:lnTo>
                    <a:pt x="2629" y="233"/>
                  </a:lnTo>
                  <a:lnTo>
                    <a:pt x="2629" y="237"/>
                  </a:lnTo>
                  <a:lnTo>
                    <a:pt x="2627" y="241"/>
                  </a:lnTo>
                  <a:lnTo>
                    <a:pt x="2625" y="245"/>
                  </a:lnTo>
                  <a:lnTo>
                    <a:pt x="2625" y="247"/>
                  </a:lnTo>
                  <a:lnTo>
                    <a:pt x="2624" y="247"/>
                  </a:lnTo>
                  <a:lnTo>
                    <a:pt x="2621" y="249"/>
                  </a:lnTo>
                  <a:lnTo>
                    <a:pt x="2619" y="248"/>
                  </a:lnTo>
                  <a:lnTo>
                    <a:pt x="2618" y="245"/>
                  </a:lnTo>
                  <a:lnTo>
                    <a:pt x="2612" y="243"/>
                  </a:lnTo>
                  <a:lnTo>
                    <a:pt x="2604" y="237"/>
                  </a:lnTo>
                  <a:lnTo>
                    <a:pt x="2603" y="235"/>
                  </a:lnTo>
                  <a:lnTo>
                    <a:pt x="2598" y="233"/>
                  </a:lnTo>
                  <a:lnTo>
                    <a:pt x="2592" y="231"/>
                  </a:lnTo>
                  <a:lnTo>
                    <a:pt x="2586" y="229"/>
                  </a:lnTo>
                  <a:lnTo>
                    <a:pt x="2584" y="228"/>
                  </a:lnTo>
                  <a:lnTo>
                    <a:pt x="2586" y="228"/>
                  </a:lnTo>
                  <a:lnTo>
                    <a:pt x="2581" y="227"/>
                  </a:lnTo>
                  <a:lnTo>
                    <a:pt x="2575" y="224"/>
                  </a:lnTo>
                  <a:lnTo>
                    <a:pt x="2574" y="227"/>
                  </a:lnTo>
                  <a:lnTo>
                    <a:pt x="2573" y="227"/>
                  </a:lnTo>
                  <a:lnTo>
                    <a:pt x="2572" y="226"/>
                  </a:lnTo>
                  <a:lnTo>
                    <a:pt x="2573" y="222"/>
                  </a:lnTo>
                  <a:lnTo>
                    <a:pt x="2565" y="219"/>
                  </a:lnTo>
                  <a:lnTo>
                    <a:pt x="2550" y="214"/>
                  </a:lnTo>
                  <a:lnTo>
                    <a:pt x="2539" y="213"/>
                  </a:lnTo>
                  <a:lnTo>
                    <a:pt x="2533" y="213"/>
                  </a:lnTo>
                  <a:lnTo>
                    <a:pt x="2527" y="212"/>
                  </a:lnTo>
                  <a:lnTo>
                    <a:pt x="2519" y="210"/>
                  </a:lnTo>
                  <a:lnTo>
                    <a:pt x="2516" y="211"/>
                  </a:lnTo>
                  <a:lnTo>
                    <a:pt x="2516" y="213"/>
                  </a:lnTo>
                  <a:lnTo>
                    <a:pt x="2513" y="214"/>
                  </a:lnTo>
                  <a:lnTo>
                    <a:pt x="2510" y="214"/>
                  </a:lnTo>
                  <a:lnTo>
                    <a:pt x="2509" y="218"/>
                  </a:lnTo>
                  <a:lnTo>
                    <a:pt x="2510" y="220"/>
                  </a:lnTo>
                  <a:lnTo>
                    <a:pt x="2514" y="223"/>
                  </a:lnTo>
                  <a:lnTo>
                    <a:pt x="2516" y="229"/>
                  </a:lnTo>
                  <a:lnTo>
                    <a:pt x="2519" y="228"/>
                  </a:lnTo>
                  <a:lnTo>
                    <a:pt x="2519" y="231"/>
                  </a:lnTo>
                  <a:lnTo>
                    <a:pt x="2517" y="233"/>
                  </a:lnTo>
                  <a:lnTo>
                    <a:pt x="2515" y="237"/>
                  </a:lnTo>
                  <a:lnTo>
                    <a:pt x="2511" y="238"/>
                  </a:lnTo>
                  <a:lnTo>
                    <a:pt x="2509" y="238"/>
                  </a:lnTo>
                  <a:lnTo>
                    <a:pt x="2506" y="238"/>
                  </a:lnTo>
                  <a:lnTo>
                    <a:pt x="2502" y="239"/>
                  </a:lnTo>
                  <a:lnTo>
                    <a:pt x="2506" y="243"/>
                  </a:lnTo>
                  <a:lnTo>
                    <a:pt x="2505" y="245"/>
                  </a:lnTo>
                  <a:lnTo>
                    <a:pt x="2502" y="247"/>
                  </a:lnTo>
                  <a:lnTo>
                    <a:pt x="2499" y="246"/>
                  </a:lnTo>
                  <a:lnTo>
                    <a:pt x="2497" y="246"/>
                  </a:lnTo>
                  <a:lnTo>
                    <a:pt x="2493" y="244"/>
                  </a:lnTo>
                  <a:lnTo>
                    <a:pt x="2493" y="240"/>
                  </a:lnTo>
                  <a:lnTo>
                    <a:pt x="2496" y="238"/>
                  </a:lnTo>
                  <a:lnTo>
                    <a:pt x="2498" y="238"/>
                  </a:lnTo>
                  <a:lnTo>
                    <a:pt x="2497" y="235"/>
                  </a:lnTo>
                  <a:lnTo>
                    <a:pt x="2493" y="233"/>
                  </a:lnTo>
                  <a:lnTo>
                    <a:pt x="2491" y="232"/>
                  </a:lnTo>
                  <a:lnTo>
                    <a:pt x="2493" y="231"/>
                  </a:lnTo>
                  <a:lnTo>
                    <a:pt x="2491" y="231"/>
                  </a:lnTo>
                  <a:lnTo>
                    <a:pt x="2489" y="231"/>
                  </a:lnTo>
                  <a:lnTo>
                    <a:pt x="2485" y="232"/>
                  </a:lnTo>
                  <a:lnTo>
                    <a:pt x="2483" y="233"/>
                  </a:lnTo>
                  <a:lnTo>
                    <a:pt x="2483" y="237"/>
                  </a:lnTo>
                  <a:lnTo>
                    <a:pt x="2481" y="233"/>
                  </a:lnTo>
                  <a:lnTo>
                    <a:pt x="2479" y="237"/>
                  </a:lnTo>
                  <a:lnTo>
                    <a:pt x="2473" y="238"/>
                  </a:lnTo>
                  <a:lnTo>
                    <a:pt x="2471" y="240"/>
                  </a:lnTo>
                  <a:lnTo>
                    <a:pt x="2468" y="241"/>
                  </a:lnTo>
                  <a:lnTo>
                    <a:pt x="2465" y="241"/>
                  </a:lnTo>
                  <a:lnTo>
                    <a:pt x="2459" y="239"/>
                  </a:lnTo>
                  <a:lnTo>
                    <a:pt x="2455" y="240"/>
                  </a:lnTo>
                  <a:lnTo>
                    <a:pt x="2451" y="239"/>
                  </a:lnTo>
                  <a:lnTo>
                    <a:pt x="2449" y="240"/>
                  </a:lnTo>
                  <a:lnTo>
                    <a:pt x="2444" y="241"/>
                  </a:lnTo>
                  <a:lnTo>
                    <a:pt x="2438" y="245"/>
                  </a:lnTo>
                  <a:lnTo>
                    <a:pt x="2437" y="245"/>
                  </a:lnTo>
                  <a:lnTo>
                    <a:pt x="2437" y="248"/>
                  </a:lnTo>
                  <a:lnTo>
                    <a:pt x="2436" y="250"/>
                  </a:lnTo>
                  <a:lnTo>
                    <a:pt x="2430" y="248"/>
                  </a:lnTo>
                  <a:lnTo>
                    <a:pt x="2428" y="249"/>
                  </a:lnTo>
                  <a:lnTo>
                    <a:pt x="2425" y="248"/>
                  </a:lnTo>
                  <a:lnTo>
                    <a:pt x="2423" y="249"/>
                  </a:lnTo>
                  <a:lnTo>
                    <a:pt x="2422" y="249"/>
                  </a:lnTo>
                  <a:lnTo>
                    <a:pt x="2420" y="248"/>
                  </a:lnTo>
                  <a:lnTo>
                    <a:pt x="2414" y="248"/>
                  </a:lnTo>
                  <a:lnTo>
                    <a:pt x="2415" y="246"/>
                  </a:lnTo>
                  <a:lnTo>
                    <a:pt x="2421" y="246"/>
                  </a:lnTo>
                  <a:lnTo>
                    <a:pt x="2423" y="245"/>
                  </a:lnTo>
                  <a:lnTo>
                    <a:pt x="2422" y="243"/>
                  </a:lnTo>
                  <a:lnTo>
                    <a:pt x="2420" y="239"/>
                  </a:lnTo>
                  <a:lnTo>
                    <a:pt x="2423" y="233"/>
                  </a:lnTo>
                  <a:lnTo>
                    <a:pt x="2421" y="232"/>
                  </a:lnTo>
                  <a:lnTo>
                    <a:pt x="2427" y="232"/>
                  </a:lnTo>
                  <a:lnTo>
                    <a:pt x="2429" y="231"/>
                  </a:lnTo>
                  <a:lnTo>
                    <a:pt x="2427" y="231"/>
                  </a:lnTo>
                  <a:lnTo>
                    <a:pt x="2421" y="231"/>
                  </a:lnTo>
                  <a:lnTo>
                    <a:pt x="2415" y="233"/>
                  </a:lnTo>
                  <a:lnTo>
                    <a:pt x="2405" y="238"/>
                  </a:lnTo>
                  <a:lnTo>
                    <a:pt x="2403" y="240"/>
                  </a:lnTo>
                  <a:lnTo>
                    <a:pt x="2406" y="239"/>
                  </a:lnTo>
                  <a:lnTo>
                    <a:pt x="2405" y="245"/>
                  </a:lnTo>
                  <a:lnTo>
                    <a:pt x="2402" y="247"/>
                  </a:lnTo>
                  <a:lnTo>
                    <a:pt x="2399" y="247"/>
                  </a:lnTo>
                  <a:lnTo>
                    <a:pt x="2400" y="244"/>
                  </a:lnTo>
                  <a:lnTo>
                    <a:pt x="2399" y="241"/>
                  </a:lnTo>
                  <a:lnTo>
                    <a:pt x="2394" y="243"/>
                  </a:lnTo>
                  <a:lnTo>
                    <a:pt x="2391" y="244"/>
                  </a:lnTo>
                  <a:lnTo>
                    <a:pt x="2386" y="246"/>
                  </a:lnTo>
                  <a:lnTo>
                    <a:pt x="2383" y="246"/>
                  </a:lnTo>
                  <a:lnTo>
                    <a:pt x="2380" y="246"/>
                  </a:lnTo>
                  <a:lnTo>
                    <a:pt x="2378" y="248"/>
                  </a:lnTo>
                  <a:lnTo>
                    <a:pt x="2372" y="250"/>
                  </a:lnTo>
                  <a:lnTo>
                    <a:pt x="2370" y="254"/>
                  </a:lnTo>
                  <a:lnTo>
                    <a:pt x="2369" y="253"/>
                  </a:lnTo>
                  <a:lnTo>
                    <a:pt x="2364" y="255"/>
                  </a:lnTo>
                  <a:lnTo>
                    <a:pt x="2359" y="257"/>
                  </a:lnTo>
                  <a:lnTo>
                    <a:pt x="2353" y="258"/>
                  </a:lnTo>
                  <a:lnTo>
                    <a:pt x="2354" y="261"/>
                  </a:lnTo>
                  <a:lnTo>
                    <a:pt x="2356" y="263"/>
                  </a:lnTo>
                  <a:lnTo>
                    <a:pt x="2354" y="262"/>
                  </a:lnTo>
                  <a:lnTo>
                    <a:pt x="2351" y="262"/>
                  </a:lnTo>
                  <a:lnTo>
                    <a:pt x="2348" y="263"/>
                  </a:lnTo>
                  <a:lnTo>
                    <a:pt x="2345" y="262"/>
                  </a:lnTo>
                  <a:lnTo>
                    <a:pt x="2343" y="263"/>
                  </a:lnTo>
                  <a:lnTo>
                    <a:pt x="2340" y="264"/>
                  </a:lnTo>
                  <a:lnTo>
                    <a:pt x="2340" y="266"/>
                  </a:lnTo>
                  <a:lnTo>
                    <a:pt x="2339" y="270"/>
                  </a:lnTo>
                  <a:lnTo>
                    <a:pt x="2339" y="272"/>
                  </a:lnTo>
                  <a:lnTo>
                    <a:pt x="2338" y="278"/>
                  </a:lnTo>
                  <a:lnTo>
                    <a:pt x="2336" y="281"/>
                  </a:lnTo>
                  <a:lnTo>
                    <a:pt x="2334" y="280"/>
                  </a:lnTo>
                  <a:lnTo>
                    <a:pt x="2322" y="282"/>
                  </a:lnTo>
                  <a:lnTo>
                    <a:pt x="2320" y="283"/>
                  </a:lnTo>
                  <a:lnTo>
                    <a:pt x="2321" y="281"/>
                  </a:lnTo>
                  <a:lnTo>
                    <a:pt x="2316" y="282"/>
                  </a:lnTo>
                  <a:lnTo>
                    <a:pt x="2312" y="280"/>
                  </a:lnTo>
                  <a:lnTo>
                    <a:pt x="2310" y="276"/>
                  </a:lnTo>
                  <a:lnTo>
                    <a:pt x="2310" y="274"/>
                  </a:lnTo>
                  <a:lnTo>
                    <a:pt x="2301" y="271"/>
                  </a:lnTo>
                  <a:lnTo>
                    <a:pt x="2300" y="269"/>
                  </a:lnTo>
                  <a:lnTo>
                    <a:pt x="2301" y="266"/>
                  </a:lnTo>
                  <a:lnTo>
                    <a:pt x="2302" y="265"/>
                  </a:lnTo>
                  <a:lnTo>
                    <a:pt x="2305" y="264"/>
                  </a:lnTo>
                  <a:lnTo>
                    <a:pt x="2305" y="262"/>
                  </a:lnTo>
                  <a:lnTo>
                    <a:pt x="2308" y="261"/>
                  </a:lnTo>
                  <a:lnTo>
                    <a:pt x="2319" y="258"/>
                  </a:lnTo>
                  <a:lnTo>
                    <a:pt x="2325" y="258"/>
                  </a:lnTo>
                  <a:lnTo>
                    <a:pt x="2322" y="253"/>
                  </a:lnTo>
                  <a:lnTo>
                    <a:pt x="2320" y="250"/>
                  </a:lnTo>
                  <a:lnTo>
                    <a:pt x="2318" y="249"/>
                  </a:lnTo>
                  <a:lnTo>
                    <a:pt x="2314" y="247"/>
                  </a:lnTo>
                  <a:lnTo>
                    <a:pt x="2314" y="244"/>
                  </a:lnTo>
                  <a:lnTo>
                    <a:pt x="2306" y="241"/>
                  </a:lnTo>
                  <a:lnTo>
                    <a:pt x="2301" y="241"/>
                  </a:lnTo>
                  <a:lnTo>
                    <a:pt x="2289" y="243"/>
                  </a:lnTo>
                  <a:lnTo>
                    <a:pt x="2286" y="241"/>
                  </a:lnTo>
                  <a:lnTo>
                    <a:pt x="2284" y="240"/>
                  </a:lnTo>
                  <a:lnTo>
                    <a:pt x="2282" y="239"/>
                  </a:lnTo>
                  <a:lnTo>
                    <a:pt x="2278" y="240"/>
                  </a:lnTo>
                  <a:lnTo>
                    <a:pt x="2284" y="244"/>
                  </a:lnTo>
                  <a:lnTo>
                    <a:pt x="2286" y="245"/>
                  </a:lnTo>
                  <a:lnTo>
                    <a:pt x="2289" y="247"/>
                  </a:lnTo>
                  <a:lnTo>
                    <a:pt x="2291" y="248"/>
                  </a:lnTo>
                  <a:lnTo>
                    <a:pt x="2289" y="252"/>
                  </a:lnTo>
                  <a:lnTo>
                    <a:pt x="2291" y="254"/>
                  </a:lnTo>
                  <a:lnTo>
                    <a:pt x="2291" y="256"/>
                  </a:lnTo>
                  <a:lnTo>
                    <a:pt x="2289" y="260"/>
                  </a:lnTo>
                  <a:lnTo>
                    <a:pt x="2288" y="262"/>
                  </a:lnTo>
                  <a:lnTo>
                    <a:pt x="2285" y="267"/>
                  </a:lnTo>
                  <a:lnTo>
                    <a:pt x="2284" y="270"/>
                  </a:lnTo>
                  <a:lnTo>
                    <a:pt x="2284" y="273"/>
                  </a:lnTo>
                  <a:lnTo>
                    <a:pt x="2289" y="274"/>
                  </a:lnTo>
                  <a:lnTo>
                    <a:pt x="2292" y="275"/>
                  </a:lnTo>
                  <a:lnTo>
                    <a:pt x="2293" y="279"/>
                  </a:lnTo>
                  <a:lnTo>
                    <a:pt x="2294" y="281"/>
                  </a:lnTo>
                  <a:lnTo>
                    <a:pt x="2293" y="284"/>
                  </a:lnTo>
                  <a:lnTo>
                    <a:pt x="2292" y="290"/>
                  </a:lnTo>
                  <a:lnTo>
                    <a:pt x="2289" y="293"/>
                  </a:lnTo>
                  <a:lnTo>
                    <a:pt x="2288" y="296"/>
                  </a:lnTo>
                  <a:lnTo>
                    <a:pt x="2289" y="298"/>
                  </a:lnTo>
                  <a:lnTo>
                    <a:pt x="2289" y="301"/>
                  </a:lnTo>
                  <a:lnTo>
                    <a:pt x="2289" y="304"/>
                  </a:lnTo>
                  <a:lnTo>
                    <a:pt x="2288" y="301"/>
                  </a:lnTo>
                  <a:lnTo>
                    <a:pt x="2287" y="298"/>
                  </a:lnTo>
                  <a:lnTo>
                    <a:pt x="2284" y="297"/>
                  </a:lnTo>
                  <a:lnTo>
                    <a:pt x="2282" y="297"/>
                  </a:lnTo>
                  <a:lnTo>
                    <a:pt x="2278" y="300"/>
                  </a:lnTo>
                  <a:lnTo>
                    <a:pt x="2279" y="297"/>
                  </a:lnTo>
                  <a:lnTo>
                    <a:pt x="2283" y="296"/>
                  </a:lnTo>
                  <a:lnTo>
                    <a:pt x="2280" y="293"/>
                  </a:lnTo>
                  <a:lnTo>
                    <a:pt x="2276" y="291"/>
                  </a:lnTo>
                  <a:lnTo>
                    <a:pt x="2270" y="291"/>
                  </a:lnTo>
                  <a:lnTo>
                    <a:pt x="2267" y="290"/>
                  </a:lnTo>
                  <a:lnTo>
                    <a:pt x="2265" y="289"/>
                  </a:lnTo>
                  <a:lnTo>
                    <a:pt x="2261" y="289"/>
                  </a:lnTo>
                  <a:lnTo>
                    <a:pt x="2257" y="295"/>
                  </a:lnTo>
                  <a:lnTo>
                    <a:pt x="2251" y="299"/>
                  </a:lnTo>
                  <a:lnTo>
                    <a:pt x="2249" y="300"/>
                  </a:lnTo>
                  <a:lnTo>
                    <a:pt x="2246" y="300"/>
                  </a:lnTo>
                  <a:lnTo>
                    <a:pt x="2243" y="301"/>
                  </a:lnTo>
                  <a:lnTo>
                    <a:pt x="2237" y="306"/>
                  </a:lnTo>
                  <a:lnTo>
                    <a:pt x="2232" y="309"/>
                  </a:lnTo>
                  <a:lnTo>
                    <a:pt x="2229" y="312"/>
                  </a:lnTo>
                  <a:lnTo>
                    <a:pt x="2228" y="314"/>
                  </a:lnTo>
                  <a:lnTo>
                    <a:pt x="2234" y="322"/>
                  </a:lnTo>
                  <a:lnTo>
                    <a:pt x="2236" y="323"/>
                  </a:lnTo>
                  <a:lnTo>
                    <a:pt x="2237" y="325"/>
                  </a:lnTo>
                  <a:lnTo>
                    <a:pt x="2238" y="327"/>
                  </a:lnTo>
                  <a:lnTo>
                    <a:pt x="2238" y="330"/>
                  </a:lnTo>
                  <a:lnTo>
                    <a:pt x="2240" y="333"/>
                  </a:lnTo>
                  <a:lnTo>
                    <a:pt x="2240" y="333"/>
                  </a:lnTo>
                  <a:lnTo>
                    <a:pt x="2235" y="333"/>
                  </a:lnTo>
                  <a:lnTo>
                    <a:pt x="2233" y="331"/>
                  </a:lnTo>
                  <a:lnTo>
                    <a:pt x="2228" y="333"/>
                  </a:lnTo>
                  <a:lnTo>
                    <a:pt x="2225" y="332"/>
                  </a:lnTo>
                  <a:lnTo>
                    <a:pt x="2223" y="331"/>
                  </a:lnTo>
                  <a:lnTo>
                    <a:pt x="2217" y="329"/>
                  </a:lnTo>
                  <a:lnTo>
                    <a:pt x="2215" y="329"/>
                  </a:lnTo>
                  <a:lnTo>
                    <a:pt x="2211" y="329"/>
                  </a:lnTo>
                  <a:lnTo>
                    <a:pt x="2209" y="330"/>
                  </a:lnTo>
                  <a:lnTo>
                    <a:pt x="2206" y="331"/>
                  </a:lnTo>
                  <a:lnTo>
                    <a:pt x="2207" y="329"/>
                  </a:lnTo>
                  <a:lnTo>
                    <a:pt x="2210" y="326"/>
                  </a:lnTo>
                  <a:lnTo>
                    <a:pt x="2207" y="326"/>
                  </a:lnTo>
                  <a:lnTo>
                    <a:pt x="2205" y="326"/>
                  </a:lnTo>
                  <a:lnTo>
                    <a:pt x="2200" y="322"/>
                  </a:lnTo>
                  <a:lnTo>
                    <a:pt x="2192" y="318"/>
                  </a:lnTo>
                  <a:lnTo>
                    <a:pt x="2190" y="321"/>
                  </a:lnTo>
                  <a:lnTo>
                    <a:pt x="2189" y="323"/>
                  </a:lnTo>
                  <a:lnTo>
                    <a:pt x="2184" y="326"/>
                  </a:lnTo>
                  <a:lnTo>
                    <a:pt x="2186" y="329"/>
                  </a:lnTo>
                  <a:lnTo>
                    <a:pt x="2194" y="337"/>
                  </a:lnTo>
                  <a:lnTo>
                    <a:pt x="2197" y="338"/>
                  </a:lnTo>
                  <a:lnTo>
                    <a:pt x="2202" y="337"/>
                  </a:lnTo>
                  <a:lnTo>
                    <a:pt x="2206" y="339"/>
                  </a:lnTo>
                  <a:lnTo>
                    <a:pt x="2205" y="341"/>
                  </a:lnTo>
                  <a:lnTo>
                    <a:pt x="2206" y="344"/>
                  </a:lnTo>
                  <a:lnTo>
                    <a:pt x="2205" y="347"/>
                  </a:lnTo>
                  <a:lnTo>
                    <a:pt x="2201" y="347"/>
                  </a:lnTo>
                  <a:lnTo>
                    <a:pt x="2199" y="349"/>
                  </a:lnTo>
                  <a:lnTo>
                    <a:pt x="2197" y="349"/>
                  </a:lnTo>
                  <a:lnTo>
                    <a:pt x="2193" y="348"/>
                  </a:lnTo>
                  <a:lnTo>
                    <a:pt x="2190" y="347"/>
                  </a:lnTo>
                  <a:lnTo>
                    <a:pt x="2188" y="347"/>
                  </a:lnTo>
                  <a:lnTo>
                    <a:pt x="2184" y="346"/>
                  </a:lnTo>
                  <a:lnTo>
                    <a:pt x="2181" y="343"/>
                  </a:lnTo>
                  <a:lnTo>
                    <a:pt x="2180" y="341"/>
                  </a:lnTo>
                  <a:lnTo>
                    <a:pt x="2177" y="340"/>
                  </a:lnTo>
                  <a:lnTo>
                    <a:pt x="2175" y="338"/>
                  </a:lnTo>
                  <a:lnTo>
                    <a:pt x="2169" y="339"/>
                  </a:lnTo>
                  <a:lnTo>
                    <a:pt x="2164" y="335"/>
                  </a:lnTo>
                  <a:lnTo>
                    <a:pt x="2161" y="333"/>
                  </a:lnTo>
                  <a:lnTo>
                    <a:pt x="2163" y="331"/>
                  </a:lnTo>
                  <a:lnTo>
                    <a:pt x="2164" y="329"/>
                  </a:lnTo>
                  <a:lnTo>
                    <a:pt x="2161" y="329"/>
                  </a:lnTo>
                  <a:lnTo>
                    <a:pt x="2163" y="326"/>
                  </a:lnTo>
                  <a:lnTo>
                    <a:pt x="2160" y="324"/>
                  </a:lnTo>
                  <a:lnTo>
                    <a:pt x="2160" y="323"/>
                  </a:lnTo>
                  <a:lnTo>
                    <a:pt x="2158" y="317"/>
                  </a:lnTo>
                  <a:lnTo>
                    <a:pt x="2156" y="315"/>
                  </a:lnTo>
                  <a:lnTo>
                    <a:pt x="2158" y="314"/>
                  </a:lnTo>
                  <a:lnTo>
                    <a:pt x="2160" y="310"/>
                  </a:lnTo>
                  <a:lnTo>
                    <a:pt x="2159" y="305"/>
                  </a:lnTo>
                  <a:lnTo>
                    <a:pt x="2163" y="307"/>
                  </a:lnTo>
                  <a:lnTo>
                    <a:pt x="2163" y="305"/>
                  </a:lnTo>
                  <a:lnTo>
                    <a:pt x="2159" y="303"/>
                  </a:lnTo>
                  <a:lnTo>
                    <a:pt x="2159" y="300"/>
                  </a:lnTo>
                  <a:lnTo>
                    <a:pt x="2157" y="298"/>
                  </a:lnTo>
                  <a:lnTo>
                    <a:pt x="2154" y="297"/>
                  </a:lnTo>
                  <a:lnTo>
                    <a:pt x="2151" y="296"/>
                  </a:lnTo>
                  <a:lnTo>
                    <a:pt x="2149" y="296"/>
                  </a:lnTo>
                  <a:lnTo>
                    <a:pt x="2146" y="293"/>
                  </a:lnTo>
                  <a:lnTo>
                    <a:pt x="2141" y="293"/>
                  </a:lnTo>
                  <a:lnTo>
                    <a:pt x="2143" y="292"/>
                  </a:lnTo>
                  <a:lnTo>
                    <a:pt x="2146" y="292"/>
                  </a:lnTo>
                  <a:lnTo>
                    <a:pt x="2140" y="289"/>
                  </a:lnTo>
                  <a:lnTo>
                    <a:pt x="2137" y="289"/>
                  </a:lnTo>
                  <a:lnTo>
                    <a:pt x="2139" y="288"/>
                  </a:lnTo>
                  <a:lnTo>
                    <a:pt x="2142" y="289"/>
                  </a:lnTo>
                  <a:lnTo>
                    <a:pt x="2139" y="288"/>
                  </a:lnTo>
                  <a:lnTo>
                    <a:pt x="2138" y="288"/>
                  </a:lnTo>
                  <a:lnTo>
                    <a:pt x="2134" y="288"/>
                  </a:lnTo>
                  <a:lnTo>
                    <a:pt x="2140" y="287"/>
                  </a:lnTo>
                  <a:lnTo>
                    <a:pt x="2138" y="286"/>
                  </a:lnTo>
                  <a:lnTo>
                    <a:pt x="2134" y="284"/>
                  </a:lnTo>
                  <a:lnTo>
                    <a:pt x="2132" y="282"/>
                  </a:lnTo>
                  <a:lnTo>
                    <a:pt x="2130" y="281"/>
                  </a:lnTo>
                  <a:lnTo>
                    <a:pt x="2131" y="278"/>
                  </a:lnTo>
                  <a:lnTo>
                    <a:pt x="2127" y="276"/>
                  </a:lnTo>
                  <a:lnTo>
                    <a:pt x="2125" y="275"/>
                  </a:lnTo>
                  <a:lnTo>
                    <a:pt x="2122" y="275"/>
                  </a:lnTo>
                  <a:lnTo>
                    <a:pt x="2125" y="274"/>
                  </a:lnTo>
                  <a:lnTo>
                    <a:pt x="2132" y="275"/>
                  </a:lnTo>
                  <a:lnTo>
                    <a:pt x="2134" y="275"/>
                  </a:lnTo>
                  <a:lnTo>
                    <a:pt x="2134" y="279"/>
                  </a:lnTo>
                  <a:lnTo>
                    <a:pt x="2140" y="283"/>
                  </a:lnTo>
                  <a:lnTo>
                    <a:pt x="2142" y="284"/>
                  </a:lnTo>
                  <a:lnTo>
                    <a:pt x="2146" y="282"/>
                  </a:lnTo>
                  <a:lnTo>
                    <a:pt x="2148" y="284"/>
                  </a:lnTo>
                  <a:lnTo>
                    <a:pt x="2154" y="286"/>
                  </a:lnTo>
                  <a:lnTo>
                    <a:pt x="2157" y="287"/>
                  </a:lnTo>
                  <a:lnTo>
                    <a:pt x="2159" y="288"/>
                  </a:lnTo>
                  <a:lnTo>
                    <a:pt x="2163" y="287"/>
                  </a:lnTo>
                  <a:lnTo>
                    <a:pt x="2169" y="291"/>
                  </a:lnTo>
                  <a:lnTo>
                    <a:pt x="2183" y="293"/>
                  </a:lnTo>
                  <a:lnTo>
                    <a:pt x="2193" y="295"/>
                  </a:lnTo>
                  <a:lnTo>
                    <a:pt x="2195" y="296"/>
                  </a:lnTo>
                  <a:lnTo>
                    <a:pt x="2198" y="297"/>
                  </a:lnTo>
                  <a:lnTo>
                    <a:pt x="2205" y="299"/>
                  </a:lnTo>
                  <a:lnTo>
                    <a:pt x="2212" y="300"/>
                  </a:lnTo>
                  <a:lnTo>
                    <a:pt x="2218" y="298"/>
                  </a:lnTo>
                  <a:lnTo>
                    <a:pt x="2220" y="298"/>
                  </a:lnTo>
                  <a:lnTo>
                    <a:pt x="2224" y="298"/>
                  </a:lnTo>
                  <a:lnTo>
                    <a:pt x="2226" y="296"/>
                  </a:lnTo>
                  <a:lnTo>
                    <a:pt x="2233" y="295"/>
                  </a:lnTo>
                  <a:lnTo>
                    <a:pt x="2235" y="292"/>
                  </a:lnTo>
                  <a:lnTo>
                    <a:pt x="2237" y="291"/>
                  </a:lnTo>
                  <a:lnTo>
                    <a:pt x="2249" y="282"/>
                  </a:lnTo>
                  <a:lnTo>
                    <a:pt x="2250" y="279"/>
                  </a:lnTo>
                  <a:lnTo>
                    <a:pt x="2250" y="278"/>
                  </a:lnTo>
                  <a:lnTo>
                    <a:pt x="2251" y="275"/>
                  </a:lnTo>
                  <a:lnTo>
                    <a:pt x="2250" y="273"/>
                  </a:lnTo>
                  <a:lnTo>
                    <a:pt x="2248" y="270"/>
                  </a:lnTo>
                  <a:lnTo>
                    <a:pt x="2246" y="267"/>
                  </a:lnTo>
                  <a:lnTo>
                    <a:pt x="2246" y="262"/>
                  </a:lnTo>
                  <a:lnTo>
                    <a:pt x="2243" y="261"/>
                  </a:lnTo>
                  <a:lnTo>
                    <a:pt x="2241" y="260"/>
                  </a:lnTo>
                  <a:lnTo>
                    <a:pt x="2237" y="260"/>
                  </a:lnTo>
                  <a:lnTo>
                    <a:pt x="2236" y="257"/>
                  </a:lnTo>
                  <a:lnTo>
                    <a:pt x="2233" y="254"/>
                  </a:lnTo>
                  <a:lnTo>
                    <a:pt x="2231" y="252"/>
                  </a:lnTo>
                  <a:lnTo>
                    <a:pt x="2227" y="253"/>
                  </a:lnTo>
                  <a:lnTo>
                    <a:pt x="2225" y="253"/>
                  </a:lnTo>
                  <a:lnTo>
                    <a:pt x="2214" y="246"/>
                  </a:lnTo>
                  <a:lnTo>
                    <a:pt x="2211" y="246"/>
                  </a:lnTo>
                  <a:lnTo>
                    <a:pt x="2202" y="239"/>
                  </a:lnTo>
                  <a:lnTo>
                    <a:pt x="2200" y="238"/>
                  </a:lnTo>
                  <a:lnTo>
                    <a:pt x="2194" y="236"/>
                  </a:lnTo>
                  <a:lnTo>
                    <a:pt x="2186" y="230"/>
                  </a:lnTo>
                  <a:lnTo>
                    <a:pt x="2184" y="230"/>
                  </a:lnTo>
                  <a:lnTo>
                    <a:pt x="2181" y="228"/>
                  </a:lnTo>
                  <a:lnTo>
                    <a:pt x="2178" y="228"/>
                  </a:lnTo>
                  <a:lnTo>
                    <a:pt x="2175" y="227"/>
                  </a:lnTo>
                  <a:lnTo>
                    <a:pt x="2169" y="224"/>
                  </a:lnTo>
                  <a:lnTo>
                    <a:pt x="2167" y="224"/>
                  </a:lnTo>
                  <a:lnTo>
                    <a:pt x="2164" y="226"/>
                  </a:lnTo>
                  <a:lnTo>
                    <a:pt x="2161" y="226"/>
                  </a:lnTo>
                  <a:lnTo>
                    <a:pt x="2156" y="223"/>
                  </a:lnTo>
                  <a:lnTo>
                    <a:pt x="2150" y="223"/>
                  </a:lnTo>
                  <a:lnTo>
                    <a:pt x="2144" y="223"/>
                  </a:lnTo>
                  <a:lnTo>
                    <a:pt x="2144" y="227"/>
                  </a:lnTo>
                  <a:lnTo>
                    <a:pt x="2141" y="229"/>
                  </a:lnTo>
                  <a:lnTo>
                    <a:pt x="2139" y="229"/>
                  </a:lnTo>
                  <a:lnTo>
                    <a:pt x="2137" y="232"/>
                  </a:lnTo>
                  <a:lnTo>
                    <a:pt x="2137" y="229"/>
                  </a:lnTo>
                  <a:lnTo>
                    <a:pt x="2140" y="229"/>
                  </a:lnTo>
                  <a:lnTo>
                    <a:pt x="2142" y="227"/>
                  </a:lnTo>
                  <a:lnTo>
                    <a:pt x="2143" y="224"/>
                  </a:lnTo>
                  <a:lnTo>
                    <a:pt x="2140" y="224"/>
                  </a:lnTo>
                  <a:lnTo>
                    <a:pt x="2143" y="222"/>
                  </a:lnTo>
                  <a:lnTo>
                    <a:pt x="2140" y="221"/>
                  </a:lnTo>
                  <a:lnTo>
                    <a:pt x="2138" y="221"/>
                  </a:lnTo>
                  <a:lnTo>
                    <a:pt x="2135" y="223"/>
                  </a:lnTo>
                  <a:lnTo>
                    <a:pt x="2137" y="221"/>
                  </a:lnTo>
                  <a:lnTo>
                    <a:pt x="2133" y="221"/>
                  </a:lnTo>
                  <a:lnTo>
                    <a:pt x="2131" y="219"/>
                  </a:lnTo>
                  <a:lnTo>
                    <a:pt x="2127" y="220"/>
                  </a:lnTo>
                  <a:lnTo>
                    <a:pt x="2129" y="218"/>
                  </a:lnTo>
                  <a:lnTo>
                    <a:pt x="2123" y="215"/>
                  </a:lnTo>
                  <a:lnTo>
                    <a:pt x="2124" y="213"/>
                  </a:lnTo>
                  <a:lnTo>
                    <a:pt x="2127" y="215"/>
                  </a:lnTo>
                  <a:lnTo>
                    <a:pt x="2135" y="216"/>
                  </a:lnTo>
                  <a:lnTo>
                    <a:pt x="2138" y="214"/>
                  </a:lnTo>
                  <a:lnTo>
                    <a:pt x="2135" y="212"/>
                  </a:lnTo>
                  <a:lnTo>
                    <a:pt x="2130" y="212"/>
                  </a:lnTo>
                  <a:lnTo>
                    <a:pt x="2127" y="210"/>
                  </a:lnTo>
                  <a:lnTo>
                    <a:pt x="2124" y="209"/>
                  </a:lnTo>
                  <a:lnTo>
                    <a:pt x="2122" y="209"/>
                  </a:lnTo>
                  <a:lnTo>
                    <a:pt x="2124" y="211"/>
                  </a:lnTo>
                  <a:lnTo>
                    <a:pt x="2121" y="211"/>
                  </a:lnTo>
                  <a:lnTo>
                    <a:pt x="2118" y="213"/>
                  </a:lnTo>
                  <a:lnTo>
                    <a:pt x="2116" y="214"/>
                  </a:lnTo>
                  <a:lnTo>
                    <a:pt x="2113" y="216"/>
                  </a:lnTo>
                  <a:lnTo>
                    <a:pt x="2115" y="213"/>
                  </a:lnTo>
                  <a:lnTo>
                    <a:pt x="2107" y="212"/>
                  </a:lnTo>
                  <a:lnTo>
                    <a:pt x="2105" y="211"/>
                  </a:lnTo>
                  <a:lnTo>
                    <a:pt x="2103" y="214"/>
                  </a:lnTo>
                  <a:lnTo>
                    <a:pt x="2101" y="211"/>
                  </a:lnTo>
                  <a:lnTo>
                    <a:pt x="2099" y="210"/>
                  </a:lnTo>
                  <a:lnTo>
                    <a:pt x="2099" y="212"/>
                  </a:lnTo>
                  <a:lnTo>
                    <a:pt x="2098" y="214"/>
                  </a:lnTo>
                  <a:lnTo>
                    <a:pt x="2096" y="214"/>
                  </a:lnTo>
                  <a:lnTo>
                    <a:pt x="2096" y="213"/>
                  </a:lnTo>
                  <a:lnTo>
                    <a:pt x="2092" y="213"/>
                  </a:lnTo>
                  <a:lnTo>
                    <a:pt x="2089" y="213"/>
                  </a:lnTo>
                  <a:lnTo>
                    <a:pt x="2092" y="212"/>
                  </a:lnTo>
                  <a:lnTo>
                    <a:pt x="2091" y="209"/>
                  </a:lnTo>
                  <a:lnTo>
                    <a:pt x="2088" y="210"/>
                  </a:lnTo>
                  <a:lnTo>
                    <a:pt x="2089" y="206"/>
                  </a:lnTo>
                  <a:lnTo>
                    <a:pt x="2087" y="206"/>
                  </a:lnTo>
                  <a:lnTo>
                    <a:pt x="2083" y="205"/>
                  </a:lnTo>
                  <a:lnTo>
                    <a:pt x="2078" y="204"/>
                  </a:lnTo>
                  <a:lnTo>
                    <a:pt x="2081" y="203"/>
                  </a:lnTo>
                  <a:lnTo>
                    <a:pt x="2092" y="205"/>
                  </a:lnTo>
                  <a:lnTo>
                    <a:pt x="2098" y="205"/>
                  </a:lnTo>
                  <a:lnTo>
                    <a:pt x="2101" y="203"/>
                  </a:lnTo>
                  <a:lnTo>
                    <a:pt x="2104" y="201"/>
                  </a:lnTo>
                  <a:lnTo>
                    <a:pt x="2109" y="199"/>
                  </a:lnTo>
                  <a:lnTo>
                    <a:pt x="2110" y="197"/>
                  </a:lnTo>
                  <a:lnTo>
                    <a:pt x="2101" y="193"/>
                  </a:lnTo>
                  <a:lnTo>
                    <a:pt x="2099" y="194"/>
                  </a:lnTo>
                  <a:lnTo>
                    <a:pt x="2097" y="194"/>
                  </a:lnTo>
                  <a:lnTo>
                    <a:pt x="2099" y="193"/>
                  </a:lnTo>
                  <a:lnTo>
                    <a:pt x="2099" y="190"/>
                  </a:lnTo>
                  <a:lnTo>
                    <a:pt x="2096" y="189"/>
                  </a:lnTo>
                  <a:lnTo>
                    <a:pt x="2092" y="192"/>
                  </a:lnTo>
                  <a:lnTo>
                    <a:pt x="2092" y="188"/>
                  </a:lnTo>
                  <a:lnTo>
                    <a:pt x="2089" y="189"/>
                  </a:lnTo>
                  <a:lnTo>
                    <a:pt x="2087" y="190"/>
                  </a:lnTo>
                  <a:lnTo>
                    <a:pt x="2088" y="187"/>
                  </a:lnTo>
                  <a:lnTo>
                    <a:pt x="2084" y="186"/>
                  </a:lnTo>
                  <a:lnTo>
                    <a:pt x="2082" y="185"/>
                  </a:lnTo>
                  <a:lnTo>
                    <a:pt x="2079" y="186"/>
                  </a:lnTo>
                  <a:lnTo>
                    <a:pt x="2077" y="188"/>
                  </a:lnTo>
                  <a:lnTo>
                    <a:pt x="2075" y="190"/>
                  </a:lnTo>
                  <a:lnTo>
                    <a:pt x="2075" y="194"/>
                  </a:lnTo>
                  <a:lnTo>
                    <a:pt x="2072" y="196"/>
                  </a:lnTo>
                  <a:lnTo>
                    <a:pt x="2071" y="199"/>
                  </a:lnTo>
                  <a:lnTo>
                    <a:pt x="2071" y="196"/>
                  </a:lnTo>
                  <a:lnTo>
                    <a:pt x="2073" y="194"/>
                  </a:lnTo>
                  <a:lnTo>
                    <a:pt x="2069" y="195"/>
                  </a:lnTo>
                  <a:lnTo>
                    <a:pt x="2071" y="192"/>
                  </a:lnTo>
                  <a:lnTo>
                    <a:pt x="2073" y="189"/>
                  </a:lnTo>
                  <a:lnTo>
                    <a:pt x="2066" y="192"/>
                  </a:lnTo>
                  <a:lnTo>
                    <a:pt x="2064" y="192"/>
                  </a:lnTo>
                  <a:lnTo>
                    <a:pt x="2066" y="190"/>
                  </a:lnTo>
                  <a:lnTo>
                    <a:pt x="2070" y="189"/>
                  </a:lnTo>
                  <a:lnTo>
                    <a:pt x="2066" y="188"/>
                  </a:lnTo>
                  <a:lnTo>
                    <a:pt x="2069" y="186"/>
                  </a:lnTo>
                  <a:lnTo>
                    <a:pt x="2071" y="187"/>
                  </a:lnTo>
                  <a:lnTo>
                    <a:pt x="2075" y="185"/>
                  </a:lnTo>
                  <a:lnTo>
                    <a:pt x="2074" y="181"/>
                  </a:lnTo>
                  <a:lnTo>
                    <a:pt x="2071" y="182"/>
                  </a:lnTo>
                  <a:lnTo>
                    <a:pt x="2072" y="180"/>
                  </a:lnTo>
                  <a:lnTo>
                    <a:pt x="2069" y="180"/>
                  </a:lnTo>
                  <a:lnTo>
                    <a:pt x="2066" y="180"/>
                  </a:lnTo>
                  <a:lnTo>
                    <a:pt x="2064" y="179"/>
                  </a:lnTo>
                  <a:lnTo>
                    <a:pt x="2061" y="181"/>
                  </a:lnTo>
                  <a:lnTo>
                    <a:pt x="2058" y="181"/>
                  </a:lnTo>
                  <a:lnTo>
                    <a:pt x="2058" y="185"/>
                  </a:lnTo>
                  <a:lnTo>
                    <a:pt x="2062" y="187"/>
                  </a:lnTo>
                  <a:lnTo>
                    <a:pt x="2058" y="188"/>
                  </a:lnTo>
                  <a:lnTo>
                    <a:pt x="2056" y="189"/>
                  </a:lnTo>
                  <a:lnTo>
                    <a:pt x="2057" y="192"/>
                  </a:lnTo>
                  <a:lnTo>
                    <a:pt x="2055" y="192"/>
                  </a:lnTo>
                  <a:lnTo>
                    <a:pt x="2056" y="195"/>
                  </a:lnTo>
                  <a:lnTo>
                    <a:pt x="2054" y="195"/>
                  </a:lnTo>
                  <a:lnTo>
                    <a:pt x="2048" y="197"/>
                  </a:lnTo>
                  <a:lnTo>
                    <a:pt x="2049" y="195"/>
                  </a:lnTo>
                  <a:lnTo>
                    <a:pt x="2049" y="193"/>
                  </a:lnTo>
                  <a:lnTo>
                    <a:pt x="2048" y="189"/>
                  </a:lnTo>
                  <a:lnTo>
                    <a:pt x="2050" y="188"/>
                  </a:lnTo>
                  <a:lnTo>
                    <a:pt x="2049" y="182"/>
                  </a:lnTo>
                  <a:lnTo>
                    <a:pt x="2047" y="185"/>
                  </a:lnTo>
                  <a:lnTo>
                    <a:pt x="2041" y="189"/>
                  </a:lnTo>
                  <a:lnTo>
                    <a:pt x="2040" y="192"/>
                  </a:lnTo>
                  <a:lnTo>
                    <a:pt x="2038" y="194"/>
                  </a:lnTo>
                  <a:lnTo>
                    <a:pt x="2036" y="196"/>
                  </a:lnTo>
                  <a:lnTo>
                    <a:pt x="2035" y="199"/>
                  </a:lnTo>
                  <a:lnTo>
                    <a:pt x="2032" y="202"/>
                  </a:lnTo>
                  <a:lnTo>
                    <a:pt x="2029" y="203"/>
                  </a:lnTo>
                  <a:lnTo>
                    <a:pt x="2027" y="203"/>
                  </a:lnTo>
                  <a:lnTo>
                    <a:pt x="2028" y="201"/>
                  </a:lnTo>
                  <a:lnTo>
                    <a:pt x="2029" y="197"/>
                  </a:lnTo>
                  <a:lnTo>
                    <a:pt x="2031" y="195"/>
                  </a:lnTo>
                  <a:lnTo>
                    <a:pt x="2029" y="195"/>
                  </a:lnTo>
                  <a:lnTo>
                    <a:pt x="2030" y="193"/>
                  </a:lnTo>
                  <a:lnTo>
                    <a:pt x="2038" y="187"/>
                  </a:lnTo>
                  <a:lnTo>
                    <a:pt x="2038" y="185"/>
                  </a:lnTo>
                  <a:lnTo>
                    <a:pt x="2036" y="185"/>
                  </a:lnTo>
                  <a:lnTo>
                    <a:pt x="2032" y="184"/>
                  </a:lnTo>
                  <a:lnTo>
                    <a:pt x="2031" y="187"/>
                  </a:lnTo>
                  <a:lnTo>
                    <a:pt x="2029" y="184"/>
                  </a:lnTo>
                  <a:lnTo>
                    <a:pt x="2027" y="184"/>
                  </a:lnTo>
                  <a:lnTo>
                    <a:pt x="2024" y="182"/>
                  </a:lnTo>
                  <a:lnTo>
                    <a:pt x="2021" y="182"/>
                  </a:lnTo>
                  <a:lnTo>
                    <a:pt x="2023" y="185"/>
                  </a:lnTo>
                  <a:lnTo>
                    <a:pt x="2020" y="186"/>
                  </a:lnTo>
                  <a:lnTo>
                    <a:pt x="2018" y="187"/>
                  </a:lnTo>
                  <a:lnTo>
                    <a:pt x="2020" y="188"/>
                  </a:lnTo>
                  <a:lnTo>
                    <a:pt x="2023" y="190"/>
                  </a:lnTo>
                  <a:lnTo>
                    <a:pt x="2018" y="190"/>
                  </a:lnTo>
                  <a:lnTo>
                    <a:pt x="2015" y="193"/>
                  </a:lnTo>
                  <a:lnTo>
                    <a:pt x="2019" y="195"/>
                  </a:lnTo>
                  <a:lnTo>
                    <a:pt x="2014" y="194"/>
                  </a:lnTo>
                  <a:lnTo>
                    <a:pt x="2011" y="195"/>
                  </a:lnTo>
                  <a:lnTo>
                    <a:pt x="2009" y="196"/>
                  </a:lnTo>
                  <a:lnTo>
                    <a:pt x="2007" y="199"/>
                  </a:lnTo>
                  <a:lnTo>
                    <a:pt x="2005" y="199"/>
                  </a:lnTo>
                  <a:lnTo>
                    <a:pt x="2004" y="203"/>
                  </a:lnTo>
                  <a:lnTo>
                    <a:pt x="2003" y="205"/>
                  </a:lnTo>
                  <a:lnTo>
                    <a:pt x="2006" y="206"/>
                  </a:lnTo>
                  <a:lnTo>
                    <a:pt x="2006" y="206"/>
                  </a:lnTo>
                  <a:lnTo>
                    <a:pt x="2003" y="207"/>
                  </a:lnTo>
                  <a:lnTo>
                    <a:pt x="2002" y="206"/>
                  </a:lnTo>
                  <a:lnTo>
                    <a:pt x="2001" y="206"/>
                  </a:lnTo>
                  <a:lnTo>
                    <a:pt x="1999" y="203"/>
                  </a:lnTo>
                  <a:lnTo>
                    <a:pt x="1997" y="204"/>
                  </a:lnTo>
                  <a:lnTo>
                    <a:pt x="1992" y="205"/>
                  </a:lnTo>
                  <a:lnTo>
                    <a:pt x="1996" y="204"/>
                  </a:lnTo>
                  <a:lnTo>
                    <a:pt x="1999" y="202"/>
                  </a:lnTo>
                  <a:lnTo>
                    <a:pt x="1993" y="201"/>
                  </a:lnTo>
                  <a:lnTo>
                    <a:pt x="1990" y="201"/>
                  </a:lnTo>
                  <a:lnTo>
                    <a:pt x="1993" y="203"/>
                  </a:lnTo>
                  <a:lnTo>
                    <a:pt x="1989" y="202"/>
                  </a:lnTo>
                  <a:lnTo>
                    <a:pt x="1988" y="199"/>
                  </a:lnTo>
                  <a:lnTo>
                    <a:pt x="1985" y="198"/>
                  </a:lnTo>
                  <a:lnTo>
                    <a:pt x="1984" y="202"/>
                  </a:lnTo>
                  <a:lnTo>
                    <a:pt x="1980" y="198"/>
                  </a:lnTo>
                  <a:lnTo>
                    <a:pt x="1976" y="201"/>
                  </a:lnTo>
                  <a:lnTo>
                    <a:pt x="1978" y="203"/>
                  </a:lnTo>
                  <a:lnTo>
                    <a:pt x="1981" y="205"/>
                  </a:lnTo>
                  <a:lnTo>
                    <a:pt x="1984" y="205"/>
                  </a:lnTo>
                  <a:lnTo>
                    <a:pt x="1987" y="204"/>
                  </a:lnTo>
                  <a:lnTo>
                    <a:pt x="1984" y="205"/>
                  </a:lnTo>
                  <a:lnTo>
                    <a:pt x="1987" y="206"/>
                  </a:lnTo>
                  <a:lnTo>
                    <a:pt x="1987" y="206"/>
                  </a:lnTo>
                  <a:lnTo>
                    <a:pt x="1985" y="207"/>
                  </a:lnTo>
                  <a:lnTo>
                    <a:pt x="1985" y="211"/>
                  </a:lnTo>
                  <a:lnTo>
                    <a:pt x="1986" y="213"/>
                  </a:lnTo>
                  <a:lnTo>
                    <a:pt x="1985" y="211"/>
                  </a:lnTo>
                  <a:lnTo>
                    <a:pt x="1982" y="209"/>
                  </a:lnTo>
                  <a:lnTo>
                    <a:pt x="1979" y="206"/>
                  </a:lnTo>
                  <a:lnTo>
                    <a:pt x="1976" y="206"/>
                  </a:lnTo>
                  <a:lnTo>
                    <a:pt x="1976" y="211"/>
                  </a:lnTo>
                  <a:lnTo>
                    <a:pt x="1973" y="212"/>
                  </a:lnTo>
                  <a:lnTo>
                    <a:pt x="1971" y="210"/>
                  </a:lnTo>
                  <a:lnTo>
                    <a:pt x="1973" y="207"/>
                  </a:lnTo>
                  <a:lnTo>
                    <a:pt x="1971" y="209"/>
                  </a:lnTo>
                  <a:lnTo>
                    <a:pt x="1969" y="212"/>
                  </a:lnTo>
                  <a:lnTo>
                    <a:pt x="1967" y="213"/>
                  </a:lnTo>
                  <a:lnTo>
                    <a:pt x="1967" y="216"/>
                  </a:lnTo>
                  <a:lnTo>
                    <a:pt x="1970" y="219"/>
                  </a:lnTo>
                  <a:lnTo>
                    <a:pt x="1967" y="218"/>
                  </a:lnTo>
                  <a:lnTo>
                    <a:pt x="1964" y="219"/>
                  </a:lnTo>
                  <a:lnTo>
                    <a:pt x="1962" y="222"/>
                  </a:lnTo>
                  <a:lnTo>
                    <a:pt x="1959" y="224"/>
                  </a:lnTo>
                  <a:lnTo>
                    <a:pt x="1959" y="223"/>
                  </a:lnTo>
                  <a:lnTo>
                    <a:pt x="1961" y="221"/>
                  </a:lnTo>
                  <a:lnTo>
                    <a:pt x="1964" y="215"/>
                  </a:lnTo>
                  <a:lnTo>
                    <a:pt x="1963" y="213"/>
                  </a:lnTo>
                  <a:lnTo>
                    <a:pt x="1964" y="210"/>
                  </a:lnTo>
                  <a:lnTo>
                    <a:pt x="1963" y="207"/>
                  </a:lnTo>
                  <a:lnTo>
                    <a:pt x="1962" y="210"/>
                  </a:lnTo>
                  <a:lnTo>
                    <a:pt x="1959" y="212"/>
                  </a:lnTo>
                  <a:lnTo>
                    <a:pt x="1959" y="211"/>
                  </a:lnTo>
                  <a:lnTo>
                    <a:pt x="1956" y="213"/>
                  </a:lnTo>
                  <a:lnTo>
                    <a:pt x="1958" y="216"/>
                  </a:lnTo>
                  <a:lnTo>
                    <a:pt x="1959" y="216"/>
                  </a:lnTo>
                  <a:lnTo>
                    <a:pt x="1955" y="216"/>
                  </a:lnTo>
                  <a:lnTo>
                    <a:pt x="1955" y="219"/>
                  </a:lnTo>
                  <a:lnTo>
                    <a:pt x="1953" y="221"/>
                  </a:lnTo>
                  <a:lnTo>
                    <a:pt x="1955" y="215"/>
                  </a:lnTo>
                  <a:lnTo>
                    <a:pt x="1955" y="213"/>
                  </a:lnTo>
                  <a:lnTo>
                    <a:pt x="1953" y="212"/>
                  </a:lnTo>
                  <a:lnTo>
                    <a:pt x="1950" y="212"/>
                  </a:lnTo>
                  <a:lnTo>
                    <a:pt x="1947" y="213"/>
                  </a:lnTo>
                  <a:lnTo>
                    <a:pt x="1945" y="215"/>
                  </a:lnTo>
                  <a:lnTo>
                    <a:pt x="1945" y="218"/>
                  </a:lnTo>
                  <a:lnTo>
                    <a:pt x="1949" y="218"/>
                  </a:lnTo>
                  <a:lnTo>
                    <a:pt x="1945" y="219"/>
                  </a:lnTo>
                  <a:lnTo>
                    <a:pt x="1946" y="222"/>
                  </a:lnTo>
                  <a:lnTo>
                    <a:pt x="1950" y="222"/>
                  </a:lnTo>
                  <a:lnTo>
                    <a:pt x="1951" y="224"/>
                  </a:lnTo>
                  <a:lnTo>
                    <a:pt x="1949" y="222"/>
                  </a:lnTo>
                  <a:lnTo>
                    <a:pt x="1945" y="222"/>
                  </a:lnTo>
                  <a:lnTo>
                    <a:pt x="1944" y="219"/>
                  </a:lnTo>
                  <a:lnTo>
                    <a:pt x="1941" y="218"/>
                  </a:lnTo>
                  <a:lnTo>
                    <a:pt x="1938" y="219"/>
                  </a:lnTo>
                  <a:lnTo>
                    <a:pt x="1939" y="221"/>
                  </a:lnTo>
                  <a:lnTo>
                    <a:pt x="1945" y="224"/>
                  </a:lnTo>
                  <a:lnTo>
                    <a:pt x="1943" y="223"/>
                  </a:lnTo>
                  <a:lnTo>
                    <a:pt x="1939" y="223"/>
                  </a:lnTo>
                  <a:lnTo>
                    <a:pt x="1938" y="226"/>
                  </a:lnTo>
                  <a:lnTo>
                    <a:pt x="1938" y="224"/>
                  </a:lnTo>
                  <a:lnTo>
                    <a:pt x="1937" y="221"/>
                  </a:lnTo>
                  <a:lnTo>
                    <a:pt x="1935" y="220"/>
                  </a:lnTo>
                  <a:lnTo>
                    <a:pt x="1932" y="226"/>
                  </a:lnTo>
                  <a:lnTo>
                    <a:pt x="1933" y="228"/>
                  </a:lnTo>
                  <a:lnTo>
                    <a:pt x="1928" y="228"/>
                  </a:lnTo>
                  <a:lnTo>
                    <a:pt x="1925" y="230"/>
                  </a:lnTo>
                  <a:lnTo>
                    <a:pt x="1925" y="233"/>
                  </a:lnTo>
                  <a:lnTo>
                    <a:pt x="1927" y="233"/>
                  </a:lnTo>
                  <a:lnTo>
                    <a:pt x="1927" y="236"/>
                  </a:lnTo>
                  <a:lnTo>
                    <a:pt x="1924" y="236"/>
                  </a:lnTo>
                  <a:lnTo>
                    <a:pt x="1922" y="236"/>
                  </a:lnTo>
                  <a:lnTo>
                    <a:pt x="1927" y="239"/>
                  </a:lnTo>
                  <a:lnTo>
                    <a:pt x="1921" y="237"/>
                  </a:lnTo>
                  <a:lnTo>
                    <a:pt x="1918" y="238"/>
                  </a:lnTo>
                  <a:lnTo>
                    <a:pt x="1912" y="239"/>
                  </a:lnTo>
                  <a:lnTo>
                    <a:pt x="1912" y="241"/>
                  </a:lnTo>
                  <a:lnTo>
                    <a:pt x="1913" y="244"/>
                  </a:lnTo>
                  <a:lnTo>
                    <a:pt x="1919" y="244"/>
                  </a:lnTo>
                  <a:lnTo>
                    <a:pt x="1922" y="244"/>
                  </a:lnTo>
                  <a:lnTo>
                    <a:pt x="1928" y="244"/>
                  </a:lnTo>
                  <a:lnTo>
                    <a:pt x="1924" y="245"/>
                  </a:lnTo>
                  <a:lnTo>
                    <a:pt x="1921" y="246"/>
                  </a:lnTo>
                  <a:lnTo>
                    <a:pt x="1921" y="247"/>
                  </a:lnTo>
                  <a:lnTo>
                    <a:pt x="1924" y="249"/>
                  </a:lnTo>
                  <a:lnTo>
                    <a:pt x="1921" y="247"/>
                  </a:lnTo>
                  <a:lnTo>
                    <a:pt x="1921" y="246"/>
                  </a:lnTo>
                  <a:lnTo>
                    <a:pt x="1919" y="246"/>
                  </a:lnTo>
                  <a:lnTo>
                    <a:pt x="1916" y="247"/>
                  </a:lnTo>
                  <a:lnTo>
                    <a:pt x="1913" y="245"/>
                  </a:lnTo>
                  <a:lnTo>
                    <a:pt x="1910" y="245"/>
                  </a:lnTo>
                  <a:lnTo>
                    <a:pt x="1911" y="248"/>
                  </a:lnTo>
                  <a:lnTo>
                    <a:pt x="1915" y="250"/>
                  </a:lnTo>
                  <a:lnTo>
                    <a:pt x="1911" y="248"/>
                  </a:lnTo>
                  <a:lnTo>
                    <a:pt x="1908" y="247"/>
                  </a:lnTo>
                  <a:lnTo>
                    <a:pt x="1911" y="248"/>
                  </a:lnTo>
                  <a:lnTo>
                    <a:pt x="1910" y="250"/>
                  </a:lnTo>
                  <a:lnTo>
                    <a:pt x="1913" y="253"/>
                  </a:lnTo>
                  <a:lnTo>
                    <a:pt x="1910" y="253"/>
                  </a:lnTo>
                  <a:lnTo>
                    <a:pt x="1911" y="255"/>
                  </a:lnTo>
                  <a:lnTo>
                    <a:pt x="1909" y="254"/>
                  </a:lnTo>
                  <a:lnTo>
                    <a:pt x="1910" y="257"/>
                  </a:lnTo>
                  <a:lnTo>
                    <a:pt x="1908" y="254"/>
                  </a:lnTo>
                  <a:lnTo>
                    <a:pt x="1908" y="257"/>
                  </a:lnTo>
                  <a:lnTo>
                    <a:pt x="1910" y="258"/>
                  </a:lnTo>
                  <a:lnTo>
                    <a:pt x="1908" y="257"/>
                  </a:lnTo>
                  <a:lnTo>
                    <a:pt x="1908" y="257"/>
                  </a:lnTo>
                  <a:lnTo>
                    <a:pt x="1907" y="255"/>
                  </a:lnTo>
                  <a:lnTo>
                    <a:pt x="1905" y="249"/>
                  </a:lnTo>
                  <a:lnTo>
                    <a:pt x="1902" y="249"/>
                  </a:lnTo>
                  <a:lnTo>
                    <a:pt x="1901" y="253"/>
                  </a:lnTo>
                  <a:lnTo>
                    <a:pt x="1899" y="252"/>
                  </a:lnTo>
                  <a:lnTo>
                    <a:pt x="1896" y="252"/>
                  </a:lnTo>
                  <a:lnTo>
                    <a:pt x="1895" y="254"/>
                  </a:lnTo>
                  <a:lnTo>
                    <a:pt x="1899" y="253"/>
                  </a:lnTo>
                  <a:lnTo>
                    <a:pt x="1901" y="254"/>
                  </a:lnTo>
                  <a:lnTo>
                    <a:pt x="1901" y="254"/>
                  </a:lnTo>
                  <a:lnTo>
                    <a:pt x="1901" y="254"/>
                  </a:lnTo>
                  <a:lnTo>
                    <a:pt x="1903" y="255"/>
                  </a:lnTo>
                  <a:lnTo>
                    <a:pt x="1901" y="255"/>
                  </a:lnTo>
                  <a:lnTo>
                    <a:pt x="1893" y="257"/>
                  </a:lnTo>
                  <a:lnTo>
                    <a:pt x="1890" y="257"/>
                  </a:lnTo>
                  <a:lnTo>
                    <a:pt x="1890" y="261"/>
                  </a:lnTo>
                  <a:lnTo>
                    <a:pt x="1887" y="262"/>
                  </a:lnTo>
                  <a:lnTo>
                    <a:pt x="1890" y="263"/>
                  </a:lnTo>
                  <a:lnTo>
                    <a:pt x="1896" y="258"/>
                  </a:lnTo>
                  <a:lnTo>
                    <a:pt x="1899" y="260"/>
                  </a:lnTo>
                  <a:lnTo>
                    <a:pt x="1901" y="262"/>
                  </a:lnTo>
                  <a:lnTo>
                    <a:pt x="1899" y="261"/>
                  </a:lnTo>
                  <a:lnTo>
                    <a:pt x="1896" y="261"/>
                  </a:lnTo>
                  <a:lnTo>
                    <a:pt x="1899" y="262"/>
                  </a:lnTo>
                  <a:lnTo>
                    <a:pt x="1896" y="262"/>
                  </a:lnTo>
                  <a:lnTo>
                    <a:pt x="1893" y="263"/>
                  </a:lnTo>
                  <a:lnTo>
                    <a:pt x="1896" y="265"/>
                  </a:lnTo>
                  <a:lnTo>
                    <a:pt x="1901" y="265"/>
                  </a:lnTo>
                  <a:lnTo>
                    <a:pt x="1899" y="266"/>
                  </a:lnTo>
                  <a:lnTo>
                    <a:pt x="1900" y="269"/>
                  </a:lnTo>
                  <a:lnTo>
                    <a:pt x="1898" y="269"/>
                  </a:lnTo>
                  <a:lnTo>
                    <a:pt x="1895" y="266"/>
                  </a:lnTo>
                  <a:lnTo>
                    <a:pt x="1893" y="265"/>
                  </a:lnTo>
                  <a:lnTo>
                    <a:pt x="1890" y="266"/>
                  </a:lnTo>
                  <a:lnTo>
                    <a:pt x="1893" y="265"/>
                  </a:lnTo>
                  <a:lnTo>
                    <a:pt x="1890" y="264"/>
                  </a:lnTo>
                  <a:lnTo>
                    <a:pt x="1887" y="266"/>
                  </a:lnTo>
                  <a:lnTo>
                    <a:pt x="1890" y="267"/>
                  </a:lnTo>
                  <a:lnTo>
                    <a:pt x="1890" y="267"/>
                  </a:lnTo>
                  <a:lnTo>
                    <a:pt x="1887" y="267"/>
                  </a:lnTo>
                  <a:lnTo>
                    <a:pt x="1882" y="272"/>
                  </a:lnTo>
                  <a:lnTo>
                    <a:pt x="1887" y="271"/>
                  </a:lnTo>
                  <a:lnTo>
                    <a:pt x="1887" y="272"/>
                  </a:lnTo>
                  <a:lnTo>
                    <a:pt x="1893" y="270"/>
                  </a:lnTo>
                  <a:lnTo>
                    <a:pt x="1895" y="272"/>
                  </a:lnTo>
                  <a:lnTo>
                    <a:pt x="1900" y="272"/>
                  </a:lnTo>
                  <a:lnTo>
                    <a:pt x="1898" y="272"/>
                  </a:lnTo>
                  <a:lnTo>
                    <a:pt x="1896" y="275"/>
                  </a:lnTo>
                  <a:lnTo>
                    <a:pt x="1894" y="273"/>
                  </a:lnTo>
                  <a:lnTo>
                    <a:pt x="1891" y="273"/>
                  </a:lnTo>
                  <a:lnTo>
                    <a:pt x="1890" y="273"/>
                  </a:lnTo>
                  <a:lnTo>
                    <a:pt x="1890" y="272"/>
                  </a:lnTo>
                  <a:lnTo>
                    <a:pt x="1884" y="274"/>
                  </a:lnTo>
                  <a:lnTo>
                    <a:pt x="1882" y="275"/>
                  </a:lnTo>
                  <a:lnTo>
                    <a:pt x="1884" y="276"/>
                  </a:lnTo>
                  <a:lnTo>
                    <a:pt x="1882" y="276"/>
                  </a:lnTo>
                  <a:lnTo>
                    <a:pt x="1879" y="278"/>
                  </a:lnTo>
                  <a:lnTo>
                    <a:pt x="1876" y="278"/>
                  </a:lnTo>
                  <a:lnTo>
                    <a:pt x="1874" y="279"/>
                  </a:lnTo>
                  <a:lnTo>
                    <a:pt x="1870" y="280"/>
                  </a:lnTo>
                  <a:lnTo>
                    <a:pt x="1876" y="282"/>
                  </a:lnTo>
                  <a:lnTo>
                    <a:pt x="1874" y="282"/>
                  </a:lnTo>
                  <a:lnTo>
                    <a:pt x="1870" y="283"/>
                  </a:lnTo>
                  <a:lnTo>
                    <a:pt x="1874" y="283"/>
                  </a:lnTo>
                  <a:lnTo>
                    <a:pt x="1870" y="283"/>
                  </a:lnTo>
                  <a:lnTo>
                    <a:pt x="1871" y="284"/>
                  </a:lnTo>
                  <a:lnTo>
                    <a:pt x="1874" y="284"/>
                  </a:lnTo>
                  <a:lnTo>
                    <a:pt x="1871" y="284"/>
                  </a:lnTo>
                  <a:lnTo>
                    <a:pt x="1868" y="284"/>
                  </a:lnTo>
                  <a:lnTo>
                    <a:pt x="1869" y="286"/>
                  </a:lnTo>
                  <a:lnTo>
                    <a:pt x="1866" y="286"/>
                  </a:lnTo>
                  <a:lnTo>
                    <a:pt x="1867" y="288"/>
                  </a:lnTo>
                  <a:lnTo>
                    <a:pt x="1869" y="288"/>
                  </a:lnTo>
                  <a:lnTo>
                    <a:pt x="1873" y="289"/>
                  </a:lnTo>
                  <a:lnTo>
                    <a:pt x="1869" y="288"/>
                  </a:lnTo>
                  <a:lnTo>
                    <a:pt x="1867" y="290"/>
                  </a:lnTo>
                  <a:lnTo>
                    <a:pt x="1864" y="288"/>
                  </a:lnTo>
                  <a:lnTo>
                    <a:pt x="1865" y="291"/>
                  </a:lnTo>
                  <a:lnTo>
                    <a:pt x="1865" y="293"/>
                  </a:lnTo>
                  <a:lnTo>
                    <a:pt x="1870" y="293"/>
                  </a:lnTo>
                  <a:lnTo>
                    <a:pt x="1868" y="293"/>
                  </a:lnTo>
                  <a:lnTo>
                    <a:pt x="1865" y="296"/>
                  </a:lnTo>
                  <a:lnTo>
                    <a:pt x="1868" y="295"/>
                  </a:lnTo>
                  <a:lnTo>
                    <a:pt x="1870" y="295"/>
                  </a:lnTo>
                  <a:lnTo>
                    <a:pt x="1874" y="295"/>
                  </a:lnTo>
                  <a:lnTo>
                    <a:pt x="1879" y="293"/>
                  </a:lnTo>
                  <a:lnTo>
                    <a:pt x="1875" y="296"/>
                  </a:lnTo>
                  <a:lnTo>
                    <a:pt x="1871" y="297"/>
                  </a:lnTo>
                  <a:lnTo>
                    <a:pt x="1873" y="297"/>
                  </a:lnTo>
                  <a:lnTo>
                    <a:pt x="1874" y="297"/>
                  </a:lnTo>
                  <a:lnTo>
                    <a:pt x="1875" y="297"/>
                  </a:lnTo>
                  <a:lnTo>
                    <a:pt x="1873" y="297"/>
                  </a:lnTo>
                  <a:lnTo>
                    <a:pt x="1870" y="298"/>
                  </a:lnTo>
                  <a:lnTo>
                    <a:pt x="1869" y="296"/>
                  </a:lnTo>
                  <a:lnTo>
                    <a:pt x="1864" y="297"/>
                  </a:lnTo>
                  <a:lnTo>
                    <a:pt x="1861" y="298"/>
                  </a:lnTo>
                  <a:lnTo>
                    <a:pt x="1859" y="300"/>
                  </a:lnTo>
                  <a:lnTo>
                    <a:pt x="1864" y="299"/>
                  </a:lnTo>
                  <a:lnTo>
                    <a:pt x="1862" y="301"/>
                  </a:lnTo>
                  <a:lnTo>
                    <a:pt x="1864" y="303"/>
                  </a:lnTo>
                  <a:lnTo>
                    <a:pt x="1861" y="301"/>
                  </a:lnTo>
                  <a:lnTo>
                    <a:pt x="1859" y="303"/>
                  </a:lnTo>
                  <a:lnTo>
                    <a:pt x="1858" y="308"/>
                  </a:lnTo>
                  <a:lnTo>
                    <a:pt x="1856" y="308"/>
                  </a:lnTo>
                  <a:lnTo>
                    <a:pt x="1854" y="310"/>
                  </a:lnTo>
                  <a:lnTo>
                    <a:pt x="1858" y="310"/>
                  </a:lnTo>
                  <a:lnTo>
                    <a:pt x="1858" y="314"/>
                  </a:lnTo>
                  <a:lnTo>
                    <a:pt x="1856" y="313"/>
                  </a:lnTo>
                  <a:lnTo>
                    <a:pt x="1853" y="310"/>
                  </a:lnTo>
                  <a:lnTo>
                    <a:pt x="1854" y="313"/>
                  </a:lnTo>
                  <a:lnTo>
                    <a:pt x="1851" y="315"/>
                  </a:lnTo>
                  <a:lnTo>
                    <a:pt x="1852" y="318"/>
                  </a:lnTo>
                  <a:lnTo>
                    <a:pt x="1854" y="316"/>
                  </a:lnTo>
                  <a:lnTo>
                    <a:pt x="1854" y="320"/>
                  </a:lnTo>
                  <a:lnTo>
                    <a:pt x="1857" y="320"/>
                  </a:lnTo>
                  <a:lnTo>
                    <a:pt x="1862" y="316"/>
                  </a:lnTo>
                  <a:lnTo>
                    <a:pt x="1859" y="318"/>
                  </a:lnTo>
                  <a:lnTo>
                    <a:pt x="1853" y="322"/>
                  </a:lnTo>
                  <a:lnTo>
                    <a:pt x="1851" y="322"/>
                  </a:lnTo>
                  <a:lnTo>
                    <a:pt x="1854" y="321"/>
                  </a:lnTo>
                  <a:lnTo>
                    <a:pt x="1849" y="320"/>
                  </a:lnTo>
                  <a:lnTo>
                    <a:pt x="1847" y="323"/>
                  </a:lnTo>
                  <a:lnTo>
                    <a:pt x="1849" y="322"/>
                  </a:lnTo>
                  <a:lnTo>
                    <a:pt x="1847" y="323"/>
                  </a:lnTo>
                  <a:lnTo>
                    <a:pt x="1844" y="323"/>
                  </a:lnTo>
                  <a:lnTo>
                    <a:pt x="1842" y="325"/>
                  </a:lnTo>
                  <a:lnTo>
                    <a:pt x="1844" y="325"/>
                  </a:lnTo>
                  <a:lnTo>
                    <a:pt x="1840" y="326"/>
                  </a:lnTo>
                  <a:lnTo>
                    <a:pt x="1842" y="327"/>
                  </a:lnTo>
                  <a:lnTo>
                    <a:pt x="1844" y="326"/>
                  </a:lnTo>
                  <a:lnTo>
                    <a:pt x="1850" y="324"/>
                  </a:lnTo>
                  <a:lnTo>
                    <a:pt x="1852" y="324"/>
                  </a:lnTo>
                  <a:lnTo>
                    <a:pt x="1849" y="324"/>
                  </a:lnTo>
                  <a:lnTo>
                    <a:pt x="1847" y="325"/>
                  </a:lnTo>
                  <a:lnTo>
                    <a:pt x="1844" y="327"/>
                  </a:lnTo>
                  <a:lnTo>
                    <a:pt x="1847" y="327"/>
                  </a:lnTo>
                  <a:lnTo>
                    <a:pt x="1841" y="330"/>
                  </a:lnTo>
                  <a:lnTo>
                    <a:pt x="1842" y="332"/>
                  </a:lnTo>
                  <a:lnTo>
                    <a:pt x="1845" y="332"/>
                  </a:lnTo>
                  <a:lnTo>
                    <a:pt x="1843" y="335"/>
                  </a:lnTo>
                  <a:lnTo>
                    <a:pt x="1844" y="335"/>
                  </a:lnTo>
                  <a:lnTo>
                    <a:pt x="1843" y="335"/>
                  </a:lnTo>
                  <a:lnTo>
                    <a:pt x="1840" y="338"/>
                  </a:lnTo>
                  <a:lnTo>
                    <a:pt x="1838" y="334"/>
                  </a:lnTo>
                  <a:lnTo>
                    <a:pt x="1832" y="334"/>
                  </a:lnTo>
                  <a:lnTo>
                    <a:pt x="1833" y="337"/>
                  </a:lnTo>
                  <a:lnTo>
                    <a:pt x="1831" y="337"/>
                  </a:lnTo>
                  <a:lnTo>
                    <a:pt x="1827" y="339"/>
                  </a:lnTo>
                  <a:lnTo>
                    <a:pt x="1827" y="341"/>
                  </a:lnTo>
                  <a:lnTo>
                    <a:pt x="1824" y="341"/>
                  </a:lnTo>
                  <a:lnTo>
                    <a:pt x="1823" y="344"/>
                  </a:lnTo>
                  <a:lnTo>
                    <a:pt x="1822" y="347"/>
                  </a:lnTo>
                  <a:lnTo>
                    <a:pt x="1824" y="346"/>
                  </a:lnTo>
                  <a:lnTo>
                    <a:pt x="1822" y="347"/>
                  </a:lnTo>
                  <a:lnTo>
                    <a:pt x="1822" y="348"/>
                  </a:lnTo>
                  <a:lnTo>
                    <a:pt x="1824" y="347"/>
                  </a:lnTo>
                  <a:lnTo>
                    <a:pt x="1816" y="350"/>
                  </a:lnTo>
                  <a:lnTo>
                    <a:pt x="1819" y="350"/>
                  </a:lnTo>
                  <a:lnTo>
                    <a:pt x="1816" y="352"/>
                  </a:lnTo>
                  <a:lnTo>
                    <a:pt x="1822" y="351"/>
                  </a:lnTo>
                  <a:lnTo>
                    <a:pt x="1822" y="351"/>
                  </a:lnTo>
                  <a:lnTo>
                    <a:pt x="1819" y="353"/>
                  </a:lnTo>
                  <a:lnTo>
                    <a:pt x="1822" y="357"/>
                  </a:lnTo>
                  <a:lnTo>
                    <a:pt x="1828" y="355"/>
                  </a:lnTo>
                  <a:lnTo>
                    <a:pt x="1831" y="352"/>
                  </a:lnTo>
                  <a:lnTo>
                    <a:pt x="1834" y="351"/>
                  </a:lnTo>
                  <a:lnTo>
                    <a:pt x="1836" y="349"/>
                  </a:lnTo>
                  <a:lnTo>
                    <a:pt x="1834" y="348"/>
                  </a:lnTo>
                  <a:lnTo>
                    <a:pt x="1832" y="349"/>
                  </a:lnTo>
                  <a:lnTo>
                    <a:pt x="1840" y="344"/>
                  </a:lnTo>
                  <a:lnTo>
                    <a:pt x="1843" y="344"/>
                  </a:lnTo>
                  <a:lnTo>
                    <a:pt x="1842" y="346"/>
                  </a:lnTo>
                  <a:lnTo>
                    <a:pt x="1840" y="346"/>
                  </a:lnTo>
                  <a:lnTo>
                    <a:pt x="1838" y="349"/>
                  </a:lnTo>
                  <a:lnTo>
                    <a:pt x="1840" y="350"/>
                  </a:lnTo>
                  <a:lnTo>
                    <a:pt x="1838" y="351"/>
                  </a:lnTo>
                  <a:lnTo>
                    <a:pt x="1834" y="352"/>
                  </a:lnTo>
                  <a:lnTo>
                    <a:pt x="1832" y="355"/>
                  </a:lnTo>
                  <a:lnTo>
                    <a:pt x="1835" y="355"/>
                  </a:lnTo>
                  <a:lnTo>
                    <a:pt x="1834" y="357"/>
                  </a:lnTo>
                  <a:lnTo>
                    <a:pt x="1824" y="357"/>
                  </a:lnTo>
                  <a:lnTo>
                    <a:pt x="1824" y="360"/>
                  </a:lnTo>
                  <a:lnTo>
                    <a:pt x="1822" y="359"/>
                  </a:lnTo>
                  <a:lnTo>
                    <a:pt x="1819" y="360"/>
                  </a:lnTo>
                  <a:lnTo>
                    <a:pt x="1822" y="358"/>
                  </a:lnTo>
                  <a:lnTo>
                    <a:pt x="1822" y="357"/>
                  </a:lnTo>
                  <a:lnTo>
                    <a:pt x="1817" y="353"/>
                  </a:lnTo>
                  <a:lnTo>
                    <a:pt x="1815" y="356"/>
                  </a:lnTo>
                  <a:lnTo>
                    <a:pt x="1811" y="357"/>
                  </a:lnTo>
                  <a:lnTo>
                    <a:pt x="1815" y="357"/>
                  </a:lnTo>
                  <a:lnTo>
                    <a:pt x="1811" y="359"/>
                  </a:lnTo>
                  <a:lnTo>
                    <a:pt x="1815" y="359"/>
                  </a:lnTo>
                  <a:lnTo>
                    <a:pt x="1811" y="359"/>
                  </a:lnTo>
                  <a:lnTo>
                    <a:pt x="1809" y="361"/>
                  </a:lnTo>
                  <a:lnTo>
                    <a:pt x="1810" y="358"/>
                  </a:lnTo>
                  <a:lnTo>
                    <a:pt x="1805" y="358"/>
                  </a:lnTo>
                  <a:lnTo>
                    <a:pt x="1804" y="360"/>
                  </a:lnTo>
                  <a:lnTo>
                    <a:pt x="1804" y="363"/>
                  </a:lnTo>
                  <a:lnTo>
                    <a:pt x="1806" y="363"/>
                  </a:lnTo>
                  <a:lnTo>
                    <a:pt x="1801" y="364"/>
                  </a:lnTo>
                  <a:lnTo>
                    <a:pt x="1797" y="365"/>
                  </a:lnTo>
                  <a:lnTo>
                    <a:pt x="1800" y="366"/>
                  </a:lnTo>
                  <a:lnTo>
                    <a:pt x="1802" y="366"/>
                  </a:lnTo>
                  <a:lnTo>
                    <a:pt x="1801" y="369"/>
                  </a:lnTo>
                  <a:lnTo>
                    <a:pt x="1805" y="370"/>
                  </a:lnTo>
                  <a:lnTo>
                    <a:pt x="1801" y="369"/>
                  </a:lnTo>
                  <a:lnTo>
                    <a:pt x="1799" y="367"/>
                  </a:lnTo>
                  <a:lnTo>
                    <a:pt x="1797" y="365"/>
                  </a:lnTo>
                  <a:lnTo>
                    <a:pt x="1794" y="365"/>
                  </a:lnTo>
                  <a:lnTo>
                    <a:pt x="1798" y="370"/>
                  </a:lnTo>
                  <a:lnTo>
                    <a:pt x="1800" y="372"/>
                  </a:lnTo>
                  <a:lnTo>
                    <a:pt x="1801" y="373"/>
                  </a:lnTo>
                  <a:lnTo>
                    <a:pt x="1802" y="373"/>
                  </a:lnTo>
                  <a:lnTo>
                    <a:pt x="1802" y="374"/>
                  </a:lnTo>
                  <a:lnTo>
                    <a:pt x="1801" y="373"/>
                  </a:lnTo>
                  <a:lnTo>
                    <a:pt x="1797" y="370"/>
                  </a:lnTo>
                  <a:lnTo>
                    <a:pt x="1794" y="367"/>
                  </a:lnTo>
                  <a:lnTo>
                    <a:pt x="1792" y="368"/>
                  </a:lnTo>
                  <a:lnTo>
                    <a:pt x="1788" y="367"/>
                  </a:lnTo>
                  <a:lnTo>
                    <a:pt x="1787" y="367"/>
                  </a:lnTo>
                  <a:lnTo>
                    <a:pt x="1784" y="367"/>
                  </a:lnTo>
                  <a:lnTo>
                    <a:pt x="1781" y="368"/>
                  </a:lnTo>
                  <a:lnTo>
                    <a:pt x="1784" y="370"/>
                  </a:lnTo>
                  <a:lnTo>
                    <a:pt x="1781" y="370"/>
                  </a:lnTo>
                  <a:lnTo>
                    <a:pt x="1784" y="373"/>
                  </a:lnTo>
                  <a:lnTo>
                    <a:pt x="1789" y="372"/>
                  </a:lnTo>
                  <a:lnTo>
                    <a:pt x="1787" y="373"/>
                  </a:lnTo>
                  <a:lnTo>
                    <a:pt x="1790" y="373"/>
                  </a:lnTo>
                  <a:lnTo>
                    <a:pt x="1794" y="372"/>
                  </a:lnTo>
                  <a:lnTo>
                    <a:pt x="1789" y="374"/>
                  </a:lnTo>
                  <a:lnTo>
                    <a:pt x="1791" y="376"/>
                  </a:lnTo>
                  <a:lnTo>
                    <a:pt x="1791" y="376"/>
                  </a:lnTo>
                  <a:lnTo>
                    <a:pt x="1788" y="376"/>
                  </a:lnTo>
                  <a:lnTo>
                    <a:pt x="1785" y="375"/>
                  </a:lnTo>
                  <a:lnTo>
                    <a:pt x="1782" y="375"/>
                  </a:lnTo>
                  <a:lnTo>
                    <a:pt x="1780" y="375"/>
                  </a:lnTo>
                  <a:lnTo>
                    <a:pt x="1776" y="375"/>
                  </a:lnTo>
                  <a:lnTo>
                    <a:pt x="1771" y="375"/>
                  </a:lnTo>
                  <a:lnTo>
                    <a:pt x="1774" y="376"/>
                  </a:lnTo>
                  <a:lnTo>
                    <a:pt x="1771" y="378"/>
                  </a:lnTo>
                  <a:lnTo>
                    <a:pt x="1775" y="378"/>
                  </a:lnTo>
                  <a:lnTo>
                    <a:pt x="1777" y="378"/>
                  </a:lnTo>
                  <a:lnTo>
                    <a:pt x="1780" y="380"/>
                  </a:lnTo>
                  <a:lnTo>
                    <a:pt x="1782" y="382"/>
                  </a:lnTo>
                  <a:lnTo>
                    <a:pt x="1785" y="382"/>
                  </a:lnTo>
                  <a:lnTo>
                    <a:pt x="1782" y="382"/>
                  </a:lnTo>
                  <a:lnTo>
                    <a:pt x="1781" y="385"/>
                  </a:lnTo>
                  <a:lnTo>
                    <a:pt x="1784" y="385"/>
                  </a:lnTo>
                  <a:lnTo>
                    <a:pt x="1781" y="386"/>
                  </a:lnTo>
                  <a:lnTo>
                    <a:pt x="1781" y="385"/>
                  </a:lnTo>
                  <a:lnTo>
                    <a:pt x="1781" y="383"/>
                  </a:lnTo>
                  <a:lnTo>
                    <a:pt x="1780" y="381"/>
                  </a:lnTo>
                  <a:lnTo>
                    <a:pt x="1777" y="378"/>
                  </a:lnTo>
                  <a:lnTo>
                    <a:pt x="1774" y="380"/>
                  </a:lnTo>
                  <a:lnTo>
                    <a:pt x="1774" y="382"/>
                  </a:lnTo>
                  <a:lnTo>
                    <a:pt x="1775" y="384"/>
                  </a:lnTo>
                  <a:lnTo>
                    <a:pt x="1773" y="381"/>
                  </a:lnTo>
                  <a:lnTo>
                    <a:pt x="1770" y="381"/>
                  </a:lnTo>
                  <a:lnTo>
                    <a:pt x="1767" y="383"/>
                  </a:lnTo>
                  <a:lnTo>
                    <a:pt x="1768" y="385"/>
                  </a:lnTo>
                  <a:lnTo>
                    <a:pt x="1772" y="386"/>
                  </a:lnTo>
                  <a:lnTo>
                    <a:pt x="1766" y="386"/>
                  </a:lnTo>
                  <a:lnTo>
                    <a:pt x="1765" y="384"/>
                  </a:lnTo>
                  <a:lnTo>
                    <a:pt x="1759" y="385"/>
                  </a:lnTo>
                  <a:lnTo>
                    <a:pt x="1760" y="387"/>
                  </a:lnTo>
                  <a:lnTo>
                    <a:pt x="1758" y="385"/>
                  </a:lnTo>
                  <a:lnTo>
                    <a:pt x="1756" y="386"/>
                  </a:lnTo>
                  <a:lnTo>
                    <a:pt x="1758" y="387"/>
                  </a:lnTo>
                  <a:lnTo>
                    <a:pt x="1756" y="390"/>
                  </a:lnTo>
                  <a:lnTo>
                    <a:pt x="1758" y="390"/>
                  </a:lnTo>
                  <a:lnTo>
                    <a:pt x="1764" y="390"/>
                  </a:lnTo>
                  <a:lnTo>
                    <a:pt x="1770" y="391"/>
                  </a:lnTo>
                  <a:lnTo>
                    <a:pt x="1775" y="391"/>
                  </a:lnTo>
                  <a:lnTo>
                    <a:pt x="1777" y="391"/>
                  </a:lnTo>
                  <a:lnTo>
                    <a:pt x="1775" y="392"/>
                  </a:lnTo>
                  <a:lnTo>
                    <a:pt x="1772" y="392"/>
                  </a:lnTo>
                  <a:lnTo>
                    <a:pt x="1766" y="393"/>
                  </a:lnTo>
                  <a:lnTo>
                    <a:pt x="1764" y="392"/>
                  </a:lnTo>
                  <a:lnTo>
                    <a:pt x="1760" y="390"/>
                  </a:lnTo>
                  <a:lnTo>
                    <a:pt x="1758" y="391"/>
                  </a:lnTo>
                  <a:lnTo>
                    <a:pt x="1756" y="392"/>
                  </a:lnTo>
                  <a:lnTo>
                    <a:pt x="1754" y="395"/>
                  </a:lnTo>
                  <a:lnTo>
                    <a:pt x="1756" y="397"/>
                  </a:lnTo>
                  <a:lnTo>
                    <a:pt x="1759" y="395"/>
                  </a:lnTo>
                  <a:lnTo>
                    <a:pt x="1754" y="397"/>
                  </a:lnTo>
                  <a:lnTo>
                    <a:pt x="1756" y="397"/>
                  </a:lnTo>
                  <a:lnTo>
                    <a:pt x="1759" y="397"/>
                  </a:lnTo>
                  <a:lnTo>
                    <a:pt x="1756" y="397"/>
                  </a:lnTo>
                  <a:lnTo>
                    <a:pt x="1759" y="398"/>
                  </a:lnTo>
                  <a:lnTo>
                    <a:pt x="1757" y="399"/>
                  </a:lnTo>
                  <a:lnTo>
                    <a:pt x="1762" y="400"/>
                  </a:lnTo>
                  <a:lnTo>
                    <a:pt x="1765" y="400"/>
                  </a:lnTo>
                  <a:lnTo>
                    <a:pt x="1762" y="400"/>
                  </a:lnTo>
                  <a:lnTo>
                    <a:pt x="1759" y="399"/>
                  </a:lnTo>
                  <a:lnTo>
                    <a:pt x="1754" y="401"/>
                  </a:lnTo>
                  <a:lnTo>
                    <a:pt x="1756" y="401"/>
                  </a:lnTo>
                  <a:lnTo>
                    <a:pt x="1762" y="401"/>
                  </a:lnTo>
                  <a:lnTo>
                    <a:pt x="1757" y="402"/>
                  </a:lnTo>
                  <a:lnTo>
                    <a:pt x="1754" y="403"/>
                  </a:lnTo>
                  <a:lnTo>
                    <a:pt x="1756" y="404"/>
                  </a:lnTo>
                  <a:lnTo>
                    <a:pt x="1759" y="408"/>
                  </a:lnTo>
                  <a:lnTo>
                    <a:pt x="1765" y="404"/>
                  </a:lnTo>
                  <a:lnTo>
                    <a:pt x="1771" y="404"/>
                  </a:lnTo>
                  <a:lnTo>
                    <a:pt x="1773" y="407"/>
                  </a:lnTo>
                  <a:lnTo>
                    <a:pt x="1776" y="402"/>
                  </a:lnTo>
                  <a:lnTo>
                    <a:pt x="1775" y="404"/>
                  </a:lnTo>
                  <a:lnTo>
                    <a:pt x="1776" y="404"/>
                  </a:lnTo>
                  <a:lnTo>
                    <a:pt x="1782" y="404"/>
                  </a:lnTo>
                  <a:lnTo>
                    <a:pt x="1780" y="406"/>
                  </a:lnTo>
                  <a:lnTo>
                    <a:pt x="1783" y="406"/>
                  </a:lnTo>
                  <a:lnTo>
                    <a:pt x="1785" y="406"/>
                  </a:lnTo>
                  <a:lnTo>
                    <a:pt x="1784" y="403"/>
                  </a:lnTo>
                  <a:lnTo>
                    <a:pt x="1787" y="401"/>
                  </a:lnTo>
                  <a:lnTo>
                    <a:pt x="1785" y="403"/>
                  </a:lnTo>
                  <a:lnTo>
                    <a:pt x="1787" y="404"/>
                  </a:lnTo>
                  <a:lnTo>
                    <a:pt x="1788" y="404"/>
                  </a:lnTo>
                  <a:lnTo>
                    <a:pt x="1790" y="404"/>
                  </a:lnTo>
                  <a:lnTo>
                    <a:pt x="1788" y="407"/>
                  </a:lnTo>
                  <a:lnTo>
                    <a:pt x="1784" y="406"/>
                  </a:lnTo>
                  <a:lnTo>
                    <a:pt x="1781" y="408"/>
                  </a:lnTo>
                  <a:lnTo>
                    <a:pt x="1782" y="410"/>
                  </a:lnTo>
                  <a:lnTo>
                    <a:pt x="1780" y="410"/>
                  </a:lnTo>
                  <a:lnTo>
                    <a:pt x="1780" y="408"/>
                  </a:lnTo>
                  <a:lnTo>
                    <a:pt x="1777" y="406"/>
                  </a:lnTo>
                  <a:lnTo>
                    <a:pt x="1774" y="407"/>
                  </a:lnTo>
                  <a:lnTo>
                    <a:pt x="1764" y="407"/>
                  </a:lnTo>
                  <a:lnTo>
                    <a:pt x="1756" y="409"/>
                  </a:lnTo>
                  <a:lnTo>
                    <a:pt x="1755" y="412"/>
                  </a:lnTo>
                  <a:lnTo>
                    <a:pt x="1757" y="412"/>
                  </a:lnTo>
                  <a:lnTo>
                    <a:pt x="1760" y="412"/>
                  </a:lnTo>
                  <a:lnTo>
                    <a:pt x="1758" y="414"/>
                  </a:lnTo>
                  <a:lnTo>
                    <a:pt x="1759" y="416"/>
                  </a:lnTo>
                  <a:lnTo>
                    <a:pt x="1757" y="415"/>
                  </a:lnTo>
                  <a:lnTo>
                    <a:pt x="1754" y="414"/>
                  </a:lnTo>
                  <a:lnTo>
                    <a:pt x="1756" y="416"/>
                  </a:lnTo>
                  <a:lnTo>
                    <a:pt x="1757" y="418"/>
                  </a:lnTo>
                  <a:lnTo>
                    <a:pt x="1762" y="416"/>
                  </a:lnTo>
                  <a:lnTo>
                    <a:pt x="1764" y="416"/>
                  </a:lnTo>
                  <a:lnTo>
                    <a:pt x="1764" y="418"/>
                  </a:lnTo>
                  <a:lnTo>
                    <a:pt x="1763" y="419"/>
                  </a:lnTo>
                  <a:lnTo>
                    <a:pt x="1763" y="419"/>
                  </a:lnTo>
                  <a:lnTo>
                    <a:pt x="1762" y="420"/>
                  </a:lnTo>
                  <a:lnTo>
                    <a:pt x="1762" y="420"/>
                  </a:lnTo>
                  <a:lnTo>
                    <a:pt x="1762" y="420"/>
                  </a:lnTo>
                  <a:lnTo>
                    <a:pt x="1758" y="419"/>
                  </a:lnTo>
                  <a:lnTo>
                    <a:pt x="1756" y="421"/>
                  </a:lnTo>
                  <a:lnTo>
                    <a:pt x="1757" y="425"/>
                  </a:lnTo>
                  <a:lnTo>
                    <a:pt x="1759" y="426"/>
                  </a:lnTo>
                  <a:lnTo>
                    <a:pt x="1762" y="424"/>
                  </a:lnTo>
                  <a:lnTo>
                    <a:pt x="1762" y="426"/>
                  </a:lnTo>
                  <a:lnTo>
                    <a:pt x="1764" y="426"/>
                  </a:lnTo>
                  <a:lnTo>
                    <a:pt x="1764" y="429"/>
                  </a:lnTo>
                  <a:lnTo>
                    <a:pt x="1765" y="429"/>
                  </a:lnTo>
                  <a:lnTo>
                    <a:pt x="1767" y="425"/>
                  </a:lnTo>
                  <a:lnTo>
                    <a:pt x="1770" y="424"/>
                  </a:lnTo>
                  <a:lnTo>
                    <a:pt x="1772" y="421"/>
                  </a:lnTo>
                  <a:lnTo>
                    <a:pt x="1774" y="420"/>
                  </a:lnTo>
                  <a:lnTo>
                    <a:pt x="1780" y="420"/>
                  </a:lnTo>
                  <a:lnTo>
                    <a:pt x="1777" y="421"/>
                  </a:lnTo>
                  <a:lnTo>
                    <a:pt x="1775" y="426"/>
                  </a:lnTo>
                  <a:lnTo>
                    <a:pt x="1775" y="424"/>
                  </a:lnTo>
                  <a:lnTo>
                    <a:pt x="1775" y="421"/>
                  </a:lnTo>
                  <a:lnTo>
                    <a:pt x="1773" y="423"/>
                  </a:lnTo>
                  <a:lnTo>
                    <a:pt x="1770" y="425"/>
                  </a:lnTo>
                  <a:lnTo>
                    <a:pt x="1770" y="427"/>
                  </a:lnTo>
                  <a:lnTo>
                    <a:pt x="1766" y="429"/>
                  </a:lnTo>
                  <a:lnTo>
                    <a:pt x="1767" y="430"/>
                  </a:lnTo>
                  <a:lnTo>
                    <a:pt x="1764" y="432"/>
                  </a:lnTo>
                  <a:lnTo>
                    <a:pt x="1763" y="433"/>
                  </a:lnTo>
                  <a:lnTo>
                    <a:pt x="1766" y="434"/>
                  </a:lnTo>
                  <a:lnTo>
                    <a:pt x="1768" y="435"/>
                  </a:lnTo>
                  <a:lnTo>
                    <a:pt x="1771" y="433"/>
                  </a:lnTo>
                  <a:lnTo>
                    <a:pt x="1768" y="435"/>
                  </a:lnTo>
                  <a:lnTo>
                    <a:pt x="1766" y="435"/>
                  </a:lnTo>
                  <a:lnTo>
                    <a:pt x="1765" y="437"/>
                  </a:lnTo>
                  <a:lnTo>
                    <a:pt x="1762" y="436"/>
                  </a:lnTo>
                  <a:lnTo>
                    <a:pt x="1762" y="438"/>
                  </a:lnTo>
                  <a:lnTo>
                    <a:pt x="1758" y="440"/>
                  </a:lnTo>
                  <a:lnTo>
                    <a:pt x="1760" y="437"/>
                  </a:lnTo>
                  <a:lnTo>
                    <a:pt x="1758" y="437"/>
                  </a:lnTo>
                  <a:lnTo>
                    <a:pt x="1757" y="440"/>
                  </a:lnTo>
                  <a:lnTo>
                    <a:pt x="1758" y="443"/>
                  </a:lnTo>
                  <a:lnTo>
                    <a:pt x="1759" y="444"/>
                  </a:lnTo>
                  <a:lnTo>
                    <a:pt x="1762" y="442"/>
                  </a:lnTo>
                  <a:lnTo>
                    <a:pt x="1763" y="444"/>
                  </a:lnTo>
                  <a:lnTo>
                    <a:pt x="1765" y="443"/>
                  </a:lnTo>
                  <a:lnTo>
                    <a:pt x="1764" y="441"/>
                  </a:lnTo>
                  <a:lnTo>
                    <a:pt x="1770" y="441"/>
                  </a:lnTo>
                  <a:lnTo>
                    <a:pt x="1766" y="441"/>
                  </a:lnTo>
                  <a:lnTo>
                    <a:pt x="1770" y="442"/>
                  </a:lnTo>
                  <a:lnTo>
                    <a:pt x="1771" y="440"/>
                  </a:lnTo>
                  <a:lnTo>
                    <a:pt x="1771" y="437"/>
                  </a:lnTo>
                  <a:lnTo>
                    <a:pt x="1774" y="438"/>
                  </a:lnTo>
                  <a:lnTo>
                    <a:pt x="1771" y="440"/>
                  </a:lnTo>
                  <a:lnTo>
                    <a:pt x="1770" y="442"/>
                  </a:lnTo>
                  <a:lnTo>
                    <a:pt x="1768" y="442"/>
                  </a:lnTo>
                  <a:lnTo>
                    <a:pt x="1771" y="443"/>
                  </a:lnTo>
                  <a:lnTo>
                    <a:pt x="1770" y="444"/>
                  </a:lnTo>
                  <a:lnTo>
                    <a:pt x="1772" y="444"/>
                  </a:lnTo>
                  <a:lnTo>
                    <a:pt x="1770" y="445"/>
                  </a:lnTo>
                  <a:lnTo>
                    <a:pt x="1766" y="447"/>
                  </a:lnTo>
                  <a:lnTo>
                    <a:pt x="1767" y="450"/>
                  </a:lnTo>
                  <a:lnTo>
                    <a:pt x="1768" y="452"/>
                  </a:lnTo>
                  <a:lnTo>
                    <a:pt x="1771" y="450"/>
                  </a:lnTo>
                  <a:lnTo>
                    <a:pt x="1774" y="449"/>
                  </a:lnTo>
                  <a:lnTo>
                    <a:pt x="1771" y="450"/>
                  </a:lnTo>
                  <a:lnTo>
                    <a:pt x="1770" y="453"/>
                  </a:lnTo>
                  <a:lnTo>
                    <a:pt x="1767" y="452"/>
                  </a:lnTo>
                  <a:lnTo>
                    <a:pt x="1765" y="452"/>
                  </a:lnTo>
                  <a:lnTo>
                    <a:pt x="1763" y="450"/>
                  </a:lnTo>
                  <a:lnTo>
                    <a:pt x="1762" y="452"/>
                  </a:lnTo>
                  <a:lnTo>
                    <a:pt x="1760" y="455"/>
                  </a:lnTo>
                  <a:lnTo>
                    <a:pt x="1760" y="457"/>
                  </a:lnTo>
                  <a:lnTo>
                    <a:pt x="1763" y="460"/>
                  </a:lnTo>
                  <a:lnTo>
                    <a:pt x="1766" y="461"/>
                  </a:lnTo>
                  <a:lnTo>
                    <a:pt x="1768" y="463"/>
                  </a:lnTo>
                  <a:lnTo>
                    <a:pt x="1772" y="463"/>
                  </a:lnTo>
                  <a:lnTo>
                    <a:pt x="1772" y="464"/>
                  </a:lnTo>
                  <a:lnTo>
                    <a:pt x="1779" y="466"/>
                  </a:lnTo>
                  <a:lnTo>
                    <a:pt x="1780" y="464"/>
                  </a:lnTo>
                  <a:lnTo>
                    <a:pt x="1777" y="466"/>
                  </a:lnTo>
                  <a:lnTo>
                    <a:pt x="1775" y="469"/>
                  </a:lnTo>
                  <a:lnTo>
                    <a:pt x="1781" y="468"/>
                  </a:lnTo>
                  <a:lnTo>
                    <a:pt x="1784" y="469"/>
                  </a:lnTo>
                  <a:lnTo>
                    <a:pt x="1788" y="470"/>
                  </a:lnTo>
                  <a:lnTo>
                    <a:pt x="1789" y="470"/>
                  </a:lnTo>
                  <a:lnTo>
                    <a:pt x="1794" y="468"/>
                  </a:lnTo>
                  <a:lnTo>
                    <a:pt x="1796" y="467"/>
                  </a:lnTo>
                  <a:lnTo>
                    <a:pt x="1797" y="467"/>
                  </a:lnTo>
                  <a:lnTo>
                    <a:pt x="1802" y="464"/>
                  </a:lnTo>
                  <a:lnTo>
                    <a:pt x="1805" y="461"/>
                  </a:lnTo>
                  <a:lnTo>
                    <a:pt x="1814" y="454"/>
                  </a:lnTo>
                  <a:lnTo>
                    <a:pt x="1815" y="452"/>
                  </a:lnTo>
                  <a:lnTo>
                    <a:pt x="1817" y="451"/>
                  </a:lnTo>
                  <a:lnTo>
                    <a:pt x="1817" y="449"/>
                  </a:lnTo>
                  <a:lnTo>
                    <a:pt x="1817" y="447"/>
                  </a:lnTo>
                  <a:lnTo>
                    <a:pt x="1817" y="449"/>
                  </a:lnTo>
                  <a:lnTo>
                    <a:pt x="1819" y="450"/>
                  </a:lnTo>
                  <a:lnTo>
                    <a:pt x="1822" y="451"/>
                  </a:lnTo>
                  <a:lnTo>
                    <a:pt x="1823" y="449"/>
                  </a:lnTo>
                  <a:lnTo>
                    <a:pt x="1825" y="447"/>
                  </a:lnTo>
                  <a:lnTo>
                    <a:pt x="1827" y="445"/>
                  </a:lnTo>
                  <a:lnTo>
                    <a:pt x="1828" y="442"/>
                  </a:lnTo>
                  <a:lnTo>
                    <a:pt x="1826" y="440"/>
                  </a:lnTo>
                  <a:lnTo>
                    <a:pt x="1827" y="437"/>
                  </a:lnTo>
                  <a:lnTo>
                    <a:pt x="1831" y="438"/>
                  </a:lnTo>
                  <a:lnTo>
                    <a:pt x="1830" y="436"/>
                  </a:lnTo>
                  <a:lnTo>
                    <a:pt x="1828" y="434"/>
                  </a:lnTo>
                  <a:lnTo>
                    <a:pt x="1831" y="432"/>
                  </a:lnTo>
                  <a:lnTo>
                    <a:pt x="1833" y="433"/>
                  </a:lnTo>
                  <a:lnTo>
                    <a:pt x="1831" y="436"/>
                  </a:lnTo>
                  <a:lnTo>
                    <a:pt x="1832" y="440"/>
                  </a:lnTo>
                  <a:lnTo>
                    <a:pt x="1832" y="443"/>
                  </a:lnTo>
                  <a:lnTo>
                    <a:pt x="1832" y="445"/>
                  </a:lnTo>
                  <a:lnTo>
                    <a:pt x="1834" y="445"/>
                  </a:lnTo>
                  <a:lnTo>
                    <a:pt x="1838" y="446"/>
                  </a:lnTo>
                  <a:lnTo>
                    <a:pt x="1839" y="449"/>
                  </a:lnTo>
                  <a:lnTo>
                    <a:pt x="1838" y="451"/>
                  </a:lnTo>
                  <a:lnTo>
                    <a:pt x="1839" y="453"/>
                  </a:lnTo>
                  <a:lnTo>
                    <a:pt x="1839" y="457"/>
                  </a:lnTo>
                  <a:lnTo>
                    <a:pt x="1840" y="461"/>
                  </a:lnTo>
                  <a:lnTo>
                    <a:pt x="1842" y="464"/>
                  </a:lnTo>
                  <a:lnTo>
                    <a:pt x="1843" y="461"/>
                  </a:lnTo>
                  <a:lnTo>
                    <a:pt x="1843" y="464"/>
                  </a:lnTo>
                  <a:lnTo>
                    <a:pt x="1845" y="463"/>
                  </a:lnTo>
                  <a:lnTo>
                    <a:pt x="1847" y="466"/>
                  </a:lnTo>
                  <a:lnTo>
                    <a:pt x="1847" y="466"/>
                  </a:lnTo>
                  <a:lnTo>
                    <a:pt x="1847" y="466"/>
                  </a:lnTo>
                  <a:lnTo>
                    <a:pt x="1848" y="467"/>
                  </a:lnTo>
                  <a:lnTo>
                    <a:pt x="1847" y="469"/>
                  </a:lnTo>
                  <a:lnTo>
                    <a:pt x="1845" y="474"/>
                  </a:lnTo>
                  <a:lnTo>
                    <a:pt x="1848" y="474"/>
                  </a:lnTo>
                  <a:lnTo>
                    <a:pt x="1848" y="477"/>
                  </a:lnTo>
                  <a:lnTo>
                    <a:pt x="1849" y="478"/>
                  </a:lnTo>
                  <a:lnTo>
                    <a:pt x="1848" y="481"/>
                  </a:lnTo>
                  <a:lnTo>
                    <a:pt x="1851" y="481"/>
                  </a:lnTo>
                  <a:lnTo>
                    <a:pt x="1852" y="487"/>
                  </a:lnTo>
                  <a:lnTo>
                    <a:pt x="1853" y="489"/>
                  </a:lnTo>
                  <a:lnTo>
                    <a:pt x="1856" y="492"/>
                  </a:lnTo>
                  <a:lnTo>
                    <a:pt x="1856" y="492"/>
                  </a:lnTo>
                  <a:lnTo>
                    <a:pt x="1857" y="493"/>
                  </a:lnTo>
                  <a:lnTo>
                    <a:pt x="1859" y="496"/>
                  </a:lnTo>
                  <a:lnTo>
                    <a:pt x="1861" y="496"/>
                  </a:lnTo>
                  <a:lnTo>
                    <a:pt x="1862" y="498"/>
                  </a:lnTo>
                  <a:lnTo>
                    <a:pt x="1861" y="501"/>
                  </a:lnTo>
                  <a:lnTo>
                    <a:pt x="1859" y="500"/>
                  </a:lnTo>
                  <a:lnTo>
                    <a:pt x="1860" y="505"/>
                  </a:lnTo>
                  <a:lnTo>
                    <a:pt x="1858" y="504"/>
                  </a:lnTo>
                  <a:lnTo>
                    <a:pt x="1858" y="506"/>
                  </a:lnTo>
                  <a:lnTo>
                    <a:pt x="1859" y="509"/>
                  </a:lnTo>
                  <a:lnTo>
                    <a:pt x="1861" y="514"/>
                  </a:lnTo>
                  <a:lnTo>
                    <a:pt x="1862" y="517"/>
                  </a:lnTo>
                  <a:lnTo>
                    <a:pt x="1862" y="519"/>
                  </a:lnTo>
                  <a:lnTo>
                    <a:pt x="1865" y="521"/>
                  </a:lnTo>
                  <a:lnTo>
                    <a:pt x="1868" y="522"/>
                  </a:lnTo>
                  <a:lnTo>
                    <a:pt x="1874" y="520"/>
                  </a:lnTo>
                  <a:lnTo>
                    <a:pt x="1879" y="521"/>
                  </a:lnTo>
                  <a:lnTo>
                    <a:pt x="1882" y="518"/>
                  </a:lnTo>
                  <a:lnTo>
                    <a:pt x="1879" y="515"/>
                  </a:lnTo>
                  <a:lnTo>
                    <a:pt x="1879" y="512"/>
                  </a:lnTo>
                  <a:lnTo>
                    <a:pt x="1882" y="511"/>
                  </a:lnTo>
                  <a:lnTo>
                    <a:pt x="1884" y="509"/>
                  </a:lnTo>
                  <a:lnTo>
                    <a:pt x="1886" y="510"/>
                  </a:lnTo>
                  <a:lnTo>
                    <a:pt x="1886" y="506"/>
                  </a:lnTo>
                  <a:lnTo>
                    <a:pt x="1890" y="506"/>
                  </a:lnTo>
                  <a:lnTo>
                    <a:pt x="1895" y="506"/>
                  </a:lnTo>
                  <a:lnTo>
                    <a:pt x="1899" y="505"/>
                  </a:lnTo>
                  <a:lnTo>
                    <a:pt x="1900" y="505"/>
                  </a:lnTo>
                  <a:lnTo>
                    <a:pt x="1902" y="508"/>
                  </a:lnTo>
                  <a:lnTo>
                    <a:pt x="1904" y="505"/>
                  </a:lnTo>
                  <a:lnTo>
                    <a:pt x="1905" y="501"/>
                  </a:lnTo>
                  <a:lnTo>
                    <a:pt x="1909" y="496"/>
                  </a:lnTo>
                  <a:lnTo>
                    <a:pt x="1910" y="491"/>
                  </a:lnTo>
                  <a:lnTo>
                    <a:pt x="1910" y="491"/>
                  </a:lnTo>
                  <a:lnTo>
                    <a:pt x="1911" y="487"/>
                  </a:lnTo>
                  <a:lnTo>
                    <a:pt x="1911" y="487"/>
                  </a:lnTo>
                  <a:lnTo>
                    <a:pt x="1910" y="485"/>
                  </a:lnTo>
                  <a:lnTo>
                    <a:pt x="1912" y="483"/>
                  </a:lnTo>
                  <a:lnTo>
                    <a:pt x="1913" y="475"/>
                  </a:lnTo>
                  <a:lnTo>
                    <a:pt x="1911" y="472"/>
                  </a:lnTo>
                  <a:lnTo>
                    <a:pt x="1915" y="472"/>
                  </a:lnTo>
                  <a:lnTo>
                    <a:pt x="1913" y="470"/>
                  </a:lnTo>
                  <a:lnTo>
                    <a:pt x="1915" y="462"/>
                  </a:lnTo>
                  <a:lnTo>
                    <a:pt x="1910" y="461"/>
                  </a:lnTo>
                  <a:lnTo>
                    <a:pt x="1912" y="461"/>
                  </a:lnTo>
                  <a:lnTo>
                    <a:pt x="1916" y="461"/>
                  </a:lnTo>
                  <a:lnTo>
                    <a:pt x="1915" y="459"/>
                  </a:lnTo>
                  <a:lnTo>
                    <a:pt x="1912" y="458"/>
                  </a:lnTo>
                  <a:lnTo>
                    <a:pt x="1912" y="458"/>
                  </a:lnTo>
                  <a:lnTo>
                    <a:pt x="1918" y="458"/>
                  </a:lnTo>
                  <a:lnTo>
                    <a:pt x="1919" y="455"/>
                  </a:lnTo>
                  <a:lnTo>
                    <a:pt x="1921" y="455"/>
                  </a:lnTo>
                  <a:lnTo>
                    <a:pt x="1925" y="454"/>
                  </a:lnTo>
                  <a:lnTo>
                    <a:pt x="1927" y="452"/>
                  </a:lnTo>
                  <a:lnTo>
                    <a:pt x="1926" y="451"/>
                  </a:lnTo>
                  <a:lnTo>
                    <a:pt x="1927" y="449"/>
                  </a:lnTo>
                  <a:lnTo>
                    <a:pt x="1929" y="454"/>
                  </a:lnTo>
                  <a:lnTo>
                    <a:pt x="1930" y="451"/>
                  </a:lnTo>
                  <a:lnTo>
                    <a:pt x="1935" y="447"/>
                  </a:lnTo>
                  <a:lnTo>
                    <a:pt x="1937" y="447"/>
                  </a:lnTo>
                  <a:lnTo>
                    <a:pt x="1936" y="444"/>
                  </a:lnTo>
                  <a:lnTo>
                    <a:pt x="1938" y="446"/>
                  </a:lnTo>
                  <a:lnTo>
                    <a:pt x="1939" y="445"/>
                  </a:lnTo>
                  <a:lnTo>
                    <a:pt x="1938" y="443"/>
                  </a:lnTo>
                  <a:lnTo>
                    <a:pt x="1936" y="443"/>
                  </a:lnTo>
                  <a:lnTo>
                    <a:pt x="1934" y="444"/>
                  </a:lnTo>
                  <a:lnTo>
                    <a:pt x="1933" y="441"/>
                  </a:lnTo>
                  <a:lnTo>
                    <a:pt x="1936" y="443"/>
                  </a:lnTo>
                  <a:lnTo>
                    <a:pt x="1938" y="440"/>
                  </a:lnTo>
                  <a:lnTo>
                    <a:pt x="1941" y="438"/>
                  </a:lnTo>
                  <a:lnTo>
                    <a:pt x="1942" y="436"/>
                  </a:lnTo>
                  <a:lnTo>
                    <a:pt x="1944" y="435"/>
                  </a:lnTo>
                  <a:lnTo>
                    <a:pt x="1945" y="433"/>
                  </a:lnTo>
                  <a:lnTo>
                    <a:pt x="1943" y="429"/>
                  </a:lnTo>
                  <a:lnTo>
                    <a:pt x="1941" y="427"/>
                  </a:lnTo>
                  <a:lnTo>
                    <a:pt x="1939" y="427"/>
                  </a:lnTo>
                  <a:lnTo>
                    <a:pt x="1938" y="426"/>
                  </a:lnTo>
                  <a:lnTo>
                    <a:pt x="1937" y="423"/>
                  </a:lnTo>
                  <a:lnTo>
                    <a:pt x="1935" y="423"/>
                  </a:lnTo>
                  <a:lnTo>
                    <a:pt x="1929" y="418"/>
                  </a:lnTo>
                  <a:lnTo>
                    <a:pt x="1927" y="418"/>
                  </a:lnTo>
                  <a:lnTo>
                    <a:pt x="1924" y="417"/>
                  </a:lnTo>
                  <a:lnTo>
                    <a:pt x="1920" y="416"/>
                  </a:lnTo>
                  <a:lnTo>
                    <a:pt x="1921" y="414"/>
                  </a:lnTo>
                  <a:lnTo>
                    <a:pt x="1919" y="410"/>
                  </a:lnTo>
                  <a:lnTo>
                    <a:pt x="1920" y="408"/>
                  </a:lnTo>
                  <a:lnTo>
                    <a:pt x="1920" y="403"/>
                  </a:lnTo>
                  <a:lnTo>
                    <a:pt x="1919" y="401"/>
                  </a:lnTo>
                  <a:lnTo>
                    <a:pt x="1920" y="398"/>
                  </a:lnTo>
                  <a:lnTo>
                    <a:pt x="1921" y="397"/>
                  </a:lnTo>
                  <a:lnTo>
                    <a:pt x="1920" y="394"/>
                  </a:lnTo>
                  <a:lnTo>
                    <a:pt x="1922" y="393"/>
                  </a:lnTo>
                  <a:lnTo>
                    <a:pt x="1922" y="391"/>
                  </a:lnTo>
                  <a:lnTo>
                    <a:pt x="1926" y="383"/>
                  </a:lnTo>
                  <a:lnTo>
                    <a:pt x="1924" y="382"/>
                  </a:lnTo>
                  <a:lnTo>
                    <a:pt x="1924" y="377"/>
                  </a:lnTo>
                  <a:lnTo>
                    <a:pt x="1925" y="378"/>
                  </a:lnTo>
                  <a:lnTo>
                    <a:pt x="1927" y="377"/>
                  </a:lnTo>
                  <a:lnTo>
                    <a:pt x="1930" y="376"/>
                  </a:lnTo>
                  <a:lnTo>
                    <a:pt x="1932" y="373"/>
                  </a:lnTo>
                  <a:lnTo>
                    <a:pt x="1929" y="369"/>
                  </a:lnTo>
                  <a:lnTo>
                    <a:pt x="1928" y="368"/>
                  </a:lnTo>
                  <a:lnTo>
                    <a:pt x="1928" y="365"/>
                  </a:lnTo>
                  <a:lnTo>
                    <a:pt x="1930" y="369"/>
                  </a:lnTo>
                  <a:lnTo>
                    <a:pt x="1933" y="370"/>
                  </a:lnTo>
                  <a:lnTo>
                    <a:pt x="1937" y="368"/>
                  </a:lnTo>
                  <a:lnTo>
                    <a:pt x="1937" y="366"/>
                  </a:lnTo>
                  <a:lnTo>
                    <a:pt x="1939" y="365"/>
                  </a:lnTo>
                  <a:lnTo>
                    <a:pt x="1941" y="361"/>
                  </a:lnTo>
                  <a:lnTo>
                    <a:pt x="1944" y="361"/>
                  </a:lnTo>
                  <a:lnTo>
                    <a:pt x="1943" y="360"/>
                  </a:lnTo>
                  <a:lnTo>
                    <a:pt x="1946" y="361"/>
                  </a:lnTo>
                  <a:lnTo>
                    <a:pt x="1949" y="359"/>
                  </a:lnTo>
                  <a:lnTo>
                    <a:pt x="1950" y="357"/>
                  </a:lnTo>
                  <a:lnTo>
                    <a:pt x="1951" y="357"/>
                  </a:lnTo>
                  <a:lnTo>
                    <a:pt x="1953" y="356"/>
                  </a:lnTo>
                  <a:lnTo>
                    <a:pt x="1955" y="356"/>
                  </a:lnTo>
                  <a:lnTo>
                    <a:pt x="1961" y="352"/>
                  </a:lnTo>
                  <a:lnTo>
                    <a:pt x="1963" y="350"/>
                  </a:lnTo>
                  <a:lnTo>
                    <a:pt x="1967" y="350"/>
                  </a:lnTo>
                  <a:lnTo>
                    <a:pt x="1969" y="349"/>
                  </a:lnTo>
                  <a:lnTo>
                    <a:pt x="1972" y="343"/>
                  </a:lnTo>
                  <a:lnTo>
                    <a:pt x="1975" y="341"/>
                  </a:lnTo>
                  <a:lnTo>
                    <a:pt x="1979" y="337"/>
                  </a:lnTo>
                  <a:lnTo>
                    <a:pt x="1980" y="333"/>
                  </a:lnTo>
                  <a:lnTo>
                    <a:pt x="1978" y="332"/>
                  </a:lnTo>
                  <a:lnTo>
                    <a:pt x="1975" y="330"/>
                  </a:lnTo>
                  <a:lnTo>
                    <a:pt x="1977" y="331"/>
                  </a:lnTo>
                  <a:lnTo>
                    <a:pt x="1976" y="327"/>
                  </a:lnTo>
                  <a:lnTo>
                    <a:pt x="1973" y="326"/>
                  </a:lnTo>
                  <a:lnTo>
                    <a:pt x="1976" y="326"/>
                  </a:lnTo>
                  <a:lnTo>
                    <a:pt x="1978" y="323"/>
                  </a:lnTo>
                  <a:lnTo>
                    <a:pt x="1980" y="322"/>
                  </a:lnTo>
                  <a:lnTo>
                    <a:pt x="1980" y="318"/>
                  </a:lnTo>
                  <a:lnTo>
                    <a:pt x="1982" y="316"/>
                  </a:lnTo>
                  <a:lnTo>
                    <a:pt x="1979" y="316"/>
                  </a:lnTo>
                  <a:lnTo>
                    <a:pt x="1980" y="314"/>
                  </a:lnTo>
                  <a:lnTo>
                    <a:pt x="1984" y="314"/>
                  </a:lnTo>
                  <a:lnTo>
                    <a:pt x="1986" y="314"/>
                  </a:lnTo>
                  <a:lnTo>
                    <a:pt x="1985" y="312"/>
                  </a:lnTo>
                  <a:lnTo>
                    <a:pt x="1987" y="310"/>
                  </a:lnTo>
                  <a:lnTo>
                    <a:pt x="1989" y="310"/>
                  </a:lnTo>
                  <a:lnTo>
                    <a:pt x="1992" y="309"/>
                  </a:lnTo>
                  <a:lnTo>
                    <a:pt x="1990" y="305"/>
                  </a:lnTo>
                  <a:lnTo>
                    <a:pt x="1996" y="306"/>
                  </a:lnTo>
                  <a:lnTo>
                    <a:pt x="1996" y="304"/>
                  </a:lnTo>
                  <a:lnTo>
                    <a:pt x="1998" y="306"/>
                  </a:lnTo>
                  <a:lnTo>
                    <a:pt x="2002" y="307"/>
                  </a:lnTo>
                  <a:lnTo>
                    <a:pt x="2004" y="307"/>
                  </a:lnTo>
                  <a:lnTo>
                    <a:pt x="2002" y="305"/>
                  </a:lnTo>
                  <a:lnTo>
                    <a:pt x="2005" y="306"/>
                  </a:lnTo>
                  <a:lnTo>
                    <a:pt x="2011" y="305"/>
                  </a:lnTo>
                  <a:lnTo>
                    <a:pt x="2015" y="305"/>
                  </a:lnTo>
                  <a:lnTo>
                    <a:pt x="2016" y="306"/>
                  </a:lnTo>
                  <a:lnTo>
                    <a:pt x="2021" y="306"/>
                  </a:lnTo>
                  <a:lnTo>
                    <a:pt x="2021" y="306"/>
                  </a:lnTo>
                  <a:lnTo>
                    <a:pt x="2022" y="307"/>
                  </a:lnTo>
                  <a:lnTo>
                    <a:pt x="2024" y="309"/>
                  </a:lnTo>
                  <a:lnTo>
                    <a:pt x="2027" y="309"/>
                  </a:lnTo>
                  <a:lnTo>
                    <a:pt x="2031" y="314"/>
                  </a:lnTo>
                  <a:lnTo>
                    <a:pt x="2031" y="316"/>
                  </a:lnTo>
                  <a:lnTo>
                    <a:pt x="2031" y="318"/>
                  </a:lnTo>
                  <a:lnTo>
                    <a:pt x="2030" y="321"/>
                  </a:lnTo>
                  <a:lnTo>
                    <a:pt x="2033" y="323"/>
                  </a:lnTo>
                  <a:lnTo>
                    <a:pt x="2033" y="323"/>
                  </a:lnTo>
                  <a:lnTo>
                    <a:pt x="2032" y="324"/>
                  </a:lnTo>
                  <a:lnTo>
                    <a:pt x="2030" y="324"/>
                  </a:lnTo>
                  <a:lnTo>
                    <a:pt x="2032" y="326"/>
                  </a:lnTo>
                  <a:lnTo>
                    <a:pt x="2030" y="325"/>
                  </a:lnTo>
                  <a:lnTo>
                    <a:pt x="2027" y="325"/>
                  </a:lnTo>
                  <a:lnTo>
                    <a:pt x="2023" y="326"/>
                  </a:lnTo>
                  <a:lnTo>
                    <a:pt x="2021" y="329"/>
                  </a:lnTo>
                  <a:lnTo>
                    <a:pt x="2016" y="335"/>
                  </a:lnTo>
                  <a:lnTo>
                    <a:pt x="2014" y="337"/>
                  </a:lnTo>
                  <a:lnTo>
                    <a:pt x="2013" y="340"/>
                  </a:lnTo>
                  <a:lnTo>
                    <a:pt x="2010" y="341"/>
                  </a:lnTo>
                  <a:lnTo>
                    <a:pt x="2007" y="344"/>
                  </a:lnTo>
                  <a:lnTo>
                    <a:pt x="2005" y="344"/>
                  </a:lnTo>
                  <a:lnTo>
                    <a:pt x="2005" y="347"/>
                  </a:lnTo>
                  <a:lnTo>
                    <a:pt x="2002" y="348"/>
                  </a:lnTo>
                  <a:lnTo>
                    <a:pt x="2002" y="348"/>
                  </a:lnTo>
                  <a:lnTo>
                    <a:pt x="1998" y="353"/>
                  </a:lnTo>
                  <a:lnTo>
                    <a:pt x="1995" y="351"/>
                  </a:lnTo>
                  <a:lnTo>
                    <a:pt x="1993" y="355"/>
                  </a:lnTo>
                  <a:lnTo>
                    <a:pt x="1992" y="357"/>
                  </a:lnTo>
                  <a:lnTo>
                    <a:pt x="1992" y="360"/>
                  </a:lnTo>
                  <a:lnTo>
                    <a:pt x="1992" y="361"/>
                  </a:lnTo>
                  <a:lnTo>
                    <a:pt x="1986" y="363"/>
                  </a:lnTo>
                  <a:lnTo>
                    <a:pt x="1986" y="361"/>
                  </a:lnTo>
                  <a:lnTo>
                    <a:pt x="1984" y="363"/>
                  </a:lnTo>
                  <a:lnTo>
                    <a:pt x="1980" y="360"/>
                  </a:lnTo>
                  <a:lnTo>
                    <a:pt x="1980" y="363"/>
                  </a:lnTo>
                  <a:lnTo>
                    <a:pt x="1980" y="365"/>
                  </a:lnTo>
                  <a:lnTo>
                    <a:pt x="1979" y="368"/>
                  </a:lnTo>
                  <a:lnTo>
                    <a:pt x="1976" y="370"/>
                  </a:lnTo>
                  <a:lnTo>
                    <a:pt x="1976" y="373"/>
                  </a:lnTo>
                  <a:lnTo>
                    <a:pt x="1976" y="375"/>
                  </a:lnTo>
                  <a:lnTo>
                    <a:pt x="1975" y="378"/>
                  </a:lnTo>
                  <a:lnTo>
                    <a:pt x="1976" y="381"/>
                  </a:lnTo>
                  <a:lnTo>
                    <a:pt x="1977" y="380"/>
                  </a:lnTo>
                  <a:lnTo>
                    <a:pt x="1978" y="383"/>
                  </a:lnTo>
                  <a:lnTo>
                    <a:pt x="1978" y="385"/>
                  </a:lnTo>
                  <a:lnTo>
                    <a:pt x="1977" y="387"/>
                  </a:lnTo>
                  <a:lnTo>
                    <a:pt x="1977" y="389"/>
                  </a:lnTo>
                  <a:lnTo>
                    <a:pt x="1979" y="392"/>
                  </a:lnTo>
                  <a:lnTo>
                    <a:pt x="1982" y="398"/>
                  </a:lnTo>
                  <a:lnTo>
                    <a:pt x="1980" y="397"/>
                  </a:lnTo>
                  <a:lnTo>
                    <a:pt x="1980" y="402"/>
                  </a:lnTo>
                  <a:lnTo>
                    <a:pt x="1980" y="406"/>
                  </a:lnTo>
                  <a:lnTo>
                    <a:pt x="1978" y="408"/>
                  </a:lnTo>
                  <a:lnTo>
                    <a:pt x="1979" y="410"/>
                  </a:lnTo>
                  <a:lnTo>
                    <a:pt x="1978" y="416"/>
                  </a:lnTo>
                  <a:lnTo>
                    <a:pt x="1980" y="418"/>
                  </a:lnTo>
                  <a:lnTo>
                    <a:pt x="1980" y="418"/>
                  </a:lnTo>
                  <a:lnTo>
                    <a:pt x="1982" y="417"/>
                  </a:lnTo>
                  <a:lnTo>
                    <a:pt x="1984" y="419"/>
                  </a:lnTo>
                  <a:lnTo>
                    <a:pt x="1986" y="419"/>
                  </a:lnTo>
                  <a:lnTo>
                    <a:pt x="1987" y="420"/>
                  </a:lnTo>
                  <a:lnTo>
                    <a:pt x="1989" y="421"/>
                  </a:lnTo>
                  <a:lnTo>
                    <a:pt x="1995" y="421"/>
                  </a:lnTo>
                  <a:lnTo>
                    <a:pt x="1993" y="425"/>
                  </a:lnTo>
                  <a:lnTo>
                    <a:pt x="1997" y="425"/>
                  </a:lnTo>
                  <a:lnTo>
                    <a:pt x="1999" y="423"/>
                  </a:lnTo>
                  <a:lnTo>
                    <a:pt x="1999" y="425"/>
                  </a:lnTo>
                  <a:lnTo>
                    <a:pt x="1998" y="426"/>
                  </a:lnTo>
                  <a:lnTo>
                    <a:pt x="1999" y="428"/>
                  </a:lnTo>
                  <a:lnTo>
                    <a:pt x="2003" y="428"/>
                  </a:lnTo>
                  <a:lnTo>
                    <a:pt x="2003" y="429"/>
                  </a:lnTo>
                  <a:lnTo>
                    <a:pt x="2002" y="429"/>
                  </a:lnTo>
                  <a:lnTo>
                    <a:pt x="2002" y="430"/>
                  </a:lnTo>
                  <a:lnTo>
                    <a:pt x="2004" y="429"/>
                  </a:lnTo>
                  <a:lnTo>
                    <a:pt x="2003" y="432"/>
                  </a:lnTo>
                  <a:lnTo>
                    <a:pt x="2006" y="430"/>
                  </a:lnTo>
                  <a:lnTo>
                    <a:pt x="2006" y="429"/>
                  </a:lnTo>
                  <a:lnTo>
                    <a:pt x="2010" y="430"/>
                  </a:lnTo>
                  <a:lnTo>
                    <a:pt x="2012" y="429"/>
                  </a:lnTo>
                  <a:lnTo>
                    <a:pt x="2018" y="428"/>
                  </a:lnTo>
                  <a:lnTo>
                    <a:pt x="2018" y="429"/>
                  </a:lnTo>
                  <a:lnTo>
                    <a:pt x="2020" y="429"/>
                  </a:lnTo>
                  <a:lnTo>
                    <a:pt x="2022" y="427"/>
                  </a:lnTo>
                  <a:lnTo>
                    <a:pt x="2024" y="427"/>
                  </a:lnTo>
                  <a:lnTo>
                    <a:pt x="2027" y="426"/>
                  </a:lnTo>
                  <a:lnTo>
                    <a:pt x="2030" y="426"/>
                  </a:lnTo>
                  <a:lnTo>
                    <a:pt x="2032" y="425"/>
                  </a:lnTo>
                  <a:lnTo>
                    <a:pt x="2037" y="423"/>
                  </a:lnTo>
                  <a:lnTo>
                    <a:pt x="2038" y="425"/>
                  </a:lnTo>
                  <a:lnTo>
                    <a:pt x="2039" y="423"/>
                  </a:lnTo>
                  <a:lnTo>
                    <a:pt x="2043" y="424"/>
                  </a:lnTo>
                  <a:lnTo>
                    <a:pt x="2041" y="420"/>
                  </a:lnTo>
                  <a:lnTo>
                    <a:pt x="2044" y="421"/>
                  </a:lnTo>
                  <a:lnTo>
                    <a:pt x="2046" y="421"/>
                  </a:lnTo>
                  <a:lnTo>
                    <a:pt x="2047" y="420"/>
                  </a:lnTo>
                  <a:lnTo>
                    <a:pt x="2049" y="420"/>
                  </a:lnTo>
                  <a:lnTo>
                    <a:pt x="2054" y="420"/>
                  </a:lnTo>
                  <a:lnTo>
                    <a:pt x="2057" y="418"/>
                  </a:lnTo>
                  <a:lnTo>
                    <a:pt x="2060" y="419"/>
                  </a:lnTo>
                  <a:lnTo>
                    <a:pt x="2065" y="419"/>
                  </a:lnTo>
                  <a:lnTo>
                    <a:pt x="2065" y="418"/>
                  </a:lnTo>
                  <a:lnTo>
                    <a:pt x="2069" y="419"/>
                  </a:lnTo>
                  <a:lnTo>
                    <a:pt x="2072" y="418"/>
                  </a:lnTo>
                  <a:lnTo>
                    <a:pt x="2078" y="415"/>
                  </a:lnTo>
                  <a:lnTo>
                    <a:pt x="2078" y="416"/>
                  </a:lnTo>
                  <a:lnTo>
                    <a:pt x="2078" y="418"/>
                  </a:lnTo>
                  <a:lnTo>
                    <a:pt x="2078" y="420"/>
                  </a:lnTo>
                  <a:lnTo>
                    <a:pt x="2075" y="419"/>
                  </a:lnTo>
                  <a:lnTo>
                    <a:pt x="2077" y="423"/>
                  </a:lnTo>
                  <a:lnTo>
                    <a:pt x="2082" y="426"/>
                  </a:lnTo>
                  <a:lnTo>
                    <a:pt x="2088" y="426"/>
                  </a:lnTo>
                  <a:lnTo>
                    <a:pt x="2091" y="426"/>
                  </a:lnTo>
                  <a:lnTo>
                    <a:pt x="2093" y="427"/>
                  </a:lnTo>
                  <a:lnTo>
                    <a:pt x="2096" y="429"/>
                  </a:lnTo>
                  <a:lnTo>
                    <a:pt x="2098" y="429"/>
                  </a:lnTo>
                  <a:lnTo>
                    <a:pt x="2098" y="432"/>
                  </a:lnTo>
                  <a:lnTo>
                    <a:pt x="2098" y="433"/>
                  </a:lnTo>
                  <a:lnTo>
                    <a:pt x="2084" y="429"/>
                  </a:lnTo>
                  <a:lnTo>
                    <a:pt x="2082" y="433"/>
                  </a:lnTo>
                  <a:lnTo>
                    <a:pt x="2080" y="434"/>
                  </a:lnTo>
                  <a:lnTo>
                    <a:pt x="2077" y="434"/>
                  </a:lnTo>
                  <a:lnTo>
                    <a:pt x="2074" y="434"/>
                  </a:lnTo>
                  <a:lnTo>
                    <a:pt x="2073" y="436"/>
                  </a:lnTo>
                  <a:lnTo>
                    <a:pt x="2071" y="435"/>
                  </a:lnTo>
                  <a:lnTo>
                    <a:pt x="2069" y="435"/>
                  </a:lnTo>
                  <a:lnTo>
                    <a:pt x="2069" y="437"/>
                  </a:lnTo>
                  <a:lnTo>
                    <a:pt x="2069" y="441"/>
                  </a:lnTo>
                  <a:lnTo>
                    <a:pt x="2066" y="442"/>
                  </a:lnTo>
                  <a:lnTo>
                    <a:pt x="2053" y="441"/>
                  </a:lnTo>
                  <a:lnTo>
                    <a:pt x="2050" y="440"/>
                  </a:lnTo>
                  <a:lnTo>
                    <a:pt x="2047" y="440"/>
                  </a:lnTo>
                  <a:lnTo>
                    <a:pt x="2045" y="438"/>
                  </a:lnTo>
                  <a:lnTo>
                    <a:pt x="2039" y="437"/>
                  </a:lnTo>
                  <a:lnTo>
                    <a:pt x="2037" y="438"/>
                  </a:lnTo>
                  <a:lnTo>
                    <a:pt x="2033" y="437"/>
                  </a:lnTo>
                  <a:lnTo>
                    <a:pt x="2032" y="441"/>
                  </a:lnTo>
                  <a:lnTo>
                    <a:pt x="2030" y="440"/>
                  </a:lnTo>
                  <a:lnTo>
                    <a:pt x="2024" y="440"/>
                  </a:lnTo>
                  <a:lnTo>
                    <a:pt x="2022" y="441"/>
                  </a:lnTo>
                  <a:lnTo>
                    <a:pt x="2019" y="441"/>
                  </a:lnTo>
                  <a:lnTo>
                    <a:pt x="2016" y="443"/>
                  </a:lnTo>
                  <a:lnTo>
                    <a:pt x="2014" y="442"/>
                  </a:lnTo>
                  <a:lnTo>
                    <a:pt x="2014" y="444"/>
                  </a:lnTo>
                  <a:lnTo>
                    <a:pt x="2010" y="445"/>
                  </a:lnTo>
                  <a:lnTo>
                    <a:pt x="2006" y="447"/>
                  </a:lnTo>
                  <a:lnTo>
                    <a:pt x="2005" y="450"/>
                  </a:lnTo>
                  <a:lnTo>
                    <a:pt x="2009" y="451"/>
                  </a:lnTo>
                  <a:lnTo>
                    <a:pt x="2005" y="452"/>
                  </a:lnTo>
                  <a:lnTo>
                    <a:pt x="2007" y="454"/>
                  </a:lnTo>
                  <a:lnTo>
                    <a:pt x="2010" y="455"/>
                  </a:lnTo>
                  <a:lnTo>
                    <a:pt x="2007" y="455"/>
                  </a:lnTo>
                  <a:lnTo>
                    <a:pt x="2006" y="459"/>
                  </a:lnTo>
                  <a:lnTo>
                    <a:pt x="2009" y="461"/>
                  </a:lnTo>
                  <a:lnTo>
                    <a:pt x="2010" y="463"/>
                  </a:lnTo>
                  <a:lnTo>
                    <a:pt x="2013" y="463"/>
                  </a:lnTo>
                  <a:lnTo>
                    <a:pt x="2015" y="464"/>
                  </a:lnTo>
                  <a:lnTo>
                    <a:pt x="2018" y="462"/>
                  </a:lnTo>
                  <a:lnTo>
                    <a:pt x="2021" y="464"/>
                  </a:lnTo>
                  <a:lnTo>
                    <a:pt x="2018" y="474"/>
                  </a:lnTo>
                  <a:lnTo>
                    <a:pt x="2018" y="476"/>
                  </a:lnTo>
                  <a:lnTo>
                    <a:pt x="2019" y="484"/>
                  </a:lnTo>
                  <a:lnTo>
                    <a:pt x="2016" y="487"/>
                  </a:lnTo>
                  <a:lnTo>
                    <a:pt x="2014" y="488"/>
                  </a:lnTo>
                  <a:lnTo>
                    <a:pt x="2011" y="491"/>
                  </a:lnTo>
                  <a:lnTo>
                    <a:pt x="2009" y="491"/>
                  </a:lnTo>
                  <a:lnTo>
                    <a:pt x="2003" y="487"/>
                  </a:lnTo>
                  <a:lnTo>
                    <a:pt x="2002" y="485"/>
                  </a:lnTo>
                  <a:lnTo>
                    <a:pt x="1997" y="479"/>
                  </a:lnTo>
                  <a:lnTo>
                    <a:pt x="1995" y="478"/>
                  </a:lnTo>
                  <a:lnTo>
                    <a:pt x="1993" y="475"/>
                  </a:lnTo>
                  <a:lnTo>
                    <a:pt x="1986" y="478"/>
                  </a:lnTo>
                  <a:lnTo>
                    <a:pt x="1984" y="478"/>
                  </a:lnTo>
                  <a:lnTo>
                    <a:pt x="1980" y="480"/>
                  </a:lnTo>
                  <a:lnTo>
                    <a:pt x="1979" y="484"/>
                  </a:lnTo>
                  <a:lnTo>
                    <a:pt x="1978" y="486"/>
                  </a:lnTo>
                  <a:lnTo>
                    <a:pt x="1978" y="488"/>
                  </a:lnTo>
                  <a:lnTo>
                    <a:pt x="1976" y="492"/>
                  </a:lnTo>
                  <a:lnTo>
                    <a:pt x="1973" y="494"/>
                  </a:lnTo>
                  <a:lnTo>
                    <a:pt x="1972" y="500"/>
                  </a:lnTo>
                  <a:lnTo>
                    <a:pt x="1972" y="505"/>
                  </a:lnTo>
                  <a:lnTo>
                    <a:pt x="1973" y="508"/>
                  </a:lnTo>
                  <a:lnTo>
                    <a:pt x="1973" y="512"/>
                  </a:lnTo>
                  <a:lnTo>
                    <a:pt x="1973" y="514"/>
                  </a:lnTo>
                  <a:lnTo>
                    <a:pt x="1975" y="515"/>
                  </a:lnTo>
                  <a:lnTo>
                    <a:pt x="1975" y="517"/>
                  </a:lnTo>
                  <a:lnTo>
                    <a:pt x="1975" y="517"/>
                  </a:lnTo>
                  <a:lnTo>
                    <a:pt x="1976" y="519"/>
                  </a:lnTo>
                  <a:lnTo>
                    <a:pt x="1976" y="522"/>
                  </a:lnTo>
                  <a:lnTo>
                    <a:pt x="1976" y="523"/>
                  </a:lnTo>
                  <a:lnTo>
                    <a:pt x="1975" y="526"/>
                  </a:lnTo>
                  <a:lnTo>
                    <a:pt x="1976" y="528"/>
                  </a:lnTo>
                  <a:lnTo>
                    <a:pt x="1972" y="530"/>
                  </a:lnTo>
                  <a:lnTo>
                    <a:pt x="1967" y="530"/>
                  </a:lnTo>
                  <a:lnTo>
                    <a:pt x="1967" y="530"/>
                  </a:lnTo>
                  <a:lnTo>
                    <a:pt x="1962" y="529"/>
                  </a:lnTo>
                  <a:lnTo>
                    <a:pt x="1962" y="529"/>
                  </a:lnTo>
                  <a:lnTo>
                    <a:pt x="1961" y="529"/>
                  </a:lnTo>
                  <a:lnTo>
                    <a:pt x="1959" y="529"/>
                  </a:lnTo>
                  <a:lnTo>
                    <a:pt x="1958" y="530"/>
                  </a:lnTo>
                  <a:lnTo>
                    <a:pt x="1959" y="532"/>
                  </a:lnTo>
                  <a:lnTo>
                    <a:pt x="1956" y="536"/>
                  </a:lnTo>
                  <a:lnTo>
                    <a:pt x="1953" y="538"/>
                  </a:lnTo>
                  <a:lnTo>
                    <a:pt x="1951" y="540"/>
                  </a:lnTo>
                  <a:lnTo>
                    <a:pt x="1945" y="540"/>
                  </a:lnTo>
                  <a:lnTo>
                    <a:pt x="1942" y="540"/>
                  </a:lnTo>
                  <a:lnTo>
                    <a:pt x="1941" y="539"/>
                  </a:lnTo>
                  <a:lnTo>
                    <a:pt x="1937" y="532"/>
                  </a:lnTo>
                  <a:lnTo>
                    <a:pt x="1937" y="532"/>
                  </a:lnTo>
                  <a:lnTo>
                    <a:pt x="1935" y="531"/>
                  </a:lnTo>
                  <a:lnTo>
                    <a:pt x="1929" y="531"/>
                  </a:lnTo>
                  <a:lnTo>
                    <a:pt x="1921" y="534"/>
                  </a:lnTo>
                  <a:lnTo>
                    <a:pt x="1916" y="536"/>
                  </a:lnTo>
                  <a:lnTo>
                    <a:pt x="1911" y="537"/>
                  </a:lnTo>
                  <a:lnTo>
                    <a:pt x="1910" y="538"/>
                  </a:lnTo>
                  <a:lnTo>
                    <a:pt x="1907" y="543"/>
                  </a:lnTo>
                  <a:lnTo>
                    <a:pt x="1895" y="544"/>
                  </a:lnTo>
                  <a:lnTo>
                    <a:pt x="1881" y="548"/>
                  </a:lnTo>
                  <a:lnTo>
                    <a:pt x="1879" y="548"/>
                  </a:lnTo>
                  <a:lnTo>
                    <a:pt x="1876" y="546"/>
                  </a:lnTo>
                  <a:lnTo>
                    <a:pt x="1875" y="549"/>
                  </a:lnTo>
                  <a:lnTo>
                    <a:pt x="1874" y="551"/>
                  </a:lnTo>
                  <a:lnTo>
                    <a:pt x="1877" y="549"/>
                  </a:lnTo>
                  <a:lnTo>
                    <a:pt x="1879" y="549"/>
                  </a:lnTo>
                  <a:lnTo>
                    <a:pt x="1881" y="551"/>
                  </a:lnTo>
                  <a:lnTo>
                    <a:pt x="1882" y="549"/>
                  </a:lnTo>
                  <a:lnTo>
                    <a:pt x="1882" y="549"/>
                  </a:lnTo>
                  <a:lnTo>
                    <a:pt x="1885" y="551"/>
                  </a:lnTo>
                  <a:lnTo>
                    <a:pt x="1884" y="553"/>
                  </a:lnTo>
                  <a:lnTo>
                    <a:pt x="1884" y="555"/>
                  </a:lnTo>
                  <a:lnTo>
                    <a:pt x="1882" y="553"/>
                  </a:lnTo>
                  <a:lnTo>
                    <a:pt x="1881" y="553"/>
                  </a:lnTo>
                  <a:lnTo>
                    <a:pt x="1875" y="551"/>
                  </a:lnTo>
                  <a:lnTo>
                    <a:pt x="1874" y="551"/>
                  </a:lnTo>
                  <a:lnTo>
                    <a:pt x="1874" y="549"/>
                  </a:lnTo>
                  <a:lnTo>
                    <a:pt x="1873" y="544"/>
                  </a:lnTo>
                  <a:lnTo>
                    <a:pt x="1870" y="545"/>
                  </a:lnTo>
                  <a:lnTo>
                    <a:pt x="1869" y="546"/>
                  </a:lnTo>
                  <a:lnTo>
                    <a:pt x="1865" y="541"/>
                  </a:lnTo>
                  <a:lnTo>
                    <a:pt x="1865" y="541"/>
                  </a:lnTo>
                  <a:lnTo>
                    <a:pt x="1861" y="540"/>
                  </a:lnTo>
                  <a:lnTo>
                    <a:pt x="1859" y="540"/>
                  </a:lnTo>
                  <a:lnTo>
                    <a:pt x="1856" y="541"/>
                  </a:lnTo>
                  <a:lnTo>
                    <a:pt x="1856" y="540"/>
                  </a:lnTo>
                  <a:lnTo>
                    <a:pt x="1858" y="539"/>
                  </a:lnTo>
                  <a:lnTo>
                    <a:pt x="1861" y="539"/>
                  </a:lnTo>
                  <a:lnTo>
                    <a:pt x="1856" y="538"/>
                  </a:lnTo>
                  <a:lnTo>
                    <a:pt x="1854" y="541"/>
                  </a:lnTo>
                  <a:lnTo>
                    <a:pt x="1851" y="543"/>
                  </a:lnTo>
                  <a:lnTo>
                    <a:pt x="1850" y="545"/>
                  </a:lnTo>
                  <a:lnTo>
                    <a:pt x="1850" y="544"/>
                  </a:lnTo>
                  <a:lnTo>
                    <a:pt x="1848" y="544"/>
                  </a:lnTo>
                  <a:lnTo>
                    <a:pt x="1844" y="544"/>
                  </a:lnTo>
                  <a:lnTo>
                    <a:pt x="1842" y="547"/>
                  </a:lnTo>
                  <a:lnTo>
                    <a:pt x="1841" y="549"/>
                  </a:lnTo>
                  <a:lnTo>
                    <a:pt x="1839" y="548"/>
                  </a:lnTo>
                  <a:lnTo>
                    <a:pt x="1836" y="547"/>
                  </a:lnTo>
                  <a:lnTo>
                    <a:pt x="1834" y="548"/>
                  </a:lnTo>
                  <a:lnTo>
                    <a:pt x="1834" y="545"/>
                  </a:lnTo>
                  <a:lnTo>
                    <a:pt x="1836" y="543"/>
                  </a:lnTo>
                  <a:lnTo>
                    <a:pt x="1836" y="540"/>
                  </a:lnTo>
                  <a:lnTo>
                    <a:pt x="1834" y="540"/>
                  </a:lnTo>
                  <a:lnTo>
                    <a:pt x="1832" y="541"/>
                  </a:lnTo>
                  <a:lnTo>
                    <a:pt x="1826" y="539"/>
                  </a:lnTo>
                  <a:lnTo>
                    <a:pt x="1824" y="540"/>
                  </a:lnTo>
                  <a:lnTo>
                    <a:pt x="1822" y="538"/>
                  </a:lnTo>
                  <a:lnTo>
                    <a:pt x="1822" y="535"/>
                  </a:lnTo>
                  <a:lnTo>
                    <a:pt x="1821" y="535"/>
                  </a:lnTo>
                  <a:lnTo>
                    <a:pt x="1822" y="534"/>
                  </a:lnTo>
                  <a:lnTo>
                    <a:pt x="1817" y="531"/>
                  </a:lnTo>
                  <a:lnTo>
                    <a:pt x="1814" y="531"/>
                  </a:lnTo>
                  <a:lnTo>
                    <a:pt x="1816" y="530"/>
                  </a:lnTo>
                  <a:lnTo>
                    <a:pt x="1818" y="530"/>
                  </a:lnTo>
                  <a:lnTo>
                    <a:pt x="1815" y="526"/>
                  </a:lnTo>
                  <a:lnTo>
                    <a:pt x="1817" y="523"/>
                  </a:lnTo>
                  <a:lnTo>
                    <a:pt x="1815" y="519"/>
                  </a:lnTo>
                  <a:lnTo>
                    <a:pt x="1817" y="518"/>
                  </a:lnTo>
                  <a:lnTo>
                    <a:pt x="1819" y="517"/>
                  </a:lnTo>
                  <a:lnTo>
                    <a:pt x="1816" y="514"/>
                  </a:lnTo>
                  <a:lnTo>
                    <a:pt x="1819" y="515"/>
                  </a:lnTo>
                  <a:lnTo>
                    <a:pt x="1822" y="515"/>
                  </a:lnTo>
                  <a:lnTo>
                    <a:pt x="1822" y="512"/>
                  </a:lnTo>
                  <a:lnTo>
                    <a:pt x="1825" y="511"/>
                  </a:lnTo>
                  <a:lnTo>
                    <a:pt x="1825" y="505"/>
                  </a:lnTo>
                  <a:lnTo>
                    <a:pt x="1828" y="505"/>
                  </a:lnTo>
                  <a:lnTo>
                    <a:pt x="1828" y="508"/>
                  </a:lnTo>
                  <a:lnTo>
                    <a:pt x="1831" y="505"/>
                  </a:lnTo>
                  <a:lnTo>
                    <a:pt x="1833" y="504"/>
                  </a:lnTo>
                  <a:lnTo>
                    <a:pt x="1834" y="502"/>
                  </a:lnTo>
                  <a:lnTo>
                    <a:pt x="1832" y="498"/>
                  </a:lnTo>
                  <a:lnTo>
                    <a:pt x="1830" y="500"/>
                  </a:lnTo>
                  <a:lnTo>
                    <a:pt x="1827" y="498"/>
                  </a:lnTo>
                  <a:lnTo>
                    <a:pt x="1824" y="501"/>
                  </a:lnTo>
                  <a:lnTo>
                    <a:pt x="1826" y="497"/>
                  </a:lnTo>
                  <a:lnTo>
                    <a:pt x="1823" y="495"/>
                  </a:lnTo>
                  <a:lnTo>
                    <a:pt x="1822" y="496"/>
                  </a:lnTo>
                  <a:lnTo>
                    <a:pt x="1819" y="496"/>
                  </a:lnTo>
                  <a:lnTo>
                    <a:pt x="1823" y="495"/>
                  </a:lnTo>
                  <a:lnTo>
                    <a:pt x="1826" y="495"/>
                  </a:lnTo>
                  <a:lnTo>
                    <a:pt x="1825" y="493"/>
                  </a:lnTo>
                  <a:lnTo>
                    <a:pt x="1824" y="491"/>
                  </a:lnTo>
                  <a:lnTo>
                    <a:pt x="1822" y="488"/>
                  </a:lnTo>
                  <a:lnTo>
                    <a:pt x="1821" y="488"/>
                  </a:lnTo>
                  <a:lnTo>
                    <a:pt x="1811" y="489"/>
                  </a:lnTo>
                  <a:lnTo>
                    <a:pt x="1810" y="493"/>
                  </a:lnTo>
                  <a:lnTo>
                    <a:pt x="1813" y="496"/>
                  </a:lnTo>
                  <a:lnTo>
                    <a:pt x="1811" y="498"/>
                  </a:lnTo>
                  <a:lnTo>
                    <a:pt x="1809" y="496"/>
                  </a:lnTo>
                  <a:lnTo>
                    <a:pt x="1808" y="494"/>
                  </a:lnTo>
                  <a:lnTo>
                    <a:pt x="1806" y="496"/>
                  </a:lnTo>
                  <a:lnTo>
                    <a:pt x="1805" y="498"/>
                  </a:lnTo>
                  <a:lnTo>
                    <a:pt x="1798" y="498"/>
                  </a:lnTo>
                  <a:lnTo>
                    <a:pt x="1797" y="496"/>
                  </a:lnTo>
                  <a:lnTo>
                    <a:pt x="1796" y="498"/>
                  </a:lnTo>
                  <a:lnTo>
                    <a:pt x="1796" y="510"/>
                  </a:lnTo>
                  <a:lnTo>
                    <a:pt x="1798" y="509"/>
                  </a:lnTo>
                  <a:lnTo>
                    <a:pt x="1800" y="511"/>
                  </a:lnTo>
                  <a:lnTo>
                    <a:pt x="1799" y="512"/>
                  </a:lnTo>
                  <a:lnTo>
                    <a:pt x="1797" y="510"/>
                  </a:lnTo>
                  <a:lnTo>
                    <a:pt x="1797" y="515"/>
                  </a:lnTo>
                  <a:lnTo>
                    <a:pt x="1796" y="518"/>
                  </a:lnTo>
                  <a:lnTo>
                    <a:pt x="1799" y="518"/>
                  </a:lnTo>
                  <a:lnTo>
                    <a:pt x="1800" y="520"/>
                  </a:lnTo>
                  <a:lnTo>
                    <a:pt x="1804" y="522"/>
                  </a:lnTo>
                  <a:lnTo>
                    <a:pt x="1804" y="524"/>
                  </a:lnTo>
                  <a:lnTo>
                    <a:pt x="1802" y="526"/>
                  </a:lnTo>
                  <a:lnTo>
                    <a:pt x="1804" y="530"/>
                  </a:lnTo>
                  <a:lnTo>
                    <a:pt x="1802" y="530"/>
                  </a:lnTo>
                  <a:lnTo>
                    <a:pt x="1800" y="528"/>
                  </a:lnTo>
                  <a:lnTo>
                    <a:pt x="1799" y="528"/>
                  </a:lnTo>
                  <a:lnTo>
                    <a:pt x="1800" y="531"/>
                  </a:lnTo>
                  <a:lnTo>
                    <a:pt x="1804" y="531"/>
                  </a:lnTo>
                  <a:lnTo>
                    <a:pt x="1804" y="531"/>
                  </a:lnTo>
                  <a:lnTo>
                    <a:pt x="1808" y="537"/>
                  </a:lnTo>
                  <a:lnTo>
                    <a:pt x="1807" y="538"/>
                  </a:lnTo>
                  <a:lnTo>
                    <a:pt x="1805" y="539"/>
                  </a:lnTo>
                  <a:lnTo>
                    <a:pt x="1804" y="543"/>
                  </a:lnTo>
                  <a:lnTo>
                    <a:pt x="1806" y="541"/>
                  </a:lnTo>
                  <a:lnTo>
                    <a:pt x="1807" y="545"/>
                  </a:lnTo>
                  <a:lnTo>
                    <a:pt x="1806" y="547"/>
                  </a:lnTo>
                  <a:lnTo>
                    <a:pt x="1809" y="549"/>
                  </a:lnTo>
                  <a:lnTo>
                    <a:pt x="1813" y="549"/>
                  </a:lnTo>
                  <a:lnTo>
                    <a:pt x="1817" y="555"/>
                  </a:lnTo>
                  <a:lnTo>
                    <a:pt x="1819" y="556"/>
                  </a:lnTo>
                  <a:lnTo>
                    <a:pt x="1819" y="556"/>
                  </a:lnTo>
                  <a:lnTo>
                    <a:pt x="1816" y="555"/>
                  </a:lnTo>
                  <a:lnTo>
                    <a:pt x="1814" y="553"/>
                  </a:lnTo>
                  <a:lnTo>
                    <a:pt x="1810" y="549"/>
                  </a:lnTo>
                  <a:lnTo>
                    <a:pt x="1808" y="551"/>
                  </a:lnTo>
                  <a:lnTo>
                    <a:pt x="1806" y="551"/>
                  </a:lnTo>
                  <a:lnTo>
                    <a:pt x="1805" y="549"/>
                  </a:lnTo>
                  <a:lnTo>
                    <a:pt x="1801" y="551"/>
                  </a:lnTo>
                  <a:lnTo>
                    <a:pt x="1801" y="553"/>
                  </a:lnTo>
                  <a:lnTo>
                    <a:pt x="1801" y="556"/>
                  </a:lnTo>
                  <a:lnTo>
                    <a:pt x="1801" y="560"/>
                  </a:lnTo>
                  <a:lnTo>
                    <a:pt x="1800" y="555"/>
                  </a:lnTo>
                  <a:lnTo>
                    <a:pt x="1798" y="555"/>
                  </a:lnTo>
                  <a:lnTo>
                    <a:pt x="1798" y="557"/>
                  </a:lnTo>
                  <a:lnTo>
                    <a:pt x="1796" y="557"/>
                  </a:lnTo>
                  <a:lnTo>
                    <a:pt x="1796" y="555"/>
                  </a:lnTo>
                  <a:lnTo>
                    <a:pt x="1793" y="553"/>
                  </a:lnTo>
                  <a:lnTo>
                    <a:pt x="1789" y="553"/>
                  </a:lnTo>
                  <a:lnTo>
                    <a:pt x="1788" y="553"/>
                  </a:lnTo>
                  <a:lnTo>
                    <a:pt x="1785" y="553"/>
                  </a:lnTo>
                  <a:lnTo>
                    <a:pt x="1783" y="554"/>
                  </a:lnTo>
                  <a:lnTo>
                    <a:pt x="1781" y="556"/>
                  </a:lnTo>
                  <a:lnTo>
                    <a:pt x="1781" y="560"/>
                  </a:lnTo>
                  <a:lnTo>
                    <a:pt x="1784" y="560"/>
                  </a:lnTo>
                  <a:lnTo>
                    <a:pt x="1785" y="561"/>
                  </a:lnTo>
                  <a:lnTo>
                    <a:pt x="1783" y="562"/>
                  </a:lnTo>
                  <a:lnTo>
                    <a:pt x="1780" y="560"/>
                  </a:lnTo>
                  <a:lnTo>
                    <a:pt x="1777" y="557"/>
                  </a:lnTo>
                  <a:lnTo>
                    <a:pt x="1772" y="558"/>
                  </a:lnTo>
                  <a:lnTo>
                    <a:pt x="1766" y="558"/>
                  </a:lnTo>
                  <a:lnTo>
                    <a:pt x="1762" y="561"/>
                  </a:lnTo>
                  <a:lnTo>
                    <a:pt x="1758" y="563"/>
                  </a:lnTo>
                  <a:lnTo>
                    <a:pt x="1758" y="564"/>
                  </a:lnTo>
                  <a:lnTo>
                    <a:pt x="1756" y="566"/>
                  </a:lnTo>
                  <a:lnTo>
                    <a:pt x="1753" y="568"/>
                  </a:lnTo>
                  <a:lnTo>
                    <a:pt x="1749" y="568"/>
                  </a:lnTo>
                  <a:lnTo>
                    <a:pt x="1748" y="570"/>
                  </a:lnTo>
                  <a:lnTo>
                    <a:pt x="1748" y="575"/>
                  </a:lnTo>
                  <a:lnTo>
                    <a:pt x="1746" y="579"/>
                  </a:lnTo>
                  <a:lnTo>
                    <a:pt x="1741" y="585"/>
                  </a:lnTo>
                  <a:lnTo>
                    <a:pt x="1740" y="585"/>
                  </a:lnTo>
                  <a:lnTo>
                    <a:pt x="1740" y="588"/>
                  </a:lnTo>
                  <a:lnTo>
                    <a:pt x="1745" y="589"/>
                  </a:lnTo>
                  <a:lnTo>
                    <a:pt x="1748" y="589"/>
                  </a:lnTo>
                  <a:lnTo>
                    <a:pt x="1750" y="588"/>
                  </a:lnTo>
                  <a:lnTo>
                    <a:pt x="1750" y="590"/>
                  </a:lnTo>
                  <a:lnTo>
                    <a:pt x="1748" y="589"/>
                  </a:lnTo>
                  <a:lnTo>
                    <a:pt x="1748" y="589"/>
                  </a:lnTo>
                  <a:lnTo>
                    <a:pt x="1745" y="590"/>
                  </a:lnTo>
                  <a:lnTo>
                    <a:pt x="1742" y="591"/>
                  </a:lnTo>
                  <a:lnTo>
                    <a:pt x="1741" y="591"/>
                  </a:lnTo>
                  <a:lnTo>
                    <a:pt x="1742" y="592"/>
                  </a:lnTo>
                  <a:lnTo>
                    <a:pt x="1740" y="592"/>
                  </a:lnTo>
                  <a:lnTo>
                    <a:pt x="1742" y="594"/>
                  </a:lnTo>
                  <a:lnTo>
                    <a:pt x="1743" y="595"/>
                  </a:lnTo>
                  <a:lnTo>
                    <a:pt x="1740" y="594"/>
                  </a:lnTo>
                  <a:lnTo>
                    <a:pt x="1738" y="591"/>
                  </a:lnTo>
                  <a:lnTo>
                    <a:pt x="1733" y="592"/>
                  </a:lnTo>
                  <a:lnTo>
                    <a:pt x="1734" y="595"/>
                  </a:lnTo>
                  <a:lnTo>
                    <a:pt x="1737" y="596"/>
                  </a:lnTo>
                  <a:lnTo>
                    <a:pt x="1740" y="595"/>
                  </a:lnTo>
                  <a:lnTo>
                    <a:pt x="1742" y="596"/>
                  </a:lnTo>
                  <a:lnTo>
                    <a:pt x="1743" y="598"/>
                  </a:lnTo>
                  <a:lnTo>
                    <a:pt x="1742" y="596"/>
                  </a:lnTo>
                  <a:lnTo>
                    <a:pt x="1739" y="596"/>
                  </a:lnTo>
                  <a:lnTo>
                    <a:pt x="1736" y="597"/>
                  </a:lnTo>
                  <a:lnTo>
                    <a:pt x="1733" y="596"/>
                  </a:lnTo>
                  <a:lnTo>
                    <a:pt x="1728" y="597"/>
                  </a:lnTo>
                  <a:lnTo>
                    <a:pt x="1719" y="601"/>
                  </a:lnTo>
                  <a:lnTo>
                    <a:pt x="1710" y="604"/>
                  </a:lnTo>
                  <a:lnTo>
                    <a:pt x="1706" y="606"/>
                  </a:lnTo>
                  <a:lnTo>
                    <a:pt x="1706" y="608"/>
                  </a:lnTo>
                  <a:lnTo>
                    <a:pt x="1706" y="614"/>
                  </a:lnTo>
                  <a:lnTo>
                    <a:pt x="1706" y="614"/>
                  </a:lnTo>
                  <a:lnTo>
                    <a:pt x="1707" y="617"/>
                  </a:lnTo>
                  <a:lnTo>
                    <a:pt x="1706" y="616"/>
                  </a:lnTo>
                  <a:lnTo>
                    <a:pt x="1704" y="620"/>
                  </a:lnTo>
                  <a:lnTo>
                    <a:pt x="1700" y="622"/>
                  </a:lnTo>
                  <a:lnTo>
                    <a:pt x="1695" y="623"/>
                  </a:lnTo>
                  <a:lnTo>
                    <a:pt x="1689" y="625"/>
                  </a:lnTo>
                  <a:lnTo>
                    <a:pt x="1687" y="628"/>
                  </a:lnTo>
                  <a:lnTo>
                    <a:pt x="1688" y="630"/>
                  </a:lnTo>
                  <a:lnTo>
                    <a:pt x="1691" y="630"/>
                  </a:lnTo>
                  <a:lnTo>
                    <a:pt x="1691" y="630"/>
                  </a:lnTo>
                  <a:lnTo>
                    <a:pt x="1688" y="631"/>
                  </a:lnTo>
                  <a:lnTo>
                    <a:pt x="1682" y="633"/>
                  </a:lnTo>
                  <a:lnTo>
                    <a:pt x="1678" y="632"/>
                  </a:lnTo>
                  <a:lnTo>
                    <a:pt x="1674" y="632"/>
                  </a:lnTo>
                  <a:lnTo>
                    <a:pt x="1672" y="631"/>
                  </a:lnTo>
                  <a:lnTo>
                    <a:pt x="1669" y="632"/>
                  </a:lnTo>
                  <a:lnTo>
                    <a:pt x="1666" y="629"/>
                  </a:lnTo>
                  <a:lnTo>
                    <a:pt x="1666" y="626"/>
                  </a:lnTo>
                  <a:lnTo>
                    <a:pt x="1662" y="626"/>
                  </a:lnTo>
                  <a:lnTo>
                    <a:pt x="1657" y="626"/>
                  </a:lnTo>
                  <a:lnTo>
                    <a:pt x="1660" y="631"/>
                  </a:lnTo>
                  <a:lnTo>
                    <a:pt x="1662" y="634"/>
                  </a:lnTo>
                  <a:lnTo>
                    <a:pt x="1663" y="640"/>
                  </a:lnTo>
                  <a:lnTo>
                    <a:pt x="1663" y="642"/>
                  </a:lnTo>
                  <a:lnTo>
                    <a:pt x="1665" y="645"/>
                  </a:lnTo>
                  <a:lnTo>
                    <a:pt x="1657" y="646"/>
                  </a:lnTo>
                  <a:lnTo>
                    <a:pt x="1657" y="647"/>
                  </a:lnTo>
                  <a:lnTo>
                    <a:pt x="1657" y="647"/>
                  </a:lnTo>
                  <a:lnTo>
                    <a:pt x="1657" y="646"/>
                  </a:lnTo>
                  <a:lnTo>
                    <a:pt x="1653" y="643"/>
                  </a:lnTo>
                  <a:lnTo>
                    <a:pt x="1649" y="646"/>
                  </a:lnTo>
                  <a:lnTo>
                    <a:pt x="1647" y="646"/>
                  </a:lnTo>
                  <a:lnTo>
                    <a:pt x="1643" y="640"/>
                  </a:lnTo>
                  <a:lnTo>
                    <a:pt x="1639" y="641"/>
                  </a:lnTo>
                  <a:lnTo>
                    <a:pt x="1637" y="641"/>
                  </a:lnTo>
                  <a:lnTo>
                    <a:pt x="1635" y="645"/>
                  </a:lnTo>
                  <a:lnTo>
                    <a:pt x="1630" y="643"/>
                  </a:lnTo>
                  <a:lnTo>
                    <a:pt x="1625" y="645"/>
                  </a:lnTo>
                  <a:lnTo>
                    <a:pt x="1622" y="646"/>
                  </a:lnTo>
                  <a:lnTo>
                    <a:pt x="1619" y="648"/>
                  </a:lnTo>
                  <a:lnTo>
                    <a:pt x="1620" y="650"/>
                  </a:lnTo>
                  <a:lnTo>
                    <a:pt x="1625" y="649"/>
                  </a:lnTo>
                  <a:lnTo>
                    <a:pt x="1626" y="651"/>
                  </a:lnTo>
                  <a:lnTo>
                    <a:pt x="1622" y="650"/>
                  </a:lnTo>
                  <a:lnTo>
                    <a:pt x="1622" y="652"/>
                  </a:lnTo>
                  <a:lnTo>
                    <a:pt x="1626" y="654"/>
                  </a:lnTo>
                  <a:lnTo>
                    <a:pt x="1620" y="655"/>
                  </a:lnTo>
                  <a:lnTo>
                    <a:pt x="1621" y="656"/>
                  </a:lnTo>
                  <a:lnTo>
                    <a:pt x="1625" y="657"/>
                  </a:lnTo>
                  <a:lnTo>
                    <a:pt x="1627" y="659"/>
                  </a:lnTo>
                  <a:lnTo>
                    <a:pt x="1629" y="658"/>
                  </a:lnTo>
                  <a:lnTo>
                    <a:pt x="1638" y="660"/>
                  </a:lnTo>
                  <a:lnTo>
                    <a:pt x="1640" y="663"/>
                  </a:lnTo>
                  <a:lnTo>
                    <a:pt x="1643" y="665"/>
                  </a:lnTo>
                  <a:lnTo>
                    <a:pt x="1644" y="663"/>
                  </a:lnTo>
                  <a:lnTo>
                    <a:pt x="1647" y="665"/>
                  </a:lnTo>
                  <a:lnTo>
                    <a:pt x="1653" y="665"/>
                  </a:lnTo>
                  <a:lnTo>
                    <a:pt x="1651" y="666"/>
                  </a:lnTo>
                  <a:lnTo>
                    <a:pt x="1652" y="668"/>
                  </a:lnTo>
                  <a:lnTo>
                    <a:pt x="1655" y="668"/>
                  </a:lnTo>
                  <a:lnTo>
                    <a:pt x="1659" y="668"/>
                  </a:lnTo>
                  <a:lnTo>
                    <a:pt x="1661" y="669"/>
                  </a:lnTo>
                  <a:lnTo>
                    <a:pt x="1657" y="668"/>
                  </a:lnTo>
                  <a:lnTo>
                    <a:pt x="1655" y="668"/>
                  </a:lnTo>
                  <a:lnTo>
                    <a:pt x="1655" y="671"/>
                  </a:lnTo>
                  <a:lnTo>
                    <a:pt x="1657" y="673"/>
                  </a:lnTo>
                  <a:lnTo>
                    <a:pt x="1655" y="676"/>
                  </a:lnTo>
                  <a:lnTo>
                    <a:pt x="1659" y="678"/>
                  </a:lnTo>
                  <a:lnTo>
                    <a:pt x="1661" y="682"/>
                  </a:lnTo>
                  <a:lnTo>
                    <a:pt x="1662" y="683"/>
                  </a:lnTo>
                  <a:lnTo>
                    <a:pt x="1664" y="683"/>
                  </a:lnTo>
                  <a:lnTo>
                    <a:pt x="1666" y="685"/>
                  </a:lnTo>
                  <a:lnTo>
                    <a:pt x="1670" y="685"/>
                  </a:lnTo>
                  <a:lnTo>
                    <a:pt x="1669" y="686"/>
                  </a:lnTo>
                  <a:lnTo>
                    <a:pt x="1670" y="692"/>
                  </a:lnTo>
                  <a:lnTo>
                    <a:pt x="1670" y="694"/>
                  </a:lnTo>
                  <a:lnTo>
                    <a:pt x="1668" y="695"/>
                  </a:lnTo>
                  <a:lnTo>
                    <a:pt x="1669" y="695"/>
                  </a:lnTo>
                  <a:lnTo>
                    <a:pt x="1671" y="697"/>
                  </a:lnTo>
                  <a:lnTo>
                    <a:pt x="1673" y="699"/>
                  </a:lnTo>
                  <a:lnTo>
                    <a:pt x="1676" y="702"/>
                  </a:lnTo>
                  <a:lnTo>
                    <a:pt x="1676" y="705"/>
                  </a:lnTo>
                  <a:lnTo>
                    <a:pt x="1677" y="708"/>
                  </a:lnTo>
                  <a:lnTo>
                    <a:pt x="1678" y="709"/>
                  </a:lnTo>
                  <a:lnTo>
                    <a:pt x="1677" y="708"/>
                  </a:lnTo>
                  <a:lnTo>
                    <a:pt x="1674" y="706"/>
                  </a:lnTo>
                  <a:lnTo>
                    <a:pt x="1674" y="702"/>
                  </a:lnTo>
                  <a:lnTo>
                    <a:pt x="1672" y="700"/>
                  </a:lnTo>
                  <a:lnTo>
                    <a:pt x="1669" y="699"/>
                  </a:lnTo>
                  <a:lnTo>
                    <a:pt x="1668" y="711"/>
                  </a:lnTo>
                  <a:lnTo>
                    <a:pt x="1668" y="714"/>
                  </a:lnTo>
                  <a:lnTo>
                    <a:pt x="1668" y="718"/>
                  </a:lnTo>
                  <a:lnTo>
                    <a:pt x="1665" y="727"/>
                  </a:lnTo>
                  <a:lnTo>
                    <a:pt x="1663" y="734"/>
                  </a:lnTo>
                  <a:lnTo>
                    <a:pt x="1661" y="735"/>
                  </a:lnTo>
                  <a:lnTo>
                    <a:pt x="1657" y="736"/>
                  </a:lnTo>
                  <a:lnTo>
                    <a:pt x="1654" y="736"/>
                  </a:lnTo>
                  <a:lnTo>
                    <a:pt x="1652" y="736"/>
                  </a:lnTo>
                  <a:lnTo>
                    <a:pt x="1647" y="733"/>
                  </a:lnTo>
                  <a:lnTo>
                    <a:pt x="1645" y="734"/>
                  </a:lnTo>
                  <a:lnTo>
                    <a:pt x="1644" y="735"/>
                  </a:lnTo>
                  <a:lnTo>
                    <a:pt x="1642" y="735"/>
                  </a:lnTo>
                  <a:lnTo>
                    <a:pt x="1637" y="733"/>
                  </a:lnTo>
                  <a:lnTo>
                    <a:pt x="1635" y="733"/>
                  </a:lnTo>
                  <a:lnTo>
                    <a:pt x="1632" y="733"/>
                  </a:lnTo>
                  <a:lnTo>
                    <a:pt x="1629" y="734"/>
                  </a:lnTo>
                  <a:lnTo>
                    <a:pt x="1629" y="734"/>
                  </a:lnTo>
                  <a:lnTo>
                    <a:pt x="1627" y="734"/>
                  </a:lnTo>
                  <a:lnTo>
                    <a:pt x="1621" y="734"/>
                  </a:lnTo>
                  <a:lnTo>
                    <a:pt x="1615" y="733"/>
                  </a:lnTo>
                  <a:lnTo>
                    <a:pt x="1612" y="732"/>
                  </a:lnTo>
                  <a:lnTo>
                    <a:pt x="1606" y="732"/>
                  </a:lnTo>
                  <a:lnTo>
                    <a:pt x="1604" y="731"/>
                  </a:lnTo>
                  <a:lnTo>
                    <a:pt x="1602" y="732"/>
                  </a:lnTo>
                  <a:lnTo>
                    <a:pt x="1593" y="732"/>
                  </a:lnTo>
                  <a:lnTo>
                    <a:pt x="1591" y="732"/>
                  </a:lnTo>
                  <a:lnTo>
                    <a:pt x="1588" y="733"/>
                  </a:lnTo>
                  <a:lnTo>
                    <a:pt x="1587" y="732"/>
                  </a:lnTo>
                  <a:lnTo>
                    <a:pt x="1585" y="731"/>
                  </a:lnTo>
                  <a:lnTo>
                    <a:pt x="1582" y="729"/>
                  </a:lnTo>
                  <a:lnTo>
                    <a:pt x="1576" y="728"/>
                  </a:lnTo>
                  <a:lnTo>
                    <a:pt x="1574" y="731"/>
                  </a:lnTo>
                  <a:lnTo>
                    <a:pt x="1572" y="733"/>
                  </a:lnTo>
                  <a:lnTo>
                    <a:pt x="1572" y="733"/>
                  </a:lnTo>
                  <a:lnTo>
                    <a:pt x="1572" y="734"/>
                  </a:lnTo>
                  <a:lnTo>
                    <a:pt x="1569" y="735"/>
                  </a:lnTo>
                  <a:lnTo>
                    <a:pt x="1567" y="736"/>
                  </a:lnTo>
                  <a:lnTo>
                    <a:pt x="1563" y="736"/>
                  </a:lnTo>
                  <a:lnTo>
                    <a:pt x="1558" y="740"/>
                  </a:lnTo>
                  <a:lnTo>
                    <a:pt x="1560" y="743"/>
                  </a:lnTo>
                  <a:lnTo>
                    <a:pt x="1560" y="743"/>
                  </a:lnTo>
                  <a:lnTo>
                    <a:pt x="1561" y="744"/>
                  </a:lnTo>
                  <a:lnTo>
                    <a:pt x="1563" y="744"/>
                  </a:lnTo>
                  <a:lnTo>
                    <a:pt x="1562" y="744"/>
                  </a:lnTo>
                  <a:lnTo>
                    <a:pt x="1562" y="748"/>
                  </a:lnTo>
                  <a:lnTo>
                    <a:pt x="1566" y="746"/>
                  </a:lnTo>
                  <a:lnTo>
                    <a:pt x="1563" y="749"/>
                  </a:lnTo>
                  <a:lnTo>
                    <a:pt x="1563" y="751"/>
                  </a:lnTo>
                  <a:lnTo>
                    <a:pt x="1567" y="751"/>
                  </a:lnTo>
                  <a:lnTo>
                    <a:pt x="1563" y="753"/>
                  </a:lnTo>
                  <a:lnTo>
                    <a:pt x="1566" y="753"/>
                  </a:lnTo>
                  <a:lnTo>
                    <a:pt x="1567" y="752"/>
                  </a:lnTo>
                  <a:lnTo>
                    <a:pt x="1567" y="753"/>
                  </a:lnTo>
                  <a:lnTo>
                    <a:pt x="1563" y="756"/>
                  </a:lnTo>
                  <a:lnTo>
                    <a:pt x="1565" y="758"/>
                  </a:lnTo>
                  <a:lnTo>
                    <a:pt x="1563" y="760"/>
                  </a:lnTo>
                  <a:lnTo>
                    <a:pt x="1563" y="762"/>
                  </a:lnTo>
                  <a:lnTo>
                    <a:pt x="1566" y="770"/>
                  </a:lnTo>
                  <a:lnTo>
                    <a:pt x="1567" y="771"/>
                  </a:lnTo>
                  <a:lnTo>
                    <a:pt x="1566" y="779"/>
                  </a:lnTo>
                  <a:lnTo>
                    <a:pt x="1567" y="776"/>
                  </a:lnTo>
                  <a:lnTo>
                    <a:pt x="1567" y="779"/>
                  </a:lnTo>
                  <a:lnTo>
                    <a:pt x="1565" y="782"/>
                  </a:lnTo>
                  <a:lnTo>
                    <a:pt x="1563" y="788"/>
                  </a:lnTo>
                  <a:lnTo>
                    <a:pt x="1560" y="796"/>
                  </a:lnTo>
                  <a:lnTo>
                    <a:pt x="1557" y="801"/>
                  </a:lnTo>
                  <a:lnTo>
                    <a:pt x="1557" y="803"/>
                  </a:lnTo>
                  <a:lnTo>
                    <a:pt x="1555" y="805"/>
                  </a:lnTo>
                  <a:lnTo>
                    <a:pt x="1555" y="809"/>
                  </a:lnTo>
                  <a:lnTo>
                    <a:pt x="1557" y="811"/>
                  </a:lnTo>
                  <a:lnTo>
                    <a:pt x="1559" y="811"/>
                  </a:lnTo>
                  <a:lnTo>
                    <a:pt x="1560" y="810"/>
                  </a:lnTo>
                  <a:lnTo>
                    <a:pt x="1562" y="806"/>
                  </a:lnTo>
                  <a:lnTo>
                    <a:pt x="1562" y="810"/>
                  </a:lnTo>
                  <a:lnTo>
                    <a:pt x="1560" y="812"/>
                  </a:lnTo>
                  <a:lnTo>
                    <a:pt x="1559" y="811"/>
                  </a:lnTo>
                  <a:lnTo>
                    <a:pt x="1559" y="814"/>
                  </a:lnTo>
                  <a:lnTo>
                    <a:pt x="1565" y="814"/>
                  </a:lnTo>
                  <a:lnTo>
                    <a:pt x="1566" y="813"/>
                  </a:lnTo>
                  <a:lnTo>
                    <a:pt x="1565" y="816"/>
                  </a:lnTo>
                  <a:lnTo>
                    <a:pt x="1565" y="819"/>
                  </a:lnTo>
                  <a:lnTo>
                    <a:pt x="1563" y="822"/>
                  </a:lnTo>
                  <a:lnTo>
                    <a:pt x="1565" y="827"/>
                  </a:lnTo>
                  <a:lnTo>
                    <a:pt x="1565" y="828"/>
                  </a:lnTo>
                  <a:lnTo>
                    <a:pt x="1565" y="831"/>
                  </a:lnTo>
                  <a:lnTo>
                    <a:pt x="1562" y="835"/>
                  </a:lnTo>
                  <a:lnTo>
                    <a:pt x="1562" y="838"/>
                  </a:lnTo>
                  <a:lnTo>
                    <a:pt x="1568" y="836"/>
                  </a:lnTo>
                  <a:lnTo>
                    <a:pt x="1570" y="836"/>
                  </a:lnTo>
                  <a:lnTo>
                    <a:pt x="1572" y="836"/>
                  </a:lnTo>
                  <a:lnTo>
                    <a:pt x="1575" y="837"/>
                  </a:lnTo>
                  <a:lnTo>
                    <a:pt x="1578" y="837"/>
                  </a:lnTo>
                  <a:lnTo>
                    <a:pt x="1583" y="835"/>
                  </a:lnTo>
                  <a:lnTo>
                    <a:pt x="1583" y="834"/>
                  </a:lnTo>
                  <a:lnTo>
                    <a:pt x="1584" y="835"/>
                  </a:lnTo>
                  <a:lnTo>
                    <a:pt x="1584" y="835"/>
                  </a:lnTo>
                  <a:lnTo>
                    <a:pt x="1589" y="834"/>
                  </a:lnTo>
                  <a:lnTo>
                    <a:pt x="1591" y="834"/>
                  </a:lnTo>
                  <a:lnTo>
                    <a:pt x="1589" y="835"/>
                  </a:lnTo>
                  <a:lnTo>
                    <a:pt x="1595" y="838"/>
                  </a:lnTo>
                  <a:lnTo>
                    <a:pt x="1600" y="839"/>
                  </a:lnTo>
                  <a:lnTo>
                    <a:pt x="1596" y="843"/>
                  </a:lnTo>
                  <a:lnTo>
                    <a:pt x="1600" y="845"/>
                  </a:lnTo>
                  <a:lnTo>
                    <a:pt x="1600" y="845"/>
                  </a:lnTo>
                  <a:lnTo>
                    <a:pt x="1600" y="847"/>
                  </a:lnTo>
                  <a:lnTo>
                    <a:pt x="1602" y="851"/>
                  </a:lnTo>
                  <a:lnTo>
                    <a:pt x="1608" y="854"/>
                  </a:lnTo>
                  <a:lnTo>
                    <a:pt x="1612" y="852"/>
                  </a:lnTo>
                  <a:lnTo>
                    <a:pt x="1613" y="847"/>
                  </a:lnTo>
                  <a:lnTo>
                    <a:pt x="1617" y="846"/>
                  </a:lnTo>
                  <a:lnTo>
                    <a:pt x="1619" y="846"/>
                  </a:lnTo>
                  <a:lnTo>
                    <a:pt x="1621" y="846"/>
                  </a:lnTo>
                  <a:lnTo>
                    <a:pt x="1623" y="843"/>
                  </a:lnTo>
                  <a:lnTo>
                    <a:pt x="1625" y="843"/>
                  </a:lnTo>
                  <a:lnTo>
                    <a:pt x="1636" y="843"/>
                  </a:lnTo>
                  <a:lnTo>
                    <a:pt x="1642" y="842"/>
                  </a:lnTo>
                  <a:lnTo>
                    <a:pt x="1646" y="843"/>
                  </a:lnTo>
                  <a:lnTo>
                    <a:pt x="1648" y="843"/>
                  </a:lnTo>
                  <a:lnTo>
                    <a:pt x="1651" y="840"/>
                  </a:lnTo>
                  <a:lnTo>
                    <a:pt x="1653" y="840"/>
                  </a:lnTo>
                  <a:lnTo>
                    <a:pt x="1656" y="842"/>
                  </a:lnTo>
                  <a:lnTo>
                    <a:pt x="1657" y="839"/>
                  </a:lnTo>
                  <a:lnTo>
                    <a:pt x="1660" y="836"/>
                  </a:lnTo>
                  <a:lnTo>
                    <a:pt x="1660" y="834"/>
                  </a:lnTo>
                  <a:lnTo>
                    <a:pt x="1665" y="830"/>
                  </a:lnTo>
                  <a:lnTo>
                    <a:pt x="1668" y="829"/>
                  </a:lnTo>
                  <a:lnTo>
                    <a:pt x="1671" y="829"/>
                  </a:lnTo>
                  <a:lnTo>
                    <a:pt x="1673" y="827"/>
                  </a:lnTo>
                  <a:lnTo>
                    <a:pt x="1676" y="823"/>
                  </a:lnTo>
                  <a:lnTo>
                    <a:pt x="1676" y="820"/>
                  </a:lnTo>
                  <a:lnTo>
                    <a:pt x="1679" y="816"/>
                  </a:lnTo>
                  <a:lnTo>
                    <a:pt x="1685" y="812"/>
                  </a:lnTo>
                  <a:lnTo>
                    <a:pt x="1688" y="811"/>
                  </a:lnTo>
                  <a:lnTo>
                    <a:pt x="1682" y="806"/>
                  </a:lnTo>
                  <a:lnTo>
                    <a:pt x="1681" y="804"/>
                  </a:lnTo>
                  <a:lnTo>
                    <a:pt x="1680" y="800"/>
                  </a:lnTo>
                  <a:lnTo>
                    <a:pt x="1682" y="794"/>
                  </a:lnTo>
                  <a:lnTo>
                    <a:pt x="1685" y="792"/>
                  </a:lnTo>
                  <a:lnTo>
                    <a:pt x="1686" y="789"/>
                  </a:lnTo>
                  <a:lnTo>
                    <a:pt x="1690" y="784"/>
                  </a:lnTo>
                  <a:lnTo>
                    <a:pt x="1691" y="782"/>
                  </a:lnTo>
                  <a:lnTo>
                    <a:pt x="1694" y="780"/>
                  </a:lnTo>
                  <a:lnTo>
                    <a:pt x="1697" y="779"/>
                  </a:lnTo>
                  <a:lnTo>
                    <a:pt x="1697" y="778"/>
                  </a:lnTo>
                  <a:lnTo>
                    <a:pt x="1695" y="777"/>
                  </a:lnTo>
                  <a:lnTo>
                    <a:pt x="1697" y="775"/>
                  </a:lnTo>
                  <a:lnTo>
                    <a:pt x="1702" y="772"/>
                  </a:lnTo>
                  <a:lnTo>
                    <a:pt x="1714" y="769"/>
                  </a:lnTo>
                  <a:lnTo>
                    <a:pt x="1715" y="768"/>
                  </a:lnTo>
                  <a:lnTo>
                    <a:pt x="1717" y="766"/>
                  </a:lnTo>
                  <a:lnTo>
                    <a:pt x="1725" y="762"/>
                  </a:lnTo>
                  <a:lnTo>
                    <a:pt x="1728" y="760"/>
                  </a:lnTo>
                  <a:lnTo>
                    <a:pt x="1729" y="757"/>
                  </a:lnTo>
                  <a:lnTo>
                    <a:pt x="1728" y="754"/>
                  </a:lnTo>
                  <a:lnTo>
                    <a:pt x="1730" y="753"/>
                  </a:lnTo>
                  <a:lnTo>
                    <a:pt x="1726" y="746"/>
                  </a:lnTo>
                  <a:lnTo>
                    <a:pt x="1726" y="744"/>
                  </a:lnTo>
                  <a:lnTo>
                    <a:pt x="1725" y="743"/>
                  </a:lnTo>
                  <a:lnTo>
                    <a:pt x="1726" y="743"/>
                  </a:lnTo>
                  <a:lnTo>
                    <a:pt x="1726" y="740"/>
                  </a:lnTo>
                  <a:lnTo>
                    <a:pt x="1730" y="737"/>
                  </a:lnTo>
                  <a:lnTo>
                    <a:pt x="1732" y="736"/>
                  </a:lnTo>
                  <a:lnTo>
                    <a:pt x="1738" y="733"/>
                  </a:lnTo>
                  <a:lnTo>
                    <a:pt x="1740" y="732"/>
                  </a:lnTo>
                  <a:lnTo>
                    <a:pt x="1742" y="733"/>
                  </a:lnTo>
                  <a:lnTo>
                    <a:pt x="1745" y="733"/>
                  </a:lnTo>
                  <a:lnTo>
                    <a:pt x="1747" y="735"/>
                  </a:lnTo>
                  <a:lnTo>
                    <a:pt x="1750" y="734"/>
                  </a:lnTo>
                  <a:lnTo>
                    <a:pt x="1749" y="732"/>
                  </a:lnTo>
                  <a:lnTo>
                    <a:pt x="1750" y="734"/>
                  </a:lnTo>
                  <a:lnTo>
                    <a:pt x="1754" y="734"/>
                  </a:lnTo>
                  <a:lnTo>
                    <a:pt x="1754" y="734"/>
                  </a:lnTo>
                  <a:lnTo>
                    <a:pt x="1755" y="735"/>
                  </a:lnTo>
                  <a:lnTo>
                    <a:pt x="1757" y="735"/>
                  </a:lnTo>
                  <a:lnTo>
                    <a:pt x="1759" y="737"/>
                  </a:lnTo>
                  <a:lnTo>
                    <a:pt x="1763" y="737"/>
                  </a:lnTo>
                  <a:lnTo>
                    <a:pt x="1763" y="739"/>
                  </a:lnTo>
                  <a:lnTo>
                    <a:pt x="1766" y="739"/>
                  </a:lnTo>
                  <a:lnTo>
                    <a:pt x="1768" y="740"/>
                  </a:lnTo>
                  <a:lnTo>
                    <a:pt x="1774" y="739"/>
                  </a:lnTo>
                  <a:lnTo>
                    <a:pt x="1776" y="736"/>
                  </a:lnTo>
                  <a:lnTo>
                    <a:pt x="1777" y="734"/>
                  </a:lnTo>
                  <a:lnTo>
                    <a:pt x="1783" y="729"/>
                  </a:lnTo>
                  <a:lnTo>
                    <a:pt x="1787" y="728"/>
                  </a:lnTo>
                  <a:lnTo>
                    <a:pt x="1790" y="728"/>
                  </a:lnTo>
                  <a:lnTo>
                    <a:pt x="1793" y="727"/>
                  </a:lnTo>
                  <a:lnTo>
                    <a:pt x="1796" y="725"/>
                  </a:lnTo>
                  <a:lnTo>
                    <a:pt x="1801" y="719"/>
                  </a:lnTo>
                  <a:lnTo>
                    <a:pt x="1805" y="717"/>
                  </a:lnTo>
                  <a:lnTo>
                    <a:pt x="1807" y="717"/>
                  </a:lnTo>
                  <a:lnTo>
                    <a:pt x="1813" y="719"/>
                  </a:lnTo>
                  <a:lnTo>
                    <a:pt x="1817" y="723"/>
                  </a:lnTo>
                  <a:lnTo>
                    <a:pt x="1819" y="723"/>
                  </a:lnTo>
                  <a:lnTo>
                    <a:pt x="1821" y="723"/>
                  </a:lnTo>
                  <a:lnTo>
                    <a:pt x="1822" y="724"/>
                  </a:lnTo>
                  <a:lnTo>
                    <a:pt x="1824" y="725"/>
                  </a:lnTo>
                  <a:lnTo>
                    <a:pt x="1825" y="727"/>
                  </a:lnTo>
                  <a:lnTo>
                    <a:pt x="1825" y="732"/>
                  </a:lnTo>
                  <a:lnTo>
                    <a:pt x="1828" y="736"/>
                  </a:lnTo>
                  <a:lnTo>
                    <a:pt x="1828" y="742"/>
                  </a:lnTo>
                  <a:lnTo>
                    <a:pt x="1832" y="742"/>
                  </a:lnTo>
                  <a:lnTo>
                    <a:pt x="1833" y="744"/>
                  </a:lnTo>
                  <a:lnTo>
                    <a:pt x="1836" y="748"/>
                  </a:lnTo>
                  <a:lnTo>
                    <a:pt x="1839" y="751"/>
                  </a:lnTo>
                  <a:lnTo>
                    <a:pt x="1843" y="752"/>
                  </a:lnTo>
                  <a:lnTo>
                    <a:pt x="1845" y="754"/>
                  </a:lnTo>
                  <a:lnTo>
                    <a:pt x="1845" y="757"/>
                  </a:lnTo>
                  <a:lnTo>
                    <a:pt x="1849" y="758"/>
                  </a:lnTo>
                  <a:lnTo>
                    <a:pt x="1851" y="759"/>
                  </a:lnTo>
                  <a:lnTo>
                    <a:pt x="1852" y="762"/>
                  </a:lnTo>
                  <a:lnTo>
                    <a:pt x="1856" y="763"/>
                  </a:lnTo>
                  <a:lnTo>
                    <a:pt x="1857" y="766"/>
                  </a:lnTo>
                  <a:lnTo>
                    <a:pt x="1862" y="769"/>
                  </a:lnTo>
                  <a:lnTo>
                    <a:pt x="1865" y="769"/>
                  </a:lnTo>
                  <a:lnTo>
                    <a:pt x="1868" y="769"/>
                  </a:lnTo>
                  <a:lnTo>
                    <a:pt x="1870" y="770"/>
                  </a:lnTo>
                  <a:lnTo>
                    <a:pt x="1873" y="770"/>
                  </a:lnTo>
                  <a:lnTo>
                    <a:pt x="1875" y="774"/>
                  </a:lnTo>
                  <a:lnTo>
                    <a:pt x="1878" y="777"/>
                  </a:lnTo>
                  <a:lnTo>
                    <a:pt x="1882" y="777"/>
                  </a:lnTo>
                  <a:lnTo>
                    <a:pt x="1883" y="780"/>
                  </a:lnTo>
                  <a:lnTo>
                    <a:pt x="1884" y="780"/>
                  </a:lnTo>
                  <a:lnTo>
                    <a:pt x="1886" y="779"/>
                  </a:lnTo>
                  <a:lnTo>
                    <a:pt x="1888" y="782"/>
                  </a:lnTo>
                  <a:lnTo>
                    <a:pt x="1890" y="784"/>
                  </a:lnTo>
                  <a:lnTo>
                    <a:pt x="1890" y="787"/>
                  </a:lnTo>
                  <a:lnTo>
                    <a:pt x="1892" y="788"/>
                  </a:lnTo>
                  <a:lnTo>
                    <a:pt x="1895" y="791"/>
                  </a:lnTo>
                  <a:lnTo>
                    <a:pt x="1899" y="789"/>
                  </a:lnTo>
                  <a:lnTo>
                    <a:pt x="1901" y="792"/>
                  </a:lnTo>
                  <a:lnTo>
                    <a:pt x="1901" y="795"/>
                  </a:lnTo>
                  <a:lnTo>
                    <a:pt x="1902" y="797"/>
                  </a:lnTo>
                  <a:lnTo>
                    <a:pt x="1904" y="800"/>
                  </a:lnTo>
                  <a:lnTo>
                    <a:pt x="1905" y="805"/>
                  </a:lnTo>
                  <a:lnTo>
                    <a:pt x="1907" y="808"/>
                  </a:lnTo>
                  <a:lnTo>
                    <a:pt x="1905" y="811"/>
                  </a:lnTo>
                  <a:lnTo>
                    <a:pt x="1902" y="811"/>
                  </a:lnTo>
                  <a:lnTo>
                    <a:pt x="1902" y="816"/>
                  </a:lnTo>
                  <a:lnTo>
                    <a:pt x="1899" y="820"/>
                  </a:lnTo>
                  <a:lnTo>
                    <a:pt x="1900" y="823"/>
                  </a:lnTo>
                  <a:lnTo>
                    <a:pt x="1903" y="823"/>
                  </a:lnTo>
                  <a:lnTo>
                    <a:pt x="1905" y="822"/>
                  </a:lnTo>
                  <a:lnTo>
                    <a:pt x="1907" y="820"/>
                  </a:lnTo>
                  <a:lnTo>
                    <a:pt x="1911" y="814"/>
                  </a:lnTo>
                  <a:lnTo>
                    <a:pt x="1911" y="810"/>
                  </a:lnTo>
                  <a:lnTo>
                    <a:pt x="1919" y="805"/>
                  </a:lnTo>
                  <a:lnTo>
                    <a:pt x="1919" y="803"/>
                  </a:lnTo>
                  <a:lnTo>
                    <a:pt x="1918" y="799"/>
                  </a:lnTo>
                  <a:lnTo>
                    <a:pt x="1913" y="796"/>
                  </a:lnTo>
                  <a:lnTo>
                    <a:pt x="1911" y="795"/>
                  </a:lnTo>
                  <a:lnTo>
                    <a:pt x="1911" y="793"/>
                  </a:lnTo>
                  <a:lnTo>
                    <a:pt x="1912" y="791"/>
                  </a:lnTo>
                  <a:lnTo>
                    <a:pt x="1912" y="788"/>
                  </a:lnTo>
                  <a:lnTo>
                    <a:pt x="1915" y="787"/>
                  </a:lnTo>
                  <a:lnTo>
                    <a:pt x="1916" y="784"/>
                  </a:lnTo>
                  <a:lnTo>
                    <a:pt x="1918" y="782"/>
                  </a:lnTo>
                  <a:lnTo>
                    <a:pt x="1921" y="782"/>
                  </a:lnTo>
                  <a:lnTo>
                    <a:pt x="1921" y="783"/>
                  </a:lnTo>
                  <a:lnTo>
                    <a:pt x="1920" y="783"/>
                  </a:lnTo>
                  <a:lnTo>
                    <a:pt x="1922" y="785"/>
                  </a:lnTo>
                  <a:lnTo>
                    <a:pt x="1928" y="785"/>
                  </a:lnTo>
                  <a:lnTo>
                    <a:pt x="1930" y="787"/>
                  </a:lnTo>
                  <a:lnTo>
                    <a:pt x="1932" y="791"/>
                  </a:lnTo>
                  <a:lnTo>
                    <a:pt x="1934" y="793"/>
                  </a:lnTo>
                  <a:lnTo>
                    <a:pt x="1936" y="793"/>
                  </a:lnTo>
                  <a:lnTo>
                    <a:pt x="1938" y="788"/>
                  </a:lnTo>
                  <a:lnTo>
                    <a:pt x="1937" y="786"/>
                  </a:lnTo>
                  <a:lnTo>
                    <a:pt x="1935" y="784"/>
                  </a:lnTo>
                  <a:lnTo>
                    <a:pt x="1932" y="782"/>
                  </a:lnTo>
                  <a:lnTo>
                    <a:pt x="1930" y="779"/>
                  </a:lnTo>
                  <a:lnTo>
                    <a:pt x="1922" y="776"/>
                  </a:lnTo>
                  <a:lnTo>
                    <a:pt x="1920" y="774"/>
                  </a:lnTo>
                  <a:lnTo>
                    <a:pt x="1912" y="770"/>
                  </a:lnTo>
                  <a:lnTo>
                    <a:pt x="1903" y="766"/>
                  </a:lnTo>
                  <a:lnTo>
                    <a:pt x="1903" y="763"/>
                  </a:lnTo>
                  <a:lnTo>
                    <a:pt x="1905" y="761"/>
                  </a:lnTo>
                  <a:lnTo>
                    <a:pt x="1905" y="759"/>
                  </a:lnTo>
                  <a:lnTo>
                    <a:pt x="1892" y="759"/>
                  </a:lnTo>
                  <a:lnTo>
                    <a:pt x="1890" y="758"/>
                  </a:lnTo>
                  <a:lnTo>
                    <a:pt x="1886" y="757"/>
                  </a:lnTo>
                  <a:lnTo>
                    <a:pt x="1876" y="746"/>
                  </a:lnTo>
                  <a:lnTo>
                    <a:pt x="1873" y="736"/>
                  </a:lnTo>
                  <a:lnTo>
                    <a:pt x="1870" y="732"/>
                  </a:lnTo>
                  <a:lnTo>
                    <a:pt x="1868" y="731"/>
                  </a:lnTo>
                  <a:lnTo>
                    <a:pt x="1862" y="726"/>
                  </a:lnTo>
                  <a:lnTo>
                    <a:pt x="1859" y="725"/>
                  </a:lnTo>
                  <a:lnTo>
                    <a:pt x="1854" y="720"/>
                  </a:lnTo>
                  <a:lnTo>
                    <a:pt x="1853" y="717"/>
                  </a:lnTo>
                  <a:lnTo>
                    <a:pt x="1853" y="714"/>
                  </a:lnTo>
                  <a:lnTo>
                    <a:pt x="1852" y="714"/>
                  </a:lnTo>
                  <a:lnTo>
                    <a:pt x="1856" y="710"/>
                  </a:lnTo>
                  <a:lnTo>
                    <a:pt x="1857" y="708"/>
                  </a:lnTo>
                  <a:lnTo>
                    <a:pt x="1856" y="708"/>
                  </a:lnTo>
                  <a:lnTo>
                    <a:pt x="1853" y="705"/>
                  </a:lnTo>
                  <a:lnTo>
                    <a:pt x="1852" y="703"/>
                  </a:lnTo>
                  <a:lnTo>
                    <a:pt x="1852" y="703"/>
                  </a:lnTo>
                  <a:lnTo>
                    <a:pt x="1851" y="702"/>
                  </a:lnTo>
                  <a:lnTo>
                    <a:pt x="1851" y="702"/>
                  </a:lnTo>
                  <a:lnTo>
                    <a:pt x="1852" y="702"/>
                  </a:lnTo>
                  <a:lnTo>
                    <a:pt x="1853" y="700"/>
                  </a:lnTo>
                  <a:lnTo>
                    <a:pt x="1856" y="700"/>
                  </a:lnTo>
                  <a:lnTo>
                    <a:pt x="1859" y="699"/>
                  </a:lnTo>
                  <a:lnTo>
                    <a:pt x="1861" y="697"/>
                  </a:lnTo>
                  <a:lnTo>
                    <a:pt x="1864" y="697"/>
                  </a:lnTo>
                  <a:lnTo>
                    <a:pt x="1864" y="695"/>
                  </a:lnTo>
                  <a:lnTo>
                    <a:pt x="1867" y="694"/>
                  </a:lnTo>
                  <a:lnTo>
                    <a:pt x="1868" y="695"/>
                  </a:lnTo>
                  <a:lnTo>
                    <a:pt x="1868" y="695"/>
                  </a:lnTo>
                  <a:lnTo>
                    <a:pt x="1868" y="695"/>
                  </a:lnTo>
                  <a:lnTo>
                    <a:pt x="1870" y="694"/>
                  </a:lnTo>
                  <a:lnTo>
                    <a:pt x="1871" y="694"/>
                  </a:lnTo>
                  <a:lnTo>
                    <a:pt x="1873" y="698"/>
                  </a:lnTo>
                  <a:lnTo>
                    <a:pt x="1873" y="698"/>
                  </a:lnTo>
                  <a:lnTo>
                    <a:pt x="1871" y="698"/>
                  </a:lnTo>
                  <a:lnTo>
                    <a:pt x="1870" y="699"/>
                  </a:lnTo>
                  <a:lnTo>
                    <a:pt x="1869" y="700"/>
                  </a:lnTo>
                  <a:lnTo>
                    <a:pt x="1870" y="702"/>
                  </a:lnTo>
                  <a:lnTo>
                    <a:pt x="1870" y="702"/>
                  </a:lnTo>
                  <a:lnTo>
                    <a:pt x="1873" y="706"/>
                  </a:lnTo>
                  <a:lnTo>
                    <a:pt x="1873" y="708"/>
                  </a:lnTo>
                  <a:lnTo>
                    <a:pt x="1875" y="711"/>
                  </a:lnTo>
                  <a:lnTo>
                    <a:pt x="1876" y="710"/>
                  </a:lnTo>
                  <a:lnTo>
                    <a:pt x="1877" y="707"/>
                  </a:lnTo>
                  <a:lnTo>
                    <a:pt x="1877" y="708"/>
                  </a:lnTo>
                  <a:lnTo>
                    <a:pt x="1878" y="708"/>
                  </a:lnTo>
                  <a:lnTo>
                    <a:pt x="1881" y="701"/>
                  </a:lnTo>
                  <a:lnTo>
                    <a:pt x="1885" y="703"/>
                  </a:lnTo>
                  <a:lnTo>
                    <a:pt x="1888" y="708"/>
                  </a:lnTo>
                  <a:lnTo>
                    <a:pt x="1888" y="712"/>
                  </a:lnTo>
                  <a:lnTo>
                    <a:pt x="1890" y="715"/>
                  </a:lnTo>
                  <a:lnTo>
                    <a:pt x="1892" y="716"/>
                  </a:lnTo>
                  <a:lnTo>
                    <a:pt x="1894" y="718"/>
                  </a:lnTo>
                  <a:lnTo>
                    <a:pt x="1898" y="720"/>
                  </a:lnTo>
                  <a:lnTo>
                    <a:pt x="1898" y="720"/>
                  </a:lnTo>
                  <a:lnTo>
                    <a:pt x="1899" y="720"/>
                  </a:lnTo>
                  <a:lnTo>
                    <a:pt x="1899" y="722"/>
                  </a:lnTo>
                  <a:lnTo>
                    <a:pt x="1898" y="720"/>
                  </a:lnTo>
                  <a:lnTo>
                    <a:pt x="1894" y="719"/>
                  </a:lnTo>
                  <a:lnTo>
                    <a:pt x="1893" y="722"/>
                  </a:lnTo>
                  <a:lnTo>
                    <a:pt x="1899" y="727"/>
                  </a:lnTo>
                  <a:lnTo>
                    <a:pt x="1903" y="729"/>
                  </a:lnTo>
                  <a:lnTo>
                    <a:pt x="1904" y="733"/>
                  </a:lnTo>
                  <a:lnTo>
                    <a:pt x="1909" y="732"/>
                  </a:lnTo>
                  <a:lnTo>
                    <a:pt x="1913" y="734"/>
                  </a:lnTo>
                  <a:lnTo>
                    <a:pt x="1916" y="734"/>
                  </a:lnTo>
                  <a:lnTo>
                    <a:pt x="1919" y="737"/>
                  </a:lnTo>
                  <a:lnTo>
                    <a:pt x="1924" y="741"/>
                  </a:lnTo>
                  <a:lnTo>
                    <a:pt x="1927" y="743"/>
                  </a:lnTo>
                  <a:lnTo>
                    <a:pt x="1924" y="742"/>
                  </a:lnTo>
                  <a:lnTo>
                    <a:pt x="1921" y="741"/>
                  </a:lnTo>
                  <a:lnTo>
                    <a:pt x="1918" y="741"/>
                  </a:lnTo>
                  <a:lnTo>
                    <a:pt x="1924" y="743"/>
                  </a:lnTo>
                  <a:lnTo>
                    <a:pt x="1929" y="744"/>
                  </a:lnTo>
                  <a:lnTo>
                    <a:pt x="1937" y="750"/>
                  </a:lnTo>
                  <a:lnTo>
                    <a:pt x="1942" y="750"/>
                  </a:lnTo>
                  <a:lnTo>
                    <a:pt x="1942" y="751"/>
                  </a:lnTo>
                  <a:lnTo>
                    <a:pt x="1941" y="750"/>
                  </a:lnTo>
                  <a:lnTo>
                    <a:pt x="1938" y="751"/>
                  </a:lnTo>
                  <a:lnTo>
                    <a:pt x="1942" y="753"/>
                  </a:lnTo>
                  <a:lnTo>
                    <a:pt x="1944" y="754"/>
                  </a:lnTo>
                  <a:lnTo>
                    <a:pt x="1946" y="758"/>
                  </a:lnTo>
                  <a:lnTo>
                    <a:pt x="1950" y="760"/>
                  </a:lnTo>
                  <a:lnTo>
                    <a:pt x="1952" y="760"/>
                  </a:lnTo>
                  <a:lnTo>
                    <a:pt x="1953" y="761"/>
                  </a:lnTo>
                  <a:lnTo>
                    <a:pt x="1953" y="765"/>
                  </a:lnTo>
                  <a:lnTo>
                    <a:pt x="1951" y="768"/>
                  </a:lnTo>
                  <a:lnTo>
                    <a:pt x="1951" y="770"/>
                  </a:lnTo>
                  <a:lnTo>
                    <a:pt x="1951" y="774"/>
                  </a:lnTo>
                  <a:lnTo>
                    <a:pt x="1951" y="776"/>
                  </a:lnTo>
                  <a:lnTo>
                    <a:pt x="1950" y="779"/>
                  </a:lnTo>
                  <a:lnTo>
                    <a:pt x="1951" y="782"/>
                  </a:lnTo>
                  <a:lnTo>
                    <a:pt x="1951" y="782"/>
                  </a:lnTo>
                  <a:lnTo>
                    <a:pt x="1951" y="785"/>
                  </a:lnTo>
                  <a:lnTo>
                    <a:pt x="1951" y="785"/>
                  </a:lnTo>
                  <a:lnTo>
                    <a:pt x="1950" y="784"/>
                  </a:lnTo>
                  <a:lnTo>
                    <a:pt x="1951" y="786"/>
                  </a:lnTo>
                  <a:lnTo>
                    <a:pt x="1956" y="789"/>
                  </a:lnTo>
                  <a:lnTo>
                    <a:pt x="1959" y="793"/>
                  </a:lnTo>
                  <a:lnTo>
                    <a:pt x="1959" y="795"/>
                  </a:lnTo>
                  <a:lnTo>
                    <a:pt x="1961" y="796"/>
                  </a:lnTo>
                  <a:lnTo>
                    <a:pt x="1963" y="801"/>
                  </a:lnTo>
                  <a:lnTo>
                    <a:pt x="1966" y="802"/>
                  </a:lnTo>
                  <a:lnTo>
                    <a:pt x="1969" y="806"/>
                  </a:lnTo>
                  <a:lnTo>
                    <a:pt x="1970" y="804"/>
                  </a:lnTo>
                  <a:lnTo>
                    <a:pt x="1971" y="805"/>
                  </a:lnTo>
                  <a:lnTo>
                    <a:pt x="1973" y="805"/>
                  </a:lnTo>
                  <a:lnTo>
                    <a:pt x="1972" y="808"/>
                  </a:lnTo>
                  <a:lnTo>
                    <a:pt x="1971" y="808"/>
                  </a:lnTo>
                  <a:lnTo>
                    <a:pt x="1969" y="806"/>
                  </a:lnTo>
                  <a:lnTo>
                    <a:pt x="1969" y="810"/>
                  </a:lnTo>
                  <a:lnTo>
                    <a:pt x="1972" y="812"/>
                  </a:lnTo>
                  <a:lnTo>
                    <a:pt x="1975" y="818"/>
                  </a:lnTo>
                  <a:lnTo>
                    <a:pt x="1977" y="816"/>
                  </a:lnTo>
                  <a:lnTo>
                    <a:pt x="1977" y="814"/>
                  </a:lnTo>
                  <a:lnTo>
                    <a:pt x="1979" y="818"/>
                  </a:lnTo>
                  <a:lnTo>
                    <a:pt x="1986" y="816"/>
                  </a:lnTo>
                  <a:lnTo>
                    <a:pt x="1988" y="817"/>
                  </a:lnTo>
                  <a:lnTo>
                    <a:pt x="1992" y="816"/>
                  </a:lnTo>
                  <a:lnTo>
                    <a:pt x="1994" y="818"/>
                  </a:lnTo>
                  <a:lnTo>
                    <a:pt x="1995" y="817"/>
                  </a:lnTo>
                  <a:lnTo>
                    <a:pt x="1997" y="819"/>
                  </a:lnTo>
                  <a:lnTo>
                    <a:pt x="1999" y="819"/>
                  </a:lnTo>
                  <a:lnTo>
                    <a:pt x="2003" y="820"/>
                  </a:lnTo>
                  <a:lnTo>
                    <a:pt x="2002" y="821"/>
                  </a:lnTo>
                  <a:lnTo>
                    <a:pt x="1999" y="822"/>
                  </a:lnTo>
                  <a:lnTo>
                    <a:pt x="1997" y="822"/>
                  </a:lnTo>
                  <a:lnTo>
                    <a:pt x="1994" y="820"/>
                  </a:lnTo>
                  <a:lnTo>
                    <a:pt x="1992" y="820"/>
                  </a:lnTo>
                  <a:lnTo>
                    <a:pt x="1988" y="819"/>
                  </a:lnTo>
                  <a:lnTo>
                    <a:pt x="1985" y="817"/>
                  </a:lnTo>
                  <a:lnTo>
                    <a:pt x="1982" y="818"/>
                  </a:lnTo>
                  <a:lnTo>
                    <a:pt x="1980" y="820"/>
                  </a:lnTo>
                  <a:lnTo>
                    <a:pt x="1977" y="820"/>
                  </a:lnTo>
                  <a:lnTo>
                    <a:pt x="1976" y="822"/>
                  </a:lnTo>
                  <a:lnTo>
                    <a:pt x="1976" y="826"/>
                  </a:lnTo>
                  <a:lnTo>
                    <a:pt x="1978" y="828"/>
                  </a:lnTo>
                  <a:lnTo>
                    <a:pt x="1980" y="829"/>
                  </a:lnTo>
                  <a:lnTo>
                    <a:pt x="1981" y="831"/>
                  </a:lnTo>
                  <a:lnTo>
                    <a:pt x="1980" y="837"/>
                  </a:lnTo>
                  <a:lnTo>
                    <a:pt x="1982" y="840"/>
                  </a:lnTo>
                  <a:lnTo>
                    <a:pt x="1985" y="840"/>
                  </a:lnTo>
                  <a:lnTo>
                    <a:pt x="1987" y="837"/>
                  </a:lnTo>
                  <a:lnTo>
                    <a:pt x="1988" y="839"/>
                  </a:lnTo>
                  <a:lnTo>
                    <a:pt x="1990" y="842"/>
                  </a:lnTo>
                  <a:lnTo>
                    <a:pt x="1993" y="846"/>
                  </a:lnTo>
                  <a:lnTo>
                    <a:pt x="1993" y="846"/>
                  </a:lnTo>
                  <a:lnTo>
                    <a:pt x="1993" y="844"/>
                  </a:lnTo>
                  <a:lnTo>
                    <a:pt x="1995" y="840"/>
                  </a:lnTo>
                  <a:lnTo>
                    <a:pt x="1997" y="843"/>
                  </a:lnTo>
                  <a:lnTo>
                    <a:pt x="1998" y="845"/>
                  </a:lnTo>
                  <a:lnTo>
                    <a:pt x="2002" y="847"/>
                  </a:lnTo>
                  <a:lnTo>
                    <a:pt x="2002" y="845"/>
                  </a:lnTo>
                  <a:lnTo>
                    <a:pt x="2001" y="843"/>
                  </a:lnTo>
                  <a:lnTo>
                    <a:pt x="2001" y="840"/>
                  </a:lnTo>
                  <a:lnTo>
                    <a:pt x="1999" y="837"/>
                  </a:lnTo>
                  <a:lnTo>
                    <a:pt x="1997" y="833"/>
                  </a:lnTo>
                  <a:lnTo>
                    <a:pt x="1996" y="829"/>
                  </a:lnTo>
                  <a:lnTo>
                    <a:pt x="1996" y="829"/>
                  </a:lnTo>
                  <a:lnTo>
                    <a:pt x="1998" y="830"/>
                  </a:lnTo>
                  <a:lnTo>
                    <a:pt x="2001" y="833"/>
                  </a:lnTo>
                  <a:lnTo>
                    <a:pt x="2006" y="831"/>
                  </a:lnTo>
                  <a:lnTo>
                    <a:pt x="2006" y="831"/>
                  </a:lnTo>
                  <a:lnTo>
                    <a:pt x="2005" y="828"/>
                  </a:lnTo>
                  <a:lnTo>
                    <a:pt x="2003" y="829"/>
                  </a:lnTo>
                  <a:lnTo>
                    <a:pt x="2002" y="827"/>
                  </a:lnTo>
                  <a:lnTo>
                    <a:pt x="1999" y="825"/>
                  </a:lnTo>
                  <a:lnTo>
                    <a:pt x="1999" y="823"/>
                  </a:lnTo>
                  <a:lnTo>
                    <a:pt x="2006" y="822"/>
                  </a:lnTo>
                  <a:lnTo>
                    <a:pt x="2009" y="823"/>
                  </a:lnTo>
                  <a:lnTo>
                    <a:pt x="2011" y="825"/>
                  </a:lnTo>
                  <a:lnTo>
                    <a:pt x="2014" y="828"/>
                  </a:lnTo>
                  <a:lnTo>
                    <a:pt x="2014" y="827"/>
                  </a:lnTo>
                  <a:lnTo>
                    <a:pt x="2014" y="825"/>
                  </a:lnTo>
                  <a:lnTo>
                    <a:pt x="2013" y="822"/>
                  </a:lnTo>
                  <a:lnTo>
                    <a:pt x="2013" y="820"/>
                  </a:lnTo>
                  <a:lnTo>
                    <a:pt x="2012" y="818"/>
                  </a:lnTo>
                  <a:lnTo>
                    <a:pt x="2010" y="817"/>
                  </a:lnTo>
                  <a:lnTo>
                    <a:pt x="2007" y="814"/>
                  </a:lnTo>
                  <a:lnTo>
                    <a:pt x="2004" y="814"/>
                  </a:lnTo>
                  <a:lnTo>
                    <a:pt x="2004" y="812"/>
                  </a:lnTo>
                  <a:lnTo>
                    <a:pt x="2002" y="812"/>
                  </a:lnTo>
                  <a:lnTo>
                    <a:pt x="1998" y="810"/>
                  </a:lnTo>
                  <a:lnTo>
                    <a:pt x="1996" y="810"/>
                  </a:lnTo>
                  <a:lnTo>
                    <a:pt x="1994" y="808"/>
                  </a:lnTo>
                  <a:lnTo>
                    <a:pt x="1997" y="808"/>
                  </a:lnTo>
                  <a:lnTo>
                    <a:pt x="1999" y="806"/>
                  </a:lnTo>
                  <a:lnTo>
                    <a:pt x="1997" y="802"/>
                  </a:lnTo>
                  <a:lnTo>
                    <a:pt x="2001" y="801"/>
                  </a:lnTo>
                  <a:lnTo>
                    <a:pt x="2002" y="802"/>
                  </a:lnTo>
                  <a:lnTo>
                    <a:pt x="2001" y="805"/>
                  </a:lnTo>
                  <a:lnTo>
                    <a:pt x="2003" y="804"/>
                  </a:lnTo>
                  <a:lnTo>
                    <a:pt x="2004" y="802"/>
                  </a:lnTo>
                  <a:lnTo>
                    <a:pt x="1998" y="796"/>
                  </a:lnTo>
                  <a:lnTo>
                    <a:pt x="1995" y="791"/>
                  </a:lnTo>
                  <a:lnTo>
                    <a:pt x="1994" y="791"/>
                  </a:lnTo>
                  <a:lnTo>
                    <a:pt x="1994" y="788"/>
                  </a:lnTo>
                  <a:lnTo>
                    <a:pt x="1995" y="785"/>
                  </a:lnTo>
                  <a:lnTo>
                    <a:pt x="1995" y="783"/>
                  </a:lnTo>
                  <a:lnTo>
                    <a:pt x="1995" y="782"/>
                  </a:lnTo>
                  <a:lnTo>
                    <a:pt x="1996" y="782"/>
                  </a:lnTo>
                  <a:lnTo>
                    <a:pt x="1998" y="779"/>
                  </a:lnTo>
                  <a:lnTo>
                    <a:pt x="1997" y="783"/>
                  </a:lnTo>
                  <a:lnTo>
                    <a:pt x="2001" y="785"/>
                  </a:lnTo>
                  <a:lnTo>
                    <a:pt x="2004" y="787"/>
                  </a:lnTo>
                  <a:lnTo>
                    <a:pt x="2005" y="791"/>
                  </a:lnTo>
                  <a:lnTo>
                    <a:pt x="2007" y="791"/>
                  </a:lnTo>
                  <a:lnTo>
                    <a:pt x="2006" y="789"/>
                  </a:lnTo>
                  <a:lnTo>
                    <a:pt x="2004" y="786"/>
                  </a:lnTo>
                  <a:lnTo>
                    <a:pt x="2006" y="786"/>
                  </a:lnTo>
                  <a:lnTo>
                    <a:pt x="2010" y="787"/>
                  </a:lnTo>
                  <a:lnTo>
                    <a:pt x="2012" y="791"/>
                  </a:lnTo>
                  <a:lnTo>
                    <a:pt x="2013" y="791"/>
                  </a:lnTo>
                  <a:lnTo>
                    <a:pt x="2013" y="789"/>
                  </a:lnTo>
                  <a:lnTo>
                    <a:pt x="2012" y="787"/>
                  </a:lnTo>
                  <a:lnTo>
                    <a:pt x="2011" y="787"/>
                  </a:lnTo>
                  <a:lnTo>
                    <a:pt x="2010" y="784"/>
                  </a:lnTo>
                  <a:lnTo>
                    <a:pt x="2013" y="784"/>
                  </a:lnTo>
                  <a:lnTo>
                    <a:pt x="2015" y="785"/>
                  </a:lnTo>
                  <a:lnTo>
                    <a:pt x="2018" y="788"/>
                  </a:lnTo>
                  <a:lnTo>
                    <a:pt x="2019" y="787"/>
                  </a:lnTo>
                  <a:lnTo>
                    <a:pt x="2016" y="785"/>
                  </a:lnTo>
                  <a:lnTo>
                    <a:pt x="2014" y="783"/>
                  </a:lnTo>
                  <a:lnTo>
                    <a:pt x="2011" y="783"/>
                  </a:lnTo>
                  <a:lnTo>
                    <a:pt x="2010" y="778"/>
                  </a:lnTo>
                  <a:lnTo>
                    <a:pt x="2012" y="777"/>
                  </a:lnTo>
                  <a:lnTo>
                    <a:pt x="2013" y="778"/>
                  </a:lnTo>
                  <a:lnTo>
                    <a:pt x="2016" y="777"/>
                  </a:lnTo>
                  <a:lnTo>
                    <a:pt x="2019" y="775"/>
                  </a:lnTo>
                  <a:lnTo>
                    <a:pt x="2024" y="776"/>
                  </a:lnTo>
                  <a:lnTo>
                    <a:pt x="2027" y="775"/>
                  </a:lnTo>
                  <a:lnTo>
                    <a:pt x="2029" y="774"/>
                  </a:lnTo>
                  <a:lnTo>
                    <a:pt x="2030" y="775"/>
                  </a:lnTo>
                  <a:lnTo>
                    <a:pt x="2039" y="776"/>
                  </a:lnTo>
                  <a:lnTo>
                    <a:pt x="2041" y="778"/>
                  </a:lnTo>
                  <a:lnTo>
                    <a:pt x="2043" y="780"/>
                  </a:lnTo>
                  <a:lnTo>
                    <a:pt x="2046" y="780"/>
                  </a:lnTo>
                  <a:lnTo>
                    <a:pt x="2050" y="779"/>
                  </a:lnTo>
                  <a:lnTo>
                    <a:pt x="2052" y="780"/>
                  </a:lnTo>
                  <a:lnTo>
                    <a:pt x="2044" y="785"/>
                  </a:lnTo>
                  <a:lnTo>
                    <a:pt x="2045" y="786"/>
                  </a:lnTo>
                  <a:lnTo>
                    <a:pt x="2044" y="789"/>
                  </a:lnTo>
                  <a:lnTo>
                    <a:pt x="2046" y="786"/>
                  </a:lnTo>
                  <a:lnTo>
                    <a:pt x="2049" y="785"/>
                  </a:lnTo>
                  <a:lnTo>
                    <a:pt x="2052" y="782"/>
                  </a:lnTo>
                  <a:lnTo>
                    <a:pt x="2054" y="782"/>
                  </a:lnTo>
                  <a:lnTo>
                    <a:pt x="2055" y="780"/>
                  </a:lnTo>
                  <a:lnTo>
                    <a:pt x="2057" y="779"/>
                  </a:lnTo>
                  <a:lnTo>
                    <a:pt x="2063" y="774"/>
                  </a:lnTo>
                  <a:lnTo>
                    <a:pt x="2065" y="774"/>
                  </a:lnTo>
                  <a:lnTo>
                    <a:pt x="2071" y="772"/>
                  </a:lnTo>
                  <a:lnTo>
                    <a:pt x="2075" y="774"/>
                  </a:lnTo>
                  <a:lnTo>
                    <a:pt x="2077" y="774"/>
                  </a:lnTo>
                  <a:lnTo>
                    <a:pt x="2077" y="775"/>
                  </a:lnTo>
                  <a:lnTo>
                    <a:pt x="2080" y="775"/>
                  </a:lnTo>
                  <a:lnTo>
                    <a:pt x="2082" y="772"/>
                  </a:lnTo>
                  <a:lnTo>
                    <a:pt x="2081" y="770"/>
                  </a:lnTo>
                  <a:lnTo>
                    <a:pt x="2073" y="767"/>
                  </a:lnTo>
                  <a:lnTo>
                    <a:pt x="2070" y="765"/>
                  </a:lnTo>
                  <a:lnTo>
                    <a:pt x="2067" y="760"/>
                  </a:lnTo>
                  <a:lnTo>
                    <a:pt x="2069" y="758"/>
                  </a:lnTo>
                  <a:lnTo>
                    <a:pt x="2067" y="756"/>
                  </a:lnTo>
                  <a:lnTo>
                    <a:pt x="2065" y="753"/>
                  </a:lnTo>
                  <a:lnTo>
                    <a:pt x="2063" y="751"/>
                  </a:lnTo>
                  <a:lnTo>
                    <a:pt x="2061" y="750"/>
                  </a:lnTo>
                  <a:lnTo>
                    <a:pt x="2063" y="749"/>
                  </a:lnTo>
                  <a:lnTo>
                    <a:pt x="2064" y="746"/>
                  </a:lnTo>
                  <a:lnTo>
                    <a:pt x="2066" y="744"/>
                  </a:lnTo>
                  <a:lnTo>
                    <a:pt x="2067" y="737"/>
                  </a:lnTo>
                  <a:lnTo>
                    <a:pt x="2069" y="737"/>
                  </a:lnTo>
                  <a:lnTo>
                    <a:pt x="2070" y="734"/>
                  </a:lnTo>
                  <a:lnTo>
                    <a:pt x="2075" y="734"/>
                  </a:lnTo>
                  <a:lnTo>
                    <a:pt x="2077" y="726"/>
                  </a:lnTo>
                  <a:lnTo>
                    <a:pt x="2077" y="720"/>
                  </a:lnTo>
                  <a:lnTo>
                    <a:pt x="2078" y="718"/>
                  </a:lnTo>
                  <a:lnTo>
                    <a:pt x="2082" y="712"/>
                  </a:lnTo>
                  <a:lnTo>
                    <a:pt x="2079" y="714"/>
                  </a:lnTo>
                  <a:lnTo>
                    <a:pt x="2079" y="714"/>
                  </a:lnTo>
                  <a:lnTo>
                    <a:pt x="2081" y="710"/>
                  </a:lnTo>
                  <a:lnTo>
                    <a:pt x="2081" y="708"/>
                  </a:lnTo>
                  <a:lnTo>
                    <a:pt x="2082" y="708"/>
                  </a:lnTo>
                  <a:lnTo>
                    <a:pt x="2082" y="710"/>
                  </a:lnTo>
                  <a:lnTo>
                    <a:pt x="2086" y="711"/>
                  </a:lnTo>
                  <a:lnTo>
                    <a:pt x="2088" y="710"/>
                  </a:lnTo>
                  <a:lnTo>
                    <a:pt x="2090" y="709"/>
                  </a:lnTo>
                  <a:lnTo>
                    <a:pt x="2091" y="708"/>
                  </a:lnTo>
                  <a:lnTo>
                    <a:pt x="2091" y="703"/>
                  </a:lnTo>
                  <a:lnTo>
                    <a:pt x="2091" y="703"/>
                  </a:lnTo>
                  <a:lnTo>
                    <a:pt x="2092" y="701"/>
                  </a:lnTo>
                  <a:lnTo>
                    <a:pt x="2092" y="700"/>
                  </a:lnTo>
                  <a:lnTo>
                    <a:pt x="2090" y="698"/>
                  </a:lnTo>
                  <a:lnTo>
                    <a:pt x="2090" y="695"/>
                  </a:lnTo>
                  <a:lnTo>
                    <a:pt x="2092" y="695"/>
                  </a:lnTo>
                  <a:lnTo>
                    <a:pt x="2096" y="693"/>
                  </a:lnTo>
                  <a:lnTo>
                    <a:pt x="2096" y="694"/>
                  </a:lnTo>
                  <a:lnTo>
                    <a:pt x="2098" y="693"/>
                  </a:lnTo>
                  <a:lnTo>
                    <a:pt x="2101" y="689"/>
                  </a:lnTo>
                  <a:lnTo>
                    <a:pt x="2098" y="684"/>
                  </a:lnTo>
                  <a:lnTo>
                    <a:pt x="2099" y="684"/>
                  </a:lnTo>
                  <a:lnTo>
                    <a:pt x="2101" y="688"/>
                  </a:lnTo>
                  <a:lnTo>
                    <a:pt x="2101" y="689"/>
                  </a:lnTo>
                  <a:lnTo>
                    <a:pt x="2106" y="684"/>
                  </a:lnTo>
                  <a:lnTo>
                    <a:pt x="2106" y="681"/>
                  </a:lnTo>
                  <a:lnTo>
                    <a:pt x="2112" y="680"/>
                  </a:lnTo>
                  <a:lnTo>
                    <a:pt x="2114" y="680"/>
                  </a:lnTo>
                  <a:lnTo>
                    <a:pt x="2115" y="677"/>
                  </a:lnTo>
                  <a:lnTo>
                    <a:pt x="2116" y="680"/>
                  </a:lnTo>
                  <a:lnTo>
                    <a:pt x="2120" y="680"/>
                  </a:lnTo>
                  <a:lnTo>
                    <a:pt x="2121" y="677"/>
                  </a:lnTo>
                  <a:lnTo>
                    <a:pt x="2122" y="674"/>
                  </a:lnTo>
                  <a:lnTo>
                    <a:pt x="2122" y="674"/>
                  </a:lnTo>
                  <a:lnTo>
                    <a:pt x="2120" y="669"/>
                  </a:lnTo>
                  <a:lnTo>
                    <a:pt x="2123" y="674"/>
                  </a:lnTo>
                  <a:lnTo>
                    <a:pt x="2123" y="678"/>
                  </a:lnTo>
                  <a:lnTo>
                    <a:pt x="2124" y="681"/>
                  </a:lnTo>
                  <a:lnTo>
                    <a:pt x="2127" y="681"/>
                  </a:lnTo>
                  <a:lnTo>
                    <a:pt x="2132" y="680"/>
                  </a:lnTo>
                  <a:lnTo>
                    <a:pt x="2129" y="681"/>
                  </a:lnTo>
                  <a:lnTo>
                    <a:pt x="2129" y="682"/>
                  </a:lnTo>
                  <a:lnTo>
                    <a:pt x="2123" y="682"/>
                  </a:lnTo>
                  <a:lnTo>
                    <a:pt x="2118" y="681"/>
                  </a:lnTo>
                  <a:lnTo>
                    <a:pt x="2121" y="682"/>
                  </a:lnTo>
                  <a:lnTo>
                    <a:pt x="2123" y="684"/>
                  </a:lnTo>
                  <a:lnTo>
                    <a:pt x="2120" y="685"/>
                  </a:lnTo>
                  <a:lnTo>
                    <a:pt x="2123" y="686"/>
                  </a:lnTo>
                  <a:lnTo>
                    <a:pt x="2127" y="689"/>
                  </a:lnTo>
                  <a:lnTo>
                    <a:pt x="2130" y="689"/>
                  </a:lnTo>
                  <a:lnTo>
                    <a:pt x="2138" y="689"/>
                  </a:lnTo>
                  <a:lnTo>
                    <a:pt x="2143" y="690"/>
                  </a:lnTo>
                  <a:lnTo>
                    <a:pt x="2146" y="689"/>
                  </a:lnTo>
                  <a:lnTo>
                    <a:pt x="2146" y="688"/>
                  </a:lnTo>
                  <a:lnTo>
                    <a:pt x="2146" y="688"/>
                  </a:lnTo>
                  <a:lnTo>
                    <a:pt x="2146" y="686"/>
                  </a:lnTo>
                  <a:lnTo>
                    <a:pt x="2146" y="686"/>
                  </a:lnTo>
                  <a:lnTo>
                    <a:pt x="2148" y="686"/>
                  </a:lnTo>
                  <a:lnTo>
                    <a:pt x="2151" y="688"/>
                  </a:lnTo>
                  <a:lnTo>
                    <a:pt x="2154" y="686"/>
                  </a:lnTo>
                  <a:lnTo>
                    <a:pt x="2156" y="689"/>
                  </a:lnTo>
                  <a:lnTo>
                    <a:pt x="2157" y="691"/>
                  </a:lnTo>
                  <a:lnTo>
                    <a:pt x="2160" y="690"/>
                  </a:lnTo>
                  <a:lnTo>
                    <a:pt x="2163" y="695"/>
                  </a:lnTo>
                  <a:lnTo>
                    <a:pt x="2164" y="695"/>
                  </a:lnTo>
                  <a:lnTo>
                    <a:pt x="2164" y="694"/>
                  </a:lnTo>
                  <a:lnTo>
                    <a:pt x="2163" y="692"/>
                  </a:lnTo>
                  <a:lnTo>
                    <a:pt x="2161" y="690"/>
                  </a:lnTo>
                  <a:lnTo>
                    <a:pt x="2161" y="688"/>
                  </a:lnTo>
                  <a:lnTo>
                    <a:pt x="2166" y="685"/>
                  </a:lnTo>
                  <a:lnTo>
                    <a:pt x="2167" y="683"/>
                  </a:lnTo>
                  <a:lnTo>
                    <a:pt x="2168" y="685"/>
                  </a:lnTo>
                  <a:lnTo>
                    <a:pt x="2164" y="689"/>
                  </a:lnTo>
                  <a:lnTo>
                    <a:pt x="2164" y="689"/>
                  </a:lnTo>
                  <a:lnTo>
                    <a:pt x="2167" y="688"/>
                  </a:lnTo>
                  <a:lnTo>
                    <a:pt x="2171" y="683"/>
                  </a:lnTo>
                  <a:lnTo>
                    <a:pt x="2173" y="682"/>
                  </a:lnTo>
                  <a:lnTo>
                    <a:pt x="2175" y="680"/>
                  </a:lnTo>
                  <a:lnTo>
                    <a:pt x="2178" y="678"/>
                  </a:lnTo>
                  <a:lnTo>
                    <a:pt x="2181" y="680"/>
                  </a:lnTo>
                  <a:lnTo>
                    <a:pt x="2184" y="678"/>
                  </a:lnTo>
                  <a:lnTo>
                    <a:pt x="2186" y="677"/>
                  </a:lnTo>
                  <a:lnTo>
                    <a:pt x="2189" y="678"/>
                  </a:lnTo>
                  <a:lnTo>
                    <a:pt x="2192" y="675"/>
                  </a:lnTo>
                  <a:lnTo>
                    <a:pt x="2198" y="674"/>
                  </a:lnTo>
                  <a:lnTo>
                    <a:pt x="2199" y="673"/>
                  </a:lnTo>
                  <a:lnTo>
                    <a:pt x="2203" y="672"/>
                  </a:lnTo>
                  <a:lnTo>
                    <a:pt x="2207" y="672"/>
                  </a:lnTo>
                  <a:lnTo>
                    <a:pt x="2208" y="672"/>
                  </a:lnTo>
                  <a:lnTo>
                    <a:pt x="2209" y="671"/>
                  </a:lnTo>
                  <a:lnTo>
                    <a:pt x="2212" y="669"/>
                  </a:lnTo>
                  <a:lnTo>
                    <a:pt x="2215" y="669"/>
                  </a:lnTo>
                  <a:lnTo>
                    <a:pt x="2212" y="671"/>
                  </a:lnTo>
                  <a:lnTo>
                    <a:pt x="2215" y="671"/>
                  </a:lnTo>
                  <a:lnTo>
                    <a:pt x="2217" y="671"/>
                  </a:lnTo>
                  <a:lnTo>
                    <a:pt x="2219" y="668"/>
                  </a:lnTo>
                  <a:lnTo>
                    <a:pt x="2223" y="669"/>
                  </a:lnTo>
                  <a:lnTo>
                    <a:pt x="2223" y="671"/>
                  </a:lnTo>
                  <a:lnTo>
                    <a:pt x="2224" y="672"/>
                  </a:lnTo>
                  <a:lnTo>
                    <a:pt x="2223" y="673"/>
                  </a:lnTo>
                  <a:lnTo>
                    <a:pt x="2219" y="673"/>
                  </a:lnTo>
                  <a:lnTo>
                    <a:pt x="2215" y="675"/>
                  </a:lnTo>
                  <a:lnTo>
                    <a:pt x="2211" y="675"/>
                  </a:lnTo>
                  <a:lnTo>
                    <a:pt x="2210" y="678"/>
                  </a:lnTo>
                  <a:lnTo>
                    <a:pt x="2212" y="680"/>
                  </a:lnTo>
                  <a:lnTo>
                    <a:pt x="2208" y="678"/>
                  </a:lnTo>
                  <a:lnTo>
                    <a:pt x="2202" y="681"/>
                  </a:lnTo>
                  <a:lnTo>
                    <a:pt x="2205" y="683"/>
                  </a:lnTo>
                  <a:lnTo>
                    <a:pt x="2208" y="684"/>
                  </a:lnTo>
                  <a:lnTo>
                    <a:pt x="2212" y="690"/>
                  </a:lnTo>
                  <a:lnTo>
                    <a:pt x="2210" y="689"/>
                  </a:lnTo>
                  <a:lnTo>
                    <a:pt x="2207" y="690"/>
                  </a:lnTo>
                  <a:lnTo>
                    <a:pt x="2206" y="692"/>
                  </a:lnTo>
                  <a:lnTo>
                    <a:pt x="2206" y="690"/>
                  </a:lnTo>
                  <a:lnTo>
                    <a:pt x="2202" y="695"/>
                  </a:lnTo>
                  <a:lnTo>
                    <a:pt x="2200" y="697"/>
                  </a:lnTo>
                  <a:lnTo>
                    <a:pt x="2201" y="699"/>
                  </a:lnTo>
                  <a:lnTo>
                    <a:pt x="2199" y="701"/>
                  </a:lnTo>
                  <a:lnTo>
                    <a:pt x="2197" y="702"/>
                  </a:lnTo>
                  <a:lnTo>
                    <a:pt x="2193" y="702"/>
                  </a:lnTo>
                  <a:lnTo>
                    <a:pt x="2190" y="700"/>
                  </a:lnTo>
                  <a:lnTo>
                    <a:pt x="2186" y="701"/>
                  </a:lnTo>
                  <a:lnTo>
                    <a:pt x="2190" y="703"/>
                  </a:lnTo>
                  <a:lnTo>
                    <a:pt x="2188" y="705"/>
                  </a:lnTo>
                  <a:lnTo>
                    <a:pt x="2188" y="706"/>
                  </a:lnTo>
                  <a:lnTo>
                    <a:pt x="2193" y="708"/>
                  </a:lnTo>
                  <a:lnTo>
                    <a:pt x="2198" y="712"/>
                  </a:lnTo>
                  <a:lnTo>
                    <a:pt x="2201" y="714"/>
                  </a:lnTo>
                  <a:lnTo>
                    <a:pt x="2203" y="712"/>
                  </a:lnTo>
                  <a:lnTo>
                    <a:pt x="2208" y="718"/>
                  </a:lnTo>
                  <a:lnTo>
                    <a:pt x="2214" y="719"/>
                  </a:lnTo>
                  <a:lnTo>
                    <a:pt x="2219" y="723"/>
                  </a:lnTo>
                  <a:lnTo>
                    <a:pt x="2225" y="727"/>
                  </a:lnTo>
                  <a:lnTo>
                    <a:pt x="2227" y="731"/>
                  </a:lnTo>
                  <a:lnTo>
                    <a:pt x="2232" y="734"/>
                  </a:lnTo>
                  <a:lnTo>
                    <a:pt x="2233" y="735"/>
                  </a:lnTo>
                  <a:lnTo>
                    <a:pt x="2236" y="736"/>
                  </a:lnTo>
                  <a:lnTo>
                    <a:pt x="2238" y="739"/>
                  </a:lnTo>
                  <a:lnTo>
                    <a:pt x="2244" y="740"/>
                  </a:lnTo>
                  <a:lnTo>
                    <a:pt x="2246" y="742"/>
                  </a:lnTo>
                  <a:lnTo>
                    <a:pt x="2250" y="744"/>
                  </a:lnTo>
                  <a:lnTo>
                    <a:pt x="2252" y="745"/>
                  </a:lnTo>
                  <a:lnTo>
                    <a:pt x="2253" y="749"/>
                  </a:lnTo>
                  <a:lnTo>
                    <a:pt x="2253" y="751"/>
                  </a:lnTo>
                  <a:lnTo>
                    <a:pt x="2255" y="754"/>
                  </a:lnTo>
                  <a:lnTo>
                    <a:pt x="2257" y="759"/>
                  </a:lnTo>
                  <a:lnTo>
                    <a:pt x="2257" y="761"/>
                  </a:lnTo>
                  <a:lnTo>
                    <a:pt x="2253" y="766"/>
                  </a:lnTo>
                  <a:lnTo>
                    <a:pt x="2251" y="768"/>
                  </a:lnTo>
                  <a:lnTo>
                    <a:pt x="2246" y="770"/>
                  </a:lnTo>
                  <a:lnTo>
                    <a:pt x="2244" y="770"/>
                  </a:lnTo>
                  <a:lnTo>
                    <a:pt x="2242" y="772"/>
                  </a:lnTo>
                  <a:lnTo>
                    <a:pt x="2234" y="775"/>
                  </a:lnTo>
                  <a:lnTo>
                    <a:pt x="2233" y="775"/>
                  </a:lnTo>
                  <a:lnTo>
                    <a:pt x="2227" y="774"/>
                  </a:lnTo>
                  <a:lnTo>
                    <a:pt x="2224" y="772"/>
                  </a:lnTo>
                  <a:lnTo>
                    <a:pt x="2217" y="774"/>
                  </a:lnTo>
                  <a:lnTo>
                    <a:pt x="2215" y="775"/>
                  </a:lnTo>
                  <a:lnTo>
                    <a:pt x="2209" y="775"/>
                  </a:lnTo>
                  <a:lnTo>
                    <a:pt x="2202" y="774"/>
                  </a:lnTo>
                  <a:lnTo>
                    <a:pt x="2201" y="771"/>
                  </a:lnTo>
                  <a:lnTo>
                    <a:pt x="2199" y="774"/>
                  </a:lnTo>
                  <a:lnTo>
                    <a:pt x="2197" y="772"/>
                  </a:lnTo>
                  <a:lnTo>
                    <a:pt x="2193" y="771"/>
                  </a:lnTo>
                  <a:lnTo>
                    <a:pt x="2192" y="770"/>
                  </a:lnTo>
                  <a:lnTo>
                    <a:pt x="2189" y="768"/>
                  </a:lnTo>
                  <a:lnTo>
                    <a:pt x="2186" y="768"/>
                  </a:lnTo>
                  <a:lnTo>
                    <a:pt x="2184" y="770"/>
                  </a:lnTo>
                  <a:lnTo>
                    <a:pt x="2182" y="769"/>
                  </a:lnTo>
                  <a:lnTo>
                    <a:pt x="2180" y="766"/>
                  </a:lnTo>
                  <a:lnTo>
                    <a:pt x="2180" y="763"/>
                  </a:lnTo>
                  <a:lnTo>
                    <a:pt x="2176" y="763"/>
                  </a:lnTo>
                  <a:lnTo>
                    <a:pt x="2176" y="762"/>
                  </a:lnTo>
                  <a:lnTo>
                    <a:pt x="2171" y="763"/>
                  </a:lnTo>
                  <a:lnTo>
                    <a:pt x="2168" y="762"/>
                  </a:lnTo>
                  <a:lnTo>
                    <a:pt x="2166" y="760"/>
                  </a:lnTo>
                  <a:lnTo>
                    <a:pt x="2165" y="757"/>
                  </a:lnTo>
                  <a:lnTo>
                    <a:pt x="2164" y="757"/>
                  </a:lnTo>
                  <a:lnTo>
                    <a:pt x="2161" y="758"/>
                  </a:lnTo>
                  <a:lnTo>
                    <a:pt x="2158" y="759"/>
                  </a:lnTo>
                  <a:lnTo>
                    <a:pt x="2141" y="758"/>
                  </a:lnTo>
                  <a:lnTo>
                    <a:pt x="2135" y="759"/>
                  </a:lnTo>
                  <a:lnTo>
                    <a:pt x="2126" y="762"/>
                  </a:lnTo>
                  <a:lnTo>
                    <a:pt x="2123" y="765"/>
                  </a:lnTo>
                  <a:lnTo>
                    <a:pt x="2115" y="769"/>
                  </a:lnTo>
                  <a:lnTo>
                    <a:pt x="2114" y="772"/>
                  </a:lnTo>
                  <a:lnTo>
                    <a:pt x="2107" y="772"/>
                  </a:lnTo>
                  <a:lnTo>
                    <a:pt x="2100" y="770"/>
                  </a:lnTo>
                  <a:lnTo>
                    <a:pt x="2098" y="771"/>
                  </a:lnTo>
                  <a:lnTo>
                    <a:pt x="2093" y="771"/>
                  </a:lnTo>
                  <a:lnTo>
                    <a:pt x="2084" y="770"/>
                  </a:lnTo>
                  <a:lnTo>
                    <a:pt x="2082" y="772"/>
                  </a:lnTo>
                  <a:lnTo>
                    <a:pt x="2083" y="775"/>
                  </a:lnTo>
                  <a:lnTo>
                    <a:pt x="2087" y="777"/>
                  </a:lnTo>
                  <a:lnTo>
                    <a:pt x="2088" y="777"/>
                  </a:lnTo>
                  <a:lnTo>
                    <a:pt x="2090" y="777"/>
                  </a:lnTo>
                  <a:lnTo>
                    <a:pt x="2092" y="778"/>
                  </a:lnTo>
                  <a:lnTo>
                    <a:pt x="2083" y="779"/>
                  </a:lnTo>
                  <a:lnTo>
                    <a:pt x="2080" y="780"/>
                  </a:lnTo>
                  <a:lnTo>
                    <a:pt x="2081" y="783"/>
                  </a:lnTo>
                  <a:lnTo>
                    <a:pt x="2084" y="783"/>
                  </a:lnTo>
                  <a:lnTo>
                    <a:pt x="2080" y="784"/>
                  </a:lnTo>
                  <a:lnTo>
                    <a:pt x="2071" y="784"/>
                  </a:lnTo>
                  <a:lnTo>
                    <a:pt x="2067" y="784"/>
                  </a:lnTo>
                  <a:lnTo>
                    <a:pt x="2066" y="782"/>
                  </a:lnTo>
                  <a:lnTo>
                    <a:pt x="2064" y="783"/>
                  </a:lnTo>
                  <a:lnTo>
                    <a:pt x="2064" y="785"/>
                  </a:lnTo>
                  <a:lnTo>
                    <a:pt x="2062" y="785"/>
                  </a:lnTo>
                  <a:lnTo>
                    <a:pt x="2057" y="783"/>
                  </a:lnTo>
                  <a:lnTo>
                    <a:pt x="2054" y="784"/>
                  </a:lnTo>
                  <a:lnTo>
                    <a:pt x="2052" y="784"/>
                  </a:lnTo>
                  <a:lnTo>
                    <a:pt x="2046" y="787"/>
                  </a:lnTo>
                  <a:lnTo>
                    <a:pt x="2045" y="791"/>
                  </a:lnTo>
                  <a:lnTo>
                    <a:pt x="2043" y="791"/>
                  </a:lnTo>
                  <a:lnTo>
                    <a:pt x="2043" y="796"/>
                  </a:lnTo>
                  <a:lnTo>
                    <a:pt x="2041" y="799"/>
                  </a:lnTo>
                  <a:lnTo>
                    <a:pt x="2043" y="799"/>
                  </a:lnTo>
                  <a:lnTo>
                    <a:pt x="2050" y="797"/>
                  </a:lnTo>
                  <a:lnTo>
                    <a:pt x="2054" y="797"/>
                  </a:lnTo>
                  <a:lnTo>
                    <a:pt x="2052" y="800"/>
                  </a:lnTo>
                  <a:lnTo>
                    <a:pt x="2049" y="802"/>
                  </a:lnTo>
                  <a:lnTo>
                    <a:pt x="2053" y="804"/>
                  </a:lnTo>
                  <a:lnTo>
                    <a:pt x="2052" y="806"/>
                  </a:lnTo>
                  <a:lnTo>
                    <a:pt x="2055" y="808"/>
                  </a:lnTo>
                  <a:lnTo>
                    <a:pt x="2054" y="810"/>
                  </a:lnTo>
                  <a:lnTo>
                    <a:pt x="2050" y="810"/>
                  </a:lnTo>
                  <a:lnTo>
                    <a:pt x="2053" y="814"/>
                  </a:lnTo>
                  <a:lnTo>
                    <a:pt x="2056" y="814"/>
                  </a:lnTo>
                  <a:lnTo>
                    <a:pt x="2055" y="816"/>
                  </a:lnTo>
                  <a:lnTo>
                    <a:pt x="2050" y="818"/>
                  </a:lnTo>
                  <a:lnTo>
                    <a:pt x="2049" y="817"/>
                  </a:lnTo>
                  <a:lnTo>
                    <a:pt x="2049" y="814"/>
                  </a:lnTo>
                  <a:lnTo>
                    <a:pt x="2047" y="811"/>
                  </a:lnTo>
                  <a:lnTo>
                    <a:pt x="2046" y="811"/>
                  </a:lnTo>
                  <a:lnTo>
                    <a:pt x="2046" y="813"/>
                  </a:lnTo>
                  <a:lnTo>
                    <a:pt x="2047" y="816"/>
                  </a:lnTo>
                  <a:lnTo>
                    <a:pt x="2047" y="817"/>
                  </a:lnTo>
                  <a:lnTo>
                    <a:pt x="2044" y="818"/>
                  </a:lnTo>
                  <a:lnTo>
                    <a:pt x="2049" y="820"/>
                  </a:lnTo>
                  <a:lnTo>
                    <a:pt x="2050" y="819"/>
                  </a:lnTo>
                  <a:lnTo>
                    <a:pt x="2054" y="821"/>
                  </a:lnTo>
                  <a:lnTo>
                    <a:pt x="2058" y="822"/>
                  </a:lnTo>
                  <a:lnTo>
                    <a:pt x="2057" y="827"/>
                  </a:lnTo>
                  <a:lnTo>
                    <a:pt x="2055" y="827"/>
                  </a:lnTo>
                  <a:lnTo>
                    <a:pt x="2054" y="828"/>
                  </a:lnTo>
                  <a:lnTo>
                    <a:pt x="2057" y="829"/>
                  </a:lnTo>
                  <a:lnTo>
                    <a:pt x="2057" y="833"/>
                  </a:lnTo>
                  <a:lnTo>
                    <a:pt x="2060" y="833"/>
                  </a:lnTo>
                  <a:lnTo>
                    <a:pt x="2062" y="834"/>
                  </a:lnTo>
                  <a:lnTo>
                    <a:pt x="2063" y="834"/>
                  </a:lnTo>
                  <a:lnTo>
                    <a:pt x="2061" y="837"/>
                  </a:lnTo>
                  <a:lnTo>
                    <a:pt x="2058" y="836"/>
                  </a:lnTo>
                  <a:lnTo>
                    <a:pt x="2058" y="838"/>
                  </a:lnTo>
                  <a:lnTo>
                    <a:pt x="2069" y="837"/>
                  </a:lnTo>
                  <a:lnTo>
                    <a:pt x="2071" y="839"/>
                  </a:lnTo>
                  <a:lnTo>
                    <a:pt x="2069" y="842"/>
                  </a:lnTo>
                  <a:lnTo>
                    <a:pt x="2065" y="840"/>
                  </a:lnTo>
                  <a:lnTo>
                    <a:pt x="2062" y="842"/>
                  </a:lnTo>
                  <a:lnTo>
                    <a:pt x="2060" y="843"/>
                  </a:lnTo>
                  <a:lnTo>
                    <a:pt x="2060" y="843"/>
                  </a:lnTo>
                  <a:lnTo>
                    <a:pt x="2060" y="844"/>
                  </a:lnTo>
                  <a:lnTo>
                    <a:pt x="2064" y="844"/>
                  </a:lnTo>
                  <a:lnTo>
                    <a:pt x="2065" y="842"/>
                  </a:lnTo>
                  <a:lnTo>
                    <a:pt x="2067" y="842"/>
                  </a:lnTo>
                  <a:lnTo>
                    <a:pt x="2070" y="842"/>
                  </a:lnTo>
                  <a:lnTo>
                    <a:pt x="2069" y="844"/>
                  </a:lnTo>
                  <a:lnTo>
                    <a:pt x="2067" y="845"/>
                  </a:lnTo>
                  <a:lnTo>
                    <a:pt x="2069" y="845"/>
                  </a:lnTo>
                  <a:lnTo>
                    <a:pt x="2072" y="843"/>
                  </a:lnTo>
                  <a:lnTo>
                    <a:pt x="2074" y="840"/>
                  </a:lnTo>
                  <a:lnTo>
                    <a:pt x="2077" y="840"/>
                  </a:lnTo>
                  <a:lnTo>
                    <a:pt x="2077" y="843"/>
                  </a:lnTo>
                  <a:lnTo>
                    <a:pt x="2078" y="843"/>
                  </a:lnTo>
                  <a:lnTo>
                    <a:pt x="2078" y="843"/>
                  </a:lnTo>
                  <a:lnTo>
                    <a:pt x="2079" y="843"/>
                  </a:lnTo>
                  <a:lnTo>
                    <a:pt x="2081" y="843"/>
                  </a:lnTo>
                  <a:lnTo>
                    <a:pt x="2082" y="845"/>
                  </a:lnTo>
                  <a:lnTo>
                    <a:pt x="2083" y="847"/>
                  </a:lnTo>
                  <a:lnTo>
                    <a:pt x="2084" y="848"/>
                  </a:lnTo>
                  <a:lnTo>
                    <a:pt x="2088" y="849"/>
                  </a:lnTo>
                  <a:lnTo>
                    <a:pt x="2092" y="851"/>
                  </a:lnTo>
                  <a:lnTo>
                    <a:pt x="2098" y="849"/>
                  </a:lnTo>
                  <a:lnTo>
                    <a:pt x="2101" y="851"/>
                  </a:lnTo>
                  <a:lnTo>
                    <a:pt x="2104" y="845"/>
                  </a:lnTo>
                  <a:lnTo>
                    <a:pt x="2104" y="843"/>
                  </a:lnTo>
                  <a:lnTo>
                    <a:pt x="2106" y="840"/>
                  </a:lnTo>
                  <a:lnTo>
                    <a:pt x="2110" y="840"/>
                  </a:lnTo>
                  <a:lnTo>
                    <a:pt x="2113" y="840"/>
                  </a:lnTo>
                  <a:lnTo>
                    <a:pt x="2118" y="844"/>
                  </a:lnTo>
                  <a:lnTo>
                    <a:pt x="2123" y="845"/>
                  </a:lnTo>
                  <a:lnTo>
                    <a:pt x="2125" y="847"/>
                  </a:lnTo>
                  <a:lnTo>
                    <a:pt x="2127" y="851"/>
                  </a:lnTo>
                  <a:lnTo>
                    <a:pt x="2131" y="853"/>
                  </a:lnTo>
                  <a:lnTo>
                    <a:pt x="2134" y="853"/>
                  </a:lnTo>
                  <a:lnTo>
                    <a:pt x="2137" y="852"/>
                  </a:lnTo>
                  <a:lnTo>
                    <a:pt x="2146" y="851"/>
                  </a:lnTo>
                  <a:lnTo>
                    <a:pt x="2148" y="849"/>
                  </a:lnTo>
                  <a:lnTo>
                    <a:pt x="2151" y="849"/>
                  </a:lnTo>
                  <a:lnTo>
                    <a:pt x="2152" y="847"/>
                  </a:lnTo>
                  <a:lnTo>
                    <a:pt x="2155" y="844"/>
                  </a:lnTo>
                  <a:lnTo>
                    <a:pt x="2159" y="840"/>
                  </a:lnTo>
                  <a:lnTo>
                    <a:pt x="2163" y="842"/>
                  </a:lnTo>
                  <a:lnTo>
                    <a:pt x="2163" y="843"/>
                  </a:lnTo>
                  <a:lnTo>
                    <a:pt x="2164" y="843"/>
                  </a:lnTo>
                  <a:lnTo>
                    <a:pt x="2167" y="844"/>
                  </a:lnTo>
                  <a:lnTo>
                    <a:pt x="2169" y="845"/>
                  </a:lnTo>
                  <a:lnTo>
                    <a:pt x="2172" y="845"/>
                  </a:lnTo>
                  <a:lnTo>
                    <a:pt x="2172" y="843"/>
                  </a:lnTo>
                  <a:lnTo>
                    <a:pt x="2174" y="842"/>
                  </a:lnTo>
                  <a:lnTo>
                    <a:pt x="2176" y="840"/>
                  </a:lnTo>
                  <a:lnTo>
                    <a:pt x="2180" y="840"/>
                  </a:lnTo>
                  <a:lnTo>
                    <a:pt x="2181" y="843"/>
                  </a:lnTo>
                  <a:lnTo>
                    <a:pt x="2178" y="845"/>
                  </a:lnTo>
                  <a:lnTo>
                    <a:pt x="2176" y="847"/>
                  </a:lnTo>
                  <a:lnTo>
                    <a:pt x="2175" y="851"/>
                  </a:lnTo>
                  <a:lnTo>
                    <a:pt x="2177" y="854"/>
                  </a:lnTo>
                  <a:lnTo>
                    <a:pt x="2175" y="857"/>
                  </a:lnTo>
                  <a:lnTo>
                    <a:pt x="2175" y="860"/>
                  </a:lnTo>
                  <a:lnTo>
                    <a:pt x="2176" y="862"/>
                  </a:lnTo>
                  <a:lnTo>
                    <a:pt x="2176" y="866"/>
                  </a:lnTo>
                  <a:lnTo>
                    <a:pt x="2176" y="870"/>
                  </a:lnTo>
                  <a:lnTo>
                    <a:pt x="2177" y="874"/>
                  </a:lnTo>
                  <a:lnTo>
                    <a:pt x="2177" y="877"/>
                  </a:lnTo>
                  <a:lnTo>
                    <a:pt x="2175" y="879"/>
                  </a:lnTo>
                  <a:lnTo>
                    <a:pt x="2173" y="880"/>
                  </a:lnTo>
                  <a:lnTo>
                    <a:pt x="2172" y="886"/>
                  </a:lnTo>
                  <a:lnTo>
                    <a:pt x="2171" y="887"/>
                  </a:lnTo>
                  <a:lnTo>
                    <a:pt x="2169" y="891"/>
                  </a:lnTo>
                  <a:lnTo>
                    <a:pt x="2167" y="896"/>
                  </a:lnTo>
                  <a:lnTo>
                    <a:pt x="2167" y="897"/>
                  </a:lnTo>
                  <a:lnTo>
                    <a:pt x="2165" y="898"/>
                  </a:lnTo>
                  <a:lnTo>
                    <a:pt x="2165" y="902"/>
                  </a:lnTo>
                  <a:lnTo>
                    <a:pt x="2164" y="903"/>
                  </a:lnTo>
                  <a:lnTo>
                    <a:pt x="2163" y="905"/>
                  </a:lnTo>
                  <a:lnTo>
                    <a:pt x="2161" y="911"/>
                  </a:lnTo>
                  <a:lnTo>
                    <a:pt x="2159" y="917"/>
                  </a:lnTo>
                  <a:lnTo>
                    <a:pt x="2157" y="921"/>
                  </a:lnTo>
                  <a:lnTo>
                    <a:pt x="2154" y="925"/>
                  </a:lnTo>
                  <a:lnTo>
                    <a:pt x="2151" y="926"/>
                  </a:lnTo>
                  <a:lnTo>
                    <a:pt x="2148" y="928"/>
                  </a:lnTo>
                  <a:lnTo>
                    <a:pt x="2144" y="929"/>
                  </a:lnTo>
                  <a:lnTo>
                    <a:pt x="2142" y="928"/>
                  </a:lnTo>
                  <a:lnTo>
                    <a:pt x="2141" y="929"/>
                  </a:lnTo>
                  <a:lnTo>
                    <a:pt x="2139" y="930"/>
                  </a:lnTo>
                  <a:lnTo>
                    <a:pt x="2137" y="929"/>
                  </a:lnTo>
                  <a:lnTo>
                    <a:pt x="2137" y="930"/>
                  </a:lnTo>
                  <a:lnTo>
                    <a:pt x="2135" y="929"/>
                  </a:lnTo>
                  <a:lnTo>
                    <a:pt x="2133" y="930"/>
                  </a:lnTo>
                  <a:lnTo>
                    <a:pt x="2135" y="929"/>
                  </a:lnTo>
                  <a:lnTo>
                    <a:pt x="2131" y="930"/>
                  </a:lnTo>
                  <a:lnTo>
                    <a:pt x="2129" y="928"/>
                  </a:lnTo>
                  <a:lnTo>
                    <a:pt x="2127" y="926"/>
                  </a:lnTo>
                  <a:lnTo>
                    <a:pt x="2126" y="929"/>
                  </a:lnTo>
                  <a:lnTo>
                    <a:pt x="2125" y="929"/>
                  </a:lnTo>
                  <a:lnTo>
                    <a:pt x="2124" y="929"/>
                  </a:lnTo>
                  <a:lnTo>
                    <a:pt x="2124" y="930"/>
                  </a:lnTo>
                  <a:lnTo>
                    <a:pt x="2123" y="929"/>
                  </a:lnTo>
                  <a:lnTo>
                    <a:pt x="2123" y="928"/>
                  </a:lnTo>
                  <a:lnTo>
                    <a:pt x="2120" y="926"/>
                  </a:lnTo>
                  <a:lnTo>
                    <a:pt x="2122" y="924"/>
                  </a:lnTo>
                  <a:lnTo>
                    <a:pt x="2124" y="925"/>
                  </a:lnTo>
                  <a:lnTo>
                    <a:pt x="2122" y="922"/>
                  </a:lnTo>
                  <a:lnTo>
                    <a:pt x="2121" y="922"/>
                  </a:lnTo>
                  <a:lnTo>
                    <a:pt x="2117" y="923"/>
                  </a:lnTo>
                  <a:lnTo>
                    <a:pt x="2112" y="922"/>
                  </a:lnTo>
                  <a:lnTo>
                    <a:pt x="2109" y="922"/>
                  </a:lnTo>
                  <a:lnTo>
                    <a:pt x="2110" y="922"/>
                  </a:lnTo>
                  <a:lnTo>
                    <a:pt x="2108" y="924"/>
                  </a:lnTo>
                  <a:lnTo>
                    <a:pt x="2106" y="923"/>
                  </a:lnTo>
                  <a:lnTo>
                    <a:pt x="2104" y="924"/>
                  </a:lnTo>
                  <a:lnTo>
                    <a:pt x="2106" y="922"/>
                  </a:lnTo>
                  <a:lnTo>
                    <a:pt x="2104" y="923"/>
                  </a:lnTo>
                  <a:lnTo>
                    <a:pt x="2101" y="923"/>
                  </a:lnTo>
                  <a:lnTo>
                    <a:pt x="2098" y="926"/>
                  </a:lnTo>
                  <a:lnTo>
                    <a:pt x="2099" y="926"/>
                  </a:lnTo>
                  <a:lnTo>
                    <a:pt x="2098" y="926"/>
                  </a:lnTo>
                  <a:lnTo>
                    <a:pt x="2097" y="925"/>
                  </a:lnTo>
                  <a:lnTo>
                    <a:pt x="2090" y="930"/>
                  </a:lnTo>
                  <a:lnTo>
                    <a:pt x="2084" y="932"/>
                  </a:lnTo>
                  <a:lnTo>
                    <a:pt x="2082" y="933"/>
                  </a:lnTo>
                  <a:lnTo>
                    <a:pt x="2080" y="931"/>
                  </a:lnTo>
                  <a:lnTo>
                    <a:pt x="2074" y="929"/>
                  </a:lnTo>
                  <a:lnTo>
                    <a:pt x="2069" y="929"/>
                  </a:lnTo>
                  <a:lnTo>
                    <a:pt x="2066" y="926"/>
                  </a:lnTo>
                  <a:lnTo>
                    <a:pt x="2063" y="928"/>
                  </a:lnTo>
                  <a:lnTo>
                    <a:pt x="2061" y="926"/>
                  </a:lnTo>
                  <a:lnTo>
                    <a:pt x="2058" y="924"/>
                  </a:lnTo>
                  <a:lnTo>
                    <a:pt x="2041" y="921"/>
                  </a:lnTo>
                  <a:lnTo>
                    <a:pt x="2039" y="921"/>
                  </a:lnTo>
                  <a:lnTo>
                    <a:pt x="2033" y="923"/>
                  </a:lnTo>
                  <a:lnTo>
                    <a:pt x="2030" y="923"/>
                  </a:lnTo>
                  <a:lnTo>
                    <a:pt x="2029" y="922"/>
                  </a:lnTo>
                  <a:lnTo>
                    <a:pt x="2029" y="921"/>
                  </a:lnTo>
                  <a:lnTo>
                    <a:pt x="2027" y="916"/>
                  </a:lnTo>
                  <a:lnTo>
                    <a:pt x="2024" y="915"/>
                  </a:lnTo>
                  <a:lnTo>
                    <a:pt x="2016" y="915"/>
                  </a:lnTo>
                  <a:lnTo>
                    <a:pt x="2013" y="914"/>
                  </a:lnTo>
                  <a:lnTo>
                    <a:pt x="2011" y="913"/>
                  </a:lnTo>
                  <a:lnTo>
                    <a:pt x="2003" y="912"/>
                  </a:lnTo>
                  <a:lnTo>
                    <a:pt x="2001" y="910"/>
                  </a:lnTo>
                  <a:lnTo>
                    <a:pt x="2001" y="906"/>
                  </a:lnTo>
                  <a:lnTo>
                    <a:pt x="1998" y="905"/>
                  </a:lnTo>
                  <a:lnTo>
                    <a:pt x="1993" y="903"/>
                  </a:lnTo>
                  <a:lnTo>
                    <a:pt x="1989" y="902"/>
                  </a:lnTo>
                  <a:lnTo>
                    <a:pt x="1986" y="902"/>
                  </a:lnTo>
                  <a:lnTo>
                    <a:pt x="1982" y="902"/>
                  </a:lnTo>
                  <a:lnTo>
                    <a:pt x="1980" y="902"/>
                  </a:lnTo>
                  <a:lnTo>
                    <a:pt x="1977" y="904"/>
                  </a:lnTo>
                  <a:lnTo>
                    <a:pt x="1972" y="904"/>
                  </a:lnTo>
                  <a:lnTo>
                    <a:pt x="1969" y="905"/>
                  </a:lnTo>
                  <a:lnTo>
                    <a:pt x="1967" y="906"/>
                  </a:lnTo>
                  <a:lnTo>
                    <a:pt x="1961" y="911"/>
                  </a:lnTo>
                  <a:lnTo>
                    <a:pt x="1959" y="914"/>
                  </a:lnTo>
                  <a:lnTo>
                    <a:pt x="1958" y="917"/>
                  </a:lnTo>
                  <a:lnTo>
                    <a:pt x="1958" y="921"/>
                  </a:lnTo>
                  <a:lnTo>
                    <a:pt x="1959" y="923"/>
                  </a:lnTo>
                  <a:lnTo>
                    <a:pt x="1961" y="928"/>
                  </a:lnTo>
                  <a:lnTo>
                    <a:pt x="1960" y="930"/>
                  </a:lnTo>
                  <a:lnTo>
                    <a:pt x="1959" y="933"/>
                  </a:lnTo>
                  <a:lnTo>
                    <a:pt x="1954" y="939"/>
                  </a:lnTo>
                  <a:lnTo>
                    <a:pt x="1949" y="941"/>
                  </a:lnTo>
                  <a:lnTo>
                    <a:pt x="1945" y="941"/>
                  </a:lnTo>
                  <a:lnTo>
                    <a:pt x="1939" y="938"/>
                  </a:lnTo>
                  <a:lnTo>
                    <a:pt x="1933" y="933"/>
                  </a:lnTo>
                  <a:lnTo>
                    <a:pt x="1921" y="929"/>
                  </a:lnTo>
                  <a:lnTo>
                    <a:pt x="1913" y="926"/>
                  </a:lnTo>
                  <a:lnTo>
                    <a:pt x="1910" y="928"/>
                  </a:lnTo>
                  <a:lnTo>
                    <a:pt x="1905" y="926"/>
                  </a:lnTo>
                  <a:lnTo>
                    <a:pt x="1900" y="924"/>
                  </a:lnTo>
                  <a:lnTo>
                    <a:pt x="1898" y="922"/>
                  </a:lnTo>
                  <a:lnTo>
                    <a:pt x="1896" y="920"/>
                  </a:lnTo>
                  <a:lnTo>
                    <a:pt x="1895" y="916"/>
                  </a:lnTo>
                  <a:lnTo>
                    <a:pt x="1894" y="911"/>
                  </a:lnTo>
                  <a:lnTo>
                    <a:pt x="1892" y="910"/>
                  </a:lnTo>
                  <a:lnTo>
                    <a:pt x="1887" y="908"/>
                  </a:lnTo>
                  <a:lnTo>
                    <a:pt x="1883" y="907"/>
                  </a:lnTo>
                  <a:lnTo>
                    <a:pt x="1879" y="905"/>
                  </a:lnTo>
                  <a:lnTo>
                    <a:pt x="1875" y="904"/>
                  </a:lnTo>
                  <a:lnTo>
                    <a:pt x="1870" y="903"/>
                  </a:lnTo>
                  <a:lnTo>
                    <a:pt x="1867" y="902"/>
                  </a:lnTo>
                  <a:lnTo>
                    <a:pt x="1859" y="903"/>
                  </a:lnTo>
                  <a:lnTo>
                    <a:pt x="1853" y="903"/>
                  </a:lnTo>
                  <a:lnTo>
                    <a:pt x="1847" y="899"/>
                  </a:lnTo>
                  <a:lnTo>
                    <a:pt x="1844" y="898"/>
                  </a:lnTo>
                  <a:lnTo>
                    <a:pt x="1840" y="896"/>
                  </a:lnTo>
                  <a:lnTo>
                    <a:pt x="1838" y="896"/>
                  </a:lnTo>
                  <a:lnTo>
                    <a:pt x="1836" y="893"/>
                  </a:lnTo>
                  <a:lnTo>
                    <a:pt x="1835" y="890"/>
                  </a:lnTo>
                  <a:lnTo>
                    <a:pt x="1834" y="890"/>
                  </a:lnTo>
                  <a:lnTo>
                    <a:pt x="1832" y="893"/>
                  </a:lnTo>
                  <a:lnTo>
                    <a:pt x="1832" y="890"/>
                  </a:lnTo>
                  <a:lnTo>
                    <a:pt x="1828" y="890"/>
                  </a:lnTo>
                  <a:lnTo>
                    <a:pt x="1825" y="888"/>
                  </a:lnTo>
                  <a:lnTo>
                    <a:pt x="1823" y="886"/>
                  </a:lnTo>
                  <a:lnTo>
                    <a:pt x="1822" y="883"/>
                  </a:lnTo>
                  <a:lnTo>
                    <a:pt x="1822" y="882"/>
                  </a:lnTo>
                  <a:lnTo>
                    <a:pt x="1824" y="879"/>
                  </a:lnTo>
                  <a:lnTo>
                    <a:pt x="1830" y="877"/>
                  </a:lnTo>
                  <a:lnTo>
                    <a:pt x="1834" y="871"/>
                  </a:lnTo>
                  <a:lnTo>
                    <a:pt x="1836" y="865"/>
                  </a:lnTo>
                  <a:lnTo>
                    <a:pt x="1835" y="861"/>
                  </a:lnTo>
                  <a:lnTo>
                    <a:pt x="1833" y="857"/>
                  </a:lnTo>
                  <a:lnTo>
                    <a:pt x="1831" y="857"/>
                  </a:lnTo>
                  <a:lnTo>
                    <a:pt x="1828" y="854"/>
                  </a:lnTo>
                  <a:lnTo>
                    <a:pt x="1827" y="851"/>
                  </a:lnTo>
                  <a:lnTo>
                    <a:pt x="1828" y="848"/>
                  </a:lnTo>
                  <a:lnTo>
                    <a:pt x="1832" y="846"/>
                  </a:lnTo>
                  <a:lnTo>
                    <a:pt x="1835" y="842"/>
                  </a:lnTo>
                  <a:lnTo>
                    <a:pt x="1836" y="838"/>
                  </a:lnTo>
                  <a:lnTo>
                    <a:pt x="1834" y="838"/>
                  </a:lnTo>
                  <a:lnTo>
                    <a:pt x="1827" y="843"/>
                  </a:lnTo>
                  <a:lnTo>
                    <a:pt x="1825" y="842"/>
                  </a:lnTo>
                  <a:lnTo>
                    <a:pt x="1825" y="840"/>
                  </a:lnTo>
                  <a:lnTo>
                    <a:pt x="1825" y="842"/>
                  </a:lnTo>
                  <a:lnTo>
                    <a:pt x="1826" y="839"/>
                  </a:lnTo>
                  <a:lnTo>
                    <a:pt x="1825" y="839"/>
                  </a:lnTo>
                  <a:lnTo>
                    <a:pt x="1824" y="836"/>
                  </a:lnTo>
                  <a:lnTo>
                    <a:pt x="1824" y="836"/>
                  </a:lnTo>
                  <a:lnTo>
                    <a:pt x="1822" y="834"/>
                  </a:lnTo>
                  <a:lnTo>
                    <a:pt x="1819" y="834"/>
                  </a:lnTo>
                  <a:lnTo>
                    <a:pt x="1819" y="834"/>
                  </a:lnTo>
                  <a:lnTo>
                    <a:pt x="1817" y="833"/>
                  </a:lnTo>
                  <a:lnTo>
                    <a:pt x="1809" y="836"/>
                  </a:lnTo>
                  <a:lnTo>
                    <a:pt x="1807" y="837"/>
                  </a:lnTo>
                  <a:lnTo>
                    <a:pt x="1802" y="839"/>
                  </a:lnTo>
                  <a:lnTo>
                    <a:pt x="1800" y="839"/>
                  </a:lnTo>
                  <a:lnTo>
                    <a:pt x="1797" y="838"/>
                  </a:lnTo>
                  <a:lnTo>
                    <a:pt x="1794" y="840"/>
                  </a:lnTo>
                  <a:lnTo>
                    <a:pt x="1792" y="840"/>
                  </a:lnTo>
                  <a:lnTo>
                    <a:pt x="1785" y="837"/>
                  </a:lnTo>
                  <a:lnTo>
                    <a:pt x="1784" y="837"/>
                  </a:lnTo>
                  <a:lnTo>
                    <a:pt x="1781" y="839"/>
                  </a:lnTo>
                  <a:lnTo>
                    <a:pt x="1779" y="839"/>
                  </a:lnTo>
                  <a:lnTo>
                    <a:pt x="1776" y="838"/>
                  </a:lnTo>
                  <a:lnTo>
                    <a:pt x="1773" y="836"/>
                  </a:lnTo>
                  <a:lnTo>
                    <a:pt x="1771" y="837"/>
                  </a:lnTo>
                  <a:lnTo>
                    <a:pt x="1771" y="839"/>
                  </a:lnTo>
                  <a:lnTo>
                    <a:pt x="1767" y="840"/>
                  </a:lnTo>
                  <a:lnTo>
                    <a:pt x="1763" y="842"/>
                  </a:lnTo>
                  <a:lnTo>
                    <a:pt x="1759" y="844"/>
                  </a:lnTo>
                  <a:lnTo>
                    <a:pt x="1756" y="844"/>
                  </a:lnTo>
                  <a:lnTo>
                    <a:pt x="1754" y="843"/>
                  </a:lnTo>
                  <a:lnTo>
                    <a:pt x="1754" y="840"/>
                  </a:lnTo>
                  <a:lnTo>
                    <a:pt x="1750" y="839"/>
                  </a:lnTo>
                  <a:lnTo>
                    <a:pt x="1737" y="839"/>
                  </a:lnTo>
                  <a:lnTo>
                    <a:pt x="1732" y="842"/>
                  </a:lnTo>
                  <a:lnTo>
                    <a:pt x="1729" y="840"/>
                  </a:lnTo>
                  <a:lnTo>
                    <a:pt x="1728" y="842"/>
                  </a:lnTo>
                  <a:lnTo>
                    <a:pt x="1725" y="840"/>
                  </a:lnTo>
                  <a:lnTo>
                    <a:pt x="1720" y="845"/>
                  </a:lnTo>
                  <a:lnTo>
                    <a:pt x="1717" y="844"/>
                  </a:lnTo>
                  <a:lnTo>
                    <a:pt x="1700" y="846"/>
                  </a:lnTo>
                  <a:lnTo>
                    <a:pt x="1689" y="851"/>
                  </a:lnTo>
                  <a:lnTo>
                    <a:pt x="1687" y="853"/>
                  </a:lnTo>
                  <a:lnTo>
                    <a:pt x="1685" y="856"/>
                  </a:lnTo>
                  <a:lnTo>
                    <a:pt x="1683" y="857"/>
                  </a:lnTo>
                  <a:lnTo>
                    <a:pt x="1680" y="855"/>
                  </a:lnTo>
                  <a:lnTo>
                    <a:pt x="1676" y="857"/>
                  </a:lnTo>
                  <a:lnTo>
                    <a:pt x="1672" y="857"/>
                  </a:lnTo>
                  <a:lnTo>
                    <a:pt x="1670" y="860"/>
                  </a:lnTo>
                  <a:lnTo>
                    <a:pt x="1668" y="862"/>
                  </a:lnTo>
                  <a:lnTo>
                    <a:pt x="1666" y="864"/>
                  </a:lnTo>
                  <a:lnTo>
                    <a:pt x="1663" y="865"/>
                  </a:lnTo>
                  <a:lnTo>
                    <a:pt x="1661" y="868"/>
                  </a:lnTo>
                  <a:lnTo>
                    <a:pt x="1656" y="868"/>
                  </a:lnTo>
                  <a:lnTo>
                    <a:pt x="1654" y="868"/>
                  </a:lnTo>
                  <a:lnTo>
                    <a:pt x="1653" y="868"/>
                  </a:lnTo>
                  <a:lnTo>
                    <a:pt x="1649" y="868"/>
                  </a:lnTo>
                  <a:lnTo>
                    <a:pt x="1647" y="868"/>
                  </a:lnTo>
                  <a:lnTo>
                    <a:pt x="1645" y="865"/>
                  </a:lnTo>
                  <a:lnTo>
                    <a:pt x="1645" y="864"/>
                  </a:lnTo>
                  <a:lnTo>
                    <a:pt x="1639" y="866"/>
                  </a:lnTo>
                  <a:lnTo>
                    <a:pt x="1634" y="865"/>
                  </a:lnTo>
                  <a:lnTo>
                    <a:pt x="1632" y="866"/>
                  </a:lnTo>
                  <a:lnTo>
                    <a:pt x="1630" y="865"/>
                  </a:lnTo>
                  <a:lnTo>
                    <a:pt x="1625" y="866"/>
                  </a:lnTo>
                  <a:lnTo>
                    <a:pt x="1620" y="866"/>
                  </a:lnTo>
                  <a:lnTo>
                    <a:pt x="1618" y="864"/>
                  </a:lnTo>
                  <a:lnTo>
                    <a:pt x="1612" y="860"/>
                  </a:lnTo>
                  <a:lnTo>
                    <a:pt x="1611" y="856"/>
                  </a:lnTo>
                  <a:lnTo>
                    <a:pt x="1612" y="855"/>
                  </a:lnTo>
                  <a:lnTo>
                    <a:pt x="1611" y="855"/>
                  </a:lnTo>
                  <a:lnTo>
                    <a:pt x="1606" y="856"/>
                  </a:lnTo>
                  <a:lnTo>
                    <a:pt x="1604" y="856"/>
                  </a:lnTo>
                  <a:lnTo>
                    <a:pt x="1603" y="860"/>
                  </a:lnTo>
                  <a:lnTo>
                    <a:pt x="1598" y="872"/>
                  </a:lnTo>
                  <a:lnTo>
                    <a:pt x="1592" y="883"/>
                  </a:lnTo>
                  <a:lnTo>
                    <a:pt x="1588" y="887"/>
                  </a:lnTo>
                  <a:lnTo>
                    <a:pt x="1584" y="889"/>
                  </a:lnTo>
                  <a:lnTo>
                    <a:pt x="1568" y="896"/>
                  </a:lnTo>
                  <a:lnTo>
                    <a:pt x="1563" y="902"/>
                  </a:lnTo>
                  <a:lnTo>
                    <a:pt x="1558" y="906"/>
                  </a:lnTo>
                  <a:lnTo>
                    <a:pt x="1558" y="912"/>
                  </a:lnTo>
                  <a:lnTo>
                    <a:pt x="1557" y="914"/>
                  </a:lnTo>
                  <a:lnTo>
                    <a:pt x="1553" y="919"/>
                  </a:lnTo>
                  <a:lnTo>
                    <a:pt x="1550" y="924"/>
                  </a:lnTo>
                  <a:lnTo>
                    <a:pt x="1550" y="932"/>
                  </a:lnTo>
                  <a:lnTo>
                    <a:pt x="1550" y="934"/>
                  </a:lnTo>
                  <a:lnTo>
                    <a:pt x="1552" y="938"/>
                  </a:lnTo>
                  <a:lnTo>
                    <a:pt x="1553" y="940"/>
                  </a:lnTo>
                  <a:lnTo>
                    <a:pt x="1553" y="942"/>
                  </a:lnTo>
                  <a:lnTo>
                    <a:pt x="1551" y="948"/>
                  </a:lnTo>
                  <a:lnTo>
                    <a:pt x="1548" y="950"/>
                  </a:lnTo>
                  <a:lnTo>
                    <a:pt x="1544" y="956"/>
                  </a:lnTo>
                  <a:lnTo>
                    <a:pt x="1542" y="958"/>
                  </a:lnTo>
                  <a:lnTo>
                    <a:pt x="1540" y="960"/>
                  </a:lnTo>
                  <a:lnTo>
                    <a:pt x="1534" y="964"/>
                  </a:lnTo>
                  <a:lnTo>
                    <a:pt x="1529" y="967"/>
                  </a:lnTo>
                  <a:lnTo>
                    <a:pt x="1527" y="971"/>
                  </a:lnTo>
                  <a:lnTo>
                    <a:pt x="1519" y="974"/>
                  </a:lnTo>
                  <a:lnTo>
                    <a:pt x="1509" y="975"/>
                  </a:lnTo>
                  <a:lnTo>
                    <a:pt x="1507" y="979"/>
                  </a:lnTo>
                  <a:lnTo>
                    <a:pt x="1504" y="980"/>
                  </a:lnTo>
                  <a:lnTo>
                    <a:pt x="1503" y="983"/>
                  </a:lnTo>
                  <a:lnTo>
                    <a:pt x="1501" y="987"/>
                  </a:lnTo>
                  <a:lnTo>
                    <a:pt x="1501" y="990"/>
                  </a:lnTo>
                  <a:lnTo>
                    <a:pt x="1500" y="992"/>
                  </a:lnTo>
                  <a:lnTo>
                    <a:pt x="1498" y="994"/>
                  </a:lnTo>
                  <a:lnTo>
                    <a:pt x="1487" y="1001"/>
                  </a:lnTo>
                  <a:lnTo>
                    <a:pt x="1486" y="1005"/>
                  </a:lnTo>
                  <a:lnTo>
                    <a:pt x="1482" y="1013"/>
                  </a:lnTo>
                  <a:lnTo>
                    <a:pt x="1481" y="1022"/>
                  </a:lnTo>
                  <a:lnTo>
                    <a:pt x="1480" y="1025"/>
                  </a:lnTo>
                  <a:lnTo>
                    <a:pt x="1476" y="1027"/>
                  </a:lnTo>
                  <a:lnTo>
                    <a:pt x="1472" y="1032"/>
                  </a:lnTo>
                  <a:lnTo>
                    <a:pt x="1467" y="1036"/>
                  </a:lnTo>
                  <a:lnTo>
                    <a:pt x="1466" y="1039"/>
                  </a:lnTo>
                  <a:lnTo>
                    <a:pt x="1468" y="1036"/>
                  </a:lnTo>
                  <a:lnTo>
                    <a:pt x="1467" y="1039"/>
                  </a:lnTo>
                  <a:lnTo>
                    <a:pt x="1463" y="1047"/>
                  </a:lnTo>
                  <a:lnTo>
                    <a:pt x="1463" y="1049"/>
                  </a:lnTo>
                  <a:lnTo>
                    <a:pt x="1461" y="1052"/>
                  </a:lnTo>
                  <a:lnTo>
                    <a:pt x="1460" y="1054"/>
                  </a:lnTo>
                  <a:lnTo>
                    <a:pt x="1459" y="1058"/>
                  </a:lnTo>
                  <a:lnTo>
                    <a:pt x="1457" y="1058"/>
                  </a:lnTo>
                  <a:lnTo>
                    <a:pt x="1455" y="1061"/>
                  </a:lnTo>
                  <a:lnTo>
                    <a:pt x="1454" y="1064"/>
                  </a:lnTo>
                  <a:lnTo>
                    <a:pt x="1450" y="1077"/>
                  </a:lnTo>
                  <a:lnTo>
                    <a:pt x="1451" y="1081"/>
                  </a:lnTo>
                  <a:lnTo>
                    <a:pt x="1452" y="1077"/>
                  </a:lnTo>
                  <a:lnTo>
                    <a:pt x="1452" y="1075"/>
                  </a:lnTo>
                  <a:lnTo>
                    <a:pt x="1454" y="1076"/>
                  </a:lnTo>
                  <a:lnTo>
                    <a:pt x="1457" y="1082"/>
                  </a:lnTo>
                  <a:lnTo>
                    <a:pt x="1459" y="1081"/>
                  </a:lnTo>
                  <a:lnTo>
                    <a:pt x="1463" y="1088"/>
                  </a:lnTo>
                  <a:lnTo>
                    <a:pt x="1463" y="1094"/>
                  </a:lnTo>
                  <a:lnTo>
                    <a:pt x="1459" y="1100"/>
                  </a:lnTo>
                  <a:lnTo>
                    <a:pt x="1459" y="1102"/>
                  </a:lnTo>
                  <a:lnTo>
                    <a:pt x="1461" y="1103"/>
                  </a:lnTo>
                  <a:lnTo>
                    <a:pt x="1465" y="1113"/>
                  </a:lnTo>
                  <a:lnTo>
                    <a:pt x="1465" y="1119"/>
                  </a:lnTo>
                  <a:lnTo>
                    <a:pt x="1465" y="1124"/>
                  </a:lnTo>
                  <a:lnTo>
                    <a:pt x="1465" y="1127"/>
                  </a:lnTo>
                  <a:lnTo>
                    <a:pt x="1459" y="1141"/>
                  </a:lnTo>
                  <a:lnTo>
                    <a:pt x="1458" y="1145"/>
                  </a:lnTo>
                  <a:lnTo>
                    <a:pt x="1458" y="1151"/>
                  </a:lnTo>
                  <a:lnTo>
                    <a:pt x="1454" y="1158"/>
                  </a:lnTo>
                  <a:lnTo>
                    <a:pt x="1451" y="1162"/>
                  </a:lnTo>
                  <a:lnTo>
                    <a:pt x="1449" y="1163"/>
                  </a:lnTo>
                  <a:lnTo>
                    <a:pt x="1447" y="1164"/>
                  </a:lnTo>
                  <a:lnTo>
                    <a:pt x="1448" y="1165"/>
                  </a:lnTo>
                  <a:lnTo>
                    <a:pt x="1450" y="1167"/>
                  </a:lnTo>
                  <a:lnTo>
                    <a:pt x="1452" y="1170"/>
                  </a:lnTo>
                  <a:lnTo>
                    <a:pt x="1455" y="1174"/>
                  </a:lnTo>
                  <a:lnTo>
                    <a:pt x="1455" y="1177"/>
                  </a:lnTo>
                  <a:lnTo>
                    <a:pt x="1459" y="1173"/>
                  </a:lnTo>
                  <a:lnTo>
                    <a:pt x="1459" y="1173"/>
                  </a:lnTo>
                  <a:lnTo>
                    <a:pt x="1460" y="1173"/>
                  </a:lnTo>
                  <a:lnTo>
                    <a:pt x="1459" y="1173"/>
                  </a:lnTo>
                  <a:lnTo>
                    <a:pt x="1456" y="1179"/>
                  </a:lnTo>
                  <a:lnTo>
                    <a:pt x="1458" y="1178"/>
                  </a:lnTo>
                  <a:lnTo>
                    <a:pt x="1459" y="1176"/>
                  </a:lnTo>
                  <a:lnTo>
                    <a:pt x="1459" y="1179"/>
                  </a:lnTo>
                  <a:lnTo>
                    <a:pt x="1458" y="1181"/>
                  </a:lnTo>
                  <a:lnTo>
                    <a:pt x="1458" y="1182"/>
                  </a:lnTo>
                  <a:lnTo>
                    <a:pt x="1460" y="1185"/>
                  </a:lnTo>
                  <a:lnTo>
                    <a:pt x="1464" y="1184"/>
                  </a:lnTo>
                  <a:lnTo>
                    <a:pt x="1468" y="1184"/>
                  </a:lnTo>
                  <a:lnTo>
                    <a:pt x="1472" y="1182"/>
                  </a:lnTo>
                  <a:lnTo>
                    <a:pt x="1473" y="1182"/>
                  </a:lnTo>
                  <a:lnTo>
                    <a:pt x="1475" y="1182"/>
                  </a:lnTo>
                  <a:lnTo>
                    <a:pt x="1474" y="1184"/>
                  </a:lnTo>
                  <a:lnTo>
                    <a:pt x="1473" y="1182"/>
                  </a:lnTo>
                  <a:lnTo>
                    <a:pt x="1472" y="1182"/>
                  </a:lnTo>
                  <a:lnTo>
                    <a:pt x="1469" y="1184"/>
                  </a:lnTo>
                  <a:lnTo>
                    <a:pt x="1464" y="1184"/>
                  </a:lnTo>
                  <a:lnTo>
                    <a:pt x="1464" y="1186"/>
                  </a:lnTo>
                  <a:lnTo>
                    <a:pt x="1458" y="1186"/>
                  </a:lnTo>
                  <a:lnTo>
                    <a:pt x="1457" y="1184"/>
                  </a:lnTo>
                  <a:lnTo>
                    <a:pt x="1455" y="1185"/>
                  </a:lnTo>
                  <a:lnTo>
                    <a:pt x="1455" y="1187"/>
                  </a:lnTo>
                  <a:lnTo>
                    <a:pt x="1456" y="1189"/>
                  </a:lnTo>
                  <a:lnTo>
                    <a:pt x="1455" y="1191"/>
                  </a:lnTo>
                  <a:lnTo>
                    <a:pt x="1456" y="1193"/>
                  </a:lnTo>
                  <a:lnTo>
                    <a:pt x="1458" y="1193"/>
                  </a:lnTo>
                  <a:lnTo>
                    <a:pt x="1459" y="1195"/>
                  </a:lnTo>
                  <a:lnTo>
                    <a:pt x="1457" y="1195"/>
                  </a:lnTo>
                  <a:lnTo>
                    <a:pt x="1455" y="1198"/>
                  </a:lnTo>
                  <a:lnTo>
                    <a:pt x="1456" y="1199"/>
                  </a:lnTo>
                  <a:lnTo>
                    <a:pt x="1460" y="1201"/>
                  </a:lnTo>
                  <a:lnTo>
                    <a:pt x="1461" y="1199"/>
                  </a:lnTo>
                  <a:lnTo>
                    <a:pt x="1465" y="1198"/>
                  </a:lnTo>
                  <a:lnTo>
                    <a:pt x="1461" y="1201"/>
                  </a:lnTo>
                  <a:lnTo>
                    <a:pt x="1461" y="1204"/>
                  </a:lnTo>
                  <a:lnTo>
                    <a:pt x="1464" y="1205"/>
                  </a:lnTo>
                  <a:lnTo>
                    <a:pt x="1466" y="1204"/>
                  </a:lnTo>
                  <a:lnTo>
                    <a:pt x="1469" y="1204"/>
                  </a:lnTo>
                  <a:lnTo>
                    <a:pt x="1467" y="1204"/>
                  </a:lnTo>
                  <a:lnTo>
                    <a:pt x="1467" y="1207"/>
                  </a:lnTo>
                  <a:lnTo>
                    <a:pt x="1470" y="1206"/>
                  </a:lnTo>
                  <a:lnTo>
                    <a:pt x="1472" y="1205"/>
                  </a:lnTo>
                  <a:lnTo>
                    <a:pt x="1480" y="1204"/>
                  </a:lnTo>
                  <a:lnTo>
                    <a:pt x="1480" y="1206"/>
                  </a:lnTo>
                  <a:lnTo>
                    <a:pt x="1481" y="1206"/>
                  </a:lnTo>
                  <a:lnTo>
                    <a:pt x="1480" y="1206"/>
                  </a:lnTo>
                  <a:lnTo>
                    <a:pt x="1476" y="1206"/>
                  </a:lnTo>
                  <a:lnTo>
                    <a:pt x="1474" y="1206"/>
                  </a:lnTo>
                  <a:lnTo>
                    <a:pt x="1473" y="1208"/>
                  </a:lnTo>
                  <a:lnTo>
                    <a:pt x="1477" y="1207"/>
                  </a:lnTo>
                  <a:lnTo>
                    <a:pt x="1475" y="1210"/>
                  </a:lnTo>
                  <a:lnTo>
                    <a:pt x="1473" y="1212"/>
                  </a:lnTo>
                  <a:lnTo>
                    <a:pt x="1475" y="1212"/>
                  </a:lnTo>
                  <a:lnTo>
                    <a:pt x="1475" y="1214"/>
                  </a:lnTo>
                  <a:lnTo>
                    <a:pt x="1476" y="1216"/>
                  </a:lnTo>
                  <a:lnTo>
                    <a:pt x="1480" y="1215"/>
                  </a:lnTo>
                  <a:lnTo>
                    <a:pt x="1480" y="1218"/>
                  </a:lnTo>
                  <a:lnTo>
                    <a:pt x="1484" y="1218"/>
                  </a:lnTo>
                  <a:lnTo>
                    <a:pt x="1482" y="1220"/>
                  </a:lnTo>
                  <a:lnTo>
                    <a:pt x="1484" y="1222"/>
                  </a:lnTo>
                  <a:lnTo>
                    <a:pt x="1484" y="1222"/>
                  </a:lnTo>
                  <a:lnTo>
                    <a:pt x="1486" y="1227"/>
                  </a:lnTo>
                  <a:lnTo>
                    <a:pt x="1490" y="1229"/>
                  </a:lnTo>
                  <a:lnTo>
                    <a:pt x="1492" y="1229"/>
                  </a:lnTo>
                  <a:lnTo>
                    <a:pt x="1492" y="1231"/>
                  </a:lnTo>
                  <a:lnTo>
                    <a:pt x="1495" y="1233"/>
                  </a:lnTo>
                  <a:lnTo>
                    <a:pt x="1497" y="1232"/>
                  </a:lnTo>
                  <a:lnTo>
                    <a:pt x="1498" y="1232"/>
                  </a:lnTo>
                  <a:lnTo>
                    <a:pt x="1497" y="1235"/>
                  </a:lnTo>
                  <a:lnTo>
                    <a:pt x="1498" y="1233"/>
                  </a:lnTo>
                  <a:lnTo>
                    <a:pt x="1498" y="1237"/>
                  </a:lnTo>
                  <a:lnTo>
                    <a:pt x="1500" y="1237"/>
                  </a:lnTo>
                  <a:lnTo>
                    <a:pt x="1502" y="1242"/>
                  </a:lnTo>
                  <a:lnTo>
                    <a:pt x="1502" y="1245"/>
                  </a:lnTo>
                  <a:lnTo>
                    <a:pt x="1506" y="1246"/>
                  </a:lnTo>
                  <a:lnTo>
                    <a:pt x="1507" y="1247"/>
                  </a:lnTo>
                  <a:lnTo>
                    <a:pt x="1504" y="1247"/>
                  </a:lnTo>
                  <a:lnTo>
                    <a:pt x="1503" y="1249"/>
                  </a:lnTo>
                  <a:lnTo>
                    <a:pt x="1506" y="1249"/>
                  </a:lnTo>
                  <a:lnTo>
                    <a:pt x="1506" y="1250"/>
                  </a:lnTo>
                  <a:lnTo>
                    <a:pt x="1509" y="1252"/>
                  </a:lnTo>
                  <a:lnTo>
                    <a:pt x="1506" y="1253"/>
                  </a:lnTo>
                  <a:lnTo>
                    <a:pt x="1506" y="1253"/>
                  </a:lnTo>
                  <a:lnTo>
                    <a:pt x="1506" y="1254"/>
                  </a:lnTo>
                  <a:lnTo>
                    <a:pt x="1503" y="1253"/>
                  </a:lnTo>
                  <a:lnTo>
                    <a:pt x="1504" y="1255"/>
                  </a:lnTo>
                  <a:lnTo>
                    <a:pt x="1507" y="1255"/>
                  </a:lnTo>
                  <a:lnTo>
                    <a:pt x="1508" y="1258"/>
                  </a:lnTo>
                  <a:lnTo>
                    <a:pt x="1507" y="1261"/>
                  </a:lnTo>
                  <a:lnTo>
                    <a:pt x="1512" y="1263"/>
                  </a:lnTo>
                  <a:lnTo>
                    <a:pt x="1514" y="1263"/>
                  </a:lnTo>
                  <a:lnTo>
                    <a:pt x="1516" y="1265"/>
                  </a:lnTo>
                  <a:lnTo>
                    <a:pt x="1518" y="1264"/>
                  </a:lnTo>
                  <a:lnTo>
                    <a:pt x="1515" y="1265"/>
                  </a:lnTo>
                  <a:lnTo>
                    <a:pt x="1516" y="1267"/>
                  </a:lnTo>
                  <a:lnTo>
                    <a:pt x="1518" y="1268"/>
                  </a:lnTo>
                  <a:lnTo>
                    <a:pt x="1526" y="1273"/>
                  </a:lnTo>
                  <a:lnTo>
                    <a:pt x="1526" y="1273"/>
                  </a:lnTo>
                  <a:lnTo>
                    <a:pt x="1528" y="1274"/>
                  </a:lnTo>
                  <a:lnTo>
                    <a:pt x="1529" y="1276"/>
                  </a:lnTo>
                  <a:lnTo>
                    <a:pt x="1533" y="1279"/>
                  </a:lnTo>
                  <a:lnTo>
                    <a:pt x="1536" y="1281"/>
                  </a:lnTo>
                  <a:lnTo>
                    <a:pt x="1537" y="1281"/>
                  </a:lnTo>
                  <a:lnTo>
                    <a:pt x="1536" y="1282"/>
                  </a:lnTo>
                  <a:lnTo>
                    <a:pt x="1540" y="1283"/>
                  </a:lnTo>
                  <a:lnTo>
                    <a:pt x="1543" y="1284"/>
                  </a:lnTo>
                  <a:lnTo>
                    <a:pt x="1546" y="1288"/>
                  </a:lnTo>
                  <a:lnTo>
                    <a:pt x="1548" y="1289"/>
                  </a:lnTo>
                  <a:lnTo>
                    <a:pt x="1553" y="1293"/>
                  </a:lnTo>
                  <a:lnTo>
                    <a:pt x="1555" y="1297"/>
                  </a:lnTo>
                  <a:lnTo>
                    <a:pt x="1561" y="1300"/>
                  </a:lnTo>
                  <a:lnTo>
                    <a:pt x="1579" y="1309"/>
                  </a:lnTo>
                  <a:lnTo>
                    <a:pt x="1582" y="1309"/>
                  </a:lnTo>
                  <a:lnTo>
                    <a:pt x="1582" y="1309"/>
                  </a:lnTo>
                  <a:lnTo>
                    <a:pt x="1584" y="1308"/>
                  </a:lnTo>
                  <a:lnTo>
                    <a:pt x="1586" y="1307"/>
                  </a:lnTo>
                  <a:lnTo>
                    <a:pt x="1604" y="1300"/>
                  </a:lnTo>
                  <a:lnTo>
                    <a:pt x="1610" y="1299"/>
                  </a:lnTo>
                  <a:lnTo>
                    <a:pt x="1617" y="1298"/>
                  </a:lnTo>
                  <a:lnTo>
                    <a:pt x="1613" y="1297"/>
                  </a:lnTo>
                  <a:lnTo>
                    <a:pt x="1611" y="1298"/>
                  </a:lnTo>
                  <a:lnTo>
                    <a:pt x="1612" y="1297"/>
                  </a:lnTo>
                  <a:lnTo>
                    <a:pt x="1617" y="1297"/>
                  </a:lnTo>
                  <a:lnTo>
                    <a:pt x="1617" y="1298"/>
                  </a:lnTo>
                  <a:lnTo>
                    <a:pt x="1619" y="1298"/>
                  </a:lnTo>
                  <a:lnTo>
                    <a:pt x="1630" y="1297"/>
                  </a:lnTo>
                  <a:lnTo>
                    <a:pt x="1629" y="1297"/>
                  </a:lnTo>
                  <a:lnTo>
                    <a:pt x="1623" y="1297"/>
                  </a:lnTo>
                  <a:lnTo>
                    <a:pt x="1621" y="1297"/>
                  </a:lnTo>
                  <a:lnTo>
                    <a:pt x="1619" y="1298"/>
                  </a:lnTo>
                  <a:lnTo>
                    <a:pt x="1619" y="1297"/>
                  </a:lnTo>
                  <a:lnTo>
                    <a:pt x="1626" y="1296"/>
                  </a:lnTo>
                  <a:lnTo>
                    <a:pt x="1629" y="1297"/>
                  </a:lnTo>
                  <a:lnTo>
                    <a:pt x="1630" y="1297"/>
                  </a:lnTo>
                  <a:lnTo>
                    <a:pt x="1630" y="1296"/>
                  </a:lnTo>
                  <a:lnTo>
                    <a:pt x="1632" y="1297"/>
                  </a:lnTo>
                  <a:lnTo>
                    <a:pt x="1632" y="1297"/>
                  </a:lnTo>
                  <a:lnTo>
                    <a:pt x="1630" y="1297"/>
                  </a:lnTo>
                  <a:lnTo>
                    <a:pt x="1634" y="1298"/>
                  </a:lnTo>
                  <a:lnTo>
                    <a:pt x="1634" y="1297"/>
                  </a:lnTo>
                  <a:lnTo>
                    <a:pt x="1636" y="1298"/>
                  </a:lnTo>
                  <a:lnTo>
                    <a:pt x="1639" y="1298"/>
                  </a:lnTo>
                  <a:lnTo>
                    <a:pt x="1640" y="1296"/>
                  </a:lnTo>
                  <a:lnTo>
                    <a:pt x="1640" y="1296"/>
                  </a:lnTo>
                  <a:lnTo>
                    <a:pt x="1642" y="1298"/>
                  </a:lnTo>
                  <a:lnTo>
                    <a:pt x="1645" y="1299"/>
                  </a:lnTo>
                  <a:lnTo>
                    <a:pt x="1643" y="1299"/>
                  </a:lnTo>
                  <a:lnTo>
                    <a:pt x="1653" y="1301"/>
                  </a:lnTo>
                  <a:lnTo>
                    <a:pt x="1656" y="1304"/>
                  </a:lnTo>
                  <a:lnTo>
                    <a:pt x="1662" y="1301"/>
                  </a:lnTo>
                  <a:lnTo>
                    <a:pt x="1662" y="1300"/>
                  </a:lnTo>
                  <a:lnTo>
                    <a:pt x="1671" y="1297"/>
                  </a:lnTo>
                  <a:lnTo>
                    <a:pt x="1674" y="1297"/>
                  </a:lnTo>
                  <a:lnTo>
                    <a:pt x="1680" y="1293"/>
                  </a:lnTo>
                  <a:lnTo>
                    <a:pt x="1685" y="1292"/>
                  </a:lnTo>
                  <a:lnTo>
                    <a:pt x="1687" y="1290"/>
                  </a:lnTo>
                  <a:lnTo>
                    <a:pt x="1693" y="1290"/>
                  </a:lnTo>
                  <a:lnTo>
                    <a:pt x="1694" y="1289"/>
                  </a:lnTo>
                  <a:lnTo>
                    <a:pt x="1691" y="1285"/>
                  </a:lnTo>
                  <a:lnTo>
                    <a:pt x="1689" y="1285"/>
                  </a:lnTo>
                  <a:lnTo>
                    <a:pt x="1688" y="1285"/>
                  </a:lnTo>
                  <a:lnTo>
                    <a:pt x="1691" y="1285"/>
                  </a:lnTo>
                  <a:lnTo>
                    <a:pt x="1693" y="1287"/>
                  </a:lnTo>
                  <a:lnTo>
                    <a:pt x="1694" y="1289"/>
                  </a:lnTo>
                  <a:lnTo>
                    <a:pt x="1697" y="1290"/>
                  </a:lnTo>
                  <a:lnTo>
                    <a:pt x="1699" y="1287"/>
                  </a:lnTo>
                  <a:lnTo>
                    <a:pt x="1702" y="1285"/>
                  </a:lnTo>
                  <a:lnTo>
                    <a:pt x="1704" y="1284"/>
                  </a:lnTo>
                  <a:lnTo>
                    <a:pt x="1707" y="1283"/>
                  </a:lnTo>
                  <a:lnTo>
                    <a:pt x="1711" y="1282"/>
                  </a:lnTo>
                  <a:lnTo>
                    <a:pt x="1719" y="1282"/>
                  </a:lnTo>
                  <a:lnTo>
                    <a:pt x="1730" y="1281"/>
                  </a:lnTo>
                  <a:lnTo>
                    <a:pt x="1731" y="1280"/>
                  </a:lnTo>
                  <a:lnTo>
                    <a:pt x="1736" y="1278"/>
                  </a:lnTo>
                  <a:lnTo>
                    <a:pt x="1733" y="1280"/>
                  </a:lnTo>
                  <a:lnTo>
                    <a:pt x="1731" y="1280"/>
                  </a:lnTo>
                  <a:lnTo>
                    <a:pt x="1733" y="1281"/>
                  </a:lnTo>
                  <a:lnTo>
                    <a:pt x="1737" y="1280"/>
                  </a:lnTo>
                  <a:lnTo>
                    <a:pt x="1743" y="1281"/>
                  </a:lnTo>
                  <a:lnTo>
                    <a:pt x="1749" y="1284"/>
                  </a:lnTo>
                  <a:lnTo>
                    <a:pt x="1754" y="1289"/>
                  </a:lnTo>
                  <a:lnTo>
                    <a:pt x="1755" y="1289"/>
                  </a:lnTo>
                  <a:lnTo>
                    <a:pt x="1757" y="1288"/>
                  </a:lnTo>
                  <a:lnTo>
                    <a:pt x="1755" y="1289"/>
                  </a:lnTo>
                  <a:lnTo>
                    <a:pt x="1755" y="1292"/>
                  </a:lnTo>
                  <a:lnTo>
                    <a:pt x="1758" y="1290"/>
                  </a:lnTo>
                  <a:lnTo>
                    <a:pt x="1757" y="1291"/>
                  </a:lnTo>
                  <a:lnTo>
                    <a:pt x="1760" y="1292"/>
                  </a:lnTo>
                  <a:lnTo>
                    <a:pt x="1757" y="1292"/>
                  </a:lnTo>
                  <a:lnTo>
                    <a:pt x="1758" y="1295"/>
                  </a:lnTo>
                  <a:lnTo>
                    <a:pt x="1762" y="1293"/>
                  </a:lnTo>
                  <a:lnTo>
                    <a:pt x="1762" y="1295"/>
                  </a:lnTo>
                  <a:lnTo>
                    <a:pt x="1759" y="1296"/>
                  </a:lnTo>
                  <a:lnTo>
                    <a:pt x="1759" y="1301"/>
                  </a:lnTo>
                  <a:lnTo>
                    <a:pt x="1763" y="1307"/>
                  </a:lnTo>
                  <a:lnTo>
                    <a:pt x="1766" y="1308"/>
                  </a:lnTo>
                  <a:lnTo>
                    <a:pt x="1767" y="1308"/>
                  </a:lnTo>
                  <a:lnTo>
                    <a:pt x="1768" y="1310"/>
                  </a:lnTo>
                  <a:lnTo>
                    <a:pt x="1771" y="1307"/>
                  </a:lnTo>
                  <a:lnTo>
                    <a:pt x="1771" y="1310"/>
                  </a:lnTo>
                  <a:lnTo>
                    <a:pt x="1773" y="1309"/>
                  </a:lnTo>
                  <a:lnTo>
                    <a:pt x="1774" y="1307"/>
                  </a:lnTo>
                  <a:lnTo>
                    <a:pt x="1776" y="1306"/>
                  </a:lnTo>
                  <a:lnTo>
                    <a:pt x="1776" y="1306"/>
                  </a:lnTo>
                  <a:lnTo>
                    <a:pt x="1776" y="1308"/>
                  </a:lnTo>
                  <a:lnTo>
                    <a:pt x="1777" y="1309"/>
                  </a:lnTo>
                  <a:lnTo>
                    <a:pt x="1777" y="1302"/>
                  </a:lnTo>
                  <a:lnTo>
                    <a:pt x="1779" y="1308"/>
                  </a:lnTo>
                  <a:lnTo>
                    <a:pt x="1780" y="1307"/>
                  </a:lnTo>
                  <a:lnTo>
                    <a:pt x="1780" y="1305"/>
                  </a:lnTo>
                  <a:lnTo>
                    <a:pt x="1781" y="1305"/>
                  </a:lnTo>
                  <a:lnTo>
                    <a:pt x="1781" y="1307"/>
                  </a:lnTo>
                  <a:lnTo>
                    <a:pt x="1782" y="1305"/>
                  </a:lnTo>
                  <a:lnTo>
                    <a:pt x="1784" y="1306"/>
                  </a:lnTo>
                  <a:lnTo>
                    <a:pt x="1785" y="1306"/>
                  </a:lnTo>
                  <a:lnTo>
                    <a:pt x="1788" y="1306"/>
                  </a:lnTo>
                  <a:lnTo>
                    <a:pt x="1788" y="1304"/>
                  </a:lnTo>
                  <a:lnTo>
                    <a:pt x="1789" y="1306"/>
                  </a:lnTo>
                  <a:lnTo>
                    <a:pt x="1791" y="1307"/>
                  </a:lnTo>
                  <a:lnTo>
                    <a:pt x="1797" y="1306"/>
                  </a:lnTo>
                  <a:lnTo>
                    <a:pt x="1799" y="1306"/>
                  </a:lnTo>
                  <a:lnTo>
                    <a:pt x="1797" y="1300"/>
                  </a:lnTo>
                  <a:lnTo>
                    <a:pt x="1799" y="1302"/>
                  </a:lnTo>
                  <a:lnTo>
                    <a:pt x="1800" y="1302"/>
                  </a:lnTo>
                  <a:lnTo>
                    <a:pt x="1802" y="1302"/>
                  </a:lnTo>
                  <a:lnTo>
                    <a:pt x="1801" y="1306"/>
                  </a:lnTo>
                  <a:lnTo>
                    <a:pt x="1804" y="1307"/>
                  </a:lnTo>
                  <a:lnTo>
                    <a:pt x="1804" y="1305"/>
                  </a:lnTo>
                  <a:lnTo>
                    <a:pt x="1806" y="1306"/>
                  </a:lnTo>
                  <a:lnTo>
                    <a:pt x="1806" y="1305"/>
                  </a:lnTo>
                  <a:lnTo>
                    <a:pt x="1807" y="1310"/>
                  </a:lnTo>
                  <a:lnTo>
                    <a:pt x="1809" y="1314"/>
                  </a:lnTo>
                  <a:lnTo>
                    <a:pt x="1813" y="1314"/>
                  </a:lnTo>
                  <a:lnTo>
                    <a:pt x="1813" y="1315"/>
                  </a:lnTo>
                  <a:lnTo>
                    <a:pt x="1814" y="1314"/>
                  </a:lnTo>
                  <a:lnTo>
                    <a:pt x="1815" y="1314"/>
                  </a:lnTo>
                  <a:lnTo>
                    <a:pt x="1815" y="1314"/>
                  </a:lnTo>
                  <a:lnTo>
                    <a:pt x="1814" y="1313"/>
                  </a:lnTo>
                  <a:lnTo>
                    <a:pt x="1817" y="1313"/>
                  </a:lnTo>
                  <a:lnTo>
                    <a:pt x="1817" y="1313"/>
                  </a:lnTo>
                  <a:lnTo>
                    <a:pt x="1817" y="1313"/>
                  </a:lnTo>
                  <a:lnTo>
                    <a:pt x="1818" y="1316"/>
                  </a:lnTo>
                  <a:lnTo>
                    <a:pt x="1817" y="1316"/>
                  </a:lnTo>
                  <a:lnTo>
                    <a:pt x="1817" y="1319"/>
                  </a:lnTo>
                  <a:lnTo>
                    <a:pt x="1819" y="1319"/>
                  </a:lnTo>
                  <a:lnTo>
                    <a:pt x="1818" y="1322"/>
                  </a:lnTo>
                  <a:lnTo>
                    <a:pt x="1821" y="1324"/>
                  </a:lnTo>
                  <a:lnTo>
                    <a:pt x="1822" y="1326"/>
                  </a:lnTo>
                  <a:lnTo>
                    <a:pt x="1819" y="1330"/>
                  </a:lnTo>
                  <a:lnTo>
                    <a:pt x="1818" y="1340"/>
                  </a:lnTo>
                  <a:lnTo>
                    <a:pt x="1819" y="1342"/>
                  </a:lnTo>
                  <a:lnTo>
                    <a:pt x="1817" y="1347"/>
                  </a:lnTo>
                  <a:lnTo>
                    <a:pt x="1818" y="1347"/>
                  </a:lnTo>
                  <a:lnTo>
                    <a:pt x="1816" y="1347"/>
                  </a:lnTo>
                  <a:lnTo>
                    <a:pt x="1814" y="1350"/>
                  </a:lnTo>
                  <a:lnTo>
                    <a:pt x="1813" y="1352"/>
                  </a:lnTo>
                  <a:lnTo>
                    <a:pt x="1816" y="1353"/>
                  </a:lnTo>
                  <a:lnTo>
                    <a:pt x="1818" y="1353"/>
                  </a:lnTo>
                  <a:lnTo>
                    <a:pt x="1819" y="1355"/>
                  </a:lnTo>
                  <a:lnTo>
                    <a:pt x="1816" y="1355"/>
                  </a:lnTo>
                  <a:lnTo>
                    <a:pt x="1816" y="1360"/>
                  </a:lnTo>
                  <a:lnTo>
                    <a:pt x="1814" y="1359"/>
                  </a:lnTo>
                  <a:lnTo>
                    <a:pt x="1814" y="1362"/>
                  </a:lnTo>
                  <a:lnTo>
                    <a:pt x="1816" y="1365"/>
                  </a:lnTo>
                  <a:lnTo>
                    <a:pt x="1819" y="1366"/>
                  </a:lnTo>
                  <a:lnTo>
                    <a:pt x="1822" y="1366"/>
                  </a:lnTo>
                  <a:lnTo>
                    <a:pt x="1816" y="1367"/>
                  </a:lnTo>
                  <a:lnTo>
                    <a:pt x="1814" y="1366"/>
                  </a:lnTo>
                  <a:lnTo>
                    <a:pt x="1813" y="1373"/>
                  </a:lnTo>
                  <a:lnTo>
                    <a:pt x="1809" y="1378"/>
                  </a:lnTo>
                  <a:lnTo>
                    <a:pt x="1808" y="1381"/>
                  </a:lnTo>
                  <a:lnTo>
                    <a:pt x="1807" y="1378"/>
                  </a:lnTo>
                  <a:lnTo>
                    <a:pt x="1807" y="1378"/>
                  </a:lnTo>
                  <a:lnTo>
                    <a:pt x="1806" y="1378"/>
                  </a:lnTo>
                  <a:lnTo>
                    <a:pt x="1806" y="1381"/>
                  </a:lnTo>
                  <a:lnTo>
                    <a:pt x="1807" y="1382"/>
                  </a:lnTo>
                  <a:lnTo>
                    <a:pt x="1807" y="1383"/>
                  </a:lnTo>
                  <a:lnTo>
                    <a:pt x="1808" y="1386"/>
                  </a:lnTo>
                  <a:lnTo>
                    <a:pt x="1810" y="1387"/>
                  </a:lnTo>
                  <a:lnTo>
                    <a:pt x="1813" y="1390"/>
                  </a:lnTo>
                  <a:lnTo>
                    <a:pt x="1816" y="1391"/>
                  </a:lnTo>
                  <a:lnTo>
                    <a:pt x="1813" y="1391"/>
                  </a:lnTo>
                  <a:lnTo>
                    <a:pt x="1810" y="1389"/>
                  </a:lnTo>
                  <a:lnTo>
                    <a:pt x="1808" y="1386"/>
                  </a:lnTo>
                  <a:lnTo>
                    <a:pt x="1811" y="1392"/>
                  </a:lnTo>
                  <a:lnTo>
                    <a:pt x="1813" y="1394"/>
                  </a:lnTo>
                  <a:lnTo>
                    <a:pt x="1815" y="1395"/>
                  </a:lnTo>
                  <a:lnTo>
                    <a:pt x="1815" y="1395"/>
                  </a:lnTo>
                  <a:lnTo>
                    <a:pt x="1816" y="1401"/>
                  </a:lnTo>
                  <a:lnTo>
                    <a:pt x="1819" y="1402"/>
                  </a:lnTo>
                  <a:lnTo>
                    <a:pt x="1822" y="1403"/>
                  </a:lnTo>
                  <a:lnTo>
                    <a:pt x="1822" y="1404"/>
                  </a:lnTo>
                  <a:lnTo>
                    <a:pt x="1819" y="1403"/>
                  </a:lnTo>
                  <a:lnTo>
                    <a:pt x="1821" y="1406"/>
                  </a:lnTo>
                  <a:lnTo>
                    <a:pt x="1831" y="1413"/>
                  </a:lnTo>
                  <a:lnTo>
                    <a:pt x="1831" y="1415"/>
                  </a:lnTo>
                  <a:lnTo>
                    <a:pt x="1838" y="1422"/>
                  </a:lnTo>
                  <a:lnTo>
                    <a:pt x="1844" y="1429"/>
                  </a:lnTo>
                  <a:lnTo>
                    <a:pt x="1845" y="1433"/>
                  </a:lnTo>
                  <a:lnTo>
                    <a:pt x="1849" y="1437"/>
                  </a:lnTo>
                  <a:lnTo>
                    <a:pt x="1851" y="1437"/>
                  </a:lnTo>
                  <a:lnTo>
                    <a:pt x="1850" y="1439"/>
                  </a:lnTo>
                  <a:lnTo>
                    <a:pt x="1851" y="1442"/>
                  </a:lnTo>
                  <a:lnTo>
                    <a:pt x="1851" y="1445"/>
                  </a:lnTo>
                  <a:lnTo>
                    <a:pt x="1852" y="1447"/>
                  </a:lnTo>
                  <a:lnTo>
                    <a:pt x="1853" y="1450"/>
                  </a:lnTo>
                  <a:lnTo>
                    <a:pt x="1856" y="1451"/>
                  </a:lnTo>
                  <a:lnTo>
                    <a:pt x="1858" y="1451"/>
                  </a:lnTo>
                  <a:lnTo>
                    <a:pt x="1861" y="1449"/>
                  </a:lnTo>
                  <a:lnTo>
                    <a:pt x="1865" y="1449"/>
                  </a:lnTo>
                  <a:lnTo>
                    <a:pt x="1864" y="1450"/>
                  </a:lnTo>
                  <a:lnTo>
                    <a:pt x="1861" y="1451"/>
                  </a:lnTo>
                  <a:lnTo>
                    <a:pt x="1858" y="1451"/>
                  </a:lnTo>
                  <a:lnTo>
                    <a:pt x="1853" y="1453"/>
                  </a:lnTo>
                  <a:lnTo>
                    <a:pt x="1854" y="1455"/>
                  </a:lnTo>
                  <a:lnTo>
                    <a:pt x="1858" y="1461"/>
                  </a:lnTo>
                  <a:lnTo>
                    <a:pt x="1860" y="1463"/>
                  </a:lnTo>
                  <a:lnTo>
                    <a:pt x="1860" y="1466"/>
                  </a:lnTo>
                  <a:lnTo>
                    <a:pt x="1860" y="1467"/>
                  </a:lnTo>
                  <a:lnTo>
                    <a:pt x="1862" y="1472"/>
                  </a:lnTo>
                  <a:lnTo>
                    <a:pt x="1868" y="1483"/>
                  </a:lnTo>
                  <a:lnTo>
                    <a:pt x="1868" y="1486"/>
                  </a:lnTo>
                  <a:lnTo>
                    <a:pt x="1867" y="1489"/>
                  </a:lnTo>
                  <a:lnTo>
                    <a:pt x="1862" y="1493"/>
                  </a:lnTo>
                  <a:lnTo>
                    <a:pt x="1864" y="1495"/>
                  </a:lnTo>
                  <a:lnTo>
                    <a:pt x="1865" y="1497"/>
                  </a:lnTo>
                  <a:lnTo>
                    <a:pt x="1866" y="1500"/>
                  </a:lnTo>
                  <a:lnTo>
                    <a:pt x="1866" y="1502"/>
                  </a:lnTo>
                  <a:lnTo>
                    <a:pt x="1870" y="1512"/>
                  </a:lnTo>
                  <a:lnTo>
                    <a:pt x="1873" y="1515"/>
                  </a:lnTo>
                  <a:lnTo>
                    <a:pt x="1875" y="1521"/>
                  </a:lnTo>
                  <a:lnTo>
                    <a:pt x="1873" y="1532"/>
                  </a:lnTo>
                  <a:lnTo>
                    <a:pt x="1870" y="1538"/>
                  </a:lnTo>
                  <a:lnTo>
                    <a:pt x="1869" y="1540"/>
                  </a:lnTo>
                  <a:lnTo>
                    <a:pt x="1867" y="1541"/>
                  </a:lnTo>
                  <a:lnTo>
                    <a:pt x="1864" y="1544"/>
                  </a:lnTo>
                  <a:lnTo>
                    <a:pt x="1860" y="1549"/>
                  </a:lnTo>
                  <a:lnTo>
                    <a:pt x="1858" y="1552"/>
                  </a:lnTo>
                  <a:lnTo>
                    <a:pt x="1856" y="1554"/>
                  </a:lnTo>
                  <a:lnTo>
                    <a:pt x="1856" y="1558"/>
                  </a:lnTo>
                  <a:lnTo>
                    <a:pt x="1854" y="1561"/>
                  </a:lnTo>
                  <a:lnTo>
                    <a:pt x="1853" y="1572"/>
                  </a:lnTo>
                  <a:lnTo>
                    <a:pt x="1850" y="1579"/>
                  </a:lnTo>
                  <a:lnTo>
                    <a:pt x="1850" y="1581"/>
                  </a:lnTo>
                  <a:lnTo>
                    <a:pt x="1850" y="1583"/>
                  </a:lnTo>
                  <a:lnTo>
                    <a:pt x="1845" y="1588"/>
                  </a:lnTo>
                  <a:lnTo>
                    <a:pt x="1847" y="1599"/>
                  </a:lnTo>
                  <a:lnTo>
                    <a:pt x="1845" y="1610"/>
                  </a:lnTo>
                  <a:lnTo>
                    <a:pt x="1845" y="1615"/>
                  </a:lnTo>
                  <a:lnTo>
                    <a:pt x="1845" y="1618"/>
                  </a:lnTo>
                  <a:lnTo>
                    <a:pt x="1848" y="1621"/>
                  </a:lnTo>
                  <a:lnTo>
                    <a:pt x="1849" y="1623"/>
                  </a:lnTo>
                  <a:lnTo>
                    <a:pt x="1853" y="1629"/>
                  </a:lnTo>
                  <a:lnTo>
                    <a:pt x="1857" y="1633"/>
                  </a:lnTo>
                  <a:lnTo>
                    <a:pt x="1864" y="1646"/>
                  </a:lnTo>
                  <a:lnTo>
                    <a:pt x="1865" y="1649"/>
                  </a:lnTo>
                  <a:lnTo>
                    <a:pt x="1868" y="1657"/>
                  </a:lnTo>
                  <a:lnTo>
                    <a:pt x="1870" y="1663"/>
                  </a:lnTo>
                  <a:lnTo>
                    <a:pt x="1873" y="1666"/>
                  </a:lnTo>
                  <a:lnTo>
                    <a:pt x="1877" y="1673"/>
                  </a:lnTo>
                  <a:lnTo>
                    <a:pt x="1879" y="1676"/>
                  </a:lnTo>
                  <a:lnTo>
                    <a:pt x="1883" y="1682"/>
                  </a:lnTo>
                  <a:lnTo>
                    <a:pt x="1884" y="1684"/>
                  </a:lnTo>
                  <a:lnTo>
                    <a:pt x="1884" y="1687"/>
                  </a:lnTo>
                  <a:lnTo>
                    <a:pt x="1882" y="1690"/>
                  </a:lnTo>
                  <a:lnTo>
                    <a:pt x="1883" y="1694"/>
                  </a:lnTo>
                  <a:lnTo>
                    <a:pt x="1883" y="1697"/>
                  </a:lnTo>
                  <a:lnTo>
                    <a:pt x="1884" y="1702"/>
                  </a:lnTo>
                  <a:lnTo>
                    <a:pt x="1883" y="1704"/>
                  </a:lnTo>
                  <a:lnTo>
                    <a:pt x="1885" y="1710"/>
                  </a:lnTo>
                  <a:lnTo>
                    <a:pt x="1885" y="1712"/>
                  </a:lnTo>
                  <a:lnTo>
                    <a:pt x="1887" y="1716"/>
                  </a:lnTo>
                  <a:lnTo>
                    <a:pt x="1887" y="1718"/>
                  </a:lnTo>
                  <a:lnTo>
                    <a:pt x="1887" y="1724"/>
                  </a:lnTo>
                  <a:lnTo>
                    <a:pt x="1888" y="1726"/>
                  </a:lnTo>
                  <a:lnTo>
                    <a:pt x="1887" y="1728"/>
                  </a:lnTo>
                  <a:lnTo>
                    <a:pt x="1890" y="1734"/>
                  </a:lnTo>
                  <a:lnTo>
                    <a:pt x="1890" y="1737"/>
                  </a:lnTo>
                  <a:lnTo>
                    <a:pt x="1892" y="1738"/>
                  </a:lnTo>
                  <a:lnTo>
                    <a:pt x="1892" y="1742"/>
                  </a:lnTo>
                  <a:lnTo>
                    <a:pt x="1892" y="1744"/>
                  </a:lnTo>
                  <a:lnTo>
                    <a:pt x="1893" y="1746"/>
                  </a:lnTo>
                  <a:lnTo>
                    <a:pt x="1894" y="1752"/>
                  </a:lnTo>
                  <a:lnTo>
                    <a:pt x="1899" y="1760"/>
                  </a:lnTo>
                  <a:lnTo>
                    <a:pt x="1901" y="1763"/>
                  </a:lnTo>
                  <a:lnTo>
                    <a:pt x="1910" y="1771"/>
                  </a:lnTo>
                  <a:lnTo>
                    <a:pt x="1910" y="1771"/>
                  </a:lnTo>
                  <a:lnTo>
                    <a:pt x="1911" y="1774"/>
                  </a:lnTo>
                  <a:lnTo>
                    <a:pt x="1915" y="1779"/>
                  </a:lnTo>
                  <a:lnTo>
                    <a:pt x="1918" y="1787"/>
                  </a:lnTo>
                  <a:lnTo>
                    <a:pt x="1919" y="1789"/>
                  </a:lnTo>
                  <a:lnTo>
                    <a:pt x="1921" y="1797"/>
                  </a:lnTo>
                  <a:lnTo>
                    <a:pt x="1926" y="1805"/>
                  </a:lnTo>
                  <a:lnTo>
                    <a:pt x="1929" y="1812"/>
                  </a:lnTo>
                  <a:lnTo>
                    <a:pt x="1934" y="1818"/>
                  </a:lnTo>
                  <a:lnTo>
                    <a:pt x="1935" y="1820"/>
                  </a:lnTo>
                  <a:lnTo>
                    <a:pt x="1936" y="1827"/>
                  </a:lnTo>
                  <a:lnTo>
                    <a:pt x="1936" y="1829"/>
                  </a:lnTo>
                  <a:lnTo>
                    <a:pt x="1935" y="1832"/>
                  </a:lnTo>
                  <a:lnTo>
                    <a:pt x="1933" y="1834"/>
                  </a:lnTo>
                  <a:lnTo>
                    <a:pt x="1930" y="1834"/>
                  </a:lnTo>
                  <a:lnTo>
                    <a:pt x="1929" y="1836"/>
                  </a:lnTo>
                  <a:lnTo>
                    <a:pt x="1932" y="1837"/>
                  </a:lnTo>
                  <a:lnTo>
                    <a:pt x="1933" y="1840"/>
                  </a:lnTo>
                  <a:lnTo>
                    <a:pt x="1933" y="1841"/>
                  </a:lnTo>
                  <a:lnTo>
                    <a:pt x="1935" y="1844"/>
                  </a:lnTo>
                  <a:lnTo>
                    <a:pt x="1937" y="1848"/>
                  </a:lnTo>
                  <a:lnTo>
                    <a:pt x="1936" y="1853"/>
                  </a:lnTo>
                  <a:lnTo>
                    <a:pt x="1936" y="1856"/>
                  </a:lnTo>
                  <a:lnTo>
                    <a:pt x="1938" y="1858"/>
                  </a:lnTo>
                  <a:lnTo>
                    <a:pt x="1937" y="1855"/>
                  </a:lnTo>
                  <a:lnTo>
                    <a:pt x="1938" y="1854"/>
                  </a:lnTo>
                  <a:lnTo>
                    <a:pt x="1941" y="1854"/>
                  </a:lnTo>
                  <a:lnTo>
                    <a:pt x="1943" y="1854"/>
                  </a:lnTo>
                  <a:lnTo>
                    <a:pt x="1943" y="1856"/>
                  </a:lnTo>
                  <a:lnTo>
                    <a:pt x="1944" y="1858"/>
                  </a:lnTo>
                  <a:lnTo>
                    <a:pt x="1946" y="1858"/>
                  </a:lnTo>
                  <a:lnTo>
                    <a:pt x="1949" y="1860"/>
                  </a:lnTo>
                  <a:lnTo>
                    <a:pt x="1950" y="1862"/>
                  </a:lnTo>
                  <a:lnTo>
                    <a:pt x="1951" y="1862"/>
                  </a:lnTo>
                  <a:lnTo>
                    <a:pt x="1953" y="1864"/>
                  </a:lnTo>
                  <a:lnTo>
                    <a:pt x="1955" y="1864"/>
                  </a:lnTo>
                  <a:lnTo>
                    <a:pt x="1959" y="1865"/>
                  </a:lnTo>
                  <a:lnTo>
                    <a:pt x="1967" y="1860"/>
                  </a:lnTo>
                  <a:lnTo>
                    <a:pt x="1970" y="1860"/>
                  </a:lnTo>
                  <a:lnTo>
                    <a:pt x="1970" y="1858"/>
                  </a:lnTo>
                  <a:lnTo>
                    <a:pt x="1972" y="1858"/>
                  </a:lnTo>
                  <a:lnTo>
                    <a:pt x="1976" y="1860"/>
                  </a:lnTo>
                  <a:lnTo>
                    <a:pt x="1984" y="1858"/>
                  </a:lnTo>
                  <a:lnTo>
                    <a:pt x="1989" y="1854"/>
                  </a:lnTo>
                  <a:lnTo>
                    <a:pt x="1992" y="1854"/>
                  </a:lnTo>
                  <a:lnTo>
                    <a:pt x="1993" y="1854"/>
                  </a:lnTo>
                  <a:lnTo>
                    <a:pt x="1995" y="1853"/>
                  </a:lnTo>
                  <a:lnTo>
                    <a:pt x="1996" y="1853"/>
                  </a:lnTo>
                  <a:lnTo>
                    <a:pt x="1996" y="1853"/>
                  </a:lnTo>
                  <a:lnTo>
                    <a:pt x="1997" y="1853"/>
                  </a:lnTo>
                  <a:lnTo>
                    <a:pt x="1999" y="1854"/>
                  </a:lnTo>
                  <a:lnTo>
                    <a:pt x="2001" y="1854"/>
                  </a:lnTo>
                  <a:lnTo>
                    <a:pt x="2003" y="1854"/>
                  </a:lnTo>
                  <a:lnTo>
                    <a:pt x="2005" y="1853"/>
                  </a:lnTo>
                  <a:lnTo>
                    <a:pt x="2009" y="1853"/>
                  </a:lnTo>
                  <a:lnTo>
                    <a:pt x="2024" y="1855"/>
                  </a:lnTo>
                  <a:lnTo>
                    <a:pt x="2026" y="1853"/>
                  </a:lnTo>
                  <a:lnTo>
                    <a:pt x="2027" y="1852"/>
                  </a:lnTo>
                  <a:lnTo>
                    <a:pt x="2030" y="1852"/>
                  </a:lnTo>
                  <a:lnTo>
                    <a:pt x="2032" y="1853"/>
                  </a:lnTo>
                  <a:lnTo>
                    <a:pt x="2036" y="1854"/>
                  </a:lnTo>
                  <a:lnTo>
                    <a:pt x="2037" y="1853"/>
                  </a:lnTo>
                  <a:lnTo>
                    <a:pt x="2036" y="1851"/>
                  </a:lnTo>
                  <a:lnTo>
                    <a:pt x="2038" y="1848"/>
                  </a:lnTo>
                  <a:lnTo>
                    <a:pt x="2041" y="1848"/>
                  </a:lnTo>
                  <a:lnTo>
                    <a:pt x="2047" y="1849"/>
                  </a:lnTo>
                  <a:lnTo>
                    <a:pt x="2055" y="1846"/>
                  </a:lnTo>
                  <a:lnTo>
                    <a:pt x="2066" y="1838"/>
                  </a:lnTo>
                  <a:lnTo>
                    <a:pt x="2069" y="1836"/>
                  </a:lnTo>
                  <a:lnTo>
                    <a:pt x="2070" y="1835"/>
                  </a:lnTo>
                  <a:lnTo>
                    <a:pt x="2073" y="1832"/>
                  </a:lnTo>
                  <a:lnTo>
                    <a:pt x="2079" y="1828"/>
                  </a:lnTo>
                  <a:lnTo>
                    <a:pt x="2089" y="1817"/>
                  </a:lnTo>
                  <a:lnTo>
                    <a:pt x="2096" y="1811"/>
                  </a:lnTo>
                  <a:lnTo>
                    <a:pt x="2100" y="1805"/>
                  </a:lnTo>
                  <a:lnTo>
                    <a:pt x="2104" y="1800"/>
                  </a:lnTo>
                  <a:lnTo>
                    <a:pt x="2106" y="1795"/>
                  </a:lnTo>
                  <a:lnTo>
                    <a:pt x="2110" y="1791"/>
                  </a:lnTo>
                  <a:lnTo>
                    <a:pt x="2110" y="1788"/>
                  </a:lnTo>
                  <a:lnTo>
                    <a:pt x="2114" y="1783"/>
                  </a:lnTo>
                  <a:lnTo>
                    <a:pt x="2120" y="1776"/>
                  </a:lnTo>
                  <a:lnTo>
                    <a:pt x="2121" y="1776"/>
                  </a:lnTo>
                  <a:lnTo>
                    <a:pt x="2123" y="1775"/>
                  </a:lnTo>
                  <a:lnTo>
                    <a:pt x="2123" y="1774"/>
                  </a:lnTo>
                  <a:lnTo>
                    <a:pt x="2125" y="1772"/>
                  </a:lnTo>
                  <a:lnTo>
                    <a:pt x="2127" y="1770"/>
                  </a:lnTo>
                  <a:lnTo>
                    <a:pt x="2129" y="1768"/>
                  </a:lnTo>
                  <a:lnTo>
                    <a:pt x="2130" y="1767"/>
                  </a:lnTo>
                  <a:lnTo>
                    <a:pt x="2131" y="1763"/>
                  </a:lnTo>
                  <a:lnTo>
                    <a:pt x="2132" y="1758"/>
                  </a:lnTo>
                  <a:lnTo>
                    <a:pt x="2134" y="1748"/>
                  </a:lnTo>
                  <a:lnTo>
                    <a:pt x="2137" y="1734"/>
                  </a:lnTo>
                  <a:lnTo>
                    <a:pt x="2134" y="1737"/>
                  </a:lnTo>
                  <a:lnTo>
                    <a:pt x="2132" y="1735"/>
                  </a:lnTo>
                  <a:lnTo>
                    <a:pt x="2131" y="1733"/>
                  </a:lnTo>
                  <a:lnTo>
                    <a:pt x="2130" y="1733"/>
                  </a:lnTo>
                  <a:lnTo>
                    <a:pt x="2132" y="1732"/>
                  </a:lnTo>
                  <a:lnTo>
                    <a:pt x="2134" y="1727"/>
                  </a:lnTo>
                  <a:lnTo>
                    <a:pt x="2137" y="1725"/>
                  </a:lnTo>
                  <a:lnTo>
                    <a:pt x="2139" y="1724"/>
                  </a:lnTo>
                  <a:lnTo>
                    <a:pt x="2140" y="1723"/>
                  </a:lnTo>
                  <a:lnTo>
                    <a:pt x="2159" y="1715"/>
                  </a:lnTo>
                  <a:lnTo>
                    <a:pt x="2165" y="1712"/>
                  </a:lnTo>
                  <a:lnTo>
                    <a:pt x="2169" y="1707"/>
                  </a:lnTo>
                  <a:lnTo>
                    <a:pt x="2172" y="1702"/>
                  </a:lnTo>
                  <a:lnTo>
                    <a:pt x="2168" y="1703"/>
                  </a:lnTo>
                  <a:lnTo>
                    <a:pt x="2171" y="1692"/>
                  </a:lnTo>
                  <a:lnTo>
                    <a:pt x="2172" y="1690"/>
                  </a:lnTo>
                  <a:lnTo>
                    <a:pt x="2173" y="1689"/>
                  </a:lnTo>
                  <a:lnTo>
                    <a:pt x="2171" y="1685"/>
                  </a:lnTo>
                  <a:lnTo>
                    <a:pt x="2172" y="1678"/>
                  </a:lnTo>
                  <a:lnTo>
                    <a:pt x="2171" y="1676"/>
                  </a:lnTo>
                  <a:lnTo>
                    <a:pt x="2169" y="1678"/>
                  </a:lnTo>
                  <a:lnTo>
                    <a:pt x="2169" y="1682"/>
                  </a:lnTo>
                  <a:lnTo>
                    <a:pt x="2168" y="1678"/>
                  </a:lnTo>
                  <a:lnTo>
                    <a:pt x="2168" y="1676"/>
                  </a:lnTo>
                  <a:lnTo>
                    <a:pt x="2167" y="1669"/>
                  </a:lnTo>
                  <a:lnTo>
                    <a:pt x="2166" y="1666"/>
                  </a:lnTo>
                  <a:lnTo>
                    <a:pt x="2165" y="1661"/>
                  </a:lnTo>
                  <a:lnTo>
                    <a:pt x="2166" y="1660"/>
                  </a:lnTo>
                  <a:lnTo>
                    <a:pt x="2164" y="1657"/>
                  </a:lnTo>
                  <a:lnTo>
                    <a:pt x="2159" y="1651"/>
                  </a:lnTo>
                  <a:lnTo>
                    <a:pt x="2160" y="1646"/>
                  </a:lnTo>
                  <a:lnTo>
                    <a:pt x="2160" y="1644"/>
                  </a:lnTo>
                  <a:lnTo>
                    <a:pt x="2159" y="1642"/>
                  </a:lnTo>
                  <a:lnTo>
                    <a:pt x="2158" y="1641"/>
                  </a:lnTo>
                  <a:lnTo>
                    <a:pt x="2160" y="1642"/>
                  </a:lnTo>
                  <a:lnTo>
                    <a:pt x="2161" y="1644"/>
                  </a:lnTo>
                  <a:lnTo>
                    <a:pt x="2164" y="1643"/>
                  </a:lnTo>
                  <a:lnTo>
                    <a:pt x="2169" y="1639"/>
                  </a:lnTo>
                  <a:lnTo>
                    <a:pt x="2174" y="1633"/>
                  </a:lnTo>
                  <a:lnTo>
                    <a:pt x="2176" y="1632"/>
                  </a:lnTo>
                  <a:lnTo>
                    <a:pt x="2180" y="1629"/>
                  </a:lnTo>
                  <a:lnTo>
                    <a:pt x="2181" y="1630"/>
                  </a:lnTo>
                  <a:lnTo>
                    <a:pt x="2181" y="1627"/>
                  </a:lnTo>
                  <a:lnTo>
                    <a:pt x="2184" y="1627"/>
                  </a:lnTo>
                  <a:lnTo>
                    <a:pt x="2184" y="1625"/>
                  </a:lnTo>
                  <a:lnTo>
                    <a:pt x="2189" y="1621"/>
                  </a:lnTo>
                  <a:lnTo>
                    <a:pt x="2190" y="1617"/>
                  </a:lnTo>
                  <a:lnTo>
                    <a:pt x="2189" y="1616"/>
                  </a:lnTo>
                  <a:lnTo>
                    <a:pt x="2192" y="1617"/>
                  </a:lnTo>
                  <a:lnTo>
                    <a:pt x="2194" y="1614"/>
                  </a:lnTo>
                  <a:lnTo>
                    <a:pt x="2198" y="1612"/>
                  </a:lnTo>
                  <a:lnTo>
                    <a:pt x="2199" y="1610"/>
                  </a:lnTo>
                  <a:lnTo>
                    <a:pt x="2210" y="1606"/>
                  </a:lnTo>
                  <a:lnTo>
                    <a:pt x="2212" y="1606"/>
                  </a:lnTo>
                  <a:lnTo>
                    <a:pt x="2215" y="1604"/>
                  </a:lnTo>
                  <a:lnTo>
                    <a:pt x="2217" y="1604"/>
                  </a:lnTo>
                  <a:lnTo>
                    <a:pt x="2219" y="1604"/>
                  </a:lnTo>
                  <a:lnTo>
                    <a:pt x="2224" y="1600"/>
                  </a:lnTo>
                  <a:lnTo>
                    <a:pt x="2228" y="1597"/>
                  </a:lnTo>
                  <a:lnTo>
                    <a:pt x="2229" y="1593"/>
                  </a:lnTo>
                  <a:lnTo>
                    <a:pt x="2233" y="1592"/>
                  </a:lnTo>
                  <a:lnTo>
                    <a:pt x="2238" y="1584"/>
                  </a:lnTo>
                  <a:lnTo>
                    <a:pt x="2241" y="1581"/>
                  </a:lnTo>
                  <a:lnTo>
                    <a:pt x="2242" y="1579"/>
                  </a:lnTo>
                  <a:lnTo>
                    <a:pt x="2241" y="1577"/>
                  </a:lnTo>
                  <a:lnTo>
                    <a:pt x="2244" y="1571"/>
                  </a:lnTo>
                  <a:lnTo>
                    <a:pt x="2244" y="1569"/>
                  </a:lnTo>
                  <a:lnTo>
                    <a:pt x="2242" y="1569"/>
                  </a:lnTo>
                  <a:lnTo>
                    <a:pt x="2241" y="1566"/>
                  </a:lnTo>
                  <a:lnTo>
                    <a:pt x="2240" y="1564"/>
                  </a:lnTo>
                  <a:lnTo>
                    <a:pt x="2241" y="1561"/>
                  </a:lnTo>
                  <a:lnTo>
                    <a:pt x="2241" y="1558"/>
                  </a:lnTo>
                  <a:lnTo>
                    <a:pt x="2241" y="1555"/>
                  </a:lnTo>
                  <a:lnTo>
                    <a:pt x="2240" y="1555"/>
                  </a:lnTo>
                  <a:lnTo>
                    <a:pt x="2241" y="1549"/>
                  </a:lnTo>
                  <a:lnTo>
                    <a:pt x="2238" y="1547"/>
                  </a:lnTo>
                  <a:lnTo>
                    <a:pt x="2241" y="1545"/>
                  </a:lnTo>
                  <a:lnTo>
                    <a:pt x="2240" y="1541"/>
                  </a:lnTo>
                  <a:lnTo>
                    <a:pt x="2241" y="1539"/>
                  </a:lnTo>
                  <a:lnTo>
                    <a:pt x="2240" y="1537"/>
                  </a:lnTo>
                  <a:lnTo>
                    <a:pt x="2240" y="1531"/>
                  </a:lnTo>
                  <a:lnTo>
                    <a:pt x="2238" y="1529"/>
                  </a:lnTo>
                  <a:lnTo>
                    <a:pt x="2238" y="1527"/>
                  </a:lnTo>
                  <a:lnTo>
                    <a:pt x="2237" y="1524"/>
                  </a:lnTo>
                  <a:lnTo>
                    <a:pt x="2240" y="1522"/>
                  </a:lnTo>
                  <a:lnTo>
                    <a:pt x="2240" y="1514"/>
                  </a:lnTo>
                  <a:lnTo>
                    <a:pt x="2238" y="1513"/>
                  </a:lnTo>
                  <a:lnTo>
                    <a:pt x="2236" y="1510"/>
                  </a:lnTo>
                  <a:lnTo>
                    <a:pt x="2233" y="1507"/>
                  </a:lnTo>
                  <a:lnTo>
                    <a:pt x="2232" y="1509"/>
                  </a:lnTo>
                  <a:lnTo>
                    <a:pt x="2231" y="1506"/>
                  </a:lnTo>
                  <a:lnTo>
                    <a:pt x="2228" y="1506"/>
                  </a:lnTo>
                  <a:lnTo>
                    <a:pt x="2229" y="1503"/>
                  </a:lnTo>
                  <a:lnTo>
                    <a:pt x="2228" y="1498"/>
                  </a:lnTo>
                  <a:lnTo>
                    <a:pt x="2227" y="1496"/>
                  </a:lnTo>
                  <a:lnTo>
                    <a:pt x="2224" y="1490"/>
                  </a:lnTo>
                  <a:lnTo>
                    <a:pt x="2223" y="1485"/>
                  </a:lnTo>
                  <a:lnTo>
                    <a:pt x="2223" y="1483"/>
                  </a:lnTo>
                  <a:lnTo>
                    <a:pt x="2225" y="1479"/>
                  </a:lnTo>
                  <a:lnTo>
                    <a:pt x="2225" y="1478"/>
                  </a:lnTo>
                  <a:lnTo>
                    <a:pt x="2224" y="1476"/>
                  </a:lnTo>
                  <a:lnTo>
                    <a:pt x="2223" y="1476"/>
                  </a:lnTo>
                  <a:lnTo>
                    <a:pt x="2223" y="1471"/>
                  </a:lnTo>
                  <a:lnTo>
                    <a:pt x="2224" y="1469"/>
                  </a:lnTo>
                  <a:lnTo>
                    <a:pt x="2226" y="1466"/>
                  </a:lnTo>
                  <a:lnTo>
                    <a:pt x="2226" y="1464"/>
                  </a:lnTo>
                  <a:lnTo>
                    <a:pt x="2224" y="1462"/>
                  </a:lnTo>
                  <a:lnTo>
                    <a:pt x="2223" y="1462"/>
                  </a:lnTo>
                  <a:lnTo>
                    <a:pt x="2221" y="1460"/>
                  </a:lnTo>
                  <a:lnTo>
                    <a:pt x="2217" y="1455"/>
                  </a:lnTo>
                  <a:lnTo>
                    <a:pt x="2217" y="1453"/>
                  </a:lnTo>
                  <a:lnTo>
                    <a:pt x="2216" y="1451"/>
                  </a:lnTo>
                  <a:lnTo>
                    <a:pt x="2217" y="1446"/>
                  </a:lnTo>
                  <a:lnTo>
                    <a:pt x="2219" y="1441"/>
                  </a:lnTo>
                  <a:lnTo>
                    <a:pt x="2220" y="1437"/>
                  </a:lnTo>
                  <a:lnTo>
                    <a:pt x="2221" y="1435"/>
                  </a:lnTo>
                  <a:lnTo>
                    <a:pt x="2221" y="1433"/>
                  </a:lnTo>
                  <a:lnTo>
                    <a:pt x="2225" y="1432"/>
                  </a:lnTo>
                  <a:lnTo>
                    <a:pt x="2226" y="1428"/>
                  </a:lnTo>
                  <a:lnTo>
                    <a:pt x="2227" y="1426"/>
                  </a:lnTo>
                  <a:lnTo>
                    <a:pt x="2227" y="1424"/>
                  </a:lnTo>
                  <a:lnTo>
                    <a:pt x="2228" y="1424"/>
                  </a:lnTo>
                  <a:lnTo>
                    <a:pt x="2228" y="1422"/>
                  </a:lnTo>
                  <a:lnTo>
                    <a:pt x="2231" y="1420"/>
                  </a:lnTo>
                  <a:lnTo>
                    <a:pt x="2231" y="1418"/>
                  </a:lnTo>
                  <a:lnTo>
                    <a:pt x="2232" y="1416"/>
                  </a:lnTo>
                  <a:lnTo>
                    <a:pt x="2233" y="1415"/>
                  </a:lnTo>
                  <a:lnTo>
                    <a:pt x="2234" y="1412"/>
                  </a:lnTo>
                  <a:lnTo>
                    <a:pt x="2234" y="1411"/>
                  </a:lnTo>
                  <a:lnTo>
                    <a:pt x="2235" y="1409"/>
                  </a:lnTo>
                  <a:lnTo>
                    <a:pt x="2235" y="1407"/>
                  </a:lnTo>
                  <a:lnTo>
                    <a:pt x="2237" y="1403"/>
                  </a:lnTo>
                  <a:lnTo>
                    <a:pt x="2240" y="1403"/>
                  </a:lnTo>
                  <a:lnTo>
                    <a:pt x="2242" y="1402"/>
                  </a:lnTo>
                  <a:lnTo>
                    <a:pt x="2244" y="1400"/>
                  </a:lnTo>
                  <a:lnTo>
                    <a:pt x="2244" y="1399"/>
                  </a:lnTo>
                  <a:lnTo>
                    <a:pt x="2246" y="1394"/>
                  </a:lnTo>
                  <a:lnTo>
                    <a:pt x="2249" y="1395"/>
                  </a:lnTo>
                  <a:lnTo>
                    <a:pt x="2252" y="1394"/>
                  </a:lnTo>
                  <a:lnTo>
                    <a:pt x="2254" y="1392"/>
                  </a:lnTo>
                  <a:lnTo>
                    <a:pt x="2255" y="1389"/>
                  </a:lnTo>
                  <a:lnTo>
                    <a:pt x="2258" y="1386"/>
                  </a:lnTo>
                  <a:lnTo>
                    <a:pt x="2258" y="1385"/>
                  </a:lnTo>
                  <a:lnTo>
                    <a:pt x="2259" y="1382"/>
                  </a:lnTo>
                  <a:lnTo>
                    <a:pt x="2259" y="1381"/>
                  </a:lnTo>
                  <a:lnTo>
                    <a:pt x="2261" y="1381"/>
                  </a:lnTo>
                  <a:lnTo>
                    <a:pt x="2263" y="1378"/>
                  </a:lnTo>
                  <a:lnTo>
                    <a:pt x="2268" y="1373"/>
                  </a:lnTo>
                  <a:lnTo>
                    <a:pt x="2269" y="1372"/>
                  </a:lnTo>
                  <a:lnTo>
                    <a:pt x="2272" y="1368"/>
                  </a:lnTo>
                  <a:lnTo>
                    <a:pt x="2280" y="1360"/>
                  </a:lnTo>
                  <a:lnTo>
                    <a:pt x="2287" y="1353"/>
                  </a:lnTo>
                  <a:lnTo>
                    <a:pt x="2293" y="1349"/>
                  </a:lnTo>
                  <a:lnTo>
                    <a:pt x="2296" y="1347"/>
                  </a:lnTo>
                  <a:lnTo>
                    <a:pt x="2299" y="1345"/>
                  </a:lnTo>
                  <a:lnTo>
                    <a:pt x="2301" y="1343"/>
                  </a:lnTo>
                  <a:lnTo>
                    <a:pt x="2303" y="1342"/>
                  </a:lnTo>
                  <a:lnTo>
                    <a:pt x="2305" y="1341"/>
                  </a:lnTo>
                  <a:lnTo>
                    <a:pt x="2314" y="1335"/>
                  </a:lnTo>
                  <a:lnTo>
                    <a:pt x="2317" y="1333"/>
                  </a:lnTo>
                  <a:lnTo>
                    <a:pt x="2319" y="1332"/>
                  </a:lnTo>
                  <a:lnTo>
                    <a:pt x="2321" y="1329"/>
                  </a:lnTo>
                  <a:lnTo>
                    <a:pt x="2322" y="1329"/>
                  </a:lnTo>
                  <a:lnTo>
                    <a:pt x="2325" y="1325"/>
                  </a:lnTo>
                  <a:lnTo>
                    <a:pt x="2328" y="1322"/>
                  </a:lnTo>
                  <a:lnTo>
                    <a:pt x="2330" y="1321"/>
                  </a:lnTo>
                  <a:lnTo>
                    <a:pt x="2330" y="1319"/>
                  </a:lnTo>
                  <a:lnTo>
                    <a:pt x="2334" y="1316"/>
                  </a:lnTo>
                  <a:lnTo>
                    <a:pt x="2335" y="1315"/>
                  </a:lnTo>
                  <a:lnTo>
                    <a:pt x="2337" y="1313"/>
                  </a:lnTo>
                  <a:lnTo>
                    <a:pt x="2342" y="1308"/>
                  </a:lnTo>
                  <a:lnTo>
                    <a:pt x="2343" y="1305"/>
                  </a:lnTo>
                  <a:lnTo>
                    <a:pt x="2344" y="1302"/>
                  </a:lnTo>
                  <a:lnTo>
                    <a:pt x="2346" y="1300"/>
                  </a:lnTo>
                  <a:lnTo>
                    <a:pt x="2348" y="1297"/>
                  </a:lnTo>
                  <a:lnTo>
                    <a:pt x="2349" y="1295"/>
                  </a:lnTo>
                  <a:lnTo>
                    <a:pt x="2352" y="1292"/>
                  </a:lnTo>
                  <a:lnTo>
                    <a:pt x="2354" y="1289"/>
                  </a:lnTo>
                  <a:lnTo>
                    <a:pt x="2356" y="1284"/>
                  </a:lnTo>
                  <a:lnTo>
                    <a:pt x="2357" y="1279"/>
                  </a:lnTo>
                  <a:lnTo>
                    <a:pt x="2359" y="1275"/>
                  </a:lnTo>
                  <a:lnTo>
                    <a:pt x="2360" y="1273"/>
                  </a:lnTo>
                  <a:lnTo>
                    <a:pt x="2364" y="1267"/>
                  </a:lnTo>
                  <a:lnTo>
                    <a:pt x="2366" y="1264"/>
                  </a:lnTo>
                  <a:lnTo>
                    <a:pt x="2368" y="1262"/>
                  </a:lnTo>
                  <a:lnTo>
                    <a:pt x="2366" y="1261"/>
                  </a:lnTo>
                  <a:lnTo>
                    <a:pt x="2368" y="1259"/>
                  </a:lnTo>
                  <a:lnTo>
                    <a:pt x="2370" y="1257"/>
                  </a:lnTo>
                  <a:lnTo>
                    <a:pt x="2371" y="1254"/>
                  </a:lnTo>
                  <a:lnTo>
                    <a:pt x="2372" y="1254"/>
                  </a:lnTo>
                  <a:lnTo>
                    <a:pt x="2373" y="1252"/>
                  </a:lnTo>
                  <a:lnTo>
                    <a:pt x="2374" y="1249"/>
                  </a:lnTo>
                  <a:lnTo>
                    <a:pt x="2376" y="1246"/>
                  </a:lnTo>
                  <a:lnTo>
                    <a:pt x="2378" y="1244"/>
                  </a:lnTo>
                  <a:lnTo>
                    <a:pt x="2379" y="1241"/>
                  </a:lnTo>
                  <a:lnTo>
                    <a:pt x="2381" y="1239"/>
                  </a:lnTo>
                  <a:lnTo>
                    <a:pt x="2380" y="1237"/>
                  </a:lnTo>
                  <a:lnTo>
                    <a:pt x="2381" y="1231"/>
                  </a:lnTo>
                  <a:lnTo>
                    <a:pt x="2381" y="1229"/>
                  </a:lnTo>
                  <a:lnTo>
                    <a:pt x="2382" y="1227"/>
                  </a:lnTo>
                  <a:lnTo>
                    <a:pt x="2386" y="1225"/>
                  </a:lnTo>
                  <a:lnTo>
                    <a:pt x="2388" y="1227"/>
                  </a:lnTo>
                  <a:lnTo>
                    <a:pt x="2386" y="1225"/>
                  </a:lnTo>
                  <a:lnTo>
                    <a:pt x="2383" y="1225"/>
                  </a:lnTo>
                  <a:lnTo>
                    <a:pt x="2385" y="1223"/>
                  </a:lnTo>
                  <a:lnTo>
                    <a:pt x="2385" y="1220"/>
                  </a:lnTo>
                  <a:lnTo>
                    <a:pt x="2385" y="1218"/>
                  </a:lnTo>
                  <a:lnTo>
                    <a:pt x="2385" y="1214"/>
                  </a:lnTo>
                  <a:lnTo>
                    <a:pt x="2385" y="1212"/>
                  </a:lnTo>
                  <a:lnTo>
                    <a:pt x="2387" y="1206"/>
                  </a:lnTo>
                  <a:lnTo>
                    <a:pt x="2383" y="1205"/>
                  </a:lnTo>
                  <a:lnTo>
                    <a:pt x="2381" y="1204"/>
                  </a:lnTo>
                  <a:lnTo>
                    <a:pt x="2378" y="1204"/>
                  </a:lnTo>
                  <a:lnTo>
                    <a:pt x="2376" y="1207"/>
                  </a:lnTo>
                  <a:lnTo>
                    <a:pt x="2371" y="1211"/>
                  </a:lnTo>
                  <a:lnTo>
                    <a:pt x="2369" y="1211"/>
                  </a:lnTo>
                  <a:lnTo>
                    <a:pt x="2368" y="1211"/>
                  </a:lnTo>
                  <a:lnTo>
                    <a:pt x="2365" y="1211"/>
                  </a:lnTo>
                  <a:lnTo>
                    <a:pt x="2355" y="1214"/>
                  </a:lnTo>
                  <a:lnTo>
                    <a:pt x="2354" y="1214"/>
                  </a:lnTo>
                  <a:lnTo>
                    <a:pt x="2352" y="1213"/>
                  </a:lnTo>
                  <a:lnTo>
                    <a:pt x="2348" y="1213"/>
                  </a:lnTo>
                  <a:lnTo>
                    <a:pt x="2344" y="1215"/>
                  </a:lnTo>
                  <a:lnTo>
                    <a:pt x="2340" y="1215"/>
                  </a:lnTo>
                  <a:lnTo>
                    <a:pt x="2338" y="1216"/>
                  </a:lnTo>
                  <a:lnTo>
                    <a:pt x="2335" y="1215"/>
                  </a:lnTo>
                  <a:lnTo>
                    <a:pt x="2333" y="1215"/>
                  </a:lnTo>
                  <a:lnTo>
                    <a:pt x="2328" y="1218"/>
                  </a:lnTo>
                  <a:lnTo>
                    <a:pt x="2327" y="1219"/>
                  </a:lnTo>
                  <a:lnTo>
                    <a:pt x="2325" y="1221"/>
                  </a:lnTo>
                  <a:lnTo>
                    <a:pt x="2321" y="1221"/>
                  </a:lnTo>
                  <a:lnTo>
                    <a:pt x="2319" y="1221"/>
                  </a:lnTo>
                  <a:lnTo>
                    <a:pt x="2313" y="1220"/>
                  </a:lnTo>
                  <a:lnTo>
                    <a:pt x="2310" y="1220"/>
                  </a:lnTo>
                  <a:lnTo>
                    <a:pt x="2308" y="1222"/>
                  </a:lnTo>
                  <a:lnTo>
                    <a:pt x="2304" y="1223"/>
                  </a:lnTo>
                  <a:lnTo>
                    <a:pt x="2302" y="1224"/>
                  </a:lnTo>
                  <a:lnTo>
                    <a:pt x="2301" y="1225"/>
                  </a:lnTo>
                  <a:lnTo>
                    <a:pt x="2299" y="1225"/>
                  </a:lnTo>
                  <a:lnTo>
                    <a:pt x="2295" y="1225"/>
                  </a:lnTo>
                  <a:lnTo>
                    <a:pt x="2292" y="1225"/>
                  </a:lnTo>
                  <a:lnTo>
                    <a:pt x="2291" y="1224"/>
                  </a:lnTo>
                  <a:lnTo>
                    <a:pt x="2289" y="1224"/>
                  </a:lnTo>
                  <a:lnTo>
                    <a:pt x="2288" y="1223"/>
                  </a:lnTo>
                  <a:lnTo>
                    <a:pt x="2283" y="1219"/>
                  </a:lnTo>
                  <a:lnTo>
                    <a:pt x="2279" y="1213"/>
                  </a:lnTo>
                  <a:lnTo>
                    <a:pt x="2275" y="1210"/>
                  </a:lnTo>
                  <a:lnTo>
                    <a:pt x="2271" y="1210"/>
                  </a:lnTo>
                  <a:lnTo>
                    <a:pt x="2270" y="1210"/>
                  </a:lnTo>
                  <a:lnTo>
                    <a:pt x="2268" y="1210"/>
                  </a:lnTo>
                  <a:lnTo>
                    <a:pt x="2270" y="1207"/>
                  </a:lnTo>
                  <a:lnTo>
                    <a:pt x="2274" y="1206"/>
                  </a:lnTo>
                  <a:lnTo>
                    <a:pt x="2275" y="1206"/>
                  </a:lnTo>
                  <a:lnTo>
                    <a:pt x="2276" y="1205"/>
                  </a:lnTo>
                  <a:lnTo>
                    <a:pt x="2279" y="1204"/>
                  </a:lnTo>
                  <a:lnTo>
                    <a:pt x="2279" y="1202"/>
                  </a:lnTo>
                  <a:lnTo>
                    <a:pt x="2278" y="1199"/>
                  </a:lnTo>
                  <a:lnTo>
                    <a:pt x="2277" y="1196"/>
                  </a:lnTo>
                  <a:lnTo>
                    <a:pt x="2275" y="1194"/>
                  </a:lnTo>
                  <a:lnTo>
                    <a:pt x="2271" y="1191"/>
                  </a:lnTo>
                  <a:lnTo>
                    <a:pt x="2270" y="1189"/>
                  </a:lnTo>
                  <a:lnTo>
                    <a:pt x="2265" y="1184"/>
                  </a:lnTo>
                  <a:lnTo>
                    <a:pt x="2263" y="1181"/>
                  </a:lnTo>
                  <a:lnTo>
                    <a:pt x="2262" y="1180"/>
                  </a:lnTo>
                  <a:lnTo>
                    <a:pt x="2260" y="1179"/>
                  </a:lnTo>
                  <a:lnTo>
                    <a:pt x="2258" y="1178"/>
                  </a:lnTo>
                  <a:lnTo>
                    <a:pt x="2254" y="1176"/>
                  </a:lnTo>
                  <a:lnTo>
                    <a:pt x="2251" y="1170"/>
                  </a:lnTo>
                  <a:lnTo>
                    <a:pt x="2250" y="1169"/>
                  </a:lnTo>
                  <a:lnTo>
                    <a:pt x="2250" y="1168"/>
                  </a:lnTo>
                  <a:lnTo>
                    <a:pt x="2246" y="1167"/>
                  </a:lnTo>
                  <a:lnTo>
                    <a:pt x="2244" y="1165"/>
                  </a:lnTo>
                  <a:lnTo>
                    <a:pt x="2242" y="1163"/>
                  </a:lnTo>
                  <a:lnTo>
                    <a:pt x="2240" y="1162"/>
                  </a:lnTo>
                  <a:lnTo>
                    <a:pt x="2238" y="1162"/>
                  </a:lnTo>
                  <a:lnTo>
                    <a:pt x="2236" y="1162"/>
                  </a:lnTo>
                  <a:lnTo>
                    <a:pt x="2234" y="1162"/>
                  </a:lnTo>
                  <a:lnTo>
                    <a:pt x="2233" y="1159"/>
                  </a:lnTo>
                  <a:lnTo>
                    <a:pt x="2233" y="1156"/>
                  </a:lnTo>
                  <a:lnTo>
                    <a:pt x="2229" y="1155"/>
                  </a:lnTo>
                  <a:lnTo>
                    <a:pt x="2229" y="1159"/>
                  </a:lnTo>
                  <a:lnTo>
                    <a:pt x="2229" y="1161"/>
                  </a:lnTo>
                  <a:lnTo>
                    <a:pt x="2228" y="1159"/>
                  </a:lnTo>
                  <a:lnTo>
                    <a:pt x="2227" y="1155"/>
                  </a:lnTo>
                  <a:lnTo>
                    <a:pt x="2225" y="1154"/>
                  </a:lnTo>
                  <a:lnTo>
                    <a:pt x="2225" y="1153"/>
                  </a:lnTo>
                  <a:lnTo>
                    <a:pt x="2225" y="1152"/>
                  </a:lnTo>
                  <a:lnTo>
                    <a:pt x="2224" y="1150"/>
                  </a:lnTo>
                  <a:lnTo>
                    <a:pt x="2223" y="1147"/>
                  </a:lnTo>
                  <a:lnTo>
                    <a:pt x="2221" y="1143"/>
                  </a:lnTo>
                  <a:lnTo>
                    <a:pt x="2221" y="1142"/>
                  </a:lnTo>
                  <a:lnTo>
                    <a:pt x="2220" y="1139"/>
                  </a:lnTo>
                  <a:lnTo>
                    <a:pt x="2220" y="1137"/>
                  </a:lnTo>
                  <a:lnTo>
                    <a:pt x="2218" y="1129"/>
                  </a:lnTo>
                  <a:lnTo>
                    <a:pt x="2217" y="1127"/>
                  </a:lnTo>
                  <a:lnTo>
                    <a:pt x="2216" y="1125"/>
                  </a:lnTo>
                  <a:lnTo>
                    <a:pt x="2215" y="1122"/>
                  </a:lnTo>
                  <a:lnTo>
                    <a:pt x="2214" y="1119"/>
                  </a:lnTo>
                  <a:lnTo>
                    <a:pt x="2212" y="1119"/>
                  </a:lnTo>
                  <a:lnTo>
                    <a:pt x="2209" y="1117"/>
                  </a:lnTo>
                  <a:lnTo>
                    <a:pt x="2207" y="1114"/>
                  </a:lnTo>
                  <a:lnTo>
                    <a:pt x="2203" y="1111"/>
                  </a:lnTo>
                  <a:lnTo>
                    <a:pt x="2201" y="1110"/>
                  </a:lnTo>
                  <a:lnTo>
                    <a:pt x="2199" y="1109"/>
                  </a:lnTo>
                  <a:lnTo>
                    <a:pt x="2198" y="1107"/>
                  </a:lnTo>
                  <a:lnTo>
                    <a:pt x="2195" y="1099"/>
                  </a:lnTo>
                  <a:lnTo>
                    <a:pt x="2195" y="1095"/>
                  </a:lnTo>
                  <a:lnTo>
                    <a:pt x="2193" y="1088"/>
                  </a:lnTo>
                  <a:lnTo>
                    <a:pt x="2193" y="1086"/>
                  </a:lnTo>
                  <a:lnTo>
                    <a:pt x="2194" y="1083"/>
                  </a:lnTo>
                  <a:lnTo>
                    <a:pt x="2193" y="1075"/>
                  </a:lnTo>
                  <a:lnTo>
                    <a:pt x="2195" y="1076"/>
                  </a:lnTo>
                  <a:lnTo>
                    <a:pt x="2193" y="1074"/>
                  </a:lnTo>
                  <a:lnTo>
                    <a:pt x="2191" y="1071"/>
                  </a:lnTo>
                  <a:lnTo>
                    <a:pt x="2190" y="1068"/>
                  </a:lnTo>
                  <a:lnTo>
                    <a:pt x="2190" y="1062"/>
                  </a:lnTo>
                  <a:lnTo>
                    <a:pt x="2189" y="1060"/>
                  </a:lnTo>
                  <a:lnTo>
                    <a:pt x="2183" y="1057"/>
                  </a:lnTo>
                  <a:lnTo>
                    <a:pt x="2181" y="1053"/>
                  </a:lnTo>
                  <a:lnTo>
                    <a:pt x="2178" y="1053"/>
                  </a:lnTo>
                  <a:lnTo>
                    <a:pt x="2175" y="1052"/>
                  </a:lnTo>
                  <a:lnTo>
                    <a:pt x="2174" y="1049"/>
                  </a:lnTo>
                  <a:lnTo>
                    <a:pt x="2173" y="1047"/>
                  </a:lnTo>
                  <a:lnTo>
                    <a:pt x="2172" y="1045"/>
                  </a:lnTo>
                  <a:lnTo>
                    <a:pt x="2172" y="1042"/>
                  </a:lnTo>
                  <a:lnTo>
                    <a:pt x="2172" y="1041"/>
                  </a:lnTo>
                  <a:lnTo>
                    <a:pt x="2171" y="1036"/>
                  </a:lnTo>
                  <a:lnTo>
                    <a:pt x="2172" y="1034"/>
                  </a:lnTo>
                  <a:lnTo>
                    <a:pt x="2174" y="1034"/>
                  </a:lnTo>
                  <a:lnTo>
                    <a:pt x="2172" y="1033"/>
                  </a:lnTo>
                  <a:lnTo>
                    <a:pt x="2169" y="1030"/>
                  </a:lnTo>
                  <a:lnTo>
                    <a:pt x="2167" y="1027"/>
                  </a:lnTo>
                  <a:lnTo>
                    <a:pt x="2166" y="1025"/>
                  </a:lnTo>
                  <a:lnTo>
                    <a:pt x="2164" y="1022"/>
                  </a:lnTo>
                  <a:lnTo>
                    <a:pt x="2163" y="1019"/>
                  </a:lnTo>
                  <a:lnTo>
                    <a:pt x="2161" y="1016"/>
                  </a:lnTo>
                  <a:lnTo>
                    <a:pt x="2160" y="1015"/>
                  </a:lnTo>
                  <a:lnTo>
                    <a:pt x="2159" y="1011"/>
                  </a:lnTo>
                  <a:lnTo>
                    <a:pt x="2158" y="1009"/>
                  </a:lnTo>
                  <a:lnTo>
                    <a:pt x="2156" y="1007"/>
                  </a:lnTo>
                  <a:lnTo>
                    <a:pt x="2155" y="1004"/>
                  </a:lnTo>
                  <a:lnTo>
                    <a:pt x="2154" y="1001"/>
                  </a:lnTo>
                  <a:lnTo>
                    <a:pt x="2150" y="996"/>
                  </a:lnTo>
                  <a:lnTo>
                    <a:pt x="2149" y="993"/>
                  </a:lnTo>
                  <a:lnTo>
                    <a:pt x="2149" y="990"/>
                  </a:lnTo>
                  <a:lnTo>
                    <a:pt x="2148" y="988"/>
                  </a:lnTo>
                  <a:lnTo>
                    <a:pt x="2144" y="982"/>
                  </a:lnTo>
                  <a:lnTo>
                    <a:pt x="2144" y="980"/>
                  </a:lnTo>
                  <a:lnTo>
                    <a:pt x="2144" y="976"/>
                  </a:lnTo>
                  <a:lnTo>
                    <a:pt x="2141" y="973"/>
                  </a:lnTo>
                  <a:lnTo>
                    <a:pt x="2141" y="973"/>
                  </a:lnTo>
                  <a:lnTo>
                    <a:pt x="2140" y="973"/>
                  </a:lnTo>
                  <a:lnTo>
                    <a:pt x="2140" y="973"/>
                  </a:lnTo>
                  <a:lnTo>
                    <a:pt x="2138" y="970"/>
                  </a:lnTo>
                  <a:lnTo>
                    <a:pt x="2138" y="970"/>
                  </a:lnTo>
                  <a:lnTo>
                    <a:pt x="2137" y="968"/>
                  </a:lnTo>
                  <a:lnTo>
                    <a:pt x="2137" y="968"/>
                  </a:lnTo>
                  <a:lnTo>
                    <a:pt x="2137" y="968"/>
                  </a:lnTo>
                  <a:lnTo>
                    <a:pt x="2137" y="968"/>
                  </a:lnTo>
                  <a:lnTo>
                    <a:pt x="2137" y="967"/>
                  </a:lnTo>
                  <a:lnTo>
                    <a:pt x="2135" y="966"/>
                  </a:lnTo>
                  <a:lnTo>
                    <a:pt x="2131" y="960"/>
                  </a:lnTo>
                  <a:lnTo>
                    <a:pt x="2132" y="958"/>
                  </a:lnTo>
                  <a:lnTo>
                    <a:pt x="2131" y="956"/>
                  </a:lnTo>
                  <a:lnTo>
                    <a:pt x="2129" y="954"/>
                  </a:lnTo>
                  <a:lnTo>
                    <a:pt x="2129" y="953"/>
                  </a:lnTo>
                  <a:lnTo>
                    <a:pt x="2127" y="950"/>
                  </a:lnTo>
                  <a:lnTo>
                    <a:pt x="2130" y="947"/>
                  </a:lnTo>
                  <a:lnTo>
                    <a:pt x="2131" y="946"/>
                  </a:lnTo>
                  <a:lnTo>
                    <a:pt x="2131" y="946"/>
                  </a:lnTo>
                  <a:lnTo>
                    <a:pt x="2131" y="947"/>
                  </a:lnTo>
                  <a:lnTo>
                    <a:pt x="2132" y="948"/>
                  </a:lnTo>
                  <a:lnTo>
                    <a:pt x="2132" y="948"/>
                  </a:lnTo>
                  <a:lnTo>
                    <a:pt x="2132" y="949"/>
                  </a:lnTo>
                  <a:lnTo>
                    <a:pt x="2132" y="949"/>
                  </a:lnTo>
                  <a:lnTo>
                    <a:pt x="2132" y="951"/>
                  </a:lnTo>
                  <a:lnTo>
                    <a:pt x="2134" y="956"/>
                  </a:lnTo>
                  <a:lnTo>
                    <a:pt x="2135" y="957"/>
                  </a:lnTo>
                  <a:lnTo>
                    <a:pt x="2138" y="959"/>
                  </a:lnTo>
                  <a:lnTo>
                    <a:pt x="2139" y="960"/>
                  </a:lnTo>
                  <a:lnTo>
                    <a:pt x="2139" y="963"/>
                  </a:lnTo>
                  <a:lnTo>
                    <a:pt x="2140" y="965"/>
                  </a:lnTo>
                  <a:lnTo>
                    <a:pt x="2140" y="966"/>
                  </a:lnTo>
                  <a:lnTo>
                    <a:pt x="2140" y="967"/>
                  </a:lnTo>
                  <a:lnTo>
                    <a:pt x="2143" y="970"/>
                  </a:lnTo>
                  <a:lnTo>
                    <a:pt x="2144" y="971"/>
                  </a:lnTo>
                  <a:lnTo>
                    <a:pt x="2146" y="973"/>
                  </a:lnTo>
                  <a:lnTo>
                    <a:pt x="2149" y="976"/>
                  </a:lnTo>
                  <a:lnTo>
                    <a:pt x="2151" y="979"/>
                  </a:lnTo>
                  <a:lnTo>
                    <a:pt x="2154" y="979"/>
                  </a:lnTo>
                  <a:lnTo>
                    <a:pt x="2154" y="980"/>
                  </a:lnTo>
                  <a:lnTo>
                    <a:pt x="2154" y="979"/>
                  </a:lnTo>
                  <a:lnTo>
                    <a:pt x="2155" y="977"/>
                  </a:lnTo>
                  <a:lnTo>
                    <a:pt x="2155" y="977"/>
                  </a:lnTo>
                  <a:lnTo>
                    <a:pt x="2156" y="974"/>
                  </a:lnTo>
                  <a:lnTo>
                    <a:pt x="2156" y="974"/>
                  </a:lnTo>
                  <a:lnTo>
                    <a:pt x="2156" y="972"/>
                  </a:lnTo>
                  <a:lnTo>
                    <a:pt x="2157" y="970"/>
                  </a:lnTo>
                  <a:lnTo>
                    <a:pt x="2158" y="964"/>
                  </a:lnTo>
                  <a:lnTo>
                    <a:pt x="2159" y="962"/>
                  </a:lnTo>
                  <a:lnTo>
                    <a:pt x="2159" y="959"/>
                  </a:lnTo>
                  <a:lnTo>
                    <a:pt x="2160" y="956"/>
                  </a:lnTo>
                  <a:lnTo>
                    <a:pt x="2160" y="956"/>
                  </a:lnTo>
                  <a:lnTo>
                    <a:pt x="2163" y="954"/>
                  </a:lnTo>
                  <a:lnTo>
                    <a:pt x="2163" y="953"/>
                  </a:lnTo>
                  <a:lnTo>
                    <a:pt x="2164" y="953"/>
                  </a:lnTo>
                  <a:lnTo>
                    <a:pt x="2164" y="953"/>
                  </a:lnTo>
                  <a:lnTo>
                    <a:pt x="2164" y="955"/>
                  </a:lnTo>
                  <a:lnTo>
                    <a:pt x="2163" y="958"/>
                  </a:lnTo>
                  <a:lnTo>
                    <a:pt x="2163" y="960"/>
                  </a:lnTo>
                  <a:lnTo>
                    <a:pt x="2163" y="960"/>
                  </a:lnTo>
                  <a:lnTo>
                    <a:pt x="2161" y="965"/>
                  </a:lnTo>
                  <a:lnTo>
                    <a:pt x="2161" y="966"/>
                  </a:lnTo>
                  <a:lnTo>
                    <a:pt x="2159" y="972"/>
                  </a:lnTo>
                  <a:lnTo>
                    <a:pt x="2158" y="974"/>
                  </a:lnTo>
                  <a:lnTo>
                    <a:pt x="2159" y="975"/>
                  </a:lnTo>
                  <a:lnTo>
                    <a:pt x="2164" y="974"/>
                  </a:lnTo>
                  <a:lnTo>
                    <a:pt x="2167" y="974"/>
                  </a:lnTo>
                  <a:lnTo>
                    <a:pt x="2167" y="975"/>
                  </a:lnTo>
                  <a:lnTo>
                    <a:pt x="2169" y="979"/>
                  </a:lnTo>
                  <a:lnTo>
                    <a:pt x="2172" y="984"/>
                  </a:lnTo>
                  <a:lnTo>
                    <a:pt x="2175" y="987"/>
                  </a:lnTo>
                  <a:lnTo>
                    <a:pt x="2176" y="990"/>
                  </a:lnTo>
                  <a:lnTo>
                    <a:pt x="2181" y="996"/>
                  </a:lnTo>
                  <a:lnTo>
                    <a:pt x="2183" y="999"/>
                  </a:lnTo>
                  <a:lnTo>
                    <a:pt x="2183" y="1000"/>
                  </a:lnTo>
                  <a:lnTo>
                    <a:pt x="2185" y="1004"/>
                  </a:lnTo>
                  <a:lnTo>
                    <a:pt x="2188" y="1006"/>
                  </a:lnTo>
                  <a:lnTo>
                    <a:pt x="2186" y="1006"/>
                  </a:lnTo>
                  <a:lnTo>
                    <a:pt x="2190" y="1009"/>
                  </a:lnTo>
                  <a:lnTo>
                    <a:pt x="2191" y="1011"/>
                  </a:lnTo>
                  <a:lnTo>
                    <a:pt x="2193" y="1015"/>
                  </a:lnTo>
                  <a:lnTo>
                    <a:pt x="2194" y="1017"/>
                  </a:lnTo>
                  <a:lnTo>
                    <a:pt x="2195" y="1019"/>
                  </a:lnTo>
                  <a:lnTo>
                    <a:pt x="2193" y="1022"/>
                  </a:lnTo>
                  <a:lnTo>
                    <a:pt x="2195" y="1025"/>
                  </a:lnTo>
                  <a:lnTo>
                    <a:pt x="2198" y="1028"/>
                  </a:lnTo>
                  <a:lnTo>
                    <a:pt x="2201" y="1030"/>
                  </a:lnTo>
                  <a:lnTo>
                    <a:pt x="2203" y="1032"/>
                  </a:lnTo>
                  <a:lnTo>
                    <a:pt x="2207" y="1034"/>
                  </a:lnTo>
                  <a:lnTo>
                    <a:pt x="2211" y="1036"/>
                  </a:lnTo>
                  <a:lnTo>
                    <a:pt x="2212" y="1040"/>
                  </a:lnTo>
                  <a:lnTo>
                    <a:pt x="2215" y="1042"/>
                  </a:lnTo>
                  <a:lnTo>
                    <a:pt x="2215" y="1045"/>
                  </a:lnTo>
                  <a:lnTo>
                    <a:pt x="2216" y="1048"/>
                  </a:lnTo>
                  <a:lnTo>
                    <a:pt x="2218" y="1050"/>
                  </a:lnTo>
                  <a:lnTo>
                    <a:pt x="2219" y="1053"/>
                  </a:lnTo>
                  <a:lnTo>
                    <a:pt x="2219" y="1054"/>
                  </a:lnTo>
                  <a:lnTo>
                    <a:pt x="2220" y="1058"/>
                  </a:lnTo>
                  <a:lnTo>
                    <a:pt x="2219" y="1060"/>
                  </a:lnTo>
                  <a:lnTo>
                    <a:pt x="2219" y="1062"/>
                  </a:lnTo>
                  <a:lnTo>
                    <a:pt x="2219" y="1066"/>
                  </a:lnTo>
                  <a:lnTo>
                    <a:pt x="2220" y="1068"/>
                  </a:lnTo>
                  <a:lnTo>
                    <a:pt x="2221" y="1071"/>
                  </a:lnTo>
                  <a:lnTo>
                    <a:pt x="2220" y="1074"/>
                  </a:lnTo>
                  <a:lnTo>
                    <a:pt x="2221" y="1076"/>
                  </a:lnTo>
                  <a:lnTo>
                    <a:pt x="2224" y="1079"/>
                  </a:lnTo>
                  <a:lnTo>
                    <a:pt x="2227" y="1084"/>
                  </a:lnTo>
                  <a:lnTo>
                    <a:pt x="2231" y="1086"/>
                  </a:lnTo>
                  <a:lnTo>
                    <a:pt x="2235" y="1088"/>
                  </a:lnTo>
                  <a:lnTo>
                    <a:pt x="2237" y="1091"/>
                  </a:lnTo>
                  <a:lnTo>
                    <a:pt x="2243" y="1096"/>
                  </a:lnTo>
                  <a:lnTo>
                    <a:pt x="2249" y="1104"/>
                  </a:lnTo>
                  <a:lnTo>
                    <a:pt x="2250" y="1110"/>
                  </a:lnTo>
                  <a:lnTo>
                    <a:pt x="2250" y="1111"/>
                  </a:lnTo>
                  <a:lnTo>
                    <a:pt x="2252" y="1113"/>
                  </a:lnTo>
                  <a:lnTo>
                    <a:pt x="2253" y="1117"/>
                  </a:lnTo>
                  <a:lnTo>
                    <a:pt x="2254" y="1118"/>
                  </a:lnTo>
                  <a:lnTo>
                    <a:pt x="2255" y="1120"/>
                  </a:lnTo>
                  <a:lnTo>
                    <a:pt x="2259" y="1122"/>
                  </a:lnTo>
                  <a:lnTo>
                    <a:pt x="2261" y="1125"/>
                  </a:lnTo>
                  <a:lnTo>
                    <a:pt x="2263" y="1127"/>
                  </a:lnTo>
                  <a:lnTo>
                    <a:pt x="2265" y="1133"/>
                  </a:lnTo>
                  <a:lnTo>
                    <a:pt x="2266" y="1133"/>
                  </a:lnTo>
                  <a:lnTo>
                    <a:pt x="2267" y="1136"/>
                  </a:lnTo>
                  <a:lnTo>
                    <a:pt x="2270" y="1138"/>
                  </a:lnTo>
                  <a:lnTo>
                    <a:pt x="2271" y="1147"/>
                  </a:lnTo>
                  <a:lnTo>
                    <a:pt x="2270" y="1150"/>
                  </a:lnTo>
                  <a:lnTo>
                    <a:pt x="2269" y="1153"/>
                  </a:lnTo>
                  <a:lnTo>
                    <a:pt x="2270" y="1155"/>
                  </a:lnTo>
                  <a:lnTo>
                    <a:pt x="2271" y="1159"/>
                  </a:lnTo>
                  <a:lnTo>
                    <a:pt x="2268" y="1159"/>
                  </a:lnTo>
                  <a:lnTo>
                    <a:pt x="2268" y="1159"/>
                  </a:lnTo>
                  <a:lnTo>
                    <a:pt x="2271" y="1160"/>
                  </a:lnTo>
                  <a:lnTo>
                    <a:pt x="2272" y="1162"/>
                  </a:lnTo>
                  <a:lnTo>
                    <a:pt x="2272" y="1164"/>
                  </a:lnTo>
                  <a:lnTo>
                    <a:pt x="2274" y="1167"/>
                  </a:lnTo>
                  <a:lnTo>
                    <a:pt x="2274" y="1170"/>
                  </a:lnTo>
                  <a:lnTo>
                    <a:pt x="2275" y="1172"/>
                  </a:lnTo>
                  <a:lnTo>
                    <a:pt x="2275" y="1176"/>
                  </a:lnTo>
                  <a:lnTo>
                    <a:pt x="2277" y="1178"/>
                  </a:lnTo>
                  <a:lnTo>
                    <a:pt x="2277" y="1180"/>
                  </a:lnTo>
                  <a:lnTo>
                    <a:pt x="2277" y="1181"/>
                  </a:lnTo>
                  <a:lnTo>
                    <a:pt x="2277" y="1184"/>
                  </a:lnTo>
                  <a:lnTo>
                    <a:pt x="2277" y="1187"/>
                  </a:lnTo>
                  <a:lnTo>
                    <a:pt x="2280" y="1193"/>
                  </a:lnTo>
                  <a:lnTo>
                    <a:pt x="2280" y="1194"/>
                  </a:lnTo>
                  <a:lnTo>
                    <a:pt x="2284" y="1194"/>
                  </a:lnTo>
                  <a:lnTo>
                    <a:pt x="2286" y="1195"/>
                  </a:lnTo>
                  <a:lnTo>
                    <a:pt x="2292" y="1195"/>
                  </a:lnTo>
                  <a:lnTo>
                    <a:pt x="2294" y="1193"/>
                  </a:lnTo>
                  <a:lnTo>
                    <a:pt x="2297" y="1193"/>
                  </a:lnTo>
                  <a:lnTo>
                    <a:pt x="2300" y="1194"/>
                  </a:lnTo>
                  <a:lnTo>
                    <a:pt x="2300" y="1193"/>
                  </a:lnTo>
                  <a:lnTo>
                    <a:pt x="2301" y="1193"/>
                  </a:lnTo>
                  <a:lnTo>
                    <a:pt x="2301" y="1191"/>
                  </a:lnTo>
                  <a:lnTo>
                    <a:pt x="2301" y="1193"/>
                  </a:lnTo>
                  <a:lnTo>
                    <a:pt x="2301" y="1193"/>
                  </a:lnTo>
                  <a:lnTo>
                    <a:pt x="2301" y="1193"/>
                  </a:lnTo>
                  <a:lnTo>
                    <a:pt x="2302" y="1190"/>
                  </a:lnTo>
                  <a:lnTo>
                    <a:pt x="2305" y="1189"/>
                  </a:lnTo>
                  <a:lnTo>
                    <a:pt x="2309" y="1187"/>
                  </a:lnTo>
                  <a:lnTo>
                    <a:pt x="2311" y="1185"/>
                  </a:lnTo>
                  <a:lnTo>
                    <a:pt x="2313" y="1185"/>
                  </a:lnTo>
                  <a:lnTo>
                    <a:pt x="2317" y="1185"/>
                  </a:lnTo>
                  <a:lnTo>
                    <a:pt x="2319" y="1184"/>
                  </a:lnTo>
                  <a:lnTo>
                    <a:pt x="2321" y="1184"/>
                  </a:lnTo>
                  <a:lnTo>
                    <a:pt x="2325" y="1184"/>
                  </a:lnTo>
                  <a:lnTo>
                    <a:pt x="2327" y="1182"/>
                  </a:lnTo>
                  <a:lnTo>
                    <a:pt x="2330" y="1181"/>
                  </a:lnTo>
                  <a:lnTo>
                    <a:pt x="2333" y="1181"/>
                  </a:lnTo>
                  <a:lnTo>
                    <a:pt x="2335" y="1180"/>
                  </a:lnTo>
                  <a:lnTo>
                    <a:pt x="2337" y="1178"/>
                  </a:lnTo>
                  <a:lnTo>
                    <a:pt x="2340" y="1177"/>
                  </a:lnTo>
                  <a:lnTo>
                    <a:pt x="2343" y="1176"/>
                  </a:lnTo>
                  <a:lnTo>
                    <a:pt x="2345" y="1176"/>
                  </a:lnTo>
                  <a:lnTo>
                    <a:pt x="2348" y="1176"/>
                  </a:lnTo>
                  <a:lnTo>
                    <a:pt x="2349" y="1176"/>
                  </a:lnTo>
                  <a:lnTo>
                    <a:pt x="2351" y="1176"/>
                  </a:lnTo>
                  <a:lnTo>
                    <a:pt x="2354" y="1173"/>
                  </a:lnTo>
                  <a:lnTo>
                    <a:pt x="2356" y="1170"/>
                  </a:lnTo>
                  <a:lnTo>
                    <a:pt x="2359" y="1168"/>
                  </a:lnTo>
                  <a:lnTo>
                    <a:pt x="2364" y="1165"/>
                  </a:lnTo>
                  <a:lnTo>
                    <a:pt x="2366" y="1164"/>
                  </a:lnTo>
                  <a:lnTo>
                    <a:pt x="2369" y="1164"/>
                  </a:lnTo>
                  <a:lnTo>
                    <a:pt x="2372" y="1164"/>
                  </a:lnTo>
                  <a:lnTo>
                    <a:pt x="2378" y="1161"/>
                  </a:lnTo>
                  <a:lnTo>
                    <a:pt x="2379" y="1161"/>
                  </a:lnTo>
                  <a:lnTo>
                    <a:pt x="2382" y="1160"/>
                  </a:lnTo>
                  <a:lnTo>
                    <a:pt x="2385" y="1160"/>
                  </a:lnTo>
                  <a:lnTo>
                    <a:pt x="2385" y="1160"/>
                  </a:lnTo>
                  <a:lnTo>
                    <a:pt x="2388" y="1159"/>
                  </a:lnTo>
                  <a:lnTo>
                    <a:pt x="2390" y="1158"/>
                  </a:lnTo>
                  <a:lnTo>
                    <a:pt x="2391" y="1156"/>
                  </a:lnTo>
                  <a:lnTo>
                    <a:pt x="2396" y="1154"/>
                  </a:lnTo>
                  <a:lnTo>
                    <a:pt x="2398" y="1154"/>
                  </a:lnTo>
                  <a:lnTo>
                    <a:pt x="2399" y="1152"/>
                  </a:lnTo>
                  <a:lnTo>
                    <a:pt x="2399" y="1148"/>
                  </a:lnTo>
                  <a:lnTo>
                    <a:pt x="2399" y="1146"/>
                  </a:lnTo>
                  <a:lnTo>
                    <a:pt x="2400" y="1145"/>
                  </a:lnTo>
                  <a:lnTo>
                    <a:pt x="2403" y="1142"/>
                  </a:lnTo>
                  <a:lnTo>
                    <a:pt x="2404" y="1142"/>
                  </a:lnTo>
                  <a:lnTo>
                    <a:pt x="2410" y="1139"/>
                  </a:lnTo>
                  <a:lnTo>
                    <a:pt x="2411" y="1139"/>
                  </a:lnTo>
                  <a:lnTo>
                    <a:pt x="2412" y="1139"/>
                  </a:lnTo>
                  <a:lnTo>
                    <a:pt x="2412" y="1138"/>
                  </a:lnTo>
                  <a:lnTo>
                    <a:pt x="2415" y="1137"/>
                  </a:lnTo>
                  <a:lnTo>
                    <a:pt x="2417" y="1137"/>
                  </a:lnTo>
                  <a:lnTo>
                    <a:pt x="2420" y="1136"/>
                  </a:lnTo>
                  <a:lnTo>
                    <a:pt x="2423" y="1135"/>
                  </a:lnTo>
                  <a:lnTo>
                    <a:pt x="2425" y="1134"/>
                  </a:lnTo>
                  <a:lnTo>
                    <a:pt x="2425" y="1134"/>
                  </a:lnTo>
                  <a:lnTo>
                    <a:pt x="2431" y="1133"/>
                  </a:lnTo>
                  <a:lnTo>
                    <a:pt x="2434" y="1134"/>
                  </a:lnTo>
                  <a:lnTo>
                    <a:pt x="2437" y="1134"/>
                  </a:lnTo>
                  <a:lnTo>
                    <a:pt x="2439" y="1133"/>
                  </a:lnTo>
                  <a:lnTo>
                    <a:pt x="2441" y="1131"/>
                  </a:lnTo>
                  <a:lnTo>
                    <a:pt x="2442" y="1128"/>
                  </a:lnTo>
                  <a:lnTo>
                    <a:pt x="2441" y="1126"/>
                  </a:lnTo>
                  <a:lnTo>
                    <a:pt x="2444" y="1124"/>
                  </a:lnTo>
                  <a:lnTo>
                    <a:pt x="2446" y="1121"/>
                  </a:lnTo>
                  <a:lnTo>
                    <a:pt x="2456" y="1120"/>
                  </a:lnTo>
                  <a:lnTo>
                    <a:pt x="2458" y="1118"/>
                  </a:lnTo>
                  <a:lnTo>
                    <a:pt x="2459" y="1116"/>
                  </a:lnTo>
                  <a:lnTo>
                    <a:pt x="2461" y="1112"/>
                  </a:lnTo>
                  <a:lnTo>
                    <a:pt x="2462" y="1110"/>
                  </a:lnTo>
                  <a:lnTo>
                    <a:pt x="2463" y="1109"/>
                  </a:lnTo>
                  <a:lnTo>
                    <a:pt x="2468" y="1107"/>
                  </a:lnTo>
                  <a:lnTo>
                    <a:pt x="2472" y="1107"/>
                  </a:lnTo>
                  <a:lnTo>
                    <a:pt x="2473" y="1107"/>
                  </a:lnTo>
                  <a:lnTo>
                    <a:pt x="2476" y="1105"/>
                  </a:lnTo>
                  <a:lnTo>
                    <a:pt x="2476" y="1103"/>
                  </a:lnTo>
                  <a:lnTo>
                    <a:pt x="2476" y="1101"/>
                  </a:lnTo>
                  <a:lnTo>
                    <a:pt x="2475" y="1097"/>
                  </a:lnTo>
                  <a:lnTo>
                    <a:pt x="2475" y="1096"/>
                  </a:lnTo>
                  <a:lnTo>
                    <a:pt x="2476" y="1093"/>
                  </a:lnTo>
                  <a:lnTo>
                    <a:pt x="2476" y="1091"/>
                  </a:lnTo>
                  <a:lnTo>
                    <a:pt x="2476" y="1088"/>
                  </a:lnTo>
                  <a:lnTo>
                    <a:pt x="2480" y="1083"/>
                  </a:lnTo>
                  <a:lnTo>
                    <a:pt x="2482" y="1086"/>
                  </a:lnTo>
                  <a:lnTo>
                    <a:pt x="2485" y="1086"/>
                  </a:lnTo>
                  <a:lnTo>
                    <a:pt x="2487" y="1083"/>
                  </a:lnTo>
                  <a:lnTo>
                    <a:pt x="2489" y="1081"/>
                  </a:lnTo>
                  <a:lnTo>
                    <a:pt x="2491" y="1075"/>
                  </a:lnTo>
                  <a:lnTo>
                    <a:pt x="2494" y="1073"/>
                  </a:lnTo>
                  <a:lnTo>
                    <a:pt x="2497" y="1071"/>
                  </a:lnTo>
                  <a:lnTo>
                    <a:pt x="2499" y="1068"/>
                  </a:lnTo>
                  <a:lnTo>
                    <a:pt x="2500" y="1066"/>
                  </a:lnTo>
                  <a:lnTo>
                    <a:pt x="2501" y="1062"/>
                  </a:lnTo>
                  <a:lnTo>
                    <a:pt x="2504" y="1060"/>
                  </a:lnTo>
                  <a:lnTo>
                    <a:pt x="2504" y="1059"/>
                  </a:lnTo>
                  <a:lnTo>
                    <a:pt x="2505" y="1057"/>
                  </a:lnTo>
                  <a:lnTo>
                    <a:pt x="2504" y="1054"/>
                  </a:lnTo>
                  <a:lnTo>
                    <a:pt x="2501" y="1054"/>
                  </a:lnTo>
                  <a:lnTo>
                    <a:pt x="2498" y="1053"/>
                  </a:lnTo>
                  <a:lnTo>
                    <a:pt x="2497" y="1050"/>
                  </a:lnTo>
                  <a:lnTo>
                    <a:pt x="2493" y="1048"/>
                  </a:lnTo>
                  <a:lnTo>
                    <a:pt x="2492" y="1045"/>
                  </a:lnTo>
                  <a:lnTo>
                    <a:pt x="2490" y="1042"/>
                  </a:lnTo>
                  <a:lnTo>
                    <a:pt x="2488" y="1040"/>
                  </a:lnTo>
                  <a:lnTo>
                    <a:pt x="2482" y="1039"/>
                  </a:lnTo>
                  <a:lnTo>
                    <a:pt x="2480" y="1037"/>
                  </a:lnTo>
                  <a:lnTo>
                    <a:pt x="2476" y="1037"/>
                  </a:lnTo>
                  <a:lnTo>
                    <a:pt x="2473" y="1036"/>
                  </a:lnTo>
                  <a:lnTo>
                    <a:pt x="2472" y="1036"/>
                  </a:lnTo>
                  <a:lnTo>
                    <a:pt x="2468" y="1035"/>
                  </a:lnTo>
                  <a:lnTo>
                    <a:pt x="2466" y="1034"/>
                  </a:lnTo>
                  <a:lnTo>
                    <a:pt x="2464" y="1031"/>
                  </a:lnTo>
                  <a:lnTo>
                    <a:pt x="2462" y="1028"/>
                  </a:lnTo>
                  <a:lnTo>
                    <a:pt x="2459" y="1026"/>
                  </a:lnTo>
                  <a:lnTo>
                    <a:pt x="2458" y="1023"/>
                  </a:lnTo>
                  <a:lnTo>
                    <a:pt x="2457" y="1020"/>
                  </a:lnTo>
                  <a:lnTo>
                    <a:pt x="2457" y="1019"/>
                  </a:lnTo>
                  <a:lnTo>
                    <a:pt x="2457" y="1019"/>
                  </a:lnTo>
                  <a:lnTo>
                    <a:pt x="2456" y="1018"/>
                  </a:lnTo>
                  <a:lnTo>
                    <a:pt x="2457" y="1015"/>
                  </a:lnTo>
                  <a:lnTo>
                    <a:pt x="2457" y="1015"/>
                  </a:lnTo>
                  <a:lnTo>
                    <a:pt x="2456" y="1010"/>
                  </a:lnTo>
                  <a:lnTo>
                    <a:pt x="2455" y="1010"/>
                  </a:lnTo>
                  <a:lnTo>
                    <a:pt x="2457" y="1005"/>
                  </a:lnTo>
                  <a:lnTo>
                    <a:pt x="2456" y="1001"/>
                  </a:lnTo>
                  <a:lnTo>
                    <a:pt x="2457" y="999"/>
                  </a:lnTo>
                  <a:lnTo>
                    <a:pt x="2456" y="999"/>
                  </a:lnTo>
                  <a:lnTo>
                    <a:pt x="2455" y="1001"/>
                  </a:lnTo>
                  <a:lnTo>
                    <a:pt x="2453" y="1004"/>
                  </a:lnTo>
                  <a:lnTo>
                    <a:pt x="2451" y="1006"/>
                  </a:lnTo>
                  <a:lnTo>
                    <a:pt x="2446" y="1011"/>
                  </a:lnTo>
                  <a:lnTo>
                    <a:pt x="2446" y="1010"/>
                  </a:lnTo>
                  <a:lnTo>
                    <a:pt x="2445" y="1011"/>
                  </a:lnTo>
                  <a:lnTo>
                    <a:pt x="2445" y="1011"/>
                  </a:lnTo>
                  <a:lnTo>
                    <a:pt x="2445" y="1013"/>
                  </a:lnTo>
                  <a:lnTo>
                    <a:pt x="2442" y="1015"/>
                  </a:lnTo>
                  <a:lnTo>
                    <a:pt x="2442" y="1015"/>
                  </a:lnTo>
                  <a:lnTo>
                    <a:pt x="2442" y="1016"/>
                  </a:lnTo>
                  <a:lnTo>
                    <a:pt x="2442" y="1016"/>
                  </a:lnTo>
                  <a:lnTo>
                    <a:pt x="2439" y="1018"/>
                  </a:lnTo>
                  <a:lnTo>
                    <a:pt x="2438" y="1019"/>
                  </a:lnTo>
                  <a:lnTo>
                    <a:pt x="2438" y="1019"/>
                  </a:lnTo>
                  <a:lnTo>
                    <a:pt x="2438" y="1019"/>
                  </a:lnTo>
                  <a:lnTo>
                    <a:pt x="2438" y="1019"/>
                  </a:lnTo>
                  <a:lnTo>
                    <a:pt x="2436" y="1022"/>
                  </a:lnTo>
                  <a:lnTo>
                    <a:pt x="2433" y="1024"/>
                  </a:lnTo>
                  <a:lnTo>
                    <a:pt x="2432" y="1026"/>
                  </a:lnTo>
                  <a:lnTo>
                    <a:pt x="2428" y="1031"/>
                  </a:lnTo>
                  <a:lnTo>
                    <a:pt x="2425" y="1030"/>
                  </a:lnTo>
                  <a:lnTo>
                    <a:pt x="2425" y="1030"/>
                  </a:lnTo>
                  <a:lnTo>
                    <a:pt x="2425" y="1030"/>
                  </a:lnTo>
                  <a:lnTo>
                    <a:pt x="2423" y="1033"/>
                  </a:lnTo>
                  <a:lnTo>
                    <a:pt x="2420" y="1033"/>
                  </a:lnTo>
                  <a:lnTo>
                    <a:pt x="2417" y="1032"/>
                  </a:lnTo>
                  <a:lnTo>
                    <a:pt x="2416" y="1032"/>
                  </a:lnTo>
                  <a:lnTo>
                    <a:pt x="2412" y="1032"/>
                  </a:lnTo>
                  <a:lnTo>
                    <a:pt x="2411" y="1032"/>
                  </a:lnTo>
                  <a:lnTo>
                    <a:pt x="2408" y="1032"/>
                  </a:lnTo>
                  <a:lnTo>
                    <a:pt x="2407" y="1032"/>
                  </a:lnTo>
                  <a:lnTo>
                    <a:pt x="2405" y="1031"/>
                  </a:lnTo>
                  <a:lnTo>
                    <a:pt x="2403" y="1033"/>
                  </a:lnTo>
                  <a:lnTo>
                    <a:pt x="2396" y="1034"/>
                  </a:lnTo>
                  <a:lnTo>
                    <a:pt x="2394" y="1033"/>
                  </a:lnTo>
                  <a:lnTo>
                    <a:pt x="2394" y="1031"/>
                  </a:lnTo>
                  <a:lnTo>
                    <a:pt x="2391" y="1028"/>
                  </a:lnTo>
                  <a:lnTo>
                    <a:pt x="2391" y="1030"/>
                  </a:lnTo>
                  <a:lnTo>
                    <a:pt x="2388" y="1030"/>
                  </a:lnTo>
                  <a:lnTo>
                    <a:pt x="2388" y="1030"/>
                  </a:lnTo>
                  <a:lnTo>
                    <a:pt x="2388" y="1027"/>
                  </a:lnTo>
                  <a:lnTo>
                    <a:pt x="2387" y="1026"/>
                  </a:lnTo>
                  <a:lnTo>
                    <a:pt x="2386" y="1025"/>
                  </a:lnTo>
                  <a:lnTo>
                    <a:pt x="2389" y="1024"/>
                  </a:lnTo>
                  <a:lnTo>
                    <a:pt x="2389" y="1023"/>
                  </a:lnTo>
                  <a:lnTo>
                    <a:pt x="2389" y="1023"/>
                  </a:lnTo>
                  <a:lnTo>
                    <a:pt x="2391" y="1019"/>
                  </a:lnTo>
                  <a:lnTo>
                    <a:pt x="2391" y="1018"/>
                  </a:lnTo>
                  <a:lnTo>
                    <a:pt x="2391" y="1018"/>
                  </a:lnTo>
                  <a:lnTo>
                    <a:pt x="2391" y="1017"/>
                  </a:lnTo>
                  <a:lnTo>
                    <a:pt x="2391" y="1016"/>
                  </a:lnTo>
                  <a:lnTo>
                    <a:pt x="2390" y="1014"/>
                  </a:lnTo>
                  <a:lnTo>
                    <a:pt x="2389" y="1011"/>
                  </a:lnTo>
                  <a:lnTo>
                    <a:pt x="2391" y="1009"/>
                  </a:lnTo>
                  <a:lnTo>
                    <a:pt x="2391" y="1006"/>
                  </a:lnTo>
                  <a:lnTo>
                    <a:pt x="2390" y="1006"/>
                  </a:lnTo>
                  <a:lnTo>
                    <a:pt x="2389" y="1006"/>
                  </a:lnTo>
                  <a:lnTo>
                    <a:pt x="2388" y="1004"/>
                  </a:lnTo>
                  <a:lnTo>
                    <a:pt x="2385" y="1004"/>
                  </a:lnTo>
                  <a:lnTo>
                    <a:pt x="2382" y="1006"/>
                  </a:lnTo>
                  <a:lnTo>
                    <a:pt x="2382" y="1007"/>
                  </a:lnTo>
                  <a:lnTo>
                    <a:pt x="2381" y="1009"/>
                  </a:lnTo>
                  <a:lnTo>
                    <a:pt x="2381" y="1011"/>
                  </a:lnTo>
                  <a:lnTo>
                    <a:pt x="2380" y="1011"/>
                  </a:lnTo>
                  <a:lnTo>
                    <a:pt x="2380" y="1011"/>
                  </a:lnTo>
                  <a:lnTo>
                    <a:pt x="2380" y="1017"/>
                  </a:lnTo>
                  <a:lnTo>
                    <a:pt x="2381" y="1022"/>
                  </a:lnTo>
                  <a:lnTo>
                    <a:pt x="2381" y="1023"/>
                  </a:lnTo>
                  <a:lnTo>
                    <a:pt x="2380" y="1023"/>
                  </a:lnTo>
                  <a:lnTo>
                    <a:pt x="2380" y="1023"/>
                  </a:lnTo>
                  <a:lnTo>
                    <a:pt x="2379" y="1019"/>
                  </a:lnTo>
                  <a:lnTo>
                    <a:pt x="2378" y="1019"/>
                  </a:lnTo>
                  <a:lnTo>
                    <a:pt x="2378" y="1019"/>
                  </a:lnTo>
                  <a:lnTo>
                    <a:pt x="2376" y="1014"/>
                  </a:lnTo>
                  <a:lnTo>
                    <a:pt x="2371" y="1008"/>
                  </a:lnTo>
                  <a:lnTo>
                    <a:pt x="2371" y="1006"/>
                  </a:lnTo>
                  <a:lnTo>
                    <a:pt x="2370" y="1005"/>
                  </a:lnTo>
                  <a:lnTo>
                    <a:pt x="2369" y="1005"/>
                  </a:lnTo>
                  <a:lnTo>
                    <a:pt x="2369" y="1005"/>
                  </a:lnTo>
                  <a:lnTo>
                    <a:pt x="2370" y="1004"/>
                  </a:lnTo>
                  <a:lnTo>
                    <a:pt x="2370" y="1002"/>
                  </a:lnTo>
                  <a:lnTo>
                    <a:pt x="2372" y="1002"/>
                  </a:lnTo>
                  <a:lnTo>
                    <a:pt x="2372" y="1001"/>
                  </a:lnTo>
                  <a:lnTo>
                    <a:pt x="2372" y="1001"/>
                  </a:lnTo>
                  <a:lnTo>
                    <a:pt x="2371" y="998"/>
                  </a:lnTo>
                  <a:lnTo>
                    <a:pt x="2370" y="997"/>
                  </a:lnTo>
                  <a:lnTo>
                    <a:pt x="2370" y="994"/>
                  </a:lnTo>
                  <a:lnTo>
                    <a:pt x="2369" y="994"/>
                  </a:lnTo>
                  <a:lnTo>
                    <a:pt x="2370" y="993"/>
                  </a:lnTo>
                  <a:lnTo>
                    <a:pt x="2370" y="994"/>
                  </a:lnTo>
                  <a:lnTo>
                    <a:pt x="2370" y="994"/>
                  </a:lnTo>
                  <a:lnTo>
                    <a:pt x="2370" y="994"/>
                  </a:lnTo>
                  <a:lnTo>
                    <a:pt x="2371" y="996"/>
                  </a:lnTo>
                  <a:lnTo>
                    <a:pt x="2370" y="993"/>
                  </a:lnTo>
                  <a:lnTo>
                    <a:pt x="2370" y="993"/>
                  </a:lnTo>
                  <a:lnTo>
                    <a:pt x="2370" y="993"/>
                  </a:lnTo>
                  <a:lnTo>
                    <a:pt x="2369" y="992"/>
                  </a:lnTo>
                  <a:lnTo>
                    <a:pt x="2369" y="992"/>
                  </a:lnTo>
                  <a:lnTo>
                    <a:pt x="2369" y="992"/>
                  </a:lnTo>
                  <a:lnTo>
                    <a:pt x="2369" y="992"/>
                  </a:lnTo>
                  <a:lnTo>
                    <a:pt x="2368" y="992"/>
                  </a:lnTo>
                  <a:lnTo>
                    <a:pt x="2364" y="990"/>
                  </a:lnTo>
                  <a:lnTo>
                    <a:pt x="2364" y="990"/>
                  </a:lnTo>
                  <a:lnTo>
                    <a:pt x="2364" y="990"/>
                  </a:lnTo>
                  <a:lnTo>
                    <a:pt x="2363" y="988"/>
                  </a:lnTo>
                  <a:lnTo>
                    <a:pt x="2363" y="988"/>
                  </a:lnTo>
                  <a:lnTo>
                    <a:pt x="2361" y="988"/>
                  </a:lnTo>
                  <a:lnTo>
                    <a:pt x="2361" y="987"/>
                  </a:lnTo>
                  <a:lnTo>
                    <a:pt x="2360" y="987"/>
                  </a:lnTo>
                  <a:lnTo>
                    <a:pt x="2357" y="983"/>
                  </a:lnTo>
                  <a:lnTo>
                    <a:pt x="2357" y="982"/>
                  </a:lnTo>
                  <a:lnTo>
                    <a:pt x="2356" y="982"/>
                  </a:lnTo>
                  <a:lnTo>
                    <a:pt x="2356" y="982"/>
                  </a:lnTo>
                  <a:lnTo>
                    <a:pt x="2356" y="981"/>
                  </a:lnTo>
                  <a:lnTo>
                    <a:pt x="2355" y="981"/>
                  </a:lnTo>
                  <a:lnTo>
                    <a:pt x="2354" y="981"/>
                  </a:lnTo>
                  <a:lnTo>
                    <a:pt x="2354" y="981"/>
                  </a:lnTo>
                  <a:lnTo>
                    <a:pt x="2353" y="981"/>
                  </a:lnTo>
                  <a:lnTo>
                    <a:pt x="2353" y="979"/>
                  </a:lnTo>
                  <a:lnTo>
                    <a:pt x="2354" y="979"/>
                  </a:lnTo>
                  <a:lnTo>
                    <a:pt x="2354" y="979"/>
                  </a:lnTo>
                  <a:lnTo>
                    <a:pt x="2354" y="979"/>
                  </a:lnTo>
                  <a:lnTo>
                    <a:pt x="2354" y="977"/>
                  </a:lnTo>
                  <a:lnTo>
                    <a:pt x="2353" y="976"/>
                  </a:lnTo>
                  <a:lnTo>
                    <a:pt x="2353" y="975"/>
                  </a:lnTo>
                  <a:lnTo>
                    <a:pt x="2352" y="975"/>
                  </a:lnTo>
                  <a:lnTo>
                    <a:pt x="2349" y="970"/>
                  </a:lnTo>
                  <a:lnTo>
                    <a:pt x="2347" y="967"/>
                  </a:lnTo>
                  <a:lnTo>
                    <a:pt x="2347" y="964"/>
                  </a:lnTo>
                  <a:lnTo>
                    <a:pt x="2344" y="959"/>
                  </a:lnTo>
                  <a:lnTo>
                    <a:pt x="2344" y="959"/>
                  </a:lnTo>
                  <a:lnTo>
                    <a:pt x="2344" y="958"/>
                  </a:lnTo>
                  <a:lnTo>
                    <a:pt x="2343" y="956"/>
                  </a:lnTo>
                  <a:lnTo>
                    <a:pt x="2340" y="955"/>
                  </a:lnTo>
                  <a:lnTo>
                    <a:pt x="2339" y="953"/>
                  </a:lnTo>
                  <a:lnTo>
                    <a:pt x="2343" y="951"/>
                  </a:lnTo>
                  <a:lnTo>
                    <a:pt x="2344" y="951"/>
                  </a:lnTo>
                  <a:lnTo>
                    <a:pt x="2342" y="948"/>
                  </a:lnTo>
                  <a:lnTo>
                    <a:pt x="2342" y="947"/>
                  </a:lnTo>
                  <a:lnTo>
                    <a:pt x="2342" y="946"/>
                  </a:lnTo>
                  <a:lnTo>
                    <a:pt x="2342" y="943"/>
                  </a:lnTo>
                  <a:lnTo>
                    <a:pt x="2348" y="947"/>
                  </a:lnTo>
                  <a:lnTo>
                    <a:pt x="2349" y="946"/>
                  </a:lnTo>
                  <a:lnTo>
                    <a:pt x="2349" y="946"/>
                  </a:lnTo>
                  <a:lnTo>
                    <a:pt x="2351" y="946"/>
                  </a:lnTo>
                  <a:lnTo>
                    <a:pt x="2351" y="946"/>
                  </a:lnTo>
                  <a:lnTo>
                    <a:pt x="2351" y="945"/>
                  </a:lnTo>
                  <a:lnTo>
                    <a:pt x="2352" y="945"/>
                  </a:lnTo>
                  <a:lnTo>
                    <a:pt x="2354" y="945"/>
                  </a:lnTo>
                  <a:lnTo>
                    <a:pt x="2355" y="942"/>
                  </a:lnTo>
                  <a:lnTo>
                    <a:pt x="2354" y="940"/>
                  </a:lnTo>
                  <a:lnTo>
                    <a:pt x="2355" y="938"/>
                  </a:lnTo>
                  <a:lnTo>
                    <a:pt x="2356" y="938"/>
                  </a:lnTo>
                  <a:lnTo>
                    <a:pt x="2357" y="938"/>
                  </a:lnTo>
                  <a:lnTo>
                    <a:pt x="2355" y="940"/>
                  </a:lnTo>
                  <a:lnTo>
                    <a:pt x="2359" y="941"/>
                  </a:lnTo>
                  <a:lnTo>
                    <a:pt x="2361" y="943"/>
                  </a:lnTo>
                  <a:lnTo>
                    <a:pt x="2363" y="943"/>
                  </a:lnTo>
                  <a:lnTo>
                    <a:pt x="2363" y="945"/>
                  </a:lnTo>
                  <a:lnTo>
                    <a:pt x="2365" y="945"/>
                  </a:lnTo>
                  <a:lnTo>
                    <a:pt x="2368" y="942"/>
                  </a:lnTo>
                  <a:lnTo>
                    <a:pt x="2370" y="942"/>
                  </a:lnTo>
                  <a:lnTo>
                    <a:pt x="2370" y="942"/>
                  </a:lnTo>
                  <a:lnTo>
                    <a:pt x="2371" y="945"/>
                  </a:lnTo>
                  <a:lnTo>
                    <a:pt x="2371" y="946"/>
                  </a:lnTo>
                  <a:lnTo>
                    <a:pt x="2373" y="948"/>
                  </a:lnTo>
                  <a:lnTo>
                    <a:pt x="2373" y="948"/>
                  </a:lnTo>
                  <a:lnTo>
                    <a:pt x="2376" y="950"/>
                  </a:lnTo>
                  <a:lnTo>
                    <a:pt x="2376" y="951"/>
                  </a:lnTo>
                  <a:lnTo>
                    <a:pt x="2376" y="951"/>
                  </a:lnTo>
                  <a:lnTo>
                    <a:pt x="2379" y="954"/>
                  </a:lnTo>
                  <a:lnTo>
                    <a:pt x="2379" y="957"/>
                  </a:lnTo>
                  <a:lnTo>
                    <a:pt x="2378" y="958"/>
                  </a:lnTo>
                  <a:lnTo>
                    <a:pt x="2380" y="958"/>
                  </a:lnTo>
                  <a:lnTo>
                    <a:pt x="2381" y="960"/>
                  </a:lnTo>
                  <a:lnTo>
                    <a:pt x="2383" y="964"/>
                  </a:lnTo>
                  <a:lnTo>
                    <a:pt x="2385" y="966"/>
                  </a:lnTo>
                  <a:lnTo>
                    <a:pt x="2385" y="967"/>
                  </a:lnTo>
                  <a:lnTo>
                    <a:pt x="2386" y="971"/>
                  </a:lnTo>
                  <a:lnTo>
                    <a:pt x="2387" y="973"/>
                  </a:lnTo>
                  <a:lnTo>
                    <a:pt x="2388" y="975"/>
                  </a:lnTo>
                  <a:lnTo>
                    <a:pt x="2391" y="977"/>
                  </a:lnTo>
                  <a:lnTo>
                    <a:pt x="2394" y="977"/>
                  </a:lnTo>
                  <a:lnTo>
                    <a:pt x="2397" y="977"/>
                  </a:lnTo>
                  <a:lnTo>
                    <a:pt x="2399" y="980"/>
                  </a:lnTo>
                  <a:lnTo>
                    <a:pt x="2402" y="981"/>
                  </a:lnTo>
                  <a:lnTo>
                    <a:pt x="2405" y="982"/>
                  </a:lnTo>
                  <a:lnTo>
                    <a:pt x="2406" y="985"/>
                  </a:lnTo>
                  <a:lnTo>
                    <a:pt x="2408" y="987"/>
                  </a:lnTo>
                  <a:lnTo>
                    <a:pt x="2411" y="989"/>
                  </a:lnTo>
                  <a:lnTo>
                    <a:pt x="2414" y="989"/>
                  </a:lnTo>
                  <a:lnTo>
                    <a:pt x="2416" y="990"/>
                  </a:lnTo>
                  <a:lnTo>
                    <a:pt x="2416" y="991"/>
                  </a:lnTo>
                  <a:lnTo>
                    <a:pt x="2419" y="993"/>
                  </a:lnTo>
                  <a:lnTo>
                    <a:pt x="2422" y="994"/>
                  </a:lnTo>
                  <a:lnTo>
                    <a:pt x="2424" y="993"/>
                  </a:lnTo>
                  <a:lnTo>
                    <a:pt x="2427" y="994"/>
                  </a:lnTo>
                  <a:lnTo>
                    <a:pt x="2430" y="996"/>
                  </a:lnTo>
                  <a:lnTo>
                    <a:pt x="2432" y="997"/>
                  </a:lnTo>
                  <a:lnTo>
                    <a:pt x="2436" y="997"/>
                  </a:lnTo>
                  <a:lnTo>
                    <a:pt x="2438" y="996"/>
                  </a:lnTo>
                  <a:lnTo>
                    <a:pt x="2439" y="996"/>
                  </a:lnTo>
                  <a:lnTo>
                    <a:pt x="2441" y="993"/>
                  </a:lnTo>
                  <a:lnTo>
                    <a:pt x="2444" y="993"/>
                  </a:lnTo>
                  <a:lnTo>
                    <a:pt x="2446" y="991"/>
                  </a:lnTo>
                  <a:lnTo>
                    <a:pt x="2446" y="991"/>
                  </a:lnTo>
                  <a:lnTo>
                    <a:pt x="2448" y="990"/>
                  </a:lnTo>
                  <a:lnTo>
                    <a:pt x="2449" y="990"/>
                  </a:lnTo>
                  <a:lnTo>
                    <a:pt x="2451" y="989"/>
                  </a:lnTo>
                  <a:lnTo>
                    <a:pt x="2454" y="988"/>
                  </a:lnTo>
                  <a:lnTo>
                    <a:pt x="2457" y="988"/>
                  </a:lnTo>
                  <a:lnTo>
                    <a:pt x="2459" y="988"/>
                  </a:lnTo>
                  <a:lnTo>
                    <a:pt x="2463" y="988"/>
                  </a:lnTo>
                  <a:lnTo>
                    <a:pt x="2463" y="989"/>
                  </a:lnTo>
                  <a:lnTo>
                    <a:pt x="2465" y="992"/>
                  </a:lnTo>
                  <a:lnTo>
                    <a:pt x="2466" y="994"/>
                  </a:lnTo>
                  <a:lnTo>
                    <a:pt x="2466" y="997"/>
                  </a:lnTo>
                  <a:lnTo>
                    <a:pt x="2467" y="1000"/>
                  </a:lnTo>
                  <a:lnTo>
                    <a:pt x="2467" y="1002"/>
                  </a:lnTo>
                  <a:lnTo>
                    <a:pt x="2468" y="1006"/>
                  </a:lnTo>
                  <a:lnTo>
                    <a:pt x="2471" y="1008"/>
                  </a:lnTo>
                  <a:lnTo>
                    <a:pt x="2473" y="1008"/>
                  </a:lnTo>
                  <a:lnTo>
                    <a:pt x="2476" y="1010"/>
                  </a:lnTo>
                  <a:lnTo>
                    <a:pt x="2477" y="1009"/>
                  </a:lnTo>
                  <a:lnTo>
                    <a:pt x="2480" y="1011"/>
                  </a:lnTo>
                  <a:lnTo>
                    <a:pt x="2483" y="1011"/>
                  </a:lnTo>
                  <a:lnTo>
                    <a:pt x="2485" y="1010"/>
                  </a:lnTo>
                  <a:lnTo>
                    <a:pt x="2488" y="1011"/>
                  </a:lnTo>
                  <a:lnTo>
                    <a:pt x="2491" y="1011"/>
                  </a:lnTo>
                  <a:lnTo>
                    <a:pt x="2493" y="1014"/>
                  </a:lnTo>
                  <a:lnTo>
                    <a:pt x="2496" y="1013"/>
                  </a:lnTo>
                  <a:lnTo>
                    <a:pt x="2498" y="1013"/>
                  </a:lnTo>
                  <a:lnTo>
                    <a:pt x="2501" y="1014"/>
                  </a:lnTo>
                  <a:lnTo>
                    <a:pt x="2504" y="1014"/>
                  </a:lnTo>
                  <a:lnTo>
                    <a:pt x="2506" y="1014"/>
                  </a:lnTo>
                  <a:lnTo>
                    <a:pt x="2509" y="1014"/>
                  </a:lnTo>
                  <a:lnTo>
                    <a:pt x="2513" y="1015"/>
                  </a:lnTo>
                  <a:lnTo>
                    <a:pt x="2514" y="1013"/>
                  </a:lnTo>
                  <a:lnTo>
                    <a:pt x="2516" y="1015"/>
                  </a:lnTo>
                  <a:lnTo>
                    <a:pt x="2518" y="1016"/>
                  </a:lnTo>
                  <a:lnTo>
                    <a:pt x="2522" y="1016"/>
                  </a:lnTo>
                  <a:lnTo>
                    <a:pt x="2524" y="1018"/>
                  </a:lnTo>
                  <a:lnTo>
                    <a:pt x="2527" y="1016"/>
                  </a:lnTo>
                  <a:lnTo>
                    <a:pt x="2528" y="1016"/>
                  </a:lnTo>
                  <a:lnTo>
                    <a:pt x="2530" y="1016"/>
                  </a:lnTo>
                  <a:lnTo>
                    <a:pt x="2530" y="1018"/>
                  </a:lnTo>
                  <a:lnTo>
                    <a:pt x="2533" y="1017"/>
                  </a:lnTo>
                  <a:lnTo>
                    <a:pt x="2535" y="1016"/>
                  </a:lnTo>
                  <a:lnTo>
                    <a:pt x="2538" y="1017"/>
                  </a:lnTo>
                  <a:lnTo>
                    <a:pt x="2541" y="1016"/>
                  </a:lnTo>
                  <a:lnTo>
                    <a:pt x="2543" y="1015"/>
                  </a:lnTo>
                  <a:lnTo>
                    <a:pt x="2545" y="1016"/>
                  </a:lnTo>
                  <a:lnTo>
                    <a:pt x="2549" y="1016"/>
                  </a:lnTo>
                  <a:lnTo>
                    <a:pt x="2555" y="1016"/>
                  </a:lnTo>
                  <a:lnTo>
                    <a:pt x="2555" y="1014"/>
                  </a:lnTo>
                  <a:lnTo>
                    <a:pt x="2558" y="1014"/>
                  </a:lnTo>
                  <a:lnTo>
                    <a:pt x="2560" y="1015"/>
                  </a:lnTo>
                  <a:lnTo>
                    <a:pt x="2562" y="1013"/>
                  </a:lnTo>
                  <a:lnTo>
                    <a:pt x="2566" y="1015"/>
                  </a:lnTo>
                  <a:lnTo>
                    <a:pt x="2568" y="1015"/>
                  </a:lnTo>
                  <a:lnTo>
                    <a:pt x="2572" y="1015"/>
                  </a:lnTo>
                  <a:lnTo>
                    <a:pt x="2577" y="1015"/>
                  </a:lnTo>
                  <a:lnTo>
                    <a:pt x="2581" y="1014"/>
                  </a:lnTo>
                  <a:lnTo>
                    <a:pt x="2584" y="1015"/>
                  </a:lnTo>
                  <a:lnTo>
                    <a:pt x="2590" y="1013"/>
                  </a:lnTo>
                  <a:lnTo>
                    <a:pt x="2592" y="1013"/>
                  </a:lnTo>
                  <a:lnTo>
                    <a:pt x="2594" y="1013"/>
                  </a:lnTo>
                  <a:lnTo>
                    <a:pt x="2592" y="1011"/>
                  </a:lnTo>
                  <a:lnTo>
                    <a:pt x="2594" y="1010"/>
                  </a:lnTo>
                  <a:lnTo>
                    <a:pt x="2599" y="1016"/>
                  </a:lnTo>
                  <a:lnTo>
                    <a:pt x="2598" y="1019"/>
                  </a:lnTo>
                  <a:lnTo>
                    <a:pt x="2598" y="1020"/>
                  </a:lnTo>
                  <a:lnTo>
                    <a:pt x="2601" y="1022"/>
                  </a:lnTo>
                  <a:lnTo>
                    <a:pt x="2603" y="1023"/>
                  </a:lnTo>
                  <a:lnTo>
                    <a:pt x="2604" y="1025"/>
                  </a:lnTo>
                  <a:lnTo>
                    <a:pt x="2605" y="1027"/>
                  </a:lnTo>
                  <a:lnTo>
                    <a:pt x="2607" y="1032"/>
                  </a:lnTo>
                  <a:lnTo>
                    <a:pt x="2610" y="1033"/>
                  </a:lnTo>
                  <a:lnTo>
                    <a:pt x="2609" y="1034"/>
                  </a:lnTo>
                  <a:lnTo>
                    <a:pt x="2610" y="1035"/>
                  </a:lnTo>
                  <a:lnTo>
                    <a:pt x="2611" y="1035"/>
                  </a:lnTo>
                  <a:lnTo>
                    <a:pt x="2611" y="1036"/>
                  </a:lnTo>
                  <a:lnTo>
                    <a:pt x="2613" y="1035"/>
                  </a:lnTo>
                  <a:lnTo>
                    <a:pt x="2615" y="1035"/>
                  </a:lnTo>
                  <a:lnTo>
                    <a:pt x="2615" y="1035"/>
                  </a:lnTo>
                  <a:lnTo>
                    <a:pt x="2616" y="1035"/>
                  </a:lnTo>
                  <a:lnTo>
                    <a:pt x="2619" y="1037"/>
                  </a:lnTo>
                  <a:lnTo>
                    <a:pt x="2619" y="1040"/>
                  </a:lnTo>
                  <a:lnTo>
                    <a:pt x="2622" y="1037"/>
                  </a:lnTo>
                  <a:lnTo>
                    <a:pt x="2625" y="1036"/>
                  </a:lnTo>
                  <a:lnTo>
                    <a:pt x="2627" y="1036"/>
                  </a:lnTo>
                  <a:lnTo>
                    <a:pt x="2624" y="1037"/>
                  </a:lnTo>
                  <a:lnTo>
                    <a:pt x="2621" y="1040"/>
                  </a:lnTo>
                  <a:lnTo>
                    <a:pt x="2622" y="1042"/>
                  </a:lnTo>
                  <a:lnTo>
                    <a:pt x="2624" y="1044"/>
                  </a:lnTo>
                  <a:lnTo>
                    <a:pt x="2625" y="1045"/>
                  </a:lnTo>
                  <a:lnTo>
                    <a:pt x="2627" y="1048"/>
                  </a:lnTo>
                  <a:lnTo>
                    <a:pt x="2629" y="1049"/>
                  </a:lnTo>
                  <a:lnTo>
                    <a:pt x="2633" y="1050"/>
                  </a:lnTo>
                  <a:lnTo>
                    <a:pt x="2635" y="1051"/>
                  </a:lnTo>
                  <a:lnTo>
                    <a:pt x="2637" y="1052"/>
                  </a:lnTo>
                  <a:lnTo>
                    <a:pt x="2641" y="1050"/>
                  </a:lnTo>
                  <a:lnTo>
                    <a:pt x="2643" y="1050"/>
                  </a:lnTo>
                  <a:lnTo>
                    <a:pt x="2646" y="1049"/>
                  </a:lnTo>
                  <a:lnTo>
                    <a:pt x="2649" y="1049"/>
                  </a:lnTo>
                  <a:lnTo>
                    <a:pt x="2650" y="1047"/>
                  </a:lnTo>
                  <a:lnTo>
                    <a:pt x="2650" y="1049"/>
                  </a:lnTo>
                  <a:lnTo>
                    <a:pt x="2650" y="1049"/>
                  </a:lnTo>
                  <a:lnTo>
                    <a:pt x="2647" y="1051"/>
                  </a:lnTo>
                  <a:lnTo>
                    <a:pt x="2646" y="1054"/>
                  </a:lnTo>
                  <a:lnTo>
                    <a:pt x="2643" y="1054"/>
                  </a:lnTo>
                  <a:lnTo>
                    <a:pt x="2641" y="1057"/>
                  </a:lnTo>
                  <a:lnTo>
                    <a:pt x="2638" y="1058"/>
                  </a:lnTo>
                  <a:lnTo>
                    <a:pt x="2635" y="1058"/>
                  </a:lnTo>
                  <a:lnTo>
                    <a:pt x="2633" y="1059"/>
                  </a:lnTo>
                  <a:lnTo>
                    <a:pt x="2630" y="1056"/>
                  </a:lnTo>
                  <a:lnTo>
                    <a:pt x="2629" y="1058"/>
                  </a:lnTo>
                  <a:lnTo>
                    <a:pt x="2630" y="1060"/>
                  </a:lnTo>
                  <a:lnTo>
                    <a:pt x="2633" y="1062"/>
                  </a:lnTo>
                  <a:lnTo>
                    <a:pt x="2635" y="1066"/>
                  </a:lnTo>
                  <a:lnTo>
                    <a:pt x="2637" y="1068"/>
                  </a:lnTo>
                  <a:lnTo>
                    <a:pt x="2638" y="1068"/>
                  </a:lnTo>
                  <a:lnTo>
                    <a:pt x="2641" y="1070"/>
                  </a:lnTo>
                  <a:lnTo>
                    <a:pt x="2641" y="1071"/>
                  </a:lnTo>
                  <a:lnTo>
                    <a:pt x="2643" y="1074"/>
                  </a:lnTo>
                  <a:lnTo>
                    <a:pt x="2646" y="1076"/>
                  </a:lnTo>
                  <a:lnTo>
                    <a:pt x="2649" y="1078"/>
                  </a:lnTo>
                  <a:lnTo>
                    <a:pt x="2651" y="1079"/>
                  </a:lnTo>
                  <a:lnTo>
                    <a:pt x="2653" y="1081"/>
                  </a:lnTo>
                  <a:lnTo>
                    <a:pt x="2656" y="1081"/>
                  </a:lnTo>
                  <a:lnTo>
                    <a:pt x="2659" y="1081"/>
                  </a:lnTo>
                  <a:lnTo>
                    <a:pt x="2662" y="1079"/>
                  </a:lnTo>
                  <a:lnTo>
                    <a:pt x="2664" y="1077"/>
                  </a:lnTo>
                  <a:lnTo>
                    <a:pt x="2667" y="1076"/>
                  </a:lnTo>
                  <a:lnTo>
                    <a:pt x="2670" y="1075"/>
                  </a:lnTo>
                  <a:lnTo>
                    <a:pt x="2670" y="1075"/>
                  </a:lnTo>
                  <a:lnTo>
                    <a:pt x="2672" y="1073"/>
                  </a:lnTo>
                  <a:lnTo>
                    <a:pt x="2672" y="1071"/>
                  </a:lnTo>
                  <a:lnTo>
                    <a:pt x="2675" y="1069"/>
                  </a:lnTo>
                  <a:lnTo>
                    <a:pt x="2673" y="1066"/>
                  </a:lnTo>
                  <a:lnTo>
                    <a:pt x="2671" y="1065"/>
                  </a:lnTo>
                  <a:lnTo>
                    <a:pt x="2672" y="1062"/>
                  </a:lnTo>
                  <a:lnTo>
                    <a:pt x="2675" y="1061"/>
                  </a:lnTo>
                  <a:lnTo>
                    <a:pt x="2673" y="1059"/>
                  </a:lnTo>
                  <a:lnTo>
                    <a:pt x="2673" y="1059"/>
                  </a:lnTo>
                  <a:lnTo>
                    <a:pt x="2676" y="1058"/>
                  </a:lnTo>
                  <a:lnTo>
                    <a:pt x="2678" y="1059"/>
                  </a:lnTo>
                  <a:lnTo>
                    <a:pt x="2680" y="1059"/>
                  </a:lnTo>
                  <a:lnTo>
                    <a:pt x="2684" y="1059"/>
                  </a:lnTo>
                  <a:lnTo>
                    <a:pt x="2684" y="1059"/>
                  </a:lnTo>
                  <a:lnTo>
                    <a:pt x="2680" y="1060"/>
                  </a:lnTo>
                  <a:lnTo>
                    <a:pt x="2678" y="1061"/>
                  </a:lnTo>
                  <a:lnTo>
                    <a:pt x="2678" y="1064"/>
                  </a:lnTo>
                  <a:lnTo>
                    <a:pt x="2680" y="1062"/>
                  </a:lnTo>
                  <a:lnTo>
                    <a:pt x="2678" y="1066"/>
                  </a:lnTo>
                  <a:lnTo>
                    <a:pt x="2679" y="1067"/>
                  </a:lnTo>
                  <a:lnTo>
                    <a:pt x="2681" y="1067"/>
                  </a:lnTo>
                  <a:lnTo>
                    <a:pt x="2685" y="1067"/>
                  </a:lnTo>
                  <a:lnTo>
                    <a:pt x="2685" y="1067"/>
                  </a:lnTo>
                  <a:lnTo>
                    <a:pt x="2683" y="1068"/>
                  </a:lnTo>
                  <a:lnTo>
                    <a:pt x="2680" y="1069"/>
                  </a:lnTo>
                  <a:lnTo>
                    <a:pt x="2679" y="1073"/>
                  </a:lnTo>
                  <a:lnTo>
                    <a:pt x="2680" y="1075"/>
                  </a:lnTo>
                  <a:lnTo>
                    <a:pt x="2680" y="1076"/>
                  </a:lnTo>
                  <a:lnTo>
                    <a:pt x="2681" y="1075"/>
                  </a:lnTo>
                  <a:lnTo>
                    <a:pt x="2683" y="1078"/>
                  </a:lnTo>
                  <a:lnTo>
                    <a:pt x="2684" y="1081"/>
                  </a:lnTo>
                  <a:lnTo>
                    <a:pt x="2683" y="1083"/>
                  </a:lnTo>
                  <a:lnTo>
                    <a:pt x="2681" y="1086"/>
                  </a:lnTo>
                  <a:lnTo>
                    <a:pt x="2681" y="1087"/>
                  </a:lnTo>
                  <a:lnTo>
                    <a:pt x="2680" y="1087"/>
                  </a:lnTo>
                  <a:lnTo>
                    <a:pt x="2680" y="1090"/>
                  </a:lnTo>
                  <a:lnTo>
                    <a:pt x="2680" y="1091"/>
                  </a:lnTo>
                  <a:lnTo>
                    <a:pt x="2680" y="1093"/>
                  </a:lnTo>
                  <a:lnTo>
                    <a:pt x="2680" y="1095"/>
                  </a:lnTo>
                  <a:lnTo>
                    <a:pt x="2683" y="1097"/>
                  </a:lnTo>
                  <a:lnTo>
                    <a:pt x="2681" y="1097"/>
                  </a:lnTo>
                  <a:lnTo>
                    <a:pt x="2683" y="1101"/>
                  </a:lnTo>
                  <a:lnTo>
                    <a:pt x="2683" y="1101"/>
                  </a:lnTo>
                  <a:lnTo>
                    <a:pt x="2685" y="1102"/>
                  </a:lnTo>
                  <a:lnTo>
                    <a:pt x="2685" y="1102"/>
                  </a:lnTo>
                  <a:lnTo>
                    <a:pt x="2685" y="1102"/>
                  </a:lnTo>
                  <a:lnTo>
                    <a:pt x="2683" y="1101"/>
                  </a:lnTo>
                  <a:lnTo>
                    <a:pt x="2683" y="1101"/>
                  </a:lnTo>
                  <a:lnTo>
                    <a:pt x="2681" y="1103"/>
                  </a:lnTo>
                  <a:lnTo>
                    <a:pt x="2683" y="1105"/>
                  </a:lnTo>
                  <a:lnTo>
                    <a:pt x="2684" y="1104"/>
                  </a:lnTo>
                  <a:lnTo>
                    <a:pt x="2685" y="1104"/>
                  </a:lnTo>
                  <a:lnTo>
                    <a:pt x="2685" y="1105"/>
                  </a:lnTo>
                  <a:lnTo>
                    <a:pt x="2683" y="1108"/>
                  </a:lnTo>
                  <a:lnTo>
                    <a:pt x="2683" y="1109"/>
                  </a:lnTo>
                  <a:lnTo>
                    <a:pt x="2684" y="1112"/>
                  </a:lnTo>
                  <a:lnTo>
                    <a:pt x="2684" y="1114"/>
                  </a:lnTo>
                  <a:lnTo>
                    <a:pt x="2684" y="1118"/>
                  </a:lnTo>
                  <a:lnTo>
                    <a:pt x="2685" y="1120"/>
                  </a:lnTo>
                  <a:lnTo>
                    <a:pt x="2686" y="1122"/>
                  </a:lnTo>
                  <a:lnTo>
                    <a:pt x="2687" y="1126"/>
                  </a:lnTo>
                  <a:lnTo>
                    <a:pt x="2687" y="1128"/>
                  </a:lnTo>
                  <a:lnTo>
                    <a:pt x="2687" y="1129"/>
                  </a:lnTo>
                  <a:lnTo>
                    <a:pt x="2688" y="1133"/>
                  </a:lnTo>
                  <a:lnTo>
                    <a:pt x="2688" y="1135"/>
                  </a:lnTo>
                  <a:lnTo>
                    <a:pt x="2688" y="1137"/>
                  </a:lnTo>
                  <a:lnTo>
                    <a:pt x="2689" y="1139"/>
                  </a:lnTo>
                  <a:lnTo>
                    <a:pt x="2689" y="1142"/>
                  </a:lnTo>
                  <a:lnTo>
                    <a:pt x="2690" y="1145"/>
                  </a:lnTo>
                  <a:lnTo>
                    <a:pt x="2690" y="1147"/>
                  </a:lnTo>
                  <a:lnTo>
                    <a:pt x="2693" y="1151"/>
                  </a:lnTo>
                  <a:lnTo>
                    <a:pt x="2694" y="1152"/>
                  </a:lnTo>
                  <a:lnTo>
                    <a:pt x="2694" y="1152"/>
                  </a:lnTo>
                  <a:lnTo>
                    <a:pt x="2696" y="1154"/>
                  </a:lnTo>
                  <a:lnTo>
                    <a:pt x="2695" y="1155"/>
                  </a:lnTo>
                  <a:lnTo>
                    <a:pt x="2697" y="1159"/>
                  </a:lnTo>
                  <a:lnTo>
                    <a:pt x="2697" y="1161"/>
                  </a:lnTo>
                  <a:lnTo>
                    <a:pt x="2700" y="1163"/>
                  </a:lnTo>
                  <a:lnTo>
                    <a:pt x="2700" y="1164"/>
                  </a:lnTo>
                  <a:lnTo>
                    <a:pt x="2700" y="1164"/>
                  </a:lnTo>
                  <a:lnTo>
                    <a:pt x="2701" y="1165"/>
                  </a:lnTo>
                  <a:lnTo>
                    <a:pt x="2702" y="1167"/>
                  </a:lnTo>
                  <a:lnTo>
                    <a:pt x="2703" y="1169"/>
                  </a:lnTo>
                  <a:lnTo>
                    <a:pt x="2704" y="1172"/>
                  </a:lnTo>
                  <a:lnTo>
                    <a:pt x="2705" y="1172"/>
                  </a:lnTo>
                  <a:lnTo>
                    <a:pt x="2704" y="1172"/>
                  </a:lnTo>
                  <a:lnTo>
                    <a:pt x="2704" y="1172"/>
                  </a:lnTo>
                  <a:lnTo>
                    <a:pt x="2705" y="1176"/>
                  </a:lnTo>
                  <a:lnTo>
                    <a:pt x="2706" y="1178"/>
                  </a:lnTo>
                  <a:lnTo>
                    <a:pt x="2707" y="1180"/>
                  </a:lnTo>
                  <a:lnTo>
                    <a:pt x="2707" y="1180"/>
                  </a:lnTo>
                  <a:lnTo>
                    <a:pt x="2707" y="1181"/>
                  </a:lnTo>
                  <a:lnTo>
                    <a:pt x="2707" y="1184"/>
                  </a:lnTo>
                  <a:lnTo>
                    <a:pt x="2709" y="1187"/>
                  </a:lnTo>
                  <a:lnTo>
                    <a:pt x="2709" y="1189"/>
                  </a:lnTo>
                  <a:lnTo>
                    <a:pt x="2710" y="1191"/>
                  </a:lnTo>
                  <a:lnTo>
                    <a:pt x="2710" y="1193"/>
                  </a:lnTo>
                  <a:lnTo>
                    <a:pt x="2710" y="1193"/>
                  </a:lnTo>
                  <a:lnTo>
                    <a:pt x="2710" y="1193"/>
                  </a:lnTo>
                  <a:lnTo>
                    <a:pt x="2711" y="1195"/>
                  </a:lnTo>
                  <a:lnTo>
                    <a:pt x="2712" y="1197"/>
                  </a:lnTo>
                  <a:lnTo>
                    <a:pt x="2712" y="1198"/>
                  </a:lnTo>
                  <a:lnTo>
                    <a:pt x="2713" y="1201"/>
                  </a:lnTo>
                  <a:lnTo>
                    <a:pt x="2715" y="1203"/>
                  </a:lnTo>
                  <a:lnTo>
                    <a:pt x="2715" y="1204"/>
                  </a:lnTo>
                  <a:lnTo>
                    <a:pt x="2717" y="1204"/>
                  </a:lnTo>
                  <a:lnTo>
                    <a:pt x="2717" y="1204"/>
                  </a:lnTo>
                  <a:lnTo>
                    <a:pt x="2717" y="1205"/>
                  </a:lnTo>
                  <a:lnTo>
                    <a:pt x="2718" y="1206"/>
                  </a:lnTo>
                  <a:lnTo>
                    <a:pt x="2720" y="1208"/>
                  </a:lnTo>
                  <a:lnTo>
                    <a:pt x="2720" y="1210"/>
                  </a:lnTo>
                  <a:lnTo>
                    <a:pt x="2720" y="1210"/>
                  </a:lnTo>
                  <a:lnTo>
                    <a:pt x="2722" y="1213"/>
                  </a:lnTo>
                  <a:lnTo>
                    <a:pt x="2722" y="1215"/>
                  </a:lnTo>
                  <a:lnTo>
                    <a:pt x="2723" y="1218"/>
                  </a:lnTo>
                  <a:lnTo>
                    <a:pt x="2724" y="1221"/>
                  </a:lnTo>
                  <a:lnTo>
                    <a:pt x="2726" y="1223"/>
                  </a:lnTo>
                  <a:lnTo>
                    <a:pt x="2727" y="1225"/>
                  </a:lnTo>
                  <a:lnTo>
                    <a:pt x="2728" y="1229"/>
                  </a:lnTo>
                  <a:lnTo>
                    <a:pt x="2728" y="1231"/>
                  </a:lnTo>
                  <a:lnTo>
                    <a:pt x="2729" y="1231"/>
                  </a:lnTo>
                  <a:lnTo>
                    <a:pt x="2729" y="1232"/>
                  </a:lnTo>
                  <a:lnTo>
                    <a:pt x="2730" y="1233"/>
                  </a:lnTo>
                  <a:lnTo>
                    <a:pt x="2730" y="1236"/>
                  </a:lnTo>
                  <a:lnTo>
                    <a:pt x="2729" y="1233"/>
                  </a:lnTo>
                  <a:lnTo>
                    <a:pt x="2729" y="1232"/>
                  </a:lnTo>
                  <a:lnTo>
                    <a:pt x="2729" y="1232"/>
                  </a:lnTo>
                  <a:lnTo>
                    <a:pt x="2729" y="1233"/>
                  </a:lnTo>
                  <a:lnTo>
                    <a:pt x="2729" y="1236"/>
                  </a:lnTo>
                  <a:lnTo>
                    <a:pt x="2729" y="1238"/>
                  </a:lnTo>
                  <a:lnTo>
                    <a:pt x="2730" y="1240"/>
                  </a:lnTo>
                  <a:lnTo>
                    <a:pt x="2731" y="1244"/>
                  </a:lnTo>
                  <a:lnTo>
                    <a:pt x="2732" y="1246"/>
                  </a:lnTo>
                  <a:lnTo>
                    <a:pt x="2732" y="1246"/>
                  </a:lnTo>
                  <a:lnTo>
                    <a:pt x="2733" y="1247"/>
                  </a:lnTo>
                  <a:lnTo>
                    <a:pt x="2733" y="1247"/>
                  </a:lnTo>
                  <a:lnTo>
                    <a:pt x="2736" y="1249"/>
                  </a:lnTo>
                  <a:lnTo>
                    <a:pt x="2738" y="1253"/>
                  </a:lnTo>
                  <a:lnTo>
                    <a:pt x="2740" y="1255"/>
                  </a:lnTo>
                  <a:lnTo>
                    <a:pt x="2741" y="1255"/>
                  </a:lnTo>
                  <a:lnTo>
                    <a:pt x="2744" y="1257"/>
                  </a:lnTo>
                  <a:lnTo>
                    <a:pt x="2746" y="1258"/>
                  </a:lnTo>
                  <a:lnTo>
                    <a:pt x="2749" y="1256"/>
                  </a:lnTo>
                  <a:lnTo>
                    <a:pt x="2752" y="1255"/>
                  </a:lnTo>
                  <a:lnTo>
                    <a:pt x="2754" y="1253"/>
                  </a:lnTo>
                  <a:lnTo>
                    <a:pt x="2754" y="1249"/>
                  </a:lnTo>
                  <a:lnTo>
                    <a:pt x="2755" y="1248"/>
                  </a:lnTo>
                  <a:lnTo>
                    <a:pt x="2756" y="1245"/>
                  </a:lnTo>
                  <a:lnTo>
                    <a:pt x="2760" y="1244"/>
                  </a:lnTo>
                  <a:lnTo>
                    <a:pt x="2764" y="1241"/>
                  </a:lnTo>
                  <a:lnTo>
                    <a:pt x="2767" y="1241"/>
                  </a:lnTo>
                  <a:lnTo>
                    <a:pt x="2770" y="1241"/>
                  </a:lnTo>
                  <a:lnTo>
                    <a:pt x="2772" y="1244"/>
                  </a:lnTo>
                  <a:lnTo>
                    <a:pt x="2773" y="1244"/>
                  </a:lnTo>
                  <a:lnTo>
                    <a:pt x="2771" y="1241"/>
                  </a:lnTo>
                  <a:lnTo>
                    <a:pt x="2769" y="1241"/>
                  </a:lnTo>
                  <a:lnTo>
                    <a:pt x="2765" y="1239"/>
                  </a:lnTo>
                  <a:lnTo>
                    <a:pt x="2766" y="1237"/>
                  </a:lnTo>
                  <a:lnTo>
                    <a:pt x="2767" y="1233"/>
                  </a:lnTo>
                  <a:lnTo>
                    <a:pt x="2770" y="1231"/>
                  </a:lnTo>
                  <a:lnTo>
                    <a:pt x="2770" y="1230"/>
                  </a:lnTo>
                  <a:lnTo>
                    <a:pt x="2771" y="1228"/>
                  </a:lnTo>
                  <a:lnTo>
                    <a:pt x="2773" y="1227"/>
                  </a:lnTo>
                  <a:lnTo>
                    <a:pt x="2775" y="1227"/>
                  </a:lnTo>
                  <a:lnTo>
                    <a:pt x="2779" y="1225"/>
                  </a:lnTo>
                  <a:lnTo>
                    <a:pt x="2778" y="1223"/>
                  </a:lnTo>
                  <a:lnTo>
                    <a:pt x="2778" y="1215"/>
                  </a:lnTo>
                  <a:lnTo>
                    <a:pt x="2775" y="1213"/>
                  </a:lnTo>
                  <a:lnTo>
                    <a:pt x="2777" y="1213"/>
                  </a:lnTo>
                  <a:lnTo>
                    <a:pt x="2777" y="1211"/>
                  </a:lnTo>
                  <a:lnTo>
                    <a:pt x="2777" y="1207"/>
                  </a:lnTo>
                  <a:lnTo>
                    <a:pt x="2778" y="1207"/>
                  </a:lnTo>
                  <a:lnTo>
                    <a:pt x="2778" y="1206"/>
                  </a:lnTo>
                  <a:lnTo>
                    <a:pt x="2778" y="1206"/>
                  </a:lnTo>
                  <a:lnTo>
                    <a:pt x="2778" y="1206"/>
                  </a:lnTo>
                  <a:lnTo>
                    <a:pt x="2778" y="1204"/>
                  </a:lnTo>
                  <a:lnTo>
                    <a:pt x="2779" y="1204"/>
                  </a:lnTo>
                  <a:lnTo>
                    <a:pt x="2779" y="1203"/>
                  </a:lnTo>
                  <a:lnTo>
                    <a:pt x="2780" y="1201"/>
                  </a:lnTo>
                  <a:lnTo>
                    <a:pt x="2780" y="1201"/>
                  </a:lnTo>
                  <a:lnTo>
                    <a:pt x="2782" y="1197"/>
                  </a:lnTo>
                  <a:lnTo>
                    <a:pt x="2782" y="1197"/>
                  </a:lnTo>
                  <a:lnTo>
                    <a:pt x="2783" y="1195"/>
                  </a:lnTo>
                  <a:lnTo>
                    <a:pt x="2783" y="1191"/>
                  </a:lnTo>
                  <a:lnTo>
                    <a:pt x="2784" y="1189"/>
                  </a:lnTo>
                  <a:lnTo>
                    <a:pt x="2784" y="1186"/>
                  </a:lnTo>
                  <a:lnTo>
                    <a:pt x="2784" y="1184"/>
                  </a:lnTo>
                  <a:lnTo>
                    <a:pt x="2783" y="1184"/>
                  </a:lnTo>
                  <a:lnTo>
                    <a:pt x="2782" y="1182"/>
                  </a:lnTo>
                  <a:lnTo>
                    <a:pt x="2781" y="1182"/>
                  </a:lnTo>
                  <a:lnTo>
                    <a:pt x="2782" y="1181"/>
                  </a:lnTo>
                  <a:lnTo>
                    <a:pt x="2784" y="1182"/>
                  </a:lnTo>
                  <a:lnTo>
                    <a:pt x="2784" y="1182"/>
                  </a:lnTo>
                  <a:lnTo>
                    <a:pt x="2783" y="1180"/>
                  </a:lnTo>
                  <a:lnTo>
                    <a:pt x="2783" y="1177"/>
                  </a:lnTo>
                  <a:lnTo>
                    <a:pt x="2782" y="1174"/>
                  </a:lnTo>
                  <a:lnTo>
                    <a:pt x="2782" y="1171"/>
                  </a:lnTo>
                  <a:lnTo>
                    <a:pt x="2782" y="1169"/>
                  </a:lnTo>
                  <a:lnTo>
                    <a:pt x="2782" y="1168"/>
                  </a:lnTo>
                  <a:lnTo>
                    <a:pt x="2782" y="1167"/>
                  </a:lnTo>
                  <a:lnTo>
                    <a:pt x="2781" y="1164"/>
                  </a:lnTo>
                  <a:lnTo>
                    <a:pt x="2781" y="1162"/>
                  </a:lnTo>
                  <a:lnTo>
                    <a:pt x="2781" y="1159"/>
                  </a:lnTo>
                  <a:lnTo>
                    <a:pt x="2782" y="1156"/>
                  </a:lnTo>
                  <a:lnTo>
                    <a:pt x="2783" y="1154"/>
                  </a:lnTo>
                  <a:lnTo>
                    <a:pt x="2786" y="1151"/>
                  </a:lnTo>
                  <a:lnTo>
                    <a:pt x="2788" y="1150"/>
                  </a:lnTo>
                  <a:lnTo>
                    <a:pt x="2791" y="1150"/>
                  </a:lnTo>
                  <a:lnTo>
                    <a:pt x="2792" y="1147"/>
                  </a:lnTo>
                  <a:lnTo>
                    <a:pt x="2794" y="1150"/>
                  </a:lnTo>
                  <a:lnTo>
                    <a:pt x="2794" y="1151"/>
                  </a:lnTo>
                  <a:lnTo>
                    <a:pt x="2796" y="1148"/>
                  </a:lnTo>
                  <a:lnTo>
                    <a:pt x="2797" y="1145"/>
                  </a:lnTo>
                  <a:lnTo>
                    <a:pt x="2798" y="1143"/>
                  </a:lnTo>
                  <a:lnTo>
                    <a:pt x="2800" y="1143"/>
                  </a:lnTo>
                  <a:lnTo>
                    <a:pt x="2804" y="1143"/>
                  </a:lnTo>
                  <a:lnTo>
                    <a:pt x="2804" y="1143"/>
                  </a:lnTo>
                  <a:lnTo>
                    <a:pt x="2806" y="1143"/>
                  </a:lnTo>
                  <a:lnTo>
                    <a:pt x="2807" y="1142"/>
                  </a:lnTo>
                  <a:lnTo>
                    <a:pt x="2809" y="1141"/>
                  </a:lnTo>
                  <a:lnTo>
                    <a:pt x="2812" y="1139"/>
                  </a:lnTo>
                  <a:lnTo>
                    <a:pt x="2813" y="1136"/>
                  </a:lnTo>
                  <a:lnTo>
                    <a:pt x="2813" y="1133"/>
                  </a:lnTo>
                  <a:lnTo>
                    <a:pt x="2814" y="1131"/>
                  </a:lnTo>
                  <a:lnTo>
                    <a:pt x="2816" y="1129"/>
                  </a:lnTo>
                  <a:lnTo>
                    <a:pt x="2820" y="1128"/>
                  </a:lnTo>
                  <a:lnTo>
                    <a:pt x="2822" y="1127"/>
                  </a:lnTo>
                  <a:lnTo>
                    <a:pt x="2825" y="1125"/>
                  </a:lnTo>
                  <a:lnTo>
                    <a:pt x="2824" y="1124"/>
                  </a:lnTo>
                  <a:lnTo>
                    <a:pt x="2825" y="1124"/>
                  </a:lnTo>
                  <a:lnTo>
                    <a:pt x="2828" y="1121"/>
                  </a:lnTo>
                  <a:lnTo>
                    <a:pt x="2830" y="1119"/>
                  </a:lnTo>
                  <a:lnTo>
                    <a:pt x="2832" y="1118"/>
                  </a:lnTo>
                  <a:lnTo>
                    <a:pt x="2834" y="1117"/>
                  </a:lnTo>
                  <a:lnTo>
                    <a:pt x="2837" y="1114"/>
                  </a:lnTo>
                  <a:lnTo>
                    <a:pt x="2839" y="1112"/>
                  </a:lnTo>
                  <a:lnTo>
                    <a:pt x="2841" y="1110"/>
                  </a:lnTo>
                  <a:lnTo>
                    <a:pt x="2843" y="1107"/>
                  </a:lnTo>
                  <a:lnTo>
                    <a:pt x="2846" y="1104"/>
                  </a:lnTo>
                  <a:lnTo>
                    <a:pt x="2846" y="1104"/>
                  </a:lnTo>
                  <a:lnTo>
                    <a:pt x="2848" y="1101"/>
                  </a:lnTo>
                  <a:lnTo>
                    <a:pt x="2851" y="1099"/>
                  </a:lnTo>
                  <a:lnTo>
                    <a:pt x="2854" y="1097"/>
                  </a:lnTo>
                  <a:lnTo>
                    <a:pt x="2854" y="1096"/>
                  </a:lnTo>
                  <a:lnTo>
                    <a:pt x="2854" y="1096"/>
                  </a:lnTo>
                  <a:lnTo>
                    <a:pt x="2854" y="1096"/>
                  </a:lnTo>
                  <a:lnTo>
                    <a:pt x="2852" y="1096"/>
                  </a:lnTo>
                  <a:lnTo>
                    <a:pt x="2850" y="1099"/>
                  </a:lnTo>
                  <a:lnTo>
                    <a:pt x="2851" y="1095"/>
                  </a:lnTo>
                  <a:lnTo>
                    <a:pt x="2855" y="1093"/>
                  </a:lnTo>
                  <a:lnTo>
                    <a:pt x="2856" y="1095"/>
                  </a:lnTo>
                  <a:lnTo>
                    <a:pt x="2855" y="1095"/>
                  </a:lnTo>
                  <a:lnTo>
                    <a:pt x="2858" y="1095"/>
                  </a:lnTo>
                  <a:lnTo>
                    <a:pt x="2866" y="1093"/>
                  </a:lnTo>
                  <a:lnTo>
                    <a:pt x="2866" y="1091"/>
                  </a:lnTo>
                  <a:lnTo>
                    <a:pt x="2865" y="1090"/>
                  </a:lnTo>
                  <a:lnTo>
                    <a:pt x="2867" y="1091"/>
                  </a:lnTo>
                  <a:lnTo>
                    <a:pt x="2867" y="1091"/>
                  </a:lnTo>
                  <a:lnTo>
                    <a:pt x="2869" y="1088"/>
                  </a:lnTo>
                  <a:lnTo>
                    <a:pt x="2872" y="1087"/>
                  </a:lnTo>
                  <a:lnTo>
                    <a:pt x="2872" y="1087"/>
                  </a:lnTo>
                  <a:lnTo>
                    <a:pt x="2873" y="1084"/>
                  </a:lnTo>
                  <a:lnTo>
                    <a:pt x="2875" y="1083"/>
                  </a:lnTo>
                  <a:lnTo>
                    <a:pt x="2876" y="1082"/>
                  </a:lnTo>
                  <a:lnTo>
                    <a:pt x="2875" y="1082"/>
                  </a:lnTo>
                  <a:lnTo>
                    <a:pt x="2874" y="1081"/>
                  </a:lnTo>
                  <a:lnTo>
                    <a:pt x="2875" y="1077"/>
                  </a:lnTo>
                  <a:lnTo>
                    <a:pt x="2874" y="1075"/>
                  </a:lnTo>
                  <a:lnTo>
                    <a:pt x="2875" y="1073"/>
                  </a:lnTo>
                  <a:lnTo>
                    <a:pt x="2877" y="1069"/>
                  </a:lnTo>
                  <a:lnTo>
                    <a:pt x="2881" y="1069"/>
                  </a:lnTo>
                  <a:lnTo>
                    <a:pt x="2881" y="1069"/>
                  </a:lnTo>
                  <a:lnTo>
                    <a:pt x="2883" y="1068"/>
                  </a:lnTo>
                  <a:lnTo>
                    <a:pt x="2885" y="1068"/>
                  </a:lnTo>
                  <a:lnTo>
                    <a:pt x="2888" y="1066"/>
                  </a:lnTo>
                  <a:lnTo>
                    <a:pt x="2890" y="1064"/>
                  </a:lnTo>
                  <a:lnTo>
                    <a:pt x="2892" y="1061"/>
                  </a:lnTo>
                  <a:lnTo>
                    <a:pt x="2893" y="1062"/>
                  </a:lnTo>
                  <a:lnTo>
                    <a:pt x="2892" y="1065"/>
                  </a:lnTo>
                  <a:lnTo>
                    <a:pt x="2892" y="1067"/>
                  </a:lnTo>
                  <a:lnTo>
                    <a:pt x="2893" y="1068"/>
                  </a:lnTo>
                  <a:lnTo>
                    <a:pt x="2893" y="1068"/>
                  </a:lnTo>
                  <a:lnTo>
                    <a:pt x="2893" y="1069"/>
                  </a:lnTo>
                  <a:lnTo>
                    <a:pt x="2893" y="1068"/>
                  </a:lnTo>
                  <a:lnTo>
                    <a:pt x="2894" y="1067"/>
                  </a:lnTo>
                  <a:lnTo>
                    <a:pt x="2895" y="1067"/>
                  </a:lnTo>
                  <a:lnTo>
                    <a:pt x="2895" y="1068"/>
                  </a:lnTo>
                  <a:lnTo>
                    <a:pt x="2897" y="1066"/>
                  </a:lnTo>
                  <a:lnTo>
                    <a:pt x="2897" y="1065"/>
                  </a:lnTo>
                  <a:lnTo>
                    <a:pt x="2897" y="1067"/>
                  </a:lnTo>
                  <a:lnTo>
                    <a:pt x="2897" y="1068"/>
                  </a:lnTo>
                  <a:lnTo>
                    <a:pt x="2897" y="1068"/>
                  </a:lnTo>
                  <a:lnTo>
                    <a:pt x="2898" y="1069"/>
                  </a:lnTo>
                  <a:lnTo>
                    <a:pt x="2898" y="1069"/>
                  </a:lnTo>
                  <a:lnTo>
                    <a:pt x="2898" y="1068"/>
                  </a:lnTo>
                  <a:lnTo>
                    <a:pt x="2898" y="1066"/>
                  </a:lnTo>
                  <a:lnTo>
                    <a:pt x="2898" y="1064"/>
                  </a:lnTo>
                  <a:lnTo>
                    <a:pt x="2898" y="1061"/>
                  </a:lnTo>
                  <a:lnTo>
                    <a:pt x="2899" y="1060"/>
                  </a:lnTo>
                  <a:lnTo>
                    <a:pt x="2899" y="1060"/>
                  </a:lnTo>
                  <a:lnTo>
                    <a:pt x="2899" y="1062"/>
                  </a:lnTo>
                  <a:lnTo>
                    <a:pt x="2900" y="1061"/>
                  </a:lnTo>
                  <a:lnTo>
                    <a:pt x="2900" y="1062"/>
                  </a:lnTo>
                  <a:lnTo>
                    <a:pt x="2899" y="1065"/>
                  </a:lnTo>
                  <a:lnTo>
                    <a:pt x="2899" y="1067"/>
                  </a:lnTo>
                  <a:lnTo>
                    <a:pt x="2900" y="1068"/>
                  </a:lnTo>
                  <a:lnTo>
                    <a:pt x="2901" y="1067"/>
                  </a:lnTo>
                  <a:lnTo>
                    <a:pt x="2901" y="1067"/>
                  </a:lnTo>
                  <a:lnTo>
                    <a:pt x="2901" y="1066"/>
                  </a:lnTo>
                  <a:lnTo>
                    <a:pt x="2902" y="1068"/>
                  </a:lnTo>
                  <a:lnTo>
                    <a:pt x="2903" y="1065"/>
                  </a:lnTo>
                  <a:lnTo>
                    <a:pt x="2903" y="1065"/>
                  </a:lnTo>
                  <a:lnTo>
                    <a:pt x="2902" y="1064"/>
                  </a:lnTo>
                  <a:lnTo>
                    <a:pt x="2902" y="1062"/>
                  </a:lnTo>
                  <a:lnTo>
                    <a:pt x="2902" y="1062"/>
                  </a:lnTo>
                  <a:lnTo>
                    <a:pt x="2905" y="1060"/>
                  </a:lnTo>
                  <a:lnTo>
                    <a:pt x="2905" y="1061"/>
                  </a:lnTo>
                  <a:lnTo>
                    <a:pt x="2905" y="1064"/>
                  </a:lnTo>
                  <a:lnTo>
                    <a:pt x="2906" y="1066"/>
                  </a:lnTo>
                  <a:lnTo>
                    <a:pt x="2907" y="1066"/>
                  </a:lnTo>
                  <a:lnTo>
                    <a:pt x="2908" y="1064"/>
                  </a:lnTo>
                  <a:lnTo>
                    <a:pt x="2908" y="1062"/>
                  </a:lnTo>
                  <a:lnTo>
                    <a:pt x="2908" y="1066"/>
                  </a:lnTo>
                  <a:lnTo>
                    <a:pt x="2910" y="1065"/>
                  </a:lnTo>
                  <a:lnTo>
                    <a:pt x="2910" y="1061"/>
                  </a:lnTo>
                  <a:lnTo>
                    <a:pt x="2910" y="1059"/>
                  </a:lnTo>
                  <a:lnTo>
                    <a:pt x="2910" y="1058"/>
                  </a:lnTo>
                  <a:lnTo>
                    <a:pt x="2910" y="1061"/>
                  </a:lnTo>
                  <a:lnTo>
                    <a:pt x="2911" y="1062"/>
                  </a:lnTo>
                  <a:lnTo>
                    <a:pt x="2911" y="1060"/>
                  </a:lnTo>
                  <a:lnTo>
                    <a:pt x="2911" y="1058"/>
                  </a:lnTo>
                  <a:lnTo>
                    <a:pt x="2911" y="1060"/>
                  </a:lnTo>
                  <a:lnTo>
                    <a:pt x="2911" y="1064"/>
                  </a:lnTo>
                  <a:lnTo>
                    <a:pt x="2911" y="1064"/>
                  </a:lnTo>
                  <a:lnTo>
                    <a:pt x="2911" y="1065"/>
                  </a:lnTo>
                  <a:lnTo>
                    <a:pt x="2911" y="1066"/>
                  </a:lnTo>
                  <a:lnTo>
                    <a:pt x="2912" y="1064"/>
                  </a:lnTo>
                  <a:lnTo>
                    <a:pt x="2912" y="1064"/>
                  </a:lnTo>
                  <a:lnTo>
                    <a:pt x="2915" y="1065"/>
                  </a:lnTo>
                  <a:lnTo>
                    <a:pt x="2915" y="1061"/>
                  </a:lnTo>
                  <a:lnTo>
                    <a:pt x="2915" y="1059"/>
                  </a:lnTo>
                  <a:lnTo>
                    <a:pt x="2915" y="1057"/>
                  </a:lnTo>
                  <a:lnTo>
                    <a:pt x="2917" y="1056"/>
                  </a:lnTo>
                  <a:lnTo>
                    <a:pt x="2917" y="1056"/>
                  </a:lnTo>
                  <a:lnTo>
                    <a:pt x="2916" y="1058"/>
                  </a:lnTo>
                  <a:lnTo>
                    <a:pt x="2916" y="1060"/>
                  </a:lnTo>
                  <a:lnTo>
                    <a:pt x="2916" y="1062"/>
                  </a:lnTo>
                  <a:lnTo>
                    <a:pt x="2917" y="1062"/>
                  </a:lnTo>
                  <a:lnTo>
                    <a:pt x="2918" y="1060"/>
                  </a:lnTo>
                  <a:lnTo>
                    <a:pt x="2917" y="1062"/>
                  </a:lnTo>
                  <a:lnTo>
                    <a:pt x="2917" y="1062"/>
                  </a:lnTo>
                  <a:lnTo>
                    <a:pt x="2919" y="1061"/>
                  </a:lnTo>
                  <a:lnTo>
                    <a:pt x="2918" y="1062"/>
                  </a:lnTo>
                  <a:lnTo>
                    <a:pt x="2919" y="1064"/>
                  </a:lnTo>
                  <a:lnTo>
                    <a:pt x="2920" y="1065"/>
                  </a:lnTo>
                  <a:lnTo>
                    <a:pt x="2922" y="1062"/>
                  </a:lnTo>
                  <a:lnTo>
                    <a:pt x="2922" y="1062"/>
                  </a:lnTo>
                  <a:lnTo>
                    <a:pt x="2923" y="1061"/>
                  </a:lnTo>
                  <a:lnTo>
                    <a:pt x="2923" y="1059"/>
                  </a:lnTo>
                  <a:lnTo>
                    <a:pt x="2923" y="1061"/>
                  </a:lnTo>
                  <a:lnTo>
                    <a:pt x="2925" y="1059"/>
                  </a:lnTo>
                  <a:lnTo>
                    <a:pt x="2925" y="1057"/>
                  </a:lnTo>
                  <a:lnTo>
                    <a:pt x="2924" y="1056"/>
                  </a:lnTo>
                  <a:lnTo>
                    <a:pt x="2924" y="1053"/>
                  </a:lnTo>
                  <a:lnTo>
                    <a:pt x="2923" y="1052"/>
                  </a:lnTo>
                  <a:lnTo>
                    <a:pt x="2923" y="1052"/>
                  </a:lnTo>
                  <a:lnTo>
                    <a:pt x="2923" y="1051"/>
                  </a:lnTo>
                  <a:lnTo>
                    <a:pt x="2924" y="1049"/>
                  </a:lnTo>
                  <a:lnTo>
                    <a:pt x="2924" y="1048"/>
                  </a:lnTo>
                  <a:lnTo>
                    <a:pt x="2924" y="1048"/>
                  </a:lnTo>
                  <a:lnTo>
                    <a:pt x="2924" y="1048"/>
                  </a:lnTo>
                  <a:lnTo>
                    <a:pt x="2925" y="1044"/>
                  </a:lnTo>
                  <a:lnTo>
                    <a:pt x="2924" y="1044"/>
                  </a:lnTo>
                  <a:lnTo>
                    <a:pt x="2922" y="1042"/>
                  </a:lnTo>
                  <a:lnTo>
                    <a:pt x="2920" y="1042"/>
                  </a:lnTo>
                  <a:lnTo>
                    <a:pt x="2920" y="1042"/>
                  </a:lnTo>
                  <a:lnTo>
                    <a:pt x="2920" y="1042"/>
                  </a:lnTo>
                  <a:lnTo>
                    <a:pt x="2924" y="1042"/>
                  </a:lnTo>
                  <a:lnTo>
                    <a:pt x="2924" y="1040"/>
                  </a:lnTo>
                  <a:lnTo>
                    <a:pt x="2924" y="1040"/>
                  </a:lnTo>
                  <a:lnTo>
                    <a:pt x="2926" y="1040"/>
                  </a:lnTo>
                  <a:lnTo>
                    <a:pt x="2926" y="1041"/>
                  </a:lnTo>
                  <a:lnTo>
                    <a:pt x="2927" y="1041"/>
                  </a:lnTo>
                  <a:lnTo>
                    <a:pt x="2927" y="1041"/>
                  </a:lnTo>
                  <a:lnTo>
                    <a:pt x="2926" y="1043"/>
                  </a:lnTo>
                  <a:lnTo>
                    <a:pt x="2926" y="1045"/>
                  </a:lnTo>
                  <a:lnTo>
                    <a:pt x="2926" y="1048"/>
                  </a:lnTo>
                  <a:lnTo>
                    <a:pt x="2926" y="1048"/>
                  </a:lnTo>
                  <a:lnTo>
                    <a:pt x="2927" y="1049"/>
                  </a:lnTo>
                  <a:lnTo>
                    <a:pt x="2928" y="1051"/>
                  </a:lnTo>
                  <a:lnTo>
                    <a:pt x="2929" y="1054"/>
                  </a:lnTo>
                  <a:lnTo>
                    <a:pt x="2931" y="1054"/>
                  </a:lnTo>
                  <a:lnTo>
                    <a:pt x="2933" y="1051"/>
                  </a:lnTo>
                  <a:lnTo>
                    <a:pt x="2936" y="1051"/>
                  </a:lnTo>
                  <a:lnTo>
                    <a:pt x="2937" y="1050"/>
                  </a:lnTo>
                  <a:lnTo>
                    <a:pt x="2937" y="1052"/>
                  </a:lnTo>
                  <a:lnTo>
                    <a:pt x="2940" y="1054"/>
                  </a:lnTo>
                  <a:lnTo>
                    <a:pt x="2941" y="1058"/>
                  </a:lnTo>
                  <a:lnTo>
                    <a:pt x="2942" y="1058"/>
                  </a:lnTo>
                  <a:lnTo>
                    <a:pt x="2943" y="1058"/>
                  </a:lnTo>
                  <a:lnTo>
                    <a:pt x="2943" y="1058"/>
                  </a:lnTo>
                  <a:lnTo>
                    <a:pt x="2942" y="1058"/>
                  </a:lnTo>
                  <a:lnTo>
                    <a:pt x="2942" y="1061"/>
                  </a:lnTo>
                  <a:lnTo>
                    <a:pt x="2943" y="1062"/>
                  </a:lnTo>
                  <a:lnTo>
                    <a:pt x="2943" y="1064"/>
                  </a:lnTo>
                  <a:lnTo>
                    <a:pt x="2944" y="1067"/>
                  </a:lnTo>
                  <a:lnTo>
                    <a:pt x="2944" y="1069"/>
                  </a:lnTo>
                  <a:lnTo>
                    <a:pt x="2945" y="1071"/>
                  </a:lnTo>
                  <a:lnTo>
                    <a:pt x="2945" y="1075"/>
                  </a:lnTo>
                  <a:lnTo>
                    <a:pt x="2948" y="1077"/>
                  </a:lnTo>
                  <a:lnTo>
                    <a:pt x="2948" y="1078"/>
                  </a:lnTo>
                  <a:lnTo>
                    <a:pt x="2948" y="1076"/>
                  </a:lnTo>
                  <a:lnTo>
                    <a:pt x="2949" y="1079"/>
                  </a:lnTo>
                  <a:lnTo>
                    <a:pt x="2950" y="1082"/>
                  </a:lnTo>
                  <a:lnTo>
                    <a:pt x="2952" y="1084"/>
                  </a:lnTo>
                  <a:lnTo>
                    <a:pt x="2954" y="1087"/>
                  </a:lnTo>
                  <a:lnTo>
                    <a:pt x="2954" y="1084"/>
                  </a:lnTo>
                  <a:lnTo>
                    <a:pt x="2954" y="1083"/>
                  </a:lnTo>
                  <a:lnTo>
                    <a:pt x="2956" y="1085"/>
                  </a:lnTo>
                  <a:lnTo>
                    <a:pt x="2957" y="1086"/>
                  </a:lnTo>
                  <a:lnTo>
                    <a:pt x="2956" y="1087"/>
                  </a:lnTo>
                  <a:lnTo>
                    <a:pt x="2957" y="1088"/>
                  </a:lnTo>
                  <a:lnTo>
                    <a:pt x="2959" y="1086"/>
                  </a:lnTo>
                  <a:lnTo>
                    <a:pt x="2959" y="1084"/>
                  </a:lnTo>
                  <a:lnTo>
                    <a:pt x="2959" y="1084"/>
                  </a:lnTo>
                  <a:lnTo>
                    <a:pt x="2959" y="1084"/>
                  </a:lnTo>
                  <a:lnTo>
                    <a:pt x="2959" y="1084"/>
                  </a:lnTo>
                  <a:lnTo>
                    <a:pt x="2959" y="1086"/>
                  </a:lnTo>
                  <a:lnTo>
                    <a:pt x="2959" y="1086"/>
                  </a:lnTo>
                  <a:lnTo>
                    <a:pt x="2960" y="1086"/>
                  </a:lnTo>
                  <a:lnTo>
                    <a:pt x="2958" y="1088"/>
                  </a:lnTo>
                  <a:lnTo>
                    <a:pt x="2960" y="1088"/>
                  </a:lnTo>
                  <a:lnTo>
                    <a:pt x="2960" y="1088"/>
                  </a:lnTo>
                  <a:lnTo>
                    <a:pt x="2959" y="1091"/>
                  </a:lnTo>
                  <a:lnTo>
                    <a:pt x="2960" y="1094"/>
                  </a:lnTo>
                  <a:lnTo>
                    <a:pt x="2960" y="1091"/>
                  </a:lnTo>
                  <a:lnTo>
                    <a:pt x="2960" y="1091"/>
                  </a:lnTo>
                  <a:lnTo>
                    <a:pt x="2961" y="1091"/>
                  </a:lnTo>
                  <a:lnTo>
                    <a:pt x="2962" y="1091"/>
                  </a:lnTo>
                  <a:lnTo>
                    <a:pt x="2962" y="1090"/>
                  </a:lnTo>
                  <a:lnTo>
                    <a:pt x="2961" y="1087"/>
                  </a:lnTo>
                  <a:lnTo>
                    <a:pt x="2963" y="1090"/>
                  </a:lnTo>
                  <a:lnTo>
                    <a:pt x="2963" y="1090"/>
                  </a:lnTo>
                  <a:lnTo>
                    <a:pt x="2962" y="1090"/>
                  </a:lnTo>
                  <a:lnTo>
                    <a:pt x="2970" y="1102"/>
                  </a:lnTo>
                  <a:lnTo>
                    <a:pt x="2970" y="1102"/>
                  </a:lnTo>
                  <a:lnTo>
                    <a:pt x="2970" y="1102"/>
                  </a:lnTo>
                  <a:lnTo>
                    <a:pt x="2972" y="1101"/>
                  </a:lnTo>
                  <a:lnTo>
                    <a:pt x="2972" y="1101"/>
                  </a:lnTo>
                  <a:lnTo>
                    <a:pt x="2972" y="1103"/>
                  </a:lnTo>
                  <a:lnTo>
                    <a:pt x="2972" y="1105"/>
                  </a:lnTo>
                  <a:lnTo>
                    <a:pt x="2975" y="1109"/>
                  </a:lnTo>
                  <a:lnTo>
                    <a:pt x="2975" y="1110"/>
                  </a:lnTo>
                  <a:lnTo>
                    <a:pt x="2976" y="1113"/>
                  </a:lnTo>
                  <a:lnTo>
                    <a:pt x="2977" y="1116"/>
                  </a:lnTo>
                  <a:lnTo>
                    <a:pt x="2978" y="1117"/>
                  </a:lnTo>
                  <a:lnTo>
                    <a:pt x="2978" y="1119"/>
                  </a:lnTo>
                  <a:lnTo>
                    <a:pt x="2978" y="1122"/>
                  </a:lnTo>
                  <a:lnTo>
                    <a:pt x="2980" y="1125"/>
                  </a:lnTo>
                  <a:lnTo>
                    <a:pt x="2979" y="1127"/>
                  </a:lnTo>
                  <a:lnTo>
                    <a:pt x="2979" y="1130"/>
                  </a:lnTo>
                  <a:lnTo>
                    <a:pt x="2978" y="1131"/>
                  </a:lnTo>
                  <a:lnTo>
                    <a:pt x="2978" y="1134"/>
                  </a:lnTo>
                  <a:lnTo>
                    <a:pt x="2977" y="1136"/>
                  </a:lnTo>
                  <a:lnTo>
                    <a:pt x="2976" y="1139"/>
                  </a:lnTo>
                  <a:lnTo>
                    <a:pt x="2976" y="1142"/>
                  </a:lnTo>
                  <a:lnTo>
                    <a:pt x="2975" y="1145"/>
                  </a:lnTo>
                  <a:lnTo>
                    <a:pt x="2975" y="1147"/>
                  </a:lnTo>
                  <a:lnTo>
                    <a:pt x="2977" y="1147"/>
                  </a:lnTo>
                  <a:lnTo>
                    <a:pt x="2979" y="1144"/>
                  </a:lnTo>
                  <a:lnTo>
                    <a:pt x="2982" y="1142"/>
                  </a:lnTo>
                  <a:lnTo>
                    <a:pt x="2982" y="1141"/>
                  </a:lnTo>
                  <a:lnTo>
                    <a:pt x="2982" y="1141"/>
                  </a:lnTo>
                  <a:lnTo>
                    <a:pt x="2982" y="1141"/>
                  </a:lnTo>
                  <a:lnTo>
                    <a:pt x="2982" y="1143"/>
                  </a:lnTo>
                  <a:lnTo>
                    <a:pt x="2982" y="1145"/>
                  </a:lnTo>
                  <a:lnTo>
                    <a:pt x="2980" y="1147"/>
                  </a:lnTo>
                  <a:lnTo>
                    <a:pt x="2983" y="1145"/>
                  </a:lnTo>
                  <a:lnTo>
                    <a:pt x="2982" y="1148"/>
                  </a:lnTo>
                  <a:lnTo>
                    <a:pt x="2984" y="1145"/>
                  </a:lnTo>
                  <a:lnTo>
                    <a:pt x="2985" y="1144"/>
                  </a:lnTo>
                  <a:lnTo>
                    <a:pt x="2984" y="1147"/>
                  </a:lnTo>
                  <a:lnTo>
                    <a:pt x="2985" y="1147"/>
                  </a:lnTo>
                  <a:lnTo>
                    <a:pt x="2984" y="1150"/>
                  </a:lnTo>
                  <a:lnTo>
                    <a:pt x="2985" y="1151"/>
                  </a:lnTo>
                  <a:lnTo>
                    <a:pt x="2986" y="1148"/>
                  </a:lnTo>
                  <a:lnTo>
                    <a:pt x="2987" y="1145"/>
                  </a:lnTo>
                  <a:lnTo>
                    <a:pt x="2988" y="1146"/>
                  </a:lnTo>
                  <a:lnTo>
                    <a:pt x="2988" y="1146"/>
                  </a:lnTo>
                  <a:lnTo>
                    <a:pt x="2987" y="1147"/>
                  </a:lnTo>
                  <a:lnTo>
                    <a:pt x="2987" y="1150"/>
                  </a:lnTo>
                  <a:lnTo>
                    <a:pt x="2989" y="1147"/>
                  </a:lnTo>
                  <a:lnTo>
                    <a:pt x="2989" y="1146"/>
                  </a:lnTo>
                  <a:lnTo>
                    <a:pt x="2989" y="1146"/>
                  </a:lnTo>
                  <a:lnTo>
                    <a:pt x="2991" y="1145"/>
                  </a:lnTo>
                  <a:lnTo>
                    <a:pt x="2991" y="1148"/>
                  </a:lnTo>
                  <a:lnTo>
                    <a:pt x="2989" y="1151"/>
                  </a:lnTo>
                  <a:lnTo>
                    <a:pt x="2992" y="1151"/>
                  </a:lnTo>
                  <a:lnTo>
                    <a:pt x="2994" y="1148"/>
                  </a:lnTo>
                  <a:lnTo>
                    <a:pt x="2995" y="1146"/>
                  </a:lnTo>
                  <a:lnTo>
                    <a:pt x="2995" y="1145"/>
                  </a:lnTo>
                  <a:lnTo>
                    <a:pt x="2997" y="1144"/>
                  </a:lnTo>
                  <a:lnTo>
                    <a:pt x="3000" y="1143"/>
                  </a:lnTo>
                  <a:lnTo>
                    <a:pt x="3002" y="1143"/>
                  </a:lnTo>
                  <a:lnTo>
                    <a:pt x="3003" y="1141"/>
                  </a:lnTo>
                  <a:lnTo>
                    <a:pt x="3003" y="1139"/>
                  </a:lnTo>
                  <a:lnTo>
                    <a:pt x="3002" y="1137"/>
                  </a:lnTo>
                  <a:lnTo>
                    <a:pt x="3002" y="1137"/>
                  </a:lnTo>
                  <a:lnTo>
                    <a:pt x="3002" y="1137"/>
                  </a:lnTo>
                  <a:lnTo>
                    <a:pt x="3003" y="1136"/>
                  </a:lnTo>
                  <a:lnTo>
                    <a:pt x="3003" y="1136"/>
                  </a:lnTo>
                  <a:lnTo>
                    <a:pt x="3003" y="1138"/>
                  </a:lnTo>
                  <a:lnTo>
                    <a:pt x="3005" y="1141"/>
                  </a:lnTo>
                  <a:lnTo>
                    <a:pt x="3008" y="1139"/>
                  </a:lnTo>
                  <a:lnTo>
                    <a:pt x="3011" y="1137"/>
                  </a:lnTo>
                  <a:lnTo>
                    <a:pt x="3011" y="1135"/>
                  </a:lnTo>
                  <a:lnTo>
                    <a:pt x="3011" y="1133"/>
                  </a:lnTo>
                  <a:lnTo>
                    <a:pt x="3011" y="1131"/>
                  </a:lnTo>
                  <a:lnTo>
                    <a:pt x="3012" y="1129"/>
                  </a:lnTo>
                  <a:lnTo>
                    <a:pt x="3011" y="1127"/>
                  </a:lnTo>
                  <a:lnTo>
                    <a:pt x="3013" y="1130"/>
                  </a:lnTo>
                  <a:lnTo>
                    <a:pt x="3016" y="1131"/>
                  </a:lnTo>
                  <a:lnTo>
                    <a:pt x="3016" y="1135"/>
                  </a:lnTo>
                  <a:lnTo>
                    <a:pt x="3017" y="1136"/>
                  </a:lnTo>
                  <a:lnTo>
                    <a:pt x="3018" y="1139"/>
                  </a:lnTo>
                  <a:lnTo>
                    <a:pt x="3020" y="1141"/>
                  </a:lnTo>
                  <a:lnTo>
                    <a:pt x="3021" y="1141"/>
                  </a:lnTo>
                  <a:lnTo>
                    <a:pt x="3022" y="1139"/>
                  </a:lnTo>
                  <a:lnTo>
                    <a:pt x="3023" y="1139"/>
                  </a:lnTo>
                  <a:lnTo>
                    <a:pt x="3022" y="1141"/>
                  </a:lnTo>
                  <a:lnTo>
                    <a:pt x="3021" y="1142"/>
                  </a:lnTo>
                  <a:lnTo>
                    <a:pt x="3021" y="1145"/>
                  </a:lnTo>
                  <a:lnTo>
                    <a:pt x="3021" y="1146"/>
                  </a:lnTo>
                  <a:lnTo>
                    <a:pt x="3022" y="1150"/>
                  </a:lnTo>
                  <a:lnTo>
                    <a:pt x="3023" y="1152"/>
                  </a:lnTo>
                  <a:lnTo>
                    <a:pt x="3023" y="1153"/>
                  </a:lnTo>
                  <a:lnTo>
                    <a:pt x="3023" y="1155"/>
                  </a:lnTo>
                  <a:lnTo>
                    <a:pt x="3023" y="1159"/>
                  </a:lnTo>
                  <a:lnTo>
                    <a:pt x="3023" y="1161"/>
                  </a:lnTo>
                  <a:lnTo>
                    <a:pt x="3025" y="1162"/>
                  </a:lnTo>
                  <a:lnTo>
                    <a:pt x="3023" y="1163"/>
                  </a:lnTo>
                  <a:lnTo>
                    <a:pt x="3027" y="1165"/>
                  </a:lnTo>
                  <a:lnTo>
                    <a:pt x="3026" y="1168"/>
                  </a:lnTo>
                  <a:lnTo>
                    <a:pt x="3027" y="1171"/>
                  </a:lnTo>
                  <a:lnTo>
                    <a:pt x="3027" y="1172"/>
                  </a:lnTo>
                  <a:lnTo>
                    <a:pt x="3028" y="1176"/>
                  </a:lnTo>
                  <a:lnTo>
                    <a:pt x="3028" y="1178"/>
                  </a:lnTo>
                  <a:lnTo>
                    <a:pt x="3029" y="1180"/>
                  </a:lnTo>
                  <a:lnTo>
                    <a:pt x="3029" y="1178"/>
                  </a:lnTo>
                  <a:lnTo>
                    <a:pt x="3029" y="1176"/>
                  </a:lnTo>
                  <a:lnTo>
                    <a:pt x="3029" y="1174"/>
                  </a:lnTo>
                  <a:lnTo>
                    <a:pt x="3029" y="1176"/>
                  </a:lnTo>
                  <a:lnTo>
                    <a:pt x="3030" y="1178"/>
                  </a:lnTo>
                  <a:lnTo>
                    <a:pt x="3031" y="1180"/>
                  </a:lnTo>
                  <a:lnTo>
                    <a:pt x="3033" y="1184"/>
                  </a:lnTo>
                  <a:lnTo>
                    <a:pt x="3034" y="1186"/>
                  </a:lnTo>
                  <a:lnTo>
                    <a:pt x="3035" y="1188"/>
                  </a:lnTo>
                  <a:lnTo>
                    <a:pt x="3035" y="1191"/>
                  </a:lnTo>
                  <a:lnTo>
                    <a:pt x="3036" y="1194"/>
                  </a:lnTo>
                  <a:lnTo>
                    <a:pt x="3036" y="1194"/>
                  </a:lnTo>
                  <a:lnTo>
                    <a:pt x="3036" y="1195"/>
                  </a:lnTo>
                  <a:lnTo>
                    <a:pt x="3035" y="1197"/>
                  </a:lnTo>
                  <a:lnTo>
                    <a:pt x="3036" y="1198"/>
                  </a:lnTo>
                  <a:lnTo>
                    <a:pt x="3036" y="1199"/>
                  </a:lnTo>
                  <a:lnTo>
                    <a:pt x="3037" y="1201"/>
                  </a:lnTo>
                  <a:lnTo>
                    <a:pt x="3036" y="1202"/>
                  </a:lnTo>
                  <a:lnTo>
                    <a:pt x="3036" y="1205"/>
                  </a:lnTo>
                  <a:lnTo>
                    <a:pt x="3035" y="1207"/>
                  </a:lnTo>
                  <a:lnTo>
                    <a:pt x="3038" y="1206"/>
                  </a:lnTo>
                  <a:lnTo>
                    <a:pt x="3037" y="1208"/>
                  </a:lnTo>
                  <a:lnTo>
                    <a:pt x="3037" y="1211"/>
                  </a:lnTo>
                  <a:lnTo>
                    <a:pt x="3037" y="1214"/>
                  </a:lnTo>
                  <a:lnTo>
                    <a:pt x="3037" y="1216"/>
                  </a:lnTo>
                  <a:lnTo>
                    <a:pt x="3035" y="1219"/>
                  </a:lnTo>
                  <a:lnTo>
                    <a:pt x="3033" y="1221"/>
                  </a:lnTo>
                  <a:lnTo>
                    <a:pt x="3034" y="1224"/>
                  </a:lnTo>
                  <a:lnTo>
                    <a:pt x="3034" y="1225"/>
                  </a:lnTo>
                  <a:lnTo>
                    <a:pt x="3034" y="1229"/>
                  </a:lnTo>
                  <a:lnTo>
                    <a:pt x="3034" y="1231"/>
                  </a:lnTo>
                  <a:lnTo>
                    <a:pt x="3034" y="1231"/>
                  </a:lnTo>
                  <a:lnTo>
                    <a:pt x="3035" y="1231"/>
                  </a:lnTo>
                  <a:lnTo>
                    <a:pt x="3036" y="1229"/>
                  </a:lnTo>
                  <a:lnTo>
                    <a:pt x="3037" y="1227"/>
                  </a:lnTo>
                  <a:lnTo>
                    <a:pt x="3037" y="1227"/>
                  </a:lnTo>
                  <a:lnTo>
                    <a:pt x="3037" y="1227"/>
                  </a:lnTo>
                  <a:lnTo>
                    <a:pt x="3036" y="1229"/>
                  </a:lnTo>
                  <a:lnTo>
                    <a:pt x="3036" y="1230"/>
                  </a:lnTo>
                  <a:lnTo>
                    <a:pt x="3035" y="1231"/>
                  </a:lnTo>
                  <a:lnTo>
                    <a:pt x="3035" y="1231"/>
                  </a:lnTo>
                  <a:lnTo>
                    <a:pt x="3035" y="1231"/>
                  </a:lnTo>
                  <a:lnTo>
                    <a:pt x="3035" y="1231"/>
                  </a:lnTo>
                  <a:lnTo>
                    <a:pt x="3035" y="1232"/>
                  </a:lnTo>
                  <a:lnTo>
                    <a:pt x="3035" y="1233"/>
                  </a:lnTo>
                  <a:lnTo>
                    <a:pt x="3035" y="1235"/>
                  </a:lnTo>
                  <a:lnTo>
                    <a:pt x="3033" y="1238"/>
                  </a:lnTo>
                  <a:lnTo>
                    <a:pt x="3033" y="1238"/>
                  </a:lnTo>
                  <a:lnTo>
                    <a:pt x="3033" y="1238"/>
                  </a:lnTo>
                  <a:lnTo>
                    <a:pt x="3031" y="1241"/>
                  </a:lnTo>
                  <a:lnTo>
                    <a:pt x="3031" y="1244"/>
                  </a:lnTo>
                  <a:lnTo>
                    <a:pt x="3031" y="1244"/>
                  </a:lnTo>
                  <a:lnTo>
                    <a:pt x="3030" y="1247"/>
                  </a:lnTo>
                  <a:lnTo>
                    <a:pt x="3030" y="1248"/>
                  </a:lnTo>
                  <a:lnTo>
                    <a:pt x="3030" y="1249"/>
                  </a:lnTo>
                  <a:lnTo>
                    <a:pt x="3029" y="1250"/>
                  </a:lnTo>
                  <a:lnTo>
                    <a:pt x="3029" y="1253"/>
                  </a:lnTo>
                  <a:lnTo>
                    <a:pt x="3030" y="1255"/>
                  </a:lnTo>
                  <a:lnTo>
                    <a:pt x="3036" y="1254"/>
                  </a:lnTo>
                  <a:lnTo>
                    <a:pt x="3036" y="1256"/>
                  </a:lnTo>
                  <a:lnTo>
                    <a:pt x="3042" y="1261"/>
                  </a:lnTo>
                  <a:lnTo>
                    <a:pt x="3042" y="1263"/>
                  </a:lnTo>
                  <a:lnTo>
                    <a:pt x="3044" y="1264"/>
                  </a:lnTo>
                  <a:lnTo>
                    <a:pt x="3045" y="1266"/>
                  </a:lnTo>
                  <a:lnTo>
                    <a:pt x="3048" y="1268"/>
                  </a:lnTo>
                  <a:lnTo>
                    <a:pt x="3050" y="1271"/>
                  </a:lnTo>
                  <a:lnTo>
                    <a:pt x="3051" y="1271"/>
                  </a:lnTo>
                  <a:lnTo>
                    <a:pt x="3050" y="1273"/>
                  </a:lnTo>
                  <a:lnTo>
                    <a:pt x="3055" y="1281"/>
                  </a:lnTo>
                  <a:lnTo>
                    <a:pt x="3055" y="1281"/>
                  </a:lnTo>
                  <a:lnTo>
                    <a:pt x="3055" y="1281"/>
                  </a:lnTo>
                  <a:lnTo>
                    <a:pt x="3055" y="1281"/>
                  </a:lnTo>
                  <a:lnTo>
                    <a:pt x="3056" y="1283"/>
                  </a:lnTo>
                  <a:lnTo>
                    <a:pt x="3057" y="1284"/>
                  </a:lnTo>
                  <a:lnTo>
                    <a:pt x="3059" y="1287"/>
                  </a:lnTo>
                  <a:lnTo>
                    <a:pt x="3060" y="1290"/>
                  </a:lnTo>
                  <a:lnTo>
                    <a:pt x="3059" y="1292"/>
                  </a:lnTo>
                  <a:lnTo>
                    <a:pt x="3060" y="1293"/>
                  </a:lnTo>
                  <a:lnTo>
                    <a:pt x="3060" y="1296"/>
                  </a:lnTo>
                  <a:lnTo>
                    <a:pt x="3060" y="1298"/>
                  </a:lnTo>
                  <a:lnTo>
                    <a:pt x="3060" y="1301"/>
                  </a:lnTo>
                  <a:lnTo>
                    <a:pt x="3062" y="1304"/>
                  </a:lnTo>
                  <a:lnTo>
                    <a:pt x="3063" y="1306"/>
                  </a:lnTo>
                  <a:lnTo>
                    <a:pt x="3062" y="1309"/>
                  </a:lnTo>
                  <a:lnTo>
                    <a:pt x="3063" y="1312"/>
                  </a:lnTo>
                  <a:lnTo>
                    <a:pt x="3067" y="1314"/>
                  </a:lnTo>
                  <a:lnTo>
                    <a:pt x="3065" y="1316"/>
                  </a:lnTo>
                  <a:lnTo>
                    <a:pt x="3065" y="1317"/>
                  </a:lnTo>
                  <a:lnTo>
                    <a:pt x="3068" y="1319"/>
                  </a:lnTo>
                  <a:lnTo>
                    <a:pt x="3070" y="1322"/>
                  </a:lnTo>
                  <a:lnTo>
                    <a:pt x="3072" y="1324"/>
                  </a:lnTo>
                  <a:lnTo>
                    <a:pt x="3073" y="1327"/>
                  </a:lnTo>
                  <a:lnTo>
                    <a:pt x="3072" y="1330"/>
                  </a:lnTo>
                  <a:lnTo>
                    <a:pt x="3074" y="1332"/>
                  </a:lnTo>
                  <a:lnTo>
                    <a:pt x="3077" y="1333"/>
                  </a:lnTo>
                  <a:lnTo>
                    <a:pt x="3078" y="1333"/>
                  </a:lnTo>
                  <a:lnTo>
                    <a:pt x="3079" y="1333"/>
                  </a:lnTo>
                  <a:lnTo>
                    <a:pt x="3081" y="1336"/>
                  </a:lnTo>
                  <a:lnTo>
                    <a:pt x="3084" y="1339"/>
                  </a:lnTo>
                  <a:lnTo>
                    <a:pt x="3087" y="1340"/>
                  </a:lnTo>
                  <a:lnTo>
                    <a:pt x="3088" y="1340"/>
                  </a:lnTo>
                  <a:lnTo>
                    <a:pt x="3089" y="1341"/>
                  </a:lnTo>
                  <a:lnTo>
                    <a:pt x="3091" y="1343"/>
                  </a:lnTo>
                  <a:lnTo>
                    <a:pt x="3094" y="1344"/>
                  </a:lnTo>
                  <a:lnTo>
                    <a:pt x="3096" y="1345"/>
                  </a:lnTo>
                  <a:lnTo>
                    <a:pt x="3099" y="1347"/>
                  </a:lnTo>
                  <a:lnTo>
                    <a:pt x="3102" y="1350"/>
                  </a:lnTo>
                  <a:lnTo>
                    <a:pt x="3104" y="1350"/>
                  </a:lnTo>
                  <a:lnTo>
                    <a:pt x="3105" y="1349"/>
                  </a:lnTo>
                  <a:lnTo>
                    <a:pt x="3108" y="1349"/>
                  </a:lnTo>
                  <a:lnTo>
                    <a:pt x="3108" y="1347"/>
                  </a:lnTo>
                  <a:lnTo>
                    <a:pt x="3108" y="1345"/>
                  </a:lnTo>
                  <a:lnTo>
                    <a:pt x="3110" y="1349"/>
                  </a:lnTo>
                  <a:lnTo>
                    <a:pt x="3113" y="1350"/>
                  </a:lnTo>
                  <a:lnTo>
                    <a:pt x="3112" y="1347"/>
                  </a:lnTo>
                  <a:lnTo>
                    <a:pt x="3112" y="1344"/>
                  </a:lnTo>
                  <a:lnTo>
                    <a:pt x="3111" y="1341"/>
                  </a:lnTo>
                  <a:lnTo>
                    <a:pt x="3108" y="1339"/>
                  </a:lnTo>
                  <a:lnTo>
                    <a:pt x="3107" y="1336"/>
                  </a:lnTo>
                  <a:lnTo>
                    <a:pt x="3107" y="1335"/>
                  </a:lnTo>
                  <a:lnTo>
                    <a:pt x="3106" y="1333"/>
                  </a:lnTo>
                  <a:lnTo>
                    <a:pt x="3104" y="1332"/>
                  </a:lnTo>
                  <a:lnTo>
                    <a:pt x="3103" y="1332"/>
                  </a:lnTo>
                  <a:lnTo>
                    <a:pt x="3102" y="1329"/>
                  </a:lnTo>
                  <a:lnTo>
                    <a:pt x="3102" y="1324"/>
                  </a:lnTo>
                  <a:lnTo>
                    <a:pt x="3102" y="1321"/>
                  </a:lnTo>
                  <a:lnTo>
                    <a:pt x="3100" y="1319"/>
                  </a:lnTo>
                  <a:lnTo>
                    <a:pt x="3100" y="1317"/>
                  </a:lnTo>
                  <a:lnTo>
                    <a:pt x="3102" y="1314"/>
                  </a:lnTo>
                  <a:lnTo>
                    <a:pt x="3102" y="1312"/>
                  </a:lnTo>
                  <a:lnTo>
                    <a:pt x="3102" y="1312"/>
                  </a:lnTo>
                  <a:lnTo>
                    <a:pt x="3102" y="1309"/>
                  </a:lnTo>
                  <a:lnTo>
                    <a:pt x="3102" y="1306"/>
                  </a:lnTo>
                  <a:lnTo>
                    <a:pt x="3102" y="1304"/>
                  </a:lnTo>
                  <a:lnTo>
                    <a:pt x="3099" y="1300"/>
                  </a:lnTo>
                  <a:lnTo>
                    <a:pt x="3098" y="1298"/>
                  </a:lnTo>
                  <a:lnTo>
                    <a:pt x="3097" y="1296"/>
                  </a:lnTo>
                  <a:lnTo>
                    <a:pt x="3097" y="1296"/>
                  </a:lnTo>
                  <a:lnTo>
                    <a:pt x="3094" y="1292"/>
                  </a:lnTo>
                  <a:lnTo>
                    <a:pt x="3091" y="1291"/>
                  </a:lnTo>
                  <a:lnTo>
                    <a:pt x="3089" y="1289"/>
                  </a:lnTo>
                  <a:lnTo>
                    <a:pt x="3087" y="1285"/>
                  </a:lnTo>
                  <a:lnTo>
                    <a:pt x="3085" y="1283"/>
                  </a:lnTo>
                  <a:lnTo>
                    <a:pt x="3082" y="1283"/>
                  </a:lnTo>
                  <a:lnTo>
                    <a:pt x="3080" y="1281"/>
                  </a:lnTo>
                  <a:lnTo>
                    <a:pt x="3078" y="1279"/>
                  </a:lnTo>
                  <a:lnTo>
                    <a:pt x="3076" y="1275"/>
                  </a:lnTo>
                  <a:lnTo>
                    <a:pt x="3073" y="1274"/>
                  </a:lnTo>
                  <a:lnTo>
                    <a:pt x="3072" y="1274"/>
                  </a:lnTo>
                  <a:lnTo>
                    <a:pt x="3069" y="1274"/>
                  </a:lnTo>
                  <a:lnTo>
                    <a:pt x="3067" y="1273"/>
                  </a:lnTo>
                  <a:lnTo>
                    <a:pt x="3063" y="1272"/>
                  </a:lnTo>
                  <a:lnTo>
                    <a:pt x="3061" y="1271"/>
                  </a:lnTo>
                  <a:lnTo>
                    <a:pt x="3060" y="1268"/>
                  </a:lnTo>
                  <a:lnTo>
                    <a:pt x="3056" y="1266"/>
                  </a:lnTo>
                  <a:lnTo>
                    <a:pt x="3056" y="1263"/>
                  </a:lnTo>
                  <a:lnTo>
                    <a:pt x="3056" y="1262"/>
                  </a:lnTo>
                  <a:lnTo>
                    <a:pt x="3057" y="1265"/>
                  </a:lnTo>
                  <a:lnTo>
                    <a:pt x="3060" y="1267"/>
                  </a:lnTo>
                  <a:lnTo>
                    <a:pt x="3060" y="1267"/>
                  </a:lnTo>
                  <a:lnTo>
                    <a:pt x="3060" y="1267"/>
                  </a:lnTo>
                  <a:lnTo>
                    <a:pt x="3060" y="1265"/>
                  </a:lnTo>
                  <a:lnTo>
                    <a:pt x="3060" y="1262"/>
                  </a:lnTo>
                  <a:lnTo>
                    <a:pt x="3059" y="1261"/>
                  </a:lnTo>
                  <a:lnTo>
                    <a:pt x="3057" y="1256"/>
                  </a:lnTo>
                  <a:lnTo>
                    <a:pt x="3057" y="1254"/>
                  </a:lnTo>
                  <a:lnTo>
                    <a:pt x="3056" y="1252"/>
                  </a:lnTo>
                  <a:lnTo>
                    <a:pt x="3056" y="1253"/>
                  </a:lnTo>
                  <a:lnTo>
                    <a:pt x="3056" y="1252"/>
                  </a:lnTo>
                  <a:lnTo>
                    <a:pt x="3056" y="1254"/>
                  </a:lnTo>
                  <a:lnTo>
                    <a:pt x="3054" y="1252"/>
                  </a:lnTo>
                  <a:lnTo>
                    <a:pt x="3054" y="1250"/>
                  </a:lnTo>
                  <a:lnTo>
                    <a:pt x="3053" y="1247"/>
                  </a:lnTo>
                  <a:lnTo>
                    <a:pt x="3053" y="1246"/>
                  </a:lnTo>
                  <a:lnTo>
                    <a:pt x="3053" y="1244"/>
                  </a:lnTo>
                  <a:lnTo>
                    <a:pt x="3051" y="1241"/>
                  </a:lnTo>
                  <a:lnTo>
                    <a:pt x="3048" y="1241"/>
                  </a:lnTo>
                  <a:lnTo>
                    <a:pt x="3046" y="1242"/>
                  </a:lnTo>
                  <a:lnTo>
                    <a:pt x="3045" y="1240"/>
                  </a:lnTo>
                  <a:lnTo>
                    <a:pt x="3044" y="1239"/>
                  </a:lnTo>
                  <a:lnTo>
                    <a:pt x="3044" y="1237"/>
                  </a:lnTo>
                  <a:lnTo>
                    <a:pt x="3043" y="1235"/>
                  </a:lnTo>
                  <a:lnTo>
                    <a:pt x="3043" y="1231"/>
                  </a:lnTo>
                  <a:lnTo>
                    <a:pt x="3043" y="1231"/>
                  </a:lnTo>
                  <a:lnTo>
                    <a:pt x="3043" y="1229"/>
                  </a:lnTo>
                  <a:lnTo>
                    <a:pt x="3044" y="1227"/>
                  </a:lnTo>
                  <a:lnTo>
                    <a:pt x="3044" y="1225"/>
                  </a:lnTo>
                  <a:lnTo>
                    <a:pt x="3044" y="1223"/>
                  </a:lnTo>
                  <a:lnTo>
                    <a:pt x="3046" y="1221"/>
                  </a:lnTo>
                  <a:lnTo>
                    <a:pt x="3046" y="1221"/>
                  </a:lnTo>
                  <a:lnTo>
                    <a:pt x="3046" y="1221"/>
                  </a:lnTo>
                  <a:lnTo>
                    <a:pt x="3047" y="1218"/>
                  </a:lnTo>
                  <a:lnTo>
                    <a:pt x="3047" y="1218"/>
                  </a:lnTo>
                  <a:lnTo>
                    <a:pt x="3047" y="1216"/>
                  </a:lnTo>
                  <a:lnTo>
                    <a:pt x="3048" y="1213"/>
                  </a:lnTo>
                  <a:lnTo>
                    <a:pt x="3048" y="1212"/>
                  </a:lnTo>
                  <a:lnTo>
                    <a:pt x="3050" y="1210"/>
                  </a:lnTo>
                  <a:lnTo>
                    <a:pt x="3052" y="1207"/>
                  </a:lnTo>
                  <a:lnTo>
                    <a:pt x="3052" y="1206"/>
                  </a:lnTo>
                  <a:lnTo>
                    <a:pt x="3052" y="1206"/>
                  </a:lnTo>
                  <a:lnTo>
                    <a:pt x="3052" y="1204"/>
                  </a:lnTo>
                  <a:lnTo>
                    <a:pt x="3054" y="1202"/>
                  </a:lnTo>
                  <a:lnTo>
                    <a:pt x="3054" y="1202"/>
                  </a:lnTo>
                  <a:lnTo>
                    <a:pt x="3054" y="1202"/>
                  </a:lnTo>
                  <a:lnTo>
                    <a:pt x="3054" y="1198"/>
                  </a:lnTo>
                  <a:lnTo>
                    <a:pt x="3054" y="1195"/>
                  </a:lnTo>
                  <a:lnTo>
                    <a:pt x="3054" y="1195"/>
                  </a:lnTo>
                  <a:lnTo>
                    <a:pt x="3054" y="1194"/>
                  </a:lnTo>
                  <a:lnTo>
                    <a:pt x="3055" y="1189"/>
                  </a:lnTo>
                  <a:lnTo>
                    <a:pt x="3055" y="1189"/>
                  </a:lnTo>
                  <a:lnTo>
                    <a:pt x="3055" y="1189"/>
                  </a:lnTo>
                  <a:lnTo>
                    <a:pt x="3054" y="1187"/>
                  </a:lnTo>
                  <a:lnTo>
                    <a:pt x="3054" y="1186"/>
                  </a:lnTo>
                  <a:lnTo>
                    <a:pt x="3055" y="1184"/>
                  </a:lnTo>
                  <a:lnTo>
                    <a:pt x="3057" y="1182"/>
                  </a:lnTo>
                  <a:lnTo>
                    <a:pt x="3061" y="1184"/>
                  </a:lnTo>
                  <a:lnTo>
                    <a:pt x="3062" y="1181"/>
                  </a:lnTo>
                  <a:lnTo>
                    <a:pt x="3065" y="1184"/>
                  </a:lnTo>
                  <a:lnTo>
                    <a:pt x="3068" y="1184"/>
                  </a:lnTo>
                  <a:lnTo>
                    <a:pt x="3068" y="1184"/>
                  </a:lnTo>
                  <a:lnTo>
                    <a:pt x="3067" y="1185"/>
                  </a:lnTo>
                  <a:lnTo>
                    <a:pt x="3067" y="1186"/>
                  </a:lnTo>
                  <a:lnTo>
                    <a:pt x="3067" y="1189"/>
                  </a:lnTo>
                  <a:lnTo>
                    <a:pt x="3067" y="1190"/>
                  </a:lnTo>
                  <a:lnTo>
                    <a:pt x="3067" y="1191"/>
                  </a:lnTo>
                  <a:lnTo>
                    <a:pt x="3067" y="1193"/>
                  </a:lnTo>
                  <a:lnTo>
                    <a:pt x="3068" y="1195"/>
                  </a:lnTo>
                  <a:lnTo>
                    <a:pt x="3070" y="1195"/>
                  </a:lnTo>
                  <a:lnTo>
                    <a:pt x="3071" y="1195"/>
                  </a:lnTo>
                  <a:lnTo>
                    <a:pt x="3073" y="1195"/>
                  </a:lnTo>
                  <a:lnTo>
                    <a:pt x="3079" y="1194"/>
                  </a:lnTo>
                  <a:lnTo>
                    <a:pt x="3081" y="1196"/>
                  </a:lnTo>
                  <a:lnTo>
                    <a:pt x="3082" y="1197"/>
                  </a:lnTo>
                  <a:lnTo>
                    <a:pt x="3082" y="1197"/>
                  </a:lnTo>
                  <a:lnTo>
                    <a:pt x="3085" y="1199"/>
                  </a:lnTo>
                  <a:lnTo>
                    <a:pt x="3086" y="1198"/>
                  </a:lnTo>
                  <a:lnTo>
                    <a:pt x="3087" y="1202"/>
                  </a:lnTo>
                  <a:lnTo>
                    <a:pt x="3089" y="1201"/>
                  </a:lnTo>
                  <a:lnTo>
                    <a:pt x="3091" y="1203"/>
                  </a:lnTo>
                  <a:lnTo>
                    <a:pt x="3091" y="1203"/>
                  </a:lnTo>
                  <a:lnTo>
                    <a:pt x="3091" y="1204"/>
                  </a:lnTo>
                  <a:lnTo>
                    <a:pt x="3094" y="1206"/>
                  </a:lnTo>
                  <a:lnTo>
                    <a:pt x="3094" y="1206"/>
                  </a:lnTo>
                  <a:lnTo>
                    <a:pt x="3094" y="1207"/>
                  </a:lnTo>
                  <a:lnTo>
                    <a:pt x="3094" y="1208"/>
                  </a:lnTo>
                  <a:lnTo>
                    <a:pt x="3094" y="1206"/>
                  </a:lnTo>
                  <a:lnTo>
                    <a:pt x="3094" y="1206"/>
                  </a:lnTo>
                  <a:lnTo>
                    <a:pt x="3094" y="1208"/>
                  </a:lnTo>
                  <a:lnTo>
                    <a:pt x="3094" y="1206"/>
                  </a:lnTo>
                  <a:lnTo>
                    <a:pt x="3095" y="1208"/>
                  </a:lnTo>
                  <a:lnTo>
                    <a:pt x="3096" y="1208"/>
                  </a:lnTo>
                  <a:lnTo>
                    <a:pt x="3095" y="1210"/>
                  </a:lnTo>
                  <a:lnTo>
                    <a:pt x="3095" y="1210"/>
                  </a:lnTo>
                  <a:lnTo>
                    <a:pt x="3095" y="1210"/>
                  </a:lnTo>
                  <a:lnTo>
                    <a:pt x="3096" y="1210"/>
                  </a:lnTo>
                  <a:lnTo>
                    <a:pt x="3097" y="1211"/>
                  </a:lnTo>
                  <a:lnTo>
                    <a:pt x="3097" y="1215"/>
                  </a:lnTo>
                  <a:lnTo>
                    <a:pt x="3097" y="1216"/>
                  </a:lnTo>
                  <a:lnTo>
                    <a:pt x="3097" y="1218"/>
                  </a:lnTo>
                  <a:lnTo>
                    <a:pt x="3097" y="1219"/>
                  </a:lnTo>
                  <a:lnTo>
                    <a:pt x="3097" y="1220"/>
                  </a:lnTo>
                  <a:lnTo>
                    <a:pt x="3100" y="1220"/>
                  </a:lnTo>
                  <a:lnTo>
                    <a:pt x="3100" y="1219"/>
                  </a:lnTo>
                  <a:lnTo>
                    <a:pt x="3100" y="1219"/>
                  </a:lnTo>
                  <a:lnTo>
                    <a:pt x="3102" y="1216"/>
                  </a:lnTo>
                  <a:lnTo>
                    <a:pt x="3103" y="1215"/>
                  </a:lnTo>
                  <a:lnTo>
                    <a:pt x="3105" y="1218"/>
                  </a:lnTo>
                  <a:lnTo>
                    <a:pt x="3105" y="1219"/>
                  </a:lnTo>
                  <a:lnTo>
                    <a:pt x="3104" y="1221"/>
                  </a:lnTo>
                  <a:lnTo>
                    <a:pt x="3105" y="1221"/>
                  </a:lnTo>
                  <a:lnTo>
                    <a:pt x="3105" y="1221"/>
                  </a:lnTo>
                  <a:lnTo>
                    <a:pt x="3103" y="1222"/>
                  </a:lnTo>
                  <a:lnTo>
                    <a:pt x="3103" y="1222"/>
                  </a:lnTo>
                  <a:lnTo>
                    <a:pt x="3103" y="1222"/>
                  </a:lnTo>
                  <a:lnTo>
                    <a:pt x="3103" y="1223"/>
                  </a:lnTo>
                  <a:lnTo>
                    <a:pt x="3105" y="1224"/>
                  </a:lnTo>
                  <a:lnTo>
                    <a:pt x="3107" y="1223"/>
                  </a:lnTo>
                  <a:lnTo>
                    <a:pt x="3113" y="1225"/>
                  </a:lnTo>
                  <a:lnTo>
                    <a:pt x="3114" y="1224"/>
                  </a:lnTo>
                  <a:lnTo>
                    <a:pt x="3115" y="1227"/>
                  </a:lnTo>
                  <a:lnTo>
                    <a:pt x="3116" y="1225"/>
                  </a:lnTo>
                  <a:lnTo>
                    <a:pt x="3115" y="1227"/>
                  </a:lnTo>
                  <a:lnTo>
                    <a:pt x="3115" y="1227"/>
                  </a:lnTo>
                  <a:lnTo>
                    <a:pt x="3115" y="1227"/>
                  </a:lnTo>
                  <a:lnTo>
                    <a:pt x="3117" y="1229"/>
                  </a:lnTo>
                  <a:lnTo>
                    <a:pt x="3120" y="1229"/>
                  </a:lnTo>
                  <a:lnTo>
                    <a:pt x="3123" y="1231"/>
                  </a:lnTo>
                  <a:lnTo>
                    <a:pt x="3124" y="1233"/>
                  </a:lnTo>
                  <a:lnTo>
                    <a:pt x="3121" y="1233"/>
                  </a:lnTo>
                  <a:lnTo>
                    <a:pt x="3121" y="1233"/>
                  </a:lnTo>
                  <a:lnTo>
                    <a:pt x="3121" y="1233"/>
                  </a:lnTo>
                  <a:lnTo>
                    <a:pt x="3121" y="1237"/>
                  </a:lnTo>
                  <a:lnTo>
                    <a:pt x="3120" y="1238"/>
                  </a:lnTo>
                  <a:lnTo>
                    <a:pt x="3120" y="1238"/>
                  </a:lnTo>
                  <a:lnTo>
                    <a:pt x="3120" y="1238"/>
                  </a:lnTo>
                  <a:lnTo>
                    <a:pt x="3120" y="1240"/>
                  </a:lnTo>
                  <a:lnTo>
                    <a:pt x="3120" y="1248"/>
                  </a:lnTo>
                  <a:lnTo>
                    <a:pt x="3122" y="1248"/>
                  </a:lnTo>
                  <a:lnTo>
                    <a:pt x="3122" y="1249"/>
                  </a:lnTo>
                  <a:lnTo>
                    <a:pt x="3120" y="1250"/>
                  </a:lnTo>
                  <a:lnTo>
                    <a:pt x="3120" y="1250"/>
                  </a:lnTo>
                  <a:lnTo>
                    <a:pt x="3120" y="1250"/>
                  </a:lnTo>
                  <a:lnTo>
                    <a:pt x="3122" y="1252"/>
                  </a:lnTo>
                  <a:lnTo>
                    <a:pt x="3124" y="1249"/>
                  </a:lnTo>
                  <a:lnTo>
                    <a:pt x="3125" y="1249"/>
                  </a:lnTo>
                  <a:lnTo>
                    <a:pt x="3125" y="1249"/>
                  </a:lnTo>
                  <a:lnTo>
                    <a:pt x="3127" y="1248"/>
                  </a:lnTo>
                  <a:lnTo>
                    <a:pt x="3128" y="1246"/>
                  </a:lnTo>
                  <a:lnTo>
                    <a:pt x="3128" y="1246"/>
                  </a:lnTo>
                  <a:lnTo>
                    <a:pt x="3128" y="1246"/>
                  </a:lnTo>
                  <a:lnTo>
                    <a:pt x="3128" y="1245"/>
                  </a:lnTo>
                  <a:lnTo>
                    <a:pt x="3131" y="1244"/>
                  </a:lnTo>
                  <a:lnTo>
                    <a:pt x="3137" y="1241"/>
                  </a:lnTo>
                  <a:lnTo>
                    <a:pt x="3138" y="1240"/>
                  </a:lnTo>
                  <a:lnTo>
                    <a:pt x="3138" y="1239"/>
                  </a:lnTo>
                  <a:lnTo>
                    <a:pt x="3138" y="1239"/>
                  </a:lnTo>
                  <a:lnTo>
                    <a:pt x="3138" y="1237"/>
                  </a:lnTo>
                  <a:lnTo>
                    <a:pt x="3137" y="1235"/>
                  </a:lnTo>
                  <a:lnTo>
                    <a:pt x="3134" y="1232"/>
                  </a:lnTo>
                  <a:lnTo>
                    <a:pt x="3134" y="1232"/>
                  </a:lnTo>
                  <a:lnTo>
                    <a:pt x="3136" y="1233"/>
                  </a:lnTo>
                  <a:lnTo>
                    <a:pt x="3138" y="1236"/>
                  </a:lnTo>
                  <a:lnTo>
                    <a:pt x="3141" y="1238"/>
                  </a:lnTo>
                  <a:lnTo>
                    <a:pt x="3144" y="1237"/>
                  </a:lnTo>
                  <a:lnTo>
                    <a:pt x="3144" y="1237"/>
                  </a:lnTo>
                  <a:lnTo>
                    <a:pt x="3144" y="1237"/>
                  </a:lnTo>
                  <a:lnTo>
                    <a:pt x="3144" y="1235"/>
                  </a:lnTo>
                  <a:lnTo>
                    <a:pt x="3141" y="1231"/>
                  </a:lnTo>
                  <a:lnTo>
                    <a:pt x="3140" y="1231"/>
                  </a:lnTo>
                  <a:lnTo>
                    <a:pt x="3139" y="1230"/>
                  </a:lnTo>
                  <a:lnTo>
                    <a:pt x="3138" y="1229"/>
                  </a:lnTo>
                  <a:lnTo>
                    <a:pt x="3140" y="1230"/>
                  </a:lnTo>
                  <a:lnTo>
                    <a:pt x="3140" y="1231"/>
                  </a:lnTo>
                  <a:lnTo>
                    <a:pt x="3141" y="1231"/>
                  </a:lnTo>
                  <a:lnTo>
                    <a:pt x="3144" y="1233"/>
                  </a:lnTo>
                  <a:lnTo>
                    <a:pt x="3144" y="1233"/>
                  </a:lnTo>
                  <a:lnTo>
                    <a:pt x="3144" y="1233"/>
                  </a:lnTo>
                  <a:lnTo>
                    <a:pt x="3144" y="1231"/>
                  </a:lnTo>
                  <a:lnTo>
                    <a:pt x="3142" y="1231"/>
                  </a:lnTo>
                  <a:lnTo>
                    <a:pt x="3144" y="1231"/>
                  </a:lnTo>
                  <a:lnTo>
                    <a:pt x="3145" y="1231"/>
                  </a:lnTo>
                  <a:lnTo>
                    <a:pt x="3146" y="1230"/>
                  </a:lnTo>
                  <a:lnTo>
                    <a:pt x="3146" y="1230"/>
                  </a:lnTo>
                  <a:lnTo>
                    <a:pt x="3144" y="1228"/>
                  </a:lnTo>
                  <a:lnTo>
                    <a:pt x="3142" y="1228"/>
                  </a:lnTo>
                  <a:lnTo>
                    <a:pt x="3142" y="1228"/>
                  </a:lnTo>
                  <a:lnTo>
                    <a:pt x="3145" y="1228"/>
                  </a:lnTo>
                  <a:lnTo>
                    <a:pt x="3145" y="1228"/>
                  </a:lnTo>
                  <a:lnTo>
                    <a:pt x="3145" y="1228"/>
                  </a:lnTo>
                  <a:lnTo>
                    <a:pt x="3145" y="1224"/>
                  </a:lnTo>
                  <a:lnTo>
                    <a:pt x="3145" y="1224"/>
                  </a:lnTo>
                  <a:lnTo>
                    <a:pt x="3147" y="1222"/>
                  </a:lnTo>
                  <a:lnTo>
                    <a:pt x="3147" y="1222"/>
                  </a:lnTo>
                  <a:lnTo>
                    <a:pt x="3148" y="1222"/>
                  </a:lnTo>
                  <a:lnTo>
                    <a:pt x="3149" y="1222"/>
                  </a:lnTo>
                  <a:lnTo>
                    <a:pt x="3150" y="1224"/>
                  </a:lnTo>
                  <a:lnTo>
                    <a:pt x="3154" y="1225"/>
                  </a:lnTo>
                  <a:lnTo>
                    <a:pt x="3157" y="1224"/>
                  </a:lnTo>
                  <a:lnTo>
                    <a:pt x="3161" y="1222"/>
                  </a:lnTo>
                  <a:lnTo>
                    <a:pt x="3163" y="1222"/>
                  </a:lnTo>
                  <a:lnTo>
                    <a:pt x="3165" y="1220"/>
                  </a:lnTo>
                  <a:lnTo>
                    <a:pt x="3166" y="1219"/>
                  </a:lnTo>
                  <a:lnTo>
                    <a:pt x="3168" y="1218"/>
                  </a:lnTo>
                  <a:lnTo>
                    <a:pt x="3171" y="1215"/>
                  </a:lnTo>
                  <a:lnTo>
                    <a:pt x="3175" y="1213"/>
                  </a:lnTo>
                  <a:lnTo>
                    <a:pt x="3178" y="1211"/>
                  </a:lnTo>
                  <a:lnTo>
                    <a:pt x="3178" y="1211"/>
                  </a:lnTo>
                  <a:lnTo>
                    <a:pt x="3178" y="1211"/>
                  </a:lnTo>
                  <a:lnTo>
                    <a:pt x="3178" y="1210"/>
                  </a:lnTo>
                  <a:lnTo>
                    <a:pt x="3180" y="1207"/>
                  </a:lnTo>
                  <a:lnTo>
                    <a:pt x="3180" y="1207"/>
                  </a:lnTo>
                  <a:lnTo>
                    <a:pt x="3181" y="1207"/>
                  </a:lnTo>
                  <a:lnTo>
                    <a:pt x="3179" y="1206"/>
                  </a:lnTo>
                  <a:lnTo>
                    <a:pt x="3180" y="1204"/>
                  </a:lnTo>
                  <a:lnTo>
                    <a:pt x="3180" y="1204"/>
                  </a:lnTo>
                  <a:lnTo>
                    <a:pt x="3180" y="1204"/>
                  </a:lnTo>
                  <a:lnTo>
                    <a:pt x="3180" y="1203"/>
                  </a:lnTo>
                  <a:lnTo>
                    <a:pt x="3181" y="1201"/>
                  </a:lnTo>
                  <a:lnTo>
                    <a:pt x="3180" y="1201"/>
                  </a:lnTo>
                  <a:lnTo>
                    <a:pt x="3180" y="1201"/>
                  </a:lnTo>
                  <a:lnTo>
                    <a:pt x="3180" y="1201"/>
                  </a:lnTo>
                  <a:lnTo>
                    <a:pt x="3180" y="1199"/>
                  </a:lnTo>
                  <a:lnTo>
                    <a:pt x="3180" y="1199"/>
                  </a:lnTo>
                  <a:lnTo>
                    <a:pt x="3180" y="1197"/>
                  </a:lnTo>
                  <a:lnTo>
                    <a:pt x="3181" y="1197"/>
                  </a:lnTo>
                  <a:lnTo>
                    <a:pt x="3181" y="1197"/>
                  </a:lnTo>
                  <a:lnTo>
                    <a:pt x="3181" y="1197"/>
                  </a:lnTo>
                  <a:lnTo>
                    <a:pt x="3181" y="1195"/>
                  </a:lnTo>
                  <a:lnTo>
                    <a:pt x="3183" y="1195"/>
                  </a:lnTo>
                  <a:lnTo>
                    <a:pt x="3183" y="1195"/>
                  </a:lnTo>
                  <a:lnTo>
                    <a:pt x="3183" y="1195"/>
                  </a:lnTo>
                  <a:lnTo>
                    <a:pt x="3183" y="1191"/>
                  </a:lnTo>
                  <a:lnTo>
                    <a:pt x="3183" y="1191"/>
                  </a:lnTo>
                  <a:lnTo>
                    <a:pt x="3183" y="1191"/>
                  </a:lnTo>
                  <a:lnTo>
                    <a:pt x="3183" y="1191"/>
                  </a:lnTo>
                  <a:lnTo>
                    <a:pt x="3182" y="1189"/>
                  </a:lnTo>
                  <a:lnTo>
                    <a:pt x="3182" y="1189"/>
                  </a:lnTo>
                  <a:lnTo>
                    <a:pt x="3182" y="1186"/>
                  </a:lnTo>
                  <a:lnTo>
                    <a:pt x="3181" y="1184"/>
                  </a:lnTo>
                  <a:lnTo>
                    <a:pt x="3181" y="1177"/>
                  </a:lnTo>
                  <a:lnTo>
                    <a:pt x="3181" y="1174"/>
                  </a:lnTo>
                  <a:lnTo>
                    <a:pt x="3180" y="1172"/>
                  </a:lnTo>
                  <a:lnTo>
                    <a:pt x="3179" y="1169"/>
                  </a:lnTo>
                  <a:lnTo>
                    <a:pt x="3179" y="1167"/>
                  </a:lnTo>
                  <a:lnTo>
                    <a:pt x="3178" y="1164"/>
                  </a:lnTo>
                  <a:lnTo>
                    <a:pt x="3176" y="1162"/>
                  </a:lnTo>
                  <a:lnTo>
                    <a:pt x="3175" y="1160"/>
                  </a:lnTo>
                  <a:lnTo>
                    <a:pt x="3175" y="1158"/>
                  </a:lnTo>
                  <a:lnTo>
                    <a:pt x="3174" y="1158"/>
                  </a:lnTo>
                  <a:lnTo>
                    <a:pt x="3174" y="1156"/>
                  </a:lnTo>
                  <a:lnTo>
                    <a:pt x="3172" y="1155"/>
                  </a:lnTo>
                  <a:lnTo>
                    <a:pt x="3171" y="1153"/>
                  </a:lnTo>
                  <a:lnTo>
                    <a:pt x="3170" y="1150"/>
                  </a:lnTo>
                  <a:lnTo>
                    <a:pt x="3168" y="1150"/>
                  </a:lnTo>
                  <a:lnTo>
                    <a:pt x="3167" y="1147"/>
                  </a:lnTo>
                  <a:lnTo>
                    <a:pt x="3167" y="1147"/>
                  </a:lnTo>
                  <a:lnTo>
                    <a:pt x="3167" y="1147"/>
                  </a:lnTo>
                  <a:lnTo>
                    <a:pt x="3167" y="1147"/>
                  </a:lnTo>
                  <a:lnTo>
                    <a:pt x="3166" y="1146"/>
                  </a:lnTo>
                  <a:lnTo>
                    <a:pt x="3167" y="1147"/>
                  </a:lnTo>
                  <a:lnTo>
                    <a:pt x="3166" y="1147"/>
                  </a:lnTo>
                  <a:lnTo>
                    <a:pt x="3166" y="1147"/>
                  </a:lnTo>
                  <a:lnTo>
                    <a:pt x="3166" y="1147"/>
                  </a:lnTo>
                  <a:lnTo>
                    <a:pt x="3166" y="1147"/>
                  </a:lnTo>
                  <a:lnTo>
                    <a:pt x="3167" y="1147"/>
                  </a:lnTo>
                  <a:lnTo>
                    <a:pt x="3167" y="1147"/>
                  </a:lnTo>
                  <a:lnTo>
                    <a:pt x="3166" y="1145"/>
                  </a:lnTo>
                  <a:lnTo>
                    <a:pt x="3165" y="1145"/>
                  </a:lnTo>
                  <a:lnTo>
                    <a:pt x="3162" y="1144"/>
                  </a:lnTo>
                  <a:lnTo>
                    <a:pt x="3161" y="1141"/>
                  </a:lnTo>
                  <a:lnTo>
                    <a:pt x="3159" y="1141"/>
                  </a:lnTo>
                  <a:lnTo>
                    <a:pt x="3158" y="1141"/>
                  </a:lnTo>
                  <a:lnTo>
                    <a:pt x="3156" y="1138"/>
                  </a:lnTo>
                  <a:lnTo>
                    <a:pt x="3156" y="1139"/>
                  </a:lnTo>
                  <a:lnTo>
                    <a:pt x="3156" y="1139"/>
                  </a:lnTo>
                  <a:lnTo>
                    <a:pt x="3156" y="1138"/>
                  </a:lnTo>
                  <a:lnTo>
                    <a:pt x="3154" y="1136"/>
                  </a:lnTo>
                  <a:lnTo>
                    <a:pt x="3151" y="1136"/>
                  </a:lnTo>
                  <a:lnTo>
                    <a:pt x="3151" y="1133"/>
                  </a:lnTo>
                  <a:lnTo>
                    <a:pt x="3147" y="1129"/>
                  </a:lnTo>
                  <a:lnTo>
                    <a:pt x="3145" y="1127"/>
                  </a:lnTo>
                  <a:lnTo>
                    <a:pt x="3144" y="1125"/>
                  </a:lnTo>
                  <a:lnTo>
                    <a:pt x="3142" y="1124"/>
                  </a:lnTo>
                  <a:lnTo>
                    <a:pt x="3142" y="1124"/>
                  </a:lnTo>
                  <a:lnTo>
                    <a:pt x="3141" y="1124"/>
                  </a:lnTo>
                  <a:lnTo>
                    <a:pt x="3141" y="1124"/>
                  </a:lnTo>
                  <a:lnTo>
                    <a:pt x="3142" y="1124"/>
                  </a:lnTo>
                  <a:lnTo>
                    <a:pt x="3142" y="1121"/>
                  </a:lnTo>
                  <a:lnTo>
                    <a:pt x="3144" y="1120"/>
                  </a:lnTo>
                  <a:lnTo>
                    <a:pt x="3138" y="1117"/>
                  </a:lnTo>
                  <a:lnTo>
                    <a:pt x="3134" y="1113"/>
                  </a:lnTo>
                  <a:lnTo>
                    <a:pt x="3133" y="1110"/>
                  </a:lnTo>
                  <a:lnTo>
                    <a:pt x="3132" y="1110"/>
                  </a:lnTo>
                  <a:lnTo>
                    <a:pt x="3131" y="1105"/>
                  </a:lnTo>
                  <a:lnTo>
                    <a:pt x="3133" y="1102"/>
                  </a:lnTo>
                  <a:lnTo>
                    <a:pt x="3133" y="1096"/>
                  </a:lnTo>
                  <a:lnTo>
                    <a:pt x="3134" y="1095"/>
                  </a:lnTo>
                  <a:lnTo>
                    <a:pt x="3136" y="1092"/>
                  </a:lnTo>
                  <a:lnTo>
                    <a:pt x="3138" y="1092"/>
                  </a:lnTo>
                  <a:lnTo>
                    <a:pt x="3139" y="1092"/>
                  </a:lnTo>
                  <a:lnTo>
                    <a:pt x="3144" y="1087"/>
                  </a:lnTo>
                  <a:lnTo>
                    <a:pt x="3144" y="1087"/>
                  </a:lnTo>
                  <a:lnTo>
                    <a:pt x="3144" y="1087"/>
                  </a:lnTo>
                  <a:lnTo>
                    <a:pt x="3142" y="1087"/>
                  </a:lnTo>
                  <a:lnTo>
                    <a:pt x="3145" y="1084"/>
                  </a:lnTo>
                  <a:lnTo>
                    <a:pt x="3145" y="1082"/>
                  </a:lnTo>
                  <a:lnTo>
                    <a:pt x="3145" y="1082"/>
                  </a:lnTo>
                  <a:lnTo>
                    <a:pt x="3146" y="1082"/>
                  </a:lnTo>
                  <a:lnTo>
                    <a:pt x="3146" y="1082"/>
                  </a:lnTo>
                  <a:lnTo>
                    <a:pt x="3146" y="1082"/>
                  </a:lnTo>
                  <a:lnTo>
                    <a:pt x="3146" y="1079"/>
                  </a:lnTo>
                  <a:lnTo>
                    <a:pt x="3146" y="1079"/>
                  </a:lnTo>
                  <a:lnTo>
                    <a:pt x="3147" y="1078"/>
                  </a:lnTo>
                  <a:lnTo>
                    <a:pt x="3147" y="1078"/>
                  </a:lnTo>
                  <a:lnTo>
                    <a:pt x="3147" y="1078"/>
                  </a:lnTo>
                  <a:lnTo>
                    <a:pt x="3146" y="1077"/>
                  </a:lnTo>
                  <a:lnTo>
                    <a:pt x="3146" y="1077"/>
                  </a:lnTo>
                  <a:lnTo>
                    <a:pt x="3148" y="1078"/>
                  </a:lnTo>
                  <a:lnTo>
                    <a:pt x="3150" y="1077"/>
                  </a:lnTo>
                  <a:lnTo>
                    <a:pt x="3150" y="1078"/>
                  </a:lnTo>
                  <a:lnTo>
                    <a:pt x="3154" y="1077"/>
                  </a:lnTo>
                  <a:lnTo>
                    <a:pt x="3154" y="1077"/>
                  </a:lnTo>
                  <a:lnTo>
                    <a:pt x="3154" y="1077"/>
                  </a:lnTo>
                  <a:lnTo>
                    <a:pt x="3155" y="1075"/>
                  </a:lnTo>
                  <a:lnTo>
                    <a:pt x="3155" y="1074"/>
                  </a:lnTo>
                  <a:lnTo>
                    <a:pt x="3156" y="1074"/>
                  </a:lnTo>
                  <a:lnTo>
                    <a:pt x="3156" y="1074"/>
                  </a:lnTo>
                  <a:lnTo>
                    <a:pt x="3156" y="1074"/>
                  </a:lnTo>
                  <a:lnTo>
                    <a:pt x="3156" y="1074"/>
                  </a:lnTo>
                  <a:lnTo>
                    <a:pt x="3157" y="1073"/>
                  </a:lnTo>
                  <a:lnTo>
                    <a:pt x="3161" y="1071"/>
                  </a:lnTo>
                  <a:lnTo>
                    <a:pt x="3164" y="1070"/>
                  </a:lnTo>
                  <a:lnTo>
                    <a:pt x="3164" y="1070"/>
                  </a:lnTo>
                  <a:lnTo>
                    <a:pt x="3164" y="1070"/>
                  </a:lnTo>
                  <a:lnTo>
                    <a:pt x="3164" y="1070"/>
                  </a:lnTo>
                  <a:lnTo>
                    <a:pt x="3164" y="1069"/>
                  </a:lnTo>
                  <a:lnTo>
                    <a:pt x="3166" y="1069"/>
                  </a:lnTo>
                  <a:lnTo>
                    <a:pt x="3168" y="1067"/>
                  </a:lnTo>
                  <a:lnTo>
                    <a:pt x="3171" y="1069"/>
                  </a:lnTo>
                  <a:lnTo>
                    <a:pt x="3171" y="1066"/>
                  </a:lnTo>
                  <a:lnTo>
                    <a:pt x="3170" y="1065"/>
                  </a:lnTo>
                  <a:lnTo>
                    <a:pt x="3170" y="1064"/>
                  </a:lnTo>
                  <a:lnTo>
                    <a:pt x="3170" y="1065"/>
                  </a:lnTo>
                  <a:lnTo>
                    <a:pt x="3172" y="1065"/>
                  </a:lnTo>
                  <a:lnTo>
                    <a:pt x="3173" y="1067"/>
                  </a:lnTo>
                  <a:lnTo>
                    <a:pt x="3173" y="1068"/>
                  </a:lnTo>
                  <a:lnTo>
                    <a:pt x="3176" y="1066"/>
                  </a:lnTo>
                  <a:lnTo>
                    <a:pt x="3179" y="1068"/>
                  </a:lnTo>
                  <a:lnTo>
                    <a:pt x="3178" y="1070"/>
                  </a:lnTo>
                  <a:lnTo>
                    <a:pt x="3181" y="1070"/>
                  </a:lnTo>
                  <a:lnTo>
                    <a:pt x="3181" y="1070"/>
                  </a:lnTo>
                  <a:lnTo>
                    <a:pt x="3183" y="1070"/>
                  </a:lnTo>
                  <a:lnTo>
                    <a:pt x="3183" y="1067"/>
                  </a:lnTo>
                  <a:lnTo>
                    <a:pt x="3187" y="1068"/>
                  </a:lnTo>
                  <a:lnTo>
                    <a:pt x="3188" y="1070"/>
                  </a:lnTo>
                  <a:lnTo>
                    <a:pt x="3188" y="1068"/>
                  </a:lnTo>
                  <a:lnTo>
                    <a:pt x="3190" y="1070"/>
                  </a:lnTo>
                  <a:lnTo>
                    <a:pt x="3190" y="1071"/>
                  </a:lnTo>
                  <a:lnTo>
                    <a:pt x="3188" y="1074"/>
                  </a:lnTo>
                  <a:lnTo>
                    <a:pt x="3187" y="1076"/>
                  </a:lnTo>
                  <a:lnTo>
                    <a:pt x="3187" y="1077"/>
                  </a:lnTo>
                  <a:lnTo>
                    <a:pt x="3189" y="1083"/>
                  </a:lnTo>
                  <a:lnTo>
                    <a:pt x="3191" y="1085"/>
                  </a:lnTo>
                  <a:lnTo>
                    <a:pt x="3191" y="1087"/>
                  </a:lnTo>
                  <a:lnTo>
                    <a:pt x="3195" y="1087"/>
                  </a:lnTo>
                  <a:lnTo>
                    <a:pt x="3197" y="1086"/>
                  </a:lnTo>
                  <a:lnTo>
                    <a:pt x="3198" y="1084"/>
                  </a:lnTo>
                  <a:lnTo>
                    <a:pt x="3196" y="1081"/>
                  </a:lnTo>
                  <a:lnTo>
                    <a:pt x="3197" y="1081"/>
                  </a:lnTo>
                  <a:lnTo>
                    <a:pt x="3197" y="1079"/>
                  </a:lnTo>
                  <a:lnTo>
                    <a:pt x="3193" y="1079"/>
                  </a:lnTo>
                  <a:lnTo>
                    <a:pt x="3193" y="1076"/>
                  </a:lnTo>
                  <a:lnTo>
                    <a:pt x="3195" y="1075"/>
                  </a:lnTo>
                  <a:lnTo>
                    <a:pt x="3197" y="1074"/>
                  </a:lnTo>
                  <a:lnTo>
                    <a:pt x="3196" y="1071"/>
                  </a:lnTo>
                  <a:lnTo>
                    <a:pt x="3197" y="1074"/>
                  </a:lnTo>
                  <a:lnTo>
                    <a:pt x="3199" y="1074"/>
                  </a:lnTo>
                  <a:lnTo>
                    <a:pt x="3200" y="1071"/>
                  </a:lnTo>
                  <a:lnTo>
                    <a:pt x="3201" y="1070"/>
                  </a:lnTo>
                  <a:lnTo>
                    <a:pt x="3200" y="1071"/>
                  </a:lnTo>
                  <a:lnTo>
                    <a:pt x="3204" y="1071"/>
                  </a:lnTo>
                  <a:lnTo>
                    <a:pt x="3207" y="1070"/>
                  </a:lnTo>
                  <a:lnTo>
                    <a:pt x="3207" y="1070"/>
                  </a:lnTo>
                  <a:lnTo>
                    <a:pt x="3208" y="1070"/>
                  </a:lnTo>
                  <a:lnTo>
                    <a:pt x="3210" y="1069"/>
                  </a:lnTo>
                  <a:lnTo>
                    <a:pt x="3210" y="1069"/>
                  </a:lnTo>
                  <a:lnTo>
                    <a:pt x="3213" y="1069"/>
                  </a:lnTo>
                  <a:lnTo>
                    <a:pt x="3215" y="1067"/>
                  </a:lnTo>
                  <a:lnTo>
                    <a:pt x="3217" y="1067"/>
                  </a:lnTo>
                  <a:lnTo>
                    <a:pt x="3217" y="1066"/>
                  </a:lnTo>
                  <a:lnTo>
                    <a:pt x="3217" y="1065"/>
                  </a:lnTo>
                  <a:lnTo>
                    <a:pt x="3217" y="1065"/>
                  </a:lnTo>
                  <a:lnTo>
                    <a:pt x="3218" y="1065"/>
                  </a:lnTo>
                  <a:lnTo>
                    <a:pt x="3218" y="1065"/>
                  </a:lnTo>
                  <a:lnTo>
                    <a:pt x="3218" y="1065"/>
                  </a:lnTo>
                  <a:lnTo>
                    <a:pt x="3218" y="1065"/>
                  </a:lnTo>
                  <a:lnTo>
                    <a:pt x="3221" y="1067"/>
                  </a:lnTo>
                  <a:lnTo>
                    <a:pt x="3223" y="1067"/>
                  </a:lnTo>
                  <a:lnTo>
                    <a:pt x="3224" y="1065"/>
                  </a:lnTo>
                  <a:lnTo>
                    <a:pt x="3224" y="1064"/>
                  </a:lnTo>
                  <a:lnTo>
                    <a:pt x="3224" y="1065"/>
                  </a:lnTo>
                  <a:lnTo>
                    <a:pt x="3226" y="1066"/>
                  </a:lnTo>
                  <a:lnTo>
                    <a:pt x="3230" y="1064"/>
                  </a:lnTo>
                  <a:lnTo>
                    <a:pt x="3232" y="1064"/>
                  </a:lnTo>
                  <a:lnTo>
                    <a:pt x="3232" y="1061"/>
                  </a:lnTo>
                  <a:lnTo>
                    <a:pt x="3233" y="1059"/>
                  </a:lnTo>
                  <a:lnTo>
                    <a:pt x="3236" y="1060"/>
                  </a:lnTo>
                  <a:lnTo>
                    <a:pt x="3235" y="1058"/>
                  </a:lnTo>
                  <a:lnTo>
                    <a:pt x="3234" y="1054"/>
                  </a:lnTo>
                  <a:lnTo>
                    <a:pt x="3235" y="1057"/>
                  </a:lnTo>
                  <a:lnTo>
                    <a:pt x="3238" y="1059"/>
                  </a:lnTo>
                  <a:lnTo>
                    <a:pt x="3238" y="1060"/>
                  </a:lnTo>
                  <a:lnTo>
                    <a:pt x="3240" y="1060"/>
                  </a:lnTo>
                  <a:lnTo>
                    <a:pt x="3240" y="1054"/>
                  </a:lnTo>
                  <a:lnTo>
                    <a:pt x="3238" y="1052"/>
                  </a:lnTo>
                  <a:lnTo>
                    <a:pt x="3238" y="1052"/>
                  </a:lnTo>
                  <a:lnTo>
                    <a:pt x="3238" y="1052"/>
                  </a:lnTo>
                  <a:lnTo>
                    <a:pt x="3239" y="1051"/>
                  </a:lnTo>
                  <a:lnTo>
                    <a:pt x="3236" y="1050"/>
                  </a:lnTo>
                  <a:lnTo>
                    <a:pt x="3235" y="1050"/>
                  </a:lnTo>
                  <a:lnTo>
                    <a:pt x="3236" y="1050"/>
                  </a:lnTo>
                  <a:lnTo>
                    <a:pt x="3238" y="1049"/>
                  </a:lnTo>
                  <a:lnTo>
                    <a:pt x="3238" y="1048"/>
                  </a:lnTo>
                  <a:lnTo>
                    <a:pt x="3238" y="1047"/>
                  </a:lnTo>
                  <a:lnTo>
                    <a:pt x="3239" y="1048"/>
                  </a:lnTo>
                  <a:lnTo>
                    <a:pt x="3241" y="1047"/>
                  </a:lnTo>
                  <a:lnTo>
                    <a:pt x="3242" y="1047"/>
                  </a:lnTo>
                  <a:lnTo>
                    <a:pt x="3241" y="1047"/>
                  </a:lnTo>
                  <a:lnTo>
                    <a:pt x="3239" y="1048"/>
                  </a:lnTo>
                  <a:lnTo>
                    <a:pt x="3240" y="1048"/>
                  </a:lnTo>
                  <a:lnTo>
                    <a:pt x="3241" y="1048"/>
                  </a:lnTo>
                  <a:lnTo>
                    <a:pt x="3241" y="1049"/>
                  </a:lnTo>
                  <a:lnTo>
                    <a:pt x="3241" y="1052"/>
                  </a:lnTo>
                  <a:lnTo>
                    <a:pt x="3242" y="1052"/>
                  </a:lnTo>
                  <a:lnTo>
                    <a:pt x="3244" y="1056"/>
                  </a:lnTo>
                  <a:lnTo>
                    <a:pt x="3247" y="1056"/>
                  </a:lnTo>
                  <a:lnTo>
                    <a:pt x="3248" y="1058"/>
                  </a:lnTo>
                  <a:lnTo>
                    <a:pt x="3248" y="1058"/>
                  </a:lnTo>
                  <a:lnTo>
                    <a:pt x="3249" y="1058"/>
                  </a:lnTo>
                  <a:lnTo>
                    <a:pt x="3250" y="1059"/>
                  </a:lnTo>
                  <a:lnTo>
                    <a:pt x="3250" y="1056"/>
                  </a:lnTo>
                  <a:lnTo>
                    <a:pt x="3249" y="1054"/>
                  </a:lnTo>
                  <a:lnTo>
                    <a:pt x="3251" y="1054"/>
                  </a:lnTo>
                  <a:lnTo>
                    <a:pt x="3252" y="1054"/>
                  </a:lnTo>
                  <a:lnTo>
                    <a:pt x="3252" y="1056"/>
                  </a:lnTo>
                  <a:lnTo>
                    <a:pt x="3253" y="1053"/>
                  </a:lnTo>
                  <a:lnTo>
                    <a:pt x="3252" y="1053"/>
                  </a:lnTo>
                  <a:lnTo>
                    <a:pt x="3256" y="1051"/>
                  </a:lnTo>
                  <a:lnTo>
                    <a:pt x="3256" y="1053"/>
                  </a:lnTo>
                  <a:lnTo>
                    <a:pt x="3256" y="1054"/>
                  </a:lnTo>
                  <a:lnTo>
                    <a:pt x="3259" y="1053"/>
                  </a:lnTo>
                  <a:lnTo>
                    <a:pt x="3262" y="1051"/>
                  </a:lnTo>
                  <a:lnTo>
                    <a:pt x="3264" y="1051"/>
                  </a:lnTo>
                  <a:lnTo>
                    <a:pt x="3265" y="1052"/>
                  </a:lnTo>
                  <a:lnTo>
                    <a:pt x="3267" y="1053"/>
                  </a:lnTo>
                  <a:lnTo>
                    <a:pt x="3267" y="1053"/>
                  </a:lnTo>
                  <a:lnTo>
                    <a:pt x="3268" y="1050"/>
                  </a:lnTo>
                  <a:lnTo>
                    <a:pt x="3270" y="1051"/>
                  </a:lnTo>
                  <a:lnTo>
                    <a:pt x="3273" y="1050"/>
                  </a:lnTo>
                  <a:lnTo>
                    <a:pt x="3274" y="1050"/>
                  </a:lnTo>
                  <a:lnTo>
                    <a:pt x="3274" y="1049"/>
                  </a:lnTo>
                  <a:lnTo>
                    <a:pt x="3274" y="1050"/>
                  </a:lnTo>
                  <a:lnTo>
                    <a:pt x="3275" y="1050"/>
                  </a:lnTo>
                  <a:lnTo>
                    <a:pt x="3278" y="1049"/>
                  </a:lnTo>
                  <a:lnTo>
                    <a:pt x="3281" y="1049"/>
                  </a:lnTo>
                  <a:lnTo>
                    <a:pt x="3281" y="1047"/>
                  </a:lnTo>
                  <a:lnTo>
                    <a:pt x="3281" y="1045"/>
                  </a:lnTo>
                  <a:lnTo>
                    <a:pt x="3281" y="1045"/>
                  </a:lnTo>
                  <a:lnTo>
                    <a:pt x="3282" y="1045"/>
                  </a:lnTo>
                  <a:lnTo>
                    <a:pt x="3282" y="1043"/>
                  </a:lnTo>
                  <a:lnTo>
                    <a:pt x="3284" y="1042"/>
                  </a:lnTo>
                  <a:lnTo>
                    <a:pt x="3285" y="1042"/>
                  </a:lnTo>
                  <a:lnTo>
                    <a:pt x="3285" y="1039"/>
                  </a:lnTo>
                  <a:lnTo>
                    <a:pt x="3289" y="1040"/>
                  </a:lnTo>
                  <a:lnTo>
                    <a:pt x="3292" y="1036"/>
                  </a:lnTo>
                  <a:lnTo>
                    <a:pt x="3292" y="1036"/>
                  </a:lnTo>
                  <a:lnTo>
                    <a:pt x="3295" y="1035"/>
                  </a:lnTo>
                  <a:lnTo>
                    <a:pt x="3296" y="1033"/>
                  </a:lnTo>
                  <a:lnTo>
                    <a:pt x="3296" y="1033"/>
                  </a:lnTo>
                  <a:lnTo>
                    <a:pt x="3299" y="1033"/>
                  </a:lnTo>
                  <a:lnTo>
                    <a:pt x="3301" y="1031"/>
                  </a:lnTo>
                  <a:lnTo>
                    <a:pt x="3301" y="1027"/>
                  </a:lnTo>
                  <a:lnTo>
                    <a:pt x="3299" y="1027"/>
                  </a:lnTo>
                  <a:lnTo>
                    <a:pt x="3298" y="1027"/>
                  </a:lnTo>
                  <a:lnTo>
                    <a:pt x="3300" y="1027"/>
                  </a:lnTo>
                  <a:lnTo>
                    <a:pt x="3302" y="1026"/>
                  </a:lnTo>
                  <a:lnTo>
                    <a:pt x="3303" y="1025"/>
                  </a:lnTo>
                  <a:lnTo>
                    <a:pt x="3306" y="1025"/>
                  </a:lnTo>
                  <a:lnTo>
                    <a:pt x="3308" y="1025"/>
                  </a:lnTo>
                  <a:lnTo>
                    <a:pt x="3310" y="1025"/>
                  </a:lnTo>
                  <a:lnTo>
                    <a:pt x="3309" y="1023"/>
                  </a:lnTo>
                  <a:lnTo>
                    <a:pt x="3311" y="1020"/>
                  </a:lnTo>
                  <a:lnTo>
                    <a:pt x="3315" y="1019"/>
                  </a:lnTo>
                  <a:lnTo>
                    <a:pt x="3313" y="1017"/>
                  </a:lnTo>
                  <a:lnTo>
                    <a:pt x="3316" y="1017"/>
                  </a:lnTo>
                  <a:lnTo>
                    <a:pt x="3318" y="1017"/>
                  </a:lnTo>
                  <a:lnTo>
                    <a:pt x="3317" y="1014"/>
                  </a:lnTo>
                  <a:lnTo>
                    <a:pt x="3317" y="1013"/>
                  </a:lnTo>
                  <a:lnTo>
                    <a:pt x="3320" y="1011"/>
                  </a:lnTo>
                  <a:lnTo>
                    <a:pt x="3320" y="1014"/>
                  </a:lnTo>
                  <a:lnTo>
                    <a:pt x="3323" y="1011"/>
                  </a:lnTo>
                  <a:lnTo>
                    <a:pt x="3320" y="1010"/>
                  </a:lnTo>
                  <a:lnTo>
                    <a:pt x="3321" y="1009"/>
                  </a:lnTo>
                  <a:lnTo>
                    <a:pt x="3323" y="1006"/>
                  </a:lnTo>
                  <a:lnTo>
                    <a:pt x="3320" y="1005"/>
                  </a:lnTo>
                  <a:lnTo>
                    <a:pt x="3320" y="1005"/>
                  </a:lnTo>
                  <a:lnTo>
                    <a:pt x="3319" y="1006"/>
                  </a:lnTo>
                  <a:lnTo>
                    <a:pt x="3318" y="1005"/>
                  </a:lnTo>
                  <a:lnTo>
                    <a:pt x="3316" y="1002"/>
                  </a:lnTo>
                  <a:lnTo>
                    <a:pt x="3320" y="1005"/>
                  </a:lnTo>
                  <a:lnTo>
                    <a:pt x="3321" y="1002"/>
                  </a:lnTo>
                  <a:lnTo>
                    <a:pt x="3325" y="1000"/>
                  </a:lnTo>
                  <a:lnTo>
                    <a:pt x="3327" y="999"/>
                  </a:lnTo>
                  <a:lnTo>
                    <a:pt x="3325" y="999"/>
                  </a:lnTo>
                  <a:lnTo>
                    <a:pt x="3325" y="997"/>
                  </a:lnTo>
                  <a:lnTo>
                    <a:pt x="3325" y="997"/>
                  </a:lnTo>
                  <a:lnTo>
                    <a:pt x="3323" y="996"/>
                  </a:lnTo>
                  <a:lnTo>
                    <a:pt x="3321" y="993"/>
                  </a:lnTo>
                  <a:lnTo>
                    <a:pt x="3328" y="993"/>
                  </a:lnTo>
                  <a:lnTo>
                    <a:pt x="3328" y="994"/>
                  </a:lnTo>
                  <a:lnTo>
                    <a:pt x="3326" y="997"/>
                  </a:lnTo>
                  <a:lnTo>
                    <a:pt x="3328" y="996"/>
                  </a:lnTo>
                  <a:lnTo>
                    <a:pt x="3329" y="993"/>
                  </a:lnTo>
                  <a:lnTo>
                    <a:pt x="3332" y="989"/>
                  </a:lnTo>
                  <a:lnTo>
                    <a:pt x="3334" y="988"/>
                  </a:lnTo>
                  <a:lnTo>
                    <a:pt x="3330" y="987"/>
                  </a:lnTo>
                  <a:lnTo>
                    <a:pt x="3334" y="988"/>
                  </a:lnTo>
                  <a:lnTo>
                    <a:pt x="3335" y="984"/>
                  </a:lnTo>
                  <a:lnTo>
                    <a:pt x="3336" y="981"/>
                  </a:lnTo>
                  <a:lnTo>
                    <a:pt x="3337" y="981"/>
                  </a:lnTo>
                  <a:lnTo>
                    <a:pt x="3338" y="979"/>
                  </a:lnTo>
                  <a:lnTo>
                    <a:pt x="3337" y="975"/>
                  </a:lnTo>
                  <a:lnTo>
                    <a:pt x="3336" y="974"/>
                  </a:lnTo>
                  <a:lnTo>
                    <a:pt x="3338" y="975"/>
                  </a:lnTo>
                  <a:lnTo>
                    <a:pt x="3341" y="975"/>
                  </a:lnTo>
                  <a:lnTo>
                    <a:pt x="3343" y="973"/>
                  </a:lnTo>
                  <a:lnTo>
                    <a:pt x="3343" y="971"/>
                  </a:lnTo>
                  <a:lnTo>
                    <a:pt x="3344" y="970"/>
                  </a:lnTo>
                  <a:lnTo>
                    <a:pt x="3345" y="972"/>
                  </a:lnTo>
                  <a:lnTo>
                    <a:pt x="3347" y="971"/>
                  </a:lnTo>
                  <a:lnTo>
                    <a:pt x="3349" y="967"/>
                  </a:lnTo>
                  <a:lnTo>
                    <a:pt x="3349" y="965"/>
                  </a:lnTo>
                  <a:lnTo>
                    <a:pt x="3345" y="965"/>
                  </a:lnTo>
                  <a:lnTo>
                    <a:pt x="3344" y="963"/>
                  </a:lnTo>
                  <a:lnTo>
                    <a:pt x="3346" y="965"/>
                  </a:lnTo>
                  <a:lnTo>
                    <a:pt x="3347" y="965"/>
                  </a:lnTo>
                  <a:lnTo>
                    <a:pt x="3351" y="964"/>
                  </a:lnTo>
                  <a:lnTo>
                    <a:pt x="3350" y="959"/>
                  </a:lnTo>
                  <a:lnTo>
                    <a:pt x="3347" y="958"/>
                  </a:lnTo>
                  <a:lnTo>
                    <a:pt x="3350" y="956"/>
                  </a:lnTo>
                  <a:lnTo>
                    <a:pt x="3352" y="957"/>
                  </a:lnTo>
                  <a:lnTo>
                    <a:pt x="3353" y="958"/>
                  </a:lnTo>
                  <a:lnTo>
                    <a:pt x="3354" y="955"/>
                  </a:lnTo>
                  <a:lnTo>
                    <a:pt x="3354" y="953"/>
                  </a:lnTo>
                  <a:lnTo>
                    <a:pt x="3351" y="953"/>
                  </a:lnTo>
                  <a:lnTo>
                    <a:pt x="3349" y="954"/>
                  </a:lnTo>
                  <a:lnTo>
                    <a:pt x="3347" y="954"/>
                  </a:lnTo>
                  <a:lnTo>
                    <a:pt x="3351" y="953"/>
                  </a:lnTo>
                  <a:lnTo>
                    <a:pt x="3352" y="951"/>
                  </a:lnTo>
                  <a:lnTo>
                    <a:pt x="3353" y="949"/>
                  </a:lnTo>
                  <a:lnTo>
                    <a:pt x="3355" y="948"/>
                  </a:lnTo>
                  <a:lnTo>
                    <a:pt x="3353" y="946"/>
                  </a:lnTo>
                  <a:lnTo>
                    <a:pt x="3351" y="946"/>
                  </a:lnTo>
                  <a:lnTo>
                    <a:pt x="3350" y="945"/>
                  </a:lnTo>
                  <a:lnTo>
                    <a:pt x="3350" y="945"/>
                  </a:lnTo>
                  <a:lnTo>
                    <a:pt x="3347" y="942"/>
                  </a:lnTo>
                  <a:lnTo>
                    <a:pt x="3345" y="941"/>
                  </a:lnTo>
                  <a:lnTo>
                    <a:pt x="3343" y="941"/>
                  </a:lnTo>
                  <a:lnTo>
                    <a:pt x="3342" y="942"/>
                  </a:lnTo>
                  <a:lnTo>
                    <a:pt x="3337" y="943"/>
                  </a:lnTo>
                  <a:lnTo>
                    <a:pt x="3338" y="945"/>
                  </a:lnTo>
                  <a:lnTo>
                    <a:pt x="3337" y="943"/>
                  </a:lnTo>
                  <a:lnTo>
                    <a:pt x="3336" y="940"/>
                  </a:lnTo>
                  <a:lnTo>
                    <a:pt x="3334" y="941"/>
                  </a:lnTo>
                  <a:lnTo>
                    <a:pt x="3332" y="941"/>
                  </a:lnTo>
                  <a:lnTo>
                    <a:pt x="3333" y="940"/>
                  </a:lnTo>
                  <a:lnTo>
                    <a:pt x="3336" y="939"/>
                  </a:lnTo>
                  <a:lnTo>
                    <a:pt x="3338" y="940"/>
                  </a:lnTo>
                  <a:lnTo>
                    <a:pt x="3340" y="940"/>
                  </a:lnTo>
                  <a:lnTo>
                    <a:pt x="3341" y="938"/>
                  </a:lnTo>
                  <a:lnTo>
                    <a:pt x="3345" y="936"/>
                  </a:lnTo>
                  <a:lnTo>
                    <a:pt x="3349" y="933"/>
                  </a:lnTo>
                  <a:lnTo>
                    <a:pt x="3353" y="932"/>
                  </a:lnTo>
                  <a:lnTo>
                    <a:pt x="3353" y="930"/>
                  </a:lnTo>
                  <a:lnTo>
                    <a:pt x="3352" y="928"/>
                  </a:lnTo>
                  <a:lnTo>
                    <a:pt x="3350" y="925"/>
                  </a:lnTo>
                  <a:lnTo>
                    <a:pt x="3349" y="924"/>
                  </a:lnTo>
                  <a:lnTo>
                    <a:pt x="3346" y="923"/>
                  </a:lnTo>
                  <a:lnTo>
                    <a:pt x="3343" y="920"/>
                  </a:lnTo>
                  <a:lnTo>
                    <a:pt x="3338" y="919"/>
                  </a:lnTo>
                  <a:lnTo>
                    <a:pt x="3337" y="915"/>
                  </a:lnTo>
                  <a:lnTo>
                    <a:pt x="3335" y="915"/>
                  </a:lnTo>
                  <a:lnTo>
                    <a:pt x="3332" y="916"/>
                  </a:lnTo>
                  <a:lnTo>
                    <a:pt x="3328" y="916"/>
                  </a:lnTo>
                  <a:lnTo>
                    <a:pt x="3328" y="916"/>
                  </a:lnTo>
                  <a:lnTo>
                    <a:pt x="3326" y="914"/>
                  </a:lnTo>
                  <a:lnTo>
                    <a:pt x="3324" y="912"/>
                  </a:lnTo>
                  <a:lnTo>
                    <a:pt x="3323" y="913"/>
                  </a:lnTo>
                  <a:lnTo>
                    <a:pt x="3324" y="911"/>
                  </a:lnTo>
                  <a:lnTo>
                    <a:pt x="3323" y="910"/>
                  </a:lnTo>
                  <a:lnTo>
                    <a:pt x="3325" y="911"/>
                  </a:lnTo>
                  <a:lnTo>
                    <a:pt x="3327" y="913"/>
                  </a:lnTo>
                  <a:lnTo>
                    <a:pt x="3328" y="915"/>
                  </a:lnTo>
                  <a:lnTo>
                    <a:pt x="3330" y="916"/>
                  </a:lnTo>
                  <a:lnTo>
                    <a:pt x="3330" y="916"/>
                  </a:lnTo>
                  <a:lnTo>
                    <a:pt x="3334" y="914"/>
                  </a:lnTo>
                  <a:lnTo>
                    <a:pt x="3334" y="914"/>
                  </a:lnTo>
                  <a:lnTo>
                    <a:pt x="3337" y="914"/>
                  </a:lnTo>
                  <a:lnTo>
                    <a:pt x="3340" y="915"/>
                  </a:lnTo>
                  <a:lnTo>
                    <a:pt x="3341" y="917"/>
                  </a:lnTo>
                  <a:lnTo>
                    <a:pt x="3343" y="917"/>
                  </a:lnTo>
                  <a:lnTo>
                    <a:pt x="3346" y="917"/>
                  </a:lnTo>
                  <a:lnTo>
                    <a:pt x="3349" y="917"/>
                  </a:lnTo>
                  <a:lnTo>
                    <a:pt x="3351" y="919"/>
                  </a:lnTo>
                  <a:lnTo>
                    <a:pt x="3353" y="920"/>
                  </a:lnTo>
                  <a:lnTo>
                    <a:pt x="3353" y="917"/>
                  </a:lnTo>
                  <a:lnTo>
                    <a:pt x="3351" y="914"/>
                  </a:lnTo>
                  <a:lnTo>
                    <a:pt x="3351" y="914"/>
                  </a:lnTo>
                  <a:lnTo>
                    <a:pt x="3347" y="913"/>
                  </a:lnTo>
                  <a:lnTo>
                    <a:pt x="3347" y="910"/>
                  </a:lnTo>
                  <a:lnTo>
                    <a:pt x="3344" y="908"/>
                  </a:lnTo>
                  <a:lnTo>
                    <a:pt x="3342" y="906"/>
                  </a:lnTo>
                  <a:lnTo>
                    <a:pt x="3340" y="906"/>
                  </a:lnTo>
                  <a:lnTo>
                    <a:pt x="3340" y="903"/>
                  </a:lnTo>
                  <a:lnTo>
                    <a:pt x="3341" y="900"/>
                  </a:lnTo>
                  <a:lnTo>
                    <a:pt x="3338" y="898"/>
                  </a:lnTo>
                  <a:lnTo>
                    <a:pt x="3337" y="895"/>
                  </a:lnTo>
                  <a:lnTo>
                    <a:pt x="3336" y="893"/>
                  </a:lnTo>
                  <a:lnTo>
                    <a:pt x="3335" y="890"/>
                  </a:lnTo>
                  <a:lnTo>
                    <a:pt x="3333" y="885"/>
                  </a:lnTo>
                  <a:lnTo>
                    <a:pt x="3333" y="883"/>
                  </a:lnTo>
                  <a:lnTo>
                    <a:pt x="3332" y="880"/>
                  </a:lnTo>
                  <a:lnTo>
                    <a:pt x="3328" y="878"/>
                  </a:lnTo>
                  <a:lnTo>
                    <a:pt x="3325" y="878"/>
                  </a:lnTo>
                  <a:lnTo>
                    <a:pt x="3325" y="877"/>
                  </a:lnTo>
                  <a:lnTo>
                    <a:pt x="3323" y="876"/>
                  </a:lnTo>
                  <a:lnTo>
                    <a:pt x="3319" y="873"/>
                  </a:lnTo>
                  <a:lnTo>
                    <a:pt x="3317" y="873"/>
                  </a:lnTo>
                  <a:lnTo>
                    <a:pt x="3317" y="871"/>
                  </a:lnTo>
                  <a:lnTo>
                    <a:pt x="3317" y="869"/>
                  </a:lnTo>
                  <a:lnTo>
                    <a:pt x="3318" y="868"/>
                  </a:lnTo>
                  <a:lnTo>
                    <a:pt x="3319" y="866"/>
                  </a:lnTo>
                  <a:lnTo>
                    <a:pt x="3321" y="863"/>
                  </a:lnTo>
                  <a:lnTo>
                    <a:pt x="3324" y="860"/>
                  </a:lnTo>
                  <a:lnTo>
                    <a:pt x="3326" y="860"/>
                  </a:lnTo>
                  <a:lnTo>
                    <a:pt x="3328" y="857"/>
                  </a:lnTo>
                  <a:lnTo>
                    <a:pt x="3329" y="855"/>
                  </a:lnTo>
                  <a:lnTo>
                    <a:pt x="3330" y="855"/>
                  </a:lnTo>
                  <a:lnTo>
                    <a:pt x="3330" y="853"/>
                  </a:lnTo>
                  <a:lnTo>
                    <a:pt x="3329" y="852"/>
                  </a:lnTo>
                  <a:lnTo>
                    <a:pt x="3329" y="851"/>
                  </a:lnTo>
                  <a:lnTo>
                    <a:pt x="3333" y="849"/>
                  </a:lnTo>
                  <a:lnTo>
                    <a:pt x="3333" y="852"/>
                  </a:lnTo>
                  <a:lnTo>
                    <a:pt x="3335" y="853"/>
                  </a:lnTo>
                  <a:lnTo>
                    <a:pt x="3337" y="852"/>
                  </a:lnTo>
                  <a:lnTo>
                    <a:pt x="3337" y="848"/>
                  </a:lnTo>
                  <a:lnTo>
                    <a:pt x="3340" y="847"/>
                  </a:lnTo>
                  <a:lnTo>
                    <a:pt x="3340" y="844"/>
                  </a:lnTo>
                  <a:lnTo>
                    <a:pt x="3338" y="845"/>
                  </a:lnTo>
                  <a:lnTo>
                    <a:pt x="3340" y="844"/>
                  </a:lnTo>
                  <a:lnTo>
                    <a:pt x="3341" y="845"/>
                  </a:lnTo>
                  <a:lnTo>
                    <a:pt x="3346" y="843"/>
                  </a:lnTo>
                  <a:lnTo>
                    <a:pt x="3349" y="842"/>
                  </a:lnTo>
                  <a:lnTo>
                    <a:pt x="3351" y="840"/>
                  </a:lnTo>
                  <a:lnTo>
                    <a:pt x="3353" y="839"/>
                  </a:lnTo>
                  <a:lnTo>
                    <a:pt x="3355" y="839"/>
                  </a:lnTo>
                  <a:lnTo>
                    <a:pt x="3358" y="838"/>
                  </a:lnTo>
                  <a:lnTo>
                    <a:pt x="3358" y="840"/>
                  </a:lnTo>
                  <a:lnTo>
                    <a:pt x="3361" y="840"/>
                  </a:lnTo>
                  <a:lnTo>
                    <a:pt x="3362" y="838"/>
                  </a:lnTo>
                  <a:lnTo>
                    <a:pt x="3363" y="836"/>
                  </a:lnTo>
                  <a:lnTo>
                    <a:pt x="3363" y="833"/>
                  </a:lnTo>
                  <a:lnTo>
                    <a:pt x="3360" y="831"/>
                  </a:lnTo>
                  <a:lnTo>
                    <a:pt x="3360" y="831"/>
                  </a:lnTo>
                  <a:lnTo>
                    <a:pt x="3356" y="829"/>
                  </a:lnTo>
                  <a:lnTo>
                    <a:pt x="3355" y="831"/>
                  </a:lnTo>
                  <a:lnTo>
                    <a:pt x="3354" y="830"/>
                  </a:lnTo>
                  <a:lnTo>
                    <a:pt x="3349" y="831"/>
                  </a:lnTo>
                  <a:lnTo>
                    <a:pt x="3346" y="828"/>
                  </a:lnTo>
                  <a:lnTo>
                    <a:pt x="3344" y="829"/>
                  </a:lnTo>
                  <a:lnTo>
                    <a:pt x="3342" y="826"/>
                  </a:lnTo>
                  <a:lnTo>
                    <a:pt x="3338" y="825"/>
                  </a:lnTo>
                  <a:lnTo>
                    <a:pt x="3336" y="826"/>
                  </a:lnTo>
                  <a:lnTo>
                    <a:pt x="3333" y="827"/>
                  </a:lnTo>
                  <a:lnTo>
                    <a:pt x="3330" y="830"/>
                  </a:lnTo>
                  <a:lnTo>
                    <a:pt x="3328" y="831"/>
                  </a:lnTo>
                  <a:lnTo>
                    <a:pt x="3326" y="834"/>
                  </a:lnTo>
                  <a:lnTo>
                    <a:pt x="3324" y="836"/>
                  </a:lnTo>
                  <a:lnTo>
                    <a:pt x="3323" y="836"/>
                  </a:lnTo>
                  <a:lnTo>
                    <a:pt x="3319" y="836"/>
                  </a:lnTo>
                  <a:lnTo>
                    <a:pt x="3317" y="836"/>
                  </a:lnTo>
                  <a:lnTo>
                    <a:pt x="3313" y="834"/>
                  </a:lnTo>
                  <a:lnTo>
                    <a:pt x="3313" y="833"/>
                  </a:lnTo>
                  <a:lnTo>
                    <a:pt x="3313" y="830"/>
                  </a:lnTo>
                  <a:lnTo>
                    <a:pt x="3315" y="827"/>
                  </a:lnTo>
                  <a:lnTo>
                    <a:pt x="3316" y="825"/>
                  </a:lnTo>
                  <a:lnTo>
                    <a:pt x="3313" y="822"/>
                  </a:lnTo>
                  <a:lnTo>
                    <a:pt x="3311" y="819"/>
                  </a:lnTo>
                  <a:lnTo>
                    <a:pt x="3310" y="820"/>
                  </a:lnTo>
                  <a:lnTo>
                    <a:pt x="3309" y="822"/>
                  </a:lnTo>
                  <a:lnTo>
                    <a:pt x="3306" y="820"/>
                  </a:lnTo>
                  <a:lnTo>
                    <a:pt x="3303" y="820"/>
                  </a:lnTo>
                  <a:lnTo>
                    <a:pt x="3301" y="820"/>
                  </a:lnTo>
                  <a:lnTo>
                    <a:pt x="3299" y="818"/>
                  </a:lnTo>
                  <a:lnTo>
                    <a:pt x="3299" y="818"/>
                  </a:lnTo>
                  <a:lnTo>
                    <a:pt x="3295" y="816"/>
                  </a:lnTo>
                  <a:lnTo>
                    <a:pt x="3294" y="812"/>
                  </a:lnTo>
                  <a:lnTo>
                    <a:pt x="3294" y="810"/>
                  </a:lnTo>
                  <a:lnTo>
                    <a:pt x="3296" y="808"/>
                  </a:lnTo>
                  <a:lnTo>
                    <a:pt x="3296" y="806"/>
                  </a:lnTo>
                  <a:lnTo>
                    <a:pt x="3298" y="804"/>
                  </a:lnTo>
                  <a:lnTo>
                    <a:pt x="3301" y="803"/>
                  </a:lnTo>
                  <a:lnTo>
                    <a:pt x="3307" y="805"/>
                  </a:lnTo>
                  <a:lnTo>
                    <a:pt x="3309" y="803"/>
                  </a:lnTo>
                  <a:lnTo>
                    <a:pt x="3311" y="804"/>
                  </a:lnTo>
                  <a:lnTo>
                    <a:pt x="3315" y="803"/>
                  </a:lnTo>
                  <a:lnTo>
                    <a:pt x="3318" y="800"/>
                  </a:lnTo>
                  <a:lnTo>
                    <a:pt x="3318" y="797"/>
                  </a:lnTo>
                  <a:lnTo>
                    <a:pt x="3319" y="794"/>
                  </a:lnTo>
                  <a:lnTo>
                    <a:pt x="3323" y="792"/>
                  </a:lnTo>
                  <a:lnTo>
                    <a:pt x="3325" y="791"/>
                  </a:lnTo>
                  <a:lnTo>
                    <a:pt x="3326" y="791"/>
                  </a:lnTo>
                  <a:lnTo>
                    <a:pt x="3327" y="791"/>
                  </a:lnTo>
                  <a:lnTo>
                    <a:pt x="3328" y="789"/>
                  </a:lnTo>
                  <a:lnTo>
                    <a:pt x="3332" y="787"/>
                  </a:lnTo>
                  <a:lnTo>
                    <a:pt x="3336" y="785"/>
                  </a:lnTo>
                  <a:lnTo>
                    <a:pt x="3337" y="782"/>
                  </a:lnTo>
                  <a:lnTo>
                    <a:pt x="3340" y="779"/>
                  </a:lnTo>
                  <a:lnTo>
                    <a:pt x="3342" y="779"/>
                  </a:lnTo>
                  <a:lnTo>
                    <a:pt x="3343" y="776"/>
                  </a:lnTo>
                  <a:lnTo>
                    <a:pt x="3344" y="775"/>
                  </a:lnTo>
                  <a:lnTo>
                    <a:pt x="3346" y="775"/>
                  </a:lnTo>
                  <a:lnTo>
                    <a:pt x="3350" y="777"/>
                  </a:lnTo>
                  <a:lnTo>
                    <a:pt x="3351" y="777"/>
                  </a:lnTo>
                  <a:lnTo>
                    <a:pt x="3353" y="774"/>
                  </a:lnTo>
                  <a:lnTo>
                    <a:pt x="3353" y="775"/>
                  </a:lnTo>
                  <a:lnTo>
                    <a:pt x="3355" y="778"/>
                  </a:lnTo>
                  <a:lnTo>
                    <a:pt x="3358" y="779"/>
                  </a:lnTo>
                  <a:lnTo>
                    <a:pt x="3358" y="780"/>
                  </a:lnTo>
                  <a:lnTo>
                    <a:pt x="3359" y="783"/>
                  </a:lnTo>
                  <a:lnTo>
                    <a:pt x="3356" y="785"/>
                  </a:lnTo>
                  <a:lnTo>
                    <a:pt x="3355" y="788"/>
                  </a:lnTo>
                  <a:lnTo>
                    <a:pt x="3354" y="791"/>
                  </a:lnTo>
                  <a:lnTo>
                    <a:pt x="3353" y="791"/>
                  </a:lnTo>
                  <a:lnTo>
                    <a:pt x="3351" y="792"/>
                  </a:lnTo>
                  <a:lnTo>
                    <a:pt x="3349" y="794"/>
                  </a:lnTo>
                  <a:lnTo>
                    <a:pt x="3349" y="796"/>
                  </a:lnTo>
                  <a:lnTo>
                    <a:pt x="3347" y="796"/>
                  </a:lnTo>
                  <a:lnTo>
                    <a:pt x="3345" y="797"/>
                  </a:lnTo>
                  <a:lnTo>
                    <a:pt x="3347" y="797"/>
                  </a:lnTo>
                  <a:lnTo>
                    <a:pt x="3349" y="801"/>
                  </a:lnTo>
                  <a:lnTo>
                    <a:pt x="3354" y="800"/>
                  </a:lnTo>
                  <a:lnTo>
                    <a:pt x="3353" y="801"/>
                  </a:lnTo>
                  <a:lnTo>
                    <a:pt x="3350" y="803"/>
                  </a:lnTo>
                  <a:lnTo>
                    <a:pt x="3349" y="805"/>
                  </a:lnTo>
                  <a:lnTo>
                    <a:pt x="3346" y="806"/>
                  </a:lnTo>
                  <a:lnTo>
                    <a:pt x="3344" y="808"/>
                  </a:lnTo>
                  <a:lnTo>
                    <a:pt x="3344" y="811"/>
                  </a:lnTo>
                  <a:lnTo>
                    <a:pt x="3347" y="810"/>
                  </a:lnTo>
                  <a:lnTo>
                    <a:pt x="3350" y="808"/>
                  </a:lnTo>
                  <a:lnTo>
                    <a:pt x="3355" y="805"/>
                  </a:lnTo>
                  <a:lnTo>
                    <a:pt x="3358" y="803"/>
                  </a:lnTo>
                  <a:lnTo>
                    <a:pt x="3360" y="801"/>
                  </a:lnTo>
                  <a:lnTo>
                    <a:pt x="3362" y="799"/>
                  </a:lnTo>
                  <a:lnTo>
                    <a:pt x="3366" y="797"/>
                  </a:lnTo>
                  <a:lnTo>
                    <a:pt x="3371" y="795"/>
                  </a:lnTo>
                  <a:lnTo>
                    <a:pt x="3373" y="794"/>
                  </a:lnTo>
                  <a:lnTo>
                    <a:pt x="3376" y="793"/>
                  </a:lnTo>
                  <a:lnTo>
                    <a:pt x="3377" y="793"/>
                  </a:lnTo>
                  <a:lnTo>
                    <a:pt x="3379" y="793"/>
                  </a:lnTo>
                  <a:lnTo>
                    <a:pt x="3385" y="793"/>
                  </a:lnTo>
                  <a:lnTo>
                    <a:pt x="3387" y="791"/>
                  </a:lnTo>
                  <a:lnTo>
                    <a:pt x="3387" y="791"/>
                  </a:lnTo>
                  <a:lnTo>
                    <a:pt x="3388" y="788"/>
                  </a:lnTo>
                  <a:lnTo>
                    <a:pt x="3389" y="789"/>
                  </a:lnTo>
                  <a:lnTo>
                    <a:pt x="3389" y="789"/>
                  </a:lnTo>
                  <a:lnTo>
                    <a:pt x="3389" y="789"/>
                  </a:lnTo>
                  <a:lnTo>
                    <a:pt x="3388" y="791"/>
                  </a:lnTo>
                  <a:lnTo>
                    <a:pt x="3388" y="791"/>
                  </a:lnTo>
                  <a:lnTo>
                    <a:pt x="3388" y="793"/>
                  </a:lnTo>
                  <a:lnTo>
                    <a:pt x="3390" y="795"/>
                  </a:lnTo>
                  <a:lnTo>
                    <a:pt x="3394" y="794"/>
                  </a:lnTo>
                  <a:lnTo>
                    <a:pt x="3396" y="796"/>
                  </a:lnTo>
                  <a:lnTo>
                    <a:pt x="3397" y="796"/>
                  </a:lnTo>
                  <a:lnTo>
                    <a:pt x="3400" y="797"/>
                  </a:lnTo>
                  <a:lnTo>
                    <a:pt x="3403" y="797"/>
                  </a:lnTo>
                  <a:lnTo>
                    <a:pt x="3402" y="800"/>
                  </a:lnTo>
                  <a:lnTo>
                    <a:pt x="3402" y="802"/>
                  </a:lnTo>
                  <a:lnTo>
                    <a:pt x="3401" y="804"/>
                  </a:lnTo>
                  <a:lnTo>
                    <a:pt x="3398" y="808"/>
                  </a:lnTo>
                  <a:lnTo>
                    <a:pt x="3400" y="810"/>
                  </a:lnTo>
                  <a:lnTo>
                    <a:pt x="3400" y="811"/>
                  </a:lnTo>
                  <a:lnTo>
                    <a:pt x="3403" y="810"/>
                  </a:lnTo>
                  <a:lnTo>
                    <a:pt x="3405" y="812"/>
                  </a:lnTo>
                  <a:lnTo>
                    <a:pt x="3405" y="812"/>
                  </a:lnTo>
                  <a:lnTo>
                    <a:pt x="3404" y="812"/>
                  </a:lnTo>
                  <a:lnTo>
                    <a:pt x="3402" y="811"/>
                  </a:lnTo>
                  <a:lnTo>
                    <a:pt x="3400" y="811"/>
                  </a:lnTo>
                  <a:lnTo>
                    <a:pt x="3396" y="813"/>
                  </a:lnTo>
                  <a:lnTo>
                    <a:pt x="3396" y="814"/>
                  </a:lnTo>
                  <a:lnTo>
                    <a:pt x="3395" y="816"/>
                  </a:lnTo>
                  <a:lnTo>
                    <a:pt x="3395" y="818"/>
                  </a:lnTo>
                  <a:lnTo>
                    <a:pt x="3394" y="820"/>
                  </a:lnTo>
                  <a:lnTo>
                    <a:pt x="3396" y="821"/>
                  </a:lnTo>
                  <a:lnTo>
                    <a:pt x="3400" y="821"/>
                  </a:lnTo>
                  <a:lnTo>
                    <a:pt x="3396" y="822"/>
                  </a:lnTo>
                  <a:lnTo>
                    <a:pt x="3396" y="823"/>
                  </a:lnTo>
                  <a:lnTo>
                    <a:pt x="3398" y="825"/>
                  </a:lnTo>
                  <a:lnTo>
                    <a:pt x="3401" y="826"/>
                  </a:lnTo>
                  <a:lnTo>
                    <a:pt x="3403" y="823"/>
                  </a:lnTo>
                  <a:lnTo>
                    <a:pt x="3403" y="827"/>
                  </a:lnTo>
                  <a:lnTo>
                    <a:pt x="3405" y="825"/>
                  </a:lnTo>
                  <a:lnTo>
                    <a:pt x="3405" y="822"/>
                  </a:lnTo>
                  <a:lnTo>
                    <a:pt x="3407" y="822"/>
                  </a:lnTo>
                  <a:lnTo>
                    <a:pt x="3410" y="825"/>
                  </a:lnTo>
                  <a:lnTo>
                    <a:pt x="3413" y="825"/>
                  </a:lnTo>
                  <a:lnTo>
                    <a:pt x="3415" y="823"/>
                  </a:lnTo>
                  <a:lnTo>
                    <a:pt x="3419" y="826"/>
                  </a:lnTo>
                  <a:lnTo>
                    <a:pt x="3420" y="825"/>
                  </a:lnTo>
                  <a:lnTo>
                    <a:pt x="3420" y="825"/>
                  </a:lnTo>
                  <a:lnTo>
                    <a:pt x="3420" y="827"/>
                  </a:lnTo>
                  <a:lnTo>
                    <a:pt x="3418" y="826"/>
                  </a:lnTo>
                  <a:lnTo>
                    <a:pt x="3418" y="827"/>
                  </a:lnTo>
                  <a:lnTo>
                    <a:pt x="3419" y="829"/>
                  </a:lnTo>
                  <a:lnTo>
                    <a:pt x="3420" y="831"/>
                  </a:lnTo>
                  <a:lnTo>
                    <a:pt x="3420" y="831"/>
                  </a:lnTo>
                  <a:lnTo>
                    <a:pt x="3421" y="835"/>
                  </a:lnTo>
                  <a:lnTo>
                    <a:pt x="3420" y="836"/>
                  </a:lnTo>
                  <a:lnTo>
                    <a:pt x="3422" y="836"/>
                  </a:lnTo>
                  <a:lnTo>
                    <a:pt x="3424" y="839"/>
                  </a:lnTo>
                  <a:lnTo>
                    <a:pt x="3422" y="842"/>
                  </a:lnTo>
                  <a:lnTo>
                    <a:pt x="3421" y="838"/>
                  </a:lnTo>
                  <a:lnTo>
                    <a:pt x="3418" y="839"/>
                  </a:lnTo>
                  <a:lnTo>
                    <a:pt x="3415" y="840"/>
                  </a:lnTo>
                  <a:lnTo>
                    <a:pt x="3413" y="840"/>
                  </a:lnTo>
                  <a:lnTo>
                    <a:pt x="3413" y="843"/>
                  </a:lnTo>
                  <a:lnTo>
                    <a:pt x="3414" y="843"/>
                  </a:lnTo>
                  <a:lnTo>
                    <a:pt x="3417" y="844"/>
                  </a:lnTo>
                  <a:lnTo>
                    <a:pt x="3419" y="846"/>
                  </a:lnTo>
                  <a:lnTo>
                    <a:pt x="3418" y="849"/>
                  </a:lnTo>
                  <a:lnTo>
                    <a:pt x="3418" y="852"/>
                  </a:lnTo>
                  <a:lnTo>
                    <a:pt x="3420" y="853"/>
                  </a:lnTo>
                  <a:lnTo>
                    <a:pt x="3419" y="854"/>
                  </a:lnTo>
                  <a:lnTo>
                    <a:pt x="3421" y="856"/>
                  </a:lnTo>
                  <a:lnTo>
                    <a:pt x="3418" y="859"/>
                  </a:lnTo>
                  <a:lnTo>
                    <a:pt x="3420" y="861"/>
                  </a:lnTo>
                  <a:lnTo>
                    <a:pt x="3417" y="862"/>
                  </a:lnTo>
                  <a:lnTo>
                    <a:pt x="3417" y="862"/>
                  </a:lnTo>
                  <a:lnTo>
                    <a:pt x="3415" y="865"/>
                  </a:lnTo>
                  <a:lnTo>
                    <a:pt x="3417" y="868"/>
                  </a:lnTo>
                  <a:lnTo>
                    <a:pt x="3413" y="866"/>
                  </a:lnTo>
                  <a:lnTo>
                    <a:pt x="3414" y="869"/>
                  </a:lnTo>
                  <a:lnTo>
                    <a:pt x="3415" y="871"/>
                  </a:lnTo>
                  <a:lnTo>
                    <a:pt x="3417" y="872"/>
                  </a:lnTo>
                  <a:lnTo>
                    <a:pt x="3419" y="872"/>
                  </a:lnTo>
                  <a:lnTo>
                    <a:pt x="3417" y="873"/>
                  </a:lnTo>
                  <a:lnTo>
                    <a:pt x="3417" y="876"/>
                  </a:lnTo>
                  <a:lnTo>
                    <a:pt x="3414" y="874"/>
                  </a:lnTo>
                  <a:lnTo>
                    <a:pt x="3417" y="877"/>
                  </a:lnTo>
                  <a:lnTo>
                    <a:pt x="3417" y="879"/>
                  </a:lnTo>
                  <a:lnTo>
                    <a:pt x="3419" y="879"/>
                  </a:lnTo>
                  <a:lnTo>
                    <a:pt x="3420" y="877"/>
                  </a:lnTo>
                  <a:lnTo>
                    <a:pt x="3423" y="877"/>
                  </a:lnTo>
                  <a:lnTo>
                    <a:pt x="3426" y="874"/>
                  </a:lnTo>
                  <a:lnTo>
                    <a:pt x="3428" y="873"/>
                  </a:lnTo>
                  <a:lnTo>
                    <a:pt x="3427" y="876"/>
                  </a:lnTo>
                  <a:lnTo>
                    <a:pt x="3429" y="878"/>
                  </a:lnTo>
                  <a:lnTo>
                    <a:pt x="3429" y="877"/>
                  </a:lnTo>
                  <a:lnTo>
                    <a:pt x="3430" y="876"/>
                  </a:lnTo>
                  <a:lnTo>
                    <a:pt x="3430" y="876"/>
                  </a:lnTo>
                  <a:lnTo>
                    <a:pt x="3429" y="872"/>
                  </a:lnTo>
                  <a:lnTo>
                    <a:pt x="3430" y="871"/>
                  </a:lnTo>
                  <a:lnTo>
                    <a:pt x="3431" y="874"/>
                  </a:lnTo>
                  <a:lnTo>
                    <a:pt x="3434" y="873"/>
                  </a:lnTo>
                  <a:lnTo>
                    <a:pt x="3431" y="871"/>
                  </a:lnTo>
                  <a:lnTo>
                    <a:pt x="3435" y="870"/>
                  </a:lnTo>
                  <a:lnTo>
                    <a:pt x="3436" y="870"/>
                  </a:lnTo>
                  <a:lnTo>
                    <a:pt x="3438" y="868"/>
                  </a:lnTo>
                  <a:lnTo>
                    <a:pt x="3439" y="871"/>
                  </a:lnTo>
                  <a:lnTo>
                    <a:pt x="3441" y="871"/>
                  </a:lnTo>
                  <a:lnTo>
                    <a:pt x="3443" y="872"/>
                  </a:lnTo>
                  <a:lnTo>
                    <a:pt x="3444" y="871"/>
                  </a:lnTo>
                  <a:lnTo>
                    <a:pt x="3444" y="869"/>
                  </a:lnTo>
                  <a:lnTo>
                    <a:pt x="3446" y="866"/>
                  </a:lnTo>
                  <a:lnTo>
                    <a:pt x="3448" y="868"/>
                  </a:lnTo>
                  <a:lnTo>
                    <a:pt x="3451" y="868"/>
                  </a:lnTo>
                  <a:lnTo>
                    <a:pt x="3451" y="866"/>
                  </a:lnTo>
                  <a:lnTo>
                    <a:pt x="3454" y="866"/>
                  </a:lnTo>
                  <a:lnTo>
                    <a:pt x="3455" y="866"/>
                  </a:lnTo>
                  <a:lnTo>
                    <a:pt x="3456" y="863"/>
                  </a:lnTo>
                  <a:lnTo>
                    <a:pt x="3456" y="861"/>
                  </a:lnTo>
                  <a:lnTo>
                    <a:pt x="3457" y="859"/>
                  </a:lnTo>
                  <a:lnTo>
                    <a:pt x="3458" y="856"/>
                  </a:lnTo>
                  <a:lnTo>
                    <a:pt x="3460" y="854"/>
                  </a:lnTo>
                  <a:lnTo>
                    <a:pt x="3457" y="854"/>
                  </a:lnTo>
                  <a:lnTo>
                    <a:pt x="3456" y="851"/>
                  </a:lnTo>
                  <a:lnTo>
                    <a:pt x="3456" y="848"/>
                  </a:lnTo>
                  <a:lnTo>
                    <a:pt x="3457" y="845"/>
                  </a:lnTo>
                  <a:lnTo>
                    <a:pt x="3457" y="843"/>
                  </a:lnTo>
                  <a:lnTo>
                    <a:pt x="3457" y="840"/>
                  </a:lnTo>
                  <a:lnTo>
                    <a:pt x="3457" y="837"/>
                  </a:lnTo>
                  <a:lnTo>
                    <a:pt x="3456" y="836"/>
                  </a:lnTo>
                  <a:lnTo>
                    <a:pt x="3455" y="833"/>
                  </a:lnTo>
                  <a:lnTo>
                    <a:pt x="3454" y="831"/>
                  </a:lnTo>
                  <a:lnTo>
                    <a:pt x="3451" y="826"/>
                  </a:lnTo>
                  <a:lnTo>
                    <a:pt x="3448" y="823"/>
                  </a:lnTo>
                  <a:lnTo>
                    <a:pt x="3447" y="820"/>
                  </a:lnTo>
                  <a:lnTo>
                    <a:pt x="3445" y="818"/>
                  </a:lnTo>
                  <a:lnTo>
                    <a:pt x="3445" y="817"/>
                  </a:lnTo>
                  <a:lnTo>
                    <a:pt x="3444" y="814"/>
                  </a:lnTo>
                  <a:lnTo>
                    <a:pt x="3443" y="812"/>
                  </a:lnTo>
                  <a:lnTo>
                    <a:pt x="3440" y="810"/>
                  </a:lnTo>
                  <a:lnTo>
                    <a:pt x="3437" y="808"/>
                  </a:lnTo>
                  <a:lnTo>
                    <a:pt x="3435" y="805"/>
                  </a:lnTo>
                  <a:lnTo>
                    <a:pt x="3432" y="804"/>
                  </a:lnTo>
                  <a:lnTo>
                    <a:pt x="3430" y="803"/>
                  </a:lnTo>
                  <a:lnTo>
                    <a:pt x="3429" y="802"/>
                  </a:lnTo>
                  <a:lnTo>
                    <a:pt x="3430" y="800"/>
                  </a:lnTo>
                  <a:lnTo>
                    <a:pt x="3430" y="800"/>
                  </a:lnTo>
                  <a:lnTo>
                    <a:pt x="3431" y="796"/>
                  </a:lnTo>
                  <a:lnTo>
                    <a:pt x="3431" y="794"/>
                  </a:lnTo>
                  <a:lnTo>
                    <a:pt x="3434" y="793"/>
                  </a:lnTo>
                  <a:lnTo>
                    <a:pt x="3437" y="791"/>
                  </a:lnTo>
                  <a:lnTo>
                    <a:pt x="3437" y="791"/>
                  </a:lnTo>
                  <a:lnTo>
                    <a:pt x="3439" y="789"/>
                  </a:lnTo>
                  <a:lnTo>
                    <a:pt x="3443" y="789"/>
                  </a:lnTo>
                  <a:lnTo>
                    <a:pt x="3445" y="787"/>
                  </a:lnTo>
                  <a:lnTo>
                    <a:pt x="3447" y="785"/>
                  </a:lnTo>
                  <a:lnTo>
                    <a:pt x="3451" y="784"/>
                  </a:lnTo>
                  <a:lnTo>
                    <a:pt x="3453" y="783"/>
                  </a:lnTo>
                  <a:lnTo>
                    <a:pt x="3454" y="780"/>
                  </a:lnTo>
                  <a:lnTo>
                    <a:pt x="3456" y="778"/>
                  </a:lnTo>
                  <a:lnTo>
                    <a:pt x="3458" y="777"/>
                  </a:lnTo>
                  <a:lnTo>
                    <a:pt x="3462" y="776"/>
                  </a:lnTo>
                  <a:lnTo>
                    <a:pt x="3461" y="772"/>
                  </a:lnTo>
                  <a:lnTo>
                    <a:pt x="3462" y="770"/>
                  </a:lnTo>
                  <a:lnTo>
                    <a:pt x="3462" y="769"/>
                  </a:lnTo>
                  <a:lnTo>
                    <a:pt x="3462" y="768"/>
                  </a:lnTo>
                  <a:lnTo>
                    <a:pt x="3461" y="765"/>
                  </a:lnTo>
                  <a:lnTo>
                    <a:pt x="3462" y="762"/>
                  </a:lnTo>
                  <a:lnTo>
                    <a:pt x="3463" y="759"/>
                  </a:lnTo>
                  <a:lnTo>
                    <a:pt x="3465" y="758"/>
                  </a:lnTo>
                  <a:lnTo>
                    <a:pt x="3465" y="758"/>
                  </a:lnTo>
                  <a:lnTo>
                    <a:pt x="3468" y="756"/>
                  </a:lnTo>
                  <a:lnTo>
                    <a:pt x="3470" y="753"/>
                  </a:lnTo>
                  <a:lnTo>
                    <a:pt x="3473" y="753"/>
                  </a:lnTo>
                  <a:lnTo>
                    <a:pt x="3474" y="753"/>
                  </a:lnTo>
                  <a:lnTo>
                    <a:pt x="3475" y="750"/>
                  </a:lnTo>
                  <a:lnTo>
                    <a:pt x="3474" y="748"/>
                  </a:lnTo>
                  <a:lnTo>
                    <a:pt x="3480" y="746"/>
                  </a:lnTo>
                  <a:lnTo>
                    <a:pt x="3483" y="744"/>
                  </a:lnTo>
                  <a:lnTo>
                    <a:pt x="3484" y="742"/>
                  </a:lnTo>
                  <a:lnTo>
                    <a:pt x="3487" y="740"/>
                  </a:lnTo>
                  <a:lnTo>
                    <a:pt x="3488" y="737"/>
                  </a:lnTo>
                  <a:lnTo>
                    <a:pt x="3489" y="736"/>
                  </a:lnTo>
                  <a:lnTo>
                    <a:pt x="3492" y="736"/>
                  </a:lnTo>
                  <a:lnTo>
                    <a:pt x="3490" y="739"/>
                  </a:lnTo>
                  <a:lnTo>
                    <a:pt x="3494" y="739"/>
                  </a:lnTo>
                  <a:lnTo>
                    <a:pt x="3496" y="736"/>
                  </a:lnTo>
                  <a:lnTo>
                    <a:pt x="3497" y="740"/>
                  </a:lnTo>
                  <a:lnTo>
                    <a:pt x="3496" y="742"/>
                  </a:lnTo>
                  <a:lnTo>
                    <a:pt x="3501" y="743"/>
                  </a:lnTo>
                  <a:lnTo>
                    <a:pt x="3506" y="744"/>
                  </a:lnTo>
                  <a:lnTo>
                    <a:pt x="3508" y="746"/>
                  </a:lnTo>
                  <a:lnTo>
                    <a:pt x="3514" y="744"/>
                  </a:lnTo>
                  <a:lnTo>
                    <a:pt x="3516" y="743"/>
                  </a:lnTo>
                  <a:lnTo>
                    <a:pt x="3518" y="743"/>
                  </a:lnTo>
                  <a:lnTo>
                    <a:pt x="3522" y="741"/>
                  </a:lnTo>
                  <a:lnTo>
                    <a:pt x="3524" y="740"/>
                  </a:lnTo>
                  <a:lnTo>
                    <a:pt x="3526" y="737"/>
                  </a:lnTo>
                  <a:lnTo>
                    <a:pt x="3528" y="737"/>
                  </a:lnTo>
                  <a:lnTo>
                    <a:pt x="3530" y="736"/>
                  </a:lnTo>
                  <a:lnTo>
                    <a:pt x="3531" y="735"/>
                  </a:lnTo>
                  <a:lnTo>
                    <a:pt x="3535" y="733"/>
                  </a:lnTo>
                  <a:lnTo>
                    <a:pt x="3537" y="729"/>
                  </a:lnTo>
                  <a:lnTo>
                    <a:pt x="3539" y="728"/>
                  </a:lnTo>
                  <a:lnTo>
                    <a:pt x="3539" y="728"/>
                  </a:lnTo>
                  <a:lnTo>
                    <a:pt x="3540" y="725"/>
                  </a:lnTo>
                  <a:lnTo>
                    <a:pt x="3542" y="723"/>
                  </a:lnTo>
                  <a:lnTo>
                    <a:pt x="3547" y="717"/>
                  </a:lnTo>
                  <a:lnTo>
                    <a:pt x="3549" y="716"/>
                  </a:lnTo>
                  <a:lnTo>
                    <a:pt x="3550" y="714"/>
                  </a:lnTo>
                  <a:lnTo>
                    <a:pt x="3552" y="711"/>
                  </a:lnTo>
                  <a:lnTo>
                    <a:pt x="3555" y="709"/>
                  </a:lnTo>
                  <a:lnTo>
                    <a:pt x="3556" y="708"/>
                  </a:lnTo>
                  <a:lnTo>
                    <a:pt x="3558" y="705"/>
                  </a:lnTo>
                  <a:lnTo>
                    <a:pt x="3564" y="700"/>
                  </a:lnTo>
                  <a:lnTo>
                    <a:pt x="3568" y="695"/>
                  </a:lnTo>
                  <a:lnTo>
                    <a:pt x="3575" y="688"/>
                  </a:lnTo>
                  <a:lnTo>
                    <a:pt x="3577" y="683"/>
                  </a:lnTo>
                  <a:lnTo>
                    <a:pt x="3577" y="682"/>
                  </a:lnTo>
                  <a:lnTo>
                    <a:pt x="3580" y="680"/>
                  </a:lnTo>
                  <a:lnTo>
                    <a:pt x="3580" y="677"/>
                  </a:lnTo>
                  <a:lnTo>
                    <a:pt x="3582" y="674"/>
                  </a:lnTo>
                  <a:lnTo>
                    <a:pt x="3586" y="668"/>
                  </a:lnTo>
                  <a:lnTo>
                    <a:pt x="3589" y="666"/>
                  </a:lnTo>
                  <a:lnTo>
                    <a:pt x="3590" y="664"/>
                  </a:lnTo>
                  <a:lnTo>
                    <a:pt x="3591" y="662"/>
                  </a:lnTo>
                  <a:lnTo>
                    <a:pt x="3593" y="658"/>
                  </a:lnTo>
                  <a:lnTo>
                    <a:pt x="3596" y="656"/>
                  </a:lnTo>
                  <a:lnTo>
                    <a:pt x="3598" y="654"/>
                  </a:lnTo>
                  <a:lnTo>
                    <a:pt x="3601" y="651"/>
                  </a:lnTo>
                  <a:lnTo>
                    <a:pt x="3602" y="650"/>
                  </a:lnTo>
                  <a:lnTo>
                    <a:pt x="3605" y="648"/>
                  </a:lnTo>
                  <a:lnTo>
                    <a:pt x="3605" y="643"/>
                  </a:lnTo>
                  <a:lnTo>
                    <a:pt x="3606" y="640"/>
                  </a:lnTo>
                  <a:lnTo>
                    <a:pt x="3606" y="638"/>
                  </a:lnTo>
                  <a:lnTo>
                    <a:pt x="3607" y="638"/>
                  </a:lnTo>
                  <a:lnTo>
                    <a:pt x="3607" y="635"/>
                  </a:lnTo>
                  <a:lnTo>
                    <a:pt x="3607" y="633"/>
                  </a:lnTo>
                  <a:lnTo>
                    <a:pt x="3607" y="633"/>
                  </a:lnTo>
                  <a:lnTo>
                    <a:pt x="3608" y="631"/>
                  </a:lnTo>
                  <a:lnTo>
                    <a:pt x="3609" y="628"/>
                  </a:lnTo>
                  <a:lnTo>
                    <a:pt x="3609" y="625"/>
                  </a:lnTo>
                  <a:lnTo>
                    <a:pt x="3608" y="623"/>
                  </a:lnTo>
                  <a:lnTo>
                    <a:pt x="3609" y="621"/>
                  </a:lnTo>
                  <a:lnTo>
                    <a:pt x="3609" y="618"/>
                  </a:lnTo>
                  <a:lnTo>
                    <a:pt x="3609" y="615"/>
                  </a:lnTo>
                  <a:lnTo>
                    <a:pt x="3609" y="613"/>
                  </a:lnTo>
                  <a:lnTo>
                    <a:pt x="3609" y="612"/>
                  </a:lnTo>
                  <a:lnTo>
                    <a:pt x="3608" y="607"/>
                  </a:lnTo>
                  <a:lnTo>
                    <a:pt x="3611" y="601"/>
                  </a:lnTo>
                  <a:lnTo>
                    <a:pt x="3611" y="599"/>
                  </a:lnTo>
                  <a:lnTo>
                    <a:pt x="3614" y="597"/>
                  </a:lnTo>
                  <a:lnTo>
                    <a:pt x="3615" y="594"/>
                  </a:lnTo>
                  <a:lnTo>
                    <a:pt x="3615" y="591"/>
                  </a:lnTo>
                  <a:lnTo>
                    <a:pt x="3618" y="589"/>
                  </a:lnTo>
                  <a:lnTo>
                    <a:pt x="3620" y="587"/>
                  </a:lnTo>
                  <a:lnTo>
                    <a:pt x="3620" y="583"/>
                  </a:lnTo>
                  <a:lnTo>
                    <a:pt x="3623" y="581"/>
                  </a:lnTo>
                  <a:lnTo>
                    <a:pt x="3623" y="580"/>
                  </a:lnTo>
                  <a:lnTo>
                    <a:pt x="3620" y="579"/>
                  </a:lnTo>
                  <a:lnTo>
                    <a:pt x="3617" y="578"/>
                  </a:lnTo>
                  <a:lnTo>
                    <a:pt x="3619" y="574"/>
                  </a:lnTo>
                  <a:lnTo>
                    <a:pt x="3619" y="572"/>
                  </a:lnTo>
                  <a:lnTo>
                    <a:pt x="3619" y="570"/>
                  </a:lnTo>
                  <a:lnTo>
                    <a:pt x="3611" y="564"/>
                  </a:lnTo>
                  <a:lnTo>
                    <a:pt x="3617" y="566"/>
                  </a:lnTo>
                  <a:lnTo>
                    <a:pt x="3619" y="564"/>
                  </a:lnTo>
                  <a:lnTo>
                    <a:pt x="3620" y="562"/>
                  </a:lnTo>
                  <a:lnTo>
                    <a:pt x="3618" y="560"/>
                  </a:lnTo>
                  <a:lnTo>
                    <a:pt x="3616" y="558"/>
                  </a:lnTo>
                  <a:lnTo>
                    <a:pt x="3612" y="555"/>
                  </a:lnTo>
                  <a:lnTo>
                    <a:pt x="3609" y="554"/>
                  </a:lnTo>
                  <a:lnTo>
                    <a:pt x="3607" y="552"/>
                  </a:lnTo>
                  <a:lnTo>
                    <a:pt x="3606" y="548"/>
                  </a:lnTo>
                  <a:lnTo>
                    <a:pt x="3605" y="546"/>
                  </a:lnTo>
                  <a:lnTo>
                    <a:pt x="3602" y="545"/>
                  </a:lnTo>
                  <a:lnTo>
                    <a:pt x="3599" y="543"/>
                  </a:lnTo>
                  <a:lnTo>
                    <a:pt x="3597" y="543"/>
                  </a:lnTo>
                  <a:lnTo>
                    <a:pt x="3593" y="544"/>
                  </a:lnTo>
                  <a:lnTo>
                    <a:pt x="3591" y="544"/>
                  </a:lnTo>
                  <a:lnTo>
                    <a:pt x="3588" y="543"/>
                  </a:lnTo>
                  <a:lnTo>
                    <a:pt x="3585" y="541"/>
                  </a:lnTo>
                  <a:lnTo>
                    <a:pt x="3584" y="545"/>
                  </a:lnTo>
                  <a:lnTo>
                    <a:pt x="3585" y="547"/>
                  </a:lnTo>
                  <a:lnTo>
                    <a:pt x="3584" y="549"/>
                  </a:lnTo>
                  <a:lnTo>
                    <a:pt x="3583" y="553"/>
                  </a:lnTo>
                  <a:lnTo>
                    <a:pt x="3582" y="555"/>
                  </a:lnTo>
                  <a:lnTo>
                    <a:pt x="3579" y="556"/>
                  </a:lnTo>
                  <a:lnTo>
                    <a:pt x="3580" y="554"/>
                  </a:lnTo>
                  <a:lnTo>
                    <a:pt x="3582" y="551"/>
                  </a:lnTo>
                  <a:lnTo>
                    <a:pt x="3582" y="548"/>
                  </a:lnTo>
                  <a:lnTo>
                    <a:pt x="3580" y="549"/>
                  </a:lnTo>
                  <a:lnTo>
                    <a:pt x="3579" y="552"/>
                  </a:lnTo>
                  <a:lnTo>
                    <a:pt x="3573" y="555"/>
                  </a:lnTo>
                  <a:lnTo>
                    <a:pt x="3568" y="556"/>
                  </a:lnTo>
                  <a:lnTo>
                    <a:pt x="3568" y="556"/>
                  </a:lnTo>
                  <a:lnTo>
                    <a:pt x="3565" y="556"/>
                  </a:lnTo>
                  <a:lnTo>
                    <a:pt x="3567" y="553"/>
                  </a:lnTo>
                  <a:lnTo>
                    <a:pt x="3568" y="551"/>
                  </a:lnTo>
                  <a:lnTo>
                    <a:pt x="3572" y="549"/>
                  </a:lnTo>
                  <a:lnTo>
                    <a:pt x="3568" y="548"/>
                  </a:lnTo>
                  <a:lnTo>
                    <a:pt x="3566" y="547"/>
                  </a:lnTo>
                  <a:lnTo>
                    <a:pt x="3568" y="544"/>
                  </a:lnTo>
                  <a:lnTo>
                    <a:pt x="3571" y="541"/>
                  </a:lnTo>
                  <a:lnTo>
                    <a:pt x="3567" y="541"/>
                  </a:lnTo>
                  <a:lnTo>
                    <a:pt x="3565" y="543"/>
                  </a:lnTo>
                  <a:lnTo>
                    <a:pt x="3562" y="545"/>
                  </a:lnTo>
                  <a:lnTo>
                    <a:pt x="3565" y="546"/>
                  </a:lnTo>
                  <a:lnTo>
                    <a:pt x="3564" y="549"/>
                  </a:lnTo>
                  <a:lnTo>
                    <a:pt x="3560" y="551"/>
                  </a:lnTo>
                  <a:lnTo>
                    <a:pt x="3558" y="552"/>
                  </a:lnTo>
                  <a:lnTo>
                    <a:pt x="3558" y="552"/>
                  </a:lnTo>
                  <a:lnTo>
                    <a:pt x="3556" y="548"/>
                  </a:lnTo>
                  <a:lnTo>
                    <a:pt x="3558" y="546"/>
                  </a:lnTo>
                  <a:lnTo>
                    <a:pt x="3557" y="540"/>
                  </a:lnTo>
                  <a:lnTo>
                    <a:pt x="3558" y="538"/>
                  </a:lnTo>
                  <a:lnTo>
                    <a:pt x="3558" y="536"/>
                  </a:lnTo>
                  <a:lnTo>
                    <a:pt x="3556" y="535"/>
                  </a:lnTo>
                  <a:lnTo>
                    <a:pt x="3552" y="536"/>
                  </a:lnTo>
                  <a:lnTo>
                    <a:pt x="3550" y="536"/>
                  </a:lnTo>
                  <a:lnTo>
                    <a:pt x="3545" y="537"/>
                  </a:lnTo>
                  <a:lnTo>
                    <a:pt x="3542" y="535"/>
                  </a:lnTo>
                  <a:lnTo>
                    <a:pt x="3539" y="535"/>
                  </a:lnTo>
                  <a:lnTo>
                    <a:pt x="3537" y="534"/>
                  </a:lnTo>
                  <a:lnTo>
                    <a:pt x="3535" y="531"/>
                  </a:lnTo>
                  <a:lnTo>
                    <a:pt x="3538" y="529"/>
                  </a:lnTo>
                  <a:lnTo>
                    <a:pt x="3541" y="527"/>
                  </a:lnTo>
                  <a:lnTo>
                    <a:pt x="3543" y="526"/>
                  </a:lnTo>
                  <a:lnTo>
                    <a:pt x="3549" y="522"/>
                  </a:lnTo>
                  <a:lnTo>
                    <a:pt x="3551" y="520"/>
                  </a:lnTo>
                  <a:lnTo>
                    <a:pt x="3554" y="518"/>
                  </a:lnTo>
                  <a:lnTo>
                    <a:pt x="3556" y="517"/>
                  </a:lnTo>
                  <a:lnTo>
                    <a:pt x="3559" y="514"/>
                  </a:lnTo>
                  <a:lnTo>
                    <a:pt x="3562" y="513"/>
                  </a:lnTo>
                  <a:lnTo>
                    <a:pt x="3566" y="510"/>
                  </a:lnTo>
                  <a:lnTo>
                    <a:pt x="3567" y="509"/>
                  </a:lnTo>
                  <a:lnTo>
                    <a:pt x="3569" y="506"/>
                  </a:lnTo>
                  <a:lnTo>
                    <a:pt x="3575" y="502"/>
                  </a:lnTo>
                  <a:lnTo>
                    <a:pt x="3577" y="501"/>
                  </a:lnTo>
                  <a:lnTo>
                    <a:pt x="3576" y="497"/>
                  </a:lnTo>
                  <a:lnTo>
                    <a:pt x="3580" y="495"/>
                  </a:lnTo>
                  <a:lnTo>
                    <a:pt x="3580" y="494"/>
                  </a:lnTo>
                  <a:lnTo>
                    <a:pt x="3585" y="491"/>
                  </a:lnTo>
                  <a:lnTo>
                    <a:pt x="3588" y="488"/>
                  </a:lnTo>
                  <a:lnTo>
                    <a:pt x="3590" y="486"/>
                  </a:lnTo>
                  <a:lnTo>
                    <a:pt x="3592" y="484"/>
                  </a:lnTo>
                  <a:lnTo>
                    <a:pt x="3594" y="484"/>
                  </a:lnTo>
                  <a:lnTo>
                    <a:pt x="3598" y="480"/>
                  </a:lnTo>
                  <a:lnTo>
                    <a:pt x="3600" y="479"/>
                  </a:lnTo>
                  <a:lnTo>
                    <a:pt x="3602" y="476"/>
                  </a:lnTo>
                  <a:lnTo>
                    <a:pt x="3608" y="475"/>
                  </a:lnTo>
                  <a:lnTo>
                    <a:pt x="3609" y="471"/>
                  </a:lnTo>
                  <a:lnTo>
                    <a:pt x="3610" y="469"/>
                  </a:lnTo>
                  <a:lnTo>
                    <a:pt x="3611" y="466"/>
                  </a:lnTo>
                  <a:lnTo>
                    <a:pt x="3614" y="463"/>
                  </a:lnTo>
                  <a:lnTo>
                    <a:pt x="3616" y="461"/>
                  </a:lnTo>
                  <a:lnTo>
                    <a:pt x="3619" y="461"/>
                  </a:lnTo>
                  <a:lnTo>
                    <a:pt x="3625" y="457"/>
                  </a:lnTo>
                  <a:lnTo>
                    <a:pt x="3627" y="454"/>
                  </a:lnTo>
                  <a:lnTo>
                    <a:pt x="3628" y="451"/>
                  </a:lnTo>
                  <a:lnTo>
                    <a:pt x="3631" y="449"/>
                  </a:lnTo>
                  <a:lnTo>
                    <a:pt x="3636" y="445"/>
                  </a:lnTo>
                  <a:lnTo>
                    <a:pt x="3642" y="444"/>
                  </a:lnTo>
                  <a:lnTo>
                    <a:pt x="3645" y="443"/>
                  </a:lnTo>
                  <a:lnTo>
                    <a:pt x="3645" y="443"/>
                  </a:lnTo>
                  <a:lnTo>
                    <a:pt x="3649" y="443"/>
                  </a:lnTo>
                  <a:lnTo>
                    <a:pt x="3651" y="443"/>
                  </a:lnTo>
                  <a:lnTo>
                    <a:pt x="3651" y="443"/>
                  </a:lnTo>
                  <a:lnTo>
                    <a:pt x="3657" y="442"/>
                  </a:lnTo>
                  <a:lnTo>
                    <a:pt x="3660" y="442"/>
                  </a:lnTo>
                  <a:lnTo>
                    <a:pt x="3662" y="442"/>
                  </a:lnTo>
                  <a:lnTo>
                    <a:pt x="3665" y="443"/>
                  </a:lnTo>
                  <a:lnTo>
                    <a:pt x="3670" y="443"/>
                  </a:lnTo>
                  <a:lnTo>
                    <a:pt x="3673" y="442"/>
                  </a:lnTo>
                  <a:lnTo>
                    <a:pt x="3676" y="442"/>
                  </a:lnTo>
                  <a:lnTo>
                    <a:pt x="3678" y="442"/>
                  </a:lnTo>
                  <a:lnTo>
                    <a:pt x="3682" y="442"/>
                  </a:lnTo>
                  <a:lnTo>
                    <a:pt x="3682" y="445"/>
                  </a:lnTo>
                  <a:lnTo>
                    <a:pt x="3684" y="447"/>
                  </a:lnTo>
                  <a:lnTo>
                    <a:pt x="3686" y="446"/>
                  </a:lnTo>
                  <a:lnTo>
                    <a:pt x="3688" y="443"/>
                  </a:lnTo>
                  <a:lnTo>
                    <a:pt x="3691" y="441"/>
                  </a:lnTo>
                  <a:lnTo>
                    <a:pt x="3694" y="443"/>
                  </a:lnTo>
                  <a:lnTo>
                    <a:pt x="3696" y="443"/>
                  </a:lnTo>
                  <a:lnTo>
                    <a:pt x="3702" y="444"/>
                  </a:lnTo>
                  <a:lnTo>
                    <a:pt x="3704" y="445"/>
                  </a:lnTo>
                  <a:lnTo>
                    <a:pt x="3708" y="444"/>
                  </a:lnTo>
                  <a:lnTo>
                    <a:pt x="3710" y="442"/>
                  </a:lnTo>
                  <a:lnTo>
                    <a:pt x="3712" y="442"/>
                  </a:lnTo>
                  <a:lnTo>
                    <a:pt x="3716" y="442"/>
                  </a:lnTo>
                  <a:lnTo>
                    <a:pt x="3717" y="444"/>
                  </a:lnTo>
                  <a:lnTo>
                    <a:pt x="3720" y="445"/>
                  </a:lnTo>
                  <a:lnTo>
                    <a:pt x="3722" y="444"/>
                  </a:lnTo>
                  <a:lnTo>
                    <a:pt x="3721" y="442"/>
                  </a:lnTo>
                  <a:lnTo>
                    <a:pt x="3722" y="440"/>
                  </a:lnTo>
                  <a:lnTo>
                    <a:pt x="3726" y="441"/>
                  </a:lnTo>
                  <a:lnTo>
                    <a:pt x="3726" y="437"/>
                  </a:lnTo>
                  <a:lnTo>
                    <a:pt x="3728" y="436"/>
                  </a:lnTo>
                  <a:lnTo>
                    <a:pt x="3731" y="435"/>
                  </a:lnTo>
                  <a:lnTo>
                    <a:pt x="3734" y="435"/>
                  </a:lnTo>
                  <a:lnTo>
                    <a:pt x="3737" y="435"/>
                  </a:lnTo>
                  <a:lnTo>
                    <a:pt x="3738" y="436"/>
                  </a:lnTo>
                  <a:lnTo>
                    <a:pt x="3740" y="436"/>
                  </a:lnTo>
                  <a:lnTo>
                    <a:pt x="3743" y="437"/>
                  </a:lnTo>
                  <a:lnTo>
                    <a:pt x="3746" y="438"/>
                  </a:lnTo>
                  <a:lnTo>
                    <a:pt x="3748" y="440"/>
                  </a:lnTo>
                  <a:lnTo>
                    <a:pt x="3746" y="440"/>
                  </a:lnTo>
                  <a:lnTo>
                    <a:pt x="3748" y="441"/>
                  </a:lnTo>
                  <a:lnTo>
                    <a:pt x="3751" y="441"/>
                  </a:lnTo>
                  <a:lnTo>
                    <a:pt x="3753" y="438"/>
                  </a:lnTo>
                  <a:lnTo>
                    <a:pt x="3756" y="438"/>
                  </a:lnTo>
                  <a:lnTo>
                    <a:pt x="3759" y="440"/>
                  </a:lnTo>
                  <a:lnTo>
                    <a:pt x="3761" y="442"/>
                  </a:lnTo>
                  <a:lnTo>
                    <a:pt x="3762" y="444"/>
                  </a:lnTo>
                  <a:lnTo>
                    <a:pt x="3764" y="444"/>
                  </a:lnTo>
                  <a:lnTo>
                    <a:pt x="3768" y="446"/>
                  </a:lnTo>
                  <a:lnTo>
                    <a:pt x="3762" y="447"/>
                  </a:lnTo>
                  <a:lnTo>
                    <a:pt x="3760" y="447"/>
                  </a:lnTo>
                  <a:lnTo>
                    <a:pt x="3756" y="447"/>
                  </a:lnTo>
                  <a:lnTo>
                    <a:pt x="3754" y="447"/>
                  </a:lnTo>
                  <a:lnTo>
                    <a:pt x="3755" y="451"/>
                  </a:lnTo>
                  <a:lnTo>
                    <a:pt x="3756" y="453"/>
                  </a:lnTo>
                  <a:lnTo>
                    <a:pt x="3761" y="453"/>
                  </a:lnTo>
                  <a:lnTo>
                    <a:pt x="3762" y="453"/>
                  </a:lnTo>
                  <a:lnTo>
                    <a:pt x="3765" y="452"/>
                  </a:lnTo>
                  <a:lnTo>
                    <a:pt x="3768" y="451"/>
                  </a:lnTo>
                  <a:lnTo>
                    <a:pt x="3770" y="450"/>
                  </a:lnTo>
                  <a:lnTo>
                    <a:pt x="3776" y="452"/>
                  </a:lnTo>
                  <a:lnTo>
                    <a:pt x="3779" y="451"/>
                  </a:lnTo>
                  <a:lnTo>
                    <a:pt x="3781" y="449"/>
                  </a:lnTo>
                  <a:lnTo>
                    <a:pt x="3785" y="449"/>
                  </a:lnTo>
                  <a:lnTo>
                    <a:pt x="3785" y="445"/>
                  </a:lnTo>
                  <a:lnTo>
                    <a:pt x="3788" y="446"/>
                  </a:lnTo>
                  <a:lnTo>
                    <a:pt x="3790" y="446"/>
                  </a:lnTo>
                  <a:lnTo>
                    <a:pt x="3793" y="449"/>
                  </a:lnTo>
                  <a:lnTo>
                    <a:pt x="3796" y="449"/>
                  </a:lnTo>
                  <a:lnTo>
                    <a:pt x="3798" y="446"/>
                  </a:lnTo>
                  <a:lnTo>
                    <a:pt x="3802" y="446"/>
                  </a:lnTo>
                  <a:lnTo>
                    <a:pt x="3807" y="446"/>
                  </a:lnTo>
                  <a:lnTo>
                    <a:pt x="3810" y="445"/>
                  </a:lnTo>
                  <a:lnTo>
                    <a:pt x="3808" y="442"/>
                  </a:lnTo>
                  <a:lnTo>
                    <a:pt x="3806" y="441"/>
                  </a:lnTo>
                  <a:lnTo>
                    <a:pt x="3803" y="440"/>
                  </a:lnTo>
                  <a:lnTo>
                    <a:pt x="3801" y="441"/>
                  </a:lnTo>
                  <a:lnTo>
                    <a:pt x="3798" y="441"/>
                  </a:lnTo>
                  <a:lnTo>
                    <a:pt x="3795" y="440"/>
                  </a:lnTo>
                  <a:lnTo>
                    <a:pt x="3798" y="437"/>
                  </a:lnTo>
                  <a:lnTo>
                    <a:pt x="3797" y="435"/>
                  </a:lnTo>
                  <a:lnTo>
                    <a:pt x="3797" y="432"/>
                  </a:lnTo>
                  <a:lnTo>
                    <a:pt x="3799" y="433"/>
                  </a:lnTo>
                  <a:lnTo>
                    <a:pt x="3801" y="429"/>
                  </a:lnTo>
                  <a:lnTo>
                    <a:pt x="3802" y="427"/>
                  </a:lnTo>
                  <a:lnTo>
                    <a:pt x="3804" y="425"/>
                  </a:lnTo>
                  <a:lnTo>
                    <a:pt x="3807" y="423"/>
                  </a:lnTo>
                  <a:lnTo>
                    <a:pt x="3813" y="419"/>
                  </a:lnTo>
                  <a:lnTo>
                    <a:pt x="3815" y="417"/>
                  </a:lnTo>
                  <a:lnTo>
                    <a:pt x="3819" y="416"/>
                  </a:lnTo>
                  <a:lnTo>
                    <a:pt x="3821" y="410"/>
                  </a:lnTo>
                  <a:lnTo>
                    <a:pt x="3824" y="408"/>
                  </a:lnTo>
                  <a:lnTo>
                    <a:pt x="3827" y="406"/>
                  </a:lnTo>
                  <a:lnTo>
                    <a:pt x="3830" y="404"/>
                  </a:lnTo>
                  <a:lnTo>
                    <a:pt x="3830" y="402"/>
                  </a:lnTo>
                  <a:lnTo>
                    <a:pt x="3830" y="399"/>
                  </a:lnTo>
                  <a:lnTo>
                    <a:pt x="3833" y="398"/>
                  </a:lnTo>
                  <a:lnTo>
                    <a:pt x="3836" y="395"/>
                  </a:lnTo>
                  <a:lnTo>
                    <a:pt x="3838" y="394"/>
                  </a:lnTo>
                  <a:lnTo>
                    <a:pt x="3841" y="392"/>
                  </a:lnTo>
                  <a:lnTo>
                    <a:pt x="3847" y="393"/>
                  </a:lnTo>
                  <a:lnTo>
                    <a:pt x="3849" y="394"/>
                  </a:lnTo>
                  <a:lnTo>
                    <a:pt x="3852" y="392"/>
                  </a:lnTo>
                  <a:lnTo>
                    <a:pt x="3855" y="392"/>
                  </a:lnTo>
                  <a:lnTo>
                    <a:pt x="3859" y="392"/>
                  </a:lnTo>
                  <a:lnTo>
                    <a:pt x="3863" y="390"/>
                  </a:lnTo>
                  <a:lnTo>
                    <a:pt x="3865" y="390"/>
                  </a:lnTo>
                  <a:lnTo>
                    <a:pt x="3867" y="392"/>
                  </a:lnTo>
                  <a:lnTo>
                    <a:pt x="3870" y="395"/>
                  </a:lnTo>
                  <a:lnTo>
                    <a:pt x="3872" y="394"/>
                  </a:lnTo>
                  <a:lnTo>
                    <a:pt x="3879" y="390"/>
                  </a:lnTo>
                  <a:lnTo>
                    <a:pt x="3881" y="393"/>
                  </a:lnTo>
                  <a:lnTo>
                    <a:pt x="3876" y="401"/>
                  </a:lnTo>
                  <a:lnTo>
                    <a:pt x="3875" y="401"/>
                  </a:lnTo>
                  <a:lnTo>
                    <a:pt x="3873" y="403"/>
                  </a:lnTo>
                  <a:lnTo>
                    <a:pt x="3875" y="406"/>
                  </a:lnTo>
                  <a:lnTo>
                    <a:pt x="3874" y="409"/>
                  </a:lnTo>
                  <a:lnTo>
                    <a:pt x="3875" y="409"/>
                  </a:lnTo>
                  <a:lnTo>
                    <a:pt x="3879" y="408"/>
                  </a:lnTo>
                  <a:lnTo>
                    <a:pt x="3881" y="408"/>
                  </a:lnTo>
                  <a:lnTo>
                    <a:pt x="3881" y="411"/>
                  </a:lnTo>
                  <a:lnTo>
                    <a:pt x="3879" y="414"/>
                  </a:lnTo>
                  <a:lnTo>
                    <a:pt x="3878" y="416"/>
                  </a:lnTo>
                  <a:lnTo>
                    <a:pt x="3880" y="416"/>
                  </a:lnTo>
                  <a:lnTo>
                    <a:pt x="3883" y="415"/>
                  </a:lnTo>
                  <a:lnTo>
                    <a:pt x="3885" y="415"/>
                  </a:lnTo>
                  <a:lnTo>
                    <a:pt x="3888" y="411"/>
                  </a:lnTo>
                  <a:lnTo>
                    <a:pt x="3893" y="408"/>
                  </a:lnTo>
                  <a:lnTo>
                    <a:pt x="3896" y="404"/>
                  </a:lnTo>
                  <a:lnTo>
                    <a:pt x="3901" y="401"/>
                  </a:lnTo>
                  <a:lnTo>
                    <a:pt x="3905" y="400"/>
                  </a:lnTo>
                  <a:lnTo>
                    <a:pt x="3907" y="397"/>
                  </a:lnTo>
                  <a:lnTo>
                    <a:pt x="3909" y="395"/>
                  </a:lnTo>
                  <a:lnTo>
                    <a:pt x="3910" y="395"/>
                  </a:lnTo>
                  <a:lnTo>
                    <a:pt x="3913" y="397"/>
                  </a:lnTo>
                  <a:lnTo>
                    <a:pt x="3916" y="394"/>
                  </a:lnTo>
                  <a:lnTo>
                    <a:pt x="3916" y="398"/>
                  </a:lnTo>
                  <a:lnTo>
                    <a:pt x="3919" y="397"/>
                  </a:lnTo>
                  <a:lnTo>
                    <a:pt x="3919" y="393"/>
                  </a:lnTo>
                  <a:lnTo>
                    <a:pt x="3916" y="393"/>
                  </a:lnTo>
                  <a:lnTo>
                    <a:pt x="3917" y="390"/>
                  </a:lnTo>
                  <a:lnTo>
                    <a:pt x="3918" y="387"/>
                  </a:lnTo>
                  <a:lnTo>
                    <a:pt x="3918" y="384"/>
                  </a:lnTo>
                  <a:lnTo>
                    <a:pt x="3918" y="382"/>
                  </a:lnTo>
                  <a:lnTo>
                    <a:pt x="3922" y="381"/>
                  </a:lnTo>
                  <a:lnTo>
                    <a:pt x="3919" y="378"/>
                  </a:lnTo>
                  <a:lnTo>
                    <a:pt x="3923" y="376"/>
                  </a:lnTo>
                  <a:lnTo>
                    <a:pt x="3925" y="375"/>
                  </a:lnTo>
                  <a:lnTo>
                    <a:pt x="3929" y="375"/>
                  </a:lnTo>
                  <a:lnTo>
                    <a:pt x="3931" y="374"/>
                  </a:lnTo>
                  <a:lnTo>
                    <a:pt x="3934" y="374"/>
                  </a:lnTo>
                  <a:lnTo>
                    <a:pt x="3936" y="374"/>
                  </a:lnTo>
                  <a:lnTo>
                    <a:pt x="3939" y="375"/>
                  </a:lnTo>
                  <a:lnTo>
                    <a:pt x="3942" y="376"/>
                  </a:lnTo>
                  <a:lnTo>
                    <a:pt x="3944" y="377"/>
                  </a:lnTo>
                  <a:lnTo>
                    <a:pt x="3950" y="378"/>
                  </a:lnTo>
                  <a:lnTo>
                    <a:pt x="3952" y="378"/>
                  </a:lnTo>
                  <a:lnTo>
                    <a:pt x="3953" y="378"/>
                  </a:lnTo>
                  <a:lnTo>
                    <a:pt x="3952" y="378"/>
                  </a:lnTo>
                  <a:lnTo>
                    <a:pt x="3948" y="378"/>
                  </a:lnTo>
                  <a:lnTo>
                    <a:pt x="3948" y="381"/>
                  </a:lnTo>
                  <a:lnTo>
                    <a:pt x="3946" y="380"/>
                  </a:lnTo>
                  <a:lnTo>
                    <a:pt x="3942" y="380"/>
                  </a:lnTo>
                  <a:lnTo>
                    <a:pt x="3940" y="378"/>
                  </a:lnTo>
                  <a:lnTo>
                    <a:pt x="3938" y="378"/>
                  </a:lnTo>
                  <a:lnTo>
                    <a:pt x="3934" y="381"/>
                  </a:lnTo>
                  <a:lnTo>
                    <a:pt x="3932" y="383"/>
                  </a:lnTo>
                  <a:lnTo>
                    <a:pt x="3932" y="385"/>
                  </a:lnTo>
                  <a:lnTo>
                    <a:pt x="3931" y="389"/>
                  </a:lnTo>
                  <a:lnTo>
                    <a:pt x="3931" y="394"/>
                  </a:lnTo>
                  <a:lnTo>
                    <a:pt x="3929" y="395"/>
                  </a:lnTo>
                  <a:lnTo>
                    <a:pt x="3927" y="399"/>
                  </a:lnTo>
                  <a:lnTo>
                    <a:pt x="3930" y="401"/>
                  </a:lnTo>
                  <a:lnTo>
                    <a:pt x="3930" y="403"/>
                  </a:lnTo>
                  <a:lnTo>
                    <a:pt x="3927" y="406"/>
                  </a:lnTo>
                  <a:lnTo>
                    <a:pt x="3924" y="408"/>
                  </a:lnTo>
                  <a:lnTo>
                    <a:pt x="3927" y="410"/>
                  </a:lnTo>
                  <a:lnTo>
                    <a:pt x="3922" y="414"/>
                  </a:lnTo>
                  <a:lnTo>
                    <a:pt x="3919" y="414"/>
                  </a:lnTo>
                  <a:lnTo>
                    <a:pt x="3916" y="414"/>
                  </a:lnTo>
                  <a:lnTo>
                    <a:pt x="3914" y="417"/>
                  </a:lnTo>
                  <a:lnTo>
                    <a:pt x="3910" y="417"/>
                  </a:lnTo>
                  <a:lnTo>
                    <a:pt x="3908" y="418"/>
                  </a:lnTo>
                  <a:lnTo>
                    <a:pt x="3906" y="419"/>
                  </a:lnTo>
                  <a:lnTo>
                    <a:pt x="3902" y="420"/>
                  </a:lnTo>
                  <a:lnTo>
                    <a:pt x="3902" y="424"/>
                  </a:lnTo>
                  <a:lnTo>
                    <a:pt x="3900" y="426"/>
                  </a:lnTo>
                  <a:lnTo>
                    <a:pt x="3898" y="428"/>
                  </a:lnTo>
                  <a:lnTo>
                    <a:pt x="3895" y="429"/>
                  </a:lnTo>
                  <a:lnTo>
                    <a:pt x="3893" y="433"/>
                  </a:lnTo>
                  <a:lnTo>
                    <a:pt x="3890" y="435"/>
                  </a:lnTo>
                  <a:lnTo>
                    <a:pt x="3888" y="437"/>
                  </a:lnTo>
                  <a:lnTo>
                    <a:pt x="3885" y="438"/>
                  </a:lnTo>
                  <a:lnTo>
                    <a:pt x="3882" y="440"/>
                  </a:lnTo>
                  <a:lnTo>
                    <a:pt x="3881" y="442"/>
                  </a:lnTo>
                  <a:lnTo>
                    <a:pt x="3879" y="444"/>
                  </a:lnTo>
                  <a:lnTo>
                    <a:pt x="3875" y="446"/>
                  </a:lnTo>
                  <a:lnTo>
                    <a:pt x="3873" y="449"/>
                  </a:lnTo>
                  <a:lnTo>
                    <a:pt x="3873" y="451"/>
                  </a:lnTo>
                  <a:lnTo>
                    <a:pt x="3871" y="453"/>
                  </a:lnTo>
                  <a:lnTo>
                    <a:pt x="3868" y="457"/>
                  </a:lnTo>
                  <a:lnTo>
                    <a:pt x="3865" y="459"/>
                  </a:lnTo>
                  <a:lnTo>
                    <a:pt x="3863" y="461"/>
                  </a:lnTo>
                  <a:lnTo>
                    <a:pt x="3861" y="463"/>
                  </a:lnTo>
                  <a:lnTo>
                    <a:pt x="3857" y="464"/>
                  </a:lnTo>
                  <a:lnTo>
                    <a:pt x="3855" y="467"/>
                  </a:lnTo>
                  <a:lnTo>
                    <a:pt x="3852" y="469"/>
                  </a:lnTo>
                  <a:lnTo>
                    <a:pt x="3849" y="470"/>
                  </a:lnTo>
                  <a:lnTo>
                    <a:pt x="3847" y="470"/>
                  </a:lnTo>
                  <a:lnTo>
                    <a:pt x="3844" y="470"/>
                  </a:lnTo>
                  <a:lnTo>
                    <a:pt x="3842" y="472"/>
                  </a:lnTo>
                  <a:lnTo>
                    <a:pt x="3839" y="475"/>
                  </a:lnTo>
                  <a:lnTo>
                    <a:pt x="3837" y="475"/>
                  </a:lnTo>
                  <a:lnTo>
                    <a:pt x="3833" y="474"/>
                  </a:lnTo>
                  <a:lnTo>
                    <a:pt x="3831" y="475"/>
                  </a:lnTo>
                  <a:lnTo>
                    <a:pt x="3833" y="478"/>
                  </a:lnTo>
                  <a:lnTo>
                    <a:pt x="3835" y="480"/>
                  </a:lnTo>
                  <a:lnTo>
                    <a:pt x="3833" y="484"/>
                  </a:lnTo>
                  <a:lnTo>
                    <a:pt x="3831" y="486"/>
                  </a:lnTo>
                  <a:lnTo>
                    <a:pt x="3830" y="488"/>
                  </a:lnTo>
                  <a:lnTo>
                    <a:pt x="3828" y="489"/>
                  </a:lnTo>
                  <a:lnTo>
                    <a:pt x="3825" y="492"/>
                  </a:lnTo>
                  <a:lnTo>
                    <a:pt x="3822" y="495"/>
                  </a:lnTo>
                  <a:lnTo>
                    <a:pt x="3820" y="497"/>
                  </a:lnTo>
                  <a:lnTo>
                    <a:pt x="3820" y="501"/>
                  </a:lnTo>
                  <a:lnTo>
                    <a:pt x="3819" y="503"/>
                  </a:lnTo>
                  <a:lnTo>
                    <a:pt x="3818" y="505"/>
                  </a:lnTo>
                  <a:lnTo>
                    <a:pt x="3816" y="509"/>
                  </a:lnTo>
                  <a:lnTo>
                    <a:pt x="3816" y="511"/>
                  </a:lnTo>
                  <a:lnTo>
                    <a:pt x="3816" y="513"/>
                  </a:lnTo>
                  <a:lnTo>
                    <a:pt x="3816" y="515"/>
                  </a:lnTo>
                  <a:lnTo>
                    <a:pt x="3815" y="519"/>
                  </a:lnTo>
                  <a:lnTo>
                    <a:pt x="3815" y="521"/>
                  </a:lnTo>
                  <a:lnTo>
                    <a:pt x="3815" y="523"/>
                  </a:lnTo>
                  <a:lnTo>
                    <a:pt x="3815" y="527"/>
                  </a:lnTo>
                  <a:lnTo>
                    <a:pt x="3815" y="529"/>
                  </a:lnTo>
                  <a:lnTo>
                    <a:pt x="3816" y="532"/>
                  </a:lnTo>
                  <a:lnTo>
                    <a:pt x="3816" y="535"/>
                  </a:lnTo>
                  <a:lnTo>
                    <a:pt x="3816" y="537"/>
                  </a:lnTo>
                  <a:lnTo>
                    <a:pt x="3818" y="540"/>
                  </a:lnTo>
                  <a:lnTo>
                    <a:pt x="3818" y="543"/>
                  </a:lnTo>
                  <a:lnTo>
                    <a:pt x="3819" y="546"/>
                  </a:lnTo>
                  <a:lnTo>
                    <a:pt x="3820" y="548"/>
                  </a:lnTo>
                  <a:lnTo>
                    <a:pt x="3820" y="551"/>
                  </a:lnTo>
                  <a:lnTo>
                    <a:pt x="3821" y="554"/>
                  </a:lnTo>
                  <a:lnTo>
                    <a:pt x="3821" y="556"/>
                  </a:lnTo>
                  <a:lnTo>
                    <a:pt x="3821" y="560"/>
                  </a:lnTo>
                  <a:lnTo>
                    <a:pt x="3822" y="562"/>
                  </a:lnTo>
                  <a:lnTo>
                    <a:pt x="3822" y="564"/>
                  </a:lnTo>
                  <a:lnTo>
                    <a:pt x="3822" y="568"/>
                  </a:lnTo>
                  <a:lnTo>
                    <a:pt x="3823" y="570"/>
                  </a:lnTo>
                  <a:lnTo>
                    <a:pt x="3824" y="573"/>
                  </a:lnTo>
                  <a:lnTo>
                    <a:pt x="3827" y="574"/>
                  </a:lnTo>
                  <a:lnTo>
                    <a:pt x="3825" y="578"/>
                  </a:lnTo>
                  <a:lnTo>
                    <a:pt x="3827" y="580"/>
                  </a:lnTo>
                  <a:lnTo>
                    <a:pt x="3828" y="583"/>
                  </a:lnTo>
                  <a:lnTo>
                    <a:pt x="3828" y="586"/>
                  </a:lnTo>
                  <a:lnTo>
                    <a:pt x="3828" y="588"/>
                  </a:lnTo>
                  <a:lnTo>
                    <a:pt x="3828" y="591"/>
                  </a:lnTo>
                  <a:lnTo>
                    <a:pt x="3828" y="594"/>
                  </a:lnTo>
                  <a:lnTo>
                    <a:pt x="3828" y="597"/>
                  </a:lnTo>
                  <a:lnTo>
                    <a:pt x="3831" y="599"/>
                  </a:lnTo>
                  <a:lnTo>
                    <a:pt x="3831" y="601"/>
                  </a:lnTo>
                  <a:lnTo>
                    <a:pt x="3830" y="605"/>
                  </a:lnTo>
                  <a:lnTo>
                    <a:pt x="3832" y="603"/>
                  </a:lnTo>
                  <a:lnTo>
                    <a:pt x="3836" y="600"/>
                  </a:lnTo>
                  <a:lnTo>
                    <a:pt x="3837" y="599"/>
                  </a:lnTo>
                  <a:lnTo>
                    <a:pt x="3840" y="597"/>
                  </a:lnTo>
                  <a:lnTo>
                    <a:pt x="3842" y="594"/>
                  </a:lnTo>
                  <a:lnTo>
                    <a:pt x="3845" y="592"/>
                  </a:lnTo>
                  <a:lnTo>
                    <a:pt x="3847" y="590"/>
                  </a:lnTo>
                  <a:lnTo>
                    <a:pt x="3850" y="588"/>
                  </a:lnTo>
                  <a:lnTo>
                    <a:pt x="3853" y="585"/>
                  </a:lnTo>
                  <a:lnTo>
                    <a:pt x="3853" y="582"/>
                  </a:lnTo>
                  <a:lnTo>
                    <a:pt x="3854" y="580"/>
                  </a:lnTo>
                  <a:lnTo>
                    <a:pt x="3856" y="577"/>
                  </a:lnTo>
                  <a:lnTo>
                    <a:pt x="3856" y="574"/>
                  </a:lnTo>
                  <a:lnTo>
                    <a:pt x="3856" y="571"/>
                  </a:lnTo>
                  <a:lnTo>
                    <a:pt x="3857" y="569"/>
                  </a:lnTo>
                  <a:lnTo>
                    <a:pt x="3855" y="568"/>
                  </a:lnTo>
                  <a:lnTo>
                    <a:pt x="3856" y="565"/>
                  </a:lnTo>
                  <a:lnTo>
                    <a:pt x="3858" y="568"/>
                  </a:lnTo>
                  <a:lnTo>
                    <a:pt x="3861" y="566"/>
                  </a:lnTo>
                  <a:lnTo>
                    <a:pt x="3863" y="564"/>
                  </a:lnTo>
                  <a:lnTo>
                    <a:pt x="3866" y="563"/>
                  </a:lnTo>
                  <a:lnTo>
                    <a:pt x="3868" y="562"/>
                  </a:lnTo>
                  <a:lnTo>
                    <a:pt x="3872" y="562"/>
                  </a:lnTo>
                  <a:lnTo>
                    <a:pt x="3874" y="563"/>
                  </a:lnTo>
                  <a:lnTo>
                    <a:pt x="3875" y="564"/>
                  </a:lnTo>
                  <a:lnTo>
                    <a:pt x="3876" y="562"/>
                  </a:lnTo>
                  <a:lnTo>
                    <a:pt x="3875" y="561"/>
                  </a:lnTo>
                  <a:lnTo>
                    <a:pt x="3874" y="558"/>
                  </a:lnTo>
                  <a:lnTo>
                    <a:pt x="3875" y="555"/>
                  </a:lnTo>
                  <a:lnTo>
                    <a:pt x="3873" y="553"/>
                  </a:lnTo>
                  <a:lnTo>
                    <a:pt x="3874" y="549"/>
                  </a:lnTo>
                  <a:lnTo>
                    <a:pt x="3874" y="547"/>
                  </a:lnTo>
                  <a:lnTo>
                    <a:pt x="3875" y="545"/>
                  </a:lnTo>
                  <a:lnTo>
                    <a:pt x="3879" y="543"/>
                  </a:lnTo>
                  <a:lnTo>
                    <a:pt x="3881" y="540"/>
                  </a:lnTo>
                  <a:lnTo>
                    <a:pt x="3884" y="538"/>
                  </a:lnTo>
                  <a:lnTo>
                    <a:pt x="3887" y="537"/>
                  </a:lnTo>
                  <a:lnTo>
                    <a:pt x="3890" y="536"/>
                  </a:lnTo>
                  <a:lnTo>
                    <a:pt x="3892" y="537"/>
                  </a:lnTo>
                  <a:lnTo>
                    <a:pt x="3895" y="538"/>
                  </a:lnTo>
                  <a:lnTo>
                    <a:pt x="3898" y="537"/>
                  </a:lnTo>
                  <a:lnTo>
                    <a:pt x="3900" y="536"/>
                  </a:lnTo>
                  <a:lnTo>
                    <a:pt x="3904" y="534"/>
                  </a:lnTo>
                  <a:lnTo>
                    <a:pt x="3905" y="531"/>
                  </a:lnTo>
                  <a:lnTo>
                    <a:pt x="3904" y="529"/>
                  </a:lnTo>
                  <a:lnTo>
                    <a:pt x="3900" y="526"/>
                  </a:lnTo>
                  <a:lnTo>
                    <a:pt x="3899" y="523"/>
                  </a:lnTo>
                  <a:lnTo>
                    <a:pt x="3899" y="520"/>
                  </a:lnTo>
                  <a:lnTo>
                    <a:pt x="3899" y="518"/>
                  </a:lnTo>
                  <a:lnTo>
                    <a:pt x="3900" y="514"/>
                  </a:lnTo>
                  <a:lnTo>
                    <a:pt x="3902" y="512"/>
                  </a:lnTo>
                  <a:lnTo>
                    <a:pt x="3904" y="510"/>
                  </a:lnTo>
                  <a:lnTo>
                    <a:pt x="3905" y="506"/>
                  </a:lnTo>
                  <a:lnTo>
                    <a:pt x="3908" y="505"/>
                  </a:lnTo>
                  <a:lnTo>
                    <a:pt x="3909" y="505"/>
                  </a:lnTo>
                  <a:lnTo>
                    <a:pt x="3908" y="502"/>
                  </a:lnTo>
                  <a:lnTo>
                    <a:pt x="3912" y="501"/>
                  </a:lnTo>
                  <a:lnTo>
                    <a:pt x="3914" y="501"/>
                  </a:lnTo>
                  <a:lnTo>
                    <a:pt x="3917" y="498"/>
                  </a:lnTo>
                  <a:lnTo>
                    <a:pt x="3916" y="501"/>
                  </a:lnTo>
                  <a:lnTo>
                    <a:pt x="3913" y="502"/>
                  </a:lnTo>
                  <a:lnTo>
                    <a:pt x="3912" y="505"/>
                  </a:lnTo>
                  <a:lnTo>
                    <a:pt x="3914" y="508"/>
                  </a:lnTo>
                  <a:lnTo>
                    <a:pt x="3916" y="509"/>
                  </a:lnTo>
                  <a:lnTo>
                    <a:pt x="3919" y="506"/>
                  </a:lnTo>
                  <a:lnTo>
                    <a:pt x="3922" y="504"/>
                  </a:lnTo>
                  <a:lnTo>
                    <a:pt x="3921" y="501"/>
                  </a:lnTo>
                  <a:lnTo>
                    <a:pt x="3921" y="498"/>
                  </a:lnTo>
                  <a:lnTo>
                    <a:pt x="3921" y="496"/>
                  </a:lnTo>
                  <a:lnTo>
                    <a:pt x="3917" y="495"/>
                  </a:lnTo>
                  <a:lnTo>
                    <a:pt x="3915" y="495"/>
                  </a:lnTo>
                  <a:lnTo>
                    <a:pt x="3914" y="492"/>
                  </a:lnTo>
                  <a:lnTo>
                    <a:pt x="3914" y="489"/>
                  </a:lnTo>
                  <a:lnTo>
                    <a:pt x="3914" y="487"/>
                  </a:lnTo>
                  <a:lnTo>
                    <a:pt x="3914" y="486"/>
                  </a:lnTo>
                  <a:lnTo>
                    <a:pt x="3914" y="483"/>
                  </a:lnTo>
                  <a:lnTo>
                    <a:pt x="3916" y="480"/>
                  </a:lnTo>
                  <a:lnTo>
                    <a:pt x="3919" y="478"/>
                  </a:lnTo>
                  <a:lnTo>
                    <a:pt x="3921" y="476"/>
                  </a:lnTo>
                  <a:lnTo>
                    <a:pt x="3918" y="474"/>
                  </a:lnTo>
                  <a:lnTo>
                    <a:pt x="3915" y="472"/>
                  </a:lnTo>
                  <a:lnTo>
                    <a:pt x="3913" y="470"/>
                  </a:lnTo>
                  <a:lnTo>
                    <a:pt x="3909" y="472"/>
                  </a:lnTo>
                  <a:lnTo>
                    <a:pt x="3909" y="475"/>
                  </a:lnTo>
                  <a:lnTo>
                    <a:pt x="3907" y="475"/>
                  </a:lnTo>
                  <a:lnTo>
                    <a:pt x="3905" y="472"/>
                  </a:lnTo>
                  <a:lnTo>
                    <a:pt x="3902" y="470"/>
                  </a:lnTo>
                  <a:lnTo>
                    <a:pt x="3902" y="467"/>
                  </a:lnTo>
                  <a:lnTo>
                    <a:pt x="3905" y="461"/>
                  </a:lnTo>
                  <a:lnTo>
                    <a:pt x="3907" y="459"/>
                  </a:lnTo>
                  <a:lnTo>
                    <a:pt x="3909" y="457"/>
                  </a:lnTo>
                  <a:lnTo>
                    <a:pt x="3912" y="454"/>
                  </a:lnTo>
                  <a:lnTo>
                    <a:pt x="3915" y="452"/>
                  </a:lnTo>
                  <a:lnTo>
                    <a:pt x="3917" y="450"/>
                  </a:lnTo>
                  <a:lnTo>
                    <a:pt x="3915" y="447"/>
                  </a:lnTo>
                  <a:lnTo>
                    <a:pt x="3917" y="447"/>
                  </a:lnTo>
                  <a:lnTo>
                    <a:pt x="3918" y="444"/>
                  </a:lnTo>
                  <a:lnTo>
                    <a:pt x="3921" y="444"/>
                  </a:lnTo>
                  <a:lnTo>
                    <a:pt x="3921" y="442"/>
                  </a:lnTo>
                  <a:lnTo>
                    <a:pt x="3919" y="438"/>
                  </a:lnTo>
                  <a:lnTo>
                    <a:pt x="3922" y="437"/>
                  </a:lnTo>
                  <a:lnTo>
                    <a:pt x="3922" y="435"/>
                  </a:lnTo>
                  <a:lnTo>
                    <a:pt x="3923" y="433"/>
                  </a:lnTo>
                  <a:lnTo>
                    <a:pt x="3926" y="432"/>
                  </a:lnTo>
                  <a:lnTo>
                    <a:pt x="3925" y="429"/>
                  </a:lnTo>
                  <a:lnTo>
                    <a:pt x="3929" y="428"/>
                  </a:lnTo>
                  <a:lnTo>
                    <a:pt x="3931" y="429"/>
                  </a:lnTo>
                  <a:lnTo>
                    <a:pt x="3932" y="429"/>
                  </a:lnTo>
                  <a:lnTo>
                    <a:pt x="3931" y="433"/>
                  </a:lnTo>
                  <a:lnTo>
                    <a:pt x="3934" y="430"/>
                  </a:lnTo>
                  <a:lnTo>
                    <a:pt x="3935" y="429"/>
                  </a:lnTo>
                  <a:lnTo>
                    <a:pt x="3938" y="428"/>
                  </a:lnTo>
                  <a:lnTo>
                    <a:pt x="3940" y="429"/>
                  </a:lnTo>
                  <a:lnTo>
                    <a:pt x="3941" y="433"/>
                  </a:lnTo>
                  <a:lnTo>
                    <a:pt x="3943" y="433"/>
                  </a:lnTo>
                  <a:lnTo>
                    <a:pt x="3947" y="430"/>
                  </a:lnTo>
                  <a:lnTo>
                    <a:pt x="3947" y="429"/>
                  </a:lnTo>
                  <a:lnTo>
                    <a:pt x="3944" y="428"/>
                  </a:lnTo>
                  <a:lnTo>
                    <a:pt x="3947" y="428"/>
                  </a:lnTo>
                  <a:lnTo>
                    <a:pt x="3950" y="426"/>
                  </a:lnTo>
                  <a:lnTo>
                    <a:pt x="3952" y="425"/>
                  </a:lnTo>
                  <a:lnTo>
                    <a:pt x="3956" y="424"/>
                  </a:lnTo>
                  <a:lnTo>
                    <a:pt x="3958" y="421"/>
                  </a:lnTo>
                  <a:lnTo>
                    <a:pt x="3960" y="420"/>
                  </a:lnTo>
                  <a:lnTo>
                    <a:pt x="3961" y="423"/>
                  </a:lnTo>
                  <a:lnTo>
                    <a:pt x="3961" y="426"/>
                  </a:lnTo>
                  <a:lnTo>
                    <a:pt x="3960" y="428"/>
                  </a:lnTo>
                  <a:lnTo>
                    <a:pt x="3960" y="429"/>
                  </a:lnTo>
                  <a:lnTo>
                    <a:pt x="3959" y="433"/>
                  </a:lnTo>
                  <a:lnTo>
                    <a:pt x="3963" y="433"/>
                  </a:lnTo>
                  <a:lnTo>
                    <a:pt x="3965" y="430"/>
                  </a:lnTo>
                  <a:lnTo>
                    <a:pt x="3965" y="429"/>
                  </a:lnTo>
                  <a:lnTo>
                    <a:pt x="3968" y="427"/>
                  </a:lnTo>
                  <a:lnTo>
                    <a:pt x="3970" y="425"/>
                  </a:lnTo>
                  <a:lnTo>
                    <a:pt x="3973" y="421"/>
                  </a:lnTo>
                  <a:lnTo>
                    <a:pt x="3975" y="423"/>
                  </a:lnTo>
                  <a:lnTo>
                    <a:pt x="3977" y="421"/>
                  </a:lnTo>
                  <a:lnTo>
                    <a:pt x="3981" y="420"/>
                  </a:lnTo>
                  <a:lnTo>
                    <a:pt x="3983" y="419"/>
                  </a:lnTo>
                  <a:lnTo>
                    <a:pt x="3986" y="418"/>
                  </a:lnTo>
                  <a:lnTo>
                    <a:pt x="3989" y="418"/>
                  </a:lnTo>
                  <a:lnTo>
                    <a:pt x="3992" y="418"/>
                  </a:lnTo>
                  <a:lnTo>
                    <a:pt x="3994" y="418"/>
                  </a:lnTo>
                  <a:lnTo>
                    <a:pt x="3998" y="418"/>
                  </a:lnTo>
                  <a:lnTo>
                    <a:pt x="4000" y="418"/>
                  </a:lnTo>
                  <a:lnTo>
                    <a:pt x="4002" y="417"/>
                  </a:lnTo>
                  <a:lnTo>
                    <a:pt x="4006" y="419"/>
                  </a:lnTo>
                  <a:lnTo>
                    <a:pt x="4007" y="420"/>
                  </a:lnTo>
                  <a:lnTo>
                    <a:pt x="4009" y="423"/>
                  </a:lnTo>
                  <a:lnTo>
                    <a:pt x="4011" y="425"/>
                  </a:lnTo>
                  <a:lnTo>
                    <a:pt x="4011" y="427"/>
                  </a:lnTo>
                  <a:lnTo>
                    <a:pt x="4012" y="428"/>
                  </a:lnTo>
                  <a:lnTo>
                    <a:pt x="4015" y="429"/>
                  </a:lnTo>
                  <a:lnTo>
                    <a:pt x="4017" y="432"/>
                  </a:lnTo>
                  <a:lnTo>
                    <a:pt x="4018" y="429"/>
                  </a:lnTo>
                  <a:lnTo>
                    <a:pt x="4019" y="427"/>
                  </a:lnTo>
                  <a:lnTo>
                    <a:pt x="4019" y="425"/>
                  </a:lnTo>
                  <a:lnTo>
                    <a:pt x="4021" y="421"/>
                  </a:lnTo>
                  <a:lnTo>
                    <a:pt x="4024" y="419"/>
                  </a:lnTo>
                  <a:lnTo>
                    <a:pt x="4026" y="419"/>
                  </a:lnTo>
                  <a:lnTo>
                    <a:pt x="4029" y="418"/>
                  </a:lnTo>
                  <a:lnTo>
                    <a:pt x="4032" y="415"/>
                  </a:lnTo>
                  <a:lnTo>
                    <a:pt x="4035" y="415"/>
                  </a:lnTo>
                  <a:lnTo>
                    <a:pt x="4037" y="412"/>
                  </a:lnTo>
                  <a:lnTo>
                    <a:pt x="4041" y="412"/>
                  </a:lnTo>
                  <a:lnTo>
                    <a:pt x="4042" y="411"/>
                  </a:lnTo>
                  <a:lnTo>
                    <a:pt x="4042" y="409"/>
                  </a:lnTo>
                  <a:lnTo>
                    <a:pt x="4045" y="409"/>
                  </a:lnTo>
                  <a:lnTo>
                    <a:pt x="4043" y="407"/>
                  </a:lnTo>
                  <a:lnTo>
                    <a:pt x="4046" y="404"/>
                  </a:lnTo>
                  <a:lnTo>
                    <a:pt x="4049" y="406"/>
                  </a:lnTo>
                  <a:lnTo>
                    <a:pt x="4050" y="402"/>
                  </a:lnTo>
                  <a:lnTo>
                    <a:pt x="4052" y="403"/>
                  </a:lnTo>
                  <a:lnTo>
                    <a:pt x="4051" y="401"/>
                  </a:lnTo>
                  <a:lnTo>
                    <a:pt x="4053" y="400"/>
                  </a:lnTo>
                  <a:lnTo>
                    <a:pt x="4055" y="401"/>
                  </a:lnTo>
                  <a:lnTo>
                    <a:pt x="4058" y="398"/>
                  </a:lnTo>
                  <a:lnTo>
                    <a:pt x="4061" y="395"/>
                  </a:lnTo>
                  <a:lnTo>
                    <a:pt x="4063" y="394"/>
                  </a:lnTo>
                  <a:lnTo>
                    <a:pt x="4066" y="394"/>
                  </a:lnTo>
                  <a:lnTo>
                    <a:pt x="4069" y="393"/>
                  </a:lnTo>
                  <a:lnTo>
                    <a:pt x="4071" y="392"/>
                  </a:lnTo>
                  <a:lnTo>
                    <a:pt x="4074" y="392"/>
                  </a:lnTo>
                  <a:lnTo>
                    <a:pt x="4077" y="392"/>
                  </a:lnTo>
                  <a:lnTo>
                    <a:pt x="4076" y="389"/>
                  </a:lnTo>
                  <a:lnTo>
                    <a:pt x="4078" y="390"/>
                  </a:lnTo>
                  <a:lnTo>
                    <a:pt x="4081" y="389"/>
                  </a:lnTo>
                  <a:lnTo>
                    <a:pt x="4084" y="387"/>
                  </a:lnTo>
                  <a:lnTo>
                    <a:pt x="4085" y="385"/>
                  </a:lnTo>
                  <a:lnTo>
                    <a:pt x="4087" y="385"/>
                  </a:lnTo>
                  <a:lnTo>
                    <a:pt x="4091" y="384"/>
                  </a:lnTo>
                  <a:lnTo>
                    <a:pt x="4093" y="383"/>
                  </a:lnTo>
                  <a:lnTo>
                    <a:pt x="4096" y="383"/>
                  </a:lnTo>
                  <a:lnTo>
                    <a:pt x="4098" y="382"/>
                  </a:lnTo>
                  <a:lnTo>
                    <a:pt x="4102" y="380"/>
                  </a:lnTo>
                  <a:lnTo>
                    <a:pt x="4104" y="377"/>
                  </a:lnTo>
                  <a:lnTo>
                    <a:pt x="4107" y="377"/>
                  </a:lnTo>
                  <a:lnTo>
                    <a:pt x="4110" y="376"/>
                  </a:lnTo>
                  <a:lnTo>
                    <a:pt x="4107" y="374"/>
                  </a:lnTo>
                  <a:lnTo>
                    <a:pt x="4109" y="370"/>
                  </a:lnTo>
                  <a:lnTo>
                    <a:pt x="4109" y="370"/>
                  </a:lnTo>
                  <a:lnTo>
                    <a:pt x="4111" y="373"/>
                  </a:lnTo>
                  <a:lnTo>
                    <a:pt x="4113" y="372"/>
                  </a:lnTo>
                  <a:lnTo>
                    <a:pt x="4113" y="374"/>
                  </a:lnTo>
                  <a:lnTo>
                    <a:pt x="4115" y="376"/>
                  </a:lnTo>
                  <a:lnTo>
                    <a:pt x="4119" y="376"/>
                  </a:lnTo>
                  <a:lnTo>
                    <a:pt x="4121" y="376"/>
                  </a:lnTo>
                  <a:lnTo>
                    <a:pt x="4124" y="377"/>
                  </a:lnTo>
                  <a:lnTo>
                    <a:pt x="4127" y="378"/>
                  </a:lnTo>
                  <a:lnTo>
                    <a:pt x="4130" y="380"/>
                  </a:lnTo>
                  <a:lnTo>
                    <a:pt x="4132" y="380"/>
                  </a:lnTo>
                  <a:lnTo>
                    <a:pt x="4135" y="381"/>
                  </a:lnTo>
                  <a:lnTo>
                    <a:pt x="4138" y="382"/>
                  </a:lnTo>
                  <a:lnTo>
                    <a:pt x="4137" y="378"/>
                  </a:lnTo>
                  <a:lnTo>
                    <a:pt x="4140" y="377"/>
                  </a:lnTo>
                  <a:lnTo>
                    <a:pt x="4143" y="375"/>
                  </a:lnTo>
                  <a:lnTo>
                    <a:pt x="4144" y="373"/>
                  </a:lnTo>
                  <a:lnTo>
                    <a:pt x="4143" y="369"/>
                  </a:lnTo>
                  <a:lnTo>
                    <a:pt x="4140" y="369"/>
                  </a:lnTo>
                  <a:lnTo>
                    <a:pt x="4139" y="366"/>
                  </a:lnTo>
                  <a:lnTo>
                    <a:pt x="4140" y="364"/>
                  </a:lnTo>
                  <a:lnTo>
                    <a:pt x="4138" y="361"/>
                  </a:lnTo>
                  <a:lnTo>
                    <a:pt x="4135" y="360"/>
                  </a:lnTo>
                  <a:lnTo>
                    <a:pt x="4135" y="359"/>
                  </a:lnTo>
                  <a:lnTo>
                    <a:pt x="4134" y="356"/>
                  </a:lnTo>
                  <a:lnTo>
                    <a:pt x="4132" y="359"/>
                  </a:lnTo>
                  <a:lnTo>
                    <a:pt x="4132" y="356"/>
                  </a:lnTo>
                  <a:lnTo>
                    <a:pt x="4130" y="355"/>
                  </a:lnTo>
                  <a:lnTo>
                    <a:pt x="4127" y="356"/>
                  </a:lnTo>
                  <a:lnTo>
                    <a:pt x="4130" y="353"/>
                  </a:lnTo>
                  <a:lnTo>
                    <a:pt x="4132" y="353"/>
                  </a:lnTo>
                  <a:lnTo>
                    <a:pt x="4132" y="351"/>
                  </a:lnTo>
                  <a:lnTo>
                    <a:pt x="4131" y="348"/>
                  </a:lnTo>
                  <a:lnTo>
                    <a:pt x="4130" y="346"/>
                  </a:lnTo>
                  <a:lnTo>
                    <a:pt x="4129" y="343"/>
                  </a:lnTo>
                  <a:lnTo>
                    <a:pt x="4128" y="340"/>
                  </a:lnTo>
                  <a:lnTo>
                    <a:pt x="4127" y="338"/>
                  </a:lnTo>
                  <a:lnTo>
                    <a:pt x="4123" y="340"/>
                  </a:lnTo>
                  <a:lnTo>
                    <a:pt x="4121" y="340"/>
                  </a:lnTo>
                  <a:lnTo>
                    <a:pt x="4118" y="339"/>
                  </a:lnTo>
                  <a:lnTo>
                    <a:pt x="4115" y="337"/>
                  </a:lnTo>
                  <a:lnTo>
                    <a:pt x="4113" y="334"/>
                  </a:lnTo>
                  <a:lnTo>
                    <a:pt x="4114" y="331"/>
                  </a:lnTo>
                  <a:lnTo>
                    <a:pt x="4113" y="329"/>
                  </a:lnTo>
                  <a:lnTo>
                    <a:pt x="4111" y="330"/>
                  </a:lnTo>
                  <a:lnTo>
                    <a:pt x="4109" y="330"/>
                  </a:lnTo>
                  <a:lnTo>
                    <a:pt x="4105" y="332"/>
                  </a:lnTo>
                  <a:lnTo>
                    <a:pt x="4103" y="331"/>
                  </a:lnTo>
                  <a:lnTo>
                    <a:pt x="4100" y="331"/>
                  </a:lnTo>
                  <a:lnTo>
                    <a:pt x="4097" y="332"/>
                  </a:lnTo>
                  <a:lnTo>
                    <a:pt x="4100" y="331"/>
                  </a:lnTo>
                  <a:lnTo>
                    <a:pt x="4098" y="327"/>
                  </a:lnTo>
                  <a:lnTo>
                    <a:pt x="4096" y="325"/>
                  </a:lnTo>
                  <a:lnTo>
                    <a:pt x="4094" y="325"/>
                  </a:lnTo>
                  <a:lnTo>
                    <a:pt x="4097" y="325"/>
                  </a:lnTo>
                  <a:lnTo>
                    <a:pt x="4100" y="326"/>
                  </a:lnTo>
                  <a:lnTo>
                    <a:pt x="4103" y="326"/>
                  </a:lnTo>
                  <a:lnTo>
                    <a:pt x="4105" y="326"/>
                  </a:lnTo>
                  <a:lnTo>
                    <a:pt x="4109" y="327"/>
                  </a:lnTo>
                  <a:lnTo>
                    <a:pt x="4111" y="327"/>
                  </a:lnTo>
                  <a:lnTo>
                    <a:pt x="4112" y="325"/>
                  </a:lnTo>
                  <a:lnTo>
                    <a:pt x="4109" y="323"/>
                  </a:lnTo>
                  <a:lnTo>
                    <a:pt x="4106" y="322"/>
                  </a:lnTo>
                  <a:lnTo>
                    <a:pt x="4103" y="323"/>
                  </a:lnTo>
                  <a:lnTo>
                    <a:pt x="4101" y="322"/>
                  </a:lnTo>
                  <a:lnTo>
                    <a:pt x="4103" y="323"/>
                  </a:lnTo>
                  <a:lnTo>
                    <a:pt x="4106" y="322"/>
                  </a:lnTo>
                  <a:lnTo>
                    <a:pt x="4109" y="322"/>
                  </a:lnTo>
                  <a:lnTo>
                    <a:pt x="4112" y="324"/>
                  </a:lnTo>
                  <a:lnTo>
                    <a:pt x="4114" y="325"/>
                  </a:lnTo>
                  <a:lnTo>
                    <a:pt x="4115" y="327"/>
                  </a:lnTo>
                  <a:lnTo>
                    <a:pt x="4118" y="330"/>
                  </a:lnTo>
                  <a:lnTo>
                    <a:pt x="4121" y="330"/>
                  </a:lnTo>
                  <a:lnTo>
                    <a:pt x="4123" y="331"/>
                  </a:lnTo>
                  <a:lnTo>
                    <a:pt x="4127" y="331"/>
                  </a:lnTo>
                  <a:lnTo>
                    <a:pt x="4129" y="331"/>
                  </a:lnTo>
                  <a:lnTo>
                    <a:pt x="4132" y="330"/>
                  </a:lnTo>
                  <a:lnTo>
                    <a:pt x="4130" y="332"/>
                  </a:lnTo>
                  <a:lnTo>
                    <a:pt x="4132" y="331"/>
                  </a:lnTo>
                  <a:lnTo>
                    <a:pt x="4135" y="330"/>
                  </a:lnTo>
                  <a:lnTo>
                    <a:pt x="4138" y="329"/>
                  </a:lnTo>
                  <a:lnTo>
                    <a:pt x="4140" y="327"/>
                  </a:lnTo>
                  <a:lnTo>
                    <a:pt x="4143" y="326"/>
                  </a:lnTo>
                  <a:lnTo>
                    <a:pt x="4146" y="324"/>
                  </a:lnTo>
                  <a:lnTo>
                    <a:pt x="4148" y="322"/>
                  </a:lnTo>
                  <a:lnTo>
                    <a:pt x="4149" y="322"/>
                  </a:lnTo>
                  <a:lnTo>
                    <a:pt x="4152" y="322"/>
                  </a:lnTo>
                  <a:lnTo>
                    <a:pt x="4154" y="320"/>
                  </a:lnTo>
                  <a:lnTo>
                    <a:pt x="4156" y="317"/>
                  </a:lnTo>
                  <a:lnTo>
                    <a:pt x="4155" y="314"/>
                  </a:lnTo>
                  <a:lnTo>
                    <a:pt x="4153" y="315"/>
                  </a:lnTo>
                  <a:lnTo>
                    <a:pt x="4149" y="316"/>
                  </a:lnTo>
                  <a:lnTo>
                    <a:pt x="4149" y="314"/>
                  </a:lnTo>
                  <a:lnTo>
                    <a:pt x="4151" y="314"/>
                  </a:lnTo>
                  <a:lnTo>
                    <a:pt x="4154" y="314"/>
                  </a:lnTo>
                  <a:lnTo>
                    <a:pt x="4156" y="314"/>
                  </a:lnTo>
                  <a:lnTo>
                    <a:pt x="4160" y="312"/>
                  </a:lnTo>
                  <a:lnTo>
                    <a:pt x="4157" y="308"/>
                  </a:lnTo>
                  <a:lnTo>
                    <a:pt x="4155" y="306"/>
                  </a:lnTo>
                  <a:lnTo>
                    <a:pt x="4153" y="304"/>
                  </a:lnTo>
                  <a:lnTo>
                    <a:pt x="4152" y="300"/>
                  </a:lnTo>
                  <a:lnTo>
                    <a:pt x="4154" y="298"/>
                  </a:lnTo>
                  <a:lnTo>
                    <a:pt x="4156" y="298"/>
                  </a:lnTo>
                  <a:lnTo>
                    <a:pt x="4160" y="297"/>
                  </a:lnTo>
                  <a:lnTo>
                    <a:pt x="4160" y="295"/>
                  </a:lnTo>
                  <a:lnTo>
                    <a:pt x="4162" y="292"/>
                  </a:lnTo>
                  <a:lnTo>
                    <a:pt x="4162" y="296"/>
                  </a:lnTo>
                  <a:lnTo>
                    <a:pt x="4164" y="297"/>
                  </a:lnTo>
                  <a:lnTo>
                    <a:pt x="4168" y="295"/>
                  </a:lnTo>
                  <a:lnTo>
                    <a:pt x="4170" y="293"/>
                  </a:lnTo>
                  <a:lnTo>
                    <a:pt x="4169" y="296"/>
                  </a:lnTo>
                  <a:lnTo>
                    <a:pt x="4168" y="299"/>
                  </a:lnTo>
                  <a:lnTo>
                    <a:pt x="4165" y="301"/>
                  </a:lnTo>
                  <a:lnTo>
                    <a:pt x="4166" y="305"/>
                  </a:lnTo>
                  <a:lnTo>
                    <a:pt x="4170" y="306"/>
                  </a:lnTo>
                  <a:lnTo>
                    <a:pt x="4170" y="309"/>
                  </a:lnTo>
                  <a:lnTo>
                    <a:pt x="4169" y="312"/>
                  </a:lnTo>
                  <a:lnTo>
                    <a:pt x="4172" y="313"/>
                  </a:lnTo>
                  <a:lnTo>
                    <a:pt x="4181" y="313"/>
                  </a:lnTo>
                  <a:lnTo>
                    <a:pt x="4183" y="313"/>
                  </a:lnTo>
                  <a:lnTo>
                    <a:pt x="4186" y="312"/>
                  </a:lnTo>
                  <a:lnTo>
                    <a:pt x="4189" y="309"/>
                  </a:lnTo>
                  <a:lnTo>
                    <a:pt x="4191" y="309"/>
                  </a:lnTo>
                  <a:lnTo>
                    <a:pt x="4195" y="310"/>
                  </a:lnTo>
                  <a:lnTo>
                    <a:pt x="4197" y="312"/>
                  </a:lnTo>
                  <a:lnTo>
                    <a:pt x="4199" y="313"/>
                  </a:lnTo>
                  <a:lnTo>
                    <a:pt x="4203" y="313"/>
                  </a:lnTo>
                  <a:lnTo>
                    <a:pt x="4205" y="314"/>
                  </a:lnTo>
                  <a:lnTo>
                    <a:pt x="4206" y="317"/>
                  </a:lnTo>
                  <a:lnTo>
                    <a:pt x="4207" y="320"/>
                  </a:lnTo>
                  <a:lnTo>
                    <a:pt x="4206" y="323"/>
                  </a:lnTo>
                  <a:lnTo>
                    <a:pt x="4208" y="325"/>
                  </a:lnTo>
                  <a:lnTo>
                    <a:pt x="4212" y="326"/>
                  </a:lnTo>
                  <a:lnTo>
                    <a:pt x="4214" y="327"/>
                  </a:lnTo>
                  <a:lnTo>
                    <a:pt x="4217" y="329"/>
                  </a:lnTo>
                  <a:lnTo>
                    <a:pt x="4220" y="329"/>
                  </a:lnTo>
                  <a:lnTo>
                    <a:pt x="4223" y="330"/>
                  </a:lnTo>
                  <a:lnTo>
                    <a:pt x="4225" y="331"/>
                  </a:lnTo>
                  <a:lnTo>
                    <a:pt x="4228" y="331"/>
                  </a:lnTo>
                  <a:lnTo>
                    <a:pt x="4230" y="333"/>
                  </a:lnTo>
                  <a:lnTo>
                    <a:pt x="4231" y="335"/>
                  </a:lnTo>
                  <a:lnTo>
                    <a:pt x="4233" y="337"/>
                  </a:lnTo>
                  <a:lnTo>
                    <a:pt x="4237" y="338"/>
                  </a:lnTo>
                  <a:lnTo>
                    <a:pt x="4239" y="337"/>
                  </a:lnTo>
                  <a:lnTo>
                    <a:pt x="4240" y="334"/>
                  </a:lnTo>
                  <a:lnTo>
                    <a:pt x="4240" y="332"/>
                  </a:lnTo>
                  <a:lnTo>
                    <a:pt x="4241" y="334"/>
                  </a:lnTo>
                  <a:lnTo>
                    <a:pt x="4240" y="338"/>
                  </a:lnTo>
                  <a:lnTo>
                    <a:pt x="4242" y="340"/>
                  </a:lnTo>
                  <a:lnTo>
                    <a:pt x="4242" y="340"/>
                  </a:lnTo>
                  <a:lnTo>
                    <a:pt x="4246" y="339"/>
                  </a:lnTo>
                  <a:lnTo>
                    <a:pt x="4247" y="337"/>
                  </a:lnTo>
                  <a:lnTo>
                    <a:pt x="4252" y="337"/>
                  </a:lnTo>
                  <a:lnTo>
                    <a:pt x="4255" y="335"/>
                  </a:lnTo>
                  <a:lnTo>
                    <a:pt x="4252" y="333"/>
                  </a:lnTo>
                  <a:lnTo>
                    <a:pt x="4250" y="332"/>
                  </a:lnTo>
                  <a:lnTo>
                    <a:pt x="4248" y="331"/>
                  </a:lnTo>
                  <a:lnTo>
                    <a:pt x="4245" y="331"/>
                  </a:lnTo>
                  <a:lnTo>
                    <a:pt x="4247" y="330"/>
                  </a:lnTo>
                  <a:lnTo>
                    <a:pt x="4247" y="326"/>
                  </a:lnTo>
                  <a:lnTo>
                    <a:pt x="4243" y="327"/>
                  </a:lnTo>
                  <a:lnTo>
                    <a:pt x="4247" y="326"/>
                  </a:lnTo>
                  <a:lnTo>
                    <a:pt x="4249" y="326"/>
                  </a:lnTo>
                  <a:lnTo>
                    <a:pt x="4252" y="325"/>
                  </a:lnTo>
                  <a:lnTo>
                    <a:pt x="4255" y="324"/>
                  </a:lnTo>
                  <a:lnTo>
                    <a:pt x="4257" y="321"/>
                  </a:lnTo>
                  <a:lnTo>
                    <a:pt x="4255" y="318"/>
                  </a:lnTo>
                  <a:lnTo>
                    <a:pt x="4251" y="318"/>
                  </a:lnTo>
                  <a:lnTo>
                    <a:pt x="4255" y="317"/>
                  </a:lnTo>
                  <a:lnTo>
                    <a:pt x="4256" y="318"/>
                  </a:lnTo>
                  <a:lnTo>
                    <a:pt x="4256" y="315"/>
                  </a:lnTo>
                  <a:lnTo>
                    <a:pt x="4257" y="313"/>
                  </a:lnTo>
                  <a:lnTo>
                    <a:pt x="4255" y="314"/>
                  </a:lnTo>
                  <a:lnTo>
                    <a:pt x="4254" y="310"/>
                  </a:lnTo>
                  <a:lnTo>
                    <a:pt x="4250" y="309"/>
                  </a:lnTo>
                  <a:lnTo>
                    <a:pt x="4248" y="308"/>
                  </a:lnTo>
                  <a:lnTo>
                    <a:pt x="4250" y="307"/>
                  </a:lnTo>
                  <a:lnTo>
                    <a:pt x="4254" y="308"/>
                  </a:lnTo>
                  <a:lnTo>
                    <a:pt x="4255" y="310"/>
                  </a:lnTo>
                  <a:lnTo>
                    <a:pt x="4257" y="310"/>
                  </a:lnTo>
                  <a:lnTo>
                    <a:pt x="4260" y="312"/>
                  </a:lnTo>
                  <a:lnTo>
                    <a:pt x="4263" y="312"/>
                  </a:lnTo>
                  <a:lnTo>
                    <a:pt x="4266" y="312"/>
                  </a:lnTo>
                  <a:lnTo>
                    <a:pt x="4268" y="312"/>
                  </a:lnTo>
                  <a:lnTo>
                    <a:pt x="4272" y="313"/>
                  </a:lnTo>
                  <a:lnTo>
                    <a:pt x="4273" y="309"/>
                  </a:lnTo>
                  <a:lnTo>
                    <a:pt x="4269" y="309"/>
                  </a:lnTo>
                  <a:lnTo>
                    <a:pt x="4267" y="306"/>
                  </a:lnTo>
                  <a:lnTo>
                    <a:pt x="4269" y="307"/>
                  </a:lnTo>
                  <a:lnTo>
                    <a:pt x="4273" y="308"/>
                  </a:lnTo>
                  <a:lnTo>
                    <a:pt x="4275" y="309"/>
                  </a:lnTo>
                  <a:lnTo>
                    <a:pt x="4279" y="309"/>
                  </a:lnTo>
                  <a:lnTo>
                    <a:pt x="4280" y="307"/>
                  </a:lnTo>
                  <a:lnTo>
                    <a:pt x="4280" y="305"/>
                  </a:lnTo>
                  <a:lnTo>
                    <a:pt x="4282" y="301"/>
                  </a:lnTo>
                  <a:lnTo>
                    <a:pt x="4285" y="300"/>
                  </a:lnTo>
                  <a:lnTo>
                    <a:pt x="4286" y="300"/>
                  </a:lnTo>
                  <a:lnTo>
                    <a:pt x="4290" y="301"/>
                  </a:lnTo>
                  <a:lnTo>
                    <a:pt x="4291" y="298"/>
                  </a:lnTo>
                  <a:lnTo>
                    <a:pt x="4288" y="297"/>
                  </a:lnTo>
                  <a:close/>
                  <a:moveTo>
                    <a:pt x="2110" y="1489"/>
                  </a:moveTo>
                  <a:lnTo>
                    <a:pt x="2107" y="1487"/>
                  </a:lnTo>
                  <a:lnTo>
                    <a:pt x="2106" y="1486"/>
                  </a:lnTo>
                  <a:lnTo>
                    <a:pt x="2103" y="1486"/>
                  </a:lnTo>
                  <a:lnTo>
                    <a:pt x="2101" y="1484"/>
                  </a:lnTo>
                  <a:lnTo>
                    <a:pt x="2104" y="1481"/>
                  </a:lnTo>
                  <a:lnTo>
                    <a:pt x="2103" y="1479"/>
                  </a:lnTo>
                  <a:lnTo>
                    <a:pt x="2099" y="1477"/>
                  </a:lnTo>
                  <a:lnTo>
                    <a:pt x="2098" y="1475"/>
                  </a:lnTo>
                  <a:lnTo>
                    <a:pt x="2098" y="1469"/>
                  </a:lnTo>
                  <a:lnTo>
                    <a:pt x="2096" y="1467"/>
                  </a:lnTo>
                  <a:lnTo>
                    <a:pt x="2092" y="1466"/>
                  </a:lnTo>
                  <a:lnTo>
                    <a:pt x="2089" y="1460"/>
                  </a:lnTo>
                  <a:lnTo>
                    <a:pt x="2087" y="1454"/>
                  </a:lnTo>
                  <a:lnTo>
                    <a:pt x="2084" y="1452"/>
                  </a:lnTo>
                  <a:lnTo>
                    <a:pt x="2084" y="1450"/>
                  </a:lnTo>
                  <a:lnTo>
                    <a:pt x="2087" y="1447"/>
                  </a:lnTo>
                  <a:lnTo>
                    <a:pt x="2087" y="1444"/>
                  </a:lnTo>
                  <a:lnTo>
                    <a:pt x="2084" y="1442"/>
                  </a:lnTo>
                  <a:lnTo>
                    <a:pt x="2083" y="1439"/>
                  </a:lnTo>
                  <a:lnTo>
                    <a:pt x="2083" y="1435"/>
                  </a:lnTo>
                  <a:lnTo>
                    <a:pt x="2083" y="1432"/>
                  </a:lnTo>
                  <a:lnTo>
                    <a:pt x="2086" y="1426"/>
                  </a:lnTo>
                  <a:lnTo>
                    <a:pt x="2082" y="1428"/>
                  </a:lnTo>
                  <a:lnTo>
                    <a:pt x="2083" y="1425"/>
                  </a:lnTo>
                  <a:lnTo>
                    <a:pt x="2084" y="1417"/>
                  </a:lnTo>
                  <a:lnTo>
                    <a:pt x="2084" y="1415"/>
                  </a:lnTo>
                  <a:lnTo>
                    <a:pt x="2086" y="1415"/>
                  </a:lnTo>
                  <a:lnTo>
                    <a:pt x="2087" y="1417"/>
                  </a:lnTo>
                  <a:lnTo>
                    <a:pt x="2087" y="1420"/>
                  </a:lnTo>
                  <a:lnTo>
                    <a:pt x="2091" y="1429"/>
                  </a:lnTo>
                  <a:lnTo>
                    <a:pt x="2090" y="1435"/>
                  </a:lnTo>
                  <a:lnTo>
                    <a:pt x="2092" y="1437"/>
                  </a:lnTo>
                  <a:lnTo>
                    <a:pt x="2092" y="1439"/>
                  </a:lnTo>
                  <a:lnTo>
                    <a:pt x="2092" y="1442"/>
                  </a:lnTo>
                  <a:lnTo>
                    <a:pt x="2092" y="1445"/>
                  </a:lnTo>
                  <a:lnTo>
                    <a:pt x="2095" y="1447"/>
                  </a:lnTo>
                  <a:lnTo>
                    <a:pt x="2095" y="1450"/>
                  </a:lnTo>
                  <a:lnTo>
                    <a:pt x="2091" y="1453"/>
                  </a:lnTo>
                  <a:lnTo>
                    <a:pt x="2092" y="1455"/>
                  </a:lnTo>
                  <a:lnTo>
                    <a:pt x="2096" y="1458"/>
                  </a:lnTo>
                  <a:lnTo>
                    <a:pt x="2098" y="1459"/>
                  </a:lnTo>
                  <a:lnTo>
                    <a:pt x="2103" y="1463"/>
                  </a:lnTo>
                  <a:lnTo>
                    <a:pt x="2104" y="1469"/>
                  </a:lnTo>
                  <a:lnTo>
                    <a:pt x="2104" y="1471"/>
                  </a:lnTo>
                  <a:lnTo>
                    <a:pt x="2108" y="1479"/>
                  </a:lnTo>
                  <a:lnTo>
                    <a:pt x="2108" y="1481"/>
                  </a:lnTo>
                  <a:lnTo>
                    <a:pt x="2110" y="1484"/>
                  </a:lnTo>
                  <a:lnTo>
                    <a:pt x="2112" y="1487"/>
                  </a:lnTo>
                  <a:lnTo>
                    <a:pt x="2110" y="1489"/>
                  </a:lnTo>
                  <a:close/>
                  <a:moveTo>
                    <a:pt x="2115" y="1336"/>
                  </a:moveTo>
                  <a:lnTo>
                    <a:pt x="2114" y="1338"/>
                  </a:lnTo>
                  <a:lnTo>
                    <a:pt x="2115" y="1342"/>
                  </a:lnTo>
                  <a:lnTo>
                    <a:pt x="2114" y="1344"/>
                  </a:lnTo>
                  <a:lnTo>
                    <a:pt x="2112" y="1347"/>
                  </a:lnTo>
                  <a:lnTo>
                    <a:pt x="2108" y="1348"/>
                  </a:lnTo>
                  <a:lnTo>
                    <a:pt x="2105" y="1353"/>
                  </a:lnTo>
                  <a:lnTo>
                    <a:pt x="2103" y="1351"/>
                  </a:lnTo>
                  <a:lnTo>
                    <a:pt x="2103" y="1355"/>
                  </a:lnTo>
                  <a:lnTo>
                    <a:pt x="2101" y="1352"/>
                  </a:lnTo>
                  <a:lnTo>
                    <a:pt x="2101" y="1350"/>
                  </a:lnTo>
                  <a:lnTo>
                    <a:pt x="2104" y="1347"/>
                  </a:lnTo>
                  <a:lnTo>
                    <a:pt x="2112" y="1340"/>
                  </a:lnTo>
                  <a:lnTo>
                    <a:pt x="2113" y="1339"/>
                  </a:lnTo>
                  <a:lnTo>
                    <a:pt x="2114" y="1338"/>
                  </a:lnTo>
                  <a:lnTo>
                    <a:pt x="2115" y="1335"/>
                  </a:lnTo>
                  <a:lnTo>
                    <a:pt x="2115" y="1336"/>
                  </a:lnTo>
                  <a:close/>
                  <a:moveTo>
                    <a:pt x="2150" y="1501"/>
                  </a:moveTo>
                  <a:lnTo>
                    <a:pt x="2152" y="1501"/>
                  </a:lnTo>
                  <a:lnTo>
                    <a:pt x="2155" y="1502"/>
                  </a:lnTo>
                  <a:lnTo>
                    <a:pt x="2157" y="1505"/>
                  </a:lnTo>
                  <a:lnTo>
                    <a:pt x="2157" y="1506"/>
                  </a:lnTo>
                  <a:lnTo>
                    <a:pt x="2158" y="1506"/>
                  </a:lnTo>
                  <a:lnTo>
                    <a:pt x="2158" y="1507"/>
                  </a:lnTo>
                  <a:lnTo>
                    <a:pt x="2158" y="1507"/>
                  </a:lnTo>
                  <a:lnTo>
                    <a:pt x="2158" y="1513"/>
                  </a:lnTo>
                  <a:lnTo>
                    <a:pt x="2159" y="1514"/>
                  </a:lnTo>
                  <a:lnTo>
                    <a:pt x="2159" y="1516"/>
                  </a:lnTo>
                  <a:lnTo>
                    <a:pt x="2158" y="1520"/>
                  </a:lnTo>
                  <a:lnTo>
                    <a:pt x="2159" y="1522"/>
                  </a:lnTo>
                  <a:lnTo>
                    <a:pt x="2163" y="1526"/>
                  </a:lnTo>
                  <a:lnTo>
                    <a:pt x="2164" y="1528"/>
                  </a:lnTo>
                  <a:lnTo>
                    <a:pt x="2164" y="1530"/>
                  </a:lnTo>
                  <a:lnTo>
                    <a:pt x="2163" y="1532"/>
                  </a:lnTo>
                  <a:lnTo>
                    <a:pt x="2160" y="1536"/>
                  </a:lnTo>
                  <a:lnTo>
                    <a:pt x="2160" y="1538"/>
                  </a:lnTo>
                  <a:lnTo>
                    <a:pt x="2160" y="1541"/>
                  </a:lnTo>
                  <a:lnTo>
                    <a:pt x="2161" y="1544"/>
                  </a:lnTo>
                  <a:lnTo>
                    <a:pt x="2160" y="1546"/>
                  </a:lnTo>
                  <a:lnTo>
                    <a:pt x="2161" y="1549"/>
                  </a:lnTo>
                  <a:lnTo>
                    <a:pt x="2161" y="1552"/>
                  </a:lnTo>
                  <a:lnTo>
                    <a:pt x="2163" y="1555"/>
                  </a:lnTo>
                  <a:lnTo>
                    <a:pt x="2164" y="1557"/>
                  </a:lnTo>
                  <a:lnTo>
                    <a:pt x="2165" y="1560"/>
                  </a:lnTo>
                  <a:lnTo>
                    <a:pt x="2167" y="1564"/>
                  </a:lnTo>
                  <a:lnTo>
                    <a:pt x="2167" y="1567"/>
                  </a:lnTo>
                  <a:lnTo>
                    <a:pt x="2164" y="1564"/>
                  </a:lnTo>
                  <a:lnTo>
                    <a:pt x="2163" y="1563"/>
                  </a:lnTo>
                  <a:lnTo>
                    <a:pt x="2160" y="1565"/>
                  </a:lnTo>
                  <a:lnTo>
                    <a:pt x="2159" y="1565"/>
                  </a:lnTo>
                  <a:lnTo>
                    <a:pt x="2158" y="1563"/>
                  </a:lnTo>
                  <a:lnTo>
                    <a:pt x="2158" y="1557"/>
                  </a:lnTo>
                  <a:lnTo>
                    <a:pt x="2156" y="1555"/>
                  </a:lnTo>
                  <a:lnTo>
                    <a:pt x="2155" y="1553"/>
                  </a:lnTo>
                  <a:lnTo>
                    <a:pt x="2155" y="1549"/>
                  </a:lnTo>
                  <a:lnTo>
                    <a:pt x="2154" y="1544"/>
                  </a:lnTo>
                  <a:lnTo>
                    <a:pt x="2154" y="1543"/>
                  </a:lnTo>
                  <a:lnTo>
                    <a:pt x="2152" y="1540"/>
                  </a:lnTo>
                  <a:lnTo>
                    <a:pt x="2150" y="1537"/>
                  </a:lnTo>
                  <a:lnTo>
                    <a:pt x="2151" y="1533"/>
                  </a:lnTo>
                  <a:lnTo>
                    <a:pt x="2155" y="1528"/>
                  </a:lnTo>
                  <a:lnTo>
                    <a:pt x="2154" y="1522"/>
                  </a:lnTo>
                  <a:lnTo>
                    <a:pt x="2154" y="1516"/>
                  </a:lnTo>
                  <a:lnTo>
                    <a:pt x="2152" y="1514"/>
                  </a:lnTo>
                  <a:lnTo>
                    <a:pt x="2154" y="1511"/>
                  </a:lnTo>
                  <a:lnTo>
                    <a:pt x="2151" y="1509"/>
                  </a:lnTo>
                  <a:lnTo>
                    <a:pt x="2150" y="1506"/>
                  </a:lnTo>
                  <a:lnTo>
                    <a:pt x="2149" y="1502"/>
                  </a:lnTo>
                  <a:lnTo>
                    <a:pt x="2150" y="1501"/>
                  </a:lnTo>
                  <a:close/>
                  <a:moveTo>
                    <a:pt x="2434" y="776"/>
                  </a:moveTo>
                  <a:lnTo>
                    <a:pt x="2434" y="776"/>
                  </a:lnTo>
                  <a:lnTo>
                    <a:pt x="2434" y="777"/>
                  </a:lnTo>
                  <a:lnTo>
                    <a:pt x="2434" y="777"/>
                  </a:lnTo>
                  <a:lnTo>
                    <a:pt x="2434" y="777"/>
                  </a:lnTo>
                  <a:lnTo>
                    <a:pt x="2433" y="777"/>
                  </a:lnTo>
                  <a:lnTo>
                    <a:pt x="2433" y="777"/>
                  </a:lnTo>
                  <a:lnTo>
                    <a:pt x="2433" y="777"/>
                  </a:lnTo>
                  <a:lnTo>
                    <a:pt x="2433" y="778"/>
                  </a:lnTo>
                  <a:lnTo>
                    <a:pt x="2432" y="778"/>
                  </a:lnTo>
                  <a:lnTo>
                    <a:pt x="2432" y="778"/>
                  </a:lnTo>
                  <a:lnTo>
                    <a:pt x="2431" y="778"/>
                  </a:lnTo>
                  <a:lnTo>
                    <a:pt x="2431" y="778"/>
                  </a:lnTo>
                  <a:lnTo>
                    <a:pt x="2431" y="778"/>
                  </a:lnTo>
                  <a:lnTo>
                    <a:pt x="2431" y="778"/>
                  </a:lnTo>
                  <a:lnTo>
                    <a:pt x="2431" y="778"/>
                  </a:lnTo>
                  <a:lnTo>
                    <a:pt x="2431" y="777"/>
                  </a:lnTo>
                  <a:lnTo>
                    <a:pt x="2431" y="777"/>
                  </a:lnTo>
                  <a:lnTo>
                    <a:pt x="2431" y="777"/>
                  </a:lnTo>
                  <a:lnTo>
                    <a:pt x="2431" y="777"/>
                  </a:lnTo>
                  <a:lnTo>
                    <a:pt x="2431" y="777"/>
                  </a:lnTo>
                  <a:lnTo>
                    <a:pt x="2430" y="777"/>
                  </a:lnTo>
                  <a:lnTo>
                    <a:pt x="2430" y="777"/>
                  </a:lnTo>
                  <a:lnTo>
                    <a:pt x="2430" y="777"/>
                  </a:lnTo>
                  <a:lnTo>
                    <a:pt x="2430" y="777"/>
                  </a:lnTo>
                  <a:lnTo>
                    <a:pt x="2430" y="776"/>
                  </a:lnTo>
                  <a:lnTo>
                    <a:pt x="2429" y="776"/>
                  </a:lnTo>
                  <a:lnTo>
                    <a:pt x="2429" y="776"/>
                  </a:lnTo>
                  <a:lnTo>
                    <a:pt x="2429" y="776"/>
                  </a:lnTo>
                  <a:lnTo>
                    <a:pt x="2429" y="776"/>
                  </a:lnTo>
                  <a:lnTo>
                    <a:pt x="2429" y="776"/>
                  </a:lnTo>
                  <a:lnTo>
                    <a:pt x="2429" y="777"/>
                  </a:lnTo>
                  <a:lnTo>
                    <a:pt x="2428" y="777"/>
                  </a:lnTo>
                  <a:lnTo>
                    <a:pt x="2428" y="777"/>
                  </a:lnTo>
                  <a:lnTo>
                    <a:pt x="2429" y="777"/>
                  </a:lnTo>
                  <a:lnTo>
                    <a:pt x="2429" y="778"/>
                  </a:lnTo>
                  <a:lnTo>
                    <a:pt x="2429" y="778"/>
                  </a:lnTo>
                  <a:lnTo>
                    <a:pt x="2429" y="778"/>
                  </a:lnTo>
                  <a:lnTo>
                    <a:pt x="2429" y="778"/>
                  </a:lnTo>
                  <a:lnTo>
                    <a:pt x="2429" y="779"/>
                  </a:lnTo>
                  <a:lnTo>
                    <a:pt x="2430" y="779"/>
                  </a:lnTo>
                  <a:lnTo>
                    <a:pt x="2430" y="779"/>
                  </a:lnTo>
                  <a:lnTo>
                    <a:pt x="2430" y="779"/>
                  </a:lnTo>
                  <a:lnTo>
                    <a:pt x="2430" y="780"/>
                  </a:lnTo>
                  <a:lnTo>
                    <a:pt x="2430" y="780"/>
                  </a:lnTo>
                  <a:lnTo>
                    <a:pt x="2430" y="780"/>
                  </a:lnTo>
                  <a:lnTo>
                    <a:pt x="2428" y="780"/>
                  </a:lnTo>
                  <a:lnTo>
                    <a:pt x="2428" y="780"/>
                  </a:lnTo>
                  <a:lnTo>
                    <a:pt x="2428" y="780"/>
                  </a:lnTo>
                  <a:lnTo>
                    <a:pt x="2428" y="779"/>
                  </a:lnTo>
                  <a:lnTo>
                    <a:pt x="2428" y="779"/>
                  </a:lnTo>
                  <a:lnTo>
                    <a:pt x="2428" y="779"/>
                  </a:lnTo>
                  <a:lnTo>
                    <a:pt x="2428" y="779"/>
                  </a:lnTo>
                  <a:lnTo>
                    <a:pt x="2427" y="779"/>
                  </a:lnTo>
                  <a:lnTo>
                    <a:pt x="2425" y="779"/>
                  </a:lnTo>
                  <a:lnTo>
                    <a:pt x="2425" y="779"/>
                  </a:lnTo>
                  <a:lnTo>
                    <a:pt x="2425" y="779"/>
                  </a:lnTo>
                  <a:lnTo>
                    <a:pt x="2425" y="780"/>
                  </a:lnTo>
                  <a:lnTo>
                    <a:pt x="2425" y="780"/>
                  </a:lnTo>
                  <a:lnTo>
                    <a:pt x="2425" y="780"/>
                  </a:lnTo>
                  <a:lnTo>
                    <a:pt x="2424" y="780"/>
                  </a:lnTo>
                  <a:lnTo>
                    <a:pt x="2424" y="780"/>
                  </a:lnTo>
                  <a:lnTo>
                    <a:pt x="2423" y="780"/>
                  </a:lnTo>
                  <a:lnTo>
                    <a:pt x="2423" y="780"/>
                  </a:lnTo>
                  <a:lnTo>
                    <a:pt x="2423" y="780"/>
                  </a:lnTo>
                  <a:lnTo>
                    <a:pt x="2423" y="780"/>
                  </a:lnTo>
                  <a:lnTo>
                    <a:pt x="2423" y="780"/>
                  </a:lnTo>
                  <a:lnTo>
                    <a:pt x="2423" y="782"/>
                  </a:lnTo>
                  <a:lnTo>
                    <a:pt x="2422" y="782"/>
                  </a:lnTo>
                  <a:lnTo>
                    <a:pt x="2422" y="780"/>
                  </a:lnTo>
                  <a:lnTo>
                    <a:pt x="2421" y="780"/>
                  </a:lnTo>
                  <a:lnTo>
                    <a:pt x="2421" y="782"/>
                  </a:lnTo>
                  <a:lnTo>
                    <a:pt x="2421" y="782"/>
                  </a:lnTo>
                  <a:lnTo>
                    <a:pt x="2421" y="780"/>
                  </a:lnTo>
                  <a:lnTo>
                    <a:pt x="2421" y="780"/>
                  </a:lnTo>
                  <a:lnTo>
                    <a:pt x="2421" y="780"/>
                  </a:lnTo>
                  <a:lnTo>
                    <a:pt x="2421" y="779"/>
                  </a:lnTo>
                  <a:lnTo>
                    <a:pt x="2420" y="779"/>
                  </a:lnTo>
                  <a:lnTo>
                    <a:pt x="2420" y="779"/>
                  </a:lnTo>
                  <a:lnTo>
                    <a:pt x="2420" y="779"/>
                  </a:lnTo>
                  <a:lnTo>
                    <a:pt x="2420" y="778"/>
                  </a:lnTo>
                  <a:lnTo>
                    <a:pt x="2420" y="778"/>
                  </a:lnTo>
                  <a:lnTo>
                    <a:pt x="2420" y="778"/>
                  </a:lnTo>
                  <a:lnTo>
                    <a:pt x="2420" y="778"/>
                  </a:lnTo>
                  <a:lnTo>
                    <a:pt x="2420" y="778"/>
                  </a:lnTo>
                  <a:lnTo>
                    <a:pt x="2420" y="778"/>
                  </a:lnTo>
                  <a:lnTo>
                    <a:pt x="2420" y="777"/>
                  </a:lnTo>
                  <a:lnTo>
                    <a:pt x="2420" y="777"/>
                  </a:lnTo>
                  <a:lnTo>
                    <a:pt x="2420" y="777"/>
                  </a:lnTo>
                  <a:lnTo>
                    <a:pt x="2419" y="777"/>
                  </a:lnTo>
                  <a:lnTo>
                    <a:pt x="2419" y="777"/>
                  </a:lnTo>
                  <a:lnTo>
                    <a:pt x="2419" y="777"/>
                  </a:lnTo>
                  <a:lnTo>
                    <a:pt x="2419" y="777"/>
                  </a:lnTo>
                  <a:lnTo>
                    <a:pt x="2419" y="778"/>
                  </a:lnTo>
                  <a:lnTo>
                    <a:pt x="2419" y="778"/>
                  </a:lnTo>
                  <a:lnTo>
                    <a:pt x="2419" y="778"/>
                  </a:lnTo>
                  <a:lnTo>
                    <a:pt x="2419" y="778"/>
                  </a:lnTo>
                  <a:lnTo>
                    <a:pt x="2419" y="779"/>
                  </a:lnTo>
                  <a:lnTo>
                    <a:pt x="2417" y="779"/>
                  </a:lnTo>
                  <a:lnTo>
                    <a:pt x="2417" y="779"/>
                  </a:lnTo>
                  <a:lnTo>
                    <a:pt x="2417" y="779"/>
                  </a:lnTo>
                  <a:lnTo>
                    <a:pt x="2416" y="779"/>
                  </a:lnTo>
                  <a:lnTo>
                    <a:pt x="2416" y="779"/>
                  </a:lnTo>
                  <a:lnTo>
                    <a:pt x="2416" y="778"/>
                  </a:lnTo>
                  <a:lnTo>
                    <a:pt x="2416" y="778"/>
                  </a:lnTo>
                  <a:lnTo>
                    <a:pt x="2416" y="778"/>
                  </a:lnTo>
                  <a:lnTo>
                    <a:pt x="2415" y="778"/>
                  </a:lnTo>
                  <a:lnTo>
                    <a:pt x="2415" y="778"/>
                  </a:lnTo>
                  <a:lnTo>
                    <a:pt x="2415" y="778"/>
                  </a:lnTo>
                  <a:lnTo>
                    <a:pt x="2415" y="778"/>
                  </a:lnTo>
                  <a:lnTo>
                    <a:pt x="2414" y="778"/>
                  </a:lnTo>
                  <a:lnTo>
                    <a:pt x="2414" y="778"/>
                  </a:lnTo>
                  <a:lnTo>
                    <a:pt x="2414" y="778"/>
                  </a:lnTo>
                  <a:lnTo>
                    <a:pt x="2414" y="778"/>
                  </a:lnTo>
                  <a:lnTo>
                    <a:pt x="2414" y="778"/>
                  </a:lnTo>
                  <a:lnTo>
                    <a:pt x="2414" y="778"/>
                  </a:lnTo>
                  <a:lnTo>
                    <a:pt x="2414" y="778"/>
                  </a:lnTo>
                  <a:lnTo>
                    <a:pt x="2413" y="778"/>
                  </a:lnTo>
                  <a:lnTo>
                    <a:pt x="2412" y="778"/>
                  </a:lnTo>
                  <a:lnTo>
                    <a:pt x="2412" y="778"/>
                  </a:lnTo>
                  <a:lnTo>
                    <a:pt x="2412" y="778"/>
                  </a:lnTo>
                  <a:lnTo>
                    <a:pt x="2412" y="778"/>
                  </a:lnTo>
                  <a:lnTo>
                    <a:pt x="2412" y="777"/>
                  </a:lnTo>
                  <a:lnTo>
                    <a:pt x="2412" y="777"/>
                  </a:lnTo>
                  <a:lnTo>
                    <a:pt x="2412" y="777"/>
                  </a:lnTo>
                  <a:lnTo>
                    <a:pt x="2412" y="777"/>
                  </a:lnTo>
                  <a:lnTo>
                    <a:pt x="2412" y="777"/>
                  </a:lnTo>
                  <a:lnTo>
                    <a:pt x="2412" y="777"/>
                  </a:lnTo>
                  <a:lnTo>
                    <a:pt x="2412" y="777"/>
                  </a:lnTo>
                  <a:lnTo>
                    <a:pt x="2411" y="777"/>
                  </a:lnTo>
                  <a:lnTo>
                    <a:pt x="2411" y="776"/>
                  </a:lnTo>
                  <a:lnTo>
                    <a:pt x="2411" y="776"/>
                  </a:lnTo>
                  <a:lnTo>
                    <a:pt x="2411" y="776"/>
                  </a:lnTo>
                  <a:lnTo>
                    <a:pt x="2411" y="775"/>
                  </a:lnTo>
                  <a:lnTo>
                    <a:pt x="2411" y="775"/>
                  </a:lnTo>
                  <a:lnTo>
                    <a:pt x="2411" y="775"/>
                  </a:lnTo>
                  <a:lnTo>
                    <a:pt x="2411" y="775"/>
                  </a:lnTo>
                  <a:lnTo>
                    <a:pt x="2410" y="774"/>
                  </a:lnTo>
                  <a:lnTo>
                    <a:pt x="2410" y="775"/>
                  </a:lnTo>
                  <a:lnTo>
                    <a:pt x="2410" y="775"/>
                  </a:lnTo>
                  <a:lnTo>
                    <a:pt x="2410" y="776"/>
                  </a:lnTo>
                  <a:lnTo>
                    <a:pt x="2410" y="776"/>
                  </a:lnTo>
                  <a:lnTo>
                    <a:pt x="2410" y="777"/>
                  </a:lnTo>
                  <a:lnTo>
                    <a:pt x="2410" y="777"/>
                  </a:lnTo>
                  <a:lnTo>
                    <a:pt x="2410" y="777"/>
                  </a:lnTo>
                  <a:lnTo>
                    <a:pt x="2410" y="778"/>
                  </a:lnTo>
                  <a:lnTo>
                    <a:pt x="2410" y="779"/>
                  </a:lnTo>
                  <a:lnTo>
                    <a:pt x="2408" y="779"/>
                  </a:lnTo>
                  <a:lnTo>
                    <a:pt x="2408" y="779"/>
                  </a:lnTo>
                  <a:lnTo>
                    <a:pt x="2410" y="779"/>
                  </a:lnTo>
                  <a:lnTo>
                    <a:pt x="2410" y="780"/>
                  </a:lnTo>
                  <a:lnTo>
                    <a:pt x="2408" y="780"/>
                  </a:lnTo>
                  <a:lnTo>
                    <a:pt x="2408" y="780"/>
                  </a:lnTo>
                  <a:lnTo>
                    <a:pt x="2408" y="782"/>
                  </a:lnTo>
                  <a:lnTo>
                    <a:pt x="2408" y="782"/>
                  </a:lnTo>
                  <a:lnTo>
                    <a:pt x="2408" y="782"/>
                  </a:lnTo>
                  <a:lnTo>
                    <a:pt x="2407" y="782"/>
                  </a:lnTo>
                  <a:lnTo>
                    <a:pt x="2407" y="783"/>
                  </a:lnTo>
                  <a:lnTo>
                    <a:pt x="2407" y="783"/>
                  </a:lnTo>
                  <a:lnTo>
                    <a:pt x="2407" y="783"/>
                  </a:lnTo>
                  <a:lnTo>
                    <a:pt x="2407" y="784"/>
                  </a:lnTo>
                  <a:lnTo>
                    <a:pt x="2407" y="784"/>
                  </a:lnTo>
                  <a:lnTo>
                    <a:pt x="2407" y="785"/>
                  </a:lnTo>
                  <a:lnTo>
                    <a:pt x="2407" y="785"/>
                  </a:lnTo>
                  <a:lnTo>
                    <a:pt x="2407" y="785"/>
                  </a:lnTo>
                  <a:lnTo>
                    <a:pt x="2407" y="786"/>
                  </a:lnTo>
                  <a:lnTo>
                    <a:pt x="2406" y="786"/>
                  </a:lnTo>
                  <a:lnTo>
                    <a:pt x="2406" y="786"/>
                  </a:lnTo>
                  <a:lnTo>
                    <a:pt x="2407" y="786"/>
                  </a:lnTo>
                  <a:lnTo>
                    <a:pt x="2407" y="787"/>
                  </a:lnTo>
                  <a:lnTo>
                    <a:pt x="2407" y="787"/>
                  </a:lnTo>
                  <a:lnTo>
                    <a:pt x="2407" y="787"/>
                  </a:lnTo>
                  <a:lnTo>
                    <a:pt x="2407" y="787"/>
                  </a:lnTo>
                  <a:lnTo>
                    <a:pt x="2407" y="788"/>
                  </a:lnTo>
                  <a:lnTo>
                    <a:pt x="2407" y="788"/>
                  </a:lnTo>
                  <a:lnTo>
                    <a:pt x="2407" y="788"/>
                  </a:lnTo>
                  <a:lnTo>
                    <a:pt x="2407" y="789"/>
                  </a:lnTo>
                  <a:lnTo>
                    <a:pt x="2407" y="789"/>
                  </a:lnTo>
                  <a:lnTo>
                    <a:pt x="2407" y="789"/>
                  </a:lnTo>
                  <a:lnTo>
                    <a:pt x="2407" y="791"/>
                  </a:lnTo>
                  <a:lnTo>
                    <a:pt x="2407" y="791"/>
                  </a:lnTo>
                  <a:lnTo>
                    <a:pt x="2408" y="791"/>
                  </a:lnTo>
                  <a:lnTo>
                    <a:pt x="2408" y="792"/>
                  </a:lnTo>
                  <a:lnTo>
                    <a:pt x="2408" y="792"/>
                  </a:lnTo>
                  <a:lnTo>
                    <a:pt x="2408" y="792"/>
                  </a:lnTo>
                  <a:lnTo>
                    <a:pt x="2410" y="792"/>
                  </a:lnTo>
                  <a:lnTo>
                    <a:pt x="2410" y="792"/>
                  </a:lnTo>
                  <a:lnTo>
                    <a:pt x="2410" y="792"/>
                  </a:lnTo>
                  <a:lnTo>
                    <a:pt x="2410" y="793"/>
                  </a:lnTo>
                  <a:lnTo>
                    <a:pt x="2410" y="793"/>
                  </a:lnTo>
                  <a:lnTo>
                    <a:pt x="2410" y="793"/>
                  </a:lnTo>
                  <a:lnTo>
                    <a:pt x="2410" y="793"/>
                  </a:lnTo>
                  <a:lnTo>
                    <a:pt x="2410" y="793"/>
                  </a:lnTo>
                  <a:lnTo>
                    <a:pt x="2410" y="792"/>
                  </a:lnTo>
                  <a:lnTo>
                    <a:pt x="2410" y="792"/>
                  </a:lnTo>
                  <a:lnTo>
                    <a:pt x="2410" y="792"/>
                  </a:lnTo>
                  <a:lnTo>
                    <a:pt x="2410" y="791"/>
                  </a:lnTo>
                  <a:lnTo>
                    <a:pt x="2410" y="791"/>
                  </a:lnTo>
                  <a:lnTo>
                    <a:pt x="2410" y="791"/>
                  </a:lnTo>
                  <a:lnTo>
                    <a:pt x="2410" y="791"/>
                  </a:lnTo>
                  <a:lnTo>
                    <a:pt x="2410" y="791"/>
                  </a:lnTo>
                  <a:lnTo>
                    <a:pt x="2410" y="791"/>
                  </a:lnTo>
                  <a:lnTo>
                    <a:pt x="2410" y="791"/>
                  </a:lnTo>
                  <a:lnTo>
                    <a:pt x="2410" y="791"/>
                  </a:lnTo>
                  <a:lnTo>
                    <a:pt x="2410" y="792"/>
                  </a:lnTo>
                  <a:lnTo>
                    <a:pt x="2410" y="791"/>
                  </a:lnTo>
                  <a:lnTo>
                    <a:pt x="2411" y="792"/>
                  </a:lnTo>
                  <a:lnTo>
                    <a:pt x="2411" y="792"/>
                  </a:lnTo>
                  <a:lnTo>
                    <a:pt x="2411" y="791"/>
                  </a:lnTo>
                  <a:lnTo>
                    <a:pt x="2411" y="791"/>
                  </a:lnTo>
                  <a:lnTo>
                    <a:pt x="2411" y="792"/>
                  </a:lnTo>
                  <a:lnTo>
                    <a:pt x="2411" y="791"/>
                  </a:lnTo>
                  <a:lnTo>
                    <a:pt x="2412" y="791"/>
                  </a:lnTo>
                  <a:lnTo>
                    <a:pt x="2412" y="792"/>
                  </a:lnTo>
                  <a:lnTo>
                    <a:pt x="2412" y="792"/>
                  </a:lnTo>
                  <a:lnTo>
                    <a:pt x="2412" y="792"/>
                  </a:lnTo>
                  <a:lnTo>
                    <a:pt x="2412" y="792"/>
                  </a:lnTo>
                  <a:lnTo>
                    <a:pt x="2413" y="792"/>
                  </a:lnTo>
                  <a:lnTo>
                    <a:pt x="2413" y="791"/>
                  </a:lnTo>
                  <a:lnTo>
                    <a:pt x="2414" y="791"/>
                  </a:lnTo>
                  <a:lnTo>
                    <a:pt x="2414" y="792"/>
                  </a:lnTo>
                  <a:lnTo>
                    <a:pt x="2414" y="792"/>
                  </a:lnTo>
                  <a:lnTo>
                    <a:pt x="2414" y="792"/>
                  </a:lnTo>
                  <a:lnTo>
                    <a:pt x="2414" y="792"/>
                  </a:lnTo>
                  <a:lnTo>
                    <a:pt x="2415" y="792"/>
                  </a:lnTo>
                  <a:lnTo>
                    <a:pt x="2415" y="792"/>
                  </a:lnTo>
                  <a:lnTo>
                    <a:pt x="2415" y="792"/>
                  </a:lnTo>
                  <a:lnTo>
                    <a:pt x="2416" y="792"/>
                  </a:lnTo>
                  <a:lnTo>
                    <a:pt x="2416" y="792"/>
                  </a:lnTo>
                  <a:lnTo>
                    <a:pt x="2416" y="792"/>
                  </a:lnTo>
                  <a:lnTo>
                    <a:pt x="2416" y="792"/>
                  </a:lnTo>
                  <a:lnTo>
                    <a:pt x="2416" y="792"/>
                  </a:lnTo>
                  <a:lnTo>
                    <a:pt x="2416" y="792"/>
                  </a:lnTo>
                  <a:lnTo>
                    <a:pt x="2417" y="792"/>
                  </a:lnTo>
                  <a:lnTo>
                    <a:pt x="2417" y="792"/>
                  </a:lnTo>
                  <a:lnTo>
                    <a:pt x="2416" y="792"/>
                  </a:lnTo>
                  <a:lnTo>
                    <a:pt x="2416" y="792"/>
                  </a:lnTo>
                  <a:lnTo>
                    <a:pt x="2417" y="792"/>
                  </a:lnTo>
                  <a:lnTo>
                    <a:pt x="2417" y="792"/>
                  </a:lnTo>
                  <a:lnTo>
                    <a:pt x="2417" y="793"/>
                  </a:lnTo>
                  <a:lnTo>
                    <a:pt x="2417" y="793"/>
                  </a:lnTo>
                  <a:lnTo>
                    <a:pt x="2417" y="793"/>
                  </a:lnTo>
                  <a:lnTo>
                    <a:pt x="2417" y="794"/>
                  </a:lnTo>
                  <a:lnTo>
                    <a:pt x="2417" y="794"/>
                  </a:lnTo>
                  <a:lnTo>
                    <a:pt x="2416" y="794"/>
                  </a:lnTo>
                  <a:lnTo>
                    <a:pt x="2416" y="794"/>
                  </a:lnTo>
                  <a:lnTo>
                    <a:pt x="2416" y="794"/>
                  </a:lnTo>
                  <a:lnTo>
                    <a:pt x="2416" y="794"/>
                  </a:lnTo>
                  <a:lnTo>
                    <a:pt x="2416" y="795"/>
                  </a:lnTo>
                  <a:lnTo>
                    <a:pt x="2416" y="795"/>
                  </a:lnTo>
                  <a:lnTo>
                    <a:pt x="2416" y="795"/>
                  </a:lnTo>
                  <a:lnTo>
                    <a:pt x="2416" y="795"/>
                  </a:lnTo>
                  <a:lnTo>
                    <a:pt x="2416" y="796"/>
                  </a:lnTo>
                  <a:lnTo>
                    <a:pt x="2417" y="796"/>
                  </a:lnTo>
                  <a:lnTo>
                    <a:pt x="2417" y="796"/>
                  </a:lnTo>
                  <a:lnTo>
                    <a:pt x="2417" y="796"/>
                  </a:lnTo>
                  <a:lnTo>
                    <a:pt x="2417" y="796"/>
                  </a:lnTo>
                  <a:lnTo>
                    <a:pt x="2419" y="796"/>
                  </a:lnTo>
                  <a:lnTo>
                    <a:pt x="2419" y="796"/>
                  </a:lnTo>
                  <a:lnTo>
                    <a:pt x="2419" y="796"/>
                  </a:lnTo>
                  <a:lnTo>
                    <a:pt x="2419" y="796"/>
                  </a:lnTo>
                  <a:lnTo>
                    <a:pt x="2419" y="796"/>
                  </a:lnTo>
                  <a:lnTo>
                    <a:pt x="2419" y="797"/>
                  </a:lnTo>
                  <a:lnTo>
                    <a:pt x="2419" y="796"/>
                  </a:lnTo>
                  <a:lnTo>
                    <a:pt x="2419" y="797"/>
                  </a:lnTo>
                  <a:lnTo>
                    <a:pt x="2420" y="797"/>
                  </a:lnTo>
                  <a:lnTo>
                    <a:pt x="2420" y="797"/>
                  </a:lnTo>
                  <a:lnTo>
                    <a:pt x="2420" y="797"/>
                  </a:lnTo>
                  <a:lnTo>
                    <a:pt x="2420" y="797"/>
                  </a:lnTo>
                  <a:lnTo>
                    <a:pt x="2421" y="797"/>
                  </a:lnTo>
                  <a:lnTo>
                    <a:pt x="2421" y="799"/>
                  </a:lnTo>
                  <a:lnTo>
                    <a:pt x="2420" y="799"/>
                  </a:lnTo>
                  <a:lnTo>
                    <a:pt x="2420" y="797"/>
                  </a:lnTo>
                  <a:lnTo>
                    <a:pt x="2420" y="799"/>
                  </a:lnTo>
                  <a:lnTo>
                    <a:pt x="2420" y="799"/>
                  </a:lnTo>
                  <a:lnTo>
                    <a:pt x="2420" y="799"/>
                  </a:lnTo>
                  <a:lnTo>
                    <a:pt x="2420" y="799"/>
                  </a:lnTo>
                  <a:lnTo>
                    <a:pt x="2420" y="799"/>
                  </a:lnTo>
                  <a:lnTo>
                    <a:pt x="2420" y="799"/>
                  </a:lnTo>
                  <a:lnTo>
                    <a:pt x="2420" y="799"/>
                  </a:lnTo>
                  <a:lnTo>
                    <a:pt x="2419" y="799"/>
                  </a:lnTo>
                  <a:lnTo>
                    <a:pt x="2419" y="799"/>
                  </a:lnTo>
                  <a:lnTo>
                    <a:pt x="2419" y="799"/>
                  </a:lnTo>
                  <a:lnTo>
                    <a:pt x="2419" y="799"/>
                  </a:lnTo>
                  <a:lnTo>
                    <a:pt x="2419" y="799"/>
                  </a:lnTo>
                  <a:lnTo>
                    <a:pt x="2419" y="800"/>
                  </a:lnTo>
                  <a:lnTo>
                    <a:pt x="2417" y="799"/>
                  </a:lnTo>
                  <a:lnTo>
                    <a:pt x="2419" y="799"/>
                  </a:lnTo>
                  <a:lnTo>
                    <a:pt x="2419" y="799"/>
                  </a:lnTo>
                  <a:lnTo>
                    <a:pt x="2419" y="799"/>
                  </a:lnTo>
                  <a:lnTo>
                    <a:pt x="2419" y="797"/>
                  </a:lnTo>
                  <a:lnTo>
                    <a:pt x="2419" y="797"/>
                  </a:lnTo>
                  <a:lnTo>
                    <a:pt x="2419" y="797"/>
                  </a:lnTo>
                  <a:lnTo>
                    <a:pt x="2417" y="797"/>
                  </a:lnTo>
                  <a:lnTo>
                    <a:pt x="2417" y="797"/>
                  </a:lnTo>
                  <a:lnTo>
                    <a:pt x="2417" y="797"/>
                  </a:lnTo>
                  <a:lnTo>
                    <a:pt x="2417" y="797"/>
                  </a:lnTo>
                  <a:lnTo>
                    <a:pt x="2417" y="797"/>
                  </a:lnTo>
                  <a:lnTo>
                    <a:pt x="2417" y="797"/>
                  </a:lnTo>
                  <a:lnTo>
                    <a:pt x="2417" y="797"/>
                  </a:lnTo>
                  <a:lnTo>
                    <a:pt x="2417" y="799"/>
                  </a:lnTo>
                  <a:lnTo>
                    <a:pt x="2417" y="797"/>
                  </a:lnTo>
                  <a:lnTo>
                    <a:pt x="2417" y="797"/>
                  </a:lnTo>
                  <a:lnTo>
                    <a:pt x="2416" y="799"/>
                  </a:lnTo>
                  <a:lnTo>
                    <a:pt x="2415" y="799"/>
                  </a:lnTo>
                  <a:lnTo>
                    <a:pt x="2415" y="799"/>
                  </a:lnTo>
                  <a:lnTo>
                    <a:pt x="2414" y="799"/>
                  </a:lnTo>
                  <a:lnTo>
                    <a:pt x="2414" y="797"/>
                  </a:lnTo>
                  <a:lnTo>
                    <a:pt x="2414" y="797"/>
                  </a:lnTo>
                  <a:lnTo>
                    <a:pt x="2414" y="797"/>
                  </a:lnTo>
                  <a:lnTo>
                    <a:pt x="2415" y="797"/>
                  </a:lnTo>
                  <a:lnTo>
                    <a:pt x="2415" y="796"/>
                  </a:lnTo>
                  <a:lnTo>
                    <a:pt x="2415" y="796"/>
                  </a:lnTo>
                  <a:lnTo>
                    <a:pt x="2415" y="796"/>
                  </a:lnTo>
                  <a:lnTo>
                    <a:pt x="2415" y="796"/>
                  </a:lnTo>
                  <a:lnTo>
                    <a:pt x="2414" y="796"/>
                  </a:lnTo>
                  <a:lnTo>
                    <a:pt x="2414" y="796"/>
                  </a:lnTo>
                  <a:lnTo>
                    <a:pt x="2414" y="797"/>
                  </a:lnTo>
                  <a:lnTo>
                    <a:pt x="2414" y="797"/>
                  </a:lnTo>
                  <a:lnTo>
                    <a:pt x="2414" y="797"/>
                  </a:lnTo>
                  <a:lnTo>
                    <a:pt x="2414" y="797"/>
                  </a:lnTo>
                  <a:lnTo>
                    <a:pt x="2414" y="799"/>
                  </a:lnTo>
                  <a:lnTo>
                    <a:pt x="2413" y="799"/>
                  </a:lnTo>
                  <a:lnTo>
                    <a:pt x="2413" y="799"/>
                  </a:lnTo>
                  <a:lnTo>
                    <a:pt x="2413" y="799"/>
                  </a:lnTo>
                  <a:lnTo>
                    <a:pt x="2413" y="800"/>
                  </a:lnTo>
                  <a:lnTo>
                    <a:pt x="2413" y="800"/>
                  </a:lnTo>
                  <a:lnTo>
                    <a:pt x="2413" y="800"/>
                  </a:lnTo>
                  <a:lnTo>
                    <a:pt x="2412" y="800"/>
                  </a:lnTo>
                  <a:lnTo>
                    <a:pt x="2412" y="801"/>
                  </a:lnTo>
                  <a:lnTo>
                    <a:pt x="2413" y="801"/>
                  </a:lnTo>
                  <a:lnTo>
                    <a:pt x="2413" y="802"/>
                  </a:lnTo>
                  <a:lnTo>
                    <a:pt x="2413" y="802"/>
                  </a:lnTo>
                  <a:lnTo>
                    <a:pt x="2413" y="803"/>
                  </a:lnTo>
                  <a:lnTo>
                    <a:pt x="2413" y="803"/>
                  </a:lnTo>
                  <a:lnTo>
                    <a:pt x="2413" y="802"/>
                  </a:lnTo>
                  <a:lnTo>
                    <a:pt x="2414" y="802"/>
                  </a:lnTo>
                  <a:lnTo>
                    <a:pt x="2414" y="802"/>
                  </a:lnTo>
                  <a:lnTo>
                    <a:pt x="2414" y="802"/>
                  </a:lnTo>
                  <a:lnTo>
                    <a:pt x="2414" y="801"/>
                  </a:lnTo>
                  <a:lnTo>
                    <a:pt x="2413" y="801"/>
                  </a:lnTo>
                  <a:lnTo>
                    <a:pt x="2413" y="801"/>
                  </a:lnTo>
                  <a:lnTo>
                    <a:pt x="2414" y="801"/>
                  </a:lnTo>
                  <a:lnTo>
                    <a:pt x="2414" y="801"/>
                  </a:lnTo>
                  <a:lnTo>
                    <a:pt x="2414" y="801"/>
                  </a:lnTo>
                  <a:lnTo>
                    <a:pt x="2415" y="801"/>
                  </a:lnTo>
                  <a:lnTo>
                    <a:pt x="2415" y="801"/>
                  </a:lnTo>
                  <a:lnTo>
                    <a:pt x="2416" y="801"/>
                  </a:lnTo>
                  <a:lnTo>
                    <a:pt x="2416" y="802"/>
                  </a:lnTo>
                  <a:lnTo>
                    <a:pt x="2416" y="802"/>
                  </a:lnTo>
                  <a:lnTo>
                    <a:pt x="2416" y="802"/>
                  </a:lnTo>
                  <a:lnTo>
                    <a:pt x="2417" y="802"/>
                  </a:lnTo>
                  <a:lnTo>
                    <a:pt x="2417" y="802"/>
                  </a:lnTo>
                  <a:lnTo>
                    <a:pt x="2417" y="802"/>
                  </a:lnTo>
                  <a:lnTo>
                    <a:pt x="2417" y="802"/>
                  </a:lnTo>
                  <a:lnTo>
                    <a:pt x="2419" y="802"/>
                  </a:lnTo>
                  <a:lnTo>
                    <a:pt x="2417" y="802"/>
                  </a:lnTo>
                  <a:lnTo>
                    <a:pt x="2419" y="802"/>
                  </a:lnTo>
                  <a:lnTo>
                    <a:pt x="2419" y="803"/>
                  </a:lnTo>
                  <a:lnTo>
                    <a:pt x="2419" y="803"/>
                  </a:lnTo>
                  <a:lnTo>
                    <a:pt x="2419" y="803"/>
                  </a:lnTo>
                  <a:lnTo>
                    <a:pt x="2419" y="803"/>
                  </a:lnTo>
                  <a:lnTo>
                    <a:pt x="2419" y="803"/>
                  </a:lnTo>
                  <a:lnTo>
                    <a:pt x="2419" y="803"/>
                  </a:lnTo>
                  <a:lnTo>
                    <a:pt x="2419" y="803"/>
                  </a:lnTo>
                  <a:lnTo>
                    <a:pt x="2419" y="803"/>
                  </a:lnTo>
                  <a:lnTo>
                    <a:pt x="2419" y="804"/>
                  </a:lnTo>
                  <a:lnTo>
                    <a:pt x="2419" y="804"/>
                  </a:lnTo>
                  <a:lnTo>
                    <a:pt x="2419" y="803"/>
                  </a:lnTo>
                  <a:lnTo>
                    <a:pt x="2420" y="803"/>
                  </a:lnTo>
                  <a:lnTo>
                    <a:pt x="2420" y="804"/>
                  </a:lnTo>
                  <a:lnTo>
                    <a:pt x="2419" y="804"/>
                  </a:lnTo>
                  <a:lnTo>
                    <a:pt x="2420" y="804"/>
                  </a:lnTo>
                  <a:lnTo>
                    <a:pt x="2420" y="804"/>
                  </a:lnTo>
                  <a:lnTo>
                    <a:pt x="2420" y="804"/>
                  </a:lnTo>
                  <a:lnTo>
                    <a:pt x="2420" y="805"/>
                  </a:lnTo>
                  <a:lnTo>
                    <a:pt x="2420" y="805"/>
                  </a:lnTo>
                  <a:lnTo>
                    <a:pt x="2420" y="805"/>
                  </a:lnTo>
                  <a:lnTo>
                    <a:pt x="2420" y="805"/>
                  </a:lnTo>
                  <a:lnTo>
                    <a:pt x="2420" y="805"/>
                  </a:lnTo>
                  <a:lnTo>
                    <a:pt x="2420" y="804"/>
                  </a:lnTo>
                  <a:lnTo>
                    <a:pt x="2421" y="804"/>
                  </a:lnTo>
                  <a:lnTo>
                    <a:pt x="2421" y="804"/>
                  </a:lnTo>
                  <a:lnTo>
                    <a:pt x="2421" y="804"/>
                  </a:lnTo>
                  <a:lnTo>
                    <a:pt x="2421" y="804"/>
                  </a:lnTo>
                  <a:lnTo>
                    <a:pt x="2421" y="804"/>
                  </a:lnTo>
                  <a:lnTo>
                    <a:pt x="2421" y="806"/>
                  </a:lnTo>
                  <a:lnTo>
                    <a:pt x="2421" y="806"/>
                  </a:lnTo>
                  <a:lnTo>
                    <a:pt x="2421" y="806"/>
                  </a:lnTo>
                  <a:lnTo>
                    <a:pt x="2421" y="806"/>
                  </a:lnTo>
                  <a:lnTo>
                    <a:pt x="2421" y="806"/>
                  </a:lnTo>
                  <a:lnTo>
                    <a:pt x="2421" y="806"/>
                  </a:lnTo>
                  <a:lnTo>
                    <a:pt x="2421" y="806"/>
                  </a:lnTo>
                  <a:lnTo>
                    <a:pt x="2422" y="806"/>
                  </a:lnTo>
                  <a:lnTo>
                    <a:pt x="2422" y="806"/>
                  </a:lnTo>
                  <a:lnTo>
                    <a:pt x="2423" y="806"/>
                  </a:lnTo>
                  <a:lnTo>
                    <a:pt x="2423" y="806"/>
                  </a:lnTo>
                  <a:lnTo>
                    <a:pt x="2423" y="806"/>
                  </a:lnTo>
                  <a:lnTo>
                    <a:pt x="2423" y="808"/>
                  </a:lnTo>
                  <a:lnTo>
                    <a:pt x="2423" y="808"/>
                  </a:lnTo>
                  <a:lnTo>
                    <a:pt x="2423" y="808"/>
                  </a:lnTo>
                  <a:lnTo>
                    <a:pt x="2423" y="808"/>
                  </a:lnTo>
                  <a:lnTo>
                    <a:pt x="2423" y="808"/>
                  </a:lnTo>
                  <a:lnTo>
                    <a:pt x="2424" y="809"/>
                  </a:lnTo>
                  <a:lnTo>
                    <a:pt x="2424" y="809"/>
                  </a:lnTo>
                  <a:lnTo>
                    <a:pt x="2424" y="809"/>
                  </a:lnTo>
                  <a:lnTo>
                    <a:pt x="2424" y="809"/>
                  </a:lnTo>
                  <a:lnTo>
                    <a:pt x="2424" y="809"/>
                  </a:lnTo>
                  <a:lnTo>
                    <a:pt x="2424" y="809"/>
                  </a:lnTo>
                  <a:lnTo>
                    <a:pt x="2424" y="809"/>
                  </a:lnTo>
                  <a:lnTo>
                    <a:pt x="2424" y="809"/>
                  </a:lnTo>
                  <a:lnTo>
                    <a:pt x="2424" y="809"/>
                  </a:lnTo>
                  <a:lnTo>
                    <a:pt x="2424" y="809"/>
                  </a:lnTo>
                  <a:lnTo>
                    <a:pt x="2424" y="810"/>
                  </a:lnTo>
                  <a:lnTo>
                    <a:pt x="2424" y="810"/>
                  </a:lnTo>
                  <a:lnTo>
                    <a:pt x="2423" y="810"/>
                  </a:lnTo>
                  <a:lnTo>
                    <a:pt x="2423" y="811"/>
                  </a:lnTo>
                  <a:lnTo>
                    <a:pt x="2423" y="811"/>
                  </a:lnTo>
                  <a:lnTo>
                    <a:pt x="2423" y="812"/>
                  </a:lnTo>
                  <a:lnTo>
                    <a:pt x="2423" y="812"/>
                  </a:lnTo>
                  <a:lnTo>
                    <a:pt x="2423" y="812"/>
                  </a:lnTo>
                  <a:lnTo>
                    <a:pt x="2423" y="812"/>
                  </a:lnTo>
                  <a:lnTo>
                    <a:pt x="2423" y="813"/>
                  </a:lnTo>
                  <a:lnTo>
                    <a:pt x="2422" y="813"/>
                  </a:lnTo>
                  <a:lnTo>
                    <a:pt x="2422" y="814"/>
                  </a:lnTo>
                  <a:lnTo>
                    <a:pt x="2422" y="814"/>
                  </a:lnTo>
                  <a:lnTo>
                    <a:pt x="2422" y="816"/>
                  </a:lnTo>
                  <a:lnTo>
                    <a:pt x="2422" y="816"/>
                  </a:lnTo>
                  <a:lnTo>
                    <a:pt x="2422" y="817"/>
                  </a:lnTo>
                  <a:lnTo>
                    <a:pt x="2423" y="817"/>
                  </a:lnTo>
                  <a:lnTo>
                    <a:pt x="2423" y="818"/>
                  </a:lnTo>
                  <a:lnTo>
                    <a:pt x="2423" y="818"/>
                  </a:lnTo>
                  <a:lnTo>
                    <a:pt x="2423" y="818"/>
                  </a:lnTo>
                  <a:lnTo>
                    <a:pt x="2423" y="820"/>
                  </a:lnTo>
                  <a:lnTo>
                    <a:pt x="2422" y="821"/>
                  </a:lnTo>
                  <a:lnTo>
                    <a:pt x="2422" y="821"/>
                  </a:lnTo>
                  <a:lnTo>
                    <a:pt x="2422" y="821"/>
                  </a:lnTo>
                  <a:lnTo>
                    <a:pt x="2422" y="822"/>
                  </a:lnTo>
                  <a:lnTo>
                    <a:pt x="2422" y="822"/>
                  </a:lnTo>
                  <a:lnTo>
                    <a:pt x="2422" y="826"/>
                  </a:lnTo>
                  <a:lnTo>
                    <a:pt x="2422" y="826"/>
                  </a:lnTo>
                  <a:lnTo>
                    <a:pt x="2422" y="827"/>
                  </a:lnTo>
                  <a:lnTo>
                    <a:pt x="2422" y="828"/>
                  </a:lnTo>
                  <a:lnTo>
                    <a:pt x="2422" y="829"/>
                  </a:lnTo>
                  <a:lnTo>
                    <a:pt x="2423" y="829"/>
                  </a:lnTo>
                  <a:lnTo>
                    <a:pt x="2423" y="830"/>
                  </a:lnTo>
                  <a:lnTo>
                    <a:pt x="2423" y="830"/>
                  </a:lnTo>
                  <a:lnTo>
                    <a:pt x="2423" y="830"/>
                  </a:lnTo>
                  <a:lnTo>
                    <a:pt x="2423" y="831"/>
                  </a:lnTo>
                  <a:lnTo>
                    <a:pt x="2423" y="834"/>
                  </a:lnTo>
                  <a:lnTo>
                    <a:pt x="2423" y="834"/>
                  </a:lnTo>
                  <a:lnTo>
                    <a:pt x="2423" y="835"/>
                  </a:lnTo>
                  <a:lnTo>
                    <a:pt x="2424" y="835"/>
                  </a:lnTo>
                  <a:lnTo>
                    <a:pt x="2424" y="835"/>
                  </a:lnTo>
                  <a:lnTo>
                    <a:pt x="2424" y="836"/>
                  </a:lnTo>
                  <a:lnTo>
                    <a:pt x="2424" y="837"/>
                  </a:lnTo>
                  <a:lnTo>
                    <a:pt x="2424" y="837"/>
                  </a:lnTo>
                  <a:lnTo>
                    <a:pt x="2424" y="838"/>
                  </a:lnTo>
                  <a:lnTo>
                    <a:pt x="2424" y="838"/>
                  </a:lnTo>
                  <a:lnTo>
                    <a:pt x="2424" y="838"/>
                  </a:lnTo>
                  <a:lnTo>
                    <a:pt x="2424" y="838"/>
                  </a:lnTo>
                  <a:lnTo>
                    <a:pt x="2424" y="839"/>
                  </a:lnTo>
                  <a:lnTo>
                    <a:pt x="2424" y="839"/>
                  </a:lnTo>
                  <a:lnTo>
                    <a:pt x="2424" y="839"/>
                  </a:lnTo>
                  <a:lnTo>
                    <a:pt x="2425" y="839"/>
                  </a:lnTo>
                  <a:lnTo>
                    <a:pt x="2425" y="842"/>
                  </a:lnTo>
                  <a:lnTo>
                    <a:pt x="2424" y="842"/>
                  </a:lnTo>
                  <a:lnTo>
                    <a:pt x="2424" y="842"/>
                  </a:lnTo>
                  <a:lnTo>
                    <a:pt x="2421" y="842"/>
                  </a:lnTo>
                  <a:lnTo>
                    <a:pt x="2421" y="842"/>
                  </a:lnTo>
                  <a:lnTo>
                    <a:pt x="2420" y="842"/>
                  </a:lnTo>
                  <a:lnTo>
                    <a:pt x="2420" y="842"/>
                  </a:lnTo>
                  <a:lnTo>
                    <a:pt x="2420" y="842"/>
                  </a:lnTo>
                  <a:lnTo>
                    <a:pt x="2420" y="842"/>
                  </a:lnTo>
                  <a:lnTo>
                    <a:pt x="2420" y="840"/>
                  </a:lnTo>
                  <a:lnTo>
                    <a:pt x="2420" y="840"/>
                  </a:lnTo>
                  <a:lnTo>
                    <a:pt x="2420" y="840"/>
                  </a:lnTo>
                  <a:lnTo>
                    <a:pt x="2416" y="840"/>
                  </a:lnTo>
                  <a:lnTo>
                    <a:pt x="2416" y="840"/>
                  </a:lnTo>
                  <a:lnTo>
                    <a:pt x="2415" y="840"/>
                  </a:lnTo>
                  <a:lnTo>
                    <a:pt x="2415" y="842"/>
                  </a:lnTo>
                  <a:lnTo>
                    <a:pt x="2414" y="842"/>
                  </a:lnTo>
                  <a:lnTo>
                    <a:pt x="2413" y="842"/>
                  </a:lnTo>
                  <a:lnTo>
                    <a:pt x="2413" y="842"/>
                  </a:lnTo>
                  <a:lnTo>
                    <a:pt x="2413" y="842"/>
                  </a:lnTo>
                  <a:lnTo>
                    <a:pt x="2412" y="842"/>
                  </a:lnTo>
                  <a:lnTo>
                    <a:pt x="2412" y="842"/>
                  </a:lnTo>
                  <a:lnTo>
                    <a:pt x="2411" y="842"/>
                  </a:lnTo>
                  <a:lnTo>
                    <a:pt x="2411" y="843"/>
                  </a:lnTo>
                  <a:lnTo>
                    <a:pt x="2411" y="843"/>
                  </a:lnTo>
                  <a:lnTo>
                    <a:pt x="2410" y="843"/>
                  </a:lnTo>
                  <a:lnTo>
                    <a:pt x="2410" y="843"/>
                  </a:lnTo>
                  <a:lnTo>
                    <a:pt x="2408" y="843"/>
                  </a:lnTo>
                  <a:lnTo>
                    <a:pt x="2408" y="843"/>
                  </a:lnTo>
                  <a:lnTo>
                    <a:pt x="2408" y="843"/>
                  </a:lnTo>
                  <a:lnTo>
                    <a:pt x="2406" y="843"/>
                  </a:lnTo>
                  <a:lnTo>
                    <a:pt x="2406" y="844"/>
                  </a:lnTo>
                  <a:lnTo>
                    <a:pt x="2406" y="844"/>
                  </a:lnTo>
                  <a:lnTo>
                    <a:pt x="2405" y="844"/>
                  </a:lnTo>
                  <a:lnTo>
                    <a:pt x="2404" y="844"/>
                  </a:lnTo>
                  <a:lnTo>
                    <a:pt x="2404" y="844"/>
                  </a:lnTo>
                  <a:lnTo>
                    <a:pt x="2403" y="844"/>
                  </a:lnTo>
                  <a:lnTo>
                    <a:pt x="2402" y="844"/>
                  </a:lnTo>
                  <a:lnTo>
                    <a:pt x="2402" y="844"/>
                  </a:lnTo>
                  <a:lnTo>
                    <a:pt x="2402" y="844"/>
                  </a:lnTo>
                  <a:lnTo>
                    <a:pt x="2400" y="844"/>
                  </a:lnTo>
                  <a:lnTo>
                    <a:pt x="2400" y="845"/>
                  </a:lnTo>
                  <a:lnTo>
                    <a:pt x="2399" y="845"/>
                  </a:lnTo>
                  <a:lnTo>
                    <a:pt x="2399" y="845"/>
                  </a:lnTo>
                  <a:lnTo>
                    <a:pt x="2399" y="845"/>
                  </a:lnTo>
                  <a:lnTo>
                    <a:pt x="2398" y="845"/>
                  </a:lnTo>
                  <a:lnTo>
                    <a:pt x="2398" y="845"/>
                  </a:lnTo>
                  <a:lnTo>
                    <a:pt x="2397" y="845"/>
                  </a:lnTo>
                  <a:lnTo>
                    <a:pt x="2395" y="845"/>
                  </a:lnTo>
                  <a:lnTo>
                    <a:pt x="2395" y="845"/>
                  </a:lnTo>
                  <a:lnTo>
                    <a:pt x="2394" y="845"/>
                  </a:lnTo>
                  <a:lnTo>
                    <a:pt x="2394" y="845"/>
                  </a:lnTo>
                  <a:lnTo>
                    <a:pt x="2394" y="845"/>
                  </a:lnTo>
                  <a:lnTo>
                    <a:pt x="2393" y="845"/>
                  </a:lnTo>
                  <a:lnTo>
                    <a:pt x="2391" y="845"/>
                  </a:lnTo>
                  <a:lnTo>
                    <a:pt x="2391" y="844"/>
                  </a:lnTo>
                  <a:lnTo>
                    <a:pt x="2390" y="844"/>
                  </a:lnTo>
                  <a:lnTo>
                    <a:pt x="2390" y="844"/>
                  </a:lnTo>
                  <a:lnTo>
                    <a:pt x="2389" y="844"/>
                  </a:lnTo>
                  <a:lnTo>
                    <a:pt x="2389" y="844"/>
                  </a:lnTo>
                  <a:lnTo>
                    <a:pt x="2389" y="844"/>
                  </a:lnTo>
                  <a:lnTo>
                    <a:pt x="2388" y="844"/>
                  </a:lnTo>
                  <a:lnTo>
                    <a:pt x="2387" y="844"/>
                  </a:lnTo>
                  <a:lnTo>
                    <a:pt x="2387" y="844"/>
                  </a:lnTo>
                  <a:lnTo>
                    <a:pt x="2386" y="844"/>
                  </a:lnTo>
                  <a:lnTo>
                    <a:pt x="2385" y="843"/>
                  </a:lnTo>
                  <a:lnTo>
                    <a:pt x="2385" y="843"/>
                  </a:lnTo>
                  <a:lnTo>
                    <a:pt x="2385" y="843"/>
                  </a:lnTo>
                  <a:lnTo>
                    <a:pt x="2383" y="843"/>
                  </a:lnTo>
                  <a:lnTo>
                    <a:pt x="2383" y="843"/>
                  </a:lnTo>
                  <a:lnTo>
                    <a:pt x="2383" y="843"/>
                  </a:lnTo>
                  <a:lnTo>
                    <a:pt x="2383" y="843"/>
                  </a:lnTo>
                  <a:lnTo>
                    <a:pt x="2383" y="843"/>
                  </a:lnTo>
                  <a:lnTo>
                    <a:pt x="2382" y="842"/>
                  </a:lnTo>
                  <a:lnTo>
                    <a:pt x="2382" y="842"/>
                  </a:lnTo>
                  <a:lnTo>
                    <a:pt x="2382" y="842"/>
                  </a:lnTo>
                  <a:lnTo>
                    <a:pt x="2381" y="842"/>
                  </a:lnTo>
                  <a:lnTo>
                    <a:pt x="2381" y="842"/>
                  </a:lnTo>
                  <a:lnTo>
                    <a:pt x="2381" y="842"/>
                  </a:lnTo>
                  <a:lnTo>
                    <a:pt x="2381" y="840"/>
                  </a:lnTo>
                  <a:lnTo>
                    <a:pt x="2380" y="840"/>
                  </a:lnTo>
                  <a:lnTo>
                    <a:pt x="2380" y="840"/>
                  </a:lnTo>
                  <a:lnTo>
                    <a:pt x="2380" y="840"/>
                  </a:lnTo>
                  <a:lnTo>
                    <a:pt x="2380" y="840"/>
                  </a:lnTo>
                  <a:lnTo>
                    <a:pt x="2379" y="840"/>
                  </a:lnTo>
                  <a:lnTo>
                    <a:pt x="2379" y="839"/>
                  </a:lnTo>
                  <a:lnTo>
                    <a:pt x="2379" y="839"/>
                  </a:lnTo>
                  <a:lnTo>
                    <a:pt x="2379" y="839"/>
                  </a:lnTo>
                  <a:lnTo>
                    <a:pt x="2379" y="839"/>
                  </a:lnTo>
                  <a:lnTo>
                    <a:pt x="2378" y="839"/>
                  </a:lnTo>
                  <a:lnTo>
                    <a:pt x="2378" y="839"/>
                  </a:lnTo>
                  <a:lnTo>
                    <a:pt x="2378" y="839"/>
                  </a:lnTo>
                  <a:lnTo>
                    <a:pt x="2377" y="838"/>
                  </a:lnTo>
                  <a:lnTo>
                    <a:pt x="2377" y="838"/>
                  </a:lnTo>
                  <a:lnTo>
                    <a:pt x="2376" y="838"/>
                  </a:lnTo>
                  <a:lnTo>
                    <a:pt x="2376" y="838"/>
                  </a:lnTo>
                  <a:lnTo>
                    <a:pt x="2376" y="838"/>
                  </a:lnTo>
                  <a:lnTo>
                    <a:pt x="2376" y="837"/>
                  </a:lnTo>
                  <a:lnTo>
                    <a:pt x="2376" y="837"/>
                  </a:lnTo>
                  <a:lnTo>
                    <a:pt x="2376" y="837"/>
                  </a:lnTo>
                  <a:lnTo>
                    <a:pt x="2374" y="837"/>
                  </a:lnTo>
                  <a:lnTo>
                    <a:pt x="2374" y="837"/>
                  </a:lnTo>
                  <a:lnTo>
                    <a:pt x="2374" y="837"/>
                  </a:lnTo>
                  <a:lnTo>
                    <a:pt x="2374" y="836"/>
                  </a:lnTo>
                  <a:lnTo>
                    <a:pt x="2374" y="836"/>
                  </a:lnTo>
                  <a:lnTo>
                    <a:pt x="2374" y="836"/>
                  </a:lnTo>
                  <a:lnTo>
                    <a:pt x="2373" y="836"/>
                  </a:lnTo>
                  <a:lnTo>
                    <a:pt x="2373" y="835"/>
                  </a:lnTo>
                  <a:lnTo>
                    <a:pt x="2373" y="835"/>
                  </a:lnTo>
                  <a:lnTo>
                    <a:pt x="2373" y="835"/>
                  </a:lnTo>
                  <a:lnTo>
                    <a:pt x="2373" y="835"/>
                  </a:lnTo>
                  <a:lnTo>
                    <a:pt x="2373" y="835"/>
                  </a:lnTo>
                  <a:lnTo>
                    <a:pt x="2373" y="834"/>
                  </a:lnTo>
                  <a:lnTo>
                    <a:pt x="2373" y="833"/>
                  </a:lnTo>
                  <a:lnTo>
                    <a:pt x="2372" y="833"/>
                  </a:lnTo>
                  <a:lnTo>
                    <a:pt x="2372" y="833"/>
                  </a:lnTo>
                  <a:lnTo>
                    <a:pt x="2372" y="833"/>
                  </a:lnTo>
                  <a:lnTo>
                    <a:pt x="2372" y="833"/>
                  </a:lnTo>
                  <a:lnTo>
                    <a:pt x="2371" y="833"/>
                  </a:lnTo>
                  <a:lnTo>
                    <a:pt x="2371" y="833"/>
                  </a:lnTo>
                  <a:lnTo>
                    <a:pt x="2370" y="833"/>
                  </a:lnTo>
                  <a:lnTo>
                    <a:pt x="2370" y="831"/>
                  </a:lnTo>
                  <a:lnTo>
                    <a:pt x="2369" y="831"/>
                  </a:lnTo>
                  <a:lnTo>
                    <a:pt x="2369" y="831"/>
                  </a:lnTo>
                  <a:lnTo>
                    <a:pt x="2369" y="831"/>
                  </a:lnTo>
                  <a:lnTo>
                    <a:pt x="2369" y="831"/>
                  </a:lnTo>
                  <a:lnTo>
                    <a:pt x="2369" y="831"/>
                  </a:lnTo>
                  <a:lnTo>
                    <a:pt x="2369" y="831"/>
                  </a:lnTo>
                  <a:lnTo>
                    <a:pt x="2366" y="831"/>
                  </a:lnTo>
                  <a:lnTo>
                    <a:pt x="2365" y="831"/>
                  </a:lnTo>
                  <a:lnTo>
                    <a:pt x="2363" y="831"/>
                  </a:lnTo>
                  <a:lnTo>
                    <a:pt x="2363" y="831"/>
                  </a:lnTo>
                  <a:lnTo>
                    <a:pt x="2362" y="831"/>
                  </a:lnTo>
                  <a:lnTo>
                    <a:pt x="2362" y="830"/>
                  </a:lnTo>
                  <a:lnTo>
                    <a:pt x="2361" y="830"/>
                  </a:lnTo>
                  <a:lnTo>
                    <a:pt x="2361" y="830"/>
                  </a:lnTo>
                  <a:lnTo>
                    <a:pt x="2361" y="830"/>
                  </a:lnTo>
                  <a:lnTo>
                    <a:pt x="2360" y="830"/>
                  </a:lnTo>
                  <a:lnTo>
                    <a:pt x="2360" y="830"/>
                  </a:lnTo>
                  <a:lnTo>
                    <a:pt x="2359" y="830"/>
                  </a:lnTo>
                  <a:lnTo>
                    <a:pt x="2359" y="829"/>
                  </a:lnTo>
                  <a:lnTo>
                    <a:pt x="2359" y="829"/>
                  </a:lnTo>
                  <a:lnTo>
                    <a:pt x="2359" y="829"/>
                  </a:lnTo>
                  <a:lnTo>
                    <a:pt x="2359" y="829"/>
                  </a:lnTo>
                  <a:lnTo>
                    <a:pt x="2359" y="829"/>
                  </a:lnTo>
                  <a:lnTo>
                    <a:pt x="2357" y="829"/>
                  </a:lnTo>
                  <a:lnTo>
                    <a:pt x="2357" y="829"/>
                  </a:lnTo>
                  <a:lnTo>
                    <a:pt x="2357" y="829"/>
                  </a:lnTo>
                  <a:lnTo>
                    <a:pt x="2357" y="828"/>
                  </a:lnTo>
                  <a:lnTo>
                    <a:pt x="2356" y="828"/>
                  </a:lnTo>
                  <a:lnTo>
                    <a:pt x="2356" y="828"/>
                  </a:lnTo>
                  <a:lnTo>
                    <a:pt x="2356" y="827"/>
                  </a:lnTo>
                  <a:lnTo>
                    <a:pt x="2356" y="827"/>
                  </a:lnTo>
                  <a:lnTo>
                    <a:pt x="2356" y="827"/>
                  </a:lnTo>
                  <a:lnTo>
                    <a:pt x="2356" y="826"/>
                  </a:lnTo>
                  <a:lnTo>
                    <a:pt x="2355" y="826"/>
                  </a:lnTo>
                  <a:lnTo>
                    <a:pt x="2355" y="825"/>
                  </a:lnTo>
                  <a:lnTo>
                    <a:pt x="2355" y="825"/>
                  </a:lnTo>
                  <a:lnTo>
                    <a:pt x="2355" y="823"/>
                  </a:lnTo>
                  <a:lnTo>
                    <a:pt x="2355" y="823"/>
                  </a:lnTo>
                  <a:lnTo>
                    <a:pt x="2355" y="822"/>
                  </a:lnTo>
                  <a:lnTo>
                    <a:pt x="2355" y="822"/>
                  </a:lnTo>
                  <a:lnTo>
                    <a:pt x="2355" y="821"/>
                  </a:lnTo>
                  <a:lnTo>
                    <a:pt x="2354" y="821"/>
                  </a:lnTo>
                  <a:lnTo>
                    <a:pt x="2354" y="819"/>
                  </a:lnTo>
                  <a:lnTo>
                    <a:pt x="2354" y="819"/>
                  </a:lnTo>
                  <a:lnTo>
                    <a:pt x="2354" y="817"/>
                  </a:lnTo>
                  <a:lnTo>
                    <a:pt x="2354" y="817"/>
                  </a:lnTo>
                  <a:lnTo>
                    <a:pt x="2354" y="816"/>
                  </a:lnTo>
                  <a:lnTo>
                    <a:pt x="2354" y="816"/>
                  </a:lnTo>
                  <a:lnTo>
                    <a:pt x="2354" y="816"/>
                  </a:lnTo>
                  <a:lnTo>
                    <a:pt x="2354" y="816"/>
                  </a:lnTo>
                  <a:lnTo>
                    <a:pt x="2354" y="816"/>
                  </a:lnTo>
                  <a:lnTo>
                    <a:pt x="2354" y="814"/>
                  </a:lnTo>
                  <a:lnTo>
                    <a:pt x="2354" y="811"/>
                  </a:lnTo>
                  <a:lnTo>
                    <a:pt x="2354" y="811"/>
                  </a:lnTo>
                  <a:lnTo>
                    <a:pt x="2354" y="810"/>
                  </a:lnTo>
                  <a:lnTo>
                    <a:pt x="2354" y="810"/>
                  </a:lnTo>
                  <a:lnTo>
                    <a:pt x="2354" y="809"/>
                  </a:lnTo>
                  <a:lnTo>
                    <a:pt x="2354" y="809"/>
                  </a:lnTo>
                  <a:lnTo>
                    <a:pt x="2354" y="809"/>
                  </a:lnTo>
                  <a:lnTo>
                    <a:pt x="2354" y="809"/>
                  </a:lnTo>
                  <a:lnTo>
                    <a:pt x="2355" y="809"/>
                  </a:lnTo>
                  <a:lnTo>
                    <a:pt x="2355" y="809"/>
                  </a:lnTo>
                  <a:lnTo>
                    <a:pt x="2355" y="809"/>
                  </a:lnTo>
                  <a:lnTo>
                    <a:pt x="2355" y="808"/>
                  </a:lnTo>
                  <a:lnTo>
                    <a:pt x="2355" y="808"/>
                  </a:lnTo>
                  <a:lnTo>
                    <a:pt x="2355" y="806"/>
                  </a:lnTo>
                  <a:lnTo>
                    <a:pt x="2355" y="806"/>
                  </a:lnTo>
                  <a:lnTo>
                    <a:pt x="2355" y="805"/>
                  </a:lnTo>
                  <a:lnTo>
                    <a:pt x="2355" y="805"/>
                  </a:lnTo>
                  <a:lnTo>
                    <a:pt x="2355" y="804"/>
                  </a:lnTo>
                  <a:lnTo>
                    <a:pt x="2355" y="804"/>
                  </a:lnTo>
                  <a:lnTo>
                    <a:pt x="2356" y="804"/>
                  </a:lnTo>
                  <a:lnTo>
                    <a:pt x="2356" y="804"/>
                  </a:lnTo>
                  <a:lnTo>
                    <a:pt x="2356" y="804"/>
                  </a:lnTo>
                  <a:lnTo>
                    <a:pt x="2357" y="804"/>
                  </a:lnTo>
                  <a:lnTo>
                    <a:pt x="2357" y="805"/>
                  </a:lnTo>
                  <a:lnTo>
                    <a:pt x="2357" y="805"/>
                  </a:lnTo>
                  <a:lnTo>
                    <a:pt x="2359" y="805"/>
                  </a:lnTo>
                  <a:lnTo>
                    <a:pt x="2359" y="806"/>
                  </a:lnTo>
                  <a:lnTo>
                    <a:pt x="2357" y="806"/>
                  </a:lnTo>
                  <a:lnTo>
                    <a:pt x="2356" y="806"/>
                  </a:lnTo>
                  <a:lnTo>
                    <a:pt x="2356" y="808"/>
                  </a:lnTo>
                  <a:lnTo>
                    <a:pt x="2357" y="808"/>
                  </a:lnTo>
                  <a:lnTo>
                    <a:pt x="2357" y="808"/>
                  </a:lnTo>
                  <a:lnTo>
                    <a:pt x="2356" y="808"/>
                  </a:lnTo>
                  <a:lnTo>
                    <a:pt x="2357" y="808"/>
                  </a:lnTo>
                  <a:lnTo>
                    <a:pt x="2357" y="808"/>
                  </a:lnTo>
                  <a:lnTo>
                    <a:pt x="2357" y="808"/>
                  </a:lnTo>
                  <a:lnTo>
                    <a:pt x="2359" y="808"/>
                  </a:lnTo>
                  <a:lnTo>
                    <a:pt x="2359" y="808"/>
                  </a:lnTo>
                  <a:lnTo>
                    <a:pt x="2359" y="806"/>
                  </a:lnTo>
                  <a:lnTo>
                    <a:pt x="2359" y="806"/>
                  </a:lnTo>
                  <a:lnTo>
                    <a:pt x="2359" y="805"/>
                  </a:lnTo>
                  <a:lnTo>
                    <a:pt x="2359" y="805"/>
                  </a:lnTo>
                  <a:lnTo>
                    <a:pt x="2359" y="805"/>
                  </a:lnTo>
                  <a:lnTo>
                    <a:pt x="2360" y="804"/>
                  </a:lnTo>
                  <a:lnTo>
                    <a:pt x="2360" y="802"/>
                  </a:lnTo>
                  <a:lnTo>
                    <a:pt x="2360" y="802"/>
                  </a:lnTo>
                  <a:lnTo>
                    <a:pt x="2360" y="802"/>
                  </a:lnTo>
                  <a:lnTo>
                    <a:pt x="2361" y="802"/>
                  </a:lnTo>
                  <a:lnTo>
                    <a:pt x="2361" y="802"/>
                  </a:lnTo>
                  <a:lnTo>
                    <a:pt x="2361" y="802"/>
                  </a:lnTo>
                  <a:lnTo>
                    <a:pt x="2361" y="802"/>
                  </a:lnTo>
                  <a:lnTo>
                    <a:pt x="2361" y="802"/>
                  </a:lnTo>
                  <a:lnTo>
                    <a:pt x="2362" y="802"/>
                  </a:lnTo>
                  <a:lnTo>
                    <a:pt x="2361" y="802"/>
                  </a:lnTo>
                  <a:lnTo>
                    <a:pt x="2361" y="802"/>
                  </a:lnTo>
                  <a:lnTo>
                    <a:pt x="2361" y="802"/>
                  </a:lnTo>
                  <a:lnTo>
                    <a:pt x="2361" y="802"/>
                  </a:lnTo>
                  <a:lnTo>
                    <a:pt x="2362" y="802"/>
                  </a:lnTo>
                  <a:lnTo>
                    <a:pt x="2362" y="801"/>
                  </a:lnTo>
                  <a:lnTo>
                    <a:pt x="2362" y="801"/>
                  </a:lnTo>
                  <a:lnTo>
                    <a:pt x="2362" y="801"/>
                  </a:lnTo>
                  <a:lnTo>
                    <a:pt x="2362" y="801"/>
                  </a:lnTo>
                  <a:lnTo>
                    <a:pt x="2361" y="801"/>
                  </a:lnTo>
                  <a:lnTo>
                    <a:pt x="2361" y="800"/>
                  </a:lnTo>
                  <a:lnTo>
                    <a:pt x="2361" y="800"/>
                  </a:lnTo>
                  <a:lnTo>
                    <a:pt x="2361" y="800"/>
                  </a:lnTo>
                  <a:lnTo>
                    <a:pt x="2361" y="800"/>
                  </a:lnTo>
                  <a:lnTo>
                    <a:pt x="2360" y="800"/>
                  </a:lnTo>
                  <a:lnTo>
                    <a:pt x="2360" y="800"/>
                  </a:lnTo>
                  <a:lnTo>
                    <a:pt x="2360" y="800"/>
                  </a:lnTo>
                  <a:lnTo>
                    <a:pt x="2360" y="799"/>
                  </a:lnTo>
                  <a:lnTo>
                    <a:pt x="2360" y="799"/>
                  </a:lnTo>
                  <a:lnTo>
                    <a:pt x="2360" y="797"/>
                  </a:lnTo>
                  <a:lnTo>
                    <a:pt x="2361" y="797"/>
                  </a:lnTo>
                  <a:lnTo>
                    <a:pt x="2361" y="797"/>
                  </a:lnTo>
                  <a:lnTo>
                    <a:pt x="2361" y="796"/>
                  </a:lnTo>
                  <a:lnTo>
                    <a:pt x="2361" y="796"/>
                  </a:lnTo>
                  <a:lnTo>
                    <a:pt x="2361" y="796"/>
                  </a:lnTo>
                  <a:lnTo>
                    <a:pt x="2361" y="796"/>
                  </a:lnTo>
                  <a:lnTo>
                    <a:pt x="2361" y="796"/>
                  </a:lnTo>
                  <a:lnTo>
                    <a:pt x="2362" y="796"/>
                  </a:lnTo>
                  <a:lnTo>
                    <a:pt x="2362" y="795"/>
                  </a:lnTo>
                  <a:lnTo>
                    <a:pt x="2362" y="795"/>
                  </a:lnTo>
                  <a:lnTo>
                    <a:pt x="2362" y="794"/>
                  </a:lnTo>
                  <a:lnTo>
                    <a:pt x="2362" y="794"/>
                  </a:lnTo>
                  <a:lnTo>
                    <a:pt x="2362" y="794"/>
                  </a:lnTo>
                  <a:lnTo>
                    <a:pt x="2362" y="793"/>
                  </a:lnTo>
                  <a:lnTo>
                    <a:pt x="2362" y="793"/>
                  </a:lnTo>
                  <a:lnTo>
                    <a:pt x="2362" y="793"/>
                  </a:lnTo>
                  <a:lnTo>
                    <a:pt x="2362" y="793"/>
                  </a:lnTo>
                  <a:lnTo>
                    <a:pt x="2362" y="793"/>
                  </a:lnTo>
                  <a:lnTo>
                    <a:pt x="2362" y="792"/>
                  </a:lnTo>
                  <a:lnTo>
                    <a:pt x="2362" y="792"/>
                  </a:lnTo>
                  <a:lnTo>
                    <a:pt x="2362" y="792"/>
                  </a:lnTo>
                  <a:lnTo>
                    <a:pt x="2362" y="792"/>
                  </a:lnTo>
                  <a:lnTo>
                    <a:pt x="2363" y="792"/>
                  </a:lnTo>
                  <a:lnTo>
                    <a:pt x="2363" y="791"/>
                  </a:lnTo>
                  <a:lnTo>
                    <a:pt x="2362" y="791"/>
                  </a:lnTo>
                  <a:lnTo>
                    <a:pt x="2362" y="791"/>
                  </a:lnTo>
                  <a:lnTo>
                    <a:pt x="2362" y="791"/>
                  </a:lnTo>
                  <a:lnTo>
                    <a:pt x="2362" y="789"/>
                  </a:lnTo>
                  <a:lnTo>
                    <a:pt x="2362" y="789"/>
                  </a:lnTo>
                  <a:lnTo>
                    <a:pt x="2362" y="789"/>
                  </a:lnTo>
                  <a:lnTo>
                    <a:pt x="2363" y="789"/>
                  </a:lnTo>
                  <a:lnTo>
                    <a:pt x="2363" y="788"/>
                  </a:lnTo>
                  <a:lnTo>
                    <a:pt x="2363" y="788"/>
                  </a:lnTo>
                  <a:lnTo>
                    <a:pt x="2363" y="788"/>
                  </a:lnTo>
                  <a:lnTo>
                    <a:pt x="2363" y="788"/>
                  </a:lnTo>
                  <a:lnTo>
                    <a:pt x="2363" y="787"/>
                  </a:lnTo>
                  <a:lnTo>
                    <a:pt x="2364" y="787"/>
                  </a:lnTo>
                  <a:lnTo>
                    <a:pt x="2364" y="787"/>
                  </a:lnTo>
                  <a:lnTo>
                    <a:pt x="2364" y="787"/>
                  </a:lnTo>
                  <a:lnTo>
                    <a:pt x="2364" y="787"/>
                  </a:lnTo>
                  <a:lnTo>
                    <a:pt x="2365" y="787"/>
                  </a:lnTo>
                  <a:lnTo>
                    <a:pt x="2365" y="787"/>
                  </a:lnTo>
                  <a:lnTo>
                    <a:pt x="2365" y="787"/>
                  </a:lnTo>
                  <a:lnTo>
                    <a:pt x="2365" y="787"/>
                  </a:lnTo>
                  <a:lnTo>
                    <a:pt x="2366" y="787"/>
                  </a:lnTo>
                  <a:lnTo>
                    <a:pt x="2366" y="786"/>
                  </a:lnTo>
                  <a:lnTo>
                    <a:pt x="2368" y="786"/>
                  </a:lnTo>
                  <a:lnTo>
                    <a:pt x="2368" y="786"/>
                  </a:lnTo>
                  <a:lnTo>
                    <a:pt x="2368" y="786"/>
                  </a:lnTo>
                  <a:lnTo>
                    <a:pt x="2368" y="786"/>
                  </a:lnTo>
                  <a:lnTo>
                    <a:pt x="2368" y="785"/>
                  </a:lnTo>
                  <a:lnTo>
                    <a:pt x="2368" y="785"/>
                  </a:lnTo>
                  <a:lnTo>
                    <a:pt x="2368" y="785"/>
                  </a:lnTo>
                  <a:lnTo>
                    <a:pt x="2369" y="785"/>
                  </a:lnTo>
                  <a:lnTo>
                    <a:pt x="2369" y="785"/>
                  </a:lnTo>
                  <a:lnTo>
                    <a:pt x="2369" y="785"/>
                  </a:lnTo>
                  <a:lnTo>
                    <a:pt x="2370" y="786"/>
                  </a:lnTo>
                  <a:lnTo>
                    <a:pt x="2370" y="786"/>
                  </a:lnTo>
                  <a:lnTo>
                    <a:pt x="2370" y="786"/>
                  </a:lnTo>
                  <a:lnTo>
                    <a:pt x="2370" y="786"/>
                  </a:lnTo>
                  <a:lnTo>
                    <a:pt x="2370" y="786"/>
                  </a:lnTo>
                  <a:lnTo>
                    <a:pt x="2370" y="785"/>
                  </a:lnTo>
                  <a:lnTo>
                    <a:pt x="2371" y="785"/>
                  </a:lnTo>
                  <a:lnTo>
                    <a:pt x="2371" y="786"/>
                  </a:lnTo>
                  <a:lnTo>
                    <a:pt x="2371" y="786"/>
                  </a:lnTo>
                  <a:lnTo>
                    <a:pt x="2371" y="785"/>
                  </a:lnTo>
                  <a:lnTo>
                    <a:pt x="2372" y="785"/>
                  </a:lnTo>
                  <a:lnTo>
                    <a:pt x="2372" y="786"/>
                  </a:lnTo>
                  <a:lnTo>
                    <a:pt x="2373" y="786"/>
                  </a:lnTo>
                  <a:lnTo>
                    <a:pt x="2373" y="786"/>
                  </a:lnTo>
                  <a:lnTo>
                    <a:pt x="2373" y="786"/>
                  </a:lnTo>
                  <a:lnTo>
                    <a:pt x="2374" y="786"/>
                  </a:lnTo>
                  <a:lnTo>
                    <a:pt x="2374" y="786"/>
                  </a:lnTo>
                  <a:lnTo>
                    <a:pt x="2374" y="786"/>
                  </a:lnTo>
                  <a:lnTo>
                    <a:pt x="2374" y="786"/>
                  </a:lnTo>
                  <a:lnTo>
                    <a:pt x="2374" y="787"/>
                  </a:lnTo>
                  <a:lnTo>
                    <a:pt x="2374" y="787"/>
                  </a:lnTo>
                  <a:lnTo>
                    <a:pt x="2374" y="787"/>
                  </a:lnTo>
                  <a:lnTo>
                    <a:pt x="2376" y="787"/>
                  </a:lnTo>
                  <a:lnTo>
                    <a:pt x="2376" y="787"/>
                  </a:lnTo>
                  <a:lnTo>
                    <a:pt x="2374" y="787"/>
                  </a:lnTo>
                  <a:lnTo>
                    <a:pt x="2374" y="785"/>
                  </a:lnTo>
                  <a:lnTo>
                    <a:pt x="2374" y="785"/>
                  </a:lnTo>
                  <a:lnTo>
                    <a:pt x="2374" y="785"/>
                  </a:lnTo>
                  <a:lnTo>
                    <a:pt x="2374" y="785"/>
                  </a:lnTo>
                  <a:lnTo>
                    <a:pt x="2374" y="784"/>
                  </a:lnTo>
                  <a:lnTo>
                    <a:pt x="2373" y="784"/>
                  </a:lnTo>
                  <a:lnTo>
                    <a:pt x="2373" y="784"/>
                  </a:lnTo>
                  <a:lnTo>
                    <a:pt x="2373" y="784"/>
                  </a:lnTo>
                  <a:lnTo>
                    <a:pt x="2373" y="784"/>
                  </a:lnTo>
                  <a:lnTo>
                    <a:pt x="2373" y="784"/>
                  </a:lnTo>
                  <a:lnTo>
                    <a:pt x="2373" y="783"/>
                  </a:lnTo>
                  <a:lnTo>
                    <a:pt x="2373" y="783"/>
                  </a:lnTo>
                  <a:lnTo>
                    <a:pt x="2372" y="783"/>
                  </a:lnTo>
                  <a:lnTo>
                    <a:pt x="2372" y="783"/>
                  </a:lnTo>
                  <a:lnTo>
                    <a:pt x="2371" y="783"/>
                  </a:lnTo>
                  <a:lnTo>
                    <a:pt x="2371" y="783"/>
                  </a:lnTo>
                  <a:lnTo>
                    <a:pt x="2371" y="783"/>
                  </a:lnTo>
                  <a:lnTo>
                    <a:pt x="2371" y="783"/>
                  </a:lnTo>
                  <a:lnTo>
                    <a:pt x="2371" y="782"/>
                  </a:lnTo>
                  <a:lnTo>
                    <a:pt x="2371" y="782"/>
                  </a:lnTo>
                  <a:lnTo>
                    <a:pt x="2369" y="782"/>
                  </a:lnTo>
                  <a:lnTo>
                    <a:pt x="2368" y="782"/>
                  </a:lnTo>
                  <a:lnTo>
                    <a:pt x="2366" y="782"/>
                  </a:lnTo>
                  <a:lnTo>
                    <a:pt x="2366" y="782"/>
                  </a:lnTo>
                  <a:lnTo>
                    <a:pt x="2365" y="782"/>
                  </a:lnTo>
                  <a:lnTo>
                    <a:pt x="2365" y="782"/>
                  </a:lnTo>
                  <a:lnTo>
                    <a:pt x="2365" y="782"/>
                  </a:lnTo>
                  <a:lnTo>
                    <a:pt x="2365" y="782"/>
                  </a:lnTo>
                  <a:lnTo>
                    <a:pt x="2364" y="782"/>
                  </a:lnTo>
                  <a:lnTo>
                    <a:pt x="2364" y="780"/>
                  </a:lnTo>
                  <a:lnTo>
                    <a:pt x="2364" y="780"/>
                  </a:lnTo>
                  <a:lnTo>
                    <a:pt x="2363" y="780"/>
                  </a:lnTo>
                  <a:lnTo>
                    <a:pt x="2363" y="780"/>
                  </a:lnTo>
                  <a:lnTo>
                    <a:pt x="2363" y="780"/>
                  </a:lnTo>
                  <a:lnTo>
                    <a:pt x="2363" y="779"/>
                  </a:lnTo>
                  <a:lnTo>
                    <a:pt x="2363" y="779"/>
                  </a:lnTo>
                  <a:lnTo>
                    <a:pt x="2363" y="778"/>
                  </a:lnTo>
                  <a:lnTo>
                    <a:pt x="2363" y="778"/>
                  </a:lnTo>
                  <a:lnTo>
                    <a:pt x="2363" y="778"/>
                  </a:lnTo>
                  <a:lnTo>
                    <a:pt x="2363" y="778"/>
                  </a:lnTo>
                  <a:lnTo>
                    <a:pt x="2363" y="778"/>
                  </a:lnTo>
                  <a:lnTo>
                    <a:pt x="2362" y="778"/>
                  </a:lnTo>
                  <a:lnTo>
                    <a:pt x="2362" y="777"/>
                  </a:lnTo>
                  <a:lnTo>
                    <a:pt x="2362" y="777"/>
                  </a:lnTo>
                  <a:lnTo>
                    <a:pt x="2362" y="777"/>
                  </a:lnTo>
                  <a:lnTo>
                    <a:pt x="2361" y="777"/>
                  </a:lnTo>
                  <a:lnTo>
                    <a:pt x="2361" y="777"/>
                  </a:lnTo>
                  <a:lnTo>
                    <a:pt x="2361" y="777"/>
                  </a:lnTo>
                  <a:lnTo>
                    <a:pt x="2361" y="776"/>
                  </a:lnTo>
                  <a:lnTo>
                    <a:pt x="2361" y="776"/>
                  </a:lnTo>
                  <a:lnTo>
                    <a:pt x="2361" y="776"/>
                  </a:lnTo>
                  <a:lnTo>
                    <a:pt x="2361" y="776"/>
                  </a:lnTo>
                  <a:lnTo>
                    <a:pt x="2360" y="776"/>
                  </a:lnTo>
                  <a:lnTo>
                    <a:pt x="2360" y="776"/>
                  </a:lnTo>
                  <a:lnTo>
                    <a:pt x="2360" y="776"/>
                  </a:lnTo>
                  <a:lnTo>
                    <a:pt x="2360" y="775"/>
                  </a:lnTo>
                  <a:lnTo>
                    <a:pt x="2360" y="775"/>
                  </a:lnTo>
                  <a:lnTo>
                    <a:pt x="2360" y="775"/>
                  </a:lnTo>
                  <a:lnTo>
                    <a:pt x="2360" y="775"/>
                  </a:lnTo>
                  <a:lnTo>
                    <a:pt x="2359" y="775"/>
                  </a:lnTo>
                  <a:lnTo>
                    <a:pt x="2359" y="775"/>
                  </a:lnTo>
                  <a:lnTo>
                    <a:pt x="2359" y="774"/>
                  </a:lnTo>
                  <a:lnTo>
                    <a:pt x="2359" y="774"/>
                  </a:lnTo>
                  <a:lnTo>
                    <a:pt x="2359" y="774"/>
                  </a:lnTo>
                  <a:lnTo>
                    <a:pt x="2359" y="772"/>
                  </a:lnTo>
                  <a:lnTo>
                    <a:pt x="2359" y="772"/>
                  </a:lnTo>
                  <a:lnTo>
                    <a:pt x="2357" y="769"/>
                  </a:lnTo>
                  <a:lnTo>
                    <a:pt x="2357" y="769"/>
                  </a:lnTo>
                  <a:lnTo>
                    <a:pt x="2357" y="769"/>
                  </a:lnTo>
                  <a:lnTo>
                    <a:pt x="2357" y="769"/>
                  </a:lnTo>
                  <a:lnTo>
                    <a:pt x="2356" y="768"/>
                  </a:lnTo>
                  <a:lnTo>
                    <a:pt x="2356" y="768"/>
                  </a:lnTo>
                  <a:lnTo>
                    <a:pt x="2356" y="768"/>
                  </a:lnTo>
                  <a:lnTo>
                    <a:pt x="2356" y="768"/>
                  </a:lnTo>
                  <a:lnTo>
                    <a:pt x="2356" y="768"/>
                  </a:lnTo>
                  <a:lnTo>
                    <a:pt x="2356" y="768"/>
                  </a:lnTo>
                  <a:lnTo>
                    <a:pt x="2356" y="768"/>
                  </a:lnTo>
                  <a:lnTo>
                    <a:pt x="2355" y="768"/>
                  </a:lnTo>
                  <a:lnTo>
                    <a:pt x="2355" y="767"/>
                  </a:lnTo>
                  <a:lnTo>
                    <a:pt x="2355" y="767"/>
                  </a:lnTo>
                  <a:lnTo>
                    <a:pt x="2355" y="767"/>
                  </a:lnTo>
                  <a:lnTo>
                    <a:pt x="2355" y="767"/>
                  </a:lnTo>
                  <a:lnTo>
                    <a:pt x="2355" y="767"/>
                  </a:lnTo>
                  <a:lnTo>
                    <a:pt x="2355" y="767"/>
                  </a:lnTo>
                  <a:lnTo>
                    <a:pt x="2354" y="766"/>
                  </a:lnTo>
                  <a:lnTo>
                    <a:pt x="2354" y="766"/>
                  </a:lnTo>
                  <a:lnTo>
                    <a:pt x="2354" y="766"/>
                  </a:lnTo>
                  <a:lnTo>
                    <a:pt x="2354" y="766"/>
                  </a:lnTo>
                  <a:lnTo>
                    <a:pt x="2354" y="766"/>
                  </a:lnTo>
                  <a:lnTo>
                    <a:pt x="2354" y="765"/>
                  </a:lnTo>
                  <a:lnTo>
                    <a:pt x="2354" y="765"/>
                  </a:lnTo>
                  <a:lnTo>
                    <a:pt x="2354" y="765"/>
                  </a:lnTo>
                  <a:lnTo>
                    <a:pt x="2353" y="765"/>
                  </a:lnTo>
                  <a:lnTo>
                    <a:pt x="2353" y="763"/>
                  </a:lnTo>
                  <a:lnTo>
                    <a:pt x="2353" y="763"/>
                  </a:lnTo>
                  <a:lnTo>
                    <a:pt x="2353" y="763"/>
                  </a:lnTo>
                  <a:lnTo>
                    <a:pt x="2353" y="763"/>
                  </a:lnTo>
                  <a:lnTo>
                    <a:pt x="2353" y="763"/>
                  </a:lnTo>
                  <a:lnTo>
                    <a:pt x="2352" y="761"/>
                  </a:lnTo>
                  <a:lnTo>
                    <a:pt x="2352" y="761"/>
                  </a:lnTo>
                  <a:lnTo>
                    <a:pt x="2352" y="761"/>
                  </a:lnTo>
                  <a:lnTo>
                    <a:pt x="2351" y="761"/>
                  </a:lnTo>
                  <a:lnTo>
                    <a:pt x="2351" y="761"/>
                  </a:lnTo>
                  <a:lnTo>
                    <a:pt x="2351" y="761"/>
                  </a:lnTo>
                  <a:lnTo>
                    <a:pt x="2351" y="761"/>
                  </a:lnTo>
                  <a:lnTo>
                    <a:pt x="2351" y="761"/>
                  </a:lnTo>
                  <a:lnTo>
                    <a:pt x="2349" y="761"/>
                  </a:lnTo>
                  <a:lnTo>
                    <a:pt x="2349" y="760"/>
                  </a:lnTo>
                  <a:lnTo>
                    <a:pt x="2349" y="760"/>
                  </a:lnTo>
                  <a:lnTo>
                    <a:pt x="2349" y="760"/>
                  </a:lnTo>
                  <a:lnTo>
                    <a:pt x="2349" y="760"/>
                  </a:lnTo>
                  <a:lnTo>
                    <a:pt x="2349" y="760"/>
                  </a:lnTo>
                  <a:lnTo>
                    <a:pt x="2348" y="760"/>
                  </a:lnTo>
                  <a:lnTo>
                    <a:pt x="2347" y="759"/>
                  </a:lnTo>
                  <a:lnTo>
                    <a:pt x="2347" y="759"/>
                  </a:lnTo>
                  <a:lnTo>
                    <a:pt x="2347" y="759"/>
                  </a:lnTo>
                  <a:lnTo>
                    <a:pt x="2347" y="759"/>
                  </a:lnTo>
                  <a:lnTo>
                    <a:pt x="2347" y="758"/>
                  </a:lnTo>
                  <a:lnTo>
                    <a:pt x="2347" y="758"/>
                  </a:lnTo>
                  <a:lnTo>
                    <a:pt x="2347" y="757"/>
                  </a:lnTo>
                  <a:lnTo>
                    <a:pt x="2346" y="757"/>
                  </a:lnTo>
                  <a:lnTo>
                    <a:pt x="2346" y="757"/>
                  </a:lnTo>
                  <a:lnTo>
                    <a:pt x="2346" y="757"/>
                  </a:lnTo>
                  <a:lnTo>
                    <a:pt x="2346" y="757"/>
                  </a:lnTo>
                  <a:lnTo>
                    <a:pt x="2346" y="757"/>
                  </a:lnTo>
                  <a:lnTo>
                    <a:pt x="2345" y="757"/>
                  </a:lnTo>
                  <a:lnTo>
                    <a:pt x="2345" y="756"/>
                  </a:lnTo>
                  <a:lnTo>
                    <a:pt x="2345" y="756"/>
                  </a:lnTo>
                  <a:lnTo>
                    <a:pt x="2345" y="756"/>
                  </a:lnTo>
                  <a:lnTo>
                    <a:pt x="2345" y="756"/>
                  </a:lnTo>
                  <a:lnTo>
                    <a:pt x="2345" y="754"/>
                  </a:lnTo>
                  <a:lnTo>
                    <a:pt x="2345" y="754"/>
                  </a:lnTo>
                  <a:lnTo>
                    <a:pt x="2345" y="754"/>
                  </a:lnTo>
                  <a:lnTo>
                    <a:pt x="2345" y="754"/>
                  </a:lnTo>
                  <a:lnTo>
                    <a:pt x="2344" y="753"/>
                  </a:lnTo>
                  <a:lnTo>
                    <a:pt x="2344" y="753"/>
                  </a:lnTo>
                  <a:lnTo>
                    <a:pt x="2344" y="753"/>
                  </a:lnTo>
                  <a:lnTo>
                    <a:pt x="2344" y="753"/>
                  </a:lnTo>
                  <a:lnTo>
                    <a:pt x="2344" y="753"/>
                  </a:lnTo>
                  <a:lnTo>
                    <a:pt x="2344" y="752"/>
                  </a:lnTo>
                  <a:lnTo>
                    <a:pt x="2343" y="752"/>
                  </a:lnTo>
                  <a:lnTo>
                    <a:pt x="2343" y="752"/>
                  </a:lnTo>
                  <a:lnTo>
                    <a:pt x="2343" y="752"/>
                  </a:lnTo>
                  <a:lnTo>
                    <a:pt x="2343" y="752"/>
                  </a:lnTo>
                  <a:lnTo>
                    <a:pt x="2343" y="752"/>
                  </a:lnTo>
                  <a:lnTo>
                    <a:pt x="2343" y="752"/>
                  </a:lnTo>
                  <a:lnTo>
                    <a:pt x="2342" y="751"/>
                  </a:lnTo>
                  <a:lnTo>
                    <a:pt x="2342" y="751"/>
                  </a:lnTo>
                  <a:lnTo>
                    <a:pt x="2342" y="751"/>
                  </a:lnTo>
                  <a:lnTo>
                    <a:pt x="2342" y="751"/>
                  </a:lnTo>
                  <a:lnTo>
                    <a:pt x="2342" y="751"/>
                  </a:lnTo>
                  <a:lnTo>
                    <a:pt x="2342" y="751"/>
                  </a:lnTo>
                  <a:lnTo>
                    <a:pt x="2342" y="750"/>
                  </a:lnTo>
                  <a:lnTo>
                    <a:pt x="2340" y="750"/>
                  </a:lnTo>
                  <a:lnTo>
                    <a:pt x="2340" y="750"/>
                  </a:lnTo>
                  <a:lnTo>
                    <a:pt x="2340" y="749"/>
                  </a:lnTo>
                  <a:lnTo>
                    <a:pt x="2340" y="749"/>
                  </a:lnTo>
                  <a:lnTo>
                    <a:pt x="2340" y="749"/>
                  </a:lnTo>
                  <a:lnTo>
                    <a:pt x="2340" y="749"/>
                  </a:lnTo>
                  <a:lnTo>
                    <a:pt x="2340" y="749"/>
                  </a:lnTo>
                  <a:lnTo>
                    <a:pt x="2339" y="749"/>
                  </a:lnTo>
                  <a:lnTo>
                    <a:pt x="2339" y="748"/>
                  </a:lnTo>
                  <a:lnTo>
                    <a:pt x="2339" y="748"/>
                  </a:lnTo>
                  <a:lnTo>
                    <a:pt x="2338" y="748"/>
                  </a:lnTo>
                  <a:lnTo>
                    <a:pt x="2338" y="748"/>
                  </a:lnTo>
                  <a:lnTo>
                    <a:pt x="2338" y="748"/>
                  </a:lnTo>
                  <a:lnTo>
                    <a:pt x="2338" y="746"/>
                  </a:lnTo>
                  <a:lnTo>
                    <a:pt x="2338" y="746"/>
                  </a:lnTo>
                  <a:lnTo>
                    <a:pt x="2338" y="746"/>
                  </a:lnTo>
                  <a:lnTo>
                    <a:pt x="2338" y="745"/>
                  </a:lnTo>
                  <a:lnTo>
                    <a:pt x="2337" y="744"/>
                  </a:lnTo>
                  <a:lnTo>
                    <a:pt x="2337" y="744"/>
                  </a:lnTo>
                  <a:lnTo>
                    <a:pt x="2337" y="744"/>
                  </a:lnTo>
                  <a:lnTo>
                    <a:pt x="2337" y="744"/>
                  </a:lnTo>
                  <a:lnTo>
                    <a:pt x="2337" y="744"/>
                  </a:lnTo>
                  <a:lnTo>
                    <a:pt x="2337" y="743"/>
                  </a:lnTo>
                  <a:lnTo>
                    <a:pt x="2337" y="743"/>
                  </a:lnTo>
                  <a:lnTo>
                    <a:pt x="2336" y="743"/>
                  </a:lnTo>
                  <a:lnTo>
                    <a:pt x="2336" y="742"/>
                  </a:lnTo>
                  <a:lnTo>
                    <a:pt x="2336" y="742"/>
                  </a:lnTo>
                  <a:lnTo>
                    <a:pt x="2336" y="742"/>
                  </a:lnTo>
                  <a:lnTo>
                    <a:pt x="2335" y="742"/>
                  </a:lnTo>
                  <a:lnTo>
                    <a:pt x="2335" y="742"/>
                  </a:lnTo>
                  <a:lnTo>
                    <a:pt x="2335" y="741"/>
                  </a:lnTo>
                  <a:lnTo>
                    <a:pt x="2335" y="740"/>
                  </a:lnTo>
                  <a:lnTo>
                    <a:pt x="2335" y="737"/>
                  </a:lnTo>
                  <a:lnTo>
                    <a:pt x="2335" y="735"/>
                  </a:lnTo>
                  <a:lnTo>
                    <a:pt x="2336" y="732"/>
                  </a:lnTo>
                  <a:lnTo>
                    <a:pt x="2336" y="729"/>
                  </a:lnTo>
                  <a:lnTo>
                    <a:pt x="2337" y="727"/>
                  </a:lnTo>
                  <a:lnTo>
                    <a:pt x="2337" y="727"/>
                  </a:lnTo>
                  <a:lnTo>
                    <a:pt x="2336" y="728"/>
                  </a:lnTo>
                  <a:lnTo>
                    <a:pt x="2336" y="729"/>
                  </a:lnTo>
                  <a:lnTo>
                    <a:pt x="2336" y="729"/>
                  </a:lnTo>
                  <a:lnTo>
                    <a:pt x="2336" y="731"/>
                  </a:lnTo>
                  <a:lnTo>
                    <a:pt x="2336" y="731"/>
                  </a:lnTo>
                  <a:lnTo>
                    <a:pt x="2336" y="731"/>
                  </a:lnTo>
                  <a:lnTo>
                    <a:pt x="2336" y="731"/>
                  </a:lnTo>
                  <a:lnTo>
                    <a:pt x="2336" y="731"/>
                  </a:lnTo>
                  <a:lnTo>
                    <a:pt x="2336" y="731"/>
                  </a:lnTo>
                  <a:lnTo>
                    <a:pt x="2335" y="731"/>
                  </a:lnTo>
                  <a:lnTo>
                    <a:pt x="2335" y="732"/>
                  </a:lnTo>
                  <a:lnTo>
                    <a:pt x="2335" y="733"/>
                  </a:lnTo>
                  <a:lnTo>
                    <a:pt x="2335" y="734"/>
                  </a:lnTo>
                  <a:lnTo>
                    <a:pt x="2335" y="734"/>
                  </a:lnTo>
                  <a:lnTo>
                    <a:pt x="2335" y="734"/>
                  </a:lnTo>
                  <a:lnTo>
                    <a:pt x="2335" y="734"/>
                  </a:lnTo>
                  <a:lnTo>
                    <a:pt x="2335" y="734"/>
                  </a:lnTo>
                  <a:lnTo>
                    <a:pt x="2334" y="734"/>
                  </a:lnTo>
                  <a:lnTo>
                    <a:pt x="2334" y="733"/>
                  </a:lnTo>
                  <a:lnTo>
                    <a:pt x="2334" y="733"/>
                  </a:lnTo>
                  <a:lnTo>
                    <a:pt x="2334" y="733"/>
                  </a:lnTo>
                  <a:lnTo>
                    <a:pt x="2334" y="732"/>
                  </a:lnTo>
                  <a:lnTo>
                    <a:pt x="2334" y="732"/>
                  </a:lnTo>
                  <a:lnTo>
                    <a:pt x="2334" y="732"/>
                  </a:lnTo>
                  <a:lnTo>
                    <a:pt x="2334" y="732"/>
                  </a:lnTo>
                  <a:lnTo>
                    <a:pt x="2334" y="732"/>
                  </a:lnTo>
                  <a:lnTo>
                    <a:pt x="2335" y="732"/>
                  </a:lnTo>
                  <a:lnTo>
                    <a:pt x="2335" y="731"/>
                  </a:lnTo>
                  <a:lnTo>
                    <a:pt x="2335" y="731"/>
                  </a:lnTo>
                  <a:lnTo>
                    <a:pt x="2335" y="731"/>
                  </a:lnTo>
                  <a:lnTo>
                    <a:pt x="2335" y="731"/>
                  </a:lnTo>
                  <a:lnTo>
                    <a:pt x="2335" y="729"/>
                  </a:lnTo>
                  <a:lnTo>
                    <a:pt x="2335" y="729"/>
                  </a:lnTo>
                  <a:lnTo>
                    <a:pt x="2335" y="729"/>
                  </a:lnTo>
                  <a:lnTo>
                    <a:pt x="2335" y="728"/>
                  </a:lnTo>
                  <a:lnTo>
                    <a:pt x="2335" y="728"/>
                  </a:lnTo>
                  <a:lnTo>
                    <a:pt x="2335" y="728"/>
                  </a:lnTo>
                  <a:lnTo>
                    <a:pt x="2335" y="728"/>
                  </a:lnTo>
                  <a:lnTo>
                    <a:pt x="2335" y="728"/>
                  </a:lnTo>
                  <a:lnTo>
                    <a:pt x="2335" y="728"/>
                  </a:lnTo>
                  <a:lnTo>
                    <a:pt x="2335" y="727"/>
                  </a:lnTo>
                  <a:lnTo>
                    <a:pt x="2335" y="727"/>
                  </a:lnTo>
                  <a:lnTo>
                    <a:pt x="2335" y="727"/>
                  </a:lnTo>
                  <a:lnTo>
                    <a:pt x="2335" y="726"/>
                  </a:lnTo>
                  <a:lnTo>
                    <a:pt x="2334" y="726"/>
                  </a:lnTo>
                  <a:lnTo>
                    <a:pt x="2334" y="726"/>
                  </a:lnTo>
                  <a:lnTo>
                    <a:pt x="2334" y="726"/>
                  </a:lnTo>
                  <a:lnTo>
                    <a:pt x="2334" y="726"/>
                  </a:lnTo>
                  <a:lnTo>
                    <a:pt x="2334" y="725"/>
                  </a:lnTo>
                  <a:lnTo>
                    <a:pt x="2334" y="725"/>
                  </a:lnTo>
                  <a:lnTo>
                    <a:pt x="2334" y="725"/>
                  </a:lnTo>
                  <a:lnTo>
                    <a:pt x="2333" y="725"/>
                  </a:lnTo>
                  <a:lnTo>
                    <a:pt x="2333" y="724"/>
                  </a:lnTo>
                  <a:lnTo>
                    <a:pt x="2333" y="724"/>
                  </a:lnTo>
                  <a:lnTo>
                    <a:pt x="2333" y="724"/>
                  </a:lnTo>
                  <a:lnTo>
                    <a:pt x="2333" y="723"/>
                  </a:lnTo>
                  <a:lnTo>
                    <a:pt x="2333" y="723"/>
                  </a:lnTo>
                  <a:lnTo>
                    <a:pt x="2333" y="723"/>
                  </a:lnTo>
                  <a:lnTo>
                    <a:pt x="2331" y="722"/>
                  </a:lnTo>
                  <a:lnTo>
                    <a:pt x="2331" y="722"/>
                  </a:lnTo>
                  <a:lnTo>
                    <a:pt x="2331" y="722"/>
                  </a:lnTo>
                  <a:lnTo>
                    <a:pt x="2331" y="722"/>
                  </a:lnTo>
                  <a:lnTo>
                    <a:pt x="2331" y="722"/>
                  </a:lnTo>
                  <a:lnTo>
                    <a:pt x="2330" y="722"/>
                  </a:lnTo>
                  <a:lnTo>
                    <a:pt x="2330" y="722"/>
                  </a:lnTo>
                  <a:lnTo>
                    <a:pt x="2330" y="722"/>
                  </a:lnTo>
                  <a:lnTo>
                    <a:pt x="2330" y="722"/>
                  </a:lnTo>
                  <a:lnTo>
                    <a:pt x="2330" y="722"/>
                  </a:lnTo>
                  <a:lnTo>
                    <a:pt x="2330" y="722"/>
                  </a:lnTo>
                  <a:lnTo>
                    <a:pt x="2329" y="722"/>
                  </a:lnTo>
                  <a:lnTo>
                    <a:pt x="2329" y="720"/>
                  </a:lnTo>
                  <a:lnTo>
                    <a:pt x="2329" y="720"/>
                  </a:lnTo>
                  <a:lnTo>
                    <a:pt x="2328" y="719"/>
                  </a:lnTo>
                  <a:lnTo>
                    <a:pt x="2328" y="719"/>
                  </a:lnTo>
                  <a:lnTo>
                    <a:pt x="2328" y="719"/>
                  </a:lnTo>
                  <a:lnTo>
                    <a:pt x="2327" y="719"/>
                  </a:lnTo>
                  <a:lnTo>
                    <a:pt x="2327" y="718"/>
                  </a:lnTo>
                  <a:lnTo>
                    <a:pt x="2326" y="718"/>
                  </a:lnTo>
                  <a:lnTo>
                    <a:pt x="2326" y="719"/>
                  </a:lnTo>
                  <a:lnTo>
                    <a:pt x="2326" y="719"/>
                  </a:lnTo>
                  <a:lnTo>
                    <a:pt x="2326" y="718"/>
                  </a:lnTo>
                  <a:lnTo>
                    <a:pt x="2326" y="718"/>
                  </a:lnTo>
                  <a:lnTo>
                    <a:pt x="2325" y="718"/>
                  </a:lnTo>
                  <a:lnTo>
                    <a:pt x="2325" y="718"/>
                  </a:lnTo>
                  <a:lnTo>
                    <a:pt x="2325" y="718"/>
                  </a:lnTo>
                  <a:lnTo>
                    <a:pt x="2325" y="717"/>
                  </a:lnTo>
                  <a:lnTo>
                    <a:pt x="2325" y="717"/>
                  </a:lnTo>
                  <a:lnTo>
                    <a:pt x="2325" y="717"/>
                  </a:lnTo>
                  <a:lnTo>
                    <a:pt x="2323" y="717"/>
                  </a:lnTo>
                  <a:lnTo>
                    <a:pt x="2325" y="716"/>
                  </a:lnTo>
                  <a:lnTo>
                    <a:pt x="2325" y="716"/>
                  </a:lnTo>
                  <a:lnTo>
                    <a:pt x="2325" y="716"/>
                  </a:lnTo>
                  <a:lnTo>
                    <a:pt x="2325" y="716"/>
                  </a:lnTo>
                  <a:lnTo>
                    <a:pt x="2325" y="716"/>
                  </a:lnTo>
                  <a:lnTo>
                    <a:pt x="2325" y="716"/>
                  </a:lnTo>
                  <a:lnTo>
                    <a:pt x="2325" y="716"/>
                  </a:lnTo>
                  <a:lnTo>
                    <a:pt x="2325" y="716"/>
                  </a:lnTo>
                  <a:lnTo>
                    <a:pt x="2325" y="715"/>
                  </a:lnTo>
                  <a:lnTo>
                    <a:pt x="2326" y="715"/>
                  </a:lnTo>
                  <a:lnTo>
                    <a:pt x="2326" y="714"/>
                  </a:lnTo>
                  <a:lnTo>
                    <a:pt x="2326" y="714"/>
                  </a:lnTo>
                  <a:lnTo>
                    <a:pt x="2327" y="714"/>
                  </a:lnTo>
                  <a:lnTo>
                    <a:pt x="2327" y="714"/>
                  </a:lnTo>
                  <a:lnTo>
                    <a:pt x="2327" y="712"/>
                  </a:lnTo>
                  <a:lnTo>
                    <a:pt x="2327" y="712"/>
                  </a:lnTo>
                  <a:lnTo>
                    <a:pt x="2327" y="712"/>
                  </a:lnTo>
                  <a:lnTo>
                    <a:pt x="2328" y="712"/>
                  </a:lnTo>
                  <a:lnTo>
                    <a:pt x="2328" y="712"/>
                  </a:lnTo>
                  <a:lnTo>
                    <a:pt x="2328" y="712"/>
                  </a:lnTo>
                  <a:lnTo>
                    <a:pt x="2328" y="712"/>
                  </a:lnTo>
                  <a:lnTo>
                    <a:pt x="2328" y="712"/>
                  </a:lnTo>
                  <a:lnTo>
                    <a:pt x="2328" y="711"/>
                  </a:lnTo>
                  <a:lnTo>
                    <a:pt x="2329" y="711"/>
                  </a:lnTo>
                  <a:lnTo>
                    <a:pt x="2328" y="711"/>
                  </a:lnTo>
                  <a:lnTo>
                    <a:pt x="2328" y="710"/>
                  </a:lnTo>
                  <a:lnTo>
                    <a:pt x="2329" y="710"/>
                  </a:lnTo>
                  <a:lnTo>
                    <a:pt x="2329" y="711"/>
                  </a:lnTo>
                  <a:lnTo>
                    <a:pt x="2329" y="711"/>
                  </a:lnTo>
                  <a:lnTo>
                    <a:pt x="2329" y="711"/>
                  </a:lnTo>
                  <a:lnTo>
                    <a:pt x="2329" y="711"/>
                  </a:lnTo>
                  <a:lnTo>
                    <a:pt x="2329" y="711"/>
                  </a:lnTo>
                  <a:lnTo>
                    <a:pt x="2329" y="712"/>
                  </a:lnTo>
                  <a:lnTo>
                    <a:pt x="2329" y="712"/>
                  </a:lnTo>
                  <a:lnTo>
                    <a:pt x="2330" y="711"/>
                  </a:lnTo>
                  <a:lnTo>
                    <a:pt x="2330" y="711"/>
                  </a:lnTo>
                  <a:lnTo>
                    <a:pt x="2330" y="711"/>
                  </a:lnTo>
                  <a:lnTo>
                    <a:pt x="2330" y="709"/>
                  </a:lnTo>
                  <a:lnTo>
                    <a:pt x="2330" y="709"/>
                  </a:lnTo>
                  <a:lnTo>
                    <a:pt x="2330" y="709"/>
                  </a:lnTo>
                  <a:lnTo>
                    <a:pt x="2330" y="709"/>
                  </a:lnTo>
                  <a:lnTo>
                    <a:pt x="2330" y="709"/>
                  </a:lnTo>
                  <a:lnTo>
                    <a:pt x="2330" y="709"/>
                  </a:lnTo>
                  <a:lnTo>
                    <a:pt x="2331" y="709"/>
                  </a:lnTo>
                  <a:lnTo>
                    <a:pt x="2331" y="709"/>
                  </a:lnTo>
                  <a:lnTo>
                    <a:pt x="2331" y="709"/>
                  </a:lnTo>
                  <a:lnTo>
                    <a:pt x="2331" y="709"/>
                  </a:lnTo>
                  <a:lnTo>
                    <a:pt x="2331" y="709"/>
                  </a:lnTo>
                  <a:lnTo>
                    <a:pt x="2331" y="708"/>
                  </a:lnTo>
                  <a:lnTo>
                    <a:pt x="2333" y="708"/>
                  </a:lnTo>
                  <a:lnTo>
                    <a:pt x="2333" y="707"/>
                  </a:lnTo>
                  <a:lnTo>
                    <a:pt x="2333" y="707"/>
                  </a:lnTo>
                  <a:lnTo>
                    <a:pt x="2333" y="707"/>
                  </a:lnTo>
                  <a:lnTo>
                    <a:pt x="2333" y="707"/>
                  </a:lnTo>
                  <a:lnTo>
                    <a:pt x="2333" y="706"/>
                  </a:lnTo>
                  <a:lnTo>
                    <a:pt x="2334" y="706"/>
                  </a:lnTo>
                  <a:lnTo>
                    <a:pt x="2334" y="706"/>
                  </a:lnTo>
                  <a:lnTo>
                    <a:pt x="2334" y="706"/>
                  </a:lnTo>
                  <a:lnTo>
                    <a:pt x="2334" y="703"/>
                  </a:lnTo>
                  <a:lnTo>
                    <a:pt x="2334" y="703"/>
                  </a:lnTo>
                  <a:lnTo>
                    <a:pt x="2334" y="703"/>
                  </a:lnTo>
                  <a:lnTo>
                    <a:pt x="2335" y="703"/>
                  </a:lnTo>
                  <a:lnTo>
                    <a:pt x="2335" y="702"/>
                  </a:lnTo>
                  <a:lnTo>
                    <a:pt x="2335" y="702"/>
                  </a:lnTo>
                  <a:lnTo>
                    <a:pt x="2335" y="702"/>
                  </a:lnTo>
                  <a:lnTo>
                    <a:pt x="2335" y="702"/>
                  </a:lnTo>
                  <a:lnTo>
                    <a:pt x="2335" y="701"/>
                  </a:lnTo>
                  <a:lnTo>
                    <a:pt x="2335" y="702"/>
                  </a:lnTo>
                  <a:lnTo>
                    <a:pt x="2334" y="702"/>
                  </a:lnTo>
                  <a:lnTo>
                    <a:pt x="2334" y="701"/>
                  </a:lnTo>
                  <a:lnTo>
                    <a:pt x="2334" y="701"/>
                  </a:lnTo>
                  <a:lnTo>
                    <a:pt x="2334" y="701"/>
                  </a:lnTo>
                  <a:lnTo>
                    <a:pt x="2336" y="701"/>
                  </a:lnTo>
                  <a:lnTo>
                    <a:pt x="2336" y="700"/>
                  </a:lnTo>
                  <a:lnTo>
                    <a:pt x="2336" y="700"/>
                  </a:lnTo>
                  <a:lnTo>
                    <a:pt x="2336" y="700"/>
                  </a:lnTo>
                  <a:lnTo>
                    <a:pt x="2336" y="700"/>
                  </a:lnTo>
                  <a:lnTo>
                    <a:pt x="2336" y="700"/>
                  </a:lnTo>
                  <a:lnTo>
                    <a:pt x="2336" y="700"/>
                  </a:lnTo>
                  <a:lnTo>
                    <a:pt x="2336" y="699"/>
                  </a:lnTo>
                  <a:lnTo>
                    <a:pt x="2336" y="699"/>
                  </a:lnTo>
                  <a:lnTo>
                    <a:pt x="2336" y="699"/>
                  </a:lnTo>
                  <a:lnTo>
                    <a:pt x="2335" y="699"/>
                  </a:lnTo>
                  <a:lnTo>
                    <a:pt x="2336" y="699"/>
                  </a:lnTo>
                  <a:lnTo>
                    <a:pt x="2335" y="698"/>
                  </a:lnTo>
                  <a:lnTo>
                    <a:pt x="2335" y="697"/>
                  </a:lnTo>
                  <a:lnTo>
                    <a:pt x="2335" y="697"/>
                  </a:lnTo>
                  <a:lnTo>
                    <a:pt x="2335" y="697"/>
                  </a:lnTo>
                  <a:lnTo>
                    <a:pt x="2335" y="697"/>
                  </a:lnTo>
                  <a:lnTo>
                    <a:pt x="2334" y="697"/>
                  </a:lnTo>
                  <a:lnTo>
                    <a:pt x="2334" y="697"/>
                  </a:lnTo>
                  <a:lnTo>
                    <a:pt x="2334" y="695"/>
                  </a:lnTo>
                  <a:lnTo>
                    <a:pt x="2334" y="695"/>
                  </a:lnTo>
                  <a:lnTo>
                    <a:pt x="2334" y="695"/>
                  </a:lnTo>
                  <a:lnTo>
                    <a:pt x="2334" y="695"/>
                  </a:lnTo>
                  <a:lnTo>
                    <a:pt x="2335" y="695"/>
                  </a:lnTo>
                  <a:lnTo>
                    <a:pt x="2335" y="695"/>
                  </a:lnTo>
                  <a:lnTo>
                    <a:pt x="2336" y="697"/>
                  </a:lnTo>
                  <a:lnTo>
                    <a:pt x="2336" y="697"/>
                  </a:lnTo>
                  <a:lnTo>
                    <a:pt x="2336" y="697"/>
                  </a:lnTo>
                  <a:lnTo>
                    <a:pt x="2336" y="694"/>
                  </a:lnTo>
                  <a:lnTo>
                    <a:pt x="2337" y="695"/>
                  </a:lnTo>
                  <a:lnTo>
                    <a:pt x="2337" y="695"/>
                  </a:lnTo>
                  <a:lnTo>
                    <a:pt x="2337" y="695"/>
                  </a:lnTo>
                  <a:lnTo>
                    <a:pt x="2337" y="695"/>
                  </a:lnTo>
                  <a:lnTo>
                    <a:pt x="2337" y="695"/>
                  </a:lnTo>
                  <a:lnTo>
                    <a:pt x="2337" y="695"/>
                  </a:lnTo>
                  <a:lnTo>
                    <a:pt x="2337" y="697"/>
                  </a:lnTo>
                  <a:lnTo>
                    <a:pt x="2338" y="697"/>
                  </a:lnTo>
                  <a:lnTo>
                    <a:pt x="2338" y="697"/>
                  </a:lnTo>
                  <a:lnTo>
                    <a:pt x="2339" y="697"/>
                  </a:lnTo>
                  <a:lnTo>
                    <a:pt x="2339" y="698"/>
                  </a:lnTo>
                  <a:lnTo>
                    <a:pt x="2339" y="698"/>
                  </a:lnTo>
                  <a:lnTo>
                    <a:pt x="2339" y="698"/>
                  </a:lnTo>
                  <a:lnTo>
                    <a:pt x="2339" y="698"/>
                  </a:lnTo>
                  <a:lnTo>
                    <a:pt x="2340" y="698"/>
                  </a:lnTo>
                  <a:lnTo>
                    <a:pt x="2340" y="698"/>
                  </a:lnTo>
                  <a:lnTo>
                    <a:pt x="2340" y="698"/>
                  </a:lnTo>
                  <a:lnTo>
                    <a:pt x="2340" y="698"/>
                  </a:lnTo>
                  <a:lnTo>
                    <a:pt x="2340" y="698"/>
                  </a:lnTo>
                  <a:lnTo>
                    <a:pt x="2340" y="697"/>
                  </a:lnTo>
                  <a:lnTo>
                    <a:pt x="2340" y="697"/>
                  </a:lnTo>
                  <a:lnTo>
                    <a:pt x="2340" y="697"/>
                  </a:lnTo>
                  <a:lnTo>
                    <a:pt x="2340" y="697"/>
                  </a:lnTo>
                  <a:lnTo>
                    <a:pt x="2340" y="697"/>
                  </a:lnTo>
                  <a:lnTo>
                    <a:pt x="2340" y="697"/>
                  </a:lnTo>
                  <a:lnTo>
                    <a:pt x="2342" y="697"/>
                  </a:lnTo>
                  <a:lnTo>
                    <a:pt x="2342" y="697"/>
                  </a:lnTo>
                  <a:lnTo>
                    <a:pt x="2342" y="695"/>
                  </a:lnTo>
                  <a:lnTo>
                    <a:pt x="2342" y="695"/>
                  </a:lnTo>
                  <a:lnTo>
                    <a:pt x="2342" y="697"/>
                  </a:lnTo>
                  <a:lnTo>
                    <a:pt x="2343" y="697"/>
                  </a:lnTo>
                  <a:lnTo>
                    <a:pt x="2343" y="697"/>
                  </a:lnTo>
                  <a:lnTo>
                    <a:pt x="2343" y="697"/>
                  </a:lnTo>
                  <a:lnTo>
                    <a:pt x="2343" y="697"/>
                  </a:lnTo>
                  <a:lnTo>
                    <a:pt x="2343" y="695"/>
                  </a:lnTo>
                  <a:lnTo>
                    <a:pt x="2344" y="695"/>
                  </a:lnTo>
                  <a:lnTo>
                    <a:pt x="2344" y="695"/>
                  </a:lnTo>
                  <a:lnTo>
                    <a:pt x="2344" y="695"/>
                  </a:lnTo>
                  <a:lnTo>
                    <a:pt x="2344" y="697"/>
                  </a:lnTo>
                  <a:lnTo>
                    <a:pt x="2344" y="695"/>
                  </a:lnTo>
                  <a:lnTo>
                    <a:pt x="2345" y="695"/>
                  </a:lnTo>
                  <a:lnTo>
                    <a:pt x="2345" y="697"/>
                  </a:lnTo>
                  <a:lnTo>
                    <a:pt x="2345" y="697"/>
                  </a:lnTo>
                  <a:lnTo>
                    <a:pt x="2345" y="695"/>
                  </a:lnTo>
                  <a:lnTo>
                    <a:pt x="2345" y="695"/>
                  </a:lnTo>
                  <a:lnTo>
                    <a:pt x="2345" y="695"/>
                  </a:lnTo>
                  <a:lnTo>
                    <a:pt x="2346" y="695"/>
                  </a:lnTo>
                  <a:lnTo>
                    <a:pt x="2346" y="695"/>
                  </a:lnTo>
                  <a:lnTo>
                    <a:pt x="2346" y="694"/>
                  </a:lnTo>
                  <a:lnTo>
                    <a:pt x="2346" y="694"/>
                  </a:lnTo>
                  <a:lnTo>
                    <a:pt x="2346" y="694"/>
                  </a:lnTo>
                  <a:lnTo>
                    <a:pt x="2346" y="694"/>
                  </a:lnTo>
                  <a:lnTo>
                    <a:pt x="2347" y="694"/>
                  </a:lnTo>
                  <a:lnTo>
                    <a:pt x="2347" y="694"/>
                  </a:lnTo>
                  <a:lnTo>
                    <a:pt x="2348" y="694"/>
                  </a:lnTo>
                  <a:lnTo>
                    <a:pt x="2348" y="694"/>
                  </a:lnTo>
                  <a:lnTo>
                    <a:pt x="2347" y="694"/>
                  </a:lnTo>
                  <a:lnTo>
                    <a:pt x="2347" y="694"/>
                  </a:lnTo>
                  <a:lnTo>
                    <a:pt x="2347" y="694"/>
                  </a:lnTo>
                  <a:lnTo>
                    <a:pt x="2347" y="693"/>
                  </a:lnTo>
                  <a:lnTo>
                    <a:pt x="2348" y="693"/>
                  </a:lnTo>
                  <a:lnTo>
                    <a:pt x="2348" y="693"/>
                  </a:lnTo>
                  <a:lnTo>
                    <a:pt x="2348" y="693"/>
                  </a:lnTo>
                  <a:lnTo>
                    <a:pt x="2348" y="693"/>
                  </a:lnTo>
                  <a:lnTo>
                    <a:pt x="2348" y="693"/>
                  </a:lnTo>
                  <a:lnTo>
                    <a:pt x="2348" y="692"/>
                  </a:lnTo>
                  <a:lnTo>
                    <a:pt x="2349" y="692"/>
                  </a:lnTo>
                  <a:lnTo>
                    <a:pt x="2349" y="692"/>
                  </a:lnTo>
                  <a:lnTo>
                    <a:pt x="2349" y="692"/>
                  </a:lnTo>
                  <a:lnTo>
                    <a:pt x="2349" y="692"/>
                  </a:lnTo>
                  <a:lnTo>
                    <a:pt x="2349" y="692"/>
                  </a:lnTo>
                  <a:lnTo>
                    <a:pt x="2351" y="692"/>
                  </a:lnTo>
                  <a:lnTo>
                    <a:pt x="2351" y="692"/>
                  </a:lnTo>
                  <a:lnTo>
                    <a:pt x="2351" y="692"/>
                  </a:lnTo>
                  <a:lnTo>
                    <a:pt x="2351" y="693"/>
                  </a:lnTo>
                  <a:lnTo>
                    <a:pt x="2351" y="693"/>
                  </a:lnTo>
                  <a:lnTo>
                    <a:pt x="2351" y="693"/>
                  </a:lnTo>
                  <a:lnTo>
                    <a:pt x="2352" y="693"/>
                  </a:lnTo>
                  <a:lnTo>
                    <a:pt x="2352" y="693"/>
                  </a:lnTo>
                  <a:lnTo>
                    <a:pt x="2352" y="693"/>
                  </a:lnTo>
                  <a:lnTo>
                    <a:pt x="2352" y="692"/>
                  </a:lnTo>
                  <a:lnTo>
                    <a:pt x="2352" y="692"/>
                  </a:lnTo>
                  <a:lnTo>
                    <a:pt x="2352" y="692"/>
                  </a:lnTo>
                  <a:lnTo>
                    <a:pt x="2351" y="692"/>
                  </a:lnTo>
                  <a:lnTo>
                    <a:pt x="2351" y="692"/>
                  </a:lnTo>
                  <a:lnTo>
                    <a:pt x="2352" y="692"/>
                  </a:lnTo>
                  <a:lnTo>
                    <a:pt x="2352" y="692"/>
                  </a:lnTo>
                  <a:lnTo>
                    <a:pt x="2352" y="692"/>
                  </a:lnTo>
                  <a:lnTo>
                    <a:pt x="2352" y="691"/>
                  </a:lnTo>
                  <a:lnTo>
                    <a:pt x="2352" y="691"/>
                  </a:lnTo>
                  <a:lnTo>
                    <a:pt x="2352" y="691"/>
                  </a:lnTo>
                  <a:lnTo>
                    <a:pt x="2352" y="691"/>
                  </a:lnTo>
                  <a:lnTo>
                    <a:pt x="2352" y="691"/>
                  </a:lnTo>
                  <a:lnTo>
                    <a:pt x="2351" y="690"/>
                  </a:lnTo>
                  <a:lnTo>
                    <a:pt x="2351" y="690"/>
                  </a:lnTo>
                  <a:lnTo>
                    <a:pt x="2351" y="690"/>
                  </a:lnTo>
                  <a:lnTo>
                    <a:pt x="2351" y="690"/>
                  </a:lnTo>
                  <a:lnTo>
                    <a:pt x="2352" y="690"/>
                  </a:lnTo>
                  <a:lnTo>
                    <a:pt x="2352" y="690"/>
                  </a:lnTo>
                  <a:lnTo>
                    <a:pt x="2352" y="690"/>
                  </a:lnTo>
                  <a:lnTo>
                    <a:pt x="2352" y="690"/>
                  </a:lnTo>
                  <a:lnTo>
                    <a:pt x="2352" y="690"/>
                  </a:lnTo>
                  <a:lnTo>
                    <a:pt x="2352" y="690"/>
                  </a:lnTo>
                  <a:lnTo>
                    <a:pt x="2353" y="690"/>
                  </a:lnTo>
                  <a:lnTo>
                    <a:pt x="2353" y="690"/>
                  </a:lnTo>
                  <a:lnTo>
                    <a:pt x="2353" y="690"/>
                  </a:lnTo>
                  <a:lnTo>
                    <a:pt x="2353" y="690"/>
                  </a:lnTo>
                  <a:lnTo>
                    <a:pt x="2353" y="690"/>
                  </a:lnTo>
                  <a:lnTo>
                    <a:pt x="2353" y="691"/>
                  </a:lnTo>
                  <a:lnTo>
                    <a:pt x="2354" y="691"/>
                  </a:lnTo>
                  <a:lnTo>
                    <a:pt x="2354" y="691"/>
                  </a:lnTo>
                  <a:lnTo>
                    <a:pt x="2354" y="690"/>
                  </a:lnTo>
                  <a:lnTo>
                    <a:pt x="2354" y="690"/>
                  </a:lnTo>
                  <a:lnTo>
                    <a:pt x="2353" y="690"/>
                  </a:lnTo>
                  <a:lnTo>
                    <a:pt x="2353" y="690"/>
                  </a:lnTo>
                  <a:lnTo>
                    <a:pt x="2354" y="690"/>
                  </a:lnTo>
                  <a:lnTo>
                    <a:pt x="2354" y="690"/>
                  </a:lnTo>
                  <a:lnTo>
                    <a:pt x="2354" y="690"/>
                  </a:lnTo>
                  <a:lnTo>
                    <a:pt x="2354" y="690"/>
                  </a:lnTo>
                  <a:lnTo>
                    <a:pt x="2354" y="690"/>
                  </a:lnTo>
                  <a:lnTo>
                    <a:pt x="2354" y="690"/>
                  </a:lnTo>
                  <a:lnTo>
                    <a:pt x="2354" y="690"/>
                  </a:lnTo>
                  <a:lnTo>
                    <a:pt x="2354" y="690"/>
                  </a:lnTo>
                  <a:lnTo>
                    <a:pt x="2354" y="690"/>
                  </a:lnTo>
                  <a:lnTo>
                    <a:pt x="2354" y="689"/>
                  </a:lnTo>
                  <a:lnTo>
                    <a:pt x="2354" y="689"/>
                  </a:lnTo>
                  <a:lnTo>
                    <a:pt x="2354" y="690"/>
                  </a:lnTo>
                  <a:lnTo>
                    <a:pt x="2354" y="690"/>
                  </a:lnTo>
                  <a:lnTo>
                    <a:pt x="2354" y="689"/>
                  </a:lnTo>
                  <a:lnTo>
                    <a:pt x="2354" y="689"/>
                  </a:lnTo>
                  <a:lnTo>
                    <a:pt x="2354" y="689"/>
                  </a:lnTo>
                  <a:lnTo>
                    <a:pt x="2355" y="689"/>
                  </a:lnTo>
                  <a:lnTo>
                    <a:pt x="2355" y="690"/>
                  </a:lnTo>
                  <a:lnTo>
                    <a:pt x="2355" y="690"/>
                  </a:lnTo>
                  <a:lnTo>
                    <a:pt x="2355" y="690"/>
                  </a:lnTo>
                  <a:lnTo>
                    <a:pt x="2355" y="690"/>
                  </a:lnTo>
                  <a:lnTo>
                    <a:pt x="2355" y="690"/>
                  </a:lnTo>
                  <a:lnTo>
                    <a:pt x="2355" y="690"/>
                  </a:lnTo>
                  <a:lnTo>
                    <a:pt x="2355" y="689"/>
                  </a:lnTo>
                  <a:lnTo>
                    <a:pt x="2355" y="689"/>
                  </a:lnTo>
                  <a:lnTo>
                    <a:pt x="2355" y="689"/>
                  </a:lnTo>
                  <a:lnTo>
                    <a:pt x="2355" y="689"/>
                  </a:lnTo>
                  <a:lnTo>
                    <a:pt x="2355" y="689"/>
                  </a:lnTo>
                  <a:lnTo>
                    <a:pt x="2356" y="689"/>
                  </a:lnTo>
                  <a:lnTo>
                    <a:pt x="2356" y="688"/>
                  </a:lnTo>
                  <a:lnTo>
                    <a:pt x="2356" y="688"/>
                  </a:lnTo>
                  <a:lnTo>
                    <a:pt x="2356" y="689"/>
                  </a:lnTo>
                  <a:lnTo>
                    <a:pt x="2357" y="689"/>
                  </a:lnTo>
                  <a:lnTo>
                    <a:pt x="2357" y="689"/>
                  </a:lnTo>
                  <a:lnTo>
                    <a:pt x="2357" y="689"/>
                  </a:lnTo>
                  <a:lnTo>
                    <a:pt x="2357" y="689"/>
                  </a:lnTo>
                  <a:lnTo>
                    <a:pt x="2357" y="689"/>
                  </a:lnTo>
                  <a:lnTo>
                    <a:pt x="2357" y="689"/>
                  </a:lnTo>
                  <a:lnTo>
                    <a:pt x="2357" y="688"/>
                  </a:lnTo>
                  <a:lnTo>
                    <a:pt x="2356" y="688"/>
                  </a:lnTo>
                  <a:lnTo>
                    <a:pt x="2357" y="686"/>
                  </a:lnTo>
                  <a:lnTo>
                    <a:pt x="2357" y="686"/>
                  </a:lnTo>
                  <a:lnTo>
                    <a:pt x="2357" y="686"/>
                  </a:lnTo>
                  <a:lnTo>
                    <a:pt x="2357" y="686"/>
                  </a:lnTo>
                  <a:lnTo>
                    <a:pt x="2357" y="686"/>
                  </a:lnTo>
                  <a:lnTo>
                    <a:pt x="2357" y="686"/>
                  </a:lnTo>
                  <a:lnTo>
                    <a:pt x="2357" y="686"/>
                  </a:lnTo>
                  <a:lnTo>
                    <a:pt x="2357" y="685"/>
                  </a:lnTo>
                  <a:lnTo>
                    <a:pt x="2359" y="685"/>
                  </a:lnTo>
                  <a:lnTo>
                    <a:pt x="2359" y="684"/>
                  </a:lnTo>
                  <a:lnTo>
                    <a:pt x="2359" y="684"/>
                  </a:lnTo>
                  <a:lnTo>
                    <a:pt x="2359" y="683"/>
                  </a:lnTo>
                  <a:lnTo>
                    <a:pt x="2359" y="683"/>
                  </a:lnTo>
                  <a:lnTo>
                    <a:pt x="2359" y="683"/>
                  </a:lnTo>
                  <a:lnTo>
                    <a:pt x="2360" y="683"/>
                  </a:lnTo>
                  <a:lnTo>
                    <a:pt x="2360" y="683"/>
                  </a:lnTo>
                  <a:lnTo>
                    <a:pt x="2360" y="683"/>
                  </a:lnTo>
                  <a:lnTo>
                    <a:pt x="2361" y="683"/>
                  </a:lnTo>
                  <a:lnTo>
                    <a:pt x="2362" y="683"/>
                  </a:lnTo>
                  <a:lnTo>
                    <a:pt x="2361" y="683"/>
                  </a:lnTo>
                  <a:lnTo>
                    <a:pt x="2361" y="683"/>
                  </a:lnTo>
                  <a:lnTo>
                    <a:pt x="2361" y="683"/>
                  </a:lnTo>
                  <a:lnTo>
                    <a:pt x="2361" y="683"/>
                  </a:lnTo>
                  <a:lnTo>
                    <a:pt x="2361" y="682"/>
                  </a:lnTo>
                  <a:lnTo>
                    <a:pt x="2361" y="682"/>
                  </a:lnTo>
                  <a:lnTo>
                    <a:pt x="2360" y="682"/>
                  </a:lnTo>
                  <a:lnTo>
                    <a:pt x="2360" y="682"/>
                  </a:lnTo>
                  <a:lnTo>
                    <a:pt x="2361" y="682"/>
                  </a:lnTo>
                  <a:lnTo>
                    <a:pt x="2361" y="682"/>
                  </a:lnTo>
                  <a:lnTo>
                    <a:pt x="2361" y="682"/>
                  </a:lnTo>
                  <a:lnTo>
                    <a:pt x="2361" y="682"/>
                  </a:lnTo>
                  <a:lnTo>
                    <a:pt x="2362" y="682"/>
                  </a:lnTo>
                  <a:lnTo>
                    <a:pt x="2362" y="683"/>
                  </a:lnTo>
                  <a:lnTo>
                    <a:pt x="2362" y="683"/>
                  </a:lnTo>
                  <a:lnTo>
                    <a:pt x="2362" y="682"/>
                  </a:lnTo>
                  <a:lnTo>
                    <a:pt x="2362" y="682"/>
                  </a:lnTo>
                  <a:lnTo>
                    <a:pt x="2362" y="682"/>
                  </a:lnTo>
                  <a:lnTo>
                    <a:pt x="2362" y="683"/>
                  </a:lnTo>
                  <a:lnTo>
                    <a:pt x="2362" y="683"/>
                  </a:lnTo>
                  <a:lnTo>
                    <a:pt x="2363" y="683"/>
                  </a:lnTo>
                  <a:lnTo>
                    <a:pt x="2363" y="683"/>
                  </a:lnTo>
                  <a:lnTo>
                    <a:pt x="2363" y="682"/>
                  </a:lnTo>
                  <a:lnTo>
                    <a:pt x="2363" y="682"/>
                  </a:lnTo>
                  <a:lnTo>
                    <a:pt x="2363" y="682"/>
                  </a:lnTo>
                  <a:lnTo>
                    <a:pt x="2363" y="682"/>
                  </a:lnTo>
                  <a:lnTo>
                    <a:pt x="2363" y="682"/>
                  </a:lnTo>
                  <a:lnTo>
                    <a:pt x="2363" y="682"/>
                  </a:lnTo>
                  <a:lnTo>
                    <a:pt x="2364" y="682"/>
                  </a:lnTo>
                  <a:lnTo>
                    <a:pt x="2364" y="682"/>
                  </a:lnTo>
                  <a:lnTo>
                    <a:pt x="2364" y="682"/>
                  </a:lnTo>
                  <a:lnTo>
                    <a:pt x="2364" y="682"/>
                  </a:lnTo>
                  <a:lnTo>
                    <a:pt x="2365" y="682"/>
                  </a:lnTo>
                  <a:lnTo>
                    <a:pt x="2365" y="682"/>
                  </a:lnTo>
                  <a:lnTo>
                    <a:pt x="2365" y="682"/>
                  </a:lnTo>
                  <a:lnTo>
                    <a:pt x="2365" y="682"/>
                  </a:lnTo>
                  <a:lnTo>
                    <a:pt x="2365" y="682"/>
                  </a:lnTo>
                  <a:lnTo>
                    <a:pt x="2366" y="682"/>
                  </a:lnTo>
                  <a:lnTo>
                    <a:pt x="2366" y="682"/>
                  </a:lnTo>
                  <a:lnTo>
                    <a:pt x="2366" y="682"/>
                  </a:lnTo>
                  <a:lnTo>
                    <a:pt x="2366" y="682"/>
                  </a:lnTo>
                  <a:lnTo>
                    <a:pt x="2366" y="683"/>
                  </a:lnTo>
                  <a:lnTo>
                    <a:pt x="2366" y="683"/>
                  </a:lnTo>
                  <a:lnTo>
                    <a:pt x="2368" y="682"/>
                  </a:lnTo>
                  <a:lnTo>
                    <a:pt x="2368" y="682"/>
                  </a:lnTo>
                  <a:lnTo>
                    <a:pt x="2368" y="682"/>
                  </a:lnTo>
                  <a:lnTo>
                    <a:pt x="2368" y="682"/>
                  </a:lnTo>
                  <a:lnTo>
                    <a:pt x="2369" y="682"/>
                  </a:lnTo>
                  <a:lnTo>
                    <a:pt x="2369" y="681"/>
                  </a:lnTo>
                  <a:lnTo>
                    <a:pt x="2369" y="681"/>
                  </a:lnTo>
                  <a:lnTo>
                    <a:pt x="2369" y="681"/>
                  </a:lnTo>
                  <a:lnTo>
                    <a:pt x="2370" y="681"/>
                  </a:lnTo>
                  <a:lnTo>
                    <a:pt x="2370" y="681"/>
                  </a:lnTo>
                  <a:lnTo>
                    <a:pt x="2370" y="681"/>
                  </a:lnTo>
                  <a:lnTo>
                    <a:pt x="2371" y="681"/>
                  </a:lnTo>
                  <a:lnTo>
                    <a:pt x="2371" y="680"/>
                  </a:lnTo>
                  <a:lnTo>
                    <a:pt x="2371" y="680"/>
                  </a:lnTo>
                  <a:lnTo>
                    <a:pt x="2371" y="680"/>
                  </a:lnTo>
                  <a:lnTo>
                    <a:pt x="2371" y="680"/>
                  </a:lnTo>
                  <a:lnTo>
                    <a:pt x="2371" y="680"/>
                  </a:lnTo>
                  <a:lnTo>
                    <a:pt x="2371" y="678"/>
                  </a:lnTo>
                  <a:lnTo>
                    <a:pt x="2372" y="678"/>
                  </a:lnTo>
                  <a:lnTo>
                    <a:pt x="2372" y="678"/>
                  </a:lnTo>
                  <a:lnTo>
                    <a:pt x="2372" y="678"/>
                  </a:lnTo>
                  <a:lnTo>
                    <a:pt x="2372" y="678"/>
                  </a:lnTo>
                  <a:lnTo>
                    <a:pt x="2372" y="678"/>
                  </a:lnTo>
                  <a:lnTo>
                    <a:pt x="2372" y="680"/>
                  </a:lnTo>
                  <a:lnTo>
                    <a:pt x="2372" y="680"/>
                  </a:lnTo>
                  <a:lnTo>
                    <a:pt x="2373" y="680"/>
                  </a:lnTo>
                  <a:lnTo>
                    <a:pt x="2373" y="678"/>
                  </a:lnTo>
                  <a:lnTo>
                    <a:pt x="2373" y="678"/>
                  </a:lnTo>
                  <a:lnTo>
                    <a:pt x="2373" y="678"/>
                  </a:lnTo>
                  <a:lnTo>
                    <a:pt x="2373" y="678"/>
                  </a:lnTo>
                  <a:lnTo>
                    <a:pt x="2373" y="678"/>
                  </a:lnTo>
                  <a:lnTo>
                    <a:pt x="2373" y="677"/>
                  </a:lnTo>
                  <a:lnTo>
                    <a:pt x="2374" y="677"/>
                  </a:lnTo>
                  <a:lnTo>
                    <a:pt x="2374" y="677"/>
                  </a:lnTo>
                  <a:lnTo>
                    <a:pt x="2374" y="677"/>
                  </a:lnTo>
                  <a:lnTo>
                    <a:pt x="2374" y="677"/>
                  </a:lnTo>
                  <a:lnTo>
                    <a:pt x="2374" y="677"/>
                  </a:lnTo>
                  <a:lnTo>
                    <a:pt x="2376" y="677"/>
                  </a:lnTo>
                  <a:lnTo>
                    <a:pt x="2376" y="677"/>
                  </a:lnTo>
                  <a:lnTo>
                    <a:pt x="2376" y="677"/>
                  </a:lnTo>
                  <a:lnTo>
                    <a:pt x="2376" y="677"/>
                  </a:lnTo>
                  <a:lnTo>
                    <a:pt x="2376" y="676"/>
                  </a:lnTo>
                  <a:lnTo>
                    <a:pt x="2376" y="676"/>
                  </a:lnTo>
                  <a:lnTo>
                    <a:pt x="2376" y="676"/>
                  </a:lnTo>
                  <a:lnTo>
                    <a:pt x="2376" y="676"/>
                  </a:lnTo>
                  <a:lnTo>
                    <a:pt x="2376" y="676"/>
                  </a:lnTo>
                  <a:lnTo>
                    <a:pt x="2377" y="676"/>
                  </a:lnTo>
                  <a:lnTo>
                    <a:pt x="2377" y="676"/>
                  </a:lnTo>
                  <a:lnTo>
                    <a:pt x="2378" y="676"/>
                  </a:lnTo>
                  <a:lnTo>
                    <a:pt x="2378" y="676"/>
                  </a:lnTo>
                  <a:lnTo>
                    <a:pt x="2378" y="675"/>
                  </a:lnTo>
                  <a:lnTo>
                    <a:pt x="2379" y="675"/>
                  </a:lnTo>
                  <a:lnTo>
                    <a:pt x="2379" y="675"/>
                  </a:lnTo>
                  <a:lnTo>
                    <a:pt x="2380" y="675"/>
                  </a:lnTo>
                  <a:lnTo>
                    <a:pt x="2380" y="675"/>
                  </a:lnTo>
                  <a:lnTo>
                    <a:pt x="2380" y="675"/>
                  </a:lnTo>
                  <a:lnTo>
                    <a:pt x="2380" y="675"/>
                  </a:lnTo>
                  <a:lnTo>
                    <a:pt x="2380" y="675"/>
                  </a:lnTo>
                  <a:lnTo>
                    <a:pt x="2380" y="675"/>
                  </a:lnTo>
                  <a:lnTo>
                    <a:pt x="2381" y="675"/>
                  </a:lnTo>
                  <a:lnTo>
                    <a:pt x="2381" y="674"/>
                  </a:lnTo>
                  <a:lnTo>
                    <a:pt x="2381" y="674"/>
                  </a:lnTo>
                  <a:lnTo>
                    <a:pt x="2381" y="674"/>
                  </a:lnTo>
                  <a:lnTo>
                    <a:pt x="2381" y="674"/>
                  </a:lnTo>
                  <a:lnTo>
                    <a:pt x="2381" y="674"/>
                  </a:lnTo>
                  <a:lnTo>
                    <a:pt x="2381" y="674"/>
                  </a:lnTo>
                  <a:lnTo>
                    <a:pt x="2381" y="674"/>
                  </a:lnTo>
                  <a:lnTo>
                    <a:pt x="2382" y="674"/>
                  </a:lnTo>
                  <a:lnTo>
                    <a:pt x="2382" y="674"/>
                  </a:lnTo>
                  <a:lnTo>
                    <a:pt x="2382" y="674"/>
                  </a:lnTo>
                  <a:lnTo>
                    <a:pt x="2382" y="674"/>
                  </a:lnTo>
                  <a:lnTo>
                    <a:pt x="2382" y="674"/>
                  </a:lnTo>
                  <a:lnTo>
                    <a:pt x="2382" y="674"/>
                  </a:lnTo>
                  <a:lnTo>
                    <a:pt x="2383" y="674"/>
                  </a:lnTo>
                  <a:lnTo>
                    <a:pt x="2383" y="673"/>
                  </a:lnTo>
                  <a:lnTo>
                    <a:pt x="2385" y="673"/>
                  </a:lnTo>
                  <a:lnTo>
                    <a:pt x="2385" y="673"/>
                  </a:lnTo>
                  <a:lnTo>
                    <a:pt x="2386" y="673"/>
                  </a:lnTo>
                  <a:lnTo>
                    <a:pt x="2386" y="673"/>
                  </a:lnTo>
                  <a:lnTo>
                    <a:pt x="2386" y="673"/>
                  </a:lnTo>
                  <a:lnTo>
                    <a:pt x="2387" y="673"/>
                  </a:lnTo>
                  <a:lnTo>
                    <a:pt x="2387" y="673"/>
                  </a:lnTo>
                  <a:lnTo>
                    <a:pt x="2388" y="673"/>
                  </a:lnTo>
                  <a:lnTo>
                    <a:pt x="2388" y="673"/>
                  </a:lnTo>
                  <a:lnTo>
                    <a:pt x="2389" y="673"/>
                  </a:lnTo>
                  <a:lnTo>
                    <a:pt x="2389" y="673"/>
                  </a:lnTo>
                  <a:lnTo>
                    <a:pt x="2389" y="673"/>
                  </a:lnTo>
                  <a:lnTo>
                    <a:pt x="2389" y="674"/>
                  </a:lnTo>
                  <a:lnTo>
                    <a:pt x="2390" y="674"/>
                  </a:lnTo>
                  <a:lnTo>
                    <a:pt x="2390" y="674"/>
                  </a:lnTo>
                  <a:lnTo>
                    <a:pt x="2391" y="674"/>
                  </a:lnTo>
                  <a:lnTo>
                    <a:pt x="2391" y="674"/>
                  </a:lnTo>
                  <a:lnTo>
                    <a:pt x="2391" y="675"/>
                  </a:lnTo>
                  <a:lnTo>
                    <a:pt x="2391" y="675"/>
                  </a:lnTo>
                  <a:lnTo>
                    <a:pt x="2391" y="674"/>
                  </a:lnTo>
                  <a:lnTo>
                    <a:pt x="2393" y="674"/>
                  </a:lnTo>
                  <a:lnTo>
                    <a:pt x="2393" y="674"/>
                  </a:lnTo>
                  <a:lnTo>
                    <a:pt x="2393" y="674"/>
                  </a:lnTo>
                  <a:lnTo>
                    <a:pt x="2393" y="674"/>
                  </a:lnTo>
                  <a:lnTo>
                    <a:pt x="2393" y="674"/>
                  </a:lnTo>
                  <a:lnTo>
                    <a:pt x="2393" y="675"/>
                  </a:lnTo>
                  <a:lnTo>
                    <a:pt x="2393" y="675"/>
                  </a:lnTo>
                  <a:lnTo>
                    <a:pt x="2394" y="675"/>
                  </a:lnTo>
                  <a:lnTo>
                    <a:pt x="2394" y="675"/>
                  </a:lnTo>
                  <a:lnTo>
                    <a:pt x="2394" y="676"/>
                  </a:lnTo>
                  <a:lnTo>
                    <a:pt x="2394" y="676"/>
                  </a:lnTo>
                  <a:lnTo>
                    <a:pt x="2394" y="676"/>
                  </a:lnTo>
                  <a:lnTo>
                    <a:pt x="2394" y="676"/>
                  </a:lnTo>
                  <a:lnTo>
                    <a:pt x="2395" y="676"/>
                  </a:lnTo>
                  <a:lnTo>
                    <a:pt x="2395" y="676"/>
                  </a:lnTo>
                  <a:lnTo>
                    <a:pt x="2395" y="676"/>
                  </a:lnTo>
                  <a:lnTo>
                    <a:pt x="2395" y="675"/>
                  </a:lnTo>
                  <a:lnTo>
                    <a:pt x="2396" y="675"/>
                  </a:lnTo>
                  <a:lnTo>
                    <a:pt x="2396" y="676"/>
                  </a:lnTo>
                  <a:lnTo>
                    <a:pt x="2395" y="676"/>
                  </a:lnTo>
                  <a:lnTo>
                    <a:pt x="2395" y="676"/>
                  </a:lnTo>
                  <a:lnTo>
                    <a:pt x="2396" y="676"/>
                  </a:lnTo>
                  <a:lnTo>
                    <a:pt x="2396" y="676"/>
                  </a:lnTo>
                  <a:lnTo>
                    <a:pt x="2396" y="676"/>
                  </a:lnTo>
                  <a:lnTo>
                    <a:pt x="2396" y="676"/>
                  </a:lnTo>
                  <a:lnTo>
                    <a:pt x="2397" y="676"/>
                  </a:lnTo>
                  <a:lnTo>
                    <a:pt x="2397" y="676"/>
                  </a:lnTo>
                  <a:lnTo>
                    <a:pt x="2397" y="676"/>
                  </a:lnTo>
                  <a:lnTo>
                    <a:pt x="2397" y="675"/>
                  </a:lnTo>
                  <a:lnTo>
                    <a:pt x="2397" y="675"/>
                  </a:lnTo>
                  <a:lnTo>
                    <a:pt x="2397" y="676"/>
                  </a:lnTo>
                  <a:lnTo>
                    <a:pt x="2397" y="676"/>
                  </a:lnTo>
                  <a:lnTo>
                    <a:pt x="2397" y="676"/>
                  </a:lnTo>
                  <a:lnTo>
                    <a:pt x="2397" y="676"/>
                  </a:lnTo>
                  <a:lnTo>
                    <a:pt x="2397" y="677"/>
                  </a:lnTo>
                  <a:lnTo>
                    <a:pt x="2398" y="677"/>
                  </a:lnTo>
                  <a:lnTo>
                    <a:pt x="2398" y="677"/>
                  </a:lnTo>
                  <a:lnTo>
                    <a:pt x="2398" y="677"/>
                  </a:lnTo>
                  <a:lnTo>
                    <a:pt x="2398" y="677"/>
                  </a:lnTo>
                  <a:lnTo>
                    <a:pt x="2399" y="677"/>
                  </a:lnTo>
                  <a:lnTo>
                    <a:pt x="2400" y="677"/>
                  </a:lnTo>
                  <a:lnTo>
                    <a:pt x="2400" y="677"/>
                  </a:lnTo>
                  <a:lnTo>
                    <a:pt x="2400" y="677"/>
                  </a:lnTo>
                  <a:lnTo>
                    <a:pt x="2400" y="677"/>
                  </a:lnTo>
                  <a:lnTo>
                    <a:pt x="2399" y="677"/>
                  </a:lnTo>
                  <a:lnTo>
                    <a:pt x="2399" y="676"/>
                  </a:lnTo>
                  <a:lnTo>
                    <a:pt x="2402" y="676"/>
                  </a:lnTo>
                  <a:lnTo>
                    <a:pt x="2402" y="676"/>
                  </a:lnTo>
                  <a:lnTo>
                    <a:pt x="2402" y="676"/>
                  </a:lnTo>
                  <a:lnTo>
                    <a:pt x="2402" y="676"/>
                  </a:lnTo>
                  <a:lnTo>
                    <a:pt x="2403" y="676"/>
                  </a:lnTo>
                  <a:lnTo>
                    <a:pt x="2403" y="676"/>
                  </a:lnTo>
                  <a:lnTo>
                    <a:pt x="2403" y="675"/>
                  </a:lnTo>
                  <a:lnTo>
                    <a:pt x="2403" y="675"/>
                  </a:lnTo>
                  <a:lnTo>
                    <a:pt x="2403" y="675"/>
                  </a:lnTo>
                  <a:lnTo>
                    <a:pt x="2403" y="675"/>
                  </a:lnTo>
                  <a:lnTo>
                    <a:pt x="2403" y="675"/>
                  </a:lnTo>
                  <a:lnTo>
                    <a:pt x="2403" y="674"/>
                  </a:lnTo>
                  <a:lnTo>
                    <a:pt x="2404" y="674"/>
                  </a:lnTo>
                  <a:lnTo>
                    <a:pt x="2404" y="675"/>
                  </a:lnTo>
                  <a:lnTo>
                    <a:pt x="2405" y="675"/>
                  </a:lnTo>
                  <a:lnTo>
                    <a:pt x="2405" y="675"/>
                  </a:lnTo>
                  <a:lnTo>
                    <a:pt x="2405" y="675"/>
                  </a:lnTo>
                  <a:lnTo>
                    <a:pt x="2407" y="675"/>
                  </a:lnTo>
                  <a:lnTo>
                    <a:pt x="2407" y="675"/>
                  </a:lnTo>
                  <a:lnTo>
                    <a:pt x="2408" y="675"/>
                  </a:lnTo>
                  <a:lnTo>
                    <a:pt x="2408" y="675"/>
                  </a:lnTo>
                  <a:lnTo>
                    <a:pt x="2408" y="675"/>
                  </a:lnTo>
                  <a:lnTo>
                    <a:pt x="2410" y="675"/>
                  </a:lnTo>
                  <a:lnTo>
                    <a:pt x="2410" y="675"/>
                  </a:lnTo>
                  <a:lnTo>
                    <a:pt x="2410" y="676"/>
                  </a:lnTo>
                  <a:lnTo>
                    <a:pt x="2411" y="676"/>
                  </a:lnTo>
                  <a:lnTo>
                    <a:pt x="2411" y="676"/>
                  </a:lnTo>
                  <a:lnTo>
                    <a:pt x="2412" y="677"/>
                  </a:lnTo>
                  <a:lnTo>
                    <a:pt x="2412" y="677"/>
                  </a:lnTo>
                  <a:lnTo>
                    <a:pt x="2412" y="677"/>
                  </a:lnTo>
                  <a:lnTo>
                    <a:pt x="2412" y="678"/>
                  </a:lnTo>
                  <a:lnTo>
                    <a:pt x="2412" y="678"/>
                  </a:lnTo>
                  <a:lnTo>
                    <a:pt x="2412" y="680"/>
                  </a:lnTo>
                  <a:lnTo>
                    <a:pt x="2412" y="680"/>
                  </a:lnTo>
                  <a:lnTo>
                    <a:pt x="2413" y="681"/>
                  </a:lnTo>
                  <a:lnTo>
                    <a:pt x="2413" y="681"/>
                  </a:lnTo>
                  <a:lnTo>
                    <a:pt x="2413" y="682"/>
                  </a:lnTo>
                  <a:lnTo>
                    <a:pt x="2413" y="682"/>
                  </a:lnTo>
                  <a:lnTo>
                    <a:pt x="2414" y="683"/>
                  </a:lnTo>
                  <a:lnTo>
                    <a:pt x="2414" y="683"/>
                  </a:lnTo>
                  <a:lnTo>
                    <a:pt x="2414" y="684"/>
                  </a:lnTo>
                  <a:lnTo>
                    <a:pt x="2414" y="684"/>
                  </a:lnTo>
                  <a:lnTo>
                    <a:pt x="2414" y="684"/>
                  </a:lnTo>
                  <a:lnTo>
                    <a:pt x="2414" y="685"/>
                  </a:lnTo>
                  <a:lnTo>
                    <a:pt x="2415" y="686"/>
                  </a:lnTo>
                  <a:lnTo>
                    <a:pt x="2415" y="686"/>
                  </a:lnTo>
                  <a:lnTo>
                    <a:pt x="2415" y="688"/>
                  </a:lnTo>
                  <a:lnTo>
                    <a:pt x="2415" y="688"/>
                  </a:lnTo>
                  <a:lnTo>
                    <a:pt x="2415" y="689"/>
                  </a:lnTo>
                  <a:lnTo>
                    <a:pt x="2414" y="690"/>
                  </a:lnTo>
                  <a:lnTo>
                    <a:pt x="2414" y="690"/>
                  </a:lnTo>
                  <a:lnTo>
                    <a:pt x="2414" y="691"/>
                  </a:lnTo>
                  <a:lnTo>
                    <a:pt x="2414" y="691"/>
                  </a:lnTo>
                  <a:lnTo>
                    <a:pt x="2414" y="691"/>
                  </a:lnTo>
                  <a:lnTo>
                    <a:pt x="2414" y="692"/>
                  </a:lnTo>
                  <a:lnTo>
                    <a:pt x="2413" y="693"/>
                  </a:lnTo>
                  <a:lnTo>
                    <a:pt x="2413" y="693"/>
                  </a:lnTo>
                  <a:lnTo>
                    <a:pt x="2413" y="694"/>
                  </a:lnTo>
                  <a:lnTo>
                    <a:pt x="2412" y="694"/>
                  </a:lnTo>
                  <a:lnTo>
                    <a:pt x="2412" y="694"/>
                  </a:lnTo>
                  <a:lnTo>
                    <a:pt x="2412" y="695"/>
                  </a:lnTo>
                  <a:lnTo>
                    <a:pt x="2412" y="697"/>
                  </a:lnTo>
                  <a:lnTo>
                    <a:pt x="2412" y="697"/>
                  </a:lnTo>
                  <a:lnTo>
                    <a:pt x="2412" y="698"/>
                  </a:lnTo>
                  <a:lnTo>
                    <a:pt x="2411" y="698"/>
                  </a:lnTo>
                  <a:lnTo>
                    <a:pt x="2411" y="698"/>
                  </a:lnTo>
                  <a:lnTo>
                    <a:pt x="2411" y="698"/>
                  </a:lnTo>
                  <a:lnTo>
                    <a:pt x="2411" y="699"/>
                  </a:lnTo>
                  <a:lnTo>
                    <a:pt x="2411" y="699"/>
                  </a:lnTo>
                  <a:lnTo>
                    <a:pt x="2412" y="699"/>
                  </a:lnTo>
                  <a:lnTo>
                    <a:pt x="2412" y="699"/>
                  </a:lnTo>
                  <a:lnTo>
                    <a:pt x="2412" y="700"/>
                  </a:lnTo>
                  <a:lnTo>
                    <a:pt x="2412" y="700"/>
                  </a:lnTo>
                  <a:lnTo>
                    <a:pt x="2412" y="701"/>
                  </a:lnTo>
                  <a:lnTo>
                    <a:pt x="2413" y="701"/>
                  </a:lnTo>
                  <a:lnTo>
                    <a:pt x="2413" y="702"/>
                  </a:lnTo>
                  <a:lnTo>
                    <a:pt x="2413" y="702"/>
                  </a:lnTo>
                  <a:lnTo>
                    <a:pt x="2414" y="702"/>
                  </a:lnTo>
                  <a:lnTo>
                    <a:pt x="2414" y="702"/>
                  </a:lnTo>
                  <a:lnTo>
                    <a:pt x="2415" y="702"/>
                  </a:lnTo>
                  <a:lnTo>
                    <a:pt x="2415" y="702"/>
                  </a:lnTo>
                  <a:lnTo>
                    <a:pt x="2415" y="702"/>
                  </a:lnTo>
                  <a:lnTo>
                    <a:pt x="2415" y="702"/>
                  </a:lnTo>
                  <a:lnTo>
                    <a:pt x="2416" y="703"/>
                  </a:lnTo>
                  <a:lnTo>
                    <a:pt x="2416" y="703"/>
                  </a:lnTo>
                  <a:lnTo>
                    <a:pt x="2417" y="703"/>
                  </a:lnTo>
                  <a:lnTo>
                    <a:pt x="2419" y="703"/>
                  </a:lnTo>
                  <a:lnTo>
                    <a:pt x="2421" y="703"/>
                  </a:lnTo>
                  <a:lnTo>
                    <a:pt x="2422" y="702"/>
                  </a:lnTo>
                  <a:lnTo>
                    <a:pt x="2422" y="702"/>
                  </a:lnTo>
                  <a:lnTo>
                    <a:pt x="2423" y="702"/>
                  </a:lnTo>
                  <a:lnTo>
                    <a:pt x="2423" y="702"/>
                  </a:lnTo>
                  <a:lnTo>
                    <a:pt x="2423" y="701"/>
                  </a:lnTo>
                  <a:lnTo>
                    <a:pt x="2424" y="701"/>
                  </a:lnTo>
                  <a:lnTo>
                    <a:pt x="2424" y="701"/>
                  </a:lnTo>
                  <a:lnTo>
                    <a:pt x="2424" y="700"/>
                  </a:lnTo>
                  <a:lnTo>
                    <a:pt x="2424" y="700"/>
                  </a:lnTo>
                  <a:lnTo>
                    <a:pt x="2424" y="700"/>
                  </a:lnTo>
                  <a:lnTo>
                    <a:pt x="2425" y="700"/>
                  </a:lnTo>
                  <a:lnTo>
                    <a:pt x="2425" y="700"/>
                  </a:lnTo>
                  <a:lnTo>
                    <a:pt x="2427" y="700"/>
                  </a:lnTo>
                  <a:lnTo>
                    <a:pt x="2428" y="701"/>
                  </a:lnTo>
                  <a:lnTo>
                    <a:pt x="2428" y="701"/>
                  </a:lnTo>
                  <a:lnTo>
                    <a:pt x="2428" y="701"/>
                  </a:lnTo>
                  <a:lnTo>
                    <a:pt x="2428" y="701"/>
                  </a:lnTo>
                  <a:lnTo>
                    <a:pt x="2428" y="702"/>
                  </a:lnTo>
                  <a:lnTo>
                    <a:pt x="2427" y="702"/>
                  </a:lnTo>
                  <a:lnTo>
                    <a:pt x="2427" y="702"/>
                  </a:lnTo>
                  <a:lnTo>
                    <a:pt x="2427" y="702"/>
                  </a:lnTo>
                  <a:lnTo>
                    <a:pt x="2427" y="703"/>
                  </a:lnTo>
                  <a:lnTo>
                    <a:pt x="2427" y="703"/>
                  </a:lnTo>
                  <a:lnTo>
                    <a:pt x="2427" y="705"/>
                  </a:lnTo>
                  <a:lnTo>
                    <a:pt x="2428" y="705"/>
                  </a:lnTo>
                  <a:lnTo>
                    <a:pt x="2428" y="705"/>
                  </a:lnTo>
                  <a:lnTo>
                    <a:pt x="2428" y="706"/>
                  </a:lnTo>
                  <a:lnTo>
                    <a:pt x="2429" y="706"/>
                  </a:lnTo>
                  <a:lnTo>
                    <a:pt x="2429" y="706"/>
                  </a:lnTo>
                  <a:lnTo>
                    <a:pt x="2429" y="707"/>
                  </a:lnTo>
                  <a:lnTo>
                    <a:pt x="2429" y="707"/>
                  </a:lnTo>
                  <a:lnTo>
                    <a:pt x="2429" y="707"/>
                  </a:lnTo>
                  <a:lnTo>
                    <a:pt x="2430" y="708"/>
                  </a:lnTo>
                  <a:lnTo>
                    <a:pt x="2429" y="708"/>
                  </a:lnTo>
                  <a:lnTo>
                    <a:pt x="2429" y="709"/>
                  </a:lnTo>
                  <a:lnTo>
                    <a:pt x="2429" y="709"/>
                  </a:lnTo>
                  <a:lnTo>
                    <a:pt x="2429" y="709"/>
                  </a:lnTo>
                  <a:lnTo>
                    <a:pt x="2429" y="709"/>
                  </a:lnTo>
                  <a:lnTo>
                    <a:pt x="2429" y="709"/>
                  </a:lnTo>
                  <a:lnTo>
                    <a:pt x="2428" y="709"/>
                  </a:lnTo>
                  <a:lnTo>
                    <a:pt x="2428" y="709"/>
                  </a:lnTo>
                  <a:lnTo>
                    <a:pt x="2427" y="709"/>
                  </a:lnTo>
                  <a:lnTo>
                    <a:pt x="2425" y="709"/>
                  </a:lnTo>
                  <a:lnTo>
                    <a:pt x="2424" y="709"/>
                  </a:lnTo>
                  <a:lnTo>
                    <a:pt x="2424" y="709"/>
                  </a:lnTo>
                  <a:lnTo>
                    <a:pt x="2424" y="709"/>
                  </a:lnTo>
                  <a:lnTo>
                    <a:pt x="2421" y="709"/>
                  </a:lnTo>
                  <a:lnTo>
                    <a:pt x="2420" y="709"/>
                  </a:lnTo>
                  <a:lnTo>
                    <a:pt x="2420" y="710"/>
                  </a:lnTo>
                  <a:lnTo>
                    <a:pt x="2420" y="710"/>
                  </a:lnTo>
                  <a:lnTo>
                    <a:pt x="2420" y="710"/>
                  </a:lnTo>
                  <a:lnTo>
                    <a:pt x="2419" y="711"/>
                  </a:lnTo>
                  <a:lnTo>
                    <a:pt x="2419" y="711"/>
                  </a:lnTo>
                  <a:lnTo>
                    <a:pt x="2417" y="711"/>
                  </a:lnTo>
                  <a:lnTo>
                    <a:pt x="2417" y="712"/>
                  </a:lnTo>
                  <a:lnTo>
                    <a:pt x="2417" y="714"/>
                  </a:lnTo>
                  <a:lnTo>
                    <a:pt x="2417" y="714"/>
                  </a:lnTo>
                  <a:lnTo>
                    <a:pt x="2417" y="714"/>
                  </a:lnTo>
                  <a:lnTo>
                    <a:pt x="2417" y="715"/>
                  </a:lnTo>
                  <a:lnTo>
                    <a:pt x="2416" y="715"/>
                  </a:lnTo>
                  <a:lnTo>
                    <a:pt x="2416" y="716"/>
                  </a:lnTo>
                  <a:lnTo>
                    <a:pt x="2416" y="716"/>
                  </a:lnTo>
                  <a:lnTo>
                    <a:pt x="2416" y="717"/>
                  </a:lnTo>
                  <a:lnTo>
                    <a:pt x="2415" y="717"/>
                  </a:lnTo>
                  <a:lnTo>
                    <a:pt x="2415" y="717"/>
                  </a:lnTo>
                  <a:lnTo>
                    <a:pt x="2415" y="718"/>
                  </a:lnTo>
                  <a:lnTo>
                    <a:pt x="2415" y="718"/>
                  </a:lnTo>
                  <a:lnTo>
                    <a:pt x="2415" y="718"/>
                  </a:lnTo>
                  <a:lnTo>
                    <a:pt x="2414" y="718"/>
                  </a:lnTo>
                  <a:lnTo>
                    <a:pt x="2414" y="718"/>
                  </a:lnTo>
                  <a:lnTo>
                    <a:pt x="2414" y="718"/>
                  </a:lnTo>
                  <a:lnTo>
                    <a:pt x="2414" y="718"/>
                  </a:lnTo>
                  <a:lnTo>
                    <a:pt x="2413" y="718"/>
                  </a:lnTo>
                  <a:lnTo>
                    <a:pt x="2413" y="717"/>
                  </a:lnTo>
                  <a:lnTo>
                    <a:pt x="2413" y="717"/>
                  </a:lnTo>
                  <a:lnTo>
                    <a:pt x="2413" y="717"/>
                  </a:lnTo>
                  <a:lnTo>
                    <a:pt x="2414" y="717"/>
                  </a:lnTo>
                  <a:lnTo>
                    <a:pt x="2414" y="716"/>
                  </a:lnTo>
                  <a:lnTo>
                    <a:pt x="2414" y="716"/>
                  </a:lnTo>
                  <a:lnTo>
                    <a:pt x="2414" y="715"/>
                  </a:lnTo>
                  <a:lnTo>
                    <a:pt x="2415" y="715"/>
                  </a:lnTo>
                  <a:lnTo>
                    <a:pt x="2415" y="714"/>
                  </a:lnTo>
                  <a:lnTo>
                    <a:pt x="2415" y="714"/>
                  </a:lnTo>
                  <a:lnTo>
                    <a:pt x="2415" y="712"/>
                  </a:lnTo>
                  <a:lnTo>
                    <a:pt x="2416" y="712"/>
                  </a:lnTo>
                  <a:lnTo>
                    <a:pt x="2416" y="712"/>
                  </a:lnTo>
                  <a:lnTo>
                    <a:pt x="2416" y="711"/>
                  </a:lnTo>
                  <a:lnTo>
                    <a:pt x="2416" y="711"/>
                  </a:lnTo>
                  <a:lnTo>
                    <a:pt x="2417" y="710"/>
                  </a:lnTo>
                  <a:lnTo>
                    <a:pt x="2417" y="710"/>
                  </a:lnTo>
                  <a:lnTo>
                    <a:pt x="2417" y="710"/>
                  </a:lnTo>
                  <a:lnTo>
                    <a:pt x="2419" y="709"/>
                  </a:lnTo>
                  <a:lnTo>
                    <a:pt x="2419" y="709"/>
                  </a:lnTo>
                  <a:lnTo>
                    <a:pt x="2419" y="709"/>
                  </a:lnTo>
                  <a:lnTo>
                    <a:pt x="2420" y="709"/>
                  </a:lnTo>
                  <a:lnTo>
                    <a:pt x="2420" y="709"/>
                  </a:lnTo>
                  <a:lnTo>
                    <a:pt x="2420" y="708"/>
                  </a:lnTo>
                  <a:lnTo>
                    <a:pt x="2422" y="708"/>
                  </a:lnTo>
                  <a:lnTo>
                    <a:pt x="2423" y="708"/>
                  </a:lnTo>
                  <a:lnTo>
                    <a:pt x="2423" y="708"/>
                  </a:lnTo>
                  <a:lnTo>
                    <a:pt x="2424" y="708"/>
                  </a:lnTo>
                  <a:lnTo>
                    <a:pt x="2424" y="708"/>
                  </a:lnTo>
                  <a:lnTo>
                    <a:pt x="2425" y="707"/>
                  </a:lnTo>
                  <a:lnTo>
                    <a:pt x="2425" y="707"/>
                  </a:lnTo>
                  <a:lnTo>
                    <a:pt x="2425" y="706"/>
                  </a:lnTo>
                  <a:lnTo>
                    <a:pt x="2425" y="706"/>
                  </a:lnTo>
                  <a:lnTo>
                    <a:pt x="2425" y="705"/>
                  </a:lnTo>
                  <a:lnTo>
                    <a:pt x="2424" y="705"/>
                  </a:lnTo>
                  <a:lnTo>
                    <a:pt x="2424" y="705"/>
                  </a:lnTo>
                  <a:lnTo>
                    <a:pt x="2423" y="705"/>
                  </a:lnTo>
                  <a:lnTo>
                    <a:pt x="2423" y="705"/>
                  </a:lnTo>
                  <a:lnTo>
                    <a:pt x="2423" y="705"/>
                  </a:lnTo>
                  <a:lnTo>
                    <a:pt x="2422" y="705"/>
                  </a:lnTo>
                  <a:lnTo>
                    <a:pt x="2422" y="705"/>
                  </a:lnTo>
                  <a:lnTo>
                    <a:pt x="2421" y="705"/>
                  </a:lnTo>
                  <a:lnTo>
                    <a:pt x="2421" y="705"/>
                  </a:lnTo>
                  <a:lnTo>
                    <a:pt x="2420" y="706"/>
                  </a:lnTo>
                  <a:lnTo>
                    <a:pt x="2420" y="706"/>
                  </a:lnTo>
                  <a:lnTo>
                    <a:pt x="2420" y="706"/>
                  </a:lnTo>
                  <a:lnTo>
                    <a:pt x="2419" y="706"/>
                  </a:lnTo>
                  <a:lnTo>
                    <a:pt x="2419" y="705"/>
                  </a:lnTo>
                  <a:lnTo>
                    <a:pt x="2417" y="705"/>
                  </a:lnTo>
                  <a:lnTo>
                    <a:pt x="2416" y="705"/>
                  </a:lnTo>
                  <a:lnTo>
                    <a:pt x="2413" y="705"/>
                  </a:lnTo>
                  <a:lnTo>
                    <a:pt x="2412" y="705"/>
                  </a:lnTo>
                  <a:lnTo>
                    <a:pt x="2408" y="705"/>
                  </a:lnTo>
                  <a:lnTo>
                    <a:pt x="2407" y="705"/>
                  </a:lnTo>
                  <a:lnTo>
                    <a:pt x="2407" y="703"/>
                  </a:lnTo>
                  <a:lnTo>
                    <a:pt x="2406" y="703"/>
                  </a:lnTo>
                  <a:lnTo>
                    <a:pt x="2405" y="703"/>
                  </a:lnTo>
                  <a:lnTo>
                    <a:pt x="2405" y="703"/>
                  </a:lnTo>
                  <a:lnTo>
                    <a:pt x="2403" y="703"/>
                  </a:lnTo>
                  <a:lnTo>
                    <a:pt x="2403" y="703"/>
                  </a:lnTo>
                  <a:lnTo>
                    <a:pt x="2399" y="703"/>
                  </a:lnTo>
                  <a:lnTo>
                    <a:pt x="2398" y="702"/>
                  </a:lnTo>
                  <a:lnTo>
                    <a:pt x="2398" y="702"/>
                  </a:lnTo>
                  <a:lnTo>
                    <a:pt x="2398" y="702"/>
                  </a:lnTo>
                  <a:lnTo>
                    <a:pt x="2398" y="702"/>
                  </a:lnTo>
                  <a:lnTo>
                    <a:pt x="2397" y="702"/>
                  </a:lnTo>
                  <a:lnTo>
                    <a:pt x="2397" y="702"/>
                  </a:lnTo>
                  <a:lnTo>
                    <a:pt x="2396" y="702"/>
                  </a:lnTo>
                  <a:lnTo>
                    <a:pt x="2396" y="702"/>
                  </a:lnTo>
                  <a:lnTo>
                    <a:pt x="2396" y="702"/>
                  </a:lnTo>
                  <a:lnTo>
                    <a:pt x="2396" y="702"/>
                  </a:lnTo>
                  <a:lnTo>
                    <a:pt x="2394" y="702"/>
                  </a:lnTo>
                  <a:lnTo>
                    <a:pt x="2394" y="701"/>
                  </a:lnTo>
                  <a:lnTo>
                    <a:pt x="2394" y="701"/>
                  </a:lnTo>
                  <a:lnTo>
                    <a:pt x="2394" y="701"/>
                  </a:lnTo>
                  <a:lnTo>
                    <a:pt x="2394" y="701"/>
                  </a:lnTo>
                  <a:lnTo>
                    <a:pt x="2394" y="701"/>
                  </a:lnTo>
                  <a:lnTo>
                    <a:pt x="2394" y="701"/>
                  </a:lnTo>
                  <a:lnTo>
                    <a:pt x="2394" y="702"/>
                  </a:lnTo>
                  <a:lnTo>
                    <a:pt x="2393" y="702"/>
                  </a:lnTo>
                  <a:lnTo>
                    <a:pt x="2393" y="702"/>
                  </a:lnTo>
                  <a:lnTo>
                    <a:pt x="2393" y="702"/>
                  </a:lnTo>
                  <a:lnTo>
                    <a:pt x="2393" y="702"/>
                  </a:lnTo>
                  <a:lnTo>
                    <a:pt x="2391" y="702"/>
                  </a:lnTo>
                  <a:lnTo>
                    <a:pt x="2391" y="703"/>
                  </a:lnTo>
                  <a:lnTo>
                    <a:pt x="2390" y="703"/>
                  </a:lnTo>
                  <a:lnTo>
                    <a:pt x="2389" y="702"/>
                  </a:lnTo>
                  <a:lnTo>
                    <a:pt x="2389" y="702"/>
                  </a:lnTo>
                  <a:lnTo>
                    <a:pt x="2389" y="702"/>
                  </a:lnTo>
                  <a:lnTo>
                    <a:pt x="2389" y="703"/>
                  </a:lnTo>
                  <a:lnTo>
                    <a:pt x="2389" y="703"/>
                  </a:lnTo>
                  <a:lnTo>
                    <a:pt x="2388" y="703"/>
                  </a:lnTo>
                  <a:lnTo>
                    <a:pt x="2388" y="703"/>
                  </a:lnTo>
                  <a:lnTo>
                    <a:pt x="2388" y="703"/>
                  </a:lnTo>
                  <a:lnTo>
                    <a:pt x="2388" y="705"/>
                  </a:lnTo>
                  <a:lnTo>
                    <a:pt x="2388" y="705"/>
                  </a:lnTo>
                  <a:lnTo>
                    <a:pt x="2388" y="705"/>
                  </a:lnTo>
                  <a:lnTo>
                    <a:pt x="2388" y="705"/>
                  </a:lnTo>
                  <a:lnTo>
                    <a:pt x="2388" y="705"/>
                  </a:lnTo>
                  <a:lnTo>
                    <a:pt x="2387" y="705"/>
                  </a:lnTo>
                  <a:lnTo>
                    <a:pt x="2387" y="705"/>
                  </a:lnTo>
                  <a:lnTo>
                    <a:pt x="2387" y="706"/>
                  </a:lnTo>
                  <a:lnTo>
                    <a:pt x="2387" y="706"/>
                  </a:lnTo>
                  <a:lnTo>
                    <a:pt x="2387" y="706"/>
                  </a:lnTo>
                  <a:lnTo>
                    <a:pt x="2387" y="706"/>
                  </a:lnTo>
                  <a:lnTo>
                    <a:pt x="2387" y="706"/>
                  </a:lnTo>
                  <a:lnTo>
                    <a:pt x="2387" y="707"/>
                  </a:lnTo>
                  <a:lnTo>
                    <a:pt x="2387" y="707"/>
                  </a:lnTo>
                  <a:lnTo>
                    <a:pt x="2387" y="707"/>
                  </a:lnTo>
                  <a:lnTo>
                    <a:pt x="2387" y="708"/>
                  </a:lnTo>
                  <a:lnTo>
                    <a:pt x="2387" y="708"/>
                  </a:lnTo>
                  <a:lnTo>
                    <a:pt x="2387" y="708"/>
                  </a:lnTo>
                  <a:lnTo>
                    <a:pt x="2387" y="708"/>
                  </a:lnTo>
                  <a:lnTo>
                    <a:pt x="2386" y="708"/>
                  </a:lnTo>
                  <a:lnTo>
                    <a:pt x="2386" y="708"/>
                  </a:lnTo>
                  <a:lnTo>
                    <a:pt x="2386" y="708"/>
                  </a:lnTo>
                  <a:lnTo>
                    <a:pt x="2386" y="708"/>
                  </a:lnTo>
                  <a:lnTo>
                    <a:pt x="2385" y="708"/>
                  </a:lnTo>
                  <a:lnTo>
                    <a:pt x="2385" y="708"/>
                  </a:lnTo>
                  <a:lnTo>
                    <a:pt x="2385" y="709"/>
                  </a:lnTo>
                  <a:lnTo>
                    <a:pt x="2385" y="709"/>
                  </a:lnTo>
                  <a:lnTo>
                    <a:pt x="2385" y="709"/>
                  </a:lnTo>
                  <a:lnTo>
                    <a:pt x="2383" y="709"/>
                  </a:lnTo>
                  <a:lnTo>
                    <a:pt x="2383" y="709"/>
                  </a:lnTo>
                  <a:lnTo>
                    <a:pt x="2383" y="709"/>
                  </a:lnTo>
                  <a:lnTo>
                    <a:pt x="2383" y="709"/>
                  </a:lnTo>
                  <a:lnTo>
                    <a:pt x="2383" y="709"/>
                  </a:lnTo>
                  <a:lnTo>
                    <a:pt x="2383" y="709"/>
                  </a:lnTo>
                  <a:lnTo>
                    <a:pt x="2383" y="709"/>
                  </a:lnTo>
                  <a:lnTo>
                    <a:pt x="2383" y="709"/>
                  </a:lnTo>
                  <a:lnTo>
                    <a:pt x="2383" y="710"/>
                  </a:lnTo>
                  <a:lnTo>
                    <a:pt x="2383" y="710"/>
                  </a:lnTo>
                  <a:lnTo>
                    <a:pt x="2383" y="710"/>
                  </a:lnTo>
                  <a:lnTo>
                    <a:pt x="2386" y="711"/>
                  </a:lnTo>
                  <a:lnTo>
                    <a:pt x="2386" y="712"/>
                  </a:lnTo>
                  <a:lnTo>
                    <a:pt x="2387" y="712"/>
                  </a:lnTo>
                  <a:lnTo>
                    <a:pt x="2387" y="714"/>
                  </a:lnTo>
                  <a:lnTo>
                    <a:pt x="2387" y="714"/>
                  </a:lnTo>
                  <a:lnTo>
                    <a:pt x="2387" y="714"/>
                  </a:lnTo>
                  <a:lnTo>
                    <a:pt x="2387" y="714"/>
                  </a:lnTo>
                  <a:lnTo>
                    <a:pt x="2387" y="714"/>
                  </a:lnTo>
                  <a:lnTo>
                    <a:pt x="2387" y="714"/>
                  </a:lnTo>
                  <a:lnTo>
                    <a:pt x="2387" y="715"/>
                  </a:lnTo>
                  <a:lnTo>
                    <a:pt x="2387" y="715"/>
                  </a:lnTo>
                  <a:lnTo>
                    <a:pt x="2387" y="715"/>
                  </a:lnTo>
                  <a:lnTo>
                    <a:pt x="2389" y="715"/>
                  </a:lnTo>
                  <a:lnTo>
                    <a:pt x="2389" y="715"/>
                  </a:lnTo>
                  <a:lnTo>
                    <a:pt x="2390" y="716"/>
                  </a:lnTo>
                  <a:lnTo>
                    <a:pt x="2390" y="716"/>
                  </a:lnTo>
                  <a:lnTo>
                    <a:pt x="2390" y="716"/>
                  </a:lnTo>
                  <a:lnTo>
                    <a:pt x="2390" y="716"/>
                  </a:lnTo>
                  <a:lnTo>
                    <a:pt x="2391" y="716"/>
                  </a:lnTo>
                  <a:lnTo>
                    <a:pt x="2391" y="717"/>
                  </a:lnTo>
                  <a:lnTo>
                    <a:pt x="2391" y="717"/>
                  </a:lnTo>
                  <a:lnTo>
                    <a:pt x="2390" y="717"/>
                  </a:lnTo>
                  <a:lnTo>
                    <a:pt x="2390" y="717"/>
                  </a:lnTo>
                  <a:lnTo>
                    <a:pt x="2389" y="717"/>
                  </a:lnTo>
                  <a:lnTo>
                    <a:pt x="2389" y="717"/>
                  </a:lnTo>
                  <a:lnTo>
                    <a:pt x="2389" y="717"/>
                  </a:lnTo>
                  <a:lnTo>
                    <a:pt x="2389" y="717"/>
                  </a:lnTo>
                  <a:lnTo>
                    <a:pt x="2389" y="717"/>
                  </a:lnTo>
                  <a:lnTo>
                    <a:pt x="2388" y="717"/>
                  </a:lnTo>
                  <a:lnTo>
                    <a:pt x="2389" y="716"/>
                  </a:lnTo>
                  <a:lnTo>
                    <a:pt x="2389" y="716"/>
                  </a:lnTo>
                  <a:lnTo>
                    <a:pt x="2388" y="716"/>
                  </a:lnTo>
                  <a:lnTo>
                    <a:pt x="2388" y="716"/>
                  </a:lnTo>
                  <a:lnTo>
                    <a:pt x="2387" y="716"/>
                  </a:lnTo>
                  <a:lnTo>
                    <a:pt x="2387" y="717"/>
                  </a:lnTo>
                  <a:lnTo>
                    <a:pt x="2387" y="717"/>
                  </a:lnTo>
                  <a:lnTo>
                    <a:pt x="2387" y="717"/>
                  </a:lnTo>
                  <a:lnTo>
                    <a:pt x="2387" y="717"/>
                  </a:lnTo>
                  <a:lnTo>
                    <a:pt x="2387" y="717"/>
                  </a:lnTo>
                  <a:lnTo>
                    <a:pt x="2387" y="717"/>
                  </a:lnTo>
                  <a:lnTo>
                    <a:pt x="2386" y="717"/>
                  </a:lnTo>
                  <a:lnTo>
                    <a:pt x="2385" y="717"/>
                  </a:lnTo>
                  <a:lnTo>
                    <a:pt x="2385" y="717"/>
                  </a:lnTo>
                  <a:lnTo>
                    <a:pt x="2385" y="717"/>
                  </a:lnTo>
                  <a:lnTo>
                    <a:pt x="2385" y="717"/>
                  </a:lnTo>
                  <a:lnTo>
                    <a:pt x="2383" y="717"/>
                  </a:lnTo>
                  <a:lnTo>
                    <a:pt x="2383" y="717"/>
                  </a:lnTo>
                  <a:lnTo>
                    <a:pt x="2383" y="717"/>
                  </a:lnTo>
                  <a:lnTo>
                    <a:pt x="2383" y="716"/>
                  </a:lnTo>
                  <a:lnTo>
                    <a:pt x="2383" y="716"/>
                  </a:lnTo>
                  <a:lnTo>
                    <a:pt x="2383" y="716"/>
                  </a:lnTo>
                  <a:lnTo>
                    <a:pt x="2382" y="716"/>
                  </a:lnTo>
                  <a:lnTo>
                    <a:pt x="2382" y="716"/>
                  </a:lnTo>
                  <a:lnTo>
                    <a:pt x="2382" y="716"/>
                  </a:lnTo>
                  <a:lnTo>
                    <a:pt x="2382" y="716"/>
                  </a:lnTo>
                  <a:lnTo>
                    <a:pt x="2382" y="716"/>
                  </a:lnTo>
                  <a:lnTo>
                    <a:pt x="2382" y="715"/>
                  </a:lnTo>
                  <a:lnTo>
                    <a:pt x="2382" y="715"/>
                  </a:lnTo>
                  <a:lnTo>
                    <a:pt x="2382" y="715"/>
                  </a:lnTo>
                  <a:lnTo>
                    <a:pt x="2381" y="715"/>
                  </a:lnTo>
                  <a:lnTo>
                    <a:pt x="2381" y="715"/>
                  </a:lnTo>
                  <a:lnTo>
                    <a:pt x="2380" y="715"/>
                  </a:lnTo>
                  <a:lnTo>
                    <a:pt x="2380" y="715"/>
                  </a:lnTo>
                  <a:lnTo>
                    <a:pt x="2380" y="715"/>
                  </a:lnTo>
                  <a:lnTo>
                    <a:pt x="2380" y="715"/>
                  </a:lnTo>
                  <a:lnTo>
                    <a:pt x="2380" y="715"/>
                  </a:lnTo>
                  <a:lnTo>
                    <a:pt x="2379" y="715"/>
                  </a:lnTo>
                  <a:lnTo>
                    <a:pt x="2379" y="715"/>
                  </a:lnTo>
                  <a:lnTo>
                    <a:pt x="2379" y="715"/>
                  </a:lnTo>
                  <a:lnTo>
                    <a:pt x="2379" y="715"/>
                  </a:lnTo>
                  <a:lnTo>
                    <a:pt x="2379" y="715"/>
                  </a:lnTo>
                  <a:lnTo>
                    <a:pt x="2378" y="715"/>
                  </a:lnTo>
                  <a:lnTo>
                    <a:pt x="2378" y="715"/>
                  </a:lnTo>
                  <a:lnTo>
                    <a:pt x="2378" y="715"/>
                  </a:lnTo>
                  <a:lnTo>
                    <a:pt x="2378" y="715"/>
                  </a:lnTo>
                  <a:lnTo>
                    <a:pt x="2377" y="715"/>
                  </a:lnTo>
                  <a:lnTo>
                    <a:pt x="2377" y="715"/>
                  </a:lnTo>
                  <a:lnTo>
                    <a:pt x="2376" y="715"/>
                  </a:lnTo>
                  <a:lnTo>
                    <a:pt x="2376" y="715"/>
                  </a:lnTo>
                  <a:lnTo>
                    <a:pt x="2376" y="715"/>
                  </a:lnTo>
                  <a:lnTo>
                    <a:pt x="2376" y="715"/>
                  </a:lnTo>
                  <a:lnTo>
                    <a:pt x="2374" y="715"/>
                  </a:lnTo>
                  <a:lnTo>
                    <a:pt x="2374" y="715"/>
                  </a:lnTo>
                  <a:lnTo>
                    <a:pt x="2373" y="715"/>
                  </a:lnTo>
                  <a:lnTo>
                    <a:pt x="2373" y="715"/>
                  </a:lnTo>
                  <a:lnTo>
                    <a:pt x="2373" y="715"/>
                  </a:lnTo>
                  <a:lnTo>
                    <a:pt x="2373" y="716"/>
                  </a:lnTo>
                  <a:lnTo>
                    <a:pt x="2373" y="716"/>
                  </a:lnTo>
                  <a:lnTo>
                    <a:pt x="2373" y="716"/>
                  </a:lnTo>
                  <a:lnTo>
                    <a:pt x="2373" y="716"/>
                  </a:lnTo>
                  <a:lnTo>
                    <a:pt x="2373" y="716"/>
                  </a:lnTo>
                  <a:lnTo>
                    <a:pt x="2373" y="716"/>
                  </a:lnTo>
                  <a:lnTo>
                    <a:pt x="2373" y="719"/>
                  </a:lnTo>
                  <a:lnTo>
                    <a:pt x="2373" y="719"/>
                  </a:lnTo>
                  <a:lnTo>
                    <a:pt x="2373" y="719"/>
                  </a:lnTo>
                  <a:lnTo>
                    <a:pt x="2373" y="720"/>
                  </a:lnTo>
                  <a:lnTo>
                    <a:pt x="2374" y="720"/>
                  </a:lnTo>
                  <a:lnTo>
                    <a:pt x="2374" y="720"/>
                  </a:lnTo>
                  <a:lnTo>
                    <a:pt x="2376" y="720"/>
                  </a:lnTo>
                  <a:lnTo>
                    <a:pt x="2376" y="720"/>
                  </a:lnTo>
                  <a:lnTo>
                    <a:pt x="2377" y="720"/>
                  </a:lnTo>
                  <a:lnTo>
                    <a:pt x="2378" y="720"/>
                  </a:lnTo>
                  <a:lnTo>
                    <a:pt x="2379" y="720"/>
                  </a:lnTo>
                  <a:lnTo>
                    <a:pt x="2379" y="722"/>
                  </a:lnTo>
                  <a:lnTo>
                    <a:pt x="2380" y="722"/>
                  </a:lnTo>
                  <a:lnTo>
                    <a:pt x="2380" y="722"/>
                  </a:lnTo>
                  <a:lnTo>
                    <a:pt x="2380" y="722"/>
                  </a:lnTo>
                  <a:lnTo>
                    <a:pt x="2381" y="722"/>
                  </a:lnTo>
                  <a:lnTo>
                    <a:pt x="2381" y="722"/>
                  </a:lnTo>
                  <a:lnTo>
                    <a:pt x="2381" y="722"/>
                  </a:lnTo>
                  <a:lnTo>
                    <a:pt x="2381" y="723"/>
                  </a:lnTo>
                  <a:lnTo>
                    <a:pt x="2381" y="725"/>
                  </a:lnTo>
                  <a:lnTo>
                    <a:pt x="2381" y="725"/>
                  </a:lnTo>
                  <a:lnTo>
                    <a:pt x="2381" y="725"/>
                  </a:lnTo>
                  <a:lnTo>
                    <a:pt x="2382" y="725"/>
                  </a:lnTo>
                  <a:lnTo>
                    <a:pt x="2382" y="726"/>
                  </a:lnTo>
                  <a:lnTo>
                    <a:pt x="2382" y="726"/>
                  </a:lnTo>
                  <a:lnTo>
                    <a:pt x="2382" y="726"/>
                  </a:lnTo>
                  <a:lnTo>
                    <a:pt x="2383" y="726"/>
                  </a:lnTo>
                  <a:lnTo>
                    <a:pt x="2383" y="727"/>
                  </a:lnTo>
                  <a:lnTo>
                    <a:pt x="2383" y="727"/>
                  </a:lnTo>
                  <a:lnTo>
                    <a:pt x="2383" y="727"/>
                  </a:lnTo>
                  <a:lnTo>
                    <a:pt x="2383" y="728"/>
                  </a:lnTo>
                  <a:lnTo>
                    <a:pt x="2383" y="728"/>
                  </a:lnTo>
                  <a:lnTo>
                    <a:pt x="2383" y="729"/>
                  </a:lnTo>
                  <a:lnTo>
                    <a:pt x="2385" y="729"/>
                  </a:lnTo>
                  <a:lnTo>
                    <a:pt x="2385" y="729"/>
                  </a:lnTo>
                  <a:lnTo>
                    <a:pt x="2385" y="729"/>
                  </a:lnTo>
                  <a:lnTo>
                    <a:pt x="2385" y="729"/>
                  </a:lnTo>
                  <a:lnTo>
                    <a:pt x="2385" y="731"/>
                  </a:lnTo>
                  <a:lnTo>
                    <a:pt x="2385" y="731"/>
                  </a:lnTo>
                  <a:lnTo>
                    <a:pt x="2385" y="731"/>
                  </a:lnTo>
                  <a:lnTo>
                    <a:pt x="2385" y="731"/>
                  </a:lnTo>
                  <a:lnTo>
                    <a:pt x="2385" y="732"/>
                  </a:lnTo>
                  <a:lnTo>
                    <a:pt x="2386" y="732"/>
                  </a:lnTo>
                  <a:lnTo>
                    <a:pt x="2386" y="732"/>
                  </a:lnTo>
                  <a:lnTo>
                    <a:pt x="2386" y="732"/>
                  </a:lnTo>
                  <a:lnTo>
                    <a:pt x="2386" y="732"/>
                  </a:lnTo>
                  <a:lnTo>
                    <a:pt x="2387" y="732"/>
                  </a:lnTo>
                  <a:lnTo>
                    <a:pt x="2387" y="733"/>
                  </a:lnTo>
                  <a:lnTo>
                    <a:pt x="2387" y="733"/>
                  </a:lnTo>
                  <a:lnTo>
                    <a:pt x="2387" y="733"/>
                  </a:lnTo>
                  <a:lnTo>
                    <a:pt x="2387" y="733"/>
                  </a:lnTo>
                  <a:lnTo>
                    <a:pt x="2387" y="734"/>
                  </a:lnTo>
                  <a:lnTo>
                    <a:pt x="2388" y="734"/>
                  </a:lnTo>
                  <a:lnTo>
                    <a:pt x="2388" y="734"/>
                  </a:lnTo>
                  <a:lnTo>
                    <a:pt x="2388" y="735"/>
                  </a:lnTo>
                  <a:lnTo>
                    <a:pt x="2388" y="737"/>
                  </a:lnTo>
                  <a:lnTo>
                    <a:pt x="2388" y="737"/>
                  </a:lnTo>
                  <a:lnTo>
                    <a:pt x="2388" y="739"/>
                  </a:lnTo>
                  <a:lnTo>
                    <a:pt x="2387" y="739"/>
                  </a:lnTo>
                  <a:lnTo>
                    <a:pt x="2387" y="739"/>
                  </a:lnTo>
                  <a:lnTo>
                    <a:pt x="2387" y="739"/>
                  </a:lnTo>
                  <a:lnTo>
                    <a:pt x="2387" y="740"/>
                  </a:lnTo>
                  <a:lnTo>
                    <a:pt x="2388" y="740"/>
                  </a:lnTo>
                  <a:lnTo>
                    <a:pt x="2388" y="740"/>
                  </a:lnTo>
                  <a:lnTo>
                    <a:pt x="2390" y="740"/>
                  </a:lnTo>
                  <a:lnTo>
                    <a:pt x="2390" y="740"/>
                  </a:lnTo>
                  <a:lnTo>
                    <a:pt x="2390" y="740"/>
                  </a:lnTo>
                  <a:lnTo>
                    <a:pt x="2390" y="739"/>
                  </a:lnTo>
                  <a:lnTo>
                    <a:pt x="2393" y="739"/>
                  </a:lnTo>
                  <a:lnTo>
                    <a:pt x="2393" y="739"/>
                  </a:lnTo>
                  <a:lnTo>
                    <a:pt x="2393" y="739"/>
                  </a:lnTo>
                  <a:lnTo>
                    <a:pt x="2393" y="739"/>
                  </a:lnTo>
                  <a:lnTo>
                    <a:pt x="2393" y="739"/>
                  </a:lnTo>
                  <a:lnTo>
                    <a:pt x="2393" y="740"/>
                  </a:lnTo>
                  <a:lnTo>
                    <a:pt x="2393" y="740"/>
                  </a:lnTo>
                  <a:lnTo>
                    <a:pt x="2393" y="740"/>
                  </a:lnTo>
                  <a:lnTo>
                    <a:pt x="2393" y="740"/>
                  </a:lnTo>
                  <a:lnTo>
                    <a:pt x="2393" y="741"/>
                  </a:lnTo>
                  <a:lnTo>
                    <a:pt x="2394" y="741"/>
                  </a:lnTo>
                  <a:lnTo>
                    <a:pt x="2394" y="741"/>
                  </a:lnTo>
                  <a:lnTo>
                    <a:pt x="2394" y="742"/>
                  </a:lnTo>
                  <a:lnTo>
                    <a:pt x="2394" y="742"/>
                  </a:lnTo>
                  <a:lnTo>
                    <a:pt x="2394" y="743"/>
                  </a:lnTo>
                  <a:lnTo>
                    <a:pt x="2395" y="743"/>
                  </a:lnTo>
                  <a:lnTo>
                    <a:pt x="2395" y="743"/>
                  </a:lnTo>
                  <a:lnTo>
                    <a:pt x="2395" y="744"/>
                  </a:lnTo>
                  <a:lnTo>
                    <a:pt x="2395" y="744"/>
                  </a:lnTo>
                  <a:lnTo>
                    <a:pt x="2395" y="744"/>
                  </a:lnTo>
                  <a:lnTo>
                    <a:pt x="2395" y="744"/>
                  </a:lnTo>
                  <a:lnTo>
                    <a:pt x="2396" y="744"/>
                  </a:lnTo>
                  <a:lnTo>
                    <a:pt x="2396" y="744"/>
                  </a:lnTo>
                  <a:lnTo>
                    <a:pt x="2397" y="744"/>
                  </a:lnTo>
                  <a:lnTo>
                    <a:pt x="2397" y="744"/>
                  </a:lnTo>
                  <a:lnTo>
                    <a:pt x="2397" y="744"/>
                  </a:lnTo>
                  <a:lnTo>
                    <a:pt x="2398" y="744"/>
                  </a:lnTo>
                  <a:lnTo>
                    <a:pt x="2398" y="744"/>
                  </a:lnTo>
                  <a:lnTo>
                    <a:pt x="2398" y="744"/>
                  </a:lnTo>
                  <a:lnTo>
                    <a:pt x="2399" y="744"/>
                  </a:lnTo>
                  <a:lnTo>
                    <a:pt x="2399" y="744"/>
                  </a:lnTo>
                  <a:lnTo>
                    <a:pt x="2400" y="744"/>
                  </a:lnTo>
                  <a:lnTo>
                    <a:pt x="2400" y="744"/>
                  </a:lnTo>
                  <a:lnTo>
                    <a:pt x="2400" y="745"/>
                  </a:lnTo>
                  <a:lnTo>
                    <a:pt x="2400" y="745"/>
                  </a:lnTo>
                  <a:lnTo>
                    <a:pt x="2400" y="745"/>
                  </a:lnTo>
                  <a:lnTo>
                    <a:pt x="2400" y="745"/>
                  </a:lnTo>
                  <a:lnTo>
                    <a:pt x="2402" y="745"/>
                  </a:lnTo>
                  <a:lnTo>
                    <a:pt x="2402" y="745"/>
                  </a:lnTo>
                  <a:lnTo>
                    <a:pt x="2402" y="745"/>
                  </a:lnTo>
                  <a:lnTo>
                    <a:pt x="2402" y="745"/>
                  </a:lnTo>
                  <a:lnTo>
                    <a:pt x="2403" y="744"/>
                  </a:lnTo>
                  <a:lnTo>
                    <a:pt x="2403" y="744"/>
                  </a:lnTo>
                  <a:lnTo>
                    <a:pt x="2403" y="745"/>
                  </a:lnTo>
                  <a:lnTo>
                    <a:pt x="2404" y="745"/>
                  </a:lnTo>
                  <a:lnTo>
                    <a:pt x="2404" y="745"/>
                  </a:lnTo>
                  <a:lnTo>
                    <a:pt x="2405" y="745"/>
                  </a:lnTo>
                  <a:lnTo>
                    <a:pt x="2405" y="745"/>
                  </a:lnTo>
                  <a:lnTo>
                    <a:pt x="2405" y="745"/>
                  </a:lnTo>
                  <a:lnTo>
                    <a:pt x="2406" y="745"/>
                  </a:lnTo>
                  <a:lnTo>
                    <a:pt x="2406" y="745"/>
                  </a:lnTo>
                  <a:lnTo>
                    <a:pt x="2406" y="746"/>
                  </a:lnTo>
                  <a:lnTo>
                    <a:pt x="2406" y="746"/>
                  </a:lnTo>
                  <a:lnTo>
                    <a:pt x="2406" y="746"/>
                  </a:lnTo>
                  <a:lnTo>
                    <a:pt x="2407" y="746"/>
                  </a:lnTo>
                  <a:lnTo>
                    <a:pt x="2407" y="746"/>
                  </a:lnTo>
                  <a:lnTo>
                    <a:pt x="2407" y="748"/>
                  </a:lnTo>
                  <a:lnTo>
                    <a:pt x="2407" y="749"/>
                  </a:lnTo>
                  <a:lnTo>
                    <a:pt x="2407" y="749"/>
                  </a:lnTo>
                  <a:lnTo>
                    <a:pt x="2406" y="749"/>
                  </a:lnTo>
                  <a:lnTo>
                    <a:pt x="2406" y="749"/>
                  </a:lnTo>
                  <a:lnTo>
                    <a:pt x="2406" y="749"/>
                  </a:lnTo>
                  <a:lnTo>
                    <a:pt x="2406" y="748"/>
                  </a:lnTo>
                  <a:lnTo>
                    <a:pt x="2406" y="748"/>
                  </a:lnTo>
                  <a:lnTo>
                    <a:pt x="2406" y="748"/>
                  </a:lnTo>
                  <a:lnTo>
                    <a:pt x="2406" y="748"/>
                  </a:lnTo>
                  <a:lnTo>
                    <a:pt x="2406" y="748"/>
                  </a:lnTo>
                  <a:lnTo>
                    <a:pt x="2406" y="748"/>
                  </a:lnTo>
                  <a:lnTo>
                    <a:pt x="2406" y="748"/>
                  </a:lnTo>
                  <a:lnTo>
                    <a:pt x="2406" y="749"/>
                  </a:lnTo>
                  <a:lnTo>
                    <a:pt x="2406" y="749"/>
                  </a:lnTo>
                  <a:lnTo>
                    <a:pt x="2406" y="751"/>
                  </a:lnTo>
                  <a:lnTo>
                    <a:pt x="2406" y="751"/>
                  </a:lnTo>
                  <a:lnTo>
                    <a:pt x="2406" y="751"/>
                  </a:lnTo>
                  <a:lnTo>
                    <a:pt x="2406" y="751"/>
                  </a:lnTo>
                  <a:lnTo>
                    <a:pt x="2406" y="752"/>
                  </a:lnTo>
                  <a:lnTo>
                    <a:pt x="2406" y="752"/>
                  </a:lnTo>
                  <a:lnTo>
                    <a:pt x="2405" y="752"/>
                  </a:lnTo>
                  <a:lnTo>
                    <a:pt x="2405" y="753"/>
                  </a:lnTo>
                  <a:lnTo>
                    <a:pt x="2405" y="753"/>
                  </a:lnTo>
                  <a:lnTo>
                    <a:pt x="2405" y="753"/>
                  </a:lnTo>
                  <a:lnTo>
                    <a:pt x="2405" y="753"/>
                  </a:lnTo>
                  <a:lnTo>
                    <a:pt x="2405" y="753"/>
                  </a:lnTo>
                  <a:lnTo>
                    <a:pt x="2405" y="754"/>
                  </a:lnTo>
                  <a:lnTo>
                    <a:pt x="2405" y="754"/>
                  </a:lnTo>
                  <a:lnTo>
                    <a:pt x="2404" y="754"/>
                  </a:lnTo>
                  <a:lnTo>
                    <a:pt x="2404" y="754"/>
                  </a:lnTo>
                  <a:lnTo>
                    <a:pt x="2404" y="754"/>
                  </a:lnTo>
                  <a:lnTo>
                    <a:pt x="2404" y="754"/>
                  </a:lnTo>
                  <a:lnTo>
                    <a:pt x="2404" y="756"/>
                  </a:lnTo>
                  <a:lnTo>
                    <a:pt x="2404" y="756"/>
                  </a:lnTo>
                  <a:lnTo>
                    <a:pt x="2404" y="756"/>
                  </a:lnTo>
                  <a:lnTo>
                    <a:pt x="2404" y="756"/>
                  </a:lnTo>
                  <a:lnTo>
                    <a:pt x="2403" y="756"/>
                  </a:lnTo>
                  <a:lnTo>
                    <a:pt x="2403" y="757"/>
                  </a:lnTo>
                  <a:lnTo>
                    <a:pt x="2403" y="757"/>
                  </a:lnTo>
                  <a:lnTo>
                    <a:pt x="2403" y="757"/>
                  </a:lnTo>
                  <a:lnTo>
                    <a:pt x="2403" y="757"/>
                  </a:lnTo>
                  <a:lnTo>
                    <a:pt x="2403" y="758"/>
                  </a:lnTo>
                  <a:lnTo>
                    <a:pt x="2403" y="758"/>
                  </a:lnTo>
                  <a:lnTo>
                    <a:pt x="2404" y="759"/>
                  </a:lnTo>
                  <a:lnTo>
                    <a:pt x="2404" y="759"/>
                  </a:lnTo>
                  <a:lnTo>
                    <a:pt x="2404" y="759"/>
                  </a:lnTo>
                  <a:lnTo>
                    <a:pt x="2404" y="759"/>
                  </a:lnTo>
                  <a:lnTo>
                    <a:pt x="2404" y="760"/>
                  </a:lnTo>
                  <a:lnTo>
                    <a:pt x="2404" y="760"/>
                  </a:lnTo>
                  <a:lnTo>
                    <a:pt x="2404" y="760"/>
                  </a:lnTo>
                  <a:lnTo>
                    <a:pt x="2404" y="761"/>
                  </a:lnTo>
                  <a:lnTo>
                    <a:pt x="2404" y="761"/>
                  </a:lnTo>
                  <a:lnTo>
                    <a:pt x="2404" y="761"/>
                  </a:lnTo>
                  <a:lnTo>
                    <a:pt x="2403" y="761"/>
                  </a:lnTo>
                  <a:lnTo>
                    <a:pt x="2403" y="762"/>
                  </a:lnTo>
                  <a:lnTo>
                    <a:pt x="2404" y="762"/>
                  </a:lnTo>
                  <a:lnTo>
                    <a:pt x="2404" y="763"/>
                  </a:lnTo>
                  <a:lnTo>
                    <a:pt x="2404" y="763"/>
                  </a:lnTo>
                  <a:lnTo>
                    <a:pt x="2404" y="763"/>
                  </a:lnTo>
                  <a:lnTo>
                    <a:pt x="2405" y="763"/>
                  </a:lnTo>
                  <a:lnTo>
                    <a:pt x="2405" y="763"/>
                  </a:lnTo>
                  <a:lnTo>
                    <a:pt x="2405" y="763"/>
                  </a:lnTo>
                  <a:lnTo>
                    <a:pt x="2405" y="765"/>
                  </a:lnTo>
                  <a:lnTo>
                    <a:pt x="2405" y="765"/>
                  </a:lnTo>
                  <a:lnTo>
                    <a:pt x="2405" y="765"/>
                  </a:lnTo>
                  <a:lnTo>
                    <a:pt x="2405" y="765"/>
                  </a:lnTo>
                  <a:lnTo>
                    <a:pt x="2405" y="766"/>
                  </a:lnTo>
                  <a:lnTo>
                    <a:pt x="2406" y="768"/>
                  </a:lnTo>
                  <a:lnTo>
                    <a:pt x="2407" y="768"/>
                  </a:lnTo>
                  <a:lnTo>
                    <a:pt x="2407" y="768"/>
                  </a:lnTo>
                  <a:lnTo>
                    <a:pt x="2407" y="768"/>
                  </a:lnTo>
                  <a:lnTo>
                    <a:pt x="2407" y="769"/>
                  </a:lnTo>
                  <a:lnTo>
                    <a:pt x="2407" y="769"/>
                  </a:lnTo>
                  <a:lnTo>
                    <a:pt x="2407" y="769"/>
                  </a:lnTo>
                  <a:lnTo>
                    <a:pt x="2407" y="769"/>
                  </a:lnTo>
                  <a:lnTo>
                    <a:pt x="2407" y="769"/>
                  </a:lnTo>
                  <a:lnTo>
                    <a:pt x="2408" y="770"/>
                  </a:lnTo>
                  <a:lnTo>
                    <a:pt x="2408" y="770"/>
                  </a:lnTo>
                  <a:lnTo>
                    <a:pt x="2408" y="770"/>
                  </a:lnTo>
                  <a:lnTo>
                    <a:pt x="2408" y="771"/>
                  </a:lnTo>
                  <a:lnTo>
                    <a:pt x="2408" y="771"/>
                  </a:lnTo>
                  <a:lnTo>
                    <a:pt x="2408" y="772"/>
                  </a:lnTo>
                  <a:lnTo>
                    <a:pt x="2408" y="772"/>
                  </a:lnTo>
                  <a:lnTo>
                    <a:pt x="2410" y="774"/>
                  </a:lnTo>
                  <a:lnTo>
                    <a:pt x="2410" y="774"/>
                  </a:lnTo>
                  <a:lnTo>
                    <a:pt x="2410" y="774"/>
                  </a:lnTo>
                  <a:lnTo>
                    <a:pt x="2410" y="774"/>
                  </a:lnTo>
                  <a:lnTo>
                    <a:pt x="2410" y="774"/>
                  </a:lnTo>
                  <a:lnTo>
                    <a:pt x="2410" y="772"/>
                  </a:lnTo>
                  <a:lnTo>
                    <a:pt x="2410" y="772"/>
                  </a:lnTo>
                  <a:lnTo>
                    <a:pt x="2410" y="772"/>
                  </a:lnTo>
                  <a:lnTo>
                    <a:pt x="2410" y="772"/>
                  </a:lnTo>
                  <a:lnTo>
                    <a:pt x="2410" y="771"/>
                  </a:lnTo>
                  <a:lnTo>
                    <a:pt x="2408" y="771"/>
                  </a:lnTo>
                  <a:lnTo>
                    <a:pt x="2408" y="771"/>
                  </a:lnTo>
                  <a:lnTo>
                    <a:pt x="2408" y="771"/>
                  </a:lnTo>
                  <a:lnTo>
                    <a:pt x="2408" y="769"/>
                  </a:lnTo>
                  <a:lnTo>
                    <a:pt x="2408" y="769"/>
                  </a:lnTo>
                  <a:lnTo>
                    <a:pt x="2408" y="768"/>
                  </a:lnTo>
                  <a:lnTo>
                    <a:pt x="2408" y="768"/>
                  </a:lnTo>
                  <a:lnTo>
                    <a:pt x="2408" y="768"/>
                  </a:lnTo>
                  <a:lnTo>
                    <a:pt x="2408" y="768"/>
                  </a:lnTo>
                  <a:lnTo>
                    <a:pt x="2408" y="767"/>
                  </a:lnTo>
                  <a:lnTo>
                    <a:pt x="2410" y="767"/>
                  </a:lnTo>
                  <a:lnTo>
                    <a:pt x="2410" y="766"/>
                  </a:lnTo>
                  <a:lnTo>
                    <a:pt x="2410" y="766"/>
                  </a:lnTo>
                  <a:lnTo>
                    <a:pt x="2410" y="766"/>
                  </a:lnTo>
                  <a:lnTo>
                    <a:pt x="2410" y="766"/>
                  </a:lnTo>
                  <a:lnTo>
                    <a:pt x="2410" y="766"/>
                  </a:lnTo>
                  <a:lnTo>
                    <a:pt x="2410" y="765"/>
                  </a:lnTo>
                  <a:lnTo>
                    <a:pt x="2410" y="765"/>
                  </a:lnTo>
                  <a:lnTo>
                    <a:pt x="2410" y="763"/>
                  </a:lnTo>
                  <a:lnTo>
                    <a:pt x="2410" y="763"/>
                  </a:lnTo>
                  <a:lnTo>
                    <a:pt x="2410" y="763"/>
                  </a:lnTo>
                  <a:lnTo>
                    <a:pt x="2408" y="763"/>
                  </a:lnTo>
                  <a:lnTo>
                    <a:pt x="2408" y="763"/>
                  </a:lnTo>
                  <a:lnTo>
                    <a:pt x="2408" y="765"/>
                  </a:lnTo>
                  <a:lnTo>
                    <a:pt x="2407" y="765"/>
                  </a:lnTo>
                  <a:lnTo>
                    <a:pt x="2407" y="763"/>
                  </a:lnTo>
                  <a:lnTo>
                    <a:pt x="2408" y="762"/>
                  </a:lnTo>
                  <a:lnTo>
                    <a:pt x="2408" y="762"/>
                  </a:lnTo>
                  <a:lnTo>
                    <a:pt x="2408" y="762"/>
                  </a:lnTo>
                  <a:lnTo>
                    <a:pt x="2408" y="762"/>
                  </a:lnTo>
                  <a:lnTo>
                    <a:pt x="2408" y="761"/>
                  </a:lnTo>
                  <a:lnTo>
                    <a:pt x="2408" y="761"/>
                  </a:lnTo>
                  <a:lnTo>
                    <a:pt x="2410" y="761"/>
                  </a:lnTo>
                  <a:lnTo>
                    <a:pt x="2410" y="761"/>
                  </a:lnTo>
                  <a:lnTo>
                    <a:pt x="2410" y="761"/>
                  </a:lnTo>
                  <a:lnTo>
                    <a:pt x="2410" y="760"/>
                  </a:lnTo>
                  <a:lnTo>
                    <a:pt x="2410" y="760"/>
                  </a:lnTo>
                  <a:lnTo>
                    <a:pt x="2410" y="760"/>
                  </a:lnTo>
                  <a:lnTo>
                    <a:pt x="2410" y="760"/>
                  </a:lnTo>
                  <a:lnTo>
                    <a:pt x="2410" y="760"/>
                  </a:lnTo>
                  <a:lnTo>
                    <a:pt x="2411" y="759"/>
                  </a:lnTo>
                  <a:lnTo>
                    <a:pt x="2411" y="759"/>
                  </a:lnTo>
                  <a:lnTo>
                    <a:pt x="2411" y="759"/>
                  </a:lnTo>
                  <a:lnTo>
                    <a:pt x="2411" y="759"/>
                  </a:lnTo>
                  <a:lnTo>
                    <a:pt x="2411" y="759"/>
                  </a:lnTo>
                  <a:lnTo>
                    <a:pt x="2411" y="758"/>
                  </a:lnTo>
                  <a:lnTo>
                    <a:pt x="2412" y="758"/>
                  </a:lnTo>
                  <a:lnTo>
                    <a:pt x="2412" y="758"/>
                  </a:lnTo>
                  <a:lnTo>
                    <a:pt x="2412" y="758"/>
                  </a:lnTo>
                  <a:lnTo>
                    <a:pt x="2412" y="758"/>
                  </a:lnTo>
                  <a:lnTo>
                    <a:pt x="2412" y="758"/>
                  </a:lnTo>
                  <a:lnTo>
                    <a:pt x="2412" y="757"/>
                  </a:lnTo>
                  <a:lnTo>
                    <a:pt x="2413" y="757"/>
                  </a:lnTo>
                  <a:lnTo>
                    <a:pt x="2413" y="757"/>
                  </a:lnTo>
                  <a:lnTo>
                    <a:pt x="2413" y="757"/>
                  </a:lnTo>
                  <a:lnTo>
                    <a:pt x="2414" y="757"/>
                  </a:lnTo>
                  <a:lnTo>
                    <a:pt x="2414" y="757"/>
                  </a:lnTo>
                  <a:lnTo>
                    <a:pt x="2414" y="758"/>
                  </a:lnTo>
                  <a:lnTo>
                    <a:pt x="2415" y="758"/>
                  </a:lnTo>
                  <a:lnTo>
                    <a:pt x="2415" y="757"/>
                  </a:lnTo>
                  <a:lnTo>
                    <a:pt x="2416" y="757"/>
                  </a:lnTo>
                  <a:lnTo>
                    <a:pt x="2416" y="757"/>
                  </a:lnTo>
                  <a:lnTo>
                    <a:pt x="2419" y="757"/>
                  </a:lnTo>
                  <a:lnTo>
                    <a:pt x="2419" y="757"/>
                  </a:lnTo>
                  <a:lnTo>
                    <a:pt x="2419" y="757"/>
                  </a:lnTo>
                  <a:lnTo>
                    <a:pt x="2420" y="757"/>
                  </a:lnTo>
                  <a:lnTo>
                    <a:pt x="2420" y="757"/>
                  </a:lnTo>
                  <a:lnTo>
                    <a:pt x="2420" y="757"/>
                  </a:lnTo>
                  <a:lnTo>
                    <a:pt x="2422" y="757"/>
                  </a:lnTo>
                  <a:lnTo>
                    <a:pt x="2422" y="757"/>
                  </a:lnTo>
                  <a:lnTo>
                    <a:pt x="2422" y="757"/>
                  </a:lnTo>
                  <a:lnTo>
                    <a:pt x="2422" y="757"/>
                  </a:lnTo>
                  <a:lnTo>
                    <a:pt x="2423" y="757"/>
                  </a:lnTo>
                  <a:lnTo>
                    <a:pt x="2423" y="757"/>
                  </a:lnTo>
                  <a:lnTo>
                    <a:pt x="2423" y="757"/>
                  </a:lnTo>
                  <a:lnTo>
                    <a:pt x="2423" y="758"/>
                  </a:lnTo>
                  <a:lnTo>
                    <a:pt x="2423" y="758"/>
                  </a:lnTo>
                  <a:lnTo>
                    <a:pt x="2423" y="758"/>
                  </a:lnTo>
                  <a:lnTo>
                    <a:pt x="2423" y="759"/>
                  </a:lnTo>
                  <a:lnTo>
                    <a:pt x="2423" y="759"/>
                  </a:lnTo>
                  <a:lnTo>
                    <a:pt x="2423" y="760"/>
                  </a:lnTo>
                  <a:lnTo>
                    <a:pt x="2423" y="760"/>
                  </a:lnTo>
                  <a:lnTo>
                    <a:pt x="2424" y="761"/>
                  </a:lnTo>
                  <a:lnTo>
                    <a:pt x="2424" y="761"/>
                  </a:lnTo>
                  <a:lnTo>
                    <a:pt x="2424" y="761"/>
                  </a:lnTo>
                  <a:lnTo>
                    <a:pt x="2424" y="761"/>
                  </a:lnTo>
                  <a:lnTo>
                    <a:pt x="2424" y="762"/>
                  </a:lnTo>
                  <a:lnTo>
                    <a:pt x="2424" y="762"/>
                  </a:lnTo>
                  <a:lnTo>
                    <a:pt x="2424" y="762"/>
                  </a:lnTo>
                  <a:lnTo>
                    <a:pt x="2424" y="766"/>
                  </a:lnTo>
                  <a:lnTo>
                    <a:pt x="2425" y="766"/>
                  </a:lnTo>
                  <a:lnTo>
                    <a:pt x="2425" y="767"/>
                  </a:lnTo>
                  <a:lnTo>
                    <a:pt x="2425" y="767"/>
                  </a:lnTo>
                  <a:lnTo>
                    <a:pt x="2425" y="767"/>
                  </a:lnTo>
                  <a:lnTo>
                    <a:pt x="2425" y="767"/>
                  </a:lnTo>
                  <a:lnTo>
                    <a:pt x="2425" y="767"/>
                  </a:lnTo>
                  <a:lnTo>
                    <a:pt x="2425" y="767"/>
                  </a:lnTo>
                  <a:lnTo>
                    <a:pt x="2427" y="768"/>
                  </a:lnTo>
                  <a:lnTo>
                    <a:pt x="2427" y="768"/>
                  </a:lnTo>
                  <a:lnTo>
                    <a:pt x="2427" y="768"/>
                  </a:lnTo>
                  <a:lnTo>
                    <a:pt x="2427" y="768"/>
                  </a:lnTo>
                  <a:lnTo>
                    <a:pt x="2428" y="768"/>
                  </a:lnTo>
                  <a:lnTo>
                    <a:pt x="2428" y="768"/>
                  </a:lnTo>
                  <a:lnTo>
                    <a:pt x="2428" y="769"/>
                  </a:lnTo>
                  <a:lnTo>
                    <a:pt x="2428" y="769"/>
                  </a:lnTo>
                  <a:lnTo>
                    <a:pt x="2428" y="769"/>
                  </a:lnTo>
                  <a:lnTo>
                    <a:pt x="2428" y="769"/>
                  </a:lnTo>
                  <a:lnTo>
                    <a:pt x="2429" y="769"/>
                  </a:lnTo>
                  <a:lnTo>
                    <a:pt x="2429" y="769"/>
                  </a:lnTo>
                  <a:lnTo>
                    <a:pt x="2429" y="769"/>
                  </a:lnTo>
                  <a:lnTo>
                    <a:pt x="2429" y="770"/>
                  </a:lnTo>
                  <a:lnTo>
                    <a:pt x="2430" y="770"/>
                  </a:lnTo>
                  <a:lnTo>
                    <a:pt x="2430" y="770"/>
                  </a:lnTo>
                  <a:lnTo>
                    <a:pt x="2430" y="770"/>
                  </a:lnTo>
                  <a:lnTo>
                    <a:pt x="2431" y="770"/>
                  </a:lnTo>
                  <a:lnTo>
                    <a:pt x="2431" y="770"/>
                  </a:lnTo>
                  <a:lnTo>
                    <a:pt x="2431" y="770"/>
                  </a:lnTo>
                  <a:lnTo>
                    <a:pt x="2432" y="771"/>
                  </a:lnTo>
                  <a:lnTo>
                    <a:pt x="2432" y="771"/>
                  </a:lnTo>
                  <a:lnTo>
                    <a:pt x="2432" y="771"/>
                  </a:lnTo>
                  <a:lnTo>
                    <a:pt x="2432" y="771"/>
                  </a:lnTo>
                  <a:lnTo>
                    <a:pt x="2432" y="771"/>
                  </a:lnTo>
                  <a:lnTo>
                    <a:pt x="2432" y="772"/>
                  </a:lnTo>
                  <a:lnTo>
                    <a:pt x="2433" y="772"/>
                  </a:lnTo>
                  <a:lnTo>
                    <a:pt x="2433" y="772"/>
                  </a:lnTo>
                  <a:lnTo>
                    <a:pt x="2433" y="772"/>
                  </a:lnTo>
                  <a:lnTo>
                    <a:pt x="2433" y="772"/>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5"/>
                  </a:lnTo>
                  <a:lnTo>
                    <a:pt x="2434" y="775"/>
                  </a:lnTo>
                  <a:lnTo>
                    <a:pt x="2434" y="775"/>
                  </a:lnTo>
                  <a:lnTo>
                    <a:pt x="2434" y="775"/>
                  </a:lnTo>
                  <a:lnTo>
                    <a:pt x="2434" y="776"/>
                  </a:lnTo>
                  <a:close/>
                  <a:moveTo>
                    <a:pt x="2516" y="714"/>
                  </a:moveTo>
                  <a:lnTo>
                    <a:pt x="2516" y="714"/>
                  </a:lnTo>
                  <a:lnTo>
                    <a:pt x="2516" y="714"/>
                  </a:lnTo>
                  <a:lnTo>
                    <a:pt x="2516" y="714"/>
                  </a:lnTo>
                  <a:lnTo>
                    <a:pt x="2515" y="715"/>
                  </a:lnTo>
                  <a:lnTo>
                    <a:pt x="2515" y="715"/>
                  </a:lnTo>
                  <a:lnTo>
                    <a:pt x="2514" y="715"/>
                  </a:lnTo>
                  <a:lnTo>
                    <a:pt x="2514" y="715"/>
                  </a:lnTo>
                  <a:lnTo>
                    <a:pt x="2514" y="716"/>
                  </a:lnTo>
                  <a:lnTo>
                    <a:pt x="2514" y="716"/>
                  </a:lnTo>
                  <a:lnTo>
                    <a:pt x="2514" y="717"/>
                  </a:lnTo>
                  <a:lnTo>
                    <a:pt x="2514" y="718"/>
                  </a:lnTo>
                  <a:lnTo>
                    <a:pt x="2514" y="718"/>
                  </a:lnTo>
                  <a:lnTo>
                    <a:pt x="2513" y="718"/>
                  </a:lnTo>
                  <a:lnTo>
                    <a:pt x="2513" y="719"/>
                  </a:lnTo>
                  <a:lnTo>
                    <a:pt x="2511" y="719"/>
                  </a:lnTo>
                  <a:lnTo>
                    <a:pt x="2510" y="719"/>
                  </a:lnTo>
                  <a:lnTo>
                    <a:pt x="2510" y="719"/>
                  </a:lnTo>
                  <a:lnTo>
                    <a:pt x="2510" y="720"/>
                  </a:lnTo>
                  <a:lnTo>
                    <a:pt x="2510" y="720"/>
                  </a:lnTo>
                  <a:lnTo>
                    <a:pt x="2510" y="722"/>
                  </a:lnTo>
                  <a:lnTo>
                    <a:pt x="2509" y="723"/>
                  </a:lnTo>
                  <a:lnTo>
                    <a:pt x="2509" y="723"/>
                  </a:lnTo>
                  <a:lnTo>
                    <a:pt x="2508" y="723"/>
                  </a:lnTo>
                  <a:lnTo>
                    <a:pt x="2508" y="724"/>
                  </a:lnTo>
                  <a:lnTo>
                    <a:pt x="2507" y="724"/>
                  </a:lnTo>
                  <a:lnTo>
                    <a:pt x="2506" y="724"/>
                  </a:lnTo>
                  <a:lnTo>
                    <a:pt x="2505" y="724"/>
                  </a:lnTo>
                  <a:lnTo>
                    <a:pt x="2504" y="724"/>
                  </a:lnTo>
                  <a:lnTo>
                    <a:pt x="2504" y="724"/>
                  </a:lnTo>
                  <a:lnTo>
                    <a:pt x="2502" y="724"/>
                  </a:lnTo>
                  <a:lnTo>
                    <a:pt x="2502" y="724"/>
                  </a:lnTo>
                  <a:lnTo>
                    <a:pt x="2500" y="724"/>
                  </a:lnTo>
                  <a:lnTo>
                    <a:pt x="2500" y="724"/>
                  </a:lnTo>
                  <a:lnTo>
                    <a:pt x="2500" y="724"/>
                  </a:lnTo>
                  <a:lnTo>
                    <a:pt x="2499" y="724"/>
                  </a:lnTo>
                  <a:lnTo>
                    <a:pt x="2499" y="724"/>
                  </a:lnTo>
                  <a:lnTo>
                    <a:pt x="2497" y="724"/>
                  </a:lnTo>
                  <a:lnTo>
                    <a:pt x="2496" y="724"/>
                  </a:lnTo>
                  <a:lnTo>
                    <a:pt x="2496" y="724"/>
                  </a:lnTo>
                  <a:lnTo>
                    <a:pt x="2496" y="725"/>
                  </a:lnTo>
                  <a:lnTo>
                    <a:pt x="2496" y="725"/>
                  </a:lnTo>
                  <a:lnTo>
                    <a:pt x="2496" y="726"/>
                  </a:lnTo>
                  <a:lnTo>
                    <a:pt x="2494" y="725"/>
                  </a:lnTo>
                  <a:lnTo>
                    <a:pt x="2494" y="724"/>
                  </a:lnTo>
                  <a:lnTo>
                    <a:pt x="2496" y="724"/>
                  </a:lnTo>
                  <a:lnTo>
                    <a:pt x="2494" y="724"/>
                  </a:lnTo>
                  <a:lnTo>
                    <a:pt x="2494" y="724"/>
                  </a:lnTo>
                  <a:lnTo>
                    <a:pt x="2494" y="723"/>
                  </a:lnTo>
                  <a:lnTo>
                    <a:pt x="2493" y="723"/>
                  </a:lnTo>
                  <a:lnTo>
                    <a:pt x="2493" y="723"/>
                  </a:lnTo>
                  <a:lnTo>
                    <a:pt x="2493" y="722"/>
                  </a:lnTo>
                  <a:lnTo>
                    <a:pt x="2493" y="720"/>
                  </a:lnTo>
                  <a:lnTo>
                    <a:pt x="2493" y="720"/>
                  </a:lnTo>
                  <a:lnTo>
                    <a:pt x="2493" y="719"/>
                  </a:lnTo>
                  <a:lnTo>
                    <a:pt x="2492" y="719"/>
                  </a:lnTo>
                  <a:lnTo>
                    <a:pt x="2492" y="719"/>
                  </a:lnTo>
                  <a:lnTo>
                    <a:pt x="2491" y="719"/>
                  </a:lnTo>
                  <a:lnTo>
                    <a:pt x="2491" y="719"/>
                  </a:lnTo>
                  <a:lnTo>
                    <a:pt x="2490" y="720"/>
                  </a:lnTo>
                  <a:lnTo>
                    <a:pt x="2488" y="720"/>
                  </a:lnTo>
                  <a:lnTo>
                    <a:pt x="2487" y="719"/>
                  </a:lnTo>
                  <a:lnTo>
                    <a:pt x="2485" y="719"/>
                  </a:lnTo>
                  <a:lnTo>
                    <a:pt x="2484" y="719"/>
                  </a:lnTo>
                  <a:lnTo>
                    <a:pt x="2483" y="719"/>
                  </a:lnTo>
                  <a:lnTo>
                    <a:pt x="2483" y="719"/>
                  </a:lnTo>
                  <a:lnTo>
                    <a:pt x="2483" y="718"/>
                  </a:lnTo>
                  <a:lnTo>
                    <a:pt x="2482" y="718"/>
                  </a:lnTo>
                  <a:lnTo>
                    <a:pt x="2482" y="716"/>
                  </a:lnTo>
                  <a:lnTo>
                    <a:pt x="2483" y="715"/>
                  </a:lnTo>
                  <a:lnTo>
                    <a:pt x="2483" y="715"/>
                  </a:lnTo>
                  <a:lnTo>
                    <a:pt x="2483" y="715"/>
                  </a:lnTo>
                  <a:lnTo>
                    <a:pt x="2483" y="715"/>
                  </a:lnTo>
                  <a:lnTo>
                    <a:pt x="2483" y="714"/>
                  </a:lnTo>
                  <a:lnTo>
                    <a:pt x="2483" y="714"/>
                  </a:lnTo>
                  <a:lnTo>
                    <a:pt x="2483" y="712"/>
                  </a:lnTo>
                  <a:lnTo>
                    <a:pt x="2482" y="712"/>
                  </a:lnTo>
                  <a:lnTo>
                    <a:pt x="2482" y="711"/>
                  </a:lnTo>
                  <a:lnTo>
                    <a:pt x="2482" y="710"/>
                  </a:lnTo>
                  <a:lnTo>
                    <a:pt x="2482" y="710"/>
                  </a:lnTo>
                  <a:lnTo>
                    <a:pt x="2482" y="709"/>
                  </a:lnTo>
                  <a:lnTo>
                    <a:pt x="2483" y="709"/>
                  </a:lnTo>
                  <a:lnTo>
                    <a:pt x="2483" y="708"/>
                  </a:lnTo>
                  <a:lnTo>
                    <a:pt x="2483" y="708"/>
                  </a:lnTo>
                  <a:lnTo>
                    <a:pt x="2483" y="707"/>
                  </a:lnTo>
                  <a:lnTo>
                    <a:pt x="2483" y="707"/>
                  </a:lnTo>
                  <a:lnTo>
                    <a:pt x="2483" y="706"/>
                  </a:lnTo>
                  <a:lnTo>
                    <a:pt x="2484" y="706"/>
                  </a:lnTo>
                  <a:lnTo>
                    <a:pt x="2484" y="705"/>
                  </a:lnTo>
                  <a:lnTo>
                    <a:pt x="2484" y="705"/>
                  </a:lnTo>
                  <a:lnTo>
                    <a:pt x="2484" y="703"/>
                  </a:lnTo>
                  <a:lnTo>
                    <a:pt x="2484" y="703"/>
                  </a:lnTo>
                  <a:lnTo>
                    <a:pt x="2484" y="703"/>
                  </a:lnTo>
                  <a:lnTo>
                    <a:pt x="2485" y="702"/>
                  </a:lnTo>
                  <a:lnTo>
                    <a:pt x="2485" y="702"/>
                  </a:lnTo>
                  <a:lnTo>
                    <a:pt x="2485" y="701"/>
                  </a:lnTo>
                  <a:lnTo>
                    <a:pt x="2487" y="701"/>
                  </a:lnTo>
                  <a:lnTo>
                    <a:pt x="2487" y="701"/>
                  </a:lnTo>
                  <a:lnTo>
                    <a:pt x="2487" y="700"/>
                  </a:lnTo>
                  <a:lnTo>
                    <a:pt x="2487" y="700"/>
                  </a:lnTo>
                  <a:lnTo>
                    <a:pt x="2487" y="700"/>
                  </a:lnTo>
                  <a:lnTo>
                    <a:pt x="2487" y="699"/>
                  </a:lnTo>
                  <a:lnTo>
                    <a:pt x="2487" y="699"/>
                  </a:lnTo>
                  <a:lnTo>
                    <a:pt x="2487" y="699"/>
                  </a:lnTo>
                  <a:lnTo>
                    <a:pt x="2488" y="698"/>
                  </a:lnTo>
                  <a:lnTo>
                    <a:pt x="2488" y="698"/>
                  </a:lnTo>
                  <a:lnTo>
                    <a:pt x="2488" y="697"/>
                  </a:lnTo>
                  <a:lnTo>
                    <a:pt x="2488" y="695"/>
                  </a:lnTo>
                  <a:lnTo>
                    <a:pt x="2488" y="694"/>
                  </a:lnTo>
                  <a:lnTo>
                    <a:pt x="2488" y="694"/>
                  </a:lnTo>
                  <a:lnTo>
                    <a:pt x="2489" y="693"/>
                  </a:lnTo>
                  <a:lnTo>
                    <a:pt x="2489" y="693"/>
                  </a:lnTo>
                  <a:lnTo>
                    <a:pt x="2490" y="693"/>
                  </a:lnTo>
                  <a:lnTo>
                    <a:pt x="2490" y="692"/>
                  </a:lnTo>
                  <a:lnTo>
                    <a:pt x="2491" y="692"/>
                  </a:lnTo>
                  <a:lnTo>
                    <a:pt x="2491" y="693"/>
                  </a:lnTo>
                  <a:lnTo>
                    <a:pt x="2492" y="693"/>
                  </a:lnTo>
                  <a:lnTo>
                    <a:pt x="2492" y="692"/>
                  </a:lnTo>
                  <a:lnTo>
                    <a:pt x="2492" y="692"/>
                  </a:lnTo>
                  <a:lnTo>
                    <a:pt x="2492" y="692"/>
                  </a:lnTo>
                  <a:lnTo>
                    <a:pt x="2492" y="692"/>
                  </a:lnTo>
                  <a:lnTo>
                    <a:pt x="2496" y="692"/>
                  </a:lnTo>
                  <a:lnTo>
                    <a:pt x="2496" y="692"/>
                  </a:lnTo>
                  <a:lnTo>
                    <a:pt x="2496" y="691"/>
                  </a:lnTo>
                  <a:lnTo>
                    <a:pt x="2497" y="691"/>
                  </a:lnTo>
                  <a:lnTo>
                    <a:pt x="2497" y="692"/>
                  </a:lnTo>
                  <a:lnTo>
                    <a:pt x="2497" y="692"/>
                  </a:lnTo>
                  <a:lnTo>
                    <a:pt x="2497" y="693"/>
                  </a:lnTo>
                  <a:lnTo>
                    <a:pt x="2497" y="693"/>
                  </a:lnTo>
                  <a:lnTo>
                    <a:pt x="2496" y="693"/>
                  </a:lnTo>
                  <a:lnTo>
                    <a:pt x="2496" y="693"/>
                  </a:lnTo>
                  <a:lnTo>
                    <a:pt x="2496" y="694"/>
                  </a:lnTo>
                  <a:lnTo>
                    <a:pt x="2496" y="695"/>
                  </a:lnTo>
                  <a:lnTo>
                    <a:pt x="2496" y="695"/>
                  </a:lnTo>
                  <a:lnTo>
                    <a:pt x="2497" y="695"/>
                  </a:lnTo>
                  <a:lnTo>
                    <a:pt x="2497" y="695"/>
                  </a:lnTo>
                  <a:lnTo>
                    <a:pt x="2499" y="695"/>
                  </a:lnTo>
                  <a:lnTo>
                    <a:pt x="2499" y="695"/>
                  </a:lnTo>
                  <a:lnTo>
                    <a:pt x="2499" y="695"/>
                  </a:lnTo>
                  <a:lnTo>
                    <a:pt x="2499" y="695"/>
                  </a:lnTo>
                  <a:lnTo>
                    <a:pt x="2499" y="695"/>
                  </a:lnTo>
                  <a:lnTo>
                    <a:pt x="2500" y="695"/>
                  </a:lnTo>
                  <a:lnTo>
                    <a:pt x="2500" y="694"/>
                  </a:lnTo>
                  <a:lnTo>
                    <a:pt x="2500" y="694"/>
                  </a:lnTo>
                  <a:lnTo>
                    <a:pt x="2500" y="695"/>
                  </a:lnTo>
                  <a:lnTo>
                    <a:pt x="2500" y="695"/>
                  </a:lnTo>
                  <a:lnTo>
                    <a:pt x="2500" y="695"/>
                  </a:lnTo>
                  <a:lnTo>
                    <a:pt x="2500" y="694"/>
                  </a:lnTo>
                  <a:lnTo>
                    <a:pt x="2500" y="694"/>
                  </a:lnTo>
                  <a:lnTo>
                    <a:pt x="2501" y="694"/>
                  </a:lnTo>
                  <a:lnTo>
                    <a:pt x="2501" y="693"/>
                  </a:lnTo>
                  <a:lnTo>
                    <a:pt x="2501" y="693"/>
                  </a:lnTo>
                  <a:lnTo>
                    <a:pt x="2501" y="692"/>
                  </a:lnTo>
                  <a:lnTo>
                    <a:pt x="2501" y="692"/>
                  </a:lnTo>
                  <a:lnTo>
                    <a:pt x="2502" y="691"/>
                  </a:lnTo>
                  <a:lnTo>
                    <a:pt x="2501" y="691"/>
                  </a:lnTo>
                  <a:lnTo>
                    <a:pt x="2501" y="691"/>
                  </a:lnTo>
                  <a:lnTo>
                    <a:pt x="2502" y="690"/>
                  </a:lnTo>
                  <a:lnTo>
                    <a:pt x="2501" y="690"/>
                  </a:lnTo>
                  <a:lnTo>
                    <a:pt x="2501" y="689"/>
                  </a:lnTo>
                  <a:lnTo>
                    <a:pt x="2500" y="688"/>
                  </a:lnTo>
                  <a:lnTo>
                    <a:pt x="2500" y="686"/>
                  </a:lnTo>
                  <a:lnTo>
                    <a:pt x="2499" y="686"/>
                  </a:lnTo>
                  <a:lnTo>
                    <a:pt x="2499" y="686"/>
                  </a:lnTo>
                  <a:lnTo>
                    <a:pt x="2500" y="685"/>
                  </a:lnTo>
                  <a:lnTo>
                    <a:pt x="2500" y="686"/>
                  </a:lnTo>
                  <a:lnTo>
                    <a:pt x="2501" y="686"/>
                  </a:lnTo>
                  <a:lnTo>
                    <a:pt x="2502" y="686"/>
                  </a:lnTo>
                  <a:lnTo>
                    <a:pt x="2502" y="686"/>
                  </a:lnTo>
                  <a:lnTo>
                    <a:pt x="2504" y="686"/>
                  </a:lnTo>
                  <a:lnTo>
                    <a:pt x="2504" y="688"/>
                  </a:lnTo>
                  <a:lnTo>
                    <a:pt x="2504" y="688"/>
                  </a:lnTo>
                  <a:lnTo>
                    <a:pt x="2504" y="689"/>
                  </a:lnTo>
                  <a:lnTo>
                    <a:pt x="2504" y="689"/>
                  </a:lnTo>
                  <a:lnTo>
                    <a:pt x="2504" y="690"/>
                  </a:lnTo>
                  <a:lnTo>
                    <a:pt x="2504" y="690"/>
                  </a:lnTo>
                  <a:lnTo>
                    <a:pt x="2504" y="690"/>
                  </a:lnTo>
                  <a:lnTo>
                    <a:pt x="2504" y="691"/>
                  </a:lnTo>
                  <a:lnTo>
                    <a:pt x="2504" y="691"/>
                  </a:lnTo>
                  <a:lnTo>
                    <a:pt x="2505" y="690"/>
                  </a:lnTo>
                  <a:lnTo>
                    <a:pt x="2505" y="690"/>
                  </a:lnTo>
                  <a:lnTo>
                    <a:pt x="2506" y="690"/>
                  </a:lnTo>
                  <a:lnTo>
                    <a:pt x="2506" y="690"/>
                  </a:lnTo>
                  <a:lnTo>
                    <a:pt x="2507" y="690"/>
                  </a:lnTo>
                  <a:lnTo>
                    <a:pt x="2507" y="689"/>
                  </a:lnTo>
                  <a:lnTo>
                    <a:pt x="2508" y="689"/>
                  </a:lnTo>
                  <a:lnTo>
                    <a:pt x="2509" y="690"/>
                  </a:lnTo>
                  <a:lnTo>
                    <a:pt x="2509" y="690"/>
                  </a:lnTo>
                  <a:lnTo>
                    <a:pt x="2510" y="690"/>
                  </a:lnTo>
                  <a:lnTo>
                    <a:pt x="2510" y="690"/>
                  </a:lnTo>
                  <a:lnTo>
                    <a:pt x="2510" y="690"/>
                  </a:lnTo>
                  <a:lnTo>
                    <a:pt x="2510" y="691"/>
                  </a:lnTo>
                  <a:lnTo>
                    <a:pt x="2510" y="691"/>
                  </a:lnTo>
                  <a:lnTo>
                    <a:pt x="2510" y="691"/>
                  </a:lnTo>
                  <a:lnTo>
                    <a:pt x="2510" y="691"/>
                  </a:lnTo>
                  <a:lnTo>
                    <a:pt x="2509" y="691"/>
                  </a:lnTo>
                  <a:lnTo>
                    <a:pt x="2509" y="691"/>
                  </a:lnTo>
                  <a:lnTo>
                    <a:pt x="2509" y="692"/>
                  </a:lnTo>
                  <a:lnTo>
                    <a:pt x="2507" y="692"/>
                  </a:lnTo>
                  <a:lnTo>
                    <a:pt x="2507" y="692"/>
                  </a:lnTo>
                  <a:lnTo>
                    <a:pt x="2507" y="692"/>
                  </a:lnTo>
                  <a:lnTo>
                    <a:pt x="2508" y="692"/>
                  </a:lnTo>
                  <a:lnTo>
                    <a:pt x="2508" y="692"/>
                  </a:lnTo>
                  <a:lnTo>
                    <a:pt x="2510" y="692"/>
                  </a:lnTo>
                  <a:lnTo>
                    <a:pt x="2510" y="693"/>
                  </a:lnTo>
                  <a:lnTo>
                    <a:pt x="2510" y="693"/>
                  </a:lnTo>
                  <a:lnTo>
                    <a:pt x="2511" y="693"/>
                  </a:lnTo>
                  <a:lnTo>
                    <a:pt x="2510" y="693"/>
                  </a:lnTo>
                  <a:lnTo>
                    <a:pt x="2509" y="693"/>
                  </a:lnTo>
                  <a:lnTo>
                    <a:pt x="2509" y="693"/>
                  </a:lnTo>
                  <a:lnTo>
                    <a:pt x="2509" y="693"/>
                  </a:lnTo>
                  <a:lnTo>
                    <a:pt x="2508" y="693"/>
                  </a:lnTo>
                  <a:lnTo>
                    <a:pt x="2508" y="693"/>
                  </a:lnTo>
                  <a:lnTo>
                    <a:pt x="2508" y="694"/>
                  </a:lnTo>
                  <a:lnTo>
                    <a:pt x="2509" y="694"/>
                  </a:lnTo>
                  <a:lnTo>
                    <a:pt x="2509" y="694"/>
                  </a:lnTo>
                  <a:lnTo>
                    <a:pt x="2509" y="694"/>
                  </a:lnTo>
                  <a:lnTo>
                    <a:pt x="2510" y="694"/>
                  </a:lnTo>
                  <a:lnTo>
                    <a:pt x="2510" y="695"/>
                  </a:lnTo>
                  <a:lnTo>
                    <a:pt x="2510" y="695"/>
                  </a:lnTo>
                  <a:lnTo>
                    <a:pt x="2510" y="695"/>
                  </a:lnTo>
                  <a:lnTo>
                    <a:pt x="2511" y="695"/>
                  </a:lnTo>
                  <a:lnTo>
                    <a:pt x="2511" y="697"/>
                  </a:lnTo>
                  <a:lnTo>
                    <a:pt x="2510" y="697"/>
                  </a:lnTo>
                  <a:lnTo>
                    <a:pt x="2510" y="697"/>
                  </a:lnTo>
                  <a:lnTo>
                    <a:pt x="2509" y="697"/>
                  </a:lnTo>
                  <a:lnTo>
                    <a:pt x="2509" y="697"/>
                  </a:lnTo>
                  <a:lnTo>
                    <a:pt x="2508" y="697"/>
                  </a:lnTo>
                  <a:lnTo>
                    <a:pt x="2508" y="695"/>
                  </a:lnTo>
                  <a:lnTo>
                    <a:pt x="2506" y="695"/>
                  </a:lnTo>
                  <a:lnTo>
                    <a:pt x="2505" y="697"/>
                  </a:lnTo>
                  <a:lnTo>
                    <a:pt x="2505" y="697"/>
                  </a:lnTo>
                  <a:lnTo>
                    <a:pt x="2502" y="697"/>
                  </a:lnTo>
                  <a:lnTo>
                    <a:pt x="2502" y="698"/>
                  </a:lnTo>
                  <a:lnTo>
                    <a:pt x="2504" y="698"/>
                  </a:lnTo>
                  <a:lnTo>
                    <a:pt x="2504" y="699"/>
                  </a:lnTo>
                  <a:lnTo>
                    <a:pt x="2505" y="699"/>
                  </a:lnTo>
                  <a:lnTo>
                    <a:pt x="2506" y="698"/>
                  </a:lnTo>
                  <a:lnTo>
                    <a:pt x="2507" y="698"/>
                  </a:lnTo>
                  <a:lnTo>
                    <a:pt x="2507" y="698"/>
                  </a:lnTo>
                  <a:lnTo>
                    <a:pt x="2508" y="698"/>
                  </a:lnTo>
                  <a:lnTo>
                    <a:pt x="2509" y="698"/>
                  </a:lnTo>
                  <a:lnTo>
                    <a:pt x="2509" y="698"/>
                  </a:lnTo>
                  <a:lnTo>
                    <a:pt x="2510" y="698"/>
                  </a:lnTo>
                  <a:lnTo>
                    <a:pt x="2511" y="698"/>
                  </a:lnTo>
                  <a:lnTo>
                    <a:pt x="2511" y="698"/>
                  </a:lnTo>
                  <a:lnTo>
                    <a:pt x="2511" y="699"/>
                  </a:lnTo>
                  <a:lnTo>
                    <a:pt x="2513" y="699"/>
                  </a:lnTo>
                  <a:lnTo>
                    <a:pt x="2513" y="699"/>
                  </a:lnTo>
                  <a:lnTo>
                    <a:pt x="2513" y="699"/>
                  </a:lnTo>
                  <a:lnTo>
                    <a:pt x="2511" y="700"/>
                  </a:lnTo>
                  <a:lnTo>
                    <a:pt x="2511" y="699"/>
                  </a:lnTo>
                  <a:lnTo>
                    <a:pt x="2511" y="700"/>
                  </a:lnTo>
                  <a:lnTo>
                    <a:pt x="2511" y="701"/>
                  </a:lnTo>
                  <a:lnTo>
                    <a:pt x="2513" y="701"/>
                  </a:lnTo>
                  <a:lnTo>
                    <a:pt x="2513" y="702"/>
                  </a:lnTo>
                  <a:lnTo>
                    <a:pt x="2513" y="702"/>
                  </a:lnTo>
                  <a:lnTo>
                    <a:pt x="2513" y="705"/>
                  </a:lnTo>
                  <a:lnTo>
                    <a:pt x="2513" y="705"/>
                  </a:lnTo>
                  <a:lnTo>
                    <a:pt x="2511" y="706"/>
                  </a:lnTo>
                  <a:lnTo>
                    <a:pt x="2511" y="707"/>
                  </a:lnTo>
                  <a:lnTo>
                    <a:pt x="2513" y="708"/>
                  </a:lnTo>
                  <a:lnTo>
                    <a:pt x="2514" y="709"/>
                  </a:lnTo>
                  <a:lnTo>
                    <a:pt x="2514" y="709"/>
                  </a:lnTo>
                  <a:lnTo>
                    <a:pt x="2514" y="709"/>
                  </a:lnTo>
                  <a:lnTo>
                    <a:pt x="2514" y="710"/>
                  </a:lnTo>
                  <a:lnTo>
                    <a:pt x="2515" y="711"/>
                  </a:lnTo>
                  <a:lnTo>
                    <a:pt x="2516" y="711"/>
                  </a:lnTo>
                  <a:lnTo>
                    <a:pt x="2516" y="712"/>
                  </a:lnTo>
                  <a:lnTo>
                    <a:pt x="2516" y="714"/>
                  </a:lnTo>
                  <a:close/>
                  <a:moveTo>
                    <a:pt x="2524" y="685"/>
                  </a:moveTo>
                  <a:lnTo>
                    <a:pt x="2524" y="686"/>
                  </a:lnTo>
                  <a:lnTo>
                    <a:pt x="2523" y="686"/>
                  </a:lnTo>
                  <a:lnTo>
                    <a:pt x="2523" y="688"/>
                  </a:lnTo>
                  <a:lnTo>
                    <a:pt x="2522" y="688"/>
                  </a:lnTo>
                  <a:lnTo>
                    <a:pt x="2522" y="688"/>
                  </a:lnTo>
                  <a:lnTo>
                    <a:pt x="2522" y="688"/>
                  </a:lnTo>
                  <a:lnTo>
                    <a:pt x="2521" y="688"/>
                  </a:lnTo>
                  <a:lnTo>
                    <a:pt x="2519" y="689"/>
                  </a:lnTo>
                  <a:lnTo>
                    <a:pt x="2519" y="689"/>
                  </a:lnTo>
                  <a:lnTo>
                    <a:pt x="2518" y="689"/>
                  </a:lnTo>
                  <a:lnTo>
                    <a:pt x="2518" y="689"/>
                  </a:lnTo>
                  <a:lnTo>
                    <a:pt x="2517" y="689"/>
                  </a:lnTo>
                  <a:lnTo>
                    <a:pt x="2517" y="689"/>
                  </a:lnTo>
                  <a:lnTo>
                    <a:pt x="2517" y="689"/>
                  </a:lnTo>
                  <a:lnTo>
                    <a:pt x="2517" y="689"/>
                  </a:lnTo>
                  <a:lnTo>
                    <a:pt x="2517" y="688"/>
                  </a:lnTo>
                  <a:lnTo>
                    <a:pt x="2517" y="686"/>
                  </a:lnTo>
                  <a:lnTo>
                    <a:pt x="2517" y="686"/>
                  </a:lnTo>
                  <a:lnTo>
                    <a:pt x="2517" y="685"/>
                  </a:lnTo>
                  <a:lnTo>
                    <a:pt x="2517" y="685"/>
                  </a:lnTo>
                  <a:lnTo>
                    <a:pt x="2516" y="684"/>
                  </a:lnTo>
                  <a:lnTo>
                    <a:pt x="2516" y="684"/>
                  </a:lnTo>
                  <a:lnTo>
                    <a:pt x="2516" y="685"/>
                  </a:lnTo>
                  <a:lnTo>
                    <a:pt x="2516" y="685"/>
                  </a:lnTo>
                  <a:lnTo>
                    <a:pt x="2515" y="685"/>
                  </a:lnTo>
                  <a:lnTo>
                    <a:pt x="2515" y="685"/>
                  </a:lnTo>
                  <a:lnTo>
                    <a:pt x="2514" y="685"/>
                  </a:lnTo>
                  <a:lnTo>
                    <a:pt x="2514" y="685"/>
                  </a:lnTo>
                  <a:lnTo>
                    <a:pt x="2513" y="685"/>
                  </a:lnTo>
                  <a:lnTo>
                    <a:pt x="2513" y="685"/>
                  </a:lnTo>
                  <a:lnTo>
                    <a:pt x="2511" y="684"/>
                  </a:lnTo>
                  <a:lnTo>
                    <a:pt x="2511" y="684"/>
                  </a:lnTo>
                  <a:lnTo>
                    <a:pt x="2510" y="684"/>
                  </a:lnTo>
                  <a:lnTo>
                    <a:pt x="2510" y="684"/>
                  </a:lnTo>
                  <a:lnTo>
                    <a:pt x="2510" y="684"/>
                  </a:lnTo>
                  <a:lnTo>
                    <a:pt x="2509" y="684"/>
                  </a:lnTo>
                  <a:lnTo>
                    <a:pt x="2508" y="684"/>
                  </a:lnTo>
                  <a:lnTo>
                    <a:pt x="2507" y="684"/>
                  </a:lnTo>
                  <a:lnTo>
                    <a:pt x="2507" y="684"/>
                  </a:lnTo>
                  <a:lnTo>
                    <a:pt x="2506" y="683"/>
                  </a:lnTo>
                  <a:lnTo>
                    <a:pt x="2506" y="683"/>
                  </a:lnTo>
                  <a:lnTo>
                    <a:pt x="2506" y="682"/>
                  </a:lnTo>
                  <a:lnTo>
                    <a:pt x="2506" y="681"/>
                  </a:lnTo>
                  <a:lnTo>
                    <a:pt x="2507" y="681"/>
                  </a:lnTo>
                  <a:lnTo>
                    <a:pt x="2507" y="681"/>
                  </a:lnTo>
                  <a:lnTo>
                    <a:pt x="2508" y="680"/>
                  </a:lnTo>
                  <a:lnTo>
                    <a:pt x="2509" y="680"/>
                  </a:lnTo>
                  <a:lnTo>
                    <a:pt x="2509" y="680"/>
                  </a:lnTo>
                  <a:lnTo>
                    <a:pt x="2510" y="680"/>
                  </a:lnTo>
                  <a:lnTo>
                    <a:pt x="2511" y="680"/>
                  </a:lnTo>
                  <a:lnTo>
                    <a:pt x="2511" y="680"/>
                  </a:lnTo>
                  <a:lnTo>
                    <a:pt x="2511" y="681"/>
                  </a:lnTo>
                  <a:lnTo>
                    <a:pt x="2511" y="682"/>
                  </a:lnTo>
                  <a:lnTo>
                    <a:pt x="2511" y="682"/>
                  </a:lnTo>
                  <a:lnTo>
                    <a:pt x="2511" y="683"/>
                  </a:lnTo>
                  <a:lnTo>
                    <a:pt x="2513" y="683"/>
                  </a:lnTo>
                  <a:lnTo>
                    <a:pt x="2513" y="682"/>
                  </a:lnTo>
                  <a:lnTo>
                    <a:pt x="2513" y="682"/>
                  </a:lnTo>
                  <a:lnTo>
                    <a:pt x="2513" y="681"/>
                  </a:lnTo>
                  <a:lnTo>
                    <a:pt x="2513" y="681"/>
                  </a:lnTo>
                  <a:lnTo>
                    <a:pt x="2514" y="681"/>
                  </a:lnTo>
                  <a:lnTo>
                    <a:pt x="2514" y="682"/>
                  </a:lnTo>
                  <a:lnTo>
                    <a:pt x="2515" y="681"/>
                  </a:lnTo>
                  <a:lnTo>
                    <a:pt x="2515" y="681"/>
                  </a:lnTo>
                  <a:lnTo>
                    <a:pt x="2516" y="681"/>
                  </a:lnTo>
                  <a:lnTo>
                    <a:pt x="2517" y="680"/>
                  </a:lnTo>
                  <a:lnTo>
                    <a:pt x="2517" y="680"/>
                  </a:lnTo>
                  <a:lnTo>
                    <a:pt x="2516" y="680"/>
                  </a:lnTo>
                  <a:lnTo>
                    <a:pt x="2515" y="678"/>
                  </a:lnTo>
                  <a:lnTo>
                    <a:pt x="2514" y="678"/>
                  </a:lnTo>
                  <a:lnTo>
                    <a:pt x="2514" y="677"/>
                  </a:lnTo>
                  <a:lnTo>
                    <a:pt x="2515" y="677"/>
                  </a:lnTo>
                  <a:lnTo>
                    <a:pt x="2516" y="678"/>
                  </a:lnTo>
                  <a:lnTo>
                    <a:pt x="2516" y="678"/>
                  </a:lnTo>
                  <a:lnTo>
                    <a:pt x="2517" y="678"/>
                  </a:lnTo>
                  <a:lnTo>
                    <a:pt x="2517" y="678"/>
                  </a:lnTo>
                  <a:lnTo>
                    <a:pt x="2517" y="680"/>
                  </a:lnTo>
                  <a:lnTo>
                    <a:pt x="2517" y="680"/>
                  </a:lnTo>
                  <a:lnTo>
                    <a:pt x="2517" y="682"/>
                  </a:lnTo>
                  <a:lnTo>
                    <a:pt x="2517" y="682"/>
                  </a:lnTo>
                  <a:lnTo>
                    <a:pt x="2518" y="683"/>
                  </a:lnTo>
                  <a:lnTo>
                    <a:pt x="2518" y="683"/>
                  </a:lnTo>
                  <a:lnTo>
                    <a:pt x="2518" y="683"/>
                  </a:lnTo>
                  <a:lnTo>
                    <a:pt x="2519" y="683"/>
                  </a:lnTo>
                  <a:lnTo>
                    <a:pt x="2521" y="683"/>
                  </a:lnTo>
                  <a:lnTo>
                    <a:pt x="2522" y="683"/>
                  </a:lnTo>
                  <a:lnTo>
                    <a:pt x="2522" y="683"/>
                  </a:lnTo>
                  <a:lnTo>
                    <a:pt x="2523" y="683"/>
                  </a:lnTo>
                  <a:lnTo>
                    <a:pt x="2523" y="683"/>
                  </a:lnTo>
                  <a:lnTo>
                    <a:pt x="2524" y="683"/>
                  </a:lnTo>
                  <a:lnTo>
                    <a:pt x="2524" y="683"/>
                  </a:lnTo>
                  <a:lnTo>
                    <a:pt x="2524" y="683"/>
                  </a:lnTo>
                  <a:lnTo>
                    <a:pt x="2524" y="685"/>
                  </a:lnTo>
                  <a:close/>
                  <a:moveTo>
                    <a:pt x="2767" y="680"/>
                  </a:moveTo>
                  <a:lnTo>
                    <a:pt x="2767" y="682"/>
                  </a:lnTo>
                  <a:lnTo>
                    <a:pt x="2765" y="684"/>
                  </a:lnTo>
                  <a:lnTo>
                    <a:pt x="2760" y="683"/>
                  </a:lnTo>
                  <a:lnTo>
                    <a:pt x="2754" y="685"/>
                  </a:lnTo>
                  <a:lnTo>
                    <a:pt x="2752" y="683"/>
                  </a:lnTo>
                  <a:lnTo>
                    <a:pt x="2749" y="683"/>
                  </a:lnTo>
                  <a:lnTo>
                    <a:pt x="2744" y="682"/>
                  </a:lnTo>
                  <a:lnTo>
                    <a:pt x="2739" y="683"/>
                  </a:lnTo>
                  <a:lnTo>
                    <a:pt x="2737" y="682"/>
                  </a:lnTo>
                  <a:lnTo>
                    <a:pt x="2731" y="681"/>
                  </a:lnTo>
                  <a:lnTo>
                    <a:pt x="2722" y="682"/>
                  </a:lnTo>
                  <a:lnTo>
                    <a:pt x="2719" y="683"/>
                  </a:lnTo>
                  <a:lnTo>
                    <a:pt x="2718" y="680"/>
                  </a:lnTo>
                  <a:lnTo>
                    <a:pt x="2717" y="683"/>
                  </a:lnTo>
                  <a:lnTo>
                    <a:pt x="2712" y="684"/>
                  </a:lnTo>
                  <a:lnTo>
                    <a:pt x="2710" y="684"/>
                  </a:lnTo>
                  <a:lnTo>
                    <a:pt x="2710" y="686"/>
                  </a:lnTo>
                  <a:lnTo>
                    <a:pt x="2706" y="690"/>
                  </a:lnTo>
                  <a:lnTo>
                    <a:pt x="2704" y="690"/>
                  </a:lnTo>
                  <a:lnTo>
                    <a:pt x="2702" y="692"/>
                  </a:lnTo>
                  <a:lnTo>
                    <a:pt x="2702" y="697"/>
                  </a:lnTo>
                  <a:lnTo>
                    <a:pt x="2698" y="699"/>
                  </a:lnTo>
                  <a:lnTo>
                    <a:pt x="2698" y="701"/>
                  </a:lnTo>
                  <a:lnTo>
                    <a:pt x="2701" y="702"/>
                  </a:lnTo>
                  <a:lnTo>
                    <a:pt x="2700" y="708"/>
                  </a:lnTo>
                  <a:lnTo>
                    <a:pt x="2698" y="708"/>
                  </a:lnTo>
                  <a:lnTo>
                    <a:pt x="2698" y="707"/>
                  </a:lnTo>
                  <a:lnTo>
                    <a:pt x="2697" y="703"/>
                  </a:lnTo>
                  <a:lnTo>
                    <a:pt x="2693" y="699"/>
                  </a:lnTo>
                  <a:lnTo>
                    <a:pt x="2692" y="695"/>
                  </a:lnTo>
                  <a:lnTo>
                    <a:pt x="2693" y="693"/>
                  </a:lnTo>
                  <a:lnTo>
                    <a:pt x="2694" y="691"/>
                  </a:lnTo>
                  <a:lnTo>
                    <a:pt x="2693" y="688"/>
                  </a:lnTo>
                  <a:lnTo>
                    <a:pt x="2695" y="686"/>
                  </a:lnTo>
                  <a:lnTo>
                    <a:pt x="2697" y="685"/>
                  </a:lnTo>
                  <a:lnTo>
                    <a:pt x="2700" y="683"/>
                  </a:lnTo>
                  <a:lnTo>
                    <a:pt x="2702" y="682"/>
                  </a:lnTo>
                  <a:lnTo>
                    <a:pt x="2705" y="681"/>
                  </a:lnTo>
                  <a:lnTo>
                    <a:pt x="2706" y="677"/>
                  </a:lnTo>
                  <a:lnTo>
                    <a:pt x="2711" y="676"/>
                  </a:lnTo>
                  <a:lnTo>
                    <a:pt x="2712" y="677"/>
                  </a:lnTo>
                  <a:lnTo>
                    <a:pt x="2717" y="678"/>
                  </a:lnTo>
                  <a:lnTo>
                    <a:pt x="2722" y="677"/>
                  </a:lnTo>
                  <a:lnTo>
                    <a:pt x="2726" y="677"/>
                  </a:lnTo>
                  <a:lnTo>
                    <a:pt x="2728" y="676"/>
                  </a:lnTo>
                  <a:lnTo>
                    <a:pt x="2730" y="680"/>
                  </a:lnTo>
                  <a:lnTo>
                    <a:pt x="2738" y="680"/>
                  </a:lnTo>
                  <a:lnTo>
                    <a:pt x="2741" y="681"/>
                  </a:lnTo>
                  <a:lnTo>
                    <a:pt x="2744" y="680"/>
                  </a:lnTo>
                  <a:lnTo>
                    <a:pt x="2750" y="678"/>
                  </a:lnTo>
                  <a:lnTo>
                    <a:pt x="2756" y="682"/>
                  </a:lnTo>
                  <a:lnTo>
                    <a:pt x="2762" y="677"/>
                  </a:lnTo>
                  <a:lnTo>
                    <a:pt x="2764" y="680"/>
                  </a:lnTo>
                  <a:lnTo>
                    <a:pt x="2765" y="677"/>
                  </a:lnTo>
                  <a:lnTo>
                    <a:pt x="2769" y="676"/>
                  </a:lnTo>
                  <a:lnTo>
                    <a:pt x="2770" y="680"/>
                  </a:lnTo>
                  <a:lnTo>
                    <a:pt x="2767" y="680"/>
                  </a:lnTo>
                  <a:close/>
                  <a:moveTo>
                    <a:pt x="3189" y="518"/>
                  </a:moveTo>
                  <a:lnTo>
                    <a:pt x="3189" y="520"/>
                  </a:lnTo>
                  <a:lnTo>
                    <a:pt x="3188" y="526"/>
                  </a:lnTo>
                  <a:lnTo>
                    <a:pt x="3188" y="528"/>
                  </a:lnTo>
                  <a:lnTo>
                    <a:pt x="3185" y="534"/>
                  </a:lnTo>
                  <a:lnTo>
                    <a:pt x="3184" y="537"/>
                  </a:lnTo>
                  <a:lnTo>
                    <a:pt x="3184" y="541"/>
                  </a:lnTo>
                  <a:lnTo>
                    <a:pt x="3185" y="545"/>
                  </a:lnTo>
                  <a:lnTo>
                    <a:pt x="3183" y="547"/>
                  </a:lnTo>
                  <a:lnTo>
                    <a:pt x="3181" y="549"/>
                  </a:lnTo>
                  <a:lnTo>
                    <a:pt x="3180" y="553"/>
                  </a:lnTo>
                  <a:lnTo>
                    <a:pt x="3178" y="554"/>
                  </a:lnTo>
                  <a:lnTo>
                    <a:pt x="3178" y="552"/>
                  </a:lnTo>
                  <a:lnTo>
                    <a:pt x="3175" y="551"/>
                  </a:lnTo>
                  <a:lnTo>
                    <a:pt x="3171" y="556"/>
                  </a:lnTo>
                  <a:lnTo>
                    <a:pt x="3174" y="555"/>
                  </a:lnTo>
                  <a:lnTo>
                    <a:pt x="3176" y="556"/>
                  </a:lnTo>
                  <a:lnTo>
                    <a:pt x="3178" y="558"/>
                  </a:lnTo>
                  <a:lnTo>
                    <a:pt x="3174" y="561"/>
                  </a:lnTo>
                  <a:lnTo>
                    <a:pt x="3172" y="561"/>
                  </a:lnTo>
                  <a:lnTo>
                    <a:pt x="3168" y="563"/>
                  </a:lnTo>
                  <a:lnTo>
                    <a:pt x="3167" y="566"/>
                  </a:lnTo>
                  <a:lnTo>
                    <a:pt x="3163" y="570"/>
                  </a:lnTo>
                  <a:lnTo>
                    <a:pt x="3159" y="571"/>
                  </a:lnTo>
                  <a:lnTo>
                    <a:pt x="3157" y="572"/>
                  </a:lnTo>
                  <a:lnTo>
                    <a:pt x="3151" y="574"/>
                  </a:lnTo>
                  <a:lnTo>
                    <a:pt x="3149" y="575"/>
                  </a:lnTo>
                  <a:lnTo>
                    <a:pt x="3147" y="579"/>
                  </a:lnTo>
                  <a:lnTo>
                    <a:pt x="3145" y="578"/>
                  </a:lnTo>
                  <a:lnTo>
                    <a:pt x="3141" y="578"/>
                  </a:lnTo>
                  <a:lnTo>
                    <a:pt x="3140" y="579"/>
                  </a:lnTo>
                  <a:lnTo>
                    <a:pt x="3140" y="580"/>
                  </a:lnTo>
                  <a:lnTo>
                    <a:pt x="3140" y="581"/>
                  </a:lnTo>
                  <a:lnTo>
                    <a:pt x="3137" y="587"/>
                  </a:lnTo>
                  <a:lnTo>
                    <a:pt x="3134" y="589"/>
                  </a:lnTo>
                  <a:lnTo>
                    <a:pt x="3122" y="592"/>
                  </a:lnTo>
                  <a:lnTo>
                    <a:pt x="3120" y="594"/>
                  </a:lnTo>
                  <a:lnTo>
                    <a:pt x="3115" y="594"/>
                  </a:lnTo>
                  <a:lnTo>
                    <a:pt x="3107" y="591"/>
                  </a:lnTo>
                  <a:lnTo>
                    <a:pt x="3110" y="589"/>
                  </a:lnTo>
                  <a:lnTo>
                    <a:pt x="3115" y="588"/>
                  </a:lnTo>
                  <a:lnTo>
                    <a:pt x="3117" y="588"/>
                  </a:lnTo>
                  <a:lnTo>
                    <a:pt x="3120" y="587"/>
                  </a:lnTo>
                  <a:lnTo>
                    <a:pt x="3122" y="587"/>
                  </a:lnTo>
                  <a:lnTo>
                    <a:pt x="3125" y="586"/>
                  </a:lnTo>
                  <a:lnTo>
                    <a:pt x="3131" y="582"/>
                  </a:lnTo>
                  <a:lnTo>
                    <a:pt x="3134" y="577"/>
                  </a:lnTo>
                  <a:lnTo>
                    <a:pt x="3137" y="574"/>
                  </a:lnTo>
                  <a:lnTo>
                    <a:pt x="3142" y="572"/>
                  </a:lnTo>
                  <a:lnTo>
                    <a:pt x="3145" y="570"/>
                  </a:lnTo>
                  <a:lnTo>
                    <a:pt x="3148" y="566"/>
                  </a:lnTo>
                  <a:lnTo>
                    <a:pt x="3148" y="564"/>
                  </a:lnTo>
                  <a:lnTo>
                    <a:pt x="3150" y="562"/>
                  </a:lnTo>
                  <a:lnTo>
                    <a:pt x="3156" y="558"/>
                  </a:lnTo>
                  <a:lnTo>
                    <a:pt x="3161" y="553"/>
                  </a:lnTo>
                  <a:lnTo>
                    <a:pt x="3165" y="549"/>
                  </a:lnTo>
                  <a:lnTo>
                    <a:pt x="3168" y="544"/>
                  </a:lnTo>
                  <a:lnTo>
                    <a:pt x="3171" y="541"/>
                  </a:lnTo>
                  <a:lnTo>
                    <a:pt x="3171" y="539"/>
                  </a:lnTo>
                  <a:lnTo>
                    <a:pt x="3173" y="537"/>
                  </a:lnTo>
                  <a:lnTo>
                    <a:pt x="3174" y="535"/>
                  </a:lnTo>
                  <a:lnTo>
                    <a:pt x="3176" y="529"/>
                  </a:lnTo>
                  <a:lnTo>
                    <a:pt x="3180" y="526"/>
                  </a:lnTo>
                  <a:lnTo>
                    <a:pt x="3180" y="523"/>
                  </a:lnTo>
                  <a:lnTo>
                    <a:pt x="3180" y="520"/>
                  </a:lnTo>
                  <a:lnTo>
                    <a:pt x="3181" y="518"/>
                  </a:lnTo>
                  <a:lnTo>
                    <a:pt x="3185" y="513"/>
                  </a:lnTo>
                  <a:lnTo>
                    <a:pt x="3189" y="514"/>
                  </a:lnTo>
                  <a:lnTo>
                    <a:pt x="3185" y="513"/>
                  </a:lnTo>
                  <a:lnTo>
                    <a:pt x="3189" y="513"/>
                  </a:lnTo>
                  <a:lnTo>
                    <a:pt x="3190" y="514"/>
                  </a:lnTo>
                  <a:lnTo>
                    <a:pt x="3189"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grpSp>
      <p:sp>
        <p:nvSpPr>
          <p:cNvPr id="11" name="Subtitle 2">
            <a:extLst>
              <a:ext uri="{FF2B5EF4-FFF2-40B4-BE49-F238E27FC236}">
                <a16:creationId xmlns:a16="http://schemas.microsoft.com/office/drawing/2014/main" id="{BA7EF255-D78D-4D1D-8F44-38795C55E334}"/>
              </a:ext>
            </a:extLst>
          </p:cNvPr>
          <p:cNvSpPr>
            <a:spLocks noGrp="1"/>
          </p:cNvSpPr>
          <p:nvPr>
            <p:ph type="subTitle" idx="13" hasCustomPrompt="1"/>
          </p:nvPr>
        </p:nvSpPr>
        <p:spPr>
          <a:xfrm>
            <a:off x="625474" y="652981"/>
            <a:ext cx="4197144" cy="521175"/>
          </a:xfrm>
          <a:prstGeom prst="rect">
            <a:avLst/>
          </a:prstGeom>
        </p:spPr>
        <p:txBody>
          <a:bodyPr/>
          <a:lstStyle>
            <a:lvl1pPr marL="0" indent="0" algn="l">
              <a:buNone/>
              <a:defRPr sz="2800">
                <a:solidFill>
                  <a:srgbClr val="DA291C"/>
                </a:solidFill>
                <a:latin typeface="Trade Gothic LT Com Cn" panose="020B0806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TITLE</a:t>
            </a:r>
          </a:p>
        </p:txBody>
      </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flipH="1">
            <a:off x="533301" y="3630521"/>
            <a:ext cx="2863153"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3350082" y="3566479"/>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9117322" y="2502350"/>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3</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9117322" y="2835138"/>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1" name="Text Placeholder 8">
            <a:extLst>
              <a:ext uri="{FF2B5EF4-FFF2-40B4-BE49-F238E27FC236}">
                <a16:creationId xmlns:a16="http://schemas.microsoft.com/office/drawing/2014/main" id="{FE2DA9A7-318E-427B-8232-08A3B866384A}"/>
              </a:ext>
            </a:extLst>
          </p:cNvPr>
          <p:cNvSpPr>
            <a:spLocks noGrp="1"/>
          </p:cNvSpPr>
          <p:nvPr>
            <p:ph type="body" sz="quarter" idx="16" hasCustomPrompt="1"/>
          </p:nvPr>
        </p:nvSpPr>
        <p:spPr>
          <a:xfrm>
            <a:off x="9123155" y="4019079"/>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4</a:t>
            </a:r>
          </a:p>
        </p:txBody>
      </p:sp>
      <p:sp>
        <p:nvSpPr>
          <p:cNvPr id="22" name="Text Placeholder 8">
            <a:extLst>
              <a:ext uri="{FF2B5EF4-FFF2-40B4-BE49-F238E27FC236}">
                <a16:creationId xmlns:a16="http://schemas.microsoft.com/office/drawing/2014/main" id="{3B56D656-D33E-4DA1-A7E0-8335921CBCEE}"/>
              </a:ext>
            </a:extLst>
          </p:cNvPr>
          <p:cNvSpPr>
            <a:spLocks noGrp="1"/>
          </p:cNvSpPr>
          <p:nvPr>
            <p:ph type="body" sz="quarter" idx="17" hasCustomPrompt="1"/>
          </p:nvPr>
        </p:nvSpPr>
        <p:spPr>
          <a:xfrm>
            <a:off x="9123155" y="4351867"/>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460716" y="3332448"/>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1</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460716" y="3665236"/>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467855" y="4986920"/>
            <a:ext cx="2667967" cy="260296"/>
          </a:xfrm>
          <a:prstGeom prst="rect">
            <a:avLst/>
          </a:prstGeom>
        </p:spPr>
        <p:txBody>
          <a:bodyPr/>
          <a:lstStyle>
            <a:lvl1pPr marL="0" indent="0">
              <a:buNone/>
              <a:defRPr sz="1600">
                <a:solidFill>
                  <a:srgbClr val="DA291C"/>
                </a:solidFill>
                <a:latin typeface="Trade Gothic LT Com Bold Conden" panose="020B0806040303020004" pitchFamily="34" charset="0"/>
              </a:defRPr>
            </a:lvl1pPr>
          </a:lstStyle>
          <a:p>
            <a:pPr lvl="0"/>
            <a:r>
              <a:rPr lang="en-GB"/>
              <a:t>Click to add item 2</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467855" y="5319708"/>
            <a:ext cx="2667967" cy="726472"/>
          </a:xfrm>
          <a:prstGeom prst="rect">
            <a:avLst/>
          </a:prstGeom>
        </p:spPr>
        <p:txBody>
          <a:bodyPr/>
          <a:lstStyle>
            <a:lvl1pPr marL="0" indent="0">
              <a:buNone/>
              <a:defRPr sz="1100" baseline="0">
                <a:solidFill>
                  <a:sysClr val="windowText" lastClr="000000"/>
                </a:solidFill>
                <a:latin typeface="Gill Sans Infant Std" panose="020B0502020104020203" pitchFamily="34" charset="0"/>
              </a:defRPr>
            </a:lvl1pPr>
          </a:lstStyle>
          <a:p>
            <a:pPr lvl="0"/>
            <a:r>
              <a:rPr lang="en-GB" dirty="0"/>
              <a:t>Click to add text</a:t>
            </a:r>
          </a:p>
        </p:txBody>
      </p:sp>
      <p:cxnSp>
        <p:nvCxnSpPr>
          <p:cNvPr id="264" name="Straight Connector 263">
            <a:extLst>
              <a:ext uri="{FF2B5EF4-FFF2-40B4-BE49-F238E27FC236}">
                <a16:creationId xmlns:a16="http://schemas.microsoft.com/office/drawing/2014/main" id="{31CC761B-6B0F-4FBD-82FE-75D8F8F0ED2D}"/>
              </a:ext>
            </a:extLst>
          </p:cNvPr>
          <p:cNvCxnSpPr>
            <a:cxnSpLocks/>
          </p:cNvCxnSpPr>
          <p:nvPr userDrawn="1"/>
        </p:nvCxnSpPr>
        <p:spPr>
          <a:xfrm flipH="1">
            <a:off x="565950" y="5291079"/>
            <a:ext cx="3636000"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42349655-16C2-4422-804B-57EDE44B2D53}"/>
              </a:ext>
            </a:extLst>
          </p:cNvPr>
          <p:cNvSpPr/>
          <p:nvPr userDrawn="1"/>
        </p:nvSpPr>
        <p:spPr>
          <a:xfrm>
            <a:off x="4156453" y="5237085"/>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6" name="Straight Connector 265">
            <a:extLst>
              <a:ext uri="{FF2B5EF4-FFF2-40B4-BE49-F238E27FC236}">
                <a16:creationId xmlns:a16="http://schemas.microsoft.com/office/drawing/2014/main" id="{62D62DDB-B767-4FA1-B4EC-7D07F1BFD3A3}"/>
              </a:ext>
            </a:extLst>
          </p:cNvPr>
          <p:cNvCxnSpPr>
            <a:cxnSpLocks/>
          </p:cNvCxnSpPr>
          <p:nvPr userDrawn="1"/>
        </p:nvCxnSpPr>
        <p:spPr>
          <a:xfrm flipH="1">
            <a:off x="7901920" y="2817715"/>
            <a:ext cx="3888000"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D59BF91D-7B38-4E11-978C-749C7CC1A1ED}"/>
              </a:ext>
            </a:extLst>
          </p:cNvPr>
          <p:cNvSpPr/>
          <p:nvPr userDrawn="1"/>
        </p:nvSpPr>
        <p:spPr>
          <a:xfrm>
            <a:off x="7812785" y="2754235"/>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8" name="Straight Connector 267">
            <a:extLst>
              <a:ext uri="{FF2B5EF4-FFF2-40B4-BE49-F238E27FC236}">
                <a16:creationId xmlns:a16="http://schemas.microsoft.com/office/drawing/2014/main" id="{3506577B-B953-4B07-B7CC-EB13F237D110}"/>
              </a:ext>
            </a:extLst>
          </p:cNvPr>
          <p:cNvCxnSpPr>
            <a:cxnSpLocks/>
          </p:cNvCxnSpPr>
          <p:nvPr userDrawn="1"/>
        </p:nvCxnSpPr>
        <p:spPr>
          <a:xfrm flipH="1">
            <a:off x="6365767" y="4317927"/>
            <a:ext cx="5419522" cy="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9" name="Oval 268">
            <a:extLst>
              <a:ext uri="{FF2B5EF4-FFF2-40B4-BE49-F238E27FC236}">
                <a16:creationId xmlns:a16="http://schemas.microsoft.com/office/drawing/2014/main" id="{D14C773D-BD3E-4C68-9211-9B0F0DB1B38F}"/>
              </a:ext>
            </a:extLst>
          </p:cNvPr>
          <p:cNvSpPr/>
          <p:nvPr userDrawn="1"/>
        </p:nvSpPr>
        <p:spPr>
          <a:xfrm>
            <a:off x="6276632" y="4264495"/>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Tree>
    <p:extLst>
      <p:ext uri="{BB962C8B-B14F-4D97-AF65-F5344CB8AC3E}">
        <p14:creationId xmlns:p14="http://schemas.microsoft.com/office/powerpoint/2010/main" val="169764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E533B9-4D20-43D6-83B9-BE44B3D63306}"/>
              </a:ext>
            </a:extLst>
          </p:cNvPr>
          <p:cNvSpPr/>
          <p:nvPr userDrawn="1"/>
        </p:nvSpPr>
        <p:spPr>
          <a:xfrm>
            <a:off x="0" y="0"/>
            <a:ext cx="12192000" cy="6858000"/>
          </a:xfrm>
          <a:prstGeom prst="rect">
            <a:avLst/>
          </a:prstGeom>
          <a:gradFill flip="none" rotWithShape="1">
            <a:gsLst>
              <a:gs pos="25000">
                <a:srgbClr val="FA0007"/>
              </a:gs>
              <a:gs pos="100000">
                <a:srgbClr val="741719"/>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Infant Std" panose="020B0502020104020203" pitchFamily="34" charset="0"/>
            </a:endParaRPr>
          </a:p>
        </p:txBody>
      </p:sp>
      <p:sp>
        <p:nvSpPr>
          <p:cNvPr id="8" name="Rectangle: Rounded Corners 7">
            <a:extLst>
              <a:ext uri="{FF2B5EF4-FFF2-40B4-BE49-F238E27FC236}">
                <a16:creationId xmlns:a16="http://schemas.microsoft.com/office/drawing/2014/main" id="{73A7B436-8322-4B04-8A36-C2656B140A43}"/>
              </a:ext>
            </a:extLst>
          </p:cNvPr>
          <p:cNvSpPr/>
          <p:nvPr userDrawn="1"/>
        </p:nvSpPr>
        <p:spPr>
          <a:xfrm>
            <a:off x="812848" y="3949002"/>
            <a:ext cx="2975380"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1" name="Rectangle: Rounded Corners 10">
            <a:extLst>
              <a:ext uri="{FF2B5EF4-FFF2-40B4-BE49-F238E27FC236}">
                <a16:creationId xmlns:a16="http://schemas.microsoft.com/office/drawing/2014/main" id="{560ECDF8-F58C-45C6-9666-987DDB4A85CB}"/>
              </a:ext>
            </a:extLst>
          </p:cNvPr>
          <p:cNvSpPr/>
          <p:nvPr userDrawn="1"/>
        </p:nvSpPr>
        <p:spPr>
          <a:xfrm>
            <a:off x="815323" y="4525231"/>
            <a:ext cx="2972905"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3" name="Title 1">
            <a:extLst>
              <a:ext uri="{FF2B5EF4-FFF2-40B4-BE49-F238E27FC236}">
                <a16:creationId xmlns:a16="http://schemas.microsoft.com/office/drawing/2014/main" id="{8B3BD708-619D-4A10-A3AF-B273CD72ECBC}"/>
              </a:ext>
            </a:extLst>
          </p:cNvPr>
          <p:cNvSpPr>
            <a:spLocks noGrp="1"/>
          </p:cNvSpPr>
          <p:nvPr>
            <p:ph type="ctrTitle" idx="4294967295" hasCustomPrompt="1"/>
          </p:nvPr>
        </p:nvSpPr>
        <p:spPr>
          <a:xfrm>
            <a:off x="855682" y="4014816"/>
            <a:ext cx="2971735" cy="1218824"/>
          </a:xfrm>
          <a:prstGeom prst="rect">
            <a:avLst/>
          </a:prstGeom>
          <a:noFill/>
        </p:spPr>
        <p:txBody>
          <a:bodyPr>
            <a:noAutofit/>
          </a:bodyPr>
          <a:lstStyle>
            <a:lvl1pPr>
              <a:defRPr baseline="0">
                <a:latin typeface="Oswald" pitchFamily="2" charset="0"/>
                <a:cs typeface="Segoe UI Light" panose="020B0502040204020203" pitchFamily="34" charset="0"/>
              </a:defRPr>
            </a:lvl1pPr>
          </a:lstStyle>
          <a:p>
            <a:r>
              <a:rPr lang="en-US" sz="4400" kern="0" dirty="0">
                <a:latin typeface="Oswald" pitchFamily="2" charset="0"/>
              </a:rPr>
              <a:t>WHAT IS THE CHALLENGE?</a:t>
            </a:r>
            <a:endParaRPr lang="en-US" sz="4400" kern="0" dirty="0">
              <a:latin typeface="Trade Gothic LT Com Bold Conden" panose="020B0806040303020004" pitchFamily="34" charset="77"/>
            </a:endParaRPr>
          </a:p>
        </p:txBody>
      </p:sp>
    </p:spTree>
    <p:extLst>
      <p:ext uri="{BB962C8B-B14F-4D97-AF65-F5344CB8AC3E}">
        <p14:creationId xmlns:p14="http://schemas.microsoft.com/office/powerpoint/2010/main" val="3240166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809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‹Nº›</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Tree>
    <p:extLst>
      <p:ext uri="{BB962C8B-B14F-4D97-AF65-F5344CB8AC3E}">
        <p14:creationId xmlns:p14="http://schemas.microsoft.com/office/powerpoint/2010/main" val="180248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5" name="Rectangle 14">
            <a:extLst>
              <a:ext uri="{FF2B5EF4-FFF2-40B4-BE49-F238E27FC236}">
                <a16:creationId xmlns:a16="http://schemas.microsoft.com/office/drawing/2014/main" id="{67056C38-982E-4798-B6C2-CC36E64C3CCB}"/>
              </a:ext>
            </a:extLst>
          </p:cNvPr>
          <p:cNvSpPr/>
          <p:nvPr userDrawn="1"/>
        </p:nvSpPr>
        <p:spPr>
          <a:xfrm rot="10800000">
            <a:off x="773723" y="5076008"/>
            <a:ext cx="10560818" cy="1781987"/>
          </a:xfrm>
          <a:prstGeom prst="rect">
            <a:avLst/>
          </a:prstGeom>
          <a:gradFill flip="none" rotWithShape="1">
            <a:gsLst>
              <a:gs pos="35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Picture Placeholder 6">
            <a:extLst>
              <a:ext uri="{FF2B5EF4-FFF2-40B4-BE49-F238E27FC236}">
                <a16:creationId xmlns:a16="http://schemas.microsoft.com/office/drawing/2014/main" id="{8F483C17-FB44-4AE8-A550-F07A63C26AA4}"/>
              </a:ext>
            </a:extLst>
          </p:cNvPr>
          <p:cNvSpPr>
            <a:spLocks noGrp="1"/>
          </p:cNvSpPr>
          <p:nvPr>
            <p:ph type="pic" sz="quarter" idx="10" hasCustomPrompt="1"/>
          </p:nvPr>
        </p:nvSpPr>
        <p:spPr>
          <a:xfrm>
            <a:off x="7293896" y="693336"/>
            <a:ext cx="3561073" cy="5556820"/>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picture</a:t>
            </a:r>
          </a:p>
        </p:txBody>
      </p:sp>
    </p:spTree>
    <p:extLst>
      <p:ext uri="{BB962C8B-B14F-4D97-AF65-F5344CB8AC3E}">
        <p14:creationId xmlns:p14="http://schemas.microsoft.com/office/powerpoint/2010/main" val="89985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Rectangle 8">
            <a:extLst>
              <a:ext uri="{FF2B5EF4-FFF2-40B4-BE49-F238E27FC236}">
                <a16:creationId xmlns:a16="http://schemas.microsoft.com/office/drawing/2014/main" id="{81E5BD17-5686-4F22-985C-280DEFF3F9AC}"/>
              </a:ext>
            </a:extLst>
          </p:cNvPr>
          <p:cNvSpPr/>
          <p:nvPr userDrawn="1"/>
        </p:nvSpPr>
        <p:spPr>
          <a:xfrm>
            <a:off x="0" y="5614034"/>
            <a:ext cx="12192000" cy="1243966"/>
          </a:xfrm>
          <a:prstGeom prst="rect">
            <a:avLst/>
          </a:prstGeom>
          <a:gradFill flip="none" rotWithShape="1">
            <a:gsLst>
              <a:gs pos="17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264695" y="153000"/>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4" name="Title 1">
            <a:extLst>
              <a:ext uri="{FF2B5EF4-FFF2-40B4-BE49-F238E27FC236}">
                <a16:creationId xmlns:a16="http://schemas.microsoft.com/office/drawing/2014/main" id="{874121E4-7FCF-E743-9C0C-94AD91EB8FDC}"/>
              </a:ext>
            </a:extLst>
          </p:cNvPr>
          <p:cNvSpPr>
            <a:spLocks noGrp="1"/>
          </p:cNvSpPr>
          <p:nvPr>
            <p:ph type="ctrTitle" hasCustomPrompt="1"/>
          </p:nvPr>
        </p:nvSpPr>
        <p:spPr>
          <a:xfrm>
            <a:off x="4013701" y="1572158"/>
            <a:ext cx="4089196" cy="3242536"/>
          </a:xfrm>
          <a:prstGeom prst="rect">
            <a:avLst/>
          </a:prstGeom>
          <a:effectLst>
            <a:softEdge rad="0"/>
          </a:effectLst>
        </p:spPr>
        <p:txBody>
          <a:bodyPr lIns="45720" tIns="45720" rIns="45720" anchor="ctr" anchorCtr="0">
            <a:noAutofit/>
          </a:bodyPr>
          <a:lstStyle>
            <a:lvl1pPr algn="ctr">
              <a:defRPr sz="1400" kern="900" spc="0" baseline="0">
                <a:latin typeface="Lato" panose="020F0502020204030203" pitchFamily="34" charset="0"/>
              </a:defRPr>
            </a:lvl1pPr>
          </a:lstStyle>
          <a:p>
            <a:r>
              <a:rPr lang="en-US" dirty="0"/>
              <a:t>Click to add sponsor message</a:t>
            </a:r>
          </a:p>
        </p:txBody>
      </p:sp>
      <p:sp>
        <p:nvSpPr>
          <p:cNvPr id="5" name="Subtitle 2">
            <a:extLst>
              <a:ext uri="{FF2B5EF4-FFF2-40B4-BE49-F238E27FC236}">
                <a16:creationId xmlns:a16="http://schemas.microsoft.com/office/drawing/2014/main" id="{02F84E35-D3E0-F244-BB1E-42D137F26A5C}"/>
              </a:ext>
            </a:extLst>
          </p:cNvPr>
          <p:cNvSpPr>
            <a:spLocks noGrp="1"/>
          </p:cNvSpPr>
          <p:nvPr>
            <p:ph type="subTitle" idx="13" hasCustomPrompt="1"/>
          </p:nvPr>
        </p:nvSpPr>
        <p:spPr>
          <a:xfrm>
            <a:off x="5280049" y="5468171"/>
            <a:ext cx="3965751" cy="376810"/>
          </a:xfrm>
          <a:prstGeom prst="rect">
            <a:avLst/>
          </a:prstGeom>
        </p:spPr>
        <p:txBody>
          <a:bodyPr/>
          <a:lstStyle>
            <a:lvl1pPr marL="0" indent="0" algn="l">
              <a:buNone/>
              <a:defRPr sz="2000">
                <a:solidFill>
                  <a:srgbClr val="DA291C"/>
                </a:solidFill>
                <a:latin typeface="Oswa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SPONSOR NAME</a:t>
            </a:r>
          </a:p>
        </p:txBody>
      </p:sp>
      <p:sp>
        <p:nvSpPr>
          <p:cNvPr id="11" name="TextBox 10">
            <a:extLst>
              <a:ext uri="{FF2B5EF4-FFF2-40B4-BE49-F238E27FC236}">
                <a16:creationId xmlns:a16="http://schemas.microsoft.com/office/drawing/2014/main" id="{C5A208DA-7BC6-4514-8EC4-804DBB44231D}"/>
              </a:ext>
            </a:extLst>
          </p:cNvPr>
          <p:cNvSpPr txBox="1"/>
          <p:nvPr userDrawn="1"/>
        </p:nvSpPr>
        <p:spPr>
          <a:xfrm>
            <a:off x="2870798" y="1746876"/>
            <a:ext cx="529390" cy="1446550"/>
          </a:xfrm>
          <a:prstGeom prst="rect">
            <a:avLst/>
          </a:prstGeom>
          <a:noFill/>
        </p:spPr>
        <p:txBody>
          <a:bodyPr wrap="square" rtlCol="0">
            <a:spAutoFit/>
          </a:bodyPr>
          <a:lstStyle/>
          <a:p>
            <a:r>
              <a:rPr lang="en-GB" sz="8800" dirty="0">
                <a:solidFill>
                  <a:srgbClr val="DA291C"/>
                </a:solidFill>
                <a:latin typeface="Gill Sans Infant Std" panose="020B0502020104020203" pitchFamily="34" charset="0"/>
              </a:rPr>
              <a:t>“</a:t>
            </a:r>
            <a:endParaRPr lang="en-GB" sz="13800" dirty="0">
              <a:solidFill>
                <a:srgbClr val="DA291C"/>
              </a:solidFill>
              <a:latin typeface="Gill Sans Infant Std" panose="020B0502020104020203" pitchFamily="34" charset="0"/>
            </a:endParaRPr>
          </a:p>
        </p:txBody>
      </p:sp>
      <p:sp>
        <p:nvSpPr>
          <p:cNvPr id="12" name="TextBox 11">
            <a:extLst>
              <a:ext uri="{FF2B5EF4-FFF2-40B4-BE49-F238E27FC236}">
                <a16:creationId xmlns:a16="http://schemas.microsoft.com/office/drawing/2014/main" id="{D576AC72-409F-4AA0-B488-2801C8F049C3}"/>
              </a:ext>
            </a:extLst>
          </p:cNvPr>
          <p:cNvSpPr txBox="1"/>
          <p:nvPr userDrawn="1"/>
        </p:nvSpPr>
        <p:spPr>
          <a:xfrm>
            <a:off x="8716410" y="3945121"/>
            <a:ext cx="529390" cy="1446550"/>
          </a:xfrm>
          <a:prstGeom prst="rect">
            <a:avLst/>
          </a:prstGeom>
          <a:noFill/>
        </p:spPr>
        <p:txBody>
          <a:bodyPr wrap="square" rtlCol="0">
            <a:spAutoFit/>
          </a:bodyPr>
          <a:lstStyle/>
          <a:p>
            <a:r>
              <a:rPr lang="en-GB" sz="8800" dirty="0">
                <a:solidFill>
                  <a:srgbClr val="DA291C"/>
                </a:solidFill>
                <a:latin typeface="Gill Sans Infant Std" panose="020B0502020104020203" pitchFamily="34" charset="0"/>
              </a:rPr>
              <a:t>”</a:t>
            </a:r>
          </a:p>
        </p:txBody>
      </p:sp>
      <p:sp>
        <p:nvSpPr>
          <p:cNvPr id="6" name="Picture Placeholder 5">
            <a:extLst>
              <a:ext uri="{FF2B5EF4-FFF2-40B4-BE49-F238E27FC236}">
                <a16:creationId xmlns:a16="http://schemas.microsoft.com/office/drawing/2014/main" id="{FBC392E8-49E1-4DA2-AA20-773CEBF13985}"/>
              </a:ext>
            </a:extLst>
          </p:cNvPr>
          <p:cNvSpPr>
            <a:spLocks noGrp="1"/>
          </p:cNvSpPr>
          <p:nvPr>
            <p:ph type="pic" sz="quarter" idx="14" hasCustomPrompt="1"/>
          </p:nvPr>
        </p:nvSpPr>
        <p:spPr>
          <a:xfrm>
            <a:off x="4013701" y="5085635"/>
            <a:ext cx="1134000" cy="1134000"/>
          </a:xfrm>
          <a:prstGeom prst="ellipse">
            <a:avLst/>
          </a:prstGeom>
          <a:pattFill prst="pct5">
            <a:fgClr>
              <a:schemeClr val="bg1">
                <a:lumMod val="75000"/>
              </a:schemeClr>
            </a:fgClr>
            <a:bgClr>
              <a:schemeClr val="bg1"/>
            </a:bgClr>
          </a:pattFill>
        </p:spPr>
        <p:txBody>
          <a:bodyPr/>
          <a:lstStyle>
            <a:lvl1pPr marL="0" indent="0" algn="ctr">
              <a:buNone/>
              <a:defRPr sz="1200">
                <a:latin typeface="Lato" panose="020F0502020204030203" pitchFamily="34" charset="0"/>
              </a:defRPr>
            </a:lvl1pPr>
          </a:lstStyle>
          <a:p>
            <a:r>
              <a:rPr lang="en-GB" dirty="0"/>
              <a:t>Add sponsor picture here</a:t>
            </a:r>
          </a:p>
        </p:txBody>
      </p:sp>
    </p:spTree>
    <p:extLst>
      <p:ext uri="{BB962C8B-B14F-4D97-AF65-F5344CB8AC3E}">
        <p14:creationId xmlns:p14="http://schemas.microsoft.com/office/powerpoint/2010/main" val="91386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512" name="Rectangle 511">
            <a:extLst>
              <a:ext uri="{FF2B5EF4-FFF2-40B4-BE49-F238E27FC236}">
                <a16:creationId xmlns:a16="http://schemas.microsoft.com/office/drawing/2014/main" id="{03FDEAD6-1143-4CBA-A414-9290813AF74E}"/>
              </a:ext>
            </a:extLst>
          </p:cNvPr>
          <p:cNvSpPr/>
          <p:nvPr userDrawn="1"/>
        </p:nvSpPr>
        <p:spPr>
          <a:xfrm>
            <a:off x="0" y="5614034"/>
            <a:ext cx="12192000" cy="1243966"/>
          </a:xfrm>
          <a:prstGeom prst="rect">
            <a:avLst/>
          </a:prstGeom>
          <a:gradFill flip="none" rotWithShape="1">
            <a:gsLst>
              <a:gs pos="33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56168" y="153000"/>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270" name="Chart Placeholder 269">
            <a:extLst>
              <a:ext uri="{FF2B5EF4-FFF2-40B4-BE49-F238E27FC236}">
                <a16:creationId xmlns:a16="http://schemas.microsoft.com/office/drawing/2014/main" id="{BE404576-A498-491E-8702-D63A8C69D08A}"/>
              </a:ext>
            </a:extLst>
          </p:cNvPr>
          <p:cNvSpPr>
            <a:spLocks noGrp="1"/>
          </p:cNvSpPr>
          <p:nvPr>
            <p:ph type="chart" sz="quarter" idx="22" hasCustomPrompt="1"/>
          </p:nvPr>
        </p:nvSpPr>
        <p:spPr>
          <a:xfrm>
            <a:off x="8074274" y="2795865"/>
            <a:ext cx="3505150" cy="2969727"/>
          </a:xfrm>
          <a:prstGeom prst="rect">
            <a:avLst/>
          </a:prstGeom>
          <a:pattFill prst="pct5">
            <a:fgClr>
              <a:srgbClr val="D1CCBD"/>
            </a:fgClr>
            <a:bgClr>
              <a:schemeClr val="bg1"/>
            </a:bgClr>
          </a:pattFill>
        </p:spPr>
        <p:txBody>
          <a:bodyPr/>
          <a:lstStyle>
            <a:lvl1pPr marL="0" indent="0">
              <a:buNone/>
              <a:defRPr sz="1100">
                <a:latin typeface="Lato" panose="020F0502020204030203" pitchFamily="34" charset="0"/>
              </a:defRPr>
            </a:lvl1pPr>
          </a:lstStyle>
          <a:p>
            <a:r>
              <a:rPr lang="en-GB" dirty="0"/>
              <a:t>Click to add chart (visualize the total size of the problem vs size of the problem your idea is trying to address)</a:t>
            </a:r>
          </a:p>
          <a:p>
            <a:endParaRPr lang="en-GB" dirty="0"/>
          </a:p>
        </p:txBody>
      </p:sp>
      <p:grpSp>
        <p:nvGrpSpPr>
          <p:cNvPr id="271" name="Group 270">
            <a:extLst>
              <a:ext uri="{FF2B5EF4-FFF2-40B4-BE49-F238E27FC236}">
                <a16:creationId xmlns:a16="http://schemas.microsoft.com/office/drawing/2014/main" id="{59ABF93C-3ACE-4CA4-A536-AE6AA1FD5540}"/>
              </a:ext>
            </a:extLst>
          </p:cNvPr>
          <p:cNvGrpSpPr/>
          <p:nvPr userDrawn="1"/>
        </p:nvGrpSpPr>
        <p:grpSpPr>
          <a:xfrm>
            <a:off x="842574" y="1943505"/>
            <a:ext cx="6545868" cy="3517527"/>
            <a:chOff x="2197101" y="1982788"/>
            <a:chExt cx="7789861" cy="3825875"/>
          </a:xfrm>
          <a:gradFill>
            <a:gsLst>
              <a:gs pos="0">
                <a:srgbClr val="D1CCBD"/>
              </a:gs>
              <a:gs pos="75000">
                <a:srgbClr val="D1CCBD"/>
              </a:gs>
            </a:gsLst>
            <a:lin ang="2700000" scaled="0"/>
          </a:gradFill>
        </p:grpSpPr>
        <p:grpSp>
          <p:nvGrpSpPr>
            <p:cNvPr id="272" name="Group 206">
              <a:extLst>
                <a:ext uri="{FF2B5EF4-FFF2-40B4-BE49-F238E27FC236}">
                  <a16:creationId xmlns:a16="http://schemas.microsoft.com/office/drawing/2014/main" id="{0DF041C6-4451-43AB-AF9D-9E28777F1569}"/>
                </a:ext>
              </a:extLst>
            </p:cNvPr>
            <p:cNvGrpSpPr>
              <a:grpSpLocks/>
            </p:cNvGrpSpPr>
            <p:nvPr/>
          </p:nvGrpSpPr>
          <p:grpSpPr bwMode="auto">
            <a:xfrm>
              <a:off x="2882900" y="1997075"/>
              <a:ext cx="6932612" cy="3551238"/>
              <a:chOff x="1816" y="1258"/>
              <a:chExt cx="4367" cy="2237"/>
            </a:xfrm>
            <a:grpFill/>
          </p:grpSpPr>
          <p:sp>
            <p:nvSpPr>
              <p:cNvPr id="306" name="Freeform 6">
                <a:extLst>
                  <a:ext uri="{FF2B5EF4-FFF2-40B4-BE49-F238E27FC236}">
                    <a16:creationId xmlns:a16="http://schemas.microsoft.com/office/drawing/2014/main" id="{DFA7C829-B7FD-4251-B905-0D3CC20C934D}"/>
                  </a:ext>
                </a:extLst>
              </p:cNvPr>
              <p:cNvSpPr>
                <a:spLocks/>
              </p:cNvSpPr>
              <p:nvPr/>
            </p:nvSpPr>
            <p:spPr bwMode="auto">
              <a:xfrm>
                <a:off x="1816" y="1905"/>
                <a:ext cx="1" cy="3"/>
              </a:xfrm>
              <a:custGeom>
                <a:avLst/>
                <a:gdLst>
                  <a:gd name="T0" fmla="*/ 0 w 1"/>
                  <a:gd name="T1" fmla="*/ 0 h 3"/>
                  <a:gd name="T2" fmla="*/ 0 w 1"/>
                  <a:gd name="T3" fmla="*/ 0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7" name="Freeform 7">
                <a:extLst>
                  <a:ext uri="{FF2B5EF4-FFF2-40B4-BE49-F238E27FC236}">
                    <a16:creationId xmlns:a16="http://schemas.microsoft.com/office/drawing/2014/main" id="{009AAE99-F129-46A9-B8FA-FF64878C767A}"/>
                  </a:ext>
                </a:extLst>
              </p:cNvPr>
              <p:cNvSpPr>
                <a:spLocks/>
              </p:cNvSpPr>
              <p:nvPr/>
            </p:nvSpPr>
            <p:spPr bwMode="auto">
              <a:xfrm>
                <a:off x="1817" y="1903"/>
                <a:ext cx="21" cy="17"/>
              </a:xfrm>
              <a:custGeom>
                <a:avLst/>
                <a:gdLst>
                  <a:gd name="T0" fmla="*/ 9 w 21"/>
                  <a:gd name="T1" fmla="*/ 15 h 17"/>
                  <a:gd name="T2" fmla="*/ 5 w 21"/>
                  <a:gd name="T3" fmla="*/ 13 h 17"/>
                  <a:gd name="T4" fmla="*/ 8 w 21"/>
                  <a:gd name="T5" fmla="*/ 17 h 17"/>
                  <a:gd name="T6" fmla="*/ 10 w 21"/>
                  <a:gd name="T7" fmla="*/ 15 h 17"/>
                  <a:gd name="T8" fmla="*/ 11 w 21"/>
                  <a:gd name="T9" fmla="*/ 13 h 17"/>
                  <a:gd name="T10" fmla="*/ 9 w 21"/>
                  <a:gd name="T11" fmla="*/ 11 h 17"/>
                  <a:gd name="T12" fmla="*/ 11 w 21"/>
                  <a:gd name="T13" fmla="*/ 11 h 17"/>
                  <a:gd name="T14" fmla="*/ 17 w 21"/>
                  <a:gd name="T15" fmla="*/ 13 h 17"/>
                  <a:gd name="T16" fmla="*/ 19 w 21"/>
                  <a:gd name="T17" fmla="*/ 14 h 17"/>
                  <a:gd name="T18" fmla="*/ 21 w 21"/>
                  <a:gd name="T19" fmla="*/ 12 h 17"/>
                  <a:gd name="T20" fmla="*/ 20 w 21"/>
                  <a:gd name="T21" fmla="*/ 10 h 17"/>
                  <a:gd name="T22" fmla="*/ 14 w 21"/>
                  <a:gd name="T23" fmla="*/ 10 h 17"/>
                  <a:gd name="T24" fmla="*/ 12 w 21"/>
                  <a:gd name="T25" fmla="*/ 8 h 17"/>
                  <a:gd name="T26" fmla="*/ 7 w 21"/>
                  <a:gd name="T27" fmla="*/ 4 h 17"/>
                  <a:gd name="T28" fmla="*/ 14 w 21"/>
                  <a:gd name="T29" fmla="*/ 8 h 17"/>
                  <a:gd name="T30" fmla="*/ 18 w 21"/>
                  <a:gd name="T31" fmla="*/ 9 h 17"/>
                  <a:gd name="T32" fmla="*/ 17 w 21"/>
                  <a:gd name="T33" fmla="*/ 5 h 17"/>
                  <a:gd name="T34" fmla="*/ 19 w 21"/>
                  <a:gd name="T35" fmla="*/ 6 h 17"/>
                  <a:gd name="T36" fmla="*/ 20 w 21"/>
                  <a:gd name="T37" fmla="*/ 4 h 17"/>
                  <a:gd name="T38" fmla="*/ 17 w 21"/>
                  <a:gd name="T39" fmla="*/ 2 h 17"/>
                  <a:gd name="T40" fmla="*/ 14 w 21"/>
                  <a:gd name="T41" fmla="*/ 2 h 17"/>
                  <a:gd name="T42" fmla="*/ 9 w 21"/>
                  <a:gd name="T43" fmla="*/ 4 h 17"/>
                  <a:gd name="T44" fmla="*/ 12 w 21"/>
                  <a:gd name="T45" fmla="*/ 2 h 17"/>
                  <a:gd name="T46" fmla="*/ 9 w 21"/>
                  <a:gd name="T47" fmla="*/ 0 h 17"/>
                  <a:gd name="T48" fmla="*/ 4 w 21"/>
                  <a:gd name="T49" fmla="*/ 0 h 17"/>
                  <a:gd name="T50" fmla="*/ 3 w 21"/>
                  <a:gd name="T51" fmla="*/ 2 h 17"/>
                  <a:gd name="T52" fmla="*/ 1 w 21"/>
                  <a:gd name="T53" fmla="*/ 0 h 17"/>
                  <a:gd name="T54" fmla="*/ 0 w 21"/>
                  <a:gd name="T55" fmla="*/ 2 h 17"/>
                  <a:gd name="T56" fmla="*/ 2 w 21"/>
                  <a:gd name="T57" fmla="*/ 5 h 17"/>
                  <a:gd name="T58" fmla="*/ 0 w 21"/>
                  <a:gd name="T59" fmla="*/ 8 h 17"/>
                  <a:gd name="T60" fmla="*/ 2 w 21"/>
                  <a:gd name="T61" fmla="*/ 9 h 17"/>
                  <a:gd name="T62" fmla="*/ 4 w 21"/>
                  <a:gd name="T63" fmla="*/ 12 h 17"/>
                  <a:gd name="T64" fmla="*/ 9 w 21"/>
                  <a:gd name="T65" fmla="*/ 15 h 17"/>
                  <a:gd name="T66" fmla="*/ 9 w 21"/>
                  <a:gd name="T6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7">
                    <a:moveTo>
                      <a:pt x="9" y="15"/>
                    </a:moveTo>
                    <a:lnTo>
                      <a:pt x="5" y="13"/>
                    </a:lnTo>
                    <a:lnTo>
                      <a:pt x="8" y="17"/>
                    </a:lnTo>
                    <a:lnTo>
                      <a:pt x="10" y="15"/>
                    </a:lnTo>
                    <a:lnTo>
                      <a:pt x="11" y="13"/>
                    </a:lnTo>
                    <a:lnTo>
                      <a:pt x="9" y="11"/>
                    </a:lnTo>
                    <a:lnTo>
                      <a:pt x="11" y="11"/>
                    </a:lnTo>
                    <a:lnTo>
                      <a:pt x="17" y="13"/>
                    </a:lnTo>
                    <a:lnTo>
                      <a:pt x="19" y="14"/>
                    </a:lnTo>
                    <a:lnTo>
                      <a:pt x="21" y="12"/>
                    </a:lnTo>
                    <a:lnTo>
                      <a:pt x="20" y="10"/>
                    </a:lnTo>
                    <a:lnTo>
                      <a:pt x="14" y="10"/>
                    </a:lnTo>
                    <a:lnTo>
                      <a:pt x="12" y="8"/>
                    </a:lnTo>
                    <a:lnTo>
                      <a:pt x="7" y="4"/>
                    </a:lnTo>
                    <a:lnTo>
                      <a:pt x="14" y="8"/>
                    </a:lnTo>
                    <a:lnTo>
                      <a:pt x="18" y="9"/>
                    </a:lnTo>
                    <a:lnTo>
                      <a:pt x="17" y="5"/>
                    </a:lnTo>
                    <a:lnTo>
                      <a:pt x="19" y="6"/>
                    </a:lnTo>
                    <a:lnTo>
                      <a:pt x="20" y="4"/>
                    </a:lnTo>
                    <a:lnTo>
                      <a:pt x="17" y="2"/>
                    </a:lnTo>
                    <a:lnTo>
                      <a:pt x="14" y="2"/>
                    </a:lnTo>
                    <a:lnTo>
                      <a:pt x="9" y="4"/>
                    </a:lnTo>
                    <a:lnTo>
                      <a:pt x="12" y="2"/>
                    </a:lnTo>
                    <a:lnTo>
                      <a:pt x="9" y="0"/>
                    </a:lnTo>
                    <a:lnTo>
                      <a:pt x="4" y="0"/>
                    </a:lnTo>
                    <a:lnTo>
                      <a:pt x="3" y="2"/>
                    </a:lnTo>
                    <a:lnTo>
                      <a:pt x="1" y="0"/>
                    </a:lnTo>
                    <a:lnTo>
                      <a:pt x="0" y="2"/>
                    </a:lnTo>
                    <a:lnTo>
                      <a:pt x="2" y="5"/>
                    </a:lnTo>
                    <a:lnTo>
                      <a:pt x="0" y="8"/>
                    </a:lnTo>
                    <a:lnTo>
                      <a:pt x="2" y="9"/>
                    </a:lnTo>
                    <a:lnTo>
                      <a:pt x="4" y="12"/>
                    </a:lnTo>
                    <a:lnTo>
                      <a:pt x="9" y="15"/>
                    </a:lnTo>
                    <a:lnTo>
                      <a:pt x="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8" name="Freeform 8">
                <a:extLst>
                  <a:ext uri="{FF2B5EF4-FFF2-40B4-BE49-F238E27FC236}">
                    <a16:creationId xmlns:a16="http://schemas.microsoft.com/office/drawing/2014/main" id="{A2E46E06-0E71-458A-A4CE-B21C93A80FEA}"/>
                  </a:ext>
                </a:extLst>
              </p:cNvPr>
              <p:cNvSpPr>
                <a:spLocks/>
              </p:cNvSpPr>
              <p:nvPr/>
            </p:nvSpPr>
            <p:spPr bwMode="auto">
              <a:xfrm>
                <a:off x="1828" y="1917"/>
                <a:ext cx="14" cy="24"/>
              </a:xfrm>
              <a:custGeom>
                <a:avLst/>
                <a:gdLst>
                  <a:gd name="T0" fmla="*/ 7 w 14"/>
                  <a:gd name="T1" fmla="*/ 17 h 24"/>
                  <a:gd name="T2" fmla="*/ 9 w 14"/>
                  <a:gd name="T3" fmla="*/ 16 h 24"/>
                  <a:gd name="T4" fmla="*/ 8 w 14"/>
                  <a:gd name="T5" fmla="*/ 18 h 24"/>
                  <a:gd name="T6" fmla="*/ 10 w 14"/>
                  <a:gd name="T7" fmla="*/ 24 h 24"/>
                  <a:gd name="T8" fmla="*/ 14 w 14"/>
                  <a:gd name="T9" fmla="*/ 22 h 24"/>
                  <a:gd name="T10" fmla="*/ 12 w 14"/>
                  <a:gd name="T11" fmla="*/ 18 h 24"/>
                  <a:gd name="T12" fmla="*/ 14 w 14"/>
                  <a:gd name="T13" fmla="*/ 16 h 24"/>
                  <a:gd name="T14" fmla="*/ 10 w 14"/>
                  <a:gd name="T15" fmla="*/ 5 h 24"/>
                  <a:gd name="T16" fmla="*/ 9 w 14"/>
                  <a:gd name="T17" fmla="*/ 3 h 24"/>
                  <a:gd name="T18" fmla="*/ 6 w 14"/>
                  <a:gd name="T19" fmla="*/ 1 h 24"/>
                  <a:gd name="T20" fmla="*/ 3 w 14"/>
                  <a:gd name="T21" fmla="*/ 0 h 24"/>
                  <a:gd name="T22" fmla="*/ 0 w 14"/>
                  <a:gd name="T23" fmla="*/ 1 h 24"/>
                  <a:gd name="T24" fmla="*/ 0 w 14"/>
                  <a:gd name="T25" fmla="*/ 4 h 24"/>
                  <a:gd name="T26" fmla="*/ 2 w 14"/>
                  <a:gd name="T27" fmla="*/ 5 h 24"/>
                  <a:gd name="T28" fmla="*/ 2 w 14"/>
                  <a:gd name="T29" fmla="*/ 7 h 24"/>
                  <a:gd name="T30" fmla="*/ 6 w 14"/>
                  <a:gd name="T31" fmla="*/ 9 h 24"/>
                  <a:gd name="T32" fmla="*/ 2 w 14"/>
                  <a:gd name="T33" fmla="*/ 11 h 24"/>
                  <a:gd name="T34" fmla="*/ 3 w 14"/>
                  <a:gd name="T35" fmla="*/ 14 h 24"/>
                  <a:gd name="T36" fmla="*/ 6 w 14"/>
                  <a:gd name="T37" fmla="*/ 13 h 24"/>
                  <a:gd name="T38" fmla="*/ 6 w 14"/>
                  <a:gd name="T39" fmla="*/ 16 h 24"/>
                  <a:gd name="T40" fmla="*/ 8 w 14"/>
                  <a:gd name="T41" fmla="*/ 14 h 24"/>
                  <a:gd name="T42" fmla="*/ 6 w 14"/>
                  <a:gd name="T43" fmla="*/ 17 h 24"/>
                  <a:gd name="T44" fmla="*/ 7 w 14"/>
                  <a:gd name="T45" fmla="*/ 17 h 24"/>
                  <a:gd name="T46" fmla="*/ 7 w 14"/>
                  <a:gd name="T4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4">
                    <a:moveTo>
                      <a:pt x="7" y="17"/>
                    </a:moveTo>
                    <a:lnTo>
                      <a:pt x="9" y="16"/>
                    </a:lnTo>
                    <a:lnTo>
                      <a:pt x="8" y="18"/>
                    </a:lnTo>
                    <a:lnTo>
                      <a:pt x="10" y="24"/>
                    </a:lnTo>
                    <a:lnTo>
                      <a:pt x="14" y="22"/>
                    </a:lnTo>
                    <a:lnTo>
                      <a:pt x="12" y="18"/>
                    </a:lnTo>
                    <a:lnTo>
                      <a:pt x="14" y="16"/>
                    </a:lnTo>
                    <a:lnTo>
                      <a:pt x="10" y="5"/>
                    </a:lnTo>
                    <a:lnTo>
                      <a:pt x="9" y="3"/>
                    </a:lnTo>
                    <a:lnTo>
                      <a:pt x="6" y="1"/>
                    </a:lnTo>
                    <a:lnTo>
                      <a:pt x="3" y="0"/>
                    </a:lnTo>
                    <a:lnTo>
                      <a:pt x="0" y="1"/>
                    </a:lnTo>
                    <a:lnTo>
                      <a:pt x="0" y="4"/>
                    </a:lnTo>
                    <a:lnTo>
                      <a:pt x="2" y="5"/>
                    </a:lnTo>
                    <a:lnTo>
                      <a:pt x="2" y="7"/>
                    </a:lnTo>
                    <a:lnTo>
                      <a:pt x="6" y="9"/>
                    </a:lnTo>
                    <a:lnTo>
                      <a:pt x="2" y="11"/>
                    </a:lnTo>
                    <a:lnTo>
                      <a:pt x="3" y="14"/>
                    </a:lnTo>
                    <a:lnTo>
                      <a:pt x="6" y="13"/>
                    </a:lnTo>
                    <a:lnTo>
                      <a:pt x="6" y="16"/>
                    </a:lnTo>
                    <a:lnTo>
                      <a:pt x="8" y="14"/>
                    </a:lnTo>
                    <a:lnTo>
                      <a:pt x="6" y="17"/>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9" name="Freeform 9">
                <a:extLst>
                  <a:ext uri="{FF2B5EF4-FFF2-40B4-BE49-F238E27FC236}">
                    <a16:creationId xmlns:a16="http://schemas.microsoft.com/office/drawing/2014/main" id="{78FBC514-4C36-4B8C-927C-EF0665400312}"/>
                  </a:ext>
                </a:extLst>
              </p:cNvPr>
              <p:cNvSpPr>
                <a:spLocks/>
              </p:cNvSpPr>
              <p:nvPr/>
            </p:nvSpPr>
            <p:spPr bwMode="auto">
              <a:xfrm>
                <a:off x="1837" y="1899"/>
                <a:ext cx="15" cy="26"/>
              </a:xfrm>
              <a:custGeom>
                <a:avLst/>
                <a:gdLst>
                  <a:gd name="T0" fmla="*/ 5 w 15"/>
                  <a:gd name="T1" fmla="*/ 18 h 26"/>
                  <a:gd name="T2" fmla="*/ 7 w 15"/>
                  <a:gd name="T3" fmla="*/ 17 h 26"/>
                  <a:gd name="T4" fmla="*/ 5 w 15"/>
                  <a:gd name="T5" fmla="*/ 18 h 26"/>
                  <a:gd name="T6" fmla="*/ 7 w 15"/>
                  <a:gd name="T7" fmla="*/ 21 h 26"/>
                  <a:gd name="T8" fmla="*/ 5 w 15"/>
                  <a:gd name="T9" fmla="*/ 22 h 26"/>
                  <a:gd name="T10" fmla="*/ 5 w 15"/>
                  <a:gd name="T11" fmla="*/ 25 h 26"/>
                  <a:gd name="T12" fmla="*/ 7 w 15"/>
                  <a:gd name="T13" fmla="*/ 26 h 26"/>
                  <a:gd name="T14" fmla="*/ 10 w 15"/>
                  <a:gd name="T15" fmla="*/ 24 h 26"/>
                  <a:gd name="T16" fmla="*/ 10 w 15"/>
                  <a:gd name="T17" fmla="*/ 22 h 26"/>
                  <a:gd name="T18" fmla="*/ 14 w 15"/>
                  <a:gd name="T19" fmla="*/ 22 h 26"/>
                  <a:gd name="T20" fmla="*/ 13 w 15"/>
                  <a:gd name="T21" fmla="*/ 19 h 26"/>
                  <a:gd name="T22" fmla="*/ 14 w 15"/>
                  <a:gd name="T23" fmla="*/ 16 h 26"/>
                  <a:gd name="T24" fmla="*/ 9 w 15"/>
                  <a:gd name="T25" fmla="*/ 10 h 26"/>
                  <a:gd name="T26" fmla="*/ 9 w 15"/>
                  <a:gd name="T27" fmla="*/ 8 h 26"/>
                  <a:gd name="T28" fmla="*/ 13 w 15"/>
                  <a:gd name="T29" fmla="*/ 14 h 26"/>
                  <a:gd name="T30" fmla="*/ 15 w 15"/>
                  <a:gd name="T31" fmla="*/ 16 h 26"/>
                  <a:gd name="T32" fmla="*/ 14 w 15"/>
                  <a:gd name="T33" fmla="*/ 12 h 26"/>
                  <a:gd name="T34" fmla="*/ 11 w 15"/>
                  <a:gd name="T35" fmla="*/ 8 h 26"/>
                  <a:gd name="T36" fmla="*/ 10 w 15"/>
                  <a:gd name="T37" fmla="*/ 6 h 26"/>
                  <a:gd name="T38" fmla="*/ 5 w 15"/>
                  <a:gd name="T39" fmla="*/ 5 h 26"/>
                  <a:gd name="T40" fmla="*/ 2 w 15"/>
                  <a:gd name="T41" fmla="*/ 2 h 26"/>
                  <a:gd name="T42" fmla="*/ 0 w 15"/>
                  <a:gd name="T43" fmla="*/ 0 h 26"/>
                  <a:gd name="T44" fmla="*/ 0 w 15"/>
                  <a:gd name="T45" fmla="*/ 2 h 26"/>
                  <a:gd name="T46" fmla="*/ 1 w 15"/>
                  <a:gd name="T47" fmla="*/ 6 h 26"/>
                  <a:gd name="T48" fmla="*/ 2 w 15"/>
                  <a:gd name="T49" fmla="*/ 8 h 26"/>
                  <a:gd name="T50" fmla="*/ 2 w 15"/>
                  <a:gd name="T51" fmla="*/ 14 h 26"/>
                  <a:gd name="T52" fmla="*/ 5 w 15"/>
                  <a:gd name="T53" fmla="*/ 18 h 26"/>
                  <a:gd name="T54" fmla="*/ 5 w 15"/>
                  <a:gd name="T5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5" y="18"/>
                    </a:moveTo>
                    <a:lnTo>
                      <a:pt x="7" y="17"/>
                    </a:lnTo>
                    <a:lnTo>
                      <a:pt x="5" y="18"/>
                    </a:lnTo>
                    <a:lnTo>
                      <a:pt x="7" y="21"/>
                    </a:lnTo>
                    <a:lnTo>
                      <a:pt x="5" y="22"/>
                    </a:lnTo>
                    <a:lnTo>
                      <a:pt x="5" y="25"/>
                    </a:lnTo>
                    <a:lnTo>
                      <a:pt x="7" y="26"/>
                    </a:lnTo>
                    <a:lnTo>
                      <a:pt x="10" y="24"/>
                    </a:lnTo>
                    <a:lnTo>
                      <a:pt x="10" y="22"/>
                    </a:lnTo>
                    <a:lnTo>
                      <a:pt x="14" y="22"/>
                    </a:lnTo>
                    <a:lnTo>
                      <a:pt x="13" y="19"/>
                    </a:lnTo>
                    <a:lnTo>
                      <a:pt x="14" y="16"/>
                    </a:lnTo>
                    <a:lnTo>
                      <a:pt x="9" y="10"/>
                    </a:lnTo>
                    <a:lnTo>
                      <a:pt x="9" y="8"/>
                    </a:lnTo>
                    <a:lnTo>
                      <a:pt x="13" y="14"/>
                    </a:lnTo>
                    <a:lnTo>
                      <a:pt x="15" y="16"/>
                    </a:lnTo>
                    <a:lnTo>
                      <a:pt x="14" y="12"/>
                    </a:lnTo>
                    <a:lnTo>
                      <a:pt x="11" y="8"/>
                    </a:lnTo>
                    <a:lnTo>
                      <a:pt x="10" y="6"/>
                    </a:lnTo>
                    <a:lnTo>
                      <a:pt x="5" y="5"/>
                    </a:lnTo>
                    <a:lnTo>
                      <a:pt x="2" y="2"/>
                    </a:lnTo>
                    <a:lnTo>
                      <a:pt x="0" y="0"/>
                    </a:lnTo>
                    <a:lnTo>
                      <a:pt x="0" y="2"/>
                    </a:lnTo>
                    <a:lnTo>
                      <a:pt x="1" y="6"/>
                    </a:lnTo>
                    <a:lnTo>
                      <a:pt x="2" y="8"/>
                    </a:lnTo>
                    <a:lnTo>
                      <a:pt x="2" y="14"/>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0" name="Freeform 10">
                <a:extLst>
                  <a:ext uri="{FF2B5EF4-FFF2-40B4-BE49-F238E27FC236}">
                    <a16:creationId xmlns:a16="http://schemas.microsoft.com/office/drawing/2014/main" id="{705A80CE-89A2-4660-9F14-18FE60D961D8}"/>
                  </a:ext>
                </a:extLst>
              </p:cNvPr>
              <p:cNvSpPr>
                <a:spLocks/>
              </p:cNvSpPr>
              <p:nvPr/>
            </p:nvSpPr>
            <p:spPr bwMode="auto">
              <a:xfrm>
                <a:off x="1843" y="1900"/>
                <a:ext cx="2" cy="3"/>
              </a:xfrm>
              <a:custGeom>
                <a:avLst/>
                <a:gdLst>
                  <a:gd name="T0" fmla="*/ 0 w 2"/>
                  <a:gd name="T1" fmla="*/ 0 h 3"/>
                  <a:gd name="T2" fmla="*/ 0 w 2"/>
                  <a:gd name="T3" fmla="*/ 3 h 3"/>
                  <a:gd name="T4" fmla="*/ 2 w 2"/>
                  <a:gd name="T5" fmla="*/ 3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1" name="Freeform 11">
                <a:extLst>
                  <a:ext uri="{FF2B5EF4-FFF2-40B4-BE49-F238E27FC236}">
                    <a16:creationId xmlns:a16="http://schemas.microsoft.com/office/drawing/2014/main" id="{EC47B088-80ED-43E0-B605-38D3F8F5F3CB}"/>
                  </a:ext>
                </a:extLst>
              </p:cNvPr>
              <p:cNvSpPr>
                <a:spLocks/>
              </p:cNvSpPr>
              <p:nvPr/>
            </p:nvSpPr>
            <p:spPr bwMode="auto">
              <a:xfrm>
                <a:off x="1844" y="1929"/>
                <a:ext cx="9" cy="18"/>
              </a:xfrm>
              <a:custGeom>
                <a:avLst/>
                <a:gdLst>
                  <a:gd name="T0" fmla="*/ 3 w 9"/>
                  <a:gd name="T1" fmla="*/ 18 h 18"/>
                  <a:gd name="T2" fmla="*/ 4 w 9"/>
                  <a:gd name="T3" fmla="*/ 12 h 18"/>
                  <a:gd name="T4" fmla="*/ 6 w 9"/>
                  <a:gd name="T5" fmla="*/ 14 h 18"/>
                  <a:gd name="T6" fmla="*/ 7 w 9"/>
                  <a:gd name="T7" fmla="*/ 12 h 18"/>
                  <a:gd name="T8" fmla="*/ 8 w 9"/>
                  <a:gd name="T9" fmla="*/ 6 h 18"/>
                  <a:gd name="T10" fmla="*/ 9 w 9"/>
                  <a:gd name="T11" fmla="*/ 4 h 18"/>
                  <a:gd name="T12" fmla="*/ 6 w 9"/>
                  <a:gd name="T13" fmla="*/ 5 h 18"/>
                  <a:gd name="T14" fmla="*/ 7 w 9"/>
                  <a:gd name="T15" fmla="*/ 2 h 18"/>
                  <a:gd name="T16" fmla="*/ 4 w 9"/>
                  <a:gd name="T17" fmla="*/ 0 h 18"/>
                  <a:gd name="T18" fmla="*/ 1 w 9"/>
                  <a:gd name="T19" fmla="*/ 0 h 18"/>
                  <a:gd name="T20" fmla="*/ 0 w 9"/>
                  <a:gd name="T21" fmla="*/ 3 h 18"/>
                  <a:gd name="T22" fmla="*/ 2 w 9"/>
                  <a:gd name="T23" fmla="*/ 5 h 18"/>
                  <a:gd name="T24" fmla="*/ 4 w 9"/>
                  <a:gd name="T25" fmla="*/ 6 h 18"/>
                  <a:gd name="T26" fmla="*/ 6 w 9"/>
                  <a:gd name="T27" fmla="*/ 9 h 18"/>
                  <a:gd name="T28" fmla="*/ 2 w 9"/>
                  <a:gd name="T29" fmla="*/ 9 h 18"/>
                  <a:gd name="T30" fmla="*/ 3 w 9"/>
                  <a:gd name="T31" fmla="*/ 14 h 18"/>
                  <a:gd name="T32" fmla="*/ 3 w 9"/>
                  <a:gd name="T33" fmla="*/ 18 h 18"/>
                  <a:gd name="T34" fmla="*/ 3 w 9"/>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8">
                    <a:moveTo>
                      <a:pt x="3" y="18"/>
                    </a:moveTo>
                    <a:lnTo>
                      <a:pt x="4" y="12"/>
                    </a:lnTo>
                    <a:lnTo>
                      <a:pt x="6" y="14"/>
                    </a:lnTo>
                    <a:lnTo>
                      <a:pt x="7" y="12"/>
                    </a:lnTo>
                    <a:lnTo>
                      <a:pt x="8" y="6"/>
                    </a:lnTo>
                    <a:lnTo>
                      <a:pt x="9" y="4"/>
                    </a:lnTo>
                    <a:lnTo>
                      <a:pt x="6" y="5"/>
                    </a:lnTo>
                    <a:lnTo>
                      <a:pt x="7" y="2"/>
                    </a:lnTo>
                    <a:lnTo>
                      <a:pt x="4" y="0"/>
                    </a:lnTo>
                    <a:lnTo>
                      <a:pt x="1" y="0"/>
                    </a:lnTo>
                    <a:lnTo>
                      <a:pt x="0" y="3"/>
                    </a:lnTo>
                    <a:lnTo>
                      <a:pt x="2" y="5"/>
                    </a:lnTo>
                    <a:lnTo>
                      <a:pt x="4" y="6"/>
                    </a:lnTo>
                    <a:lnTo>
                      <a:pt x="6" y="9"/>
                    </a:lnTo>
                    <a:lnTo>
                      <a:pt x="2" y="9"/>
                    </a:lnTo>
                    <a:lnTo>
                      <a:pt x="3" y="14"/>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2" name="Freeform 12">
                <a:extLst>
                  <a:ext uri="{FF2B5EF4-FFF2-40B4-BE49-F238E27FC236}">
                    <a16:creationId xmlns:a16="http://schemas.microsoft.com/office/drawing/2014/main" id="{325905A2-8D11-4A8A-8D71-B2C8F5DC2216}"/>
                  </a:ext>
                </a:extLst>
              </p:cNvPr>
              <p:cNvSpPr>
                <a:spLocks/>
              </p:cNvSpPr>
              <p:nvPr/>
            </p:nvSpPr>
            <p:spPr bwMode="auto">
              <a:xfrm>
                <a:off x="1863" y="1938"/>
                <a:ext cx="6" cy="4"/>
              </a:xfrm>
              <a:custGeom>
                <a:avLst/>
                <a:gdLst>
                  <a:gd name="T0" fmla="*/ 5 w 6"/>
                  <a:gd name="T1" fmla="*/ 0 h 4"/>
                  <a:gd name="T2" fmla="*/ 2 w 6"/>
                  <a:gd name="T3" fmla="*/ 0 h 4"/>
                  <a:gd name="T4" fmla="*/ 0 w 6"/>
                  <a:gd name="T5" fmla="*/ 2 h 4"/>
                  <a:gd name="T6" fmla="*/ 2 w 6"/>
                  <a:gd name="T7" fmla="*/ 4 h 4"/>
                  <a:gd name="T8" fmla="*/ 6 w 6"/>
                  <a:gd name="T9" fmla="*/ 2 h 4"/>
                  <a:gd name="T10" fmla="*/ 5 w 6"/>
                  <a:gd name="T11" fmla="*/ 0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lnTo>
                      <a:pt x="2" y="0"/>
                    </a:lnTo>
                    <a:lnTo>
                      <a:pt x="0" y="2"/>
                    </a:lnTo>
                    <a:lnTo>
                      <a:pt x="2" y="4"/>
                    </a:lnTo>
                    <a:lnTo>
                      <a:pt x="6"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3" name="Freeform 13">
                <a:extLst>
                  <a:ext uri="{FF2B5EF4-FFF2-40B4-BE49-F238E27FC236}">
                    <a16:creationId xmlns:a16="http://schemas.microsoft.com/office/drawing/2014/main" id="{7AE053BF-0A5C-4992-BEFF-30392CBA3F8D}"/>
                  </a:ext>
                </a:extLst>
              </p:cNvPr>
              <p:cNvSpPr>
                <a:spLocks/>
              </p:cNvSpPr>
              <p:nvPr/>
            </p:nvSpPr>
            <p:spPr bwMode="auto">
              <a:xfrm>
                <a:off x="1865" y="1961"/>
                <a:ext cx="3" cy="4"/>
              </a:xfrm>
              <a:custGeom>
                <a:avLst/>
                <a:gdLst>
                  <a:gd name="T0" fmla="*/ 0 w 3"/>
                  <a:gd name="T1" fmla="*/ 0 h 4"/>
                  <a:gd name="T2" fmla="*/ 0 w 3"/>
                  <a:gd name="T3" fmla="*/ 4 h 4"/>
                  <a:gd name="T4" fmla="*/ 3 w 3"/>
                  <a:gd name="T5" fmla="*/ 4 h 4"/>
                  <a:gd name="T6" fmla="*/ 0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4"/>
                    </a:lnTo>
                    <a:lnTo>
                      <a:pt x="3"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4" name="Freeform 14">
                <a:extLst>
                  <a:ext uri="{FF2B5EF4-FFF2-40B4-BE49-F238E27FC236}">
                    <a16:creationId xmlns:a16="http://schemas.microsoft.com/office/drawing/2014/main" id="{773322FF-A15F-4E9A-B45D-B9AD7106623E}"/>
                  </a:ext>
                </a:extLst>
              </p:cNvPr>
              <p:cNvSpPr>
                <a:spLocks/>
              </p:cNvSpPr>
              <p:nvPr/>
            </p:nvSpPr>
            <p:spPr bwMode="auto">
              <a:xfrm>
                <a:off x="1868" y="1940"/>
                <a:ext cx="6" cy="7"/>
              </a:xfrm>
              <a:custGeom>
                <a:avLst/>
                <a:gdLst>
                  <a:gd name="T0" fmla="*/ 4 w 6"/>
                  <a:gd name="T1" fmla="*/ 0 h 7"/>
                  <a:gd name="T2" fmla="*/ 2 w 6"/>
                  <a:gd name="T3" fmla="*/ 0 h 7"/>
                  <a:gd name="T4" fmla="*/ 0 w 6"/>
                  <a:gd name="T5" fmla="*/ 2 h 7"/>
                  <a:gd name="T6" fmla="*/ 1 w 6"/>
                  <a:gd name="T7" fmla="*/ 5 h 7"/>
                  <a:gd name="T8" fmla="*/ 4 w 6"/>
                  <a:gd name="T9" fmla="*/ 7 h 7"/>
                  <a:gd name="T10" fmla="*/ 6 w 6"/>
                  <a:gd name="T11" fmla="*/ 6 h 7"/>
                  <a:gd name="T12" fmla="*/ 5 w 6"/>
                  <a:gd name="T13" fmla="*/ 2 h 7"/>
                  <a:gd name="T14" fmla="*/ 2 w 6"/>
                  <a:gd name="T15" fmla="*/ 2 h 7"/>
                  <a:gd name="T16" fmla="*/ 4 w 6"/>
                  <a:gd name="T17" fmla="*/ 0 h 7"/>
                  <a:gd name="T18" fmla="*/ 4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4" y="0"/>
                    </a:moveTo>
                    <a:lnTo>
                      <a:pt x="2" y="0"/>
                    </a:lnTo>
                    <a:lnTo>
                      <a:pt x="0" y="2"/>
                    </a:lnTo>
                    <a:lnTo>
                      <a:pt x="1" y="5"/>
                    </a:lnTo>
                    <a:lnTo>
                      <a:pt x="4" y="7"/>
                    </a:lnTo>
                    <a:lnTo>
                      <a:pt x="6" y="6"/>
                    </a:lnTo>
                    <a:lnTo>
                      <a:pt x="5" y="2"/>
                    </a:lnTo>
                    <a:lnTo>
                      <a:pt x="2"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5" name="Freeform 15">
                <a:extLst>
                  <a:ext uri="{FF2B5EF4-FFF2-40B4-BE49-F238E27FC236}">
                    <a16:creationId xmlns:a16="http://schemas.microsoft.com/office/drawing/2014/main" id="{FD303F7B-A539-47D2-80BA-EC42582F3987}"/>
                  </a:ext>
                </a:extLst>
              </p:cNvPr>
              <p:cNvSpPr>
                <a:spLocks/>
              </p:cNvSpPr>
              <p:nvPr/>
            </p:nvSpPr>
            <p:spPr bwMode="auto">
              <a:xfrm>
                <a:off x="1872" y="1937"/>
                <a:ext cx="6" cy="6"/>
              </a:xfrm>
              <a:custGeom>
                <a:avLst/>
                <a:gdLst>
                  <a:gd name="T0" fmla="*/ 0 w 6"/>
                  <a:gd name="T1" fmla="*/ 0 h 6"/>
                  <a:gd name="T2" fmla="*/ 0 w 6"/>
                  <a:gd name="T3" fmla="*/ 4 h 6"/>
                  <a:gd name="T4" fmla="*/ 2 w 6"/>
                  <a:gd name="T5" fmla="*/ 6 h 6"/>
                  <a:gd name="T6" fmla="*/ 6 w 6"/>
                  <a:gd name="T7" fmla="*/ 5 h 6"/>
                  <a:gd name="T8" fmla="*/ 0 w 6"/>
                  <a:gd name="T9" fmla="*/ 0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4"/>
                    </a:lnTo>
                    <a:lnTo>
                      <a:pt x="2" y="6"/>
                    </a:lnTo>
                    <a:lnTo>
                      <a:pt x="6"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6" name="Freeform 16">
                <a:extLst>
                  <a:ext uri="{FF2B5EF4-FFF2-40B4-BE49-F238E27FC236}">
                    <a16:creationId xmlns:a16="http://schemas.microsoft.com/office/drawing/2014/main" id="{A7D59959-FAF2-48B1-B921-72E100E8AAD0}"/>
                  </a:ext>
                </a:extLst>
              </p:cNvPr>
              <p:cNvSpPr>
                <a:spLocks/>
              </p:cNvSpPr>
              <p:nvPr/>
            </p:nvSpPr>
            <p:spPr bwMode="auto">
              <a:xfrm>
                <a:off x="1879" y="1958"/>
                <a:ext cx="3" cy="5"/>
              </a:xfrm>
              <a:custGeom>
                <a:avLst/>
                <a:gdLst>
                  <a:gd name="T0" fmla="*/ 0 w 3"/>
                  <a:gd name="T1" fmla="*/ 0 h 5"/>
                  <a:gd name="T2" fmla="*/ 0 w 3"/>
                  <a:gd name="T3" fmla="*/ 1 h 5"/>
                  <a:gd name="T4" fmla="*/ 1 w 3"/>
                  <a:gd name="T5" fmla="*/ 5 h 5"/>
                  <a:gd name="T6" fmla="*/ 3 w 3"/>
                  <a:gd name="T7" fmla="*/ 1 h 5"/>
                  <a:gd name="T8" fmla="*/ 0 w 3"/>
                  <a:gd name="T9" fmla="*/ 0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lnTo>
                      <a:pt x="0" y="1"/>
                    </a:lnTo>
                    <a:lnTo>
                      <a:pt x="1" y="5"/>
                    </a:lnTo>
                    <a:lnTo>
                      <a:pt x="3"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7" name="Freeform 17">
                <a:extLst>
                  <a:ext uri="{FF2B5EF4-FFF2-40B4-BE49-F238E27FC236}">
                    <a16:creationId xmlns:a16="http://schemas.microsoft.com/office/drawing/2014/main" id="{DB79EFD6-2A2E-4FC6-860B-D26361260AB1}"/>
                  </a:ext>
                </a:extLst>
              </p:cNvPr>
              <p:cNvSpPr>
                <a:spLocks/>
              </p:cNvSpPr>
              <p:nvPr/>
            </p:nvSpPr>
            <p:spPr bwMode="auto">
              <a:xfrm>
                <a:off x="1880" y="1947"/>
                <a:ext cx="11" cy="13"/>
              </a:xfrm>
              <a:custGeom>
                <a:avLst/>
                <a:gdLst>
                  <a:gd name="T0" fmla="*/ 2 w 11"/>
                  <a:gd name="T1" fmla="*/ 12 h 13"/>
                  <a:gd name="T2" fmla="*/ 4 w 11"/>
                  <a:gd name="T3" fmla="*/ 10 h 13"/>
                  <a:gd name="T4" fmla="*/ 7 w 11"/>
                  <a:gd name="T5" fmla="*/ 10 h 13"/>
                  <a:gd name="T6" fmla="*/ 6 w 11"/>
                  <a:gd name="T7" fmla="*/ 8 h 13"/>
                  <a:gd name="T8" fmla="*/ 7 w 11"/>
                  <a:gd name="T9" fmla="*/ 10 h 13"/>
                  <a:gd name="T10" fmla="*/ 5 w 11"/>
                  <a:gd name="T11" fmla="*/ 12 h 13"/>
                  <a:gd name="T12" fmla="*/ 7 w 11"/>
                  <a:gd name="T13" fmla="*/ 12 h 13"/>
                  <a:gd name="T14" fmla="*/ 10 w 11"/>
                  <a:gd name="T15" fmla="*/ 13 h 13"/>
                  <a:gd name="T16" fmla="*/ 11 w 11"/>
                  <a:gd name="T17" fmla="*/ 5 h 13"/>
                  <a:gd name="T18" fmla="*/ 10 w 11"/>
                  <a:gd name="T19" fmla="*/ 3 h 13"/>
                  <a:gd name="T20" fmla="*/ 7 w 11"/>
                  <a:gd name="T21" fmla="*/ 0 h 13"/>
                  <a:gd name="T22" fmla="*/ 5 w 11"/>
                  <a:gd name="T23" fmla="*/ 1 h 13"/>
                  <a:gd name="T24" fmla="*/ 2 w 11"/>
                  <a:gd name="T25" fmla="*/ 2 h 13"/>
                  <a:gd name="T26" fmla="*/ 2 w 11"/>
                  <a:gd name="T27" fmla="*/ 8 h 13"/>
                  <a:gd name="T28" fmla="*/ 0 w 11"/>
                  <a:gd name="T29" fmla="*/ 11 h 13"/>
                  <a:gd name="T30" fmla="*/ 2 w 11"/>
                  <a:gd name="T31" fmla="*/ 12 h 13"/>
                  <a:gd name="T32" fmla="*/ 2 w 11"/>
                  <a:gd name="T3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3">
                    <a:moveTo>
                      <a:pt x="2" y="12"/>
                    </a:moveTo>
                    <a:lnTo>
                      <a:pt x="4" y="10"/>
                    </a:lnTo>
                    <a:lnTo>
                      <a:pt x="7" y="10"/>
                    </a:lnTo>
                    <a:lnTo>
                      <a:pt x="6" y="8"/>
                    </a:lnTo>
                    <a:lnTo>
                      <a:pt x="7" y="10"/>
                    </a:lnTo>
                    <a:lnTo>
                      <a:pt x="5" y="12"/>
                    </a:lnTo>
                    <a:lnTo>
                      <a:pt x="7" y="12"/>
                    </a:lnTo>
                    <a:lnTo>
                      <a:pt x="10" y="13"/>
                    </a:lnTo>
                    <a:lnTo>
                      <a:pt x="11" y="5"/>
                    </a:lnTo>
                    <a:lnTo>
                      <a:pt x="10" y="3"/>
                    </a:lnTo>
                    <a:lnTo>
                      <a:pt x="7" y="0"/>
                    </a:lnTo>
                    <a:lnTo>
                      <a:pt x="5" y="1"/>
                    </a:lnTo>
                    <a:lnTo>
                      <a:pt x="2" y="2"/>
                    </a:lnTo>
                    <a:lnTo>
                      <a:pt x="2" y="8"/>
                    </a:lnTo>
                    <a:lnTo>
                      <a:pt x="0" y="11"/>
                    </a:lnTo>
                    <a:lnTo>
                      <a:pt x="2" y="12"/>
                    </a:ln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8" name="Freeform 18">
                <a:extLst>
                  <a:ext uri="{FF2B5EF4-FFF2-40B4-BE49-F238E27FC236}">
                    <a16:creationId xmlns:a16="http://schemas.microsoft.com/office/drawing/2014/main" id="{53318604-EA0A-4967-A736-DD483291A010}"/>
                  </a:ext>
                </a:extLst>
              </p:cNvPr>
              <p:cNvSpPr>
                <a:spLocks/>
              </p:cNvSpPr>
              <p:nvPr/>
            </p:nvSpPr>
            <p:spPr bwMode="auto">
              <a:xfrm>
                <a:off x="1862" y="1981"/>
                <a:ext cx="19" cy="19"/>
              </a:xfrm>
              <a:custGeom>
                <a:avLst/>
                <a:gdLst>
                  <a:gd name="T0" fmla="*/ 2 w 19"/>
                  <a:gd name="T1" fmla="*/ 11 h 19"/>
                  <a:gd name="T2" fmla="*/ 5 w 19"/>
                  <a:gd name="T3" fmla="*/ 13 h 19"/>
                  <a:gd name="T4" fmla="*/ 7 w 19"/>
                  <a:gd name="T5" fmla="*/ 14 h 19"/>
                  <a:gd name="T6" fmla="*/ 5 w 19"/>
                  <a:gd name="T7" fmla="*/ 16 h 19"/>
                  <a:gd name="T8" fmla="*/ 8 w 19"/>
                  <a:gd name="T9" fmla="*/ 16 h 19"/>
                  <a:gd name="T10" fmla="*/ 8 w 19"/>
                  <a:gd name="T11" fmla="*/ 18 h 19"/>
                  <a:gd name="T12" fmla="*/ 10 w 19"/>
                  <a:gd name="T13" fmla="*/ 19 h 19"/>
                  <a:gd name="T14" fmla="*/ 14 w 19"/>
                  <a:gd name="T15" fmla="*/ 18 h 19"/>
                  <a:gd name="T16" fmla="*/ 16 w 19"/>
                  <a:gd name="T17" fmla="*/ 16 h 19"/>
                  <a:gd name="T18" fmla="*/ 16 w 19"/>
                  <a:gd name="T19" fmla="*/ 10 h 19"/>
                  <a:gd name="T20" fmla="*/ 17 w 19"/>
                  <a:gd name="T21" fmla="*/ 8 h 19"/>
                  <a:gd name="T22" fmla="*/ 18 w 19"/>
                  <a:gd name="T23" fmla="*/ 5 h 19"/>
                  <a:gd name="T24" fmla="*/ 19 w 19"/>
                  <a:gd name="T25" fmla="*/ 2 h 19"/>
                  <a:gd name="T26" fmla="*/ 17 w 19"/>
                  <a:gd name="T27" fmla="*/ 2 h 19"/>
                  <a:gd name="T28" fmla="*/ 15 w 19"/>
                  <a:gd name="T29" fmla="*/ 3 h 19"/>
                  <a:gd name="T30" fmla="*/ 14 w 19"/>
                  <a:gd name="T31" fmla="*/ 5 h 19"/>
                  <a:gd name="T32" fmla="*/ 12 w 19"/>
                  <a:gd name="T33" fmla="*/ 9 h 19"/>
                  <a:gd name="T34" fmla="*/ 10 w 19"/>
                  <a:gd name="T35" fmla="*/ 11 h 19"/>
                  <a:gd name="T36" fmla="*/ 7 w 19"/>
                  <a:gd name="T37" fmla="*/ 10 h 19"/>
                  <a:gd name="T38" fmla="*/ 10 w 19"/>
                  <a:gd name="T39" fmla="*/ 8 h 19"/>
                  <a:gd name="T40" fmla="*/ 12 w 19"/>
                  <a:gd name="T41" fmla="*/ 7 h 19"/>
                  <a:gd name="T42" fmla="*/ 14 w 19"/>
                  <a:gd name="T43" fmla="*/ 4 h 19"/>
                  <a:gd name="T44" fmla="*/ 10 w 19"/>
                  <a:gd name="T45" fmla="*/ 1 h 19"/>
                  <a:gd name="T46" fmla="*/ 8 w 19"/>
                  <a:gd name="T47" fmla="*/ 2 h 19"/>
                  <a:gd name="T48" fmla="*/ 5 w 19"/>
                  <a:gd name="T49" fmla="*/ 1 h 19"/>
                  <a:gd name="T50" fmla="*/ 2 w 19"/>
                  <a:gd name="T51" fmla="*/ 0 h 19"/>
                  <a:gd name="T52" fmla="*/ 0 w 19"/>
                  <a:gd name="T53" fmla="*/ 3 h 19"/>
                  <a:gd name="T54" fmla="*/ 0 w 19"/>
                  <a:gd name="T55" fmla="*/ 5 h 19"/>
                  <a:gd name="T56" fmla="*/ 2 w 19"/>
                  <a:gd name="T57" fmla="*/ 11 h 19"/>
                  <a:gd name="T58" fmla="*/ 2 w 19"/>
                  <a:gd name="T5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9">
                    <a:moveTo>
                      <a:pt x="2" y="11"/>
                    </a:moveTo>
                    <a:lnTo>
                      <a:pt x="5" y="13"/>
                    </a:lnTo>
                    <a:lnTo>
                      <a:pt x="7" y="14"/>
                    </a:lnTo>
                    <a:lnTo>
                      <a:pt x="5" y="16"/>
                    </a:lnTo>
                    <a:lnTo>
                      <a:pt x="8" y="16"/>
                    </a:lnTo>
                    <a:lnTo>
                      <a:pt x="8" y="18"/>
                    </a:lnTo>
                    <a:lnTo>
                      <a:pt x="10" y="19"/>
                    </a:lnTo>
                    <a:lnTo>
                      <a:pt x="14" y="18"/>
                    </a:lnTo>
                    <a:lnTo>
                      <a:pt x="16" y="16"/>
                    </a:lnTo>
                    <a:lnTo>
                      <a:pt x="16" y="10"/>
                    </a:lnTo>
                    <a:lnTo>
                      <a:pt x="17" y="8"/>
                    </a:lnTo>
                    <a:lnTo>
                      <a:pt x="18" y="5"/>
                    </a:lnTo>
                    <a:lnTo>
                      <a:pt x="19" y="2"/>
                    </a:lnTo>
                    <a:lnTo>
                      <a:pt x="17" y="2"/>
                    </a:lnTo>
                    <a:lnTo>
                      <a:pt x="15" y="3"/>
                    </a:lnTo>
                    <a:lnTo>
                      <a:pt x="14" y="5"/>
                    </a:lnTo>
                    <a:lnTo>
                      <a:pt x="12" y="9"/>
                    </a:lnTo>
                    <a:lnTo>
                      <a:pt x="10" y="11"/>
                    </a:lnTo>
                    <a:lnTo>
                      <a:pt x="7" y="10"/>
                    </a:lnTo>
                    <a:lnTo>
                      <a:pt x="10" y="8"/>
                    </a:lnTo>
                    <a:lnTo>
                      <a:pt x="12" y="7"/>
                    </a:lnTo>
                    <a:lnTo>
                      <a:pt x="14" y="4"/>
                    </a:lnTo>
                    <a:lnTo>
                      <a:pt x="10" y="1"/>
                    </a:lnTo>
                    <a:lnTo>
                      <a:pt x="8" y="2"/>
                    </a:lnTo>
                    <a:lnTo>
                      <a:pt x="5" y="1"/>
                    </a:lnTo>
                    <a:lnTo>
                      <a:pt x="2" y="0"/>
                    </a:lnTo>
                    <a:lnTo>
                      <a:pt x="0" y="3"/>
                    </a:lnTo>
                    <a:lnTo>
                      <a:pt x="0" y="5"/>
                    </a:lnTo>
                    <a:lnTo>
                      <a:pt x="2" y="11"/>
                    </a:ln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19" name="Freeform 19">
                <a:extLst>
                  <a:ext uri="{FF2B5EF4-FFF2-40B4-BE49-F238E27FC236}">
                    <a16:creationId xmlns:a16="http://schemas.microsoft.com/office/drawing/2014/main" id="{12288F60-BD23-472D-A4C1-AF62F368E5BE}"/>
                  </a:ext>
                </a:extLst>
              </p:cNvPr>
              <p:cNvSpPr>
                <a:spLocks/>
              </p:cNvSpPr>
              <p:nvPr/>
            </p:nvSpPr>
            <p:spPr bwMode="auto">
              <a:xfrm>
                <a:off x="1870" y="1999"/>
                <a:ext cx="20" cy="20"/>
              </a:xfrm>
              <a:custGeom>
                <a:avLst/>
                <a:gdLst>
                  <a:gd name="T0" fmla="*/ 8 w 20"/>
                  <a:gd name="T1" fmla="*/ 4 h 20"/>
                  <a:gd name="T2" fmla="*/ 11 w 20"/>
                  <a:gd name="T3" fmla="*/ 7 h 20"/>
                  <a:gd name="T4" fmla="*/ 11 w 20"/>
                  <a:gd name="T5" fmla="*/ 4 h 20"/>
                  <a:gd name="T6" fmla="*/ 9 w 20"/>
                  <a:gd name="T7" fmla="*/ 3 h 20"/>
                  <a:gd name="T8" fmla="*/ 11 w 20"/>
                  <a:gd name="T9" fmla="*/ 3 h 20"/>
                  <a:gd name="T10" fmla="*/ 10 w 20"/>
                  <a:gd name="T11" fmla="*/ 0 h 20"/>
                  <a:gd name="T12" fmla="*/ 8 w 20"/>
                  <a:gd name="T13" fmla="*/ 0 h 20"/>
                  <a:gd name="T14" fmla="*/ 4 w 20"/>
                  <a:gd name="T15" fmla="*/ 1 h 20"/>
                  <a:gd name="T16" fmla="*/ 0 w 20"/>
                  <a:gd name="T17" fmla="*/ 1 h 20"/>
                  <a:gd name="T18" fmla="*/ 2 w 20"/>
                  <a:gd name="T19" fmla="*/ 3 h 20"/>
                  <a:gd name="T20" fmla="*/ 4 w 20"/>
                  <a:gd name="T21" fmla="*/ 4 h 20"/>
                  <a:gd name="T22" fmla="*/ 2 w 20"/>
                  <a:gd name="T23" fmla="*/ 6 h 20"/>
                  <a:gd name="T24" fmla="*/ 4 w 20"/>
                  <a:gd name="T25" fmla="*/ 8 h 20"/>
                  <a:gd name="T26" fmla="*/ 7 w 20"/>
                  <a:gd name="T27" fmla="*/ 8 h 20"/>
                  <a:gd name="T28" fmla="*/ 8 w 20"/>
                  <a:gd name="T29" fmla="*/ 10 h 20"/>
                  <a:gd name="T30" fmla="*/ 10 w 20"/>
                  <a:gd name="T31" fmla="*/ 13 h 20"/>
                  <a:gd name="T32" fmla="*/ 12 w 20"/>
                  <a:gd name="T33" fmla="*/ 15 h 20"/>
                  <a:gd name="T34" fmla="*/ 15 w 20"/>
                  <a:gd name="T35" fmla="*/ 17 h 20"/>
                  <a:gd name="T36" fmla="*/ 17 w 20"/>
                  <a:gd name="T37" fmla="*/ 20 h 20"/>
                  <a:gd name="T38" fmla="*/ 19 w 20"/>
                  <a:gd name="T39" fmla="*/ 19 h 20"/>
                  <a:gd name="T40" fmla="*/ 20 w 20"/>
                  <a:gd name="T41" fmla="*/ 18 h 20"/>
                  <a:gd name="T42" fmla="*/ 17 w 20"/>
                  <a:gd name="T43" fmla="*/ 17 h 20"/>
                  <a:gd name="T44" fmla="*/ 15 w 20"/>
                  <a:gd name="T45" fmla="*/ 15 h 20"/>
                  <a:gd name="T46" fmla="*/ 12 w 20"/>
                  <a:gd name="T47" fmla="*/ 12 h 20"/>
                  <a:gd name="T48" fmla="*/ 9 w 20"/>
                  <a:gd name="T49" fmla="*/ 7 h 20"/>
                  <a:gd name="T50" fmla="*/ 8 w 20"/>
                  <a:gd name="T51" fmla="*/ 4 h 20"/>
                  <a:gd name="T52" fmla="*/ 9 w 20"/>
                  <a:gd name="T53" fmla="*/ 4 h 20"/>
                  <a:gd name="T54" fmla="*/ 8 w 20"/>
                  <a:gd name="T55" fmla="*/ 4 h 20"/>
                  <a:gd name="T56" fmla="*/ 8 w 20"/>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8" y="4"/>
                    </a:moveTo>
                    <a:lnTo>
                      <a:pt x="11" y="7"/>
                    </a:lnTo>
                    <a:lnTo>
                      <a:pt x="11" y="4"/>
                    </a:lnTo>
                    <a:lnTo>
                      <a:pt x="9" y="3"/>
                    </a:lnTo>
                    <a:lnTo>
                      <a:pt x="11" y="3"/>
                    </a:lnTo>
                    <a:lnTo>
                      <a:pt x="10" y="0"/>
                    </a:lnTo>
                    <a:lnTo>
                      <a:pt x="8" y="0"/>
                    </a:lnTo>
                    <a:lnTo>
                      <a:pt x="4" y="1"/>
                    </a:lnTo>
                    <a:lnTo>
                      <a:pt x="0" y="1"/>
                    </a:lnTo>
                    <a:lnTo>
                      <a:pt x="2" y="3"/>
                    </a:lnTo>
                    <a:lnTo>
                      <a:pt x="4" y="4"/>
                    </a:lnTo>
                    <a:lnTo>
                      <a:pt x="2" y="6"/>
                    </a:lnTo>
                    <a:lnTo>
                      <a:pt x="4" y="8"/>
                    </a:lnTo>
                    <a:lnTo>
                      <a:pt x="7" y="8"/>
                    </a:lnTo>
                    <a:lnTo>
                      <a:pt x="8" y="10"/>
                    </a:lnTo>
                    <a:lnTo>
                      <a:pt x="10" y="13"/>
                    </a:lnTo>
                    <a:lnTo>
                      <a:pt x="12" y="15"/>
                    </a:lnTo>
                    <a:lnTo>
                      <a:pt x="15" y="17"/>
                    </a:lnTo>
                    <a:lnTo>
                      <a:pt x="17" y="20"/>
                    </a:lnTo>
                    <a:lnTo>
                      <a:pt x="19" y="19"/>
                    </a:lnTo>
                    <a:lnTo>
                      <a:pt x="20" y="18"/>
                    </a:lnTo>
                    <a:lnTo>
                      <a:pt x="17" y="17"/>
                    </a:lnTo>
                    <a:lnTo>
                      <a:pt x="15" y="15"/>
                    </a:lnTo>
                    <a:lnTo>
                      <a:pt x="12" y="12"/>
                    </a:lnTo>
                    <a:lnTo>
                      <a:pt x="9" y="7"/>
                    </a:lnTo>
                    <a:lnTo>
                      <a:pt x="8" y="4"/>
                    </a:lnTo>
                    <a:lnTo>
                      <a:pt x="9" y="4"/>
                    </a:lnTo>
                    <a:lnTo>
                      <a:pt x="8" y="4"/>
                    </a:ln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0" name="Freeform 20">
                <a:extLst>
                  <a:ext uri="{FF2B5EF4-FFF2-40B4-BE49-F238E27FC236}">
                    <a16:creationId xmlns:a16="http://schemas.microsoft.com/office/drawing/2014/main" id="{4B47BF4A-4391-4E7C-A38C-EC0F67729C19}"/>
                  </a:ext>
                </a:extLst>
              </p:cNvPr>
              <p:cNvSpPr>
                <a:spLocks/>
              </p:cNvSpPr>
              <p:nvPr/>
            </p:nvSpPr>
            <p:spPr bwMode="auto">
              <a:xfrm>
                <a:off x="1881" y="2008"/>
                <a:ext cx="4" cy="2"/>
              </a:xfrm>
              <a:custGeom>
                <a:avLst/>
                <a:gdLst>
                  <a:gd name="T0" fmla="*/ 4 w 4"/>
                  <a:gd name="T1" fmla="*/ 0 h 2"/>
                  <a:gd name="T2" fmla="*/ 0 w 4"/>
                  <a:gd name="T3" fmla="*/ 0 h 2"/>
                  <a:gd name="T4" fmla="*/ 1 w 4"/>
                  <a:gd name="T5" fmla="*/ 2 h 2"/>
                  <a:gd name="T6" fmla="*/ 4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0" y="0"/>
                    </a:lnTo>
                    <a:lnTo>
                      <a:pt x="1"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1" name="Freeform 21">
                <a:extLst>
                  <a:ext uri="{FF2B5EF4-FFF2-40B4-BE49-F238E27FC236}">
                    <a16:creationId xmlns:a16="http://schemas.microsoft.com/office/drawing/2014/main" id="{289DFB7E-66E6-4958-AD07-FE1B94A4C8A9}"/>
                  </a:ext>
                </a:extLst>
              </p:cNvPr>
              <p:cNvSpPr>
                <a:spLocks/>
              </p:cNvSpPr>
              <p:nvPr/>
            </p:nvSpPr>
            <p:spPr bwMode="auto">
              <a:xfrm>
                <a:off x="1898" y="1965"/>
                <a:ext cx="4" cy="4"/>
              </a:xfrm>
              <a:custGeom>
                <a:avLst/>
                <a:gdLst>
                  <a:gd name="T0" fmla="*/ 4 w 4"/>
                  <a:gd name="T1" fmla="*/ 0 h 4"/>
                  <a:gd name="T2" fmla="*/ 0 w 4"/>
                  <a:gd name="T3" fmla="*/ 4 h 4"/>
                  <a:gd name="T4" fmla="*/ 4 w 4"/>
                  <a:gd name="T5" fmla="*/ 3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4"/>
                    </a:lnTo>
                    <a:lnTo>
                      <a:pt x="4" y="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2" name="Freeform 22">
                <a:extLst>
                  <a:ext uri="{FF2B5EF4-FFF2-40B4-BE49-F238E27FC236}">
                    <a16:creationId xmlns:a16="http://schemas.microsoft.com/office/drawing/2014/main" id="{F628CAD1-8F38-4714-9D0D-0F8A472F7D59}"/>
                  </a:ext>
                </a:extLst>
              </p:cNvPr>
              <p:cNvSpPr>
                <a:spLocks/>
              </p:cNvSpPr>
              <p:nvPr/>
            </p:nvSpPr>
            <p:spPr bwMode="auto">
              <a:xfrm>
                <a:off x="1851" y="1925"/>
                <a:ext cx="13" cy="13"/>
              </a:xfrm>
              <a:custGeom>
                <a:avLst/>
                <a:gdLst>
                  <a:gd name="T0" fmla="*/ 4 w 13"/>
                  <a:gd name="T1" fmla="*/ 13 h 13"/>
                  <a:gd name="T2" fmla="*/ 3 w 13"/>
                  <a:gd name="T3" fmla="*/ 12 h 13"/>
                  <a:gd name="T4" fmla="*/ 3 w 13"/>
                  <a:gd name="T5" fmla="*/ 6 h 13"/>
                  <a:gd name="T6" fmla="*/ 1 w 13"/>
                  <a:gd name="T7" fmla="*/ 4 h 13"/>
                  <a:gd name="T8" fmla="*/ 0 w 13"/>
                  <a:gd name="T9" fmla="*/ 0 h 13"/>
                  <a:gd name="T10" fmla="*/ 2 w 13"/>
                  <a:gd name="T11" fmla="*/ 0 h 13"/>
                  <a:gd name="T12" fmla="*/ 8 w 13"/>
                  <a:gd name="T13" fmla="*/ 1 h 13"/>
                  <a:gd name="T14" fmla="*/ 10 w 13"/>
                  <a:gd name="T15" fmla="*/ 1 h 13"/>
                  <a:gd name="T16" fmla="*/ 13 w 13"/>
                  <a:gd name="T17" fmla="*/ 4 h 13"/>
                  <a:gd name="T18" fmla="*/ 13 w 13"/>
                  <a:gd name="T19" fmla="*/ 7 h 13"/>
                  <a:gd name="T20" fmla="*/ 12 w 13"/>
                  <a:gd name="T21" fmla="*/ 9 h 13"/>
                  <a:gd name="T22" fmla="*/ 9 w 13"/>
                  <a:gd name="T23" fmla="*/ 7 h 13"/>
                  <a:gd name="T24" fmla="*/ 11 w 13"/>
                  <a:gd name="T25" fmla="*/ 10 h 13"/>
                  <a:gd name="T26" fmla="*/ 10 w 13"/>
                  <a:gd name="T27" fmla="*/ 13 h 13"/>
                  <a:gd name="T28" fmla="*/ 6 w 13"/>
                  <a:gd name="T29" fmla="*/ 12 h 13"/>
                  <a:gd name="T30" fmla="*/ 4 w 13"/>
                  <a:gd name="T31" fmla="*/ 13 h 13"/>
                  <a:gd name="T32" fmla="*/ 4 w 13"/>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4" y="13"/>
                    </a:moveTo>
                    <a:lnTo>
                      <a:pt x="3" y="12"/>
                    </a:lnTo>
                    <a:lnTo>
                      <a:pt x="3" y="6"/>
                    </a:lnTo>
                    <a:lnTo>
                      <a:pt x="1" y="4"/>
                    </a:lnTo>
                    <a:lnTo>
                      <a:pt x="0" y="0"/>
                    </a:lnTo>
                    <a:lnTo>
                      <a:pt x="2" y="0"/>
                    </a:lnTo>
                    <a:lnTo>
                      <a:pt x="8" y="1"/>
                    </a:lnTo>
                    <a:lnTo>
                      <a:pt x="10" y="1"/>
                    </a:lnTo>
                    <a:lnTo>
                      <a:pt x="13" y="4"/>
                    </a:lnTo>
                    <a:lnTo>
                      <a:pt x="13" y="7"/>
                    </a:lnTo>
                    <a:lnTo>
                      <a:pt x="12" y="9"/>
                    </a:lnTo>
                    <a:lnTo>
                      <a:pt x="9" y="7"/>
                    </a:lnTo>
                    <a:lnTo>
                      <a:pt x="11" y="10"/>
                    </a:lnTo>
                    <a:lnTo>
                      <a:pt x="10" y="13"/>
                    </a:lnTo>
                    <a:lnTo>
                      <a:pt x="6" y="12"/>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3" name="Freeform 23">
                <a:extLst>
                  <a:ext uri="{FF2B5EF4-FFF2-40B4-BE49-F238E27FC236}">
                    <a16:creationId xmlns:a16="http://schemas.microsoft.com/office/drawing/2014/main" id="{39DBC2F5-4EC1-484F-93E4-C45CF405322E}"/>
                  </a:ext>
                </a:extLst>
              </p:cNvPr>
              <p:cNvSpPr>
                <a:spLocks/>
              </p:cNvSpPr>
              <p:nvPr/>
            </p:nvSpPr>
            <p:spPr bwMode="auto">
              <a:xfrm>
                <a:off x="1855" y="1939"/>
                <a:ext cx="23" cy="32"/>
              </a:xfrm>
              <a:custGeom>
                <a:avLst/>
                <a:gdLst>
                  <a:gd name="T0" fmla="*/ 4 w 23"/>
                  <a:gd name="T1" fmla="*/ 4 h 32"/>
                  <a:gd name="T2" fmla="*/ 2 w 23"/>
                  <a:gd name="T3" fmla="*/ 4 h 32"/>
                  <a:gd name="T4" fmla="*/ 0 w 23"/>
                  <a:gd name="T5" fmla="*/ 3 h 32"/>
                  <a:gd name="T6" fmla="*/ 0 w 23"/>
                  <a:gd name="T7" fmla="*/ 0 h 32"/>
                  <a:gd name="T8" fmla="*/ 6 w 23"/>
                  <a:gd name="T9" fmla="*/ 1 h 32"/>
                  <a:gd name="T10" fmla="*/ 8 w 23"/>
                  <a:gd name="T11" fmla="*/ 3 h 32"/>
                  <a:gd name="T12" fmla="*/ 9 w 23"/>
                  <a:gd name="T13" fmla="*/ 7 h 32"/>
                  <a:gd name="T14" fmla="*/ 12 w 23"/>
                  <a:gd name="T15" fmla="*/ 7 h 32"/>
                  <a:gd name="T16" fmla="*/ 15 w 23"/>
                  <a:gd name="T17" fmla="*/ 9 h 32"/>
                  <a:gd name="T18" fmla="*/ 17 w 23"/>
                  <a:gd name="T19" fmla="*/ 15 h 32"/>
                  <a:gd name="T20" fmla="*/ 21 w 23"/>
                  <a:gd name="T21" fmla="*/ 18 h 32"/>
                  <a:gd name="T22" fmla="*/ 15 w 23"/>
                  <a:gd name="T23" fmla="*/ 15 h 32"/>
                  <a:gd name="T24" fmla="*/ 15 w 23"/>
                  <a:gd name="T25" fmla="*/ 17 h 32"/>
                  <a:gd name="T26" fmla="*/ 17 w 23"/>
                  <a:gd name="T27" fmla="*/ 19 h 32"/>
                  <a:gd name="T28" fmla="*/ 21 w 23"/>
                  <a:gd name="T29" fmla="*/ 19 h 32"/>
                  <a:gd name="T30" fmla="*/ 19 w 23"/>
                  <a:gd name="T31" fmla="*/ 22 h 32"/>
                  <a:gd name="T32" fmla="*/ 22 w 23"/>
                  <a:gd name="T33" fmla="*/ 21 h 32"/>
                  <a:gd name="T34" fmla="*/ 22 w 23"/>
                  <a:gd name="T35" fmla="*/ 24 h 32"/>
                  <a:gd name="T36" fmla="*/ 19 w 23"/>
                  <a:gd name="T37" fmla="*/ 26 h 32"/>
                  <a:gd name="T38" fmla="*/ 23 w 23"/>
                  <a:gd name="T39" fmla="*/ 26 h 32"/>
                  <a:gd name="T40" fmla="*/ 23 w 23"/>
                  <a:gd name="T41" fmla="*/ 29 h 32"/>
                  <a:gd name="T42" fmla="*/ 21 w 23"/>
                  <a:gd name="T43" fmla="*/ 32 h 32"/>
                  <a:gd name="T44" fmla="*/ 18 w 23"/>
                  <a:gd name="T45" fmla="*/ 30 h 32"/>
                  <a:gd name="T46" fmla="*/ 17 w 23"/>
                  <a:gd name="T47" fmla="*/ 28 h 32"/>
                  <a:gd name="T48" fmla="*/ 15 w 23"/>
                  <a:gd name="T49" fmla="*/ 26 h 32"/>
                  <a:gd name="T50" fmla="*/ 15 w 23"/>
                  <a:gd name="T51" fmla="*/ 24 h 32"/>
                  <a:gd name="T52" fmla="*/ 13 w 23"/>
                  <a:gd name="T53" fmla="*/ 22 h 32"/>
                  <a:gd name="T54" fmla="*/ 7 w 23"/>
                  <a:gd name="T55" fmla="*/ 19 h 32"/>
                  <a:gd name="T56" fmla="*/ 9 w 23"/>
                  <a:gd name="T57" fmla="*/ 19 h 32"/>
                  <a:gd name="T58" fmla="*/ 7 w 23"/>
                  <a:gd name="T59" fmla="*/ 17 h 32"/>
                  <a:gd name="T60" fmla="*/ 9 w 23"/>
                  <a:gd name="T61" fmla="*/ 13 h 32"/>
                  <a:gd name="T62" fmla="*/ 7 w 23"/>
                  <a:gd name="T63" fmla="*/ 15 h 32"/>
                  <a:gd name="T64" fmla="*/ 4 w 23"/>
                  <a:gd name="T65" fmla="*/ 15 h 32"/>
                  <a:gd name="T66" fmla="*/ 5 w 23"/>
                  <a:gd name="T67" fmla="*/ 12 h 32"/>
                  <a:gd name="T68" fmla="*/ 5 w 23"/>
                  <a:gd name="T69" fmla="*/ 7 h 32"/>
                  <a:gd name="T70" fmla="*/ 4 w 23"/>
                  <a:gd name="T71" fmla="*/ 6 h 32"/>
                  <a:gd name="T72" fmla="*/ 5 w 23"/>
                  <a:gd name="T73" fmla="*/ 4 h 32"/>
                  <a:gd name="T74" fmla="*/ 5 w 23"/>
                  <a:gd name="T75" fmla="*/ 4 h 32"/>
                  <a:gd name="T76" fmla="*/ 4 w 23"/>
                  <a:gd name="T77" fmla="*/ 4 h 32"/>
                  <a:gd name="T78" fmla="*/ 4 w 23"/>
                  <a:gd name="T7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32">
                    <a:moveTo>
                      <a:pt x="4" y="4"/>
                    </a:moveTo>
                    <a:lnTo>
                      <a:pt x="2" y="4"/>
                    </a:lnTo>
                    <a:lnTo>
                      <a:pt x="0" y="3"/>
                    </a:lnTo>
                    <a:lnTo>
                      <a:pt x="0" y="0"/>
                    </a:lnTo>
                    <a:lnTo>
                      <a:pt x="6" y="1"/>
                    </a:lnTo>
                    <a:lnTo>
                      <a:pt x="8" y="3"/>
                    </a:lnTo>
                    <a:lnTo>
                      <a:pt x="9" y="7"/>
                    </a:lnTo>
                    <a:lnTo>
                      <a:pt x="12" y="7"/>
                    </a:lnTo>
                    <a:lnTo>
                      <a:pt x="15" y="9"/>
                    </a:lnTo>
                    <a:lnTo>
                      <a:pt x="17" y="15"/>
                    </a:lnTo>
                    <a:lnTo>
                      <a:pt x="21" y="18"/>
                    </a:lnTo>
                    <a:lnTo>
                      <a:pt x="15" y="15"/>
                    </a:lnTo>
                    <a:lnTo>
                      <a:pt x="15" y="17"/>
                    </a:lnTo>
                    <a:lnTo>
                      <a:pt x="17" y="19"/>
                    </a:lnTo>
                    <a:lnTo>
                      <a:pt x="21" y="19"/>
                    </a:lnTo>
                    <a:lnTo>
                      <a:pt x="19" y="22"/>
                    </a:lnTo>
                    <a:lnTo>
                      <a:pt x="22" y="21"/>
                    </a:lnTo>
                    <a:lnTo>
                      <a:pt x="22" y="24"/>
                    </a:lnTo>
                    <a:lnTo>
                      <a:pt x="19" y="26"/>
                    </a:lnTo>
                    <a:lnTo>
                      <a:pt x="23" y="26"/>
                    </a:lnTo>
                    <a:lnTo>
                      <a:pt x="23" y="29"/>
                    </a:lnTo>
                    <a:lnTo>
                      <a:pt x="21" y="32"/>
                    </a:lnTo>
                    <a:lnTo>
                      <a:pt x="18" y="30"/>
                    </a:lnTo>
                    <a:lnTo>
                      <a:pt x="17" y="28"/>
                    </a:lnTo>
                    <a:lnTo>
                      <a:pt x="15" y="26"/>
                    </a:lnTo>
                    <a:lnTo>
                      <a:pt x="15" y="24"/>
                    </a:lnTo>
                    <a:lnTo>
                      <a:pt x="13" y="22"/>
                    </a:lnTo>
                    <a:lnTo>
                      <a:pt x="7" y="19"/>
                    </a:lnTo>
                    <a:lnTo>
                      <a:pt x="9" y="19"/>
                    </a:lnTo>
                    <a:lnTo>
                      <a:pt x="7" y="17"/>
                    </a:lnTo>
                    <a:lnTo>
                      <a:pt x="9" y="13"/>
                    </a:lnTo>
                    <a:lnTo>
                      <a:pt x="7" y="15"/>
                    </a:lnTo>
                    <a:lnTo>
                      <a:pt x="4" y="15"/>
                    </a:lnTo>
                    <a:lnTo>
                      <a:pt x="5" y="12"/>
                    </a:lnTo>
                    <a:lnTo>
                      <a:pt x="5" y="7"/>
                    </a:lnTo>
                    <a:lnTo>
                      <a:pt x="4" y="6"/>
                    </a:lnTo>
                    <a:lnTo>
                      <a:pt x="5" y="4"/>
                    </a:lnTo>
                    <a:lnTo>
                      <a:pt x="5"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4" name="Freeform 24">
                <a:extLst>
                  <a:ext uri="{FF2B5EF4-FFF2-40B4-BE49-F238E27FC236}">
                    <a16:creationId xmlns:a16="http://schemas.microsoft.com/office/drawing/2014/main" id="{073D15A5-4455-43A7-A891-A2709BC3C9F3}"/>
                  </a:ext>
                </a:extLst>
              </p:cNvPr>
              <p:cNvSpPr>
                <a:spLocks/>
              </p:cNvSpPr>
              <p:nvPr/>
            </p:nvSpPr>
            <p:spPr bwMode="auto">
              <a:xfrm>
                <a:off x="1854" y="1943"/>
                <a:ext cx="5" cy="5"/>
              </a:xfrm>
              <a:custGeom>
                <a:avLst/>
                <a:gdLst>
                  <a:gd name="T0" fmla="*/ 5 w 5"/>
                  <a:gd name="T1" fmla="*/ 0 h 5"/>
                  <a:gd name="T2" fmla="*/ 5 w 5"/>
                  <a:gd name="T3" fmla="*/ 2 h 5"/>
                  <a:gd name="T4" fmla="*/ 0 w 5"/>
                  <a:gd name="T5" fmla="*/ 5 h 5"/>
                  <a:gd name="T6" fmla="*/ 0 w 5"/>
                  <a:gd name="T7" fmla="*/ 3 h 5"/>
                  <a:gd name="T8" fmla="*/ 2 w 5"/>
                  <a:gd name="T9" fmla="*/ 2 h 5"/>
                  <a:gd name="T10" fmla="*/ 5 w 5"/>
                  <a:gd name="T11" fmla="*/ 0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5" y="2"/>
                    </a:lnTo>
                    <a:lnTo>
                      <a:pt x="0" y="5"/>
                    </a:lnTo>
                    <a:lnTo>
                      <a:pt x="0" y="3"/>
                    </a:lnTo>
                    <a:lnTo>
                      <a:pt x="2"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5" name="Freeform 25">
                <a:extLst>
                  <a:ext uri="{FF2B5EF4-FFF2-40B4-BE49-F238E27FC236}">
                    <a16:creationId xmlns:a16="http://schemas.microsoft.com/office/drawing/2014/main" id="{ACC2CE8E-D632-4BC9-BF93-52736D12B1F5}"/>
                  </a:ext>
                </a:extLst>
              </p:cNvPr>
              <p:cNvSpPr>
                <a:spLocks/>
              </p:cNvSpPr>
              <p:nvPr/>
            </p:nvSpPr>
            <p:spPr bwMode="auto">
              <a:xfrm>
                <a:off x="1864" y="1931"/>
                <a:ext cx="5" cy="6"/>
              </a:xfrm>
              <a:custGeom>
                <a:avLst/>
                <a:gdLst>
                  <a:gd name="T0" fmla="*/ 0 w 5"/>
                  <a:gd name="T1" fmla="*/ 0 h 6"/>
                  <a:gd name="T2" fmla="*/ 3 w 5"/>
                  <a:gd name="T3" fmla="*/ 0 h 6"/>
                  <a:gd name="T4" fmla="*/ 5 w 5"/>
                  <a:gd name="T5" fmla="*/ 2 h 6"/>
                  <a:gd name="T6" fmla="*/ 4 w 5"/>
                  <a:gd name="T7" fmla="*/ 6 h 6"/>
                  <a:gd name="T8" fmla="*/ 0 w 5"/>
                  <a:gd name="T9" fmla="*/ 6 h 6"/>
                  <a:gd name="T10" fmla="*/ 0 w 5"/>
                  <a:gd name="T11" fmla="*/ 2 h 6"/>
                  <a:gd name="T12" fmla="*/ 0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3" y="0"/>
                    </a:lnTo>
                    <a:lnTo>
                      <a:pt x="5" y="2"/>
                    </a:lnTo>
                    <a:lnTo>
                      <a:pt x="4" y="6"/>
                    </a:lnTo>
                    <a:lnTo>
                      <a:pt x="0" y="6"/>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6" name="Freeform 26">
                <a:extLst>
                  <a:ext uri="{FF2B5EF4-FFF2-40B4-BE49-F238E27FC236}">
                    <a16:creationId xmlns:a16="http://schemas.microsoft.com/office/drawing/2014/main" id="{2F824266-A45E-437F-8BF1-96222D71F034}"/>
                  </a:ext>
                </a:extLst>
              </p:cNvPr>
              <p:cNvSpPr>
                <a:spLocks/>
              </p:cNvSpPr>
              <p:nvPr/>
            </p:nvSpPr>
            <p:spPr bwMode="auto">
              <a:xfrm>
                <a:off x="1878" y="2002"/>
                <a:ext cx="3" cy="4"/>
              </a:xfrm>
              <a:custGeom>
                <a:avLst/>
                <a:gdLst>
                  <a:gd name="T0" fmla="*/ 0 w 3"/>
                  <a:gd name="T1" fmla="*/ 1 h 4"/>
                  <a:gd name="T2" fmla="*/ 1 w 3"/>
                  <a:gd name="T3" fmla="*/ 1 h 4"/>
                  <a:gd name="T4" fmla="*/ 1 w 3"/>
                  <a:gd name="T5" fmla="*/ 0 h 4"/>
                  <a:gd name="T6" fmla="*/ 3 w 3"/>
                  <a:gd name="T7" fmla="*/ 1 h 4"/>
                  <a:gd name="T8" fmla="*/ 3 w 3"/>
                  <a:gd name="T9" fmla="*/ 4 h 4"/>
                  <a:gd name="T10" fmla="*/ 0 w 3"/>
                  <a:gd name="T11" fmla="*/ 1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1" y="1"/>
                    </a:lnTo>
                    <a:lnTo>
                      <a:pt x="1" y="0"/>
                    </a:lnTo>
                    <a:lnTo>
                      <a:pt x="3" y="1"/>
                    </a:lnTo>
                    <a:lnTo>
                      <a:pt x="3"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7" name="Rectangle 27">
                <a:extLst>
                  <a:ext uri="{FF2B5EF4-FFF2-40B4-BE49-F238E27FC236}">
                    <a16:creationId xmlns:a16="http://schemas.microsoft.com/office/drawing/2014/main" id="{3A78CBE1-CD24-4F9D-A01D-7482392FD0C4}"/>
                  </a:ext>
                </a:extLst>
              </p:cNvPr>
              <p:cNvSpPr>
                <a:spLocks noChangeArrowheads="1"/>
              </p:cNvSpPr>
              <p:nvPr/>
            </p:nvSpPr>
            <p:spPr bwMode="auto">
              <a:xfrm>
                <a:off x="1879" y="200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8" name="Freeform 28">
                <a:extLst>
                  <a:ext uri="{FF2B5EF4-FFF2-40B4-BE49-F238E27FC236}">
                    <a16:creationId xmlns:a16="http://schemas.microsoft.com/office/drawing/2014/main" id="{69DFC80A-00E9-4652-8F9A-2B6348877165}"/>
                  </a:ext>
                </a:extLst>
              </p:cNvPr>
              <p:cNvSpPr>
                <a:spLocks/>
              </p:cNvSpPr>
              <p:nvPr/>
            </p:nvSpPr>
            <p:spPr bwMode="auto">
              <a:xfrm>
                <a:off x="1903" y="1948"/>
                <a:ext cx="1" cy="11"/>
              </a:xfrm>
              <a:custGeom>
                <a:avLst/>
                <a:gdLst>
                  <a:gd name="T0" fmla="*/ 1 w 1"/>
                  <a:gd name="T1" fmla="*/ 0 h 11"/>
                  <a:gd name="T2" fmla="*/ 1 w 1"/>
                  <a:gd name="T3" fmla="*/ 0 h 11"/>
                  <a:gd name="T4" fmla="*/ 0 w 1"/>
                  <a:gd name="T5" fmla="*/ 2 h 11"/>
                  <a:gd name="T6" fmla="*/ 1 w 1"/>
                  <a:gd name="T7" fmla="*/ 11 h 11"/>
                  <a:gd name="T8" fmla="*/ 1 w 1"/>
                  <a:gd name="T9" fmla="*/ 11 h 11"/>
                  <a:gd name="T10" fmla="*/ 1 w 1"/>
                  <a:gd name="T11" fmla="*/ 9 h 11"/>
                  <a:gd name="T12" fmla="*/ 0 w 1"/>
                  <a:gd name="T13" fmla="*/ 6 h 11"/>
                  <a:gd name="T14" fmla="*/ 0 w 1"/>
                  <a:gd name="T15" fmla="*/ 3 h 11"/>
                  <a:gd name="T16" fmla="*/ 1 w 1"/>
                  <a:gd name="T17" fmla="*/ 0 h 11"/>
                  <a:gd name="T18" fmla="*/ 1 w 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1">
                    <a:moveTo>
                      <a:pt x="1" y="0"/>
                    </a:moveTo>
                    <a:lnTo>
                      <a:pt x="1" y="0"/>
                    </a:lnTo>
                    <a:lnTo>
                      <a:pt x="0" y="2"/>
                    </a:lnTo>
                    <a:lnTo>
                      <a:pt x="1" y="11"/>
                    </a:lnTo>
                    <a:lnTo>
                      <a:pt x="1" y="11"/>
                    </a:lnTo>
                    <a:lnTo>
                      <a:pt x="1" y="9"/>
                    </a:lnTo>
                    <a:lnTo>
                      <a:pt x="0" y="6"/>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29" name="Freeform 29">
                <a:extLst>
                  <a:ext uri="{FF2B5EF4-FFF2-40B4-BE49-F238E27FC236}">
                    <a16:creationId xmlns:a16="http://schemas.microsoft.com/office/drawing/2014/main" id="{42C7C114-1633-4FEB-8F4D-6B1CEA9A0BEB}"/>
                  </a:ext>
                </a:extLst>
              </p:cNvPr>
              <p:cNvSpPr>
                <a:spLocks/>
              </p:cNvSpPr>
              <p:nvPr/>
            </p:nvSpPr>
            <p:spPr bwMode="auto">
              <a:xfrm>
                <a:off x="2005" y="1489"/>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0" name="Freeform 30">
                <a:extLst>
                  <a:ext uri="{FF2B5EF4-FFF2-40B4-BE49-F238E27FC236}">
                    <a16:creationId xmlns:a16="http://schemas.microsoft.com/office/drawing/2014/main" id="{2791812D-88E5-44F8-8911-66F3A3B69623}"/>
                  </a:ext>
                </a:extLst>
              </p:cNvPr>
              <p:cNvSpPr>
                <a:spLocks/>
              </p:cNvSpPr>
              <p:nvPr/>
            </p:nvSpPr>
            <p:spPr bwMode="auto">
              <a:xfrm>
                <a:off x="2109" y="1427"/>
                <a:ext cx="20" cy="10"/>
              </a:xfrm>
              <a:custGeom>
                <a:avLst/>
                <a:gdLst>
                  <a:gd name="T0" fmla="*/ 10 w 20"/>
                  <a:gd name="T1" fmla="*/ 0 h 10"/>
                  <a:gd name="T2" fmla="*/ 6 w 20"/>
                  <a:gd name="T3" fmla="*/ 1 h 10"/>
                  <a:gd name="T4" fmla="*/ 0 w 20"/>
                  <a:gd name="T5" fmla="*/ 3 h 10"/>
                  <a:gd name="T6" fmla="*/ 2 w 20"/>
                  <a:gd name="T7" fmla="*/ 6 h 10"/>
                  <a:gd name="T8" fmla="*/ 9 w 20"/>
                  <a:gd name="T9" fmla="*/ 10 h 10"/>
                  <a:gd name="T10" fmla="*/ 11 w 20"/>
                  <a:gd name="T11" fmla="*/ 10 h 10"/>
                  <a:gd name="T12" fmla="*/ 17 w 20"/>
                  <a:gd name="T13" fmla="*/ 9 h 10"/>
                  <a:gd name="T14" fmla="*/ 20 w 20"/>
                  <a:gd name="T15" fmla="*/ 7 h 10"/>
                  <a:gd name="T16" fmla="*/ 17 w 20"/>
                  <a:gd name="T17" fmla="*/ 5 h 10"/>
                  <a:gd name="T18" fmla="*/ 15 w 20"/>
                  <a:gd name="T19" fmla="*/ 3 h 10"/>
                  <a:gd name="T20" fmla="*/ 11 w 20"/>
                  <a:gd name="T21" fmla="*/ 2 h 10"/>
                  <a:gd name="T22" fmla="*/ 10 w 20"/>
                  <a:gd name="T23" fmla="*/ 0 h 10"/>
                  <a:gd name="T24" fmla="*/ 10 w 2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0"/>
                    </a:moveTo>
                    <a:lnTo>
                      <a:pt x="6" y="1"/>
                    </a:lnTo>
                    <a:lnTo>
                      <a:pt x="0" y="3"/>
                    </a:lnTo>
                    <a:lnTo>
                      <a:pt x="2" y="6"/>
                    </a:lnTo>
                    <a:lnTo>
                      <a:pt x="9" y="10"/>
                    </a:lnTo>
                    <a:lnTo>
                      <a:pt x="11" y="10"/>
                    </a:lnTo>
                    <a:lnTo>
                      <a:pt x="17" y="9"/>
                    </a:lnTo>
                    <a:lnTo>
                      <a:pt x="20" y="7"/>
                    </a:lnTo>
                    <a:lnTo>
                      <a:pt x="17" y="5"/>
                    </a:lnTo>
                    <a:lnTo>
                      <a:pt x="15" y="3"/>
                    </a:lnTo>
                    <a:lnTo>
                      <a:pt x="11" y="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1" name="Freeform 31">
                <a:extLst>
                  <a:ext uri="{FF2B5EF4-FFF2-40B4-BE49-F238E27FC236}">
                    <a16:creationId xmlns:a16="http://schemas.microsoft.com/office/drawing/2014/main" id="{D943EA06-DBAB-49FF-AA29-E21A59D2606A}"/>
                  </a:ext>
                </a:extLst>
              </p:cNvPr>
              <p:cNvSpPr>
                <a:spLocks/>
              </p:cNvSpPr>
              <p:nvPr/>
            </p:nvSpPr>
            <p:spPr bwMode="auto">
              <a:xfrm>
                <a:off x="2113" y="1461"/>
                <a:ext cx="17" cy="6"/>
              </a:xfrm>
              <a:custGeom>
                <a:avLst/>
                <a:gdLst>
                  <a:gd name="T0" fmla="*/ 10 w 17"/>
                  <a:gd name="T1" fmla="*/ 6 h 6"/>
                  <a:gd name="T2" fmla="*/ 16 w 17"/>
                  <a:gd name="T3" fmla="*/ 4 h 6"/>
                  <a:gd name="T4" fmla="*/ 17 w 17"/>
                  <a:gd name="T5" fmla="*/ 2 h 6"/>
                  <a:gd name="T6" fmla="*/ 15 w 17"/>
                  <a:gd name="T7" fmla="*/ 1 h 6"/>
                  <a:gd name="T8" fmla="*/ 12 w 17"/>
                  <a:gd name="T9" fmla="*/ 0 h 6"/>
                  <a:gd name="T10" fmla="*/ 10 w 17"/>
                  <a:gd name="T11" fmla="*/ 0 h 6"/>
                  <a:gd name="T12" fmla="*/ 4 w 17"/>
                  <a:gd name="T13" fmla="*/ 1 h 6"/>
                  <a:gd name="T14" fmla="*/ 0 w 17"/>
                  <a:gd name="T15" fmla="*/ 2 h 6"/>
                  <a:gd name="T16" fmla="*/ 2 w 17"/>
                  <a:gd name="T17" fmla="*/ 4 h 6"/>
                  <a:gd name="T18" fmla="*/ 10 w 17"/>
                  <a:gd name="T19" fmla="*/ 6 h 6"/>
                  <a:gd name="T20" fmla="*/ 10 w 1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
                    <a:moveTo>
                      <a:pt x="10" y="6"/>
                    </a:moveTo>
                    <a:lnTo>
                      <a:pt x="16" y="4"/>
                    </a:lnTo>
                    <a:lnTo>
                      <a:pt x="17" y="2"/>
                    </a:lnTo>
                    <a:lnTo>
                      <a:pt x="15" y="1"/>
                    </a:lnTo>
                    <a:lnTo>
                      <a:pt x="12" y="0"/>
                    </a:lnTo>
                    <a:lnTo>
                      <a:pt x="10" y="0"/>
                    </a:lnTo>
                    <a:lnTo>
                      <a:pt x="4" y="1"/>
                    </a:lnTo>
                    <a:lnTo>
                      <a:pt x="0" y="2"/>
                    </a:lnTo>
                    <a:lnTo>
                      <a:pt x="2" y="4"/>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2" name="Freeform 32">
                <a:extLst>
                  <a:ext uri="{FF2B5EF4-FFF2-40B4-BE49-F238E27FC236}">
                    <a16:creationId xmlns:a16="http://schemas.microsoft.com/office/drawing/2014/main" id="{5EB3B40C-3094-4281-9663-94D3516B751E}"/>
                  </a:ext>
                </a:extLst>
              </p:cNvPr>
              <p:cNvSpPr>
                <a:spLocks/>
              </p:cNvSpPr>
              <p:nvPr/>
            </p:nvSpPr>
            <p:spPr bwMode="auto">
              <a:xfrm>
                <a:off x="2252" y="1468"/>
                <a:ext cx="20" cy="10"/>
              </a:xfrm>
              <a:custGeom>
                <a:avLst/>
                <a:gdLst>
                  <a:gd name="T0" fmla="*/ 6 w 20"/>
                  <a:gd name="T1" fmla="*/ 0 h 10"/>
                  <a:gd name="T2" fmla="*/ 3 w 20"/>
                  <a:gd name="T3" fmla="*/ 0 h 10"/>
                  <a:gd name="T4" fmla="*/ 0 w 20"/>
                  <a:gd name="T5" fmla="*/ 2 h 10"/>
                  <a:gd name="T6" fmla="*/ 1 w 20"/>
                  <a:gd name="T7" fmla="*/ 4 h 10"/>
                  <a:gd name="T8" fmla="*/ 3 w 20"/>
                  <a:gd name="T9" fmla="*/ 7 h 10"/>
                  <a:gd name="T10" fmla="*/ 3 w 20"/>
                  <a:gd name="T11" fmla="*/ 10 h 10"/>
                  <a:gd name="T12" fmla="*/ 9 w 20"/>
                  <a:gd name="T13" fmla="*/ 10 h 10"/>
                  <a:gd name="T14" fmla="*/ 12 w 20"/>
                  <a:gd name="T15" fmla="*/ 10 h 10"/>
                  <a:gd name="T16" fmla="*/ 18 w 20"/>
                  <a:gd name="T17" fmla="*/ 9 h 10"/>
                  <a:gd name="T18" fmla="*/ 20 w 20"/>
                  <a:gd name="T19" fmla="*/ 8 h 10"/>
                  <a:gd name="T20" fmla="*/ 20 w 20"/>
                  <a:gd name="T21" fmla="*/ 5 h 10"/>
                  <a:gd name="T22" fmla="*/ 14 w 20"/>
                  <a:gd name="T23" fmla="*/ 4 h 10"/>
                  <a:gd name="T24" fmla="*/ 12 w 20"/>
                  <a:gd name="T25" fmla="*/ 2 h 10"/>
                  <a:gd name="T26" fmla="*/ 9 w 20"/>
                  <a:gd name="T27" fmla="*/ 0 h 10"/>
                  <a:gd name="T28" fmla="*/ 6 w 20"/>
                  <a:gd name="T29" fmla="*/ 0 h 10"/>
                  <a:gd name="T30" fmla="*/ 6 w 2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0">
                    <a:moveTo>
                      <a:pt x="6" y="0"/>
                    </a:moveTo>
                    <a:lnTo>
                      <a:pt x="3" y="0"/>
                    </a:lnTo>
                    <a:lnTo>
                      <a:pt x="0" y="2"/>
                    </a:lnTo>
                    <a:lnTo>
                      <a:pt x="1" y="4"/>
                    </a:lnTo>
                    <a:lnTo>
                      <a:pt x="3" y="7"/>
                    </a:lnTo>
                    <a:lnTo>
                      <a:pt x="3" y="10"/>
                    </a:lnTo>
                    <a:lnTo>
                      <a:pt x="9" y="10"/>
                    </a:lnTo>
                    <a:lnTo>
                      <a:pt x="12" y="10"/>
                    </a:lnTo>
                    <a:lnTo>
                      <a:pt x="18" y="9"/>
                    </a:lnTo>
                    <a:lnTo>
                      <a:pt x="20" y="8"/>
                    </a:lnTo>
                    <a:lnTo>
                      <a:pt x="20" y="5"/>
                    </a:lnTo>
                    <a:lnTo>
                      <a:pt x="14" y="4"/>
                    </a:lnTo>
                    <a:lnTo>
                      <a:pt x="12" y="2"/>
                    </a:lnTo>
                    <a:lnTo>
                      <a:pt x="9"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3" name="Freeform 33">
                <a:extLst>
                  <a:ext uri="{FF2B5EF4-FFF2-40B4-BE49-F238E27FC236}">
                    <a16:creationId xmlns:a16="http://schemas.microsoft.com/office/drawing/2014/main" id="{BCC35B3F-9570-48E7-9620-F5180B71D0D6}"/>
                  </a:ext>
                </a:extLst>
              </p:cNvPr>
              <p:cNvSpPr>
                <a:spLocks/>
              </p:cNvSpPr>
              <p:nvPr/>
            </p:nvSpPr>
            <p:spPr bwMode="auto">
              <a:xfrm>
                <a:off x="2255" y="1478"/>
                <a:ext cx="25" cy="8"/>
              </a:xfrm>
              <a:custGeom>
                <a:avLst/>
                <a:gdLst>
                  <a:gd name="T0" fmla="*/ 24 w 25"/>
                  <a:gd name="T1" fmla="*/ 0 h 8"/>
                  <a:gd name="T2" fmla="*/ 22 w 25"/>
                  <a:gd name="T3" fmla="*/ 0 h 8"/>
                  <a:gd name="T4" fmla="*/ 18 w 25"/>
                  <a:gd name="T5" fmla="*/ 0 h 8"/>
                  <a:gd name="T6" fmla="*/ 2 w 25"/>
                  <a:gd name="T7" fmla="*/ 2 h 8"/>
                  <a:gd name="T8" fmla="*/ 0 w 25"/>
                  <a:gd name="T9" fmla="*/ 3 h 8"/>
                  <a:gd name="T10" fmla="*/ 0 w 25"/>
                  <a:gd name="T11" fmla="*/ 7 h 8"/>
                  <a:gd name="T12" fmla="*/ 8 w 25"/>
                  <a:gd name="T13" fmla="*/ 8 h 8"/>
                  <a:gd name="T14" fmla="*/ 15 w 25"/>
                  <a:gd name="T15" fmla="*/ 8 h 8"/>
                  <a:gd name="T16" fmla="*/ 19 w 25"/>
                  <a:gd name="T17" fmla="*/ 7 h 8"/>
                  <a:gd name="T18" fmla="*/ 23 w 25"/>
                  <a:gd name="T19" fmla="*/ 6 h 8"/>
                  <a:gd name="T20" fmla="*/ 25 w 25"/>
                  <a:gd name="T21" fmla="*/ 3 h 8"/>
                  <a:gd name="T22" fmla="*/ 24 w 25"/>
                  <a:gd name="T23" fmla="*/ 0 h 8"/>
                  <a:gd name="T24" fmla="*/ 24 w 2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8">
                    <a:moveTo>
                      <a:pt x="24" y="0"/>
                    </a:moveTo>
                    <a:lnTo>
                      <a:pt x="22" y="0"/>
                    </a:lnTo>
                    <a:lnTo>
                      <a:pt x="18" y="0"/>
                    </a:lnTo>
                    <a:lnTo>
                      <a:pt x="2" y="2"/>
                    </a:lnTo>
                    <a:lnTo>
                      <a:pt x="0" y="3"/>
                    </a:lnTo>
                    <a:lnTo>
                      <a:pt x="0" y="7"/>
                    </a:lnTo>
                    <a:lnTo>
                      <a:pt x="8" y="8"/>
                    </a:lnTo>
                    <a:lnTo>
                      <a:pt x="15" y="8"/>
                    </a:lnTo>
                    <a:lnTo>
                      <a:pt x="19" y="7"/>
                    </a:lnTo>
                    <a:lnTo>
                      <a:pt x="23" y="6"/>
                    </a:lnTo>
                    <a:lnTo>
                      <a:pt x="25" y="3"/>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4" name="Freeform 34">
                <a:extLst>
                  <a:ext uri="{FF2B5EF4-FFF2-40B4-BE49-F238E27FC236}">
                    <a16:creationId xmlns:a16="http://schemas.microsoft.com/office/drawing/2014/main" id="{49AC1494-A05D-4EB1-AB68-6C7BB0AEC423}"/>
                  </a:ext>
                </a:extLst>
              </p:cNvPr>
              <p:cNvSpPr>
                <a:spLocks/>
              </p:cNvSpPr>
              <p:nvPr/>
            </p:nvSpPr>
            <p:spPr bwMode="auto">
              <a:xfrm>
                <a:off x="2263" y="1485"/>
                <a:ext cx="20" cy="4"/>
              </a:xfrm>
              <a:custGeom>
                <a:avLst/>
                <a:gdLst>
                  <a:gd name="T0" fmla="*/ 20 w 20"/>
                  <a:gd name="T1" fmla="*/ 0 h 4"/>
                  <a:gd name="T2" fmla="*/ 15 w 20"/>
                  <a:gd name="T3" fmla="*/ 0 h 4"/>
                  <a:gd name="T4" fmla="*/ 7 w 20"/>
                  <a:gd name="T5" fmla="*/ 1 h 4"/>
                  <a:gd name="T6" fmla="*/ 3 w 20"/>
                  <a:gd name="T7" fmla="*/ 2 h 4"/>
                  <a:gd name="T8" fmla="*/ 0 w 20"/>
                  <a:gd name="T9" fmla="*/ 4 h 4"/>
                  <a:gd name="T10" fmla="*/ 6 w 20"/>
                  <a:gd name="T11" fmla="*/ 4 h 4"/>
                  <a:gd name="T12" fmla="*/ 15 w 20"/>
                  <a:gd name="T13" fmla="*/ 3 h 4"/>
                  <a:gd name="T14" fmla="*/ 17 w 20"/>
                  <a:gd name="T15" fmla="*/ 2 h 4"/>
                  <a:gd name="T16" fmla="*/ 20 w 20"/>
                  <a:gd name="T17" fmla="*/ 0 h 4"/>
                  <a:gd name="T18" fmla="*/ 20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20" y="0"/>
                    </a:moveTo>
                    <a:lnTo>
                      <a:pt x="15" y="0"/>
                    </a:lnTo>
                    <a:lnTo>
                      <a:pt x="7" y="1"/>
                    </a:lnTo>
                    <a:lnTo>
                      <a:pt x="3" y="2"/>
                    </a:lnTo>
                    <a:lnTo>
                      <a:pt x="0" y="4"/>
                    </a:lnTo>
                    <a:lnTo>
                      <a:pt x="6" y="4"/>
                    </a:lnTo>
                    <a:lnTo>
                      <a:pt x="15" y="3"/>
                    </a:lnTo>
                    <a:lnTo>
                      <a:pt x="17"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5" name="Freeform 35">
                <a:extLst>
                  <a:ext uri="{FF2B5EF4-FFF2-40B4-BE49-F238E27FC236}">
                    <a16:creationId xmlns:a16="http://schemas.microsoft.com/office/drawing/2014/main" id="{82C7F27F-D559-4BDC-A0E6-87CE939F69D0}"/>
                  </a:ext>
                </a:extLst>
              </p:cNvPr>
              <p:cNvSpPr>
                <a:spLocks/>
              </p:cNvSpPr>
              <p:nvPr/>
            </p:nvSpPr>
            <p:spPr bwMode="auto">
              <a:xfrm>
                <a:off x="2303" y="1497"/>
                <a:ext cx="9" cy="2"/>
              </a:xfrm>
              <a:custGeom>
                <a:avLst/>
                <a:gdLst>
                  <a:gd name="T0" fmla="*/ 5 w 9"/>
                  <a:gd name="T1" fmla="*/ 2 h 2"/>
                  <a:gd name="T2" fmla="*/ 9 w 9"/>
                  <a:gd name="T3" fmla="*/ 0 h 2"/>
                  <a:gd name="T4" fmla="*/ 3 w 9"/>
                  <a:gd name="T5" fmla="*/ 1 h 2"/>
                  <a:gd name="T6" fmla="*/ 0 w 9"/>
                  <a:gd name="T7" fmla="*/ 2 h 2"/>
                  <a:gd name="T8" fmla="*/ 3 w 9"/>
                  <a:gd name="T9" fmla="*/ 1 h 2"/>
                  <a:gd name="T10" fmla="*/ 5 w 9"/>
                  <a:gd name="T11" fmla="*/ 2 h 2"/>
                  <a:gd name="T12" fmla="*/ 5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5" y="2"/>
                    </a:moveTo>
                    <a:lnTo>
                      <a:pt x="9" y="0"/>
                    </a:lnTo>
                    <a:lnTo>
                      <a:pt x="3" y="1"/>
                    </a:lnTo>
                    <a:lnTo>
                      <a:pt x="0" y="2"/>
                    </a:lnTo>
                    <a:lnTo>
                      <a:pt x="3" y="1"/>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6" name="Freeform 36">
                <a:extLst>
                  <a:ext uri="{FF2B5EF4-FFF2-40B4-BE49-F238E27FC236}">
                    <a16:creationId xmlns:a16="http://schemas.microsoft.com/office/drawing/2014/main" id="{C440634F-2F92-4C1F-ABE3-78883C9AB83C}"/>
                  </a:ext>
                </a:extLst>
              </p:cNvPr>
              <p:cNvSpPr>
                <a:spLocks/>
              </p:cNvSpPr>
              <p:nvPr/>
            </p:nvSpPr>
            <p:spPr bwMode="auto">
              <a:xfrm>
                <a:off x="2374" y="1537"/>
                <a:ext cx="74" cy="56"/>
              </a:xfrm>
              <a:custGeom>
                <a:avLst/>
                <a:gdLst>
                  <a:gd name="T0" fmla="*/ 41 w 74"/>
                  <a:gd name="T1" fmla="*/ 2 h 56"/>
                  <a:gd name="T2" fmla="*/ 39 w 74"/>
                  <a:gd name="T3" fmla="*/ 1 h 56"/>
                  <a:gd name="T4" fmla="*/ 33 w 74"/>
                  <a:gd name="T5" fmla="*/ 0 h 56"/>
                  <a:gd name="T6" fmla="*/ 29 w 74"/>
                  <a:gd name="T7" fmla="*/ 0 h 56"/>
                  <a:gd name="T8" fmla="*/ 26 w 74"/>
                  <a:gd name="T9" fmla="*/ 1 h 56"/>
                  <a:gd name="T10" fmla="*/ 22 w 74"/>
                  <a:gd name="T11" fmla="*/ 1 h 56"/>
                  <a:gd name="T12" fmla="*/ 12 w 74"/>
                  <a:gd name="T13" fmla="*/ 2 h 56"/>
                  <a:gd name="T14" fmla="*/ 10 w 74"/>
                  <a:gd name="T15" fmla="*/ 3 h 56"/>
                  <a:gd name="T16" fmla="*/ 7 w 74"/>
                  <a:gd name="T17" fmla="*/ 4 h 56"/>
                  <a:gd name="T18" fmla="*/ 6 w 74"/>
                  <a:gd name="T19" fmla="*/ 7 h 56"/>
                  <a:gd name="T20" fmla="*/ 10 w 74"/>
                  <a:gd name="T21" fmla="*/ 12 h 56"/>
                  <a:gd name="T22" fmla="*/ 14 w 74"/>
                  <a:gd name="T23" fmla="*/ 13 h 56"/>
                  <a:gd name="T24" fmla="*/ 10 w 74"/>
                  <a:gd name="T25" fmla="*/ 13 h 56"/>
                  <a:gd name="T26" fmla="*/ 5 w 74"/>
                  <a:gd name="T27" fmla="*/ 11 h 56"/>
                  <a:gd name="T28" fmla="*/ 2 w 74"/>
                  <a:gd name="T29" fmla="*/ 11 h 56"/>
                  <a:gd name="T30" fmla="*/ 0 w 74"/>
                  <a:gd name="T31" fmla="*/ 13 h 56"/>
                  <a:gd name="T32" fmla="*/ 1 w 74"/>
                  <a:gd name="T33" fmla="*/ 17 h 56"/>
                  <a:gd name="T34" fmla="*/ 0 w 74"/>
                  <a:gd name="T35" fmla="*/ 19 h 56"/>
                  <a:gd name="T36" fmla="*/ 1 w 74"/>
                  <a:gd name="T37" fmla="*/ 25 h 56"/>
                  <a:gd name="T38" fmla="*/ 0 w 74"/>
                  <a:gd name="T39" fmla="*/ 30 h 56"/>
                  <a:gd name="T40" fmla="*/ 0 w 74"/>
                  <a:gd name="T41" fmla="*/ 36 h 56"/>
                  <a:gd name="T42" fmla="*/ 1 w 74"/>
                  <a:gd name="T43" fmla="*/ 38 h 56"/>
                  <a:gd name="T44" fmla="*/ 5 w 74"/>
                  <a:gd name="T45" fmla="*/ 39 h 56"/>
                  <a:gd name="T46" fmla="*/ 6 w 74"/>
                  <a:gd name="T47" fmla="*/ 43 h 56"/>
                  <a:gd name="T48" fmla="*/ 8 w 74"/>
                  <a:gd name="T49" fmla="*/ 45 h 56"/>
                  <a:gd name="T50" fmla="*/ 7 w 74"/>
                  <a:gd name="T51" fmla="*/ 51 h 56"/>
                  <a:gd name="T52" fmla="*/ 10 w 74"/>
                  <a:gd name="T53" fmla="*/ 53 h 56"/>
                  <a:gd name="T54" fmla="*/ 12 w 74"/>
                  <a:gd name="T55" fmla="*/ 53 h 56"/>
                  <a:gd name="T56" fmla="*/ 7 w 74"/>
                  <a:gd name="T57" fmla="*/ 54 h 56"/>
                  <a:gd name="T58" fmla="*/ 7 w 74"/>
                  <a:gd name="T59" fmla="*/ 56 h 56"/>
                  <a:gd name="T60" fmla="*/ 10 w 74"/>
                  <a:gd name="T61" fmla="*/ 56 h 56"/>
                  <a:gd name="T62" fmla="*/ 18 w 74"/>
                  <a:gd name="T63" fmla="*/ 56 h 56"/>
                  <a:gd name="T64" fmla="*/ 20 w 74"/>
                  <a:gd name="T65" fmla="*/ 56 h 56"/>
                  <a:gd name="T66" fmla="*/ 26 w 74"/>
                  <a:gd name="T67" fmla="*/ 49 h 56"/>
                  <a:gd name="T68" fmla="*/ 29 w 74"/>
                  <a:gd name="T69" fmla="*/ 46 h 56"/>
                  <a:gd name="T70" fmla="*/ 31 w 74"/>
                  <a:gd name="T71" fmla="*/ 44 h 56"/>
                  <a:gd name="T72" fmla="*/ 26 w 74"/>
                  <a:gd name="T73" fmla="*/ 38 h 56"/>
                  <a:gd name="T74" fmla="*/ 20 w 74"/>
                  <a:gd name="T75" fmla="*/ 38 h 56"/>
                  <a:gd name="T76" fmla="*/ 24 w 74"/>
                  <a:gd name="T77" fmla="*/ 37 h 56"/>
                  <a:gd name="T78" fmla="*/ 32 w 74"/>
                  <a:gd name="T79" fmla="*/ 36 h 56"/>
                  <a:gd name="T80" fmla="*/ 45 w 74"/>
                  <a:gd name="T81" fmla="*/ 38 h 56"/>
                  <a:gd name="T82" fmla="*/ 49 w 74"/>
                  <a:gd name="T83" fmla="*/ 38 h 56"/>
                  <a:gd name="T84" fmla="*/ 51 w 74"/>
                  <a:gd name="T85" fmla="*/ 36 h 56"/>
                  <a:gd name="T86" fmla="*/ 54 w 74"/>
                  <a:gd name="T87" fmla="*/ 33 h 56"/>
                  <a:gd name="T88" fmla="*/ 58 w 74"/>
                  <a:gd name="T89" fmla="*/ 27 h 56"/>
                  <a:gd name="T90" fmla="*/ 57 w 74"/>
                  <a:gd name="T91" fmla="*/ 25 h 56"/>
                  <a:gd name="T92" fmla="*/ 60 w 74"/>
                  <a:gd name="T93" fmla="*/ 25 h 56"/>
                  <a:gd name="T94" fmla="*/ 62 w 74"/>
                  <a:gd name="T95" fmla="*/ 21 h 56"/>
                  <a:gd name="T96" fmla="*/ 70 w 74"/>
                  <a:gd name="T97" fmla="*/ 13 h 56"/>
                  <a:gd name="T98" fmla="*/ 73 w 74"/>
                  <a:gd name="T99" fmla="*/ 11 h 56"/>
                  <a:gd name="T100" fmla="*/ 74 w 74"/>
                  <a:gd name="T101" fmla="*/ 8 h 56"/>
                  <a:gd name="T102" fmla="*/ 70 w 74"/>
                  <a:gd name="T103" fmla="*/ 5 h 56"/>
                  <a:gd name="T104" fmla="*/ 68 w 74"/>
                  <a:gd name="T105" fmla="*/ 5 h 56"/>
                  <a:gd name="T106" fmla="*/ 57 w 74"/>
                  <a:gd name="T107" fmla="*/ 3 h 56"/>
                  <a:gd name="T108" fmla="*/ 51 w 74"/>
                  <a:gd name="T109" fmla="*/ 4 h 56"/>
                  <a:gd name="T110" fmla="*/ 49 w 74"/>
                  <a:gd name="T111" fmla="*/ 5 h 56"/>
                  <a:gd name="T112" fmla="*/ 45 w 74"/>
                  <a:gd name="T113" fmla="*/ 3 h 56"/>
                  <a:gd name="T114" fmla="*/ 43 w 74"/>
                  <a:gd name="T115" fmla="*/ 2 h 56"/>
                  <a:gd name="T116" fmla="*/ 41 w 74"/>
                  <a:gd name="T117" fmla="*/ 2 h 56"/>
                  <a:gd name="T118" fmla="*/ 41 w 74"/>
                  <a:gd name="T1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56">
                    <a:moveTo>
                      <a:pt x="41" y="2"/>
                    </a:moveTo>
                    <a:lnTo>
                      <a:pt x="39" y="1"/>
                    </a:lnTo>
                    <a:lnTo>
                      <a:pt x="33" y="0"/>
                    </a:lnTo>
                    <a:lnTo>
                      <a:pt x="29" y="0"/>
                    </a:lnTo>
                    <a:lnTo>
                      <a:pt x="26" y="1"/>
                    </a:lnTo>
                    <a:lnTo>
                      <a:pt x="22" y="1"/>
                    </a:lnTo>
                    <a:lnTo>
                      <a:pt x="12" y="2"/>
                    </a:lnTo>
                    <a:lnTo>
                      <a:pt x="10" y="3"/>
                    </a:lnTo>
                    <a:lnTo>
                      <a:pt x="7" y="4"/>
                    </a:lnTo>
                    <a:lnTo>
                      <a:pt x="6" y="7"/>
                    </a:lnTo>
                    <a:lnTo>
                      <a:pt x="10" y="12"/>
                    </a:lnTo>
                    <a:lnTo>
                      <a:pt x="14" y="13"/>
                    </a:lnTo>
                    <a:lnTo>
                      <a:pt x="10" y="13"/>
                    </a:lnTo>
                    <a:lnTo>
                      <a:pt x="5" y="11"/>
                    </a:lnTo>
                    <a:lnTo>
                      <a:pt x="2" y="11"/>
                    </a:lnTo>
                    <a:lnTo>
                      <a:pt x="0" y="13"/>
                    </a:lnTo>
                    <a:lnTo>
                      <a:pt x="1" y="17"/>
                    </a:lnTo>
                    <a:lnTo>
                      <a:pt x="0" y="19"/>
                    </a:lnTo>
                    <a:lnTo>
                      <a:pt x="1" y="25"/>
                    </a:lnTo>
                    <a:lnTo>
                      <a:pt x="0" y="30"/>
                    </a:lnTo>
                    <a:lnTo>
                      <a:pt x="0" y="36"/>
                    </a:lnTo>
                    <a:lnTo>
                      <a:pt x="1" y="38"/>
                    </a:lnTo>
                    <a:lnTo>
                      <a:pt x="5" y="39"/>
                    </a:lnTo>
                    <a:lnTo>
                      <a:pt x="6" y="43"/>
                    </a:lnTo>
                    <a:lnTo>
                      <a:pt x="8" y="45"/>
                    </a:lnTo>
                    <a:lnTo>
                      <a:pt x="7" y="51"/>
                    </a:lnTo>
                    <a:lnTo>
                      <a:pt x="10" y="53"/>
                    </a:lnTo>
                    <a:lnTo>
                      <a:pt x="12" y="53"/>
                    </a:lnTo>
                    <a:lnTo>
                      <a:pt x="7" y="54"/>
                    </a:lnTo>
                    <a:lnTo>
                      <a:pt x="7" y="56"/>
                    </a:lnTo>
                    <a:lnTo>
                      <a:pt x="10" y="56"/>
                    </a:lnTo>
                    <a:lnTo>
                      <a:pt x="18" y="56"/>
                    </a:lnTo>
                    <a:lnTo>
                      <a:pt x="20" y="56"/>
                    </a:lnTo>
                    <a:lnTo>
                      <a:pt x="26" y="49"/>
                    </a:lnTo>
                    <a:lnTo>
                      <a:pt x="29" y="46"/>
                    </a:lnTo>
                    <a:lnTo>
                      <a:pt x="31" y="44"/>
                    </a:lnTo>
                    <a:lnTo>
                      <a:pt x="26" y="38"/>
                    </a:lnTo>
                    <a:lnTo>
                      <a:pt x="20" y="38"/>
                    </a:lnTo>
                    <a:lnTo>
                      <a:pt x="24" y="37"/>
                    </a:lnTo>
                    <a:lnTo>
                      <a:pt x="32" y="36"/>
                    </a:lnTo>
                    <a:lnTo>
                      <a:pt x="45" y="38"/>
                    </a:lnTo>
                    <a:lnTo>
                      <a:pt x="49" y="38"/>
                    </a:lnTo>
                    <a:lnTo>
                      <a:pt x="51" y="36"/>
                    </a:lnTo>
                    <a:lnTo>
                      <a:pt x="54" y="33"/>
                    </a:lnTo>
                    <a:lnTo>
                      <a:pt x="58" y="27"/>
                    </a:lnTo>
                    <a:lnTo>
                      <a:pt x="57" y="25"/>
                    </a:lnTo>
                    <a:lnTo>
                      <a:pt x="60" y="25"/>
                    </a:lnTo>
                    <a:lnTo>
                      <a:pt x="62" y="21"/>
                    </a:lnTo>
                    <a:lnTo>
                      <a:pt x="70" y="13"/>
                    </a:lnTo>
                    <a:lnTo>
                      <a:pt x="73" y="11"/>
                    </a:lnTo>
                    <a:lnTo>
                      <a:pt x="74" y="8"/>
                    </a:lnTo>
                    <a:lnTo>
                      <a:pt x="70" y="5"/>
                    </a:lnTo>
                    <a:lnTo>
                      <a:pt x="68" y="5"/>
                    </a:lnTo>
                    <a:lnTo>
                      <a:pt x="57" y="3"/>
                    </a:lnTo>
                    <a:lnTo>
                      <a:pt x="51" y="4"/>
                    </a:lnTo>
                    <a:lnTo>
                      <a:pt x="49" y="5"/>
                    </a:lnTo>
                    <a:lnTo>
                      <a:pt x="45" y="3"/>
                    </a:lnTo>
                    <a:lnTo>
                      <a:pt x="43" y="2"/>
                    </a:lnTo>
                    <a:lnTo>
                      <a:pt x="41" y="2"/>
                    </a:lnTo>
                    <a:lnTo>
                      <a:pt x="4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7" name="Freeform 37">
                <a:extLst>
                  <a:ext uri="{FF2B5EF4-FFF2-40B4-BE49-F238E27FC236}">
                    <a16:creationId xmlns:a16="http://schemas.microsoft.com/office/drawing/2014/main" id="{FB5D326C-BD07-48C3-B1A4-944805CE1BF5}"/>
                  </a:ext>
                </a:extLst>
              </p:cNvPr>
              <p:cNvSpPr>
                <a:spLocks/>
              </p:cNvSpPr>
              <p:nvPr/>
            </p:nvSpPr>
            <p:spPr bwMode="auto">
              <a:xfrm>
                <a:off x="2436" y="1439"/>
                <a:ext cx="21" cy="13"/>
              </a:xfrm>
              <a:custGeom>
                <a:avLst/>
                <a:gdLst>
                  <a:gd name="T0" fmla="*/ 16 w 21"/>
                  <a:gd name="T1" fmla="*/ 3 h 13"/>
                  <a:gd name="T2" fmla="*/ 11 w 21"/>
                  <a:gd name="T3" fmla="*/ 0 h 13"/>
                  <a:gd name="T4" fmla="*/ 7 w 21"/>
                  <a:gd name="T5" fmla="*/ 0 h 13"/>
                  <a:gd name="T6" fmla="*/ 5 w 21"/>
                  <a:gd name="T7" fmla="*/ 0 h 13"/>
                  <a:gd name="T8" fmla="*/ 3 w 21"/>
                  <a:gd name="T9" fmla="*/ 0 h 13"/>
                  <a:gd name="T10" fmla="*/ 0 w 21"/>
                  <a:gd name="T11" fmla="*/ 4 h 13"/>
                  <a:gd name="T12" fmla="*/ 0 w 21"/>
                  <a:gd name="T13" fmla="*/ 6 h 13"/>
                  <a:gd name="T14" fmla="*/ 1 w 21"/>
                  <a:gd name="T15" fmla="*/ 10 h 13"/>
                  <a:gd name="T16" fmla="*/ 5 w 21"/>
                  <a:gd name="T17" fmla="*/ 11 h 13"/>
                  <a:gd name="T18" fmla="*/ 13 w 21"/>
                  <a:gd name="T19" fmla="*/ 13 h 13"/>
                  <a:gd name="T20" fmla="*/ 16 w 21"/>
                  <a:gd name="T21" fmla="*/ 13 h 13"/>
                  <a:gd name="T22" fmla="*/ 18 w 21"/>
                  <a:gd name="T23" fmla="*/ 12 h 13"/>
                  <a:gd name="T24" fmla="*/ 21 w 21"/>
                  <a:gd name="T25" fmla="*/ 8 h 13"/>
                  <a:gd name="T26" fmla="*/ 21 w 21"/>
                  <a:gd name="T27" fmla="*/ 6 h 13"/>
                  <a:gd name="T28" fmla="*/ 16 w 21"/>
                  <a:gd name="T29" fmla="*/ 3 h 13"/>
                  <a:gd name="T30" fmla="*/ 16 w 21"/>
                  <a:gd name="T3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6" y="3"/>
                    </a:moveTo>
                    <a:lnTo>
                      <a:pt x="11" y="0"/>
                    </a:lnTo>
                    <a:lnTo>
                      <a:pt x="7" y="0"/>
                    </a:lnTo>
                    <a:lnTo>
                      <a:pt x="5" y="0"/>
                    </a:lnTo>
                    <a:lnTo>
                      <a:pt x="3" y="0"/>
                    </a:lnTo>
                    <a:lnTo>
                      <a:pt x="0" y="4"/>
                    </a:lnTo>
                    <a:lnTo>
                      <a:pt x="0" y="6"/>
                    </a:lnTo>
                    <a:lnTo>
                      <a:pt x="1" y="10"/>
                    </a:lnTo>
                    <a:lnTo>
                      <a:pt x="5" y="11"/>
                    </a:lnTo>
                    <a:lnTo>
                      <a:pt x="13" y="13"/>
                    </a:lnTo>
                    <a:lnTo>
                      <a:pt x="16" y="13"/>
                    </a:lnTo>
                    <a:lnTo>
                      <a:pt x="18" y="12"/>
                    </a:lnTo>
                    <a:lnTo>
                      <a:pt x="21" y="8"/>
                    </a:lnTo>
                    <a:lnTo>
                      <a:pt x="21" y="6"/>
                    </a:lnTo>
                    <a:lnTo>
                      <a:pt x="16" y="3"/>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8" name="Freeform 38">
                <a:extLst>
                  <a:ext uri="{FF2B5EF4-FFF2-40B4-BE49-F238E27FC236}">
                    <a16:creationId xmlns:a16="http://schemas.microsoft.com/office/drawing/2014/main" id="{8947B86A-1AA1-49A6-B382-1AD3E188613B}"/>
                  </a:ext>
                </a:extLst>
              </p:cNvPr>
              <p:cNvSpPr>
                <a:spLocks/>
              </p:cNvSpPr>
              <p:nvPr/>
            </p:nvSpPr>
            <p:spPr bwMode="auto">
              <a:xfrm>
                <a:off x="2444" y="1463"/>
                <a:ext cx="13" cy="10"/>
              </a:xfrm>
              <a:custGeom>
                <a:avLst/>
                <a:gdLst>
                  <a:gd name="T0" fmla="*/ 8 w 13"/>
                  <a:gd name="T1" fmla="*/ 10 h 10"/>
                  <a:gd name="T2" fmla="*/ 9 w 13"/>
                  <a:gd name="T3" fmla="*/ 9 h 10"/>
                  <a:gd name="T4" fmla="*/ 13 w 13"/>
                  <a:gd name="T5" fmla="*/ 9 h 10"/>
                  <a:gd name="T6" fmla="*/ 10 w 13"/>
                  <a:gd name="T7" fmla="*/ 7 h 10"/>
                  <a:gd name="T8" fmla="*/ 13 w 13"/>
                  <a:gd name="T9" fmla="*/ 4 h 10"/>
                  <a:gd name="T10" fmla="*/ 12 w 13"/>
                  <a:gd name="T11" fmla="*/ 1 h 10"/>
                  <a:gd name="T12" fmla="*/ 8 w 13"/>
                  <a:gd name="T13" fmla="*/ 0 h 10"/>
                  <a:gd name="T14" fmla="*/ 3 w 13"/>
                  <a:gd name="T15" fmla="*/ 0 h 10"/>
                  <a:gd name="T16" fmla="*/ 0 w 13"/>
                  <a:gd name="T17" fmla="*/ 4 h 10"/>
                  <a:gd name="T18" fmla="*/ 6 w 13"/>
                  <a:gd name="T19" fmla="*/ 9 h 10"/>
                  <a:gd name="T20" fmla="*/ 8 w 13"/>
                  <a:gd name="T21" fmla="*/ 10 h 10"/>
                  <a:gd name="T22" fmla="*/ 8 w 13"/>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0">
                    <a:moveTo>
                      <a:pt x="8" y="10"/>
                    </a:moveTo>
                    <a:lnTo>
                      <a:pt x="9" y="9"/>
                    </a:lnTo>
                    <a:lnTo>
                      <a:pt x="13" y="9"/>
                    </a:lnTo>
                    <a:lnTo>
                      <a:pt x="10" y="7"/>
                    </a:lnTo>
                    <a:lnTo>
                      <a:pt x="13" y="4"/>
                    </a:lnTo>
                    <a:lnTo>
                      <a:pt x="12" y="1"/>
                    </a:lnTo>
                    <a:lnTo>
                      <a:pt x="8" y="0"/>
                    </a:lnTo>
                    <a:lnTo>
                      <a:pt x="3" y="0"/>
                    </a:lnTo>
                    <a:lnTo>
                      <a:pt x="0" y="4"/>
                    </a:lnTo>
                    <a:lnTo>
                      <a:pt x="6" y="9"/>
                    </a:lnTo>
                    <a:lnTo>
                      <a:pt x="8" y="1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39" name="Freeform 39">
                <a:extLst>
                  <a:ext uri="{FF2B5EF4-FFF2-40B4-BE49-F238E27FC236}">
                    <a16:creationId xmlns:a16="http://schemas.microsoft.com/office/drawing/2014/main" id="{D89DF6DF-339B-4CF1-A541-772060A3A5B4}"/>
                  </a:ext>
                </a:extLst>
              </p:cNvPr>
              <p:cNvSpPr>
                <a:spLocks/>
              </p:cNvSpPr>
              <p:nvPr/>
            </p:nvSpPr>
            <p:spPr bwMode="auto">
              <a:xfrm>
                <a:off x="2503" y="1398"/>
                <a:ext cx="14" cy="4"/>
              </a:xfrm>
              <a:custGeom>
                <a:avLst/>
                <a:gdLst>
                  <a:gd name="T0" fmla="*/ 5 w 14"/>
                  <a:gd name="T1" fmla="*/ 0 h 4"/>
                  <a:gd name="T2" fmla="*/ 0 w 14"/>
                  <a:gd name="T3" fmla="*/ 2 h 4"/>
                  <a:gd name="T4" fmla="*/ 0 w 14"/>
                  <a:gd name="T5" fmla="*/ 4 h 4"/>
                  <a:gd name="T6" fmla="*/ 11 w 14"/>
                  <a:gd name="T7" fmla="*/ 2 h 4"/>
                  <a:gd name="T8" fmla="*/ 14 w 14"/>
                  <a:gd name="T9" fmla="*/ 0 h 4"/>
                  <a:gd name="T10" fmla="*/ 8 w 14"/>
                  <a:gd name="T11" fmla="*/ 0 h 4"/>
                  <a:gd name="T12" fmla="*/ 5 w 14"/>
                  <a:gd name="T13" fmla="*/ 0 h 4"/>
                  <a:gd name="T14" fmla="*/ 5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5" y="0"/>
                    </a:moveTo>
                    <a:lnTo>
                      <a:pt x="0" y="2"/>
                    </a:lnTo>
                    <a:lnTo>
                      <a:pt x="0" y="4"/>
                    </a:lnTo>
                    <a:lnTo>
                      <a:pt x="11" y="2"/>
                    </a:lnTo>
                    <a:lnTo>
                      <a:pt x="14" y="0"/>
                    </a:lnTo>
                    <a:lnTo>
                      <a:pt x="8"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0" name="Freeform 40">
                <a:extLst>
                  <a:ext uri="{FF2B5EF4-FFF2-40B4-BE49-F238E27FC236}">
                    <a16:creationId xmlns:a16="http://schemas.microsoft.com/office/drawing/2014/main" id="{E533F615-B0B1-4184-AF73-65A06F983500}"/>
                  </a:ext>
                </a:extLst>
              </p:cNvPr>
              <p:cNvSpPr>
                <a:spLocks/>
              </p:cNvSpPr>
              <p:nvPr/>
            </p:nvSpPr>
            <p:spPr bwMode="auto">
              <a:xfrm>
                <a:off x="2278" y="1542"/>
                <a:ext cx="87" cy="70"/>
              </a:xfrm>
              <a:custGeom>
                <a:avLst/>
                <a:gdLst>
                  <a:gd name="T0" fmla="*/ 87 w 87"/>
                  <a:gd name="T1" fmla="*/ 41 h 70"/>
                  <a:gd name="T2" fmla="*/ 85 w 87"/>
                  <a:gd name="T3" fmla="*/ 33 h 70"/>
                  <a:gd name="T4" fmla="*/ 78 w 87"/>
                  <a:gd name="T5" fmla="*/ 33 h 70"/>
                  <a:gd name="T6" fmla="*/ 74 w 87"/>
                  <a:gd name="T7" fmla="*/ 27 h 70"/>
                  <a:gd name="T8" fmla="*/ 63 w 87"/>
                  <a:gd name="T9" fmla="*/ 25 h 70"/>
                  <a:gd name="T10" fmla="*/ 59 w 87"/>
                  <a:gd name="T11" fmla="*/ 27 h 70"/>
                  <a:gd name="T12" fmla="*/ 74 w 87"/>
                  <a:gd name="T13" fmla="*/ 16 h 70"/>
                  <a:gd name="T14" fmla="*/ 72 w 87"/>
                  <a:gd name="T15" fmla="*/ 11 h 70"/>
                  <a:gd name="T16" fmla="*/ 79 w 87"/>
                  <a:gd name="T17" fmla="*/ 7 h 70"/>
                  <a:gd name="T18" fmla="*/ 65 w 87"/>
                  <a:gd name="T19" fmla="*/ 4 h 70"/>
                  <a:gd name="T20" fmla="*/ 54 w 87"/>
                  <a:gd name="T21" fmla="*/ 6 h 70"/>
                  <a:gd name="T22" fmla="*/ 46 w 87"/>
                  <a:gd name="T23" fmla="*/ 5 h 70"/>
                  <a:gd name="T24" fmla="*/ 37 w 87"/>
                  <a:gd name="T25" fmla="*/ 0 h 70"/>
                  <a:gd name="T26" fmla="*/ 37 w 87"/>
                  <a:gd name="T27" fmla="*/ 5 h 70"/>
                  <a:gd name="T28" fmla="*/ 29 w 87"/>
                  <a:gd name="T29" fmla="*/ 4 h 70"/>
                  <a:gd name="T30" fmla="*/ 22 w 87"/>
                  <a:gd name="T31" fmla="*/ 7 h 70"/>
                  <a:gd name="T32" fmla="*/ 29 w 87"/>
                  <a:gd name="T33" fmla="*/ 13 h 70"/>
                  <a:gd name="T34" fmla="*/ 26 w 87"/>
                  <a:gd name="T35" fmla="*/ 12 h 70"/>
                  <a:gd name="T36" fmla="*/ 18 w 87"/>
                  <a:gd name="T37" fmla="*/ 12 h 70"/>
                  <a:gd name="T38" fmla="*/ 24 w 87"/>
                  <a:gd name="T39" fmla="*/ 19 h 70"/>
                  <a:gd name="T40" fmla="*/ 35 w 87"/>
                  <a:gd name="T41" fmla="*/ 17 h 70"/>
                  <a:gd name="T42" fmla="*/ 37 w 87"/>
                  <a:gd name="T43" fmla="*/ 21 h 70"/>
                  <a:gd name="T44" fmla="*/ 33 w 87"/>
                  <a:gd name="T45" fmla="*/ 22 h 70"/>
                  <a:gd name="T46" fmla="*/ 34 w 87"/>
                  <a:gd name="T47" fmla="*/ 29 h 70"/>
                  <a:gd name="T48" fmla="*/ 33 w 87"/>
                  <a:gd name="T49" fmla="*/ 32 h 70"/>
                  <a:gd name="T50" fmla="*/ 24 w 87"/>
                  <a:gd name="T51" fmla="*/ 33 h 70"/>
                  <a:gd name="T52" fmla="*/ 16 w 87"/>
                  <a:gd name="T53" fmla="*/ 29 h 70"/>
                  <a:gd name="T54" fmla="*/ 10 w 87"/>
                  <a:gd name="T55" fmla="*/ 24 h 70"/>
                  <a:gd name="T56" fmla="*/ 3 w 87"/>
                  <a:gd name="T57" fmla="*/ 25 h 70"/>
                  <a:gd name="T58" fmla="*/ 0 w 87"/>
                  <a:gd name="T59" fmla="*/ 33 h 70"/>
                  <a:gd name="T60" fmla="*/ 11 w 87"/>
                  <a:gd name="T61" fmla="*/ 39 h 70"/>
                  <a:gd name="T62" fmla="*/ 14 w 87"/>
                  <a:gd name="T63" fmla="*/ 45 h 70"/>
                  <a:gd name="T64" fmla="*/ 22 w 87"/>
                  <a:gd name="T65" fmla="*/ 45 h 70"/>
                  <a:gd name="T66" fmla="*/ 29 w 87"/>
                  <a:gd name="T67" fmla="*/ 48 h 70"/>
                  <a:gd name="T68" fmla="*/ 45 w 87"/>
                  <a:gd name="T69" fmla="*/ 62 h 70"/>
                  <a:gd name="T70" fmla="*/ 53 w 87"/>
                  <a:gd name="T71" fmla="*/ 70 h 70"/>
                  <a:gd name="T72" fmla="*/ 61 w 87"/>
                  <a:gd name="T73" fmla="*/ 67 h 70"/>
                  <a:gd name="T74" fmla="*/ 59 w 87"/>
                  <a:gd name="T75" fmla="*/ 59 h 70"/>
                  <a:gd name="T76" fmla="*/ 60 w 87"/>
                  <a:gd name="T77" fmla="*/ 57 h 70"/>
                  <a:gd name="T78" fmla="*/ 70 w 87"/>
                  <a:gd name="T79" fmla="*/ 62 h 70"/>
                  <a:gd name="T80" fmla="*/ 80 w 87"/>
                  <a:gd name="T81" fmla="*/ 56 h 70"/>
                  <a:gd name="T82" fmla="*/ 82 w 87"/>
                  <a:gd name="T83" fmla="*/ 54 h 70"/>
                  <a:gd name="T84" fmla="*/ 86 w 87"/>
                  <a:gd name="T85"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70">
                    <a:moveTo>
                      <a:pt x="85" y="47"/>
                    </a:moveTo>
                    <a:lnTo>
                      <a:pt x="82" y="44"/>
                    </a:lnTo>
                    <a:lnTo>
                      <a:pt x="87" y="41"/>
                    </a:lnTo>
                    <a:lnTo>
                      <a:pt x="87" y="39"/>
                    </a:lnTo>
                    <a:lnTo>
                      <a:pt x="86" y="36"/>
                    </a:lnTo>
                    <a:lnTo>
                      <a:pt x="85" y="33"/>
                    </a:lnTo>
                    <a:lnTo>
                      <a:pt x="79" y="34"/>
                    </a:lnTo>
                    <a:lnTo>
                      <a:pt x="77" y="36"/>
                    </a:lnTo>
                    <a:lnTo>
                      <a:pt x="78" y="33"/>
                    </a:lnTo>
                    <a:lnTo>
                      <a:pt x="76" y="31"/>
                    </a:lnTo>
                    <a:lnTo>
                      <a:pt x="73" y="30"/>
                    </a:lnTo>
                    <a:lnTo>
                      <a:pt x="74" y="27"/>
                    </a:lnTo>
                    <a:lnTo>
                      <a:pt x="69" y="25"/>
                    </a:lnTo>
                    <a:lnTo>
                      <a:pt x="65" y="24"/>
                    </a:lnTo>
                    <a:lnTo>
                      <a:pt x="63" y="25"/>
                    </a:lnTo>
                    <a:lnTo>
                      <a:pt x="61" y="27"/>
                    </a:lnTo>
                    <a:lnTo>
                      <a:pt x="59" y="30"/>
                    </a:lnTo>
                    <a:lnTo>
                      <a:pt x="59" y="27"/>
                    </a:lnTo>
                    <a:lnTo>
                      <a:pt x="63" y="22"/>
                    </a:lnTo>
                    <a:lnTo>
                      <a:pt x="69" y="17"/>
                    </a:lnTo>
                    <a:lnTo>
                      <a:pt x="74" y="16"/>
                    </a:lnTo>
                    <a:lnTo>
                      <a:pt x="76" y="13"/>
                    </a:lnTo>
                    <a:lnTo>
                      <a:pt x="70" y="14"/>
                    </a:lnTo>
                    <a:lnTo>
                      <a:pt x="72" y="11"/>
                    </a:lnTo>
                    <a:lnTo>
                      <a:pt x="74" y="12"/>
                    </a:lnTo>
                    <a:lnTo>
                      <a:pt x="78" y="10"/>
                    </a:lnTo>
                    <a:lnTo>
                      <a:pt x="79" y="7"/>
                    </a:lnTo>
                    <a:lnTo>
                      <a:pt x="77" y="4"/>
                    </a:lnTo>
                    <a:lnTo>
                      <a:pt x="71" y="3"/>
                    </a:lnTo>
                    <a:lnTo>
                      <a:pt x="65" y="4"/>
                    </a:lnTo>
                    <a:lnTo>
                      <a:pt x="62" y="4"/>
                    </a:lnTo>
                    <a:lnTo>
                      <a:pt x="56" y="5"/>
                    </a:lnTo>
                    <a:lnTo>
                      <a:pt x="54" y="6"/>
                    </a:lnTo>
                    <a:lnTo>
                      <a:pt x="51" y="6"/>
                    </a:lnTo>
                    <a:lnTo>
                      <a:pt x="48" y="7"/>
                    </a:lnTo>
                    <a:lnTo>
                      <a:pt x="46" y="5"/>
                    </a:lnTo>
                    <a:lnTo>
                      <a:pt x="41" y="3"/>
                    </a:lnTo>
                    <a:lnTo>
                      <a:pt x="37" y="0"/>
                    </a:lnTo>
                    <a:lnTo>
                      <a:pt x="37" y="0"/>
                    </a:lnTo>
                    <a:lnTo>
                      <a:pt x="35" y="2"/>
                    </a:lnTo>
                    <a:lnTo>
                      <a:pt x="37" y="4"/>
                    </a:lnTo>
                    <a:lnTo>
                      <a:pt x="37" y="5"/>
                    </a:lnTo>
                    <a:lnTo>
                      <a:pt x="35" y="5"/>
                    </a:lnTo>
                    <a:lnTo>
                      <a:pt x="31" y="4"/>
                    </a:lnTo>
                    <a:lnTo>
                      <a:pt x="29" y="4"/>
                    </a:lnTo>
                    <a:lnTo>
                      <a:pt x="26" y="4"/>
                    </a:lnTo>
                    <a:lnTo>
                      <a:pt x="24" y="5"/>
                    </a:lnTo>
                    <a:lnTo>
                      <a:pt x="22" y="7"/>
                    </a:lnTo>
                    <a:lnTo>
                      <a:pt x="26" y="8"/>
                    </a:lnTo>
                    <a:lnTo>
                      <a:pt x="28" y="10"/>
                    </a:lnTo>
                    <a:lnTo>
                      <a:pt x="29" y="13"/>
                    </a:lnTo>
                    <a:lnTo>
                      <a:pt x="31" y="15"/>
                    </a:lnTo>
                    <a:lnTo>
                      <a:pt x="29" y="14"/>
                    </a:lnTo>
                    <a:lnTo>
                      <a:pt x="26" y="12"/>
                    </a:lnTo>
                    <a:lnTo>
                      <a:pt x="24" y="11"/>
                    </a:lnTo>
                    <a:lnTo>
                      <a:pt x="20" y="10"/>
                    </a:lnTo>
                    <a:lnTo>
                      <a:pt x="18" y="12"/>
                    </a:lnTo>
                    <a:lnTo>
                      <a:pt x="16" y="14"/>
                    </a:lnTo>
                    <a:lnTo>
                      <a:pt x="18" y="15"/>
                    </a:lnTo>
                    <a:lnTo>
                      <a:pt x="24" y="19"/>
                    </a:lnTo>
                    <a:lnTo>
                      <a:pt x="27" y="19"/>
                    </a:lnTo>
                    <a:lnTo>
                      <a:pt x="31" y="17"/>
                    </a:lnTo>
                    <a:lnTo>
                      <a:pt x="35" y="17"/>
                    </a:lnTo>
                    <a:lnTo>
                      <a:pt x="37" y="20"/>
                    </a:lnTo>
                    <a:lnTo>
                      <a:pt x="41" y="20"/>
                    </a:lnTo>
                    <a:lnTo>
                      <a:pt x="37" y="21"/>
                    </a:lnTo>
                    <a:lnTo>
                      <a:pt x="31" y="19"/>
                    </a:lnTo>
                    <a:lnTo>
                      <a:pt x="30" y="21"/>
                    </a:lnTo>
                    <a:lnTo>
                      <a:pt x="33" y="22"/>
                    </a:lnTo>
                    <a:lnTo>
                      <a:pt x="35" y="25"/>
                    </a:lnTo>
                    <a:lnTo>
                      <a:pt x="36" y="28"/>
                    </a:lnTo>
                    <a:lnTo>
                      <a:pt x="34" y="29"/>
                    </a:lnTo>
                    <a:lnTo>
                      <a:pt x="31" y="27"/>
                    </a:lnTo>
                    <a:lnTo>
                      <a:pt x="31" y="29"/>
                    </a:lnTo>
                    <a:lnTo>
                      <a:pt x="33" y="32"/>
                    </a:lnTo>
                    <a:lnTo>
                      <a:pt x="29" y="32"/>
                    </a:lnTo>
                    <a:lnTo>
                      <a:pt x="26" y="32"/>
                    </a:lnTo>
                    <a:lnTo>
                      <a:pt x="24" y="33"/>
                    </a:lnTo>
                    <a:lnTo>
                      <a:pt x="20" y="33"/>
                    </a:lnTo>
                    <a:lnTo>
                      <a:pt x="18" y="31"/>
                    </a:lnTo>
                    <a:lnTo>
                      <a:pt x="16" y="29"/>
                    </a:lnTo>
                    <a:lnTo>
                      <a:pt x="13" y="28"/>
                    </a:lnTo>
                    <a:lnTo>
                      <a:pt x="11" y="24"/>
                    </a:lnTo>
                    <a:lnTo>
                      <a:pt x="10" y="24"/>
                    </a:lnTo>
                    <a:lnTo>
                      <a:pt x="9" y="23"/>
                    </a:lnTo>
                    <a:lnTo>
                      <a:pt x="5" y="24"/>
                    </a:lnTo>
                    <a:lnTo>
                      <a:pt x="3" y="25"/>
                    </a:lnTo>
                    <a:lnTo>
                      <a:pt x="2" y="28"/>
                    </a:lnTo>
                    <a:lnTo>
                      <a:pt x="0" y="30"/>
                    </a:lnTo>
                    <a:lnTo>
                      <a:pt x="0" y="33"/>
                    </a:lnTo>
                    <a:lnTo>
                      <a:pt x="5" y="37"/>
                    </a:lnTo>
                    <a:lnTo>
                      <a:pt x="10" y="39"/>
                    </a:lnTo>
                    <a:lnTo>
                      <a:pt x="11" y="39"/>
                    </a:lnTo>
                    <a:lnTo>
                      <a:pt x="12" y="42"/>
                    </a:lnTo>
                    <a:lnTo>
                      <a:pt x="11" y="42"/>
                    </a:lnTo>
                    <a:lnTo>
                      <a:pt x="14" y="45"/>
                    </a:lnTo>
                    <a:lnTo>
                      <a:pt x="17" y="45"/>
                    </a:lnTo>
                    <a:lnTo>
                      <a:pt x="19" y="44"/>
                    </a:lnTo>
                    <a:lnTo>
                      <a:pt x="22" y="45"/>
                    </a:lnTo>
                    <a:lnTo>
                      <a:pt x="24" y="47"/>
                    </a:lnTo>
                    <a:lnTo>
                      <a:pt x="27" y="47"/>
                    </a:lnTo>
                    <a:lnTo>
                      <a:pt x="29" y="48"/>
                    </a:lnTo>
                    <a:lnTo>
                      <a:pt x="35" y="53"/>
                    </a:lnTo>
                    <a:lnTo>
                      <a:pt x="39" y="57"/>
                    </a:lnTo>
                    <a:lnTo>
                      <a:pt x="45" y="62"/>
                    </a:lnTo>
                    <a:lnTo>
                      <a:pt x="47" y="67"/>
                    </a:lnTo>
                    <a:lnTo>
                      <a:pt x="51" y="67"/>
                    </a:lnTo>
                    <a:lnTo>
                      <a:pt x="53" y="70"/>
                    </a:lnTo>
                    <a:lnTo>
                      <a:pt x="55" y="70"/>
                    </a:lnTo>
                    <a:lnTo>
                      <a:pt x="59" y="70"/>
                    </a:lnTo>
                    <a:lnTo>
                      <a:pt x="61" y="67"/>
                    </a:lnTo>
                    <a:lnTo>
                      <a:pt x="63" y="64"/>
                    </a:lnTo>
                    <a:lnTo>
                      <a:pt x="61" y="62"/>
                    </a:lnTo>
                    <a:lnTo>
                      <a:pt x="59" y="59"/>
                    </a:lnTo>
                    <a:lnTo>
                      <a:pt x="59" y="56"/>
                    </a:lnTo>
                    <a:lnTo>
                      <a:pt x="62" y="55"/>
                    </a:lnTo>
                    <a:lnTo>
                      <a:pt x="60" y="57"/>
                    </a:lnTo>
                    <a:lnTo>
                      <a:pt x="61" y="61"/>
                    </a:lnTo>
                    <a:lnTo>
                      <a:pt x="64" y="61"/>
                    </a:lnTo>
                    <a:lnTo>
                      <a:pt x="70" y="62"/>
                    </a:lnTo>
                    <a:lnTo>
                      <a:pt x="72" y="62"/>
                    </a:lnTo>
                    <a:lnTo>
                      <a:pt x="74" y="61"/>
                    </a:lnTo>
                    <a:lnTo>
                      <a:pt x="80" y="56"/>
                    </a:lnTo>
                    <a:lnTo>
                      <a:pt x="84" y="56"/>
                    </a:lnTo>
                    <a:lnTo>
                      <a:pt x="86" y="54"/>
                    </a:lnTo>
                    <a:lnTo>
                      <a:pt x="82" y="54"/>
                    </a:lnTo>
                    <a:lnTo>
                      <a:pt x="86" y="51"/>
                    </a:lnTo>
                    <a:lnTo>
                      <a:pt x="82" y="51"/>
                    </a:lnTo>
                    <a:lnTo>
                      <a:pt x="86" y="49"/>
                    </a:lnTo>
                    <a:lnTo>
                      <a:pt x="8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1" name="Freeform 41">
                <a:extLst>
                  <a:ext uri="{FF2B5EF4-FFF2-40B4-BE49-F238E27FC236}">
                    <a16:creationId xmlns:a16="http://schemas.microsoft.com/office/drawing/2014/main" id="{4509A005-106E-48F1-A2D9-6E09FA4E7325}"/>
                  </a:ext>
                </a:extLst>
              </p:cNvPr>
              <p:cNvSpPr>
                <a:spLocks/>
              </p:cNvSpPr>
              <p:nvPr/>
            </p:nvSpPr>
            <p:spPr bwMode="auto">
              <a:xfrm>
                <a:off x="2270" y="1487"/>
                <a:ext cx="18" cy="7"/>
              </a:xfrm>
              <a:custGeom>
                <a:avLst/>
                <a:gdLst>
                  <a:gd name="T0" fmla="*/ 18 w 18"/>
                  <a:gd name="T1" fmla="*/ 1 h 7"/>
                  <a:gd name="T2" fmla="*/ 12 w 18"/>
                  <a:gd name="T3" fmla="*/ 2 h 7"/>
                  <a:gd name="T4" fmla="*/ 11 w 18"/>
                  <a:gd name="T5" fmla="*/ 6 h 7"/>
                  <a:gd name="T6" fmla="*/ 5 w 18"/>
                  <a:gd name="T7" fmla="*/ 7 h 7"/>
                  <a:gd name="T8" fmla="*/ 0 w 18"/>
                  <a:gd name="T9" fmla="*/ 7 h 7"/>
                  <a:gd name="T10" fmla="*/ 5 w 18"/>
                  <a:gd name="T11" fmla="*/ 2 h 7"/>
                  <a:gd name="T12" fmla="*/ 8 w 18"/>
                  <a:gd name="T13" fmla="*/ 1 h 7"/>
                  <a:gd name="T14" fmla="*/ 13 w 18"/>
                  <a:gd name="T15" fmla="*/ 0 h 7"/>
                  <a:gd name="T16" fmla="*/ 17 w 18"/>
                  <a:gd name="T17" fmla="*/ 0 h 7"/>
                  <a:gd name="T18" fmla="*/ 18 w 18"/>
                  <a:gd name="T19" fmla="*/ 1 h 7"/>
                  <a:gd name="T20" fmla="*/ 18 w 18"/>
                  <a:gd name="T21" fmla="*/ 1 h 7"/>
                  <a:gd name="T22" fmla="*/ 18 w 1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7">
                    <a:moveTo>
                      <a:pt x="18" y="1"/>
                    </a:moveTo>
                    <a:lnTo>
                      <a:pt x="12" y="2"/>
                    </a:lnTo>
                    <a:lnTo>
                      <a:pt x="11" y="6"/>
                    </a:lnTo>
                    <a:lnTo>
                      <a:pt x="5" y="7"/>
                    </a:lnTo>
                    <a:lnTo>
                      <a:pt x="0" y="7"/>
                    </a:lnTo>
                    <a:lnTo>
                      <a:pt x="5" y="2"/>
                    </a:lnTo>
                    <a:lnTo>
                      <a:pt x="8" y="1"/>
                    </a:lnTo>
                    <a:lnTo>
                      <a:pt x="13" y="0"/>
                    </a:lnTo>
                    <a:lnTo>
                      <a:pt x="17" y="0"/>
                    </a:lnTo>
                    <a:lnTo>
                      <a:pt x="18" y="1"/>
                    </a:lnTo>
                    <a:lnTo>
                      <a:pt x="18" y="1"/>
                    </a:lnTo>
                    <a:lnTo>
                      <a:pt x="1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2" name="Freeform 42">
                <a:extLst>
                  <a:ext uri="{FF2B5EF4-FFF2-40B4-BE49-F238E27FC236}">
                    <a16:creationId xmlns:a16="http://schemas.microsoft.com/office/drawing/2014/main" id="{BA3AB7E1-3C29-4CEE-9803-B7A3BDF94ED9}"/>
                  </a:ext>
                </a:extLst>
              </p:cNvPr>
              <p:cNvSpPr>
                <a:spLocks/>
              </p:cNvSpPr>
              <p:nvPr/>
            </p:nvSpPr>
            <p:spPr bwMode="auto">
              <a:xfrm>
                <a:off x="2286" y="1476"/>
                <a:ext cx="2" cy="4"/>
              </a:xfrm>
              <a:custGeom>
                <a:avLst/>
                <a:gdLst>
                  <a:gd name="T0" fmla="*/ 2 w 2"/>
                  <a:gd name="T1" fmla="*/ 4 h 4"/>
                  <a:gd name="T2" fmla="*/ 0 w 2"/>
                  <a:gd name="T3" fmla="*/ 4 h 4"/>
                  <a:gd name="T4" fmla="*/ 1 w 2"/>
                  <a:gd name="T5" fmla="*/ 1 h 4"/>
                  <a:gd name="T6" fmla="*/ 2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0" y="4"/>
                    </a:lnTo>
                    <a:lnTo>
                      <a:pt x="1" y="1"/>
                    </a:lnTo>
                    <a:lnTo>
                      <a:pt x="2"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3" name="Freeform 43">
                <a:extLst>
                  <a:ext uri="{FF2B5EF4-FFF2-40B4-BE49-F238E27FC236}">
                    <a16:creationId xmlns:a16="http://schemas.microsoft.com/office/drawing/2014/main" id="{D9F08E66-A06F-42B4-9B14-1B62F6B3F86A}"/>
                  </a:ext>
                </a:extLst>
              </p:cNvPr>
              <p:cNvSpPr>
                <a:spLocks/>
              </p:cNvSpPr>
              <p:nvPr/>
            </p:nvSpPr>
            <p:spPr bwMode="auto">
              <a:xfrm>
                <a:off x="2518" y="1737"/>
                <a:ext cx="8" cy="10"/>
              </a:xfrm>
              <a:custGeom>
                <a:avLst/>
                <a:gdLst>
                  <a:gd name="T0" fmla="*/ 3 w 8"/>
                  <a:gd name="T1" fmla="*/ 0 h 10"/>
                  <a:gd name="T2" fmla="*/ 3 w 8"/>
                  <a:gd name="T3" fmla="*/ 0 h 10"/>
                  <a:gd name="T4" fmla="*/ 0 w 8"/>
                  <a:gd name="T5" fmla="*/ 1 h 10"/>
                  <a:gd name="T6" fmla="*/ 1 w 8"/>
                  <a:gd name="T7" fmla="*/ 4 h 10"/>
                  <a:gd name="T8" fmla="*/ 1 w 8"/>
                  <a:gd name="T9" fmla="*/ 7 h 10"/>
                  <a:gd name="T10" fmla="*/ 4 w 8"/>
                  <a:gd name="T11" fmla="*/ 8 h 10"/>
                  <a:gd name="T12" fmla="*/ 6 w 8"/>
                  <a:gd name="T13" fmla="*/ 10 h 10"/>
                  <a:gd name="T14" fmla="*/ 8 w 8"/>
                  <a:gd name="T15" fmla="*/ 9 h 10"/>
                  <a:gd name="T16" fmla="*/ 6 w 8"/>
                  <a:gd name="T17" fmla="*/ 4 h 10"/>
                  <a:gd name="T18" fmla="*/ 3 w 8"/>
                  <a:gd name="T19" fmla="*/ 0 h 10"/>
                  <a:gd name="T20" fmla="*/ 3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3" y="0"/>
                    </a:moveTo>
                    <a:lnTo>
                      <a:pt x="3" y="0"/>
                    </a:lnTo>
                    <a:lnTo>
                      <a:pt x="0" y="1"/>
                    </a:lnTo>
                    <a:lnTo>
                      <a:pt x="1" y="4"/>
                    </a:lnTo>
                    <a:lnTo>
                      <a:pt x="1" y="7"/>
                    </a:lnTo>
                    <a:lnTo>
                      <a:pt x="4" y="8"/>
                    </a:lnTo>
                    <a:lnTo>
                      <a:pt x="6" y="10"/>
                    </a:lnTo>
                    <a:lnTo>
                      <a:pt x="8" y="9"/>
                    </a:lnTo>
                    <a:lnTo>
                      <a:pt x="6"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4" name="Freeform 44">
                <a:extLst>
                  <a:ext uri="{FF2B5EF4-FFF2-40B4-BE49-F238E27FC236}">
                    <a16:creationId xmlns:a16="http://schemas.microsoft.com/office/drawing/2014/main" id="{FA55BB26-E651-416E-A268-95DAB2808269}"/>
                  </a:ext>
                </a:extLst>
              </p:cNvPr>
              <p:cNvSpPr>
                <a:spLocks/>
              </p:cNvSpPr>
              <p:nvPr/>
            </p:nvSpPr>
            <p:spPr bwMode="auto">
              <a:xfrm>
                <a:off x="2535" y="1804"/>
                <a:ext cx="27" cy="17"/>
              </a:xfrm>
              <a:custGeom>
                <a:avLst/>
                <a:gdLst>
                  <a:gd name="T0" fmla="*/ 0 w 27"/>
                  <a:gd name="T1" fmla="*/ 11 h 17"/>
                  <a:gd name="T2" fmla="*/ 3 w 27"/>
                  <a:gd name="T3" fmla="*/ 17 h 17"/>
                  <a:gd name="T4" fmla="*/ 6 w 27"/>
                  <a:gd name="T5" fmla="*/ 17 h 17"/>
                  <a:gd name="T6" fmla="*/ 9 w 27"/>
                  <a:gd name="T7" fmla="*/ 16 h 17"/>
                  <a:gd name="T8" fmla="*/ 11 w 27"/>
                  <a:gd name="T9" fmla="*/ 17 h 17"/>
                  <a:gd name="T10" fmla="*/ 17 w 27"/>
                  <a:gd name="T11" fmla="*/ 15 h 17"/>
                  <a:gd name="T12" fmla="*/ 21 w 27"/>
                  <a:gd name="T13" fmla="*/ 9 h 17"/>
                  <a:gd name="T14" fmla="*/ 25 w 27"/>
                  <a:gd name="T15" fmla="*/ 8 h 17"/>
                  <a:gd name="T16" fmla="*/ 27 w 27"/>
                  <a:gd name="T17" fmla="*/ 7 h 17"/>
                  <a:gd name="T18" fmla="*/ 27 w 27"/>
                  <a:gd name="T19" fmla="*/ 1 h 17"/>
                  <a:gd name="T20" fmla="*/ 25 w 27"/>
                  <a:gd name="T21" fmla="*/ 0 h 17"/>
                  <a:gd name="T22" fmla="*/ 17 w 27"/>
                  <a:gd name="T23" fmla="*/ 1 h 17"/>
                  <a:gd name="T24" fmla="*/ 13 w 27"/>
                  <a:gd name="T25" fmla="*/ 3 h 17"/>
                  <a:gd name="T26" fmla="*/ 11 w 27"/>
                  <a:gd name="T27" fmla="*/ 3 h 17"/>
                  <a:gd name="T28" fmla="*/ 9 w 27"/>
                  <a:gd name="T29" fmla="*/ 2 h 17"/>
                  <a:gd name="T30" fmla="*/ 6 w 27"/>
                  <a:gd name="T31" fmla="*/ 5 h 17"/>
                  <a:gd name="T32" fmla="*/ 4 w 27"/>
                  <a:gd name="T33" fmla="*/ 7 h 17"/>
                  <a:gd name="T34" fmla="*/ 0 w 27"/>
                  <a:gd name="T35" fmla="*/ 11 h 17"/>
                  <a:gd name="T36" fmla="*/ 0 w 27"/>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0" y="11"/>
                    </a:moveTo>
                    <a:lnTo>
                      <a:pt x="3" y="17"/>
                    </a:lnTo>
                    <a:lnTo>
                      <a:pt x="6" y="17"/>
                    </a:lnTo>
                    <a:lnTo>
                      <a:pt x="9" y="16"/>
                    </a:lnTo>
                    <a:lnTo>
                      <a:pt x="11" y="17"/>
                    </a:lnTo>
                    <a:lnTo>
                      <a:pt x="17" y="15"/>
                    </a:lnTo>
                    <a:lnTo>
                      <a:pt x="21" y="9"/>
                    </a:lnTo>
                    <a:lnTo>
                      <a:pt x="25" y="8"/>
                    </a:lnTo>
                    <a:lnTo>
                      <a:pt x="27" y="7"/>
                    </a:lnTo>
                    <a:lnTo>
                      <a:pt x="27" y="1"/>
                    </a:lnTo>
                    <a:lnTo>
                      <a:pt x="25" y="0"/>
                    </a:lnTo>
                    <a:lnTo>
                      <a:pt x="17" y="1"/>
                    </a:lnTo>
                    <a:lnTo>
                      <a:pt x="13" y="3"/>
                    </a:lnTo>
                    <a:lnTo>
                      <a:pt x="11" y="3"/>
                    </a:lnTo>
                    <a:lnTo>
                      <a:pt x="9" y="2"/>
                    </a:lnTo>
                    <a:lnTo>
                      <a:pt x="6" y="5"/>
                    </a:lnTo>
                    <a:lnTo>
                      <a:pt x="4"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5" name="Freeform 45">
                <a:extLst>
                  <a:ext uri="{FF2B5EF4-FFF2-40B4-BE49-F238E27FC236}">
                    <a16:creationId xmlns:a16="http://schemas.microsoft.com/office/drawing/2014/main" id="{639B0217-6BFC-4470-8A7E-B53E9A91727D}"/>
                  </a:ext>
                </a:extLst>
              </p:cNvPr>
              <p:cNvSpPr>
                <a:spLocks/>
              </p:cNvSpPr>
              <p:nvPr/>
            </p:nvSpPr>
            <p:spPr bwMode="auto">
              <a:xfrm>
                <a:off x="2561" y="1999"/>
                <a:ext cx="19" cy="9"/>
              </a:xfrm>
              <a:custGeom>
                <a:avLst/>
                <a:gdLst>
                  <a:gd name="T0" fmla="*/ 14 w 19"/>
                  <a:gd name="T1" fmla="*/ 1 h 9"/>
                  <a:gd name="T2" fmla="*/ 10 w 19"/>
                  <a:gd name="T3" fmla="*/ 0 h 9"/>
                  <a:gd name="T4" fmla="*/ 2 w 19"/>
                  <a:gd name="T5" fmla="*/ 1 h 9"/>
                  <a:gd name="T6" fmla="*/ 0 w 19"/>
                  <a:gd name="T7" fmla="*/ 3 h 9"/>
                  <a:gd name="T8" fmla="*/ 2 w 19"/>
                  <a:gd name="T9" fmla="*/ 4 h 9"/>
                  <a:gd name="T10" fmla="*/ 11 w 19"/>
                  <a:gd name="T11" fmla="*/ 7 h 9"/>
                  <a:gd name="T12" fmla="*/ 14 w 19"/>
                  <a:gd name="T13" fmla="*/ 8 h 9"/>
                  <a:gd name="T14" fmla="*/ 19 w 19"/>
                  <a:gd name="T15" fmla="*/ 9 h 9"/>
                  <a:gd name="T16" fmla="*/ 18 w 19"/>
                  <a:gd name="T17" fmla="*/ 6 h 9"/>
                  <a:gd name="T18" fmla="*/ 14 w 19"/>
                  <a:gd name="T19" fmla="*/ 1 h 9"/>
                  <a:gd name="T20" fmla="*/ 14 w 19"/>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
                    <a:moveTo>
                      <a:pt x="14" y="1"/>
                    </a:moveTo>
                    <a:lnTo>
                      <a:pt x="10" y="0"/>
                    </a:lnTo>
                    <a:lnTo>
                      <a:pt x="2" y="1"/>
                    </a:lnTo>
                    <a:lnTo>
                      <a:pt x="0" y="3"/>
                    </a:lnTo>
                    <a:lnTo>
                      <a:pt x="2" y="4"/>
                    </a:lnTo>
                    <a:lnTo>
                      <a:pt x="11" y="7"/>
                    </a:lnTo>
                    <a:lnTo>
                      <a:pt x="14" y="8"/>
                    </a:lnTo>
                    <a:lnTo>
                      <a:pt x="19" y="9"/>
                    </a:lnTo>
                    <a:lnTo>
                      <a:pt x="18" y="6"/>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6" name="Freeform 46">
                <a:extLst>
                  <a:ext uri="{FF2B5EF4-FFF2-40B4-BE49-F238E27FC236}">
                    <a16:creationId xmlns:a16="http://schemas.microsoft.com/office/drawing/2014/main" id="{54B3B6B7-2256-430F-9818-9CDD8A62E6EF}"/>
                  </a:ext>
                </a:extLst>
              </p:cNvPr>
              <p:cNvSpPr>
                <a:spLocks/>
              </p:cNvSpPr>
              <p:nvPr/>
            </p:nvSpPr>
            <p:spPr bwMode="auto">
              <a:xfrm>
                <a:off x="2578" y="1648"/>
                <a:ext cx="19" cy="8"/>
              </a:xfrm>
              <a:custGeom>
                <a:avLst/>
                <a:gdLst>
                  <a:gd name="T0" fmla="*/ 11 w 19"/>
                  <a:gd name="T1" fmla="*/ 7 h 8"/>
                  <a:gd name="T2" fmla="*/ 11 w 19"/>
                  <a:gd name="T3" fmla="*/ 4 h 8"/>
                  <a:gd name="T4" fmla="*/ 13 w 19"/>
                  <a:gd name="T5" fmla="*/ 5 h 8"/>
                  <a:gd name="T6" fmla="*/ 17 w 19"/>
                  <a:gd name="T7" fmla="*/ 5 h 8"/>
                  <a:gd name="T8" fmla="*/ 19 w 19"/>
                  <a:gd name="T9" fmla="*/ 3 h 8"/>
                  <a:gd name="T10" fmla="*/ 19 w 19"/>
                  <a:gd name="T11" fmla="*/ 1 h 8"/>
                  <a:gd name="T12" fmla="*/ 16 w 19"/>
                  <a:gd name="T13" fmla="*/ 0 h 8"/>
                  <a:gd name="T14" fmla="*/ 11 w 19"/>
                  <a:gd name="T15" fmla="*/ 2 h 8"/>
                  <a:gd name="T16" fmla="*/ 8 w 19"/>
                  <a:gd name="T17" fmla="*/ 1 h 8"/>
                  <a:gd name="T18" fmla="*/ 6 w 19"/>
                  <a:gd name="T19" fmla="*/ 1 h 8"/>
                  <a:gd name="T20" fmla="*/ 6 w 19"/>
                  <a:gd name="T21" fmla="*/ 3 h 8"/>
                  <a:gd name="T22" fmla="*/ 3 w 19"/>
                  <a:gd name="T23" fmla="*/ 2 h 8"/>
                  <a:gd name="T24" fmla="*/ 0 w 19"/>
                  <a:gd name="T25" fmla="*/ 3 h 8"/>
                  <a:gd name="T26" fmla="*/ 6 w 19"/>
                  <a:gd name="T27" fmla="*/ 4 h 8"/>
                  <a:gd name="T28" fmla="*/ 9 w 19"/>
                  <a:gd name="T29" fmla="*/ 7 h 8"/>
                  <a:gd name="T30" fmla="*/ 11 w 19"/>
                  <a:gd name="T31" fmla="*/ 8 h 8"/>
                  <a:gd name="T32" fmla="*/ 11 w 19"/>
                  <a:gd name="T33" fmla="*/ 7 h 8"/>
                  <a:gd name="T34" fmla="*/ 11 w 19"/>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8">
                    <a:moveTo>
                      <a:pt x="11" y="7"/>
                    </a:moveTo>
                    <a:lnTo>
                      <a:pt x="11" y="4"/>
                    </a:lnTo>
                    <a:lnTo>
                      <a:pt x="13" y="5"/>
                    </a:lnTo>
                    <a:lnTo>
                      <a:pt x="17" y="5"/>
                    </a:lnTo>
                    <a:lnTo>
                      <a:pt x="19" y="3"/>
                    </a:lnTo>
                    <a:lnTo>
                      <a:pt x="19" y="1"/>
                    </a:lnTo>
                    <a:lnTo>
                      <a:pt x="16" y="0"/>
                    </a:lnTo>
                    <a:lnTo>
                      <a:pt x="11" y="2"/>
                    </a:lnTo>
                    <a:lnTo>
                      <a:pt x="8" y="1"/>
                    </a:lnTo>
                    <a:lnTo>
                      <a:pt x="6" y="1"/>
                    </a:lnTo>
                    <a:lnTo>
                      <a:pt x="6" y="3"/>
                    </a:lnTo>
                    <a:lnTo>
                      <a:pt x="3" y="2"/>
                    </a:lnTo>
                    <a:lnTo>
                      <a:pt x="0" y="3"/>
                    </a:lnTo>
                    <a:lnTo>
                      <a:pt x="6" y="4"/>
                    </a:lnTo>
                    <a:lnTo>
                      <a:pt x="9" y="7"/>
                    </a:lnTo>
                    <a:lnTo>
                      <a:pt x="11" y="8"/>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7" name="Freeform 47">
                <a:extLst>
                  <a:ext uri="{FF2B5EF4-FFF2-40B4-BE49-F238E27FC236}">
                    <a16:creationId xmlns:a16="http://schemas.microsoft.com/office/drawing/2014/main" id="{25E24E2E-7B05-4851-AF07-AEE3120F97B6}"/>
                  </a:ext>
                </a:extLst>
              </p:cNvPr>
              <p:cNvSpPr>
                <a:spLocks/>
              </p:cNvSpPr>
              <p:nvPr/>
            </p:nvSpPr>
            <p:spPr bwMode="auto">
              <a:xfrm>
                <a:off x="2585" y="1817"/>
                <a:ext cx="14" cy="18"/>
              </a:xfrm>
              <a:custGeom>
                <a:avLst/>
                <a:gdLst>
                  <a:gd name="T0" fmla="*/ 4 w 14"/>
                  <a:gd name="T1" fmla="*/ 14 h 18"/>
                  <a:gd name="T2" fmla="*/ 6 w 14"/>
                  <a:gd name="T3" fmla="*/ 18 h 18"/>
                  <a:gd name="T4" fmla="*/ 10 w 14"/>
                  <a:gd name="T5" fmla="*/ 14 h 18"/>
                  <a:gd name="T6" fmla="*/ 12 w 14"/>
                  <a:gd name="T7" fmla="*/ 10 h 18"/>
                  <a:gd name="T8" fmla="*/ 13 w 14"/>
                  <a:gd name="T9" fmla="*/ 6 h 18"/>
                  <a:gd name="T10" fmla="*/ 14 w 14"/>
                  <a:gd name="T11" fmla="*/ 4 h 18"/>
                  <a:gd name="T12" fmla="*/ 12 w 14"/>
                  <a:gd name="T13" fmla="*/ 1 h 18"/>
                  <a:gd name="T14" fmla="*/ 10 w 14"/>
                  <a:gd name="T15" fmla="*/ 0 h 18"/>
                  <a:gd name="T16" fmla="*/ 4 w 14"/>
                  <a:gd name="T17" fmla="*/ 1 h 18"/>
                  <a:gd name="T18" fmla="*/ 1 w 14"/>
                  <a:gd name="T19" fmla="*/ 5 h 18"/>
                  <a:gd name="T20" fmla="*/ 0 w 14"/>
                  <a:gd name="T21" fmla="*/ 7 h 18"/>
                  <a:gd name="T22" fmla="*/ 2 w 14"/>
                  <a:gd name="T23" fmla="*/ 13 h 18"/>
                  <a:gd name="T24" fmla="*/ 4 w 14"/>
                  <a:gd name="T25" fmla="*/ 14 h 18"/>
                  <a:gd name="T26" fmla="*/ 4 w 14"/>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4" y="14"/>
                    </a:moveTo>
                    <a:lnTo>
                      <a:pt x="6" y="18"/>
                    </a:lnTo>
                    <a:lnTo>
                      <a:pt x="10" y="14"/>
                    </a:lnTo>
                    <a:lnTo>
                      <a:pt x="12" y="10"/>
                    </a:lnTo>
                    <a:lnTo>
                      <a:pt x="13" y="6"/>
                    </a:lnTo>
                    <a:lnTo>
                      <a:pt x="14" y="4"/>
                    </a:lnTo>
                    <a:lnTo>
                      <a:pt x="12" y="1"/>
                    </a:lnTo>
                    <a:lnTo>
                      <a:pt x="10" y="0"/>
                    </a:lnTo>
                    <a:lnTo>
                      <a:pt x="4" y="1"/>
                    </a:lnTo>
                    <a:lnTo>
                      <a:pt x="1" y="5"/>
                    </a:lnTo>
                    <a:lnTo>
                      <a:pt x="0" y="7"/>
                    </a:lnTo>
                    <a:lnTo>
                      <a:pt x="2" y="13"/>
                    </a:lnTo>
                    <a:lnTo>
                      <a:pt x="4" y="14"/>
                    </a:ln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8" name="Freeform 48">
                <a:extLst>
                  <a:ext uri="{FF2B5EF4-FFF2-40B4-BE49-F238E27FC236}">
                    <a16:creationId xmlns:a16="http://schemas.microsoft.com/office/drawing/2014/main" id="{E9E59DA6-CA93-4965-BB1D-BBF9DFEF7A59}"/>
                  </a:ext>
                </a:extLst>
              </p:cNvPr>
              <p:cNvSpPr>
                <a:spLocks/>
              </p:cNvSpPr>
              <p:nvPr/>
            </p:nvSpPr>
            <p:spPr bwMode="auto">
              <a:xfrm>
                <a:off x="2597" y="1659"/>
                <a:ext cx="16" cy="13"/>
              </a:xfrm>
              <a:custGeom>
                <a:avLst/>
                <a:gdLst>
                  <a:gd name="T0" fmla="*/ 13 w 16"/>
                  <a:gd name="T1" fmla="*/ 0 h 13"/>
                  <a:gd name="T2" fmla="*/ 10 w 16"/>
                  <a:gd name="T3" fmla="*/ 0 h 13"/>
                  <a:gd name="T4" fmla="*/ 7 w 16"/>
                  <a:gd name="T5" fmla="*/ 6 h 13"/>
                  <a:gd name="T6" fmla="*/ 4 w 16"/>
                  <a:gd name="T7" fmla="*/ 7 h 13"/>
                  <a:gd name="T8" fmla="*/ 1 w 16"/>
                  <a:gd name="T9" fmla="*/ 9 h 13"/>
                  <a:gd name="T10" fmla="*/ 0 w 16"/>
                  <a:gd name="T11" fmla="*/ 13 h 13"/>
                  <a:gd name="T12" fmla="*/ 4 w 16"/>
                  <a:gd name="T13" fmla="*/ 13 h 13"/>
                  <a:gd name="T14" fmla="*/ 8 w 16"/>
                  <a:gd name="T15" fmla="*/ 10 h 13"/>
                  <a:gd name="T16" fmla="*/ 13 w 16"/>
                  <a:gd name="T17" fmla="*/ 5 h 13"/>
                  <a:gd name="T18" fmla="*/ 16 w 16"/>
                  <a:gd name="T19" fmla="*/ 2 h 13"/>
                  <a:gd name="T20" fmla="*/ 15 w 16"/>
                  <a:gd name="T21" fmla="*/ 0 h 13"/>
                  <a:gd name="T22" fmla="*/ 13 w 16"/>
                  <a:gd name="T23" fmla="*/ 0 h 13"/>
                  <a:gd name="T24" fmla="*/ 13 w 16"/>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3">
                    <a:moveTo>
                      <a:pt x="13" y="0"/>
                    </a:moveTo>
                    <a:lnTo>
                      <a:pt x="10" y="0"/>
                    </a:lnTo>
                    <a:lnTo>
                      <a:pt x="7" y="6"/>
                    </a:lnTo>
                    <a:lnTo>
                      <a:pt x="4" y="7"/>
                    </a:lnTo>
                    <a:lnTo>
                      <a:pt x="1" y="9"/>
                    </a:lnTo>
                    <a:lnTo>
                      <a:pt x="0" y="13"/>
                    </a:lnTo>
                    <a:lnTo>
                      <a:pt x="4" y="13"/>
                    </a:lnTo>
                    <a:lnTo>
                      <a:pt x="8" y="10"/>
                    </a:lnTo>
                    <a:lnTo>
                      <a:pt x="13" y="5"/>
                    </a:lnTo>
                    <a:lnTo>
                      <a:pt x="16" y="2"/>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49" name="Freeform 49">
                <a:extLst>
                  <a:ext uri="{FF2B5EF4-FFF2-40B4-BE49-F238E27FC236}">
                    <a16:creationId xmlns:a16="http://schemas.microsoft.com/office/drawing/2014/main" id="{139ED8CA-E758-44C7-B0E1-22E2770A7592}"/>
                  </a:ext>
                </a:extLst>
              </p:cNvPr>
              <p:cNvSpPr>
                <a:spLocks/>
              </p:cNvSpPr>
              <p:nvPr/>
            </p:nvSpPr>
            <p:spPr bwMode="auto">
              <a:xfrm>
                <a:off x="2601" y="1683"/>
                <a:ext cx="3" cy="4"/>
              </a:xfrm>
              <a:custGeom>
                <a:avLst/>
                <a:gdLst>
                  <a:gd name="T0" fmla="*/ 1 w 3"/>
                  <a:gd name="T1" fmla="*/ 0 h 4"/>
                  <a:gd name="T2" fmla="*/ 0 w 3"/>
                  <a:gd name="T3" fmla="*/ 1 h 4"/>
                  <a:gd name="T4" fmla="*/ 0 w 3"/>
                  <a:gd name="T5" fmla="*/ 4 h 4"/>
                  <a:gd name="T6" fmla="*/ 3 w 3"/>
                  <a:gd name="T7" fmla="*/ 3 h 4"/>
                  <a:gd name="T8" fmla="*/ 3 w 3"/>
                  <a:gd name="T9" fmla="*/ 1 h 4"/>
                  <a:gd name="T10" fmla="*/ 1 w 3"/>
                  <a:gd name="T11" fmla="*/ 0 h 4"/>
                  <a:gd name="T12" fmla="*/ 1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0"/>
                    </a:moveTo>
                    <a:lnTo>
                      <a:pt x="0" y="1"/>
                    </a:lnTo>
                    <a:lnTo>
                      <a:pt x="0" y="4"/>
                    </a:lnTo>
                    <a:lnTo>
                      <a:pt x="3" y="3"/>
                    </a:lnTo>
                    <a:lnTo>
                      <a:pt x="3"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0" name="Freeform 50">
                <a:extLst>
                  <a:ext uri="{FF2B5EF4-FFF2-40B4-BE49-F238E27FC236}">
                    <a16:creationId xmlns:a16="http://schemas.microsoft.com/office/drawing/2014/main" id="{21B14E41-7E35-4AF8-B752-A260E2F4B475}"/>
                  </a:ext>
                </a:extLst>
              </p:cNvPr>
              <p:cNvSpPr>
                <a:spLocks/>
              </p:cNvSpPr>
              <p:nvPr/>
            </p:nvSpPr>
            <p:spPr bwMode="auto">
              <a:xfrm>
                <a:off x="2606" y="1650"/>
                <a:ext cx="12" cy="6"/>
              </a:xfrm>
              <a:custGeom>
                <a:avLst/>
                <a:gdLst>
                  <a:gd name="T0" fmla="*/ 8 w 12"/>
                  <a:gd name="T1" fmla="*/ 0 h 6"/>
                  <a:gd name="T2" fmla="*/ 2 w 12"/>
                  <a:gd name="T3" fmla="*/ 2 h 6"/>
                  <a:gd name="T4" fmla="*/ 0 w 12"/>
                  <a:gd name="T5" fmla="*/ 5 h 6"/>
                  <a:gd name="T6" fmla="*/ 2 w 12"/>
                  <a:gd name="T7" fmla="*/ 6 h 6"/>
                  <a:gd name="T8" fmla="*/ 12 w 12"/>
                  <a:gd name="T9" fmla="*/ 2 h 6"/>
                  <a:gd name="T10" fmla="*/ 8 w 12"/>
                  <a:gd name="T11" fmla="*/ 0 h 6"/>
                  <a:gd name="T12" fmla="*/ 8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8" y="0"/>
                    </a:moveTo>
                    <a:lnTo>
                      <a:pt x="2" y="2"/>
                    </a:lnTo>
                    <a:lnTo>
                      <a:pt x="0" y="5"/>
                    </a:lnTo>
                    <a:lnTo>
                      <a:pt x="2" y="6"/>
                    </a:lnTo>
                    <a:lnTo>
                      <a:pt x="12" y="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1" name="Freeform 51">
                <a:extLst>
                  <a:ext uri="{FF2B5EF4-FFF2-40B4-BE49-F238E27FC236}">
                    <a16:creationId xmlns:a16="http://schemas.microsoft.com/office/drawing/2014/main" id="{819C486A-C815-42AE-991E-9C2E36C7078B}"/>
                  </a:ext>
                </a:extLst>
              </p:cNvPr>
              <p:cNvSpPr>
                <a:spLocks/>
              </p:cNvSpPr>
              <p:nvPr/>
            </p:nvSpPr>
            <p:spPr bwMode="auto">
              <a:xfrm>
                <a:off x="2611" y="1793"/>
                <a:ext cx="11" cy="9"/>
              </a:xfrm>
              <a:custGeom>
                <a:avLst/>
                <a:gdLst>
                  <a:gd name="T0" fmla="*/ 2 w 11"/>
                  <a:gd name="T1" fmla="*/ 0 h 9"/>
                  <a:gd name="T2" fmla="*/ 0 w 11"/>
                  <a:gd name="T3" fmla="*/ 1 h 9"/>
                  <a:gd name="T4" fmla="*/ 0 w 11"/>
                  <a:gd name="T5" fmla="*/ 3 h 9"/>
                  <a:gd name="T6" fmla="*/ 5 w 11"/>
                  <a:gd name="T7" fmla="*/ 9 h 9"/>
                  <a:gd name="T8" fmla="*/ 8 w 11"/>
                  <a:gd name="T9" fmla="*/ 9 h 9"/>
                  <a:gd name="T10" fmla="*/ 11 w 11"/>
                  <a:gd name="T11" fmla="*/ 8 h 9"/>
                  <a:gd name="T12" fmla="*/ 11 w 11"/>
                  <a:gd name="T13" fmla="*/ 4 h 9"/>
                  <a:gd name="T14" fmla="*/ 10 w 11"/>
                  <a:gd name="T15" fmla="*/ 2 h 9"/>
                  <a:gd name="T16" fmla="*/ 7 w 11"/>
                  <a:gd name="T17" fmla="*/ 1 h 9"/>
                  <a:gd name="T18" fmla="*/ 4 w 11"/>
                  <a:gd name="T19" fmla="*/ 1 h 9"/>
                  <a:gd name="T20" fmla="*/ 2 w 11"/>
                  <a:gd name="T21" fmla="*/ 0 h 9"/>
                  <a:gd name="T22" fmla="*/ 2 w 11"/>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2" y="0"/>
                    </a:moveTo>
                    <a:lnTo>
                      <a:pt x="0" y="1"/>
                    </a:lnTo>
                    <a:lnTo>
                      <a:pt x="0" y="3"/>
                    </a:lnTo>
                    <a:lnTo>
                      <a:pt x="5" y="9"/>
                    </a:lnTo>
                    <a:lnTo>
                      <a:pt x="8" y="9"/>
                    </a:lnTo>
                    <a:lnTo>
                      <a:pt x="11" y="8"/>
                    </a:lnTo>
                    <a:lnTo>
                      <a:pt x="11" y="4"/>
                    </a:lnTo>
                    <a:lnTo>
                      <a:pt x="10" y="2"/>
                    </a:lnTo>
                    <a:lnTo>
                      <a:pt x="7" y="1"/>
                    </a:lnTo>
                    <a:lnTo>
                      <a:pt x="4"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2" name="Freeform 52">
                <a:extLst>
                  <a:ext uri="{FF2B5EF4-FFF2-40B4-BE49-F238E27FC236}">
                    <a16:creationId xmlns:a16="http://schemas.microsoft.com/office/drawing/2014/main" id="{59A6DD16-3D84-4A93-BBD5-E2197626D2B4}"/>
                  </a:ext>
                </a:extLst>
              </p:cNvPr>
              <p:cNvSpPr>
                <a:spLocks/>
              </p:cNvSpPr>
              <p:nvPr/>
            </p:nvSpPr>
            <p:spPr bwMode="auto">
              <a:xfrm>
                <a:off x="2625" y="1657"/>
                <a:ext cx="10" cy="8"/>
              </a:xfrm>
              <a:custGeom>
                <a:avLst/>
                <a:gdLst>
                  <a:gd name="T0" fmla="*/ 4 w 10"/>
                  <a:gd name="T1" fmla="*/ 0 h 8"/>
                  <a:gd name="T2" fmla="*/ 0 w 10"/>
                  <a:gd name="T3" fmla="*/ 1 h 8"/>
                  <a:gd name="T4" fmla="*/ 0 w 10"/>
                  <a:gd name="T5" fmla="*/ 4 h 8"/>
                  <a:gd name="T6" fmla="*/ 0 w 10"/>
                  <a:gd name="T7" fmla="*/ 7 h 8"/>
                  <a:gd name="T8" fmla="*/ 4 w 10"/>
                  <a:gd name="T9" fmla="*/ 8 h 8"/>
                  <a:gd name="T10" fmla="*/ 6 w 10"/>
                  <a:gd name="T11" fmla="*/ 8 h 8"/>
                  <a:gd name="T12" fmla="*/ 7 w 10"/>
                  <a:gd name="T13" fmla="*/ 6 h 8"/>
                  <a:gd name="T14" fmla="*/ 10 w 10"/>
                  <a:gd name="T15" fmla="*/ 3 h 8"/>
                  <a:gd name="T16" fmla="*/ 10 w 10"/>
                  <a:gd name="T17" fmla="*/ 1 h 8"/>
                  <a:gd name="T18" fmla="*/ 6 w 10"/>
                  <a:gd name="T19" fmla="*/ 1 h 8"/>
                  <a:gd name="T20" fmla="*/ 4 w 10"/>
                  <a:gd name="T21" fmla="*/ 0 h 8"/>
                  <a:gd name="T22" fmla="*/ 4 w 10"/>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0"/>
                    </a:moveTo>
                    <a:lnTo>
                      <a:pt x="0" y="1"/>
                    </a:lnTo>
                    <a:lnTo>
                      <a:pt x="0" y="4"/>
                    </a:lnTo>
                    <a:lnTo>
                      <a:pt x="0" y="7"/>
                    </a:lnTo>
                    <a:lnTo>
                      <a:pt x="4" y="8"/>
                    </a:lnTo>
                    <a:lnTo>
                      <a:pt x="6" y="8"/>
                    </a:lnTo>
                    <a:lnTo>
                      <a:pt x="7" y="6"/>
                    </a:lnTo>
                    <a:lnTo>
                      <a:pt x="10" y="3"/>
                    </a:lnTo>
                    <a:lnTo>
                      <a:pt x="10" y="1"/>
                    </a:lnTo>
                    <a:lnTo>
                      <a:pt x="6"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3" name="Freeform 53">
                <a:extLst>
                  <a:ext uri="{FF2B5EF4-FFF2-40B4-BE49-F238E27FC236}">
                    <a16:creationId xmlns:a16="http://schemas.microsoft.com/office/drawing/2014/main" id="{93D16C63-8D58-422D-913A-EFA2E5291F48}"/>
                  </a:ext>
                </a:extLst>
              </p:cNvPr>
              <p:cNvSpPr>
                <a:spLocks/>
              </p:cNvSpPr>
              <p:nvPr/>
            </p:nvSpPr>
            <p:spPr bwMode="auto">
              <a:xfrm>
                <a:off x="2627" y="1684"/>
                <a:ext cx="30" cy="26"/>
              </a:xfrm>
              <a:custGeom>
                <a:avLst/>
                <a:gdLst>
                  <a:gd name="T0" fmla="*/ 1 w 30"/>
                  <a:gd name="T1" fmla="*/ 22 h 26"/>
                  <a:gd name="T2" fmla="*/ 2 w 30"/>
                  <a:gd name="T3" fmla="*/ 24 h 26"/>
                  <a:gd name="T4" fmla="*/ 4 w 30"/>
                  <a:gd name="T5" fmla="*/ 25 h 26"/>
                  <a:gd name="T6" fmla="*/ 8 w 30"/>
                  <a:gd name="T7" fmla="*/ 26 h 26"/>
                  <a:gd name="T8" fmla="*/ 15 w 30"/>
                  <a:gd name="T9" fmla="*/ 25 h 26"/>
                  <a:gd name="T10" fmla="*/ 18 w 30"/>
                  <a:gd name="T11" fmla="*/ 25 h 26"/>
                  <a:gd name="T12" fmla="*/ 23 w 30"/>
                  <a:gd name="T13" fmla="*/ 23 h 26"/>
                  <a:gd name="T14" fmla="*/ 27 w 30"/>
                  <a:gd name="T15" fmla="*/ 22 h 26"/>
                  <a:gd name="T16" fmla="*/ 29 w 30"/>
                  <a:gd name="T17" fmla="*/ 19 h 26"/>
                  <a:gd name="T18" fmla="*/ 30 w 30"/>
                  <a:gd name="T19" fmla="*/ 16 h 26"/>
                  <a:gd name="T20" fmla="*/ 29 w 30"/>
                  <a:gd name="T21" fmla="*/ 8 h 26"/>
                  <a:gd name="T22" fmla="*/ 30 w 30"/>
                  <a:gd name="T23" fmla="*/ 6 h 26"/>
                  <a:gd name="T24" fmla="*/ 29 w 30"/>
                  <a:gd name="T25" fmla="*/ 2 h 26"/>
                  <a:gd name="T26" fmla="*/ 21 w 30"/>
                  <a:gd name="T27" fmla="*/ 0 h 26"/>
                  <a:gd name="T28" fmla="*/ 18 w 30"/>
                  <a:gd name="T29" fmla="*/ 0 h 26"/>
                  <a:gd name="T30" fmla="*/ 15 w 30"/>
                  <a:gd name="T31" fmla="*/ 1 h 26"/>
                  <a:gd name="T32" fmla="*/ 12 w 30"/>
                  <a:gd name="T33" fmla="*/ 0 h 26"/>
                  <a:gd name="T34" fmla="*/ 8 w 30"/>
                  <a:gd name="T35" fmla="*/ 2 h 26"/>
                  <a:gd name="T36" fmla="*/ 4 w 30"/>
                  <a:gd name="T37" fmla="*/ 5 h 26"/>
                  <a:gd name="T38" fmla="*/ 1 w 30"/>
                  <a:gd name="T39" fmla="*/ 10 h 26"/>
                  <a:gd name="T40" fmla="*/ 0 w 30"/>
                  <a:gd name="T41" fmla="*/ 13 h 26"/>
                  <a:gd name="T42" fmla="*/ 0 w 30"/>
                  <a:gd name="T43" fmla="*/ 15 h 26"/>
                  <a:gd name="T44" fmla="*/ 0 w 30"/>
                  <a:gd name="T45" fmla="*/ 18 h 26"/>
                  <a:gd name="T46" fmla="*/ 0 w 30"/>
                  <a:gd name="T47" fmla="*/ 20 h 26"/>
                  <a:gd name="T48" fmla="*/ 1 w 30"/>
                  <a:gd name="T49" fmla="*/ 22 h 26"/>
                  <a:gd name="T50" fmla="*/ 1 w 30"/>
                  <a:gd name="T5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6">
                    <a:moveTo>
                      <a:pt x="1" y="22"/>
                    </a:moveTo>
                    <a:lnTo>
                      <a:pt x="2" y="24"/>
                    </a:lnTo>
                    <a:lnTo>
                      <a:pt x="4" y="25"/>
                    </a:lnTo>
                    <a:lnTo>
                      <a:pt x="8" y="26"/>
                    </a:lnTo>
                    <a:lnTo>
                      <a:pt x="15" y="25"/>
                    </a:lnTo>
                    <a:lnTo>
                      <a:pt x="18" y="25"/>
                    </a:lnTo>
                    <a:lnTo>
                      <a:pt x="23" y="23"/>
                    </a:lnTo>
                    <a:lnTo>
                      <a:pt x="27" y="22"/>
                    </a:lnTo>
                    <a:lnTo>
                      <a:pt x="29" y="19"/>
                    </a:lnTo>
                    <a:lnTo>
                      <a:pt x="30" y="16"/>
                    </a:lnTo>
                    <a:lnTo>
                      <a:pt x="29" y="8"/>
                    </a:lnTo>
                    <a:lnTo>
                      <a:pt x="30" y="6"/>
                    </a:lnTo>
                    <a:lnTo>
                      <a:pt x="29" y="2"/>
                    </a:lnTo>
                    <a:lnTo>
                      <a:pt x="21" y="0"/>
                    </a:lnTo>
                    <a:lnTo>
                      <a:pt x="18" y="0"/>
                    </a:lnTo>
                    <a:lnTo>
                      <a:pt x="15" y="1"/>
                    </a:lnTo>
                    <a:lnTo>
                      <a:pt x="12" y="0"/>
                    </a:lnTo>
                    <a:lnTo>
                      <a:pt x="8" y="2"/>
                    </a:lnTo>
                    <a:lnTo>
                      <a:pt x="4" y="5"/>
                    </a:lnTo>
                    <a:lnTo>
                      <a:pt x="1" y="10"/>
                    </a:lnTo>
                    <a:lnTo>
                      <a:pt x="0" y="13"/>
                    </a:lnTo>
                    <a:lnTo>
                      <a:pt x="0" y="15"/>
                    </a:lnTo>
                    <a:lnTo>
                      <a:pt x="0" y="18"/>
                    </a:lnTo>
                    <a:lnTo>
                      <a:pt x="0" y="20"/>
                    </a:lnTo>
                    <a:lnTo>
                      <a:pt x="1" y="22"/>
                    </a:lnTo>
                    <a:lnTo>
                      <a:pt x="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4" name="Freeform 54">
                <a:extLst>
                  <a:ext uri="{FF2B5EF4-FFF2-40B4-BE49-F238E27FC236}">
                    <a16:creationId xmlns:a16="http://schemas.microsoft.com/office/drawing/2014/main" id="{EB1DB5E7-7FFF-4298-9FF9-E5C0A6553F4D}"/>
                  </a:ext>
                </a:extLst>
              </p:cNvPr>
              <p:cNvSpPr>
                <a:spLocks/>
              </p:cNvSpPr>
              <p:nvPr/>
            </p:nvSpPr>
            <p:spPr bwMode="auto">
              <a:xfrm>
                <a:off x="2666" y="1681"/>
                <a:ext cx="4" cy="4"/>
              </a:xfrm>
              <a:custGeom>
                <a:avLst/>
                <a:gdLst>
                  <a:gd name="T0" fmla="*/ 0 w 4"/>
                  <a:gd name="T1" fmla="*/ 0 h 4"/>
                  <a:gd name="T2" fmla="*/ 0 w 4"/>
                  <a:gd name="T3" fmla="*/ 2 h 4"/>
                  <a:gd name="T4" fmla="*/ 4 w 4"/>
                  <a:gd name="T5" fmla="*/ 4 h 4"/>
                  <a:gd name="T6" fmla="*/ 4 w 4"/>
                  <a:gd name="T7" fmla="*/ 2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2"/>
                    </a:lnTo>
                    <a:lnTo>
                      <a:pt x="4" y="4"/>
                    </a:lnTo>
                    <a:lnTo>
                      <a:pt x="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5" name="Rectangle 55">
                <a:extLst>
                  <a:ext uri="{FF2B5EF4-FFF2-40B4-BE49-F238E27FC236}">
                    <a16:creationId xmlns:a16="http://schemas.microsoft.com/office/drawing/2014/main" id="{FA5449A9-E670-40E2-B3F9-40C12C0FA033}"/>
                  </a:ext>
                </a:extLst>
              </p:cNvPr>
              <p:cNvSpPr>
                <a:spLocks noChangeArrowheads="1"/>
              </p:cNvSpPr>
              <p:nvPr/>
            </p:nvSpPr>
            <p:spPr bwMode="auto">
              <a:xfrm>
                <a:off x="2521" y="139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6" name="Freeform 56">
                <a:extLst>
                  <a:ext uri="{FF2B5EF4-FFF2-40B4-BE49-F238E27FC236}">
                    <a16:creationId xmlns:a16="http://schemas.microsoft.com/office/drawing/2014/main" id="{ED9BDE4D-16F1-442E-B4FB-DE7C79EF3749}"/>
                  </a:ext>
                </a:extLst>
              </p:cNvPr>
              <p:cNvSpPr>
                <a:spLocks/>
              </p:cNvSpPr>
              <p:nvPr/>
            </p:nvSpPr>
            <p:spPr bwMode="auto">
              <a:xfrm>
                <a:off x="2521" y="1331"/>
                <a:ext cx="35" cy="4"/>
              </a:xfrm>
              <a:custGeom>
                <a:avLst/>
                <a:gdLst>
                  <a:gd name="T0" fmla="*/ 0 w 35"/>
                  <a:gd name="T1" fmla="*/ 4 h 4"/>
                  <a:gd name="T2" fmla="*/ 0 w 35"/>
                  <a:gd name="T3" fmla="*/ 3 h 4"/>
                  <a:gd name="T4" fmla="*/ 22 w 35"/>
                  <a:gd name="T5" fmla="*/ 1 h 4"/>
                  <a:gd name="T6" fmla="*/ 30 w 35"/>
                  <a:gd name="T7" fmla="*/ 0 h 4"/>
                  <a:gd name="T8" fmla="*/ 35 w 35"/>
                  <a:gd name="T9" fmla="*/ 0 h 4"/>
                  <a:gd name="T10" fmla="*/ 30 w 35"/>
                  <a:gd name="T11" fmla="*/ 2 h 4"/>
                  <a:gd name="T12" fmla="*/ 24 w 35"/>
                  <a:gd name="T13" fmla="*/ 2 h 4"/>
                  <a:gd name="T14" fmla="*/ 18 w 35"/>
                  <a:gd name="T15" fmla="*/ 3 h 4"/>
                  <a:gd name="T16" fmla="*/ 12 w 35"/>
                  <a:gd name="T17" fmla="*/ 3 h 4"/>
                  <a:gd name="T18" fmla="*/ 4 w 35"/>
                  <a:gd name="T19" fmla="*/ 4 h 4"/>
                  <a:gd name="T20" fmla="*/ 0 w 35"/>
                  <a:gd name="T21" fmla="*/ 4 h 4"/>
                  <a:gd name="T22" fmla="*/ 0 w 35"/>
                  <a:gd name="T23" fmla="*/ 4 h 4"/>
                  <a:gd name="T24" fmla="*/ 0 w 3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
                    <a:moveTo>
                      <a:pt x="0" y="4"/>
                    </a:moveTo>
                    <a:lnTo>
                      <a:pt x="0" y="3"/>
                    </a:lnTo>
                    <a:lnTo>
                      <a:pt x="22" y="1"/>
                    </a:lnTo>
                    <a:lnTo>
                      <a:pt x="30" y="0"/>
                    </a:lnTo>
                    <a:lnTo>
                      <a:pt x="35" y="0"/>
                    </a:lnTo>
                    <a:lnTo>
                      <a:pt x="30" y="2"/>
                    </a:lnTo>
                    <a:lnTo>
                      <a:pt x="24" y="2"/>
                    </a:lnTo>
                    <a:lnTo>
                      <a:pt x="18" y="3"/>
                    </a:lnTo>
                    <a:lnTo>
                      <a:pt x="12" y="3"/>
                    </a:lnTo>
                    <a:lnTo>
                      <a:pt x="4"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7" name="Freeform 57">
                <a:extLst>
                  <a:ext uri="{FF2B5EF4-FFF2-40B4-BE49-F238E27FC236}">
                    <a16:creationId xmlns:a16="http://schemas.microsoft.com/office/drawing/2014/main" id="{BD5E889A-B3AD-4698-B686-60606381D1FC}"/>
                  </a:ext>
                </a:extLst>
              </p:cNvPr>
              <p:cNvSpPr>
                <a:spLocks/>
              </p:cNvSpPr>
              <p:nvPr/>
            </p:nvSpPr>
            <p:spPr bwMode="auto">
              <a:xfrm>
                <a:off x="2521" y="1326"/>
                <a:ext cx="3" cy="2"/>
              </a:xfrm>
              <a:custGeom>
                <a:avLst/>
                <a:gdLst>
                  <a:gd name="T0" fmla="*/ 0 w 3"/>
                  <a:gd name="T1" fmla="*/ 2 h 2"/>
                  <a:gd name="T2" fmla="*/ 0 w 3"/>
                  <a:gd name="T3" fmla="*/ 0 h 2"/>
                  <a:gd name="T4" fmla="*/ 0 w 3"/>
                  <a:gd name="T5" fmla="*/ 0 h 2"/>
                  <a:gd name="T6" fmla="*/ 3 w 3"/>
                  <a:gd name="T7" fmla="*/ 2 h 2"/>
                  <a:gd name="T8" fmla="*/ 0 w 3"/>
                  <a:gd name="T9" fmla="*/ 2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0"/>
                    </a:lnTo>
                    <a:lnTo>
                      <a:pt x="0" y="0"/>
                    </a:lnTo>
                    <a:lnTo>
                      <a:pt x="3"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8" name="Freeform 58">
                <a:extLst>
                  <a:ext uri="{FF2B5EF4-FFF2-40B4-BE49-F238E27FC236}">
                    <a16:creationId xmlns:a16="http://schemas.microsoft.com/office/drawing/2014/main" id="{DEDA1250-A61E-4559-B9D1-653F10D8E85B}"/>
                  </a:ext>
                </a:extLst>
              </p:cNvPr>
              <p:cNvSpPr>
                <a:spLocks/>
              </p:cNvSpPr>
              <p:nvPr/>
            </p:nvSpPr>
            <p:spPr bwMode="auto">
              <a:xfrm>
                <a:off x="2521" y="1306"/>
                <a:ext cx="0" cy="1"/>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59" name="Freeform 59">
                <a:extLst>
                  <a:ext uri="{FF2B5EF4-FFF2-40B4-BE49-F238E27FC236}">
                    <a16:creationId xmlns:a16="http://schemas.microsoft.com/office/drawing/2014/main" id="{C034E689-0BCE-4AEE-9FC9-1185578CA2E4}"/>
                  </a:ext>
                </a:extLst>
              </p:cNvPr>
              <p:cNvSpPr>
                <a:spLocks/>
              </p:cNvSpPr>
              <p:nvPr/>
            </p:nvSpPr>
            <p:spPr bwMode="auto">
              <a:xfrm>
                <a:off x="2520" y="1305"/>
                <a:ext cx="1" cy="1"/>
              </a:xfrm>
              <a:custGeom>
                <a:avLst/>
                <a:gdLst>
                  <a:gd name="T0" fmla="*/ 1 w 1"/>
                  <a:gd name="T1" fmla="*/ 1 h 1"/>
                  <a:gd name="T2" fmla="*/ 0 w 1"/>
                  <a:gd name="T3" fmla="*/ 0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0"/>
                    </a:lnTo>
                    <a:lnTo>
                      <a:pt x="1"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0" name="Freeform 60">
                <a:extLst>
                  <a:ext uri="{FF2B5EF4-FFF2-40B4-BE49-F238E27FC236}">
                    <a16:creationId xmlns:a16="http://schemas.microsoft.com/office/drawing/2014/main" id="{657CF9ED-BA9F-4502-8BD0-BCC9B747903B}"/>
                  </a:ext>
                </a:extLst>
              </p:cNvPr>
              <p:cNvSpPr>
                <a:spLocks/>
              </p:cNvSpPr>
              <p:nvPr/>
            </p:nvSpPr>
            <p:spPr bwMode="auto">
              <a:xfrm>
                <a:off x="2521" y="1304"/>
                <a:ext cx="3" cy="3"/>
              </a:xfrm>
              <a:custGeom>
                <a:avLst/>
                <a:gdLst>
                  <a:gd name="T0" fmla="*/ 0 w 3"/>
                  <a:gd name="T1" fmla="*/ 1 h 3"/>
                  <a:gd name="T2" fmla="*/ 0 w 3"/>
                  <a:gd name="T3" fmla="*/ 0 h 3"/>
                  <a:gd name="T4" fmla="*/ 0 w 3"/>
                  <a:gd name="T5" fmla="*/ 0 h 3"/>
                  <a:gd name="T6" fmla="*/ 3 w 3"/>
                  <a:gd name="T7" fmla="*/ 1 h 3"/>
                  <a:gd name="T8" fmla="*/ 3 w 3"/>
                  <a:gd name="T9" fmla="*/ 3 h 3"/>
                  <a:gd name="T10" fmla="*/ 1 w 3"/>
                  <a:gd name="T11" fmla="*/ 1 h 3"/>
                  <a:gd name="T12" fmla="*/ 0 w 3"/>
                  <a:gd name="T13" fmla="*/ 1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lnTo>
                      <a:pt x="0" y="0"/>
                    </a:lnTo>
                    <a:lnTo>
                      <a:pt x="0" y="0"/>
                    </a:lnTo>
                    <a:lnTo>
                      <a:pt x="3" y="1"/>
                    </a:lnTo>
                    <a:lnTo>
                      <a:pt x="3" y="3"/>
                    </a:lnTo>
                    <a:lnTo>
                      <a:pt x="1"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1" name="Freeform 61">
                <a:extLst>
                  <a:ext uri="{FF2B5EF4-FFF2-40B4-BE49-F238E27FC236}">
                    <a16:creationId xmlns:a16="http://schemas.microsoft.com/office/drawing/2014/main" id="{2475378A-65B9-4EC6-AC04-40B1F33D0B81}"/>
                  </a:ext>
                </a:extLst>
              </p:cNvPr>
              <p:cNvSpPr>
                <a:spLocks/>
              </p:cNvSpPr>
              <p:nvPr/>
            </p:nvSpPr>
            <p:spPr bwMode="auto">
              <a:xfrm>
                <a:off x="2764" y="2549"/>
                <a:ext cx="21" cy="8"/>
              </a:xfrm>
              <a:custGeom>
                <a:avLst/>
                <a:gdLst>
                  <a:gd name="T0" fmla="*/ 18 w 21"/>
                  <a:gd name="T1" fmla="*/ 8 h 8"/>
                  <a:gd name="T2" fmla="*/ 19 w 21"/>
                  <a:gd name="T3" fmla="*/ 7 h 8"/>
                  <a:gd name="T4" fmla="*/ 21 w 21"/>
                  <a:gd name="T5" fmla="*/ 5 h 8"/>
                  <a:gd name="T6" fmla="*/ 20 w 21"/>
                  <a:gd name="T7" fmla="*/ 2 h 8"/>
                  <a:gd name="T8" fmla="*/ 18 w 21"/>
                  <a:gd name="T9" fmla="*/ 1 h 8"/>
                  <a:gd name="T10" fmla="*/ 2 w 21"/>
                  <a:gd name="T11" fmla="*/ 0 h 8"/>
                  <a:gd name="T12" fmla="*/ 0 w 21"/>
                  <a:gd name="T13" fmla="*/ 2 h 8"/>
                  <a:gd name="T14" fmla="*/ 2 w 21"/>
                  <a:gd name="T15" fmla="*/ 8 h 8"/>
                  <a:gd name="T16" fmla="*/ 4 w 21"/>
                  <a:gd name="T17" fmla="*/ 8 h 8"/>
                  <a:gd name="T18" fmla="*/ 6 w 21"/>
                  <a:gd name="T19" fmla="*/ 8 h 8"/>
                  <a:gd name="T20" fmla="*/ 12 w 21"/>
                  <a:gd name="T21" fmla="*/ 8 h 8"/>
                  <a:gd name="T22" fmla="*/ 14 w 21"/>
                  <a:gd name="T23" fmla="*/ 8 h 8"/>
                  <a:gd name="T24" fmla="*/ 18 w 21"/>
                  <a:gd name="T25" fmla="*/ 8 h 8"/>
                  <a:gd name="T26" fmla="*/ 18 w 21"/>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8" y="8"/>
                    </a:moveTo>
                    <a:lnTo>
                      <a:pt x="19" y="7"/>
                    </a:lnTo>
                    <a:lnTo>
                      <a:pt x="21" y="5"/>
                    </a:lnTo>
                    <a:lnTo>
                      <a:pt x="20" y="2"/>
                    </a:lnTo>
                    <a:lnTo>
                      <a:pt x="18" y="1"/>
                    </a:lnTo>
                    <a:lnTo>
                      <a:pt x="2" y="0"/>
                    </a:lnTo>
                    <a:lnTo>
                      <a:pt x="0" y="2"/>
                    </a:lnTo>
                    <a:lnTo>
                      <a:pt x="2" y="8"/>
                    </a:lnTo>
                    <a:lnTo>
                      <a:pt x="4" y="8"/>
                    </a:lnTo>
                    <a:lnTo>
                      <a:pt x="6" y="8"/>
                    </a:lnTo>
                    <a:lnTo>
                      <a:pt x="12" y="8"/>
                    </a:lnTo>
                    <a:lnTo>
                      <a:pt x="14" y="8"/>
                    </a:lnTo>
                    <a:lnTo>
                      <a:pt x="18" y="8"/>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2" name="Freeform 62">
                <a:extLst>
                  <a:ext uri="{FF2B5EF4-FFF2-40B4-BE49-F238E27FC236}">
                    <a16:creationId xmlns:a16="http://schemas.microsoft.com/office/drawing/2014/main" id="{A78DFDEF-074B-4AC9-BF43-171A49F0EFEE}"/>
                  </a:ext>
                </a:extLst>
              </p:cNvPr>
              <p:cNvSpPr>
                <a:spLocks/>
              </p:cNvSpPr>
              <p:nvPr/>
            </p:nvSpPr>
            <p:spPr bwMode="auto">
              <a:xfrm>
                <a:off x="2802" y="2111"/>
                <a:ext cx="33" cy="17"/>
              </a:xfrm>
              <a:custGeom>
                <a:avLst/>
                <a:gdLst>
                  <a:gd name="T0" fmla="*/ 29 w 33"/>
                  <a:gd name="T1" fmla="*/ 8 h 17"/>
                  <a:gd name="T2" fmla="*/ 18 w 33"/>
                  <a:gd name="T3" fmla="*/ 9 h 17"/>
                  <a:gd name="T4" fmla="*/ 13 w 33"/>
                  <a:gd name="T5" fmla="*/ 7 h 17"/>
                  <a:gd name="T6" fmla="*/ 10 w 33"/>
                  <a:gd name="T7" fmla="*/ 8 h 17"/>
                  <a:gd name="T8" fmla="*/ 7 w 33"/>
                  <a:gd name="T9" fmla="*/ 8 h 17"/>
                  <a:gd name="T10" fmla="*/ 8 w 33"/>
                  <a:gd name="T11" fmla="*/ 6 h 17"/>
                  <a:gd name="T12" fmla="*/ 5 w 33"/>
                  <a:gd name="T13" fmla="*/ 3 h 17"/>
                  <a:gd name="T14" fmla="*/ 7 w 33"/>
                  <a:gd name="T15" fmla="*/ 1 h 17"/>
                  <a:gd name="T16" fmla="*/ 4 w 33"/>
                  <a:gd name="T17" fmla="*/ 0 h 17"/>
                  <a:gd name="T18" fmla="*/ 0 w 33"/>
                  <a:gd name="T19" fmla="*/ 6 h 17"/>
                  <a:gd name="T20" fmla="*/ 4 w 33"/>
                  <a:gd name="T21" fmla="*/ 6 h 17"/>
                  <a:gd name="T22" fmla="*/ 5 w 33"/>
                  <a:gd name="T23" fmla="*/ 9 h 17"/>
                  <a:gd name="T24" fmla="*/ 10 w 33"/>
                  <a:gd name="T25" fmla="*/ 10 h 17"/>
                  <a:gd name="T26" fmla="*/ 10 w 33"/>
                  <a:gd name="T27" fmla="*/ 12 h 17"/>
                  <a:gd name="T28" fmla="*/ 13 w 33"/>
                  <a:gd name="T29" fmla="*/ 14 h 17"/>
                  <a:gd name="T30" fmla="*/ 16 w 33"/>
                  <a:gd name="T31" fmla="*/ 14 h 17"/>
                  <a:gd name="T32" fmla="*/ 18 w 33"/>
                  <a:gd name="T33" fmla="*/ 12 h 17"/>
                  <a:gd name="T34" fmla="*/ 22 w 33"/>
                  <a:gd name="T35" fmla="*/ 14 h 17"/>
                  <a:gd name="T36" fmla="*/ 22 w 33"/>
                  <a:gd name="T37" fmla="*/ 17 h 17"/>
                  <a:gd name="T38" fmla="*/ 24 w 33"/>
                  <a:gd name="T39" fmla="*/ 17 h 17"/>
                  <a:gd name="T40" fmla="*/ 27 w 33"/>
                  <a:gd name="T41" fmla="*/ 17 h 17"/>
                  <a:gd name="T42" fmla="*/ 27 w 33"/>
                  <a:gd name="T43" fmla="*/ 14 h 17"/>
                  <a:gd name="T44" fmla="*/ 29 w 33"/>
                  <a:gd name="T45" fmla="*/ 11 h 17"/>
                  <a:gd name="T46" fmla="*/ 33 w 33"/>
                  <a:gd name="T47" fmla="*/ 9 h 17"/>
                  <a:gd name="T48" fmla="*/ 31 w 33"/>
                  <a:gd name="T49" fmla="*/ 8 h 17"/>
                  <a:gd name="T50" fmla="*/ 29 w 33"/>
                  <a:gd name="T51" fmla="*/ 8 h 17"/>
                  <a:gd name="T52" fmla="*/ 29 w 33"/>
                  <a:gd name="T5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17">
                    <a:moveTo>
                      <a:pt x="29" y="8"/>
                    </a:moveTo>
                    <a:lnTo>
                      <a:pt x="18" y="9"/>
                    </a:lnTo>
                    <a:lnTo>
                      <a:pt x="13" y="7"/>
                    </a:lnTo>
                    <a:lnTo>
                      <a:pt x="10" y="8"/>
                    </a:lnTo>
                    <a:lnTo>
                      <a:pt x="7" y="8"/>
                    </a:lnTo>
                    <a:lnTo>
                      <a:pt x="8" y="6"/>
                    </a:lnTo>
                    <a:lnTo>
                      <a:pt x="5" y="3"/>
                    </a:lnTo>
                    <a:lnTo>
                      <a:pt x="7" y="1"/>
                    </a:lnTo>
                    <a:lnTo>
                      <a:pt x="4" y="0"/>
                    </a:lnTo>
                    <a:lnTo>
                      <a:pt x="0" y="6"/>
                    </a:lnTo>
                    <a:lnTo>
                      <a:pt x="4" y="6"/>
                    </a:lnTo>
                    <a:lnTo>
                      <a:pt x="5" y="9"/>
                    </a:lnTo>
                    <a:lnTo>
                      <a:pt x="10" y="10"/>
                    </a:lnTo>
                    <a:lnTo>
                      <a:pt x="10" y="12"/>
                    </a:lnTo>
                    <a:lnTo>
                      <a:pt x="13" y="14"/>
                    </a:lnTo>
                    <a:lnTo>
                      <a:pt x="16" y="14"/>
                    </a:lnTo>
                    <a:lnTo>
                      <a:pt x="18" y="12"/>
                    </a:lnTo>
                    <a:lnTo>
                      <a:pt x="22" y="14"/>
                    </a:lnTo>
                    <a:lnTo>
                      <a:pt x="22" y="17"/>
                    </a:lnTo>
                    <a:lnTo>
                      <a:pt x="24" y="17"/>
                    </a:lnTo>
                    <a:lnTo>
                      <a:pt x="27" y="17"/>
                    </a:lnTo>
                    <a:lnTo>
                      <a:pt x="27" y="14"/>
                    </a:lnTo>
                    <a:lnTo>
                      <a:pt x="29" y="11"/>
                    </a:lnTo>
                    <a:lnTo>
                      <a:pt x="33" y="9"/>
                    </a:lnTo>
                    <a:lnTo>
                      <a:pt x="31" y="8"/>
                    </a:lnTo>
                    <a:lnTo>
                      <a:pt x="29" y="8"/>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3" name="Freeform 63">
                <a:extLst>
                  <a:ext uri="{FF2B5EF4-FFF2-40B4-BE49-F238E27FC236}">
                    <a16:creationId xmlns:a16="http://schemas.microsoft.com/office/drawing/2014/main" id="{909694E1-27F7-4091-B820-0DCB5EB266A8}"/>
                  </a:ext>
                </a:extLst>
              </p:cNvPr>
              <p:cNvSpPr>
                <a:spLocks/>
              </p:cNvSpPr>
              <p:nvPr/>
            </p:nvSpPr>
            <p:spPr bwMode="auto">
              <a:xfrm>
                <a:off x="2932" y="1636"/>
                <a:ext cx="42" cy="27"/>
              </a:xfrm>
              <a:custGeom>
                <a:avLst/>
                <a:gdLst>
                  <a:gd name="T0" fmla="*/ 4 w 42"/>
                  <a:gd name="T1" fmla="*/ 7 h 27"/>
                  <a:gd name="T2" fmla="*/ 10 w 42"/>
                  <a:gd name="T3" fmla="*/ 10 h 27"/>
                  <a:gd name="T4" fmla="*/ 4 w 42"/>
                  <a:gd name="T5" fmla="*/ 8 h 27"/>
                  <a:gd name="T6" fmla="*/ 2 w 42"/>
                  <a:gd name="T7" fmla="*/ 10 h 27"/>
                  <a:gd name="T8" fmla="*/ 0 w 42"/>
                  <a:gd name="T9" fmla="*/ 12 h 27"/>
                  <a:gd name="T10" fmla="*/ 4 w 42"/>
                  <a:gd name="T11" fmla="*/ 13 h 27"/>
                  <a:gd name="T12" fmla="*/ 6 w 42"/>
                  <a:gd name="T13" fmla="*/ 15 h 27"/>
                  <a:gd name="T14" fmla="*/ 4 w 42"/>
                  <a:gd name="T15" fmla="*/ 14 h 27"/>
                  <a:gd name="T16" fmla="*/ 0 w 42"/>
                  <a:gd name="T17" fmla="*/ 16 h 27"/>
                  <a:gd name="T18" fmla="*/ 4 w 42"/>
                  <a:gd name="T19" fmla="*/ 17 h 27"/>
                  <a:gd name="T20" fmla="*/ 6 w 42"/>
                  <a:gd name="T21" fmla="*/ 19 h 27"/>
                  <a:gd name="T22" fmla="*/ 12 w 42"/>
                  <a:gd name="T23" fmla="*/ 19 h 27"/>
                  <a:gd name="T24" fmla="*/ 17 w 42"/>
                  <a:gd name="T25" fmla="*/ 21 h 27"/>
                  <a:gd name="T26" fmla="*/ 20 w 42"/>
                  <a:gd name="T27" fmla="*/ 19 h 27"/>
                  <a:gd name="T28" fmla="*/ 22 w 42"/>
                  <a:gd name="T29" fmla="*/ 21 h 27"/>
                  <a:gd name="T30" fmla="*/ 19 w 42"/>
                  <a:gd name="T31" fmla="*/ 21 h 27"/>
                  <a:gd name="T32" fmla="*/ 16 w 42"/>
                  <a:gd name="T33" fmla="*/ 22 h 27"/>
                  <a:gd name="T34" fmla="*/ 13 w 42"/>
                  <a:gd name="T35" fmla="*/ 21 h 27"/>
                  <a:gd name="T36" fmla="*/ 11 w 42"/>
                  <a:gd name="T37" fmla="*/ 23 h 27"/>
                  <a:gd name="T38" fmla="*/ 13 w 42"/>
                  <a:gd name="T39" fmla="*/ 24 h 27"/>
                  <a:gd name="T40" fmla="*/ 16 w 42"/>
                  <a:gd name="T41" fmla="*/ 25 h 27"/>
                  <a:gd name="T42" fmla="*/ 20 w 42"/>
                  <a:gd name="T43" fmla="*/ 27 h 27"/>
                  <a:gd name="T44" fmla="*/ 37 w 42"/>
                  <a:gd name="T45" fmla="*/ 21 h 27"/>
                  <a:gd name="T46" fmla="*/ 39 w 42"/>
                  <a:gd name="T47" fmla="*/ 20 h 27"/>
                  <a:gd name="T48" fmla="*/ 42 w 42"/>
                  <a:gd name="T49" fmla="*/ 17 h 27"/>
                  <a:gd name="T50" fmla="*/ 41 w 42"/>
                  <a:gd name="T51" fmla="*/ 15 h 27"/>
                  <a:gd name="T52" fmla="*/ 40 w 42"/>
                  <a:gd name="T53" fmla="*/ 12 h 27"/>
                  <a:gd name="T54" fmla="*/ 31 w 42"/>
                  <a:gd name="T55" fmla="*/ 10 h 27"/>
                  <a:gd name="T56" fmla="*/ 29 w 42"/>
                  <a:gd name="T57" fmla="*/ 7 h 27"/>
                  <a:gd name="T58" fmla="*/ 27 w 42"/>
                  <a:gd name="T59" fmla="*/ 5 h 27"/>
                  <a:gd name="T60" fmla="*/ 21 w 42"/>
                  <a:gd name="T61" fmla="*/ 2 h 27"/>
                  <a:gd name="T62" fmla="*/ 10 w 42"/>
                  <a:gd name="T63" fmla="*/ 0 h 27"/>
                  <a:gd name="T64" fmla="*/ 7 w 42"/>
                  <a:gd name="T65" fmla="*/ 0 h 27"/>
                  <a:gd name="T66" fmla="*/ 4 w 42"/>
                  <a:gd name="T67" fmla="*/ 0 h 27"/>
                  <a:gd name="T68" fmla="*/ 2 w 42"/>
                  <a:gd name="T69" fmla="*/ 4 h 27"/>
                  <a:gd name="T70" fmla="*/ 2 w 42"/>
                  <a:gd name="T71" fmla="*/ 6 h 27"/>
                  <a:gd name="T72" fmla="*/ 4 w 42"/>
                  <a:gd name="T73" fmla="*/ 7 h 27"/>
                  <a:gd name="T74" fmla="*/ 4 w 42"/>
                  <a:gd name="T7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27">
                    <a:moveTo>
                      <a:pt x="4" y="7"/>
                    </a:moveTo>
                    <a:lnTo>
                      <a:pt x="10" y="10"/>
                    </a:lnTo>
                    <a:lnTo>
                      <a:pt x="4" y="8"/>
                    </a:lnTo>
                    <a:lnTo>
                      <a:pt x="2" y="10"/>
                    </a:lnTo>
                    <a:lnTo>
                      <a:pt x="0" y="12"/>
                    </a:lnTo>
                    <a:lnTo>
                      <a:pt x="4" y="13"/>
                    </a:lnTo>
                    <a:lnTo>
                      <a:pt x="6" y="15"/>
                    </a:lnTo>
                    <a:lnTo>
                      <a:pt x="4" y="14"/>
                    </a:lnTo>
                    <a:lnTo>
                      <a:pt x="0" y="16"/>
                    </a:lnTo>
                    <a:lnTo>
                      <a:pt x="4" y="17"/>
                    </a:lnTo>
                    <a:lnTo>
                      <a:pt x="6" y="19"/>
                    </a:lnTo>
                    <a:lnTo>
                      <a:pt x="12" y="19"/>
                    </a:lnTo>
                    <a:lnTo>
                      <a:pt x="17" y="21"/>
                    </a:lnTo>
                    <a:lnTo>
                      <a:pt x="20" y="19"/>
                    </a:lnTo>
                    <a:lnTo>
                      <a:pt x="22" y="21"/>
                    </a:lnTo>
                    <a:lnTo>
                      <a:pt x="19" y="21"/>
                    </a:lnTo>
                    <a:lnTo>
                      <a:pt x="16" y="22"/>
                    </a:lnTo>
                    <a:lnTo>
                      <a:pt x="13" y="21"/>
                    </a:lnTo>
                    <a:lnTo>
                      <a:pt x="11" y="23"/>
                    </a:lnTo>
                    <a:lnTo>
                      <a:pt x="13" y="24"/>
                    </a:lnTo>
                    <a:lnTo>
                      <a:pt x="16" y="25"/>
                    </a:lnTo>
                    <a:lnTo>
                      <a:pt x="20" y="27"/>
                    </a:lnTo>
                    <a:lnTo>
                      <a:pt x="37" y="21"/>
                    </a:lnTo>
                    <a:lnTo>
                      <a:pt x="39" y="20"/>
                    </a:lnTo>
                    <a:lnTo>
                      <a:pt x="42" y="17"/>
                    </a:lnTo>
                    <a:lnTo>
                      <a:pt x="41" y="15"/>
                    </a:lnTo>
                    <a:lnTo>
                      <a:pt x="40" y="12"/>
                    </a:lnTo>
                    <a:lnTo>
                      <a:pt x="31" y="10"/>
                    </a:lnTo>
                    <a:lnTo>
                      <a:pt x="29" y="7"/>
                    </a:lnTo>
                    <a:lnTo>
                      <a:pt x="27" y="5"/>
                    </a:lnTo>
                    <a:lnTo>
                      <a:pt x="21" y="2"/>
                    </a:lnTo>
                    <a:lnTo>
                      <a:pt x="10" y="0"/>
                    </a:lnTo>
                    <a:lnTo>
                      <a:pt x="7" y="0"/>
                    </a:lnTo>
                    <a:lnTo>
                      <a:pt x="4" y="0"/>
                    </a:lnTo>
                    <a:lnTo>
                      <a:pt x="2" y="4"/>
                    </a:lnTo>
                    <a:lnTo>
                      <a:pt x="2" y="6"/>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4" name="Freeform 64">
                <a:extLst>
                  <a:ext uri="{FF2B5EF4-FFF2-40B4-BE49-F238E27FC236}">
                    <a16:creationId xmlns:a16="http://schemas.microsoft.com/office/drawing/2014/main" id="{DDC05FBF-5C1D-4D66-8FD9-024EDA99C679}"/>
                  </a:ext>
                </a:extLst>
              </p:cNvPr>
              <p:cNvSpPr>
                <a:spLocks/>
              </p:cNvSpPr>
              <p:nvPr/>
            </p:nvSpPr>
            <p:spPr bwMode="auto">
              <a:xfrm>
                <a:off x="2801" y="2059"/>
                <a:ext cx="39" cy="15"/>
              </a:xfrm>
              <a:custGeom>
                <a:avLst/>
                <a:gdLst>
                  <a:gd name="T0" fmla="*/ 35 w 39"/>
                  <a:gd name="T1" fmla="*/ 10 h 15"/>
                  <a:gd name="T2" fmla="*/ 33 w 39"/>
                  <a:gd name="T3" fmla="*/ 9 h 15"/>
                  <a:gd name="T4" fmla="*/ 27 w 39"/>
                  <a:gd name="T5" fmla="*/ 6 h 15"/>
                  <a:gd name="T6" fmla="*/ 19 w 39"/>
                  <a:gd name="T7" fmla="*/ 2 h 15"/>
                  <a:gd name="T8" fmla="*/ 16 w 39"/>
                  <a:gd name="T9" fmla="*/ 2 h 15"/>
                  <a:gd name="T10" fmla="*/ 14 w 39"/>
                  <a:gd name="T11" fmla="*/ 1 h 15"/>
                  <a:gd name="T12" fmla="*/ 9 w 39"/>
                  <a:gd name="T13" fmla="*/ 1 h 15"/>
                  <a:gd name="T14" fmla="*/ 6 w 39"/>
                  <a:gd name="T15" fmla="*/ 0 h 15"/>
                  <a:gd name="T16" fmla="*/ 0 w 39"/>
                  <a:gd name="T17" fmla="*/ 1 h 15"/>
                  <a:gd name="T18" fmla="*/ 3 w 39"/>
                  <a:gd name="T19" fmla="*/ 2 h 15"/>
                  <a:gd name="T20" fmla="*/ 9 w 39"/>
                  <a:gd name="T21" fmla="*/ 4 h 15"/>
                  <a:gd name="T22" fmla="*/ 11 w 39"/>
                  <a:gd name="T23" fmla="*/ 7 h 15"/>
                  <a:gd name="T24" fmla="*/ 13 w 39"/>
                  <a:gd name="T25" fmla="*/ 9 h 15"/>
                  <a:gd name="T26" fmla="*/ 16 w 39"/>
                  <a:gd name="T27" fmla="*/ 10 h 15"/>
                  <a:gd name="T28" fmla="*/ 24 w 39"/>
                  <a:gd name="T29" fmla="*/ 13 h 15"/>
                  <a:gd name="T30" fmla="*/ 32 w 39"/>
                  <a:gd name="T31" fmla="*/ 15 h 15"/>
                  <a:gd name="T32" fmla="*/ 37 w 39"/>
                  <a:gd name="T33" fmla="*/ 15 h 15"/>
                  <a:gd name="T34" fmla="*/ 39 w 39"/>
                  <a:gd name="T35" fmla="*/ 12 h 15"/>
                  <a:gd name="T36" fmla="*/ 35 w 39"/>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5">
                    <a:moveTo>
                      <a:pt x="35" y="10"/>
                    </a:moveTo>
                    <a:lnTo>
                      <a:pt x="33" y="9"/>
                    </a:lnTo>
                    <a:lnTo>
                      <a:pt x="27" y="6"/>
                    </a:lnTo>
                    <a:lnTo>
                      <a:pt x="19" y="2"/>
                    </a:lnTo>
                    <a:lnTo>
                      <a:pt x="16" y="2"/>
                    </a:lnTo>
                    <a:lnTo>
                      <a:pt x="14" y="1"/>
                    </a:lnTo>
                    <a:lnTo>
                      <a:pt x="9" y="1"/>
                    </a:lnTo>
                    <a:lnTo>
                      <a:pt x="6" y="0"/>
                    </a:lnTo>
                    <a:lnTo>
                      <a:pt x="0" y="1"/>
                    </a:lnTo>
                    <a:lnTo>
                      <a:pt x="3" y="2"/>
                    </a:lnTo>
                    <a:lnTo>
                      <a:pt x="9" y="4"/>
                    </a:lnTo>
                    <a:lnTo>
                      <a:pt x="11" y="7"/>
                    </a:lnTo>
                    <a:lnTo>
                      <a:pt x="13" y="9"/>
                    </a:lnTo>
                    <a:lnTo>
                      <a:pt x="16" y="10"/>
                    </a:lnTo>
                    <a:lnTo>
                      <a:pt x="24" y="13"/>
                    </a:lnTo>
                    <a:lnTo>
                      <a:pt x="32" y="15"/>
                    </a:lnTo>
                    <a:lnTo>
                      <a:pt x="37" y="15"/>
                    </a:lnTo>
                    <a:lnTo>
                      <a:pt x="39" y="12"/>
                    </a:ln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5" name="Freeform 65">
                <a:extLst>
                  <a:ext uri="{FF2B5EF4-FFF2-40B4-BE49-F238E27FC236}">
                    <a16:creationId xmlns:a16="http://schemas.microsoft.com/office/drawing/2014/main" id="{46451997-CDA9-44B1-BC45-2C66CEF5F9F9}"/>
                  </a:ext>
                </a:extLst>
              </p:cNvPr>
              <p:cNvSpPr>
                <a:spLocks/>
              </p:cNvSpPr>
              <p:nvPr/>
            </p:nvSpPr>
            <p:spPr bwMode="auto">
              <a:xfrm>
                <a:off x="3022" y="1274"/>
                <a:ext cx="11" cy="4"/>
              </a:xfrm>
              <a:custGeom>
                <a:avLst/>
                <a:gdLst>
                  <a:gd name="T0" fmla="*/ 1 w 11"/>
                  <a:gd name="T1" fmla="*/ 4 h 4"/>
                  <a:gd name="T2" fmla="*/ 8 w 11"/>
                  <a:gd name="T3" fmla="*/ 4 h 4"/>
                  <a:gd name="T4" fmla="*/ 11 w 11"/>
                  <a:gd name="T5" fmla="*/ 2 h 4"/>
                  <a:gd name="T6" fmla="*/ 9 w 11"/>
                  <a:gd name="T7" fmla="*/ 1 h 4"/>
                  <a:gd name="T8" fmla="*/ 2 w 11"/>
                  <a:gd name="T9" fmla="*/ 0 h 4"/>
                  <a:gd name="T10" fmla="*/ 0 w 11"/>
                  <a:gd name="T11" fmla="*/ 1 h 4"/>
                  <a:gd name="T12" fmla="*/ 1 w 11"/>
                  <a:gd name="T13" fmla="*/ 4 h 4"/>
                  <a:gd name="T14" fmla="*/ 1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 y="4"/>
                    </a:moveTo>
                    <a:lnTo>
                      <a:pt x="8" y="4"/>
                    </a:lnTo>
                    <a:lnTo>
                      <a:pt x="11" y="2"/>
                    </a:lnTo>
                    <a:lnTo>
                      <a:pt x="9" y="1"/>
                    </a:lnTo>
                    <a:lnTo>
                      <a:pt x="2"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6" name="Freeform 66">
                <a:extLst>
                  <a:ext uri="{FF2B5EF4-FFF2-40B4-BE49-F238E27FC236}">
                    <a16:creationId xmlns:a16="http://schemas.microsoft.com/office/drawing/2014/main" id="{5129AD71-E81F-412C-8383-70F955A58027}"/>
                  </a:ext>
                </a:extLst>
              </p:cNvPr>
              <p:cNvSpPr>
                <a:spLocks/>
              </p:cNvSpPr>
              <p:nvPr/>
            </p:nvSpPr>
            <p:spPr bwMode="auto">
              <a:xfrm>
                <a:off x="3032" y="1281"/>
                <a:ext cx="43" cy="21"/>
              </a:xfrm>
              <a:custGeom>
                <a:avLst/>
                <a:gdLst>
                  <a:gd name="T0" fmla="*/ 6 w 43"/>
                  <a:gd name="T1" fmla="*/ 6 h 21"/>
                  <a:gd name="T2" fmla="*/ 11 w 43"/>
                  <a:gd name="T3" fmla="*/ 11 h 21"/>
                  <a:gd name="T4" fmla="*/ 28 w 43"/>
                  <a:gd name="T5" fmla="*/ 16 h 21"/>
                  <a:gd name="T6" fmla="*/ 31 w 43"/>
                  <a:gd name="T7" fmla="*/ 17 h 21"/>
                  <a:gd name="T8" fmla="*/ 34 w 43"/>
                  <a:gd name="T9" fmla="*/ 20 h 21"/>
                  <a:gd name="T10" fmla="*/ 36 w 43"/>
                  <a:gd name="T11" fmla="*/ 21 h 21"/>
                  <a:gd name="T12" fmla="*/ 39 w 43"/>
                  <a:gd name="T13" fmla="*/ 20 h 21"/>
                  <a:gd name="T14" fmla="*/ 36 w 43"/>
                  <a:gd name="T15" fmla="*/ 15 h 21"/>
                  <a:gd name="T16" fmla="*/ 39 w 43"/>
                  <a:gd name="T17" fmla="*/ 13 h 21"/>
                  <a:gd name="T18" fmla="*/ 42 w 43"/>
                  <a:gd name="T19" fmla="*/ 12 h 21"/>
                  <a:gd name="T20" fmla="*/ 43 w 43"/>
                  <a:gd name="T21" fmla="*/ 9 h 21"/>
                  <a:gd name="T22" fmla="*/ 41 w 43"/>
                  <a:gd name="T23" fmla="*/ 8 h 21"/>
                  <a:gd name="T24" fmla="*/ 38 w 43"/>
                  <a:gd name="T25" fmla="*/ 7 h 21"/>
                  <a:gd name="T26" fmla="*/ 35 w 43"/>
                  <a:gd name="T27" fmla="*/ 6 h 21"/>
                  <a:gd name="T28" fmla="*/ 24 w 43"/>
                  <a:gd name="T29" fmla="*/ 2 h 21"/>
                  <a:gd name="T30" fmla="*/ 18 w 43"/>
                  <a:gd name="T31" fmla="*/ 0 h 21"/>
                  <a:gd name="T32" fmla="*/ 13 w 43"/>
                  <a:gd name="T33" fmla="*/ 0 h 21"/>
                  <a:gd name="T34" fmla="*/ 9 w 43"/>
                  <a:gd name="T35" fmla="*/ 1 h 21"/>
                  <a:gd name="T36" fmla="*/ 0 w 43"/>
                  <a:gd name="T37" fmla="*/ 1 h 21"/>
                  <a:gd name="T38" fmla="*/ 6 w 43"/>
                  <a:gd name="T39" fmla="*/ 6 h 21"/>
                  <a:gd name="T40" fmla="*/ 6 w 43"/>
                  <a:gd name="T4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1">
                    <a:moveTo>
                      <a:pt x="6" y="6"/>
                    </a:moveTo>
                    <a:lnTo>
                      <a:pt x="11" y="11"/>
                    </a:lnTo>
                    <a:lnTo>
                      <a:pt x="28" y="16"/>
                    </a:lnTo>
                    <a:lnTo>
                      <a:pt x="31" y="17"/>
                    </a:lnTo>
                    <a:lnTo>
                      <a:pt x="34" y="20"/>
                    </a:lnTo>
                    <a:lnTo>
                      <a:pt x="36" y="21"/>
                    </a:lnTo>
                    <a:lnTo>
                      <a:pt x="39" y="20"/>
                    </a:lnTo>
                    <a:lnTo>
                      <a:pt x="36" y="15"/>
                    </a:lnTo>
                    <a:lnTo>
                      <a:pt x="39" y="13"/>
                    </a:lnTo>
                    <a:lnTo>
                      <a:pt x="42" y="12"/>
                    </a:lnTo>
                    <a:lnTo>
                      <a:pt x="43" y="9"/>
                    </a:lnTo>
                    <a:lnTo>
                      <a:pt x="41" y="8"/>
                    </a:lnTo>
                    <a:lnTo>
                      <a:pt x="38" y="7"/>
                    </a:lnTo>
                    <a:lnTo>
                      <a:pt x="35" y="6"/>
                    </a:lnTo>
                    <a:lnTo>
                      <a:pt x="24" y="2"/>
                    </a:lnTo>
                    <a:lnTo>
                      <a:pt x="18" y="0"/>
                    </a:lnTo>
                    <a:lnTo>
                      <a:pt x="13" y="0"/>
                    </a:lnTo>
                    <a:lnTo>
                      <a:pt x="9" y="1"/>
                    </a:lnTo>
                    <a:lnTo>
                      <a:pt x="0" y="1"/>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7" name="Freeform 67">
                <a:extLst>
                  <a:ext uri="{FF2B5EF4-FFF2-40B4-BE49-F238E27FC236}">
                    <a16:creationId xmlns:a16="http://schemas.microsoft.com/office/drawing/2014/main" id="{8214A9EC-E0AE-41FB-ACEB-CA9CF63CBCCE}"/>
                  </a:ext>
                </a:extLst>
              </p:cNvPr>
              <p:cNvSpPr>
                <a:spLocks/>
              </p:cNvSpPr>
              <p:nvPr/>
            </p:nvSpPr>
            <p:spPr bwMode="auto">
              <a:xfrm>
                <a:off x="3118" y="1264"/>
                <a:ext cx="21" cy="7"/>
              </a:xfrm>
              <a:custGeom>
                <a:avLst/>
                <a:gdLst>
                  <a:gd name="T0" fmla="*/ 21 w 21"/>
                  <a:gd name="T1" fmla="*/ 7 h 7"/>
                  <a:gd name="T2" fmla="*/ 19 w 21"/>
                  <a:gd name="T3" fmla="*/ 6 h 7"/>
                  <a:gd name="T4" fmla="*/ 16 w 21"/>
                  <a:gd name="T5" fmla="*/ 4 h 7"/>
                  <a:gd name="T6" fmla="*/ 13 w 21"/>
                  <a:gd name="T7" fmla="*/ 3 h 7"/>
                  <a:gd name="T8" fmla="*/ 9 w 21"/>
                  <a:gd name="T9" fmla="*/ 2 h 7"/>
                  <a:gd name="T10" fmla="*/ 7 w 21"/>
                  <a:gd name="T11" fmla="*/ 0 h 7"/>
                  <a:gd name="T12" fmla="*/ 4 w 21"/>
                  <a:gd name="T13" fmla="*/ 0 h 7"/>
                  <a:gd name="T14" fmla="*/ 0 w 21"/>
                  <a:gd name="T15" fmla="*/ 1 h 7"/>
                  <a:gd name="T16" fmla="*/ 12 w 21"/>
                  <a:gd name="T17" fmla="*/ 7 h 7"/>
                  <a:gd name="T18" fmla="*/ 21 w 21"/>
                  <a:gd name="T19" fmla="*/ 7 h 7"/>
                  <a:gd name="T20" fmla="*/ 21 w 2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
                    <a:moveTo>
                      <a:pt x="21" y="7"/>
                    </a:moveTo>
                    <a:lnTo>
                      <a:pt x="19" y="6"/>
                    </a:lnTo>
                    <a:lnTo>
                      <a:pt x="16" y="4"/>
                    </a:lnTo>
                    <a:lnTo>
                      <a:pt x="13" y="3"/>
                    </a:lnTo>
                    <a:lnTo>
                      <a:pt x="9" y="2"/>
                    </a:lnTo>
                    <a:lnTo>
                      <a:pt x="7" y="0"/>
                    </a:lnTo>
                    <a:lnTo>
                      <a:pt x="4" y="0"/>
                    </a:lnTo>
                    <a:lnTo>
                      <a:pt x="0" y="1"/>
                    </a:lnTo>
                    <a:lnTo>
                      <a:pt x="12" y="7"/>
                    </a:lnTo>
                    <a:lnTo>
                      <a:pt x="21" y="7"/>
                    </a:ln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8" name="Freeform 68">
                <a:extLst>
                  <a:ext uri="{FF2B5EF4-FFF2-40B4-BE49-F238E27FC236}">
                    <a16:creationId xmlns:a16="http://schemas.microsoft.com/office/drawing/2014/main" id="{9E41542E-012C-43A1-A547-5ED284874C82}"/>
                  </a:ext>
                </a:extLst>
              </p:cNvPr>
              <p:cNvSpPr>
                <a:spLocks/>
              </p:cNvSpPr>
              <p:nvPr/>
            </p:nvSpPr>
            <p:spPr bwMode="auto">
              <a:xfrm>
                <a:off x="3128" y="1258"/>
                <a:ext cx="26" cy="8"/>
              </a:xfrm>
              <a:custGeom>
                <a:avLst/>
                <a:gdLst>
                  <a:gd name="T0" fmla="*/ 23 w 26"/>
                  <a:gd name="T1" fmla="*/ 8 h 8"/>
                  <a:gd name="T2" fmla="*/ 24 w 26"/>
                  <a:gd name="T3" fmla="*/ 8 h 8"/>
                  <a:gd name="T4" fmla="*/ 26 w 26"/>
                  <a:gd name="T5" fmla="*/ 8 h 8"/>
                  <a:gd name="T6" fmla="*/ 24 w 26"/>
                  <a:gd name="T7" fmla="*/ 6 h 8"/>
                  <a:gd name="T8" fmla="*/ 17 w 26"/>
                  <a:gd name="T9" fmla="*/ 5 h 8"/>
                  <a:gd name="T10" fmla="*/ 15 w 26"/>
                  <a:gd name="T11" fmla="*/ 5 h 8"/>
                  <a:gd name="T12" fmla="*/ 12 w 26"/>
                  <a:gd name="T13" fmla="*/ 3 h 8"/>
                  <a:gd name="T14" fmla="*/ 3 w 26"/>
                  <a:gd name="T15" fmla="*/ 0 h 8"/>
                  <a:gd name="T16" fmla="*/ 0 w 26"/>
                  <a:gd name="T17" fmla="*/ 4 h 8"/>
                  <a:gd name="T18" fmla="*/ 8 w 26"/>
                  <a:gd name="T19" fmla="*/ 4 h 8"/>
                  <a:gd name="T20" fmla="*/ 12 w 26"/>
                  <a:gd name="T21" fmla="*/ 6 h 8"/>
                  <a:gd name="T22" fmla="*/ 15 w 26"/>
                  <a:gd name="T23" fmla="*/ 7 h 8"/>
                  <a:gd name="T24" fmla="*/ 23 w 26"/>
                  <a:gd name="T25" fmla="*/ 8 h 8"/>
                  <a:gd name="T26" fmla="*/ 23 w 26"/>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
                    <a:moveTo>
                      <a:pt x="23" y="8"/>
                    </a:moveTo>
                    <a:lnTo>
                      <a:pt x="24" y="8"/>
                    </a:lnTo>
                    <a:lnTo>
                      <a:pt x="26" y="8"/>
                    </a:lnTo>
                    <a:lnTo>
                      <a:pt x="24" y="6"/>
                    </a:lnTo>
                    <a:lnTo>
                      <a:pt x="17" y="5"/>
                    </a:lnTo>
                    <a:lnTo>
                      <a:pt x="15" y="5"/>
                    </a:lnTo>
                    <a:lnTo>
                      <a:pt x="12" y="3"/>
                    </a:lnTo>
                    <a:lnTo>
                      <a:pt x="3" y="0"/>
                    </a:lnTo>
                    <a:lnTo>
                      <a:pt x="0" y="4"/>
                    </a:lnTo>
                    <a:lnTo>
                      <a:pt x="8" y="4"/>
                    </a:lnTo>
                    <a:lnTo>
                      <a:pt x="12" y="6"/>
                    </a:lnTo>
                    <a:lnTo>
                      <a:pt x="15" y="7"/>
                    </a:lnTo>
                    <a:lnTo>
                      <a:pt x="23"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69" name="Freeform 69">
                <a:extLst>
                  <a:ext uri="{FF2B5EF4-FFF2-40B4-BE49-F238E27FC236}">
                    <a16:creationId xmlns:a16="http://schemas.microsoft.com/office/drawing/2014/main" id="{004AC4D6-D9BD-40AF-806F-FCCBD9FE3A7D}"/>
                  </a:ext>
                </a:extLst>
              </p:cNvPr>
              <p:cNvSpPr>
                <a:spLocks/>
              </p:cNvSpPr>
              <p:nvPr/>
            </p:nvSpPr>
            <p:spPr bwMode="auto">
              <a:xfrm>
                <a:off x="3131" y="1264"/>
                <a:ext cx="16" cy="7"/>
              </a:xfrm>
              <a:custGeom>
                <a:avLst/>
                <a:gdLst>
                  <a:gd name="T0" fmla="*/ 11 w 16"/>
                  <a:gd name="T1" fmla="*/ 7 h 7"/>
                  <a:gd name="T2" fmla="*/ 13 w 16"/>
                  <a:gd name="T3" fmla="*/ 6 h 7"/>
                  <a:gd name="T4" fmla="*/ 16 w 16"/>
                  <a:gd name="T5" fmla="*/ 3 h 7"/>
                  <a:gd name="T6" fmla="*/ 9 w 16"/>
                  <a:gd name="T7" fmla="*/ 2 h 7"/>
                  <a:gd name="T8" fmla="*/ 6 w 16"/>
                  <a:gd name="T9" fmla="*/ 1 h 7"/>
                  <a:gd name="T10" fmla="*/ 3 w 16"/>
                  <a:gd name="T11" fmla="*/ 0 h 7"/>
                  <a:gd name="T12" fmla="*/ 0 w 16"/>
                  <a:gd name="T13" fmla="*/ 2 h 7"/>
                  <a:gd name="T14" fmla="*/ 3 w 16"/>
                  <a:gd name="T15" fmla="*/ 3 h 7"/>
                  <a:gd name="T16" fmla="*/ 5 w 16"/>
                  <a:gd name="T17" fmla="*/ 3 h 7"/>
                  <a:gd name="T18" fmla="*/ 9 w 16"/>
                  <a:gd name="T19" fmla="*/ 6 h 7"/>
                  <a:gd name="T20" fmla="*/ 11 w 16"/>
                  <a:gd name="T21" fmla="*/ 7 h 7"/>
                  <a:gd name="T22" fmla="*/ 11 w 1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11" y="7"/>
                    </a:moveTo>
                    <a:lnTo>
                      <a:pt x="13" y="6"/>
                    </a:lnTo>
                    <a:lnTo>
                      <a:pt x="16" y="3"/>
                    </a:lnTo>
                    <a:lnTo>
                      <a:pt x="9" y="2"/>
                    </a:lnTo>
                    <a:lnTo>
                      <a:pt x="6" y="1"/>
                    </a:lnTo>
                    <a:lnTo>
                      <a:pt x="3" y="0"/>
                    </a:lnTo>
                    <a:lnTo>
                      <a:pt x="0" y="2"/>
                    </a:lnTo>
                    <a:lnTo>
                      <a:pt x="3" y="3"/>
                    </a:lnTo>
                    <a:lnTo>
                      <a:pt x="5" y="3"/>
                    </a:lnTo>
                    <a:lnTo>
                      <a:pt x="9" y="6"/>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0" name="Freeform 70">
                <a:extLst>
                  <a:ext uri="{FF2B5EF4-FFF2-40B4-BE49-F238E27FC236}">
                    <a16:creationId xmlns:a16="http://schemas.microsoft.com/office/drawing/2014/main" id="{54CB6904-8786-4B48-9AA8-809AAB87B99C}"/>
                  </a:ext>
                </a:extLst>
              </p:cNvPr>
              <p:cNvSpPr>
                <a:spLocks/>
              </p:cNvSpPr>
              <p:nvPr/>
            </p:nvSpPr>
            <p:spPr bwMode="auto">
              <a:xfrm>
                <a:off x="2965" y="1297"/>
                <a:ext cx="18" cy="8"/>
              </a:xfrm>
              <a:custGeom>
                <a:avLst/>
                <a:gdLst>
                  <a:gd name="T0" fmla="*/ 0 w 18"/>
                  <a:gd name="T1" fmla="*/ 5 h 8"/>
                  <a:gd name="T2" fmla="*/ 0 w 18"/>
                  <a:gd name="T3" fmla="*/ 0 h 8"/>
                  <a:gd name="T4" fmla="*/ 3 w 18"/>
                  <a:gd name="T5" fmla="*/ 1 h 8"/>
                  <a:gd name="T6" fmla="*/ 6 w 18"/>
                  <a:gd name="T7" fmla="*/ 1 h 8"/>
                  <a:gd name="T8" fmla="*/ 9 w 18"/>
                  <a:gd name="T9" fmla="*/ 2 h 8"/>
                  <a:gd name="T10" fmla="*/ 17 w 18"/>
                  <a:gd name="T11" fmla="*/ 7 h 8"/>
                  <a:gd name="T12" fmla="*/ 18 w 18"/>
                  <a:gd name="T13" fmla="*/ 8 h 8"/>
                  <a:gd name="T14" fmla="*/ 13 w 18"/>
                  <a:gd name="T15" fmla="*/ 8 h 8"/>
                  <a:gd name="T16" fmla="*/ 9 w 18"/>
                  <a:gd name="T17" fmla="*/ 8 h 8"/>
                  <a:gd name="T18" fmla="*/ 0 w 18"/>
                  <a:gd name="T19" fmla="*/ 5 h 8"/>
                  <a:gd name="T20" fmla="*/ 0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0" y="5"/>
                    </a:moveTo>
                    <a:lnTo>
                      <a:pt x="0" y="0"/>
                    </a:lnTo>
                    <a:lnTo>
                      <a:pt x="3" y="1"/>
                    </a:lnTo>
                    <a:lnTo>
                      <a:pt x="6" y="1"/>
                    </a:lnTo>
                    <a:lnTo>
                      <a:pt x="9" y="2"/>
                    </a:lnTo>
                    <a:lnTo>
                      <a:pt x="17" y="7"/>
                    </a:lnTo>
                    <a:lnTo>
                      <a:pt x="18" y="8"/>
                    </a:lnTo>
                    <a:lnTo>
                      <a:pt x="13" y="8"/>
                    </a:lnTo>
                    <a:lnTo>
                      <a:pt x="9"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1" name="Freeform 71">
                <a:extLst>
                  <a:ext uri="{FF2B5EF4-FFF2-40B4-BE49-F238E27FC236}">
                    <a16:creationId xmlns:a16="http://schemas.microsoft.com/office/drawing/2014/main" id="{5F2D0FA2-B82C-4F88-8950-0281DC11B251}"/>
                  </a:ext>
                </a:extLst>
              </p:cNvPr>
              <p:cNvSpPr>
                <a:spLocks/>
              </p:cNvSpPr>
              <p:nvPr/>
            </p:nvSpPr>
            <p:spPr bwMode="auto">
              <a:xfrm>
                <a:off x="2954" y="1293"/>
                <a:ext cx="11" cy="9"/>
              </a:xfrm>
              <a:custGeom>
                <a:avLst/>
                <a:gdLst>
                  <a:gd name="T0" fmla="*/ 11 w 11"/>
                  <a:gd name="T1" fmla="*/ 9 h 9"/>
                  <a:gd name="T2" fmla="*/ 3 w 11"/>
                  <a:gd name="T3" fmla="*/ 7 h 9"/>
                  <a:gd name="T4" fmla="*/ 1 w 11"/>
                  <a:gd name="T5" fmla="*/ 5 h 9"/>
                  <a:gd name="T6" fmla="*/ 0 w 11"/>
                  <a:gd name="T7" fmla="*/ 3 h 9"/>
                  <a:gd name="T8" fmla="*/ 3 w 11"/>
                  <a:gd name="T9" fmla="*/ 0 h 9"/>
                  <a:gd name="T10" fmla="*/ 7 w 11"/>
                  <a:gd name="T11" fmla="*/ 0 h 9"/>
                  <a:gd name="T12" fmla="*/ 9 w 11"/>
                  <a:gd name="T13" fmla="*/ 0 h 9"/>
                  <a:gd name="T14" fmla="*/ 11 w 11"/>
                  <a:gd name="T15" fmla="*/ 4 h 9"/>
                  <a:gd name="T16" fmla="*/ 11 w 11"/>
                  <a:gd name="T17" fmla="*/ 4 h 9"/>
                  <a:gd name="T18" fmla="*/ 11 w 11"/>
                  <a:gd name="T19" fmla="*/ 9 h 9"/>
                  <a:gd name="T20" fmla="*/ 11 w 11"/>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1" y="9"/>
                    </a:moveTo>
                    <a:lnTo>
                      <a:pt x="3" y="7"/>
                    </a:lnTo>
                    <a:lnTo>
                      <a:pt x="1" y="5"/>
                    </a:lnTo>
                    <a:lnTo>
                      <a:pt x="0" y="3"/>
                    </a:lnTo>
                    <a:lnTo>
                      <a:pt x="3" y="0"/>
                    </a:lnTo>
                    <a:lnTo>
                      <a:pt x="7" y="0"/>
                    </a:lnTo>
                    <a:lnTo>
                      <a:pt x="9" y="0"/>
                    </a:lnTo>
                    <a:lnTo>
                      <a:pt x="11" y="4"/>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2" name="Freeform 72">
                <a:extLst>
                  <a:ext uri="{FF2B5EF4-FFF2-40B4-BE49-F238E27FC236}">
                    <a16:creationId xmlns:a16="http://schemas.microsoft.com/office/drawing/2014/main" id="{D2EC04C6-D35F-48A8-8223-0CBEA6965D55}"/>
                  </a:ext>
                </a:extLst>
              </p:cNvPr>
              <p:cNvSpPr>
                <a:spLocks/>
              </p:cNvSpPr>
              <p:nvPr/>
            </p:nvSpPr>
            <p:spPr bwMode="auto">
              <a:xfrm>
                <a:off x="3252" y="1297"/>
                <a:ext cx="15" cy="1"/>
              </a:xfrm>
              <a:custGeom>
                <a:avLst/>
                <a:gdLst>
                  <a:gd name="T0" fmla="*/ 12 w 15"/>
                  <a:gd name="T1" fmla="*/ 1 h 1"/>
                  <a:gd name="T2" fmla="*/ 15 w 15"/>
                  <a:gd name="T3" fmla="*/ 1 h 1"/>
                  <a:gd name="T4" fmla="*/ 6 w 15"/>
                  <a:gd name="T5" fmla="*/ 1 h 1"/>
                  <a:gd name="T6" fmla="*/ 0 w 15"/>
                  <a:gd name="T7" fmla="*/ 1 h 1"/>
                  <a:gd name="T8" fmla="*/ 9 w 15"/>
                  <a:gd name="T9" fmla="*/ 0 h 1"/>
                  <a:gd name="T10" fmla="*/ 12 w 15"/>
                  <a:gd name="T11" fmla="*/ 1 h 1"/>
                  <a:gd name="T12" fmla="*/ 12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2" y="1"/>
                    </a:moveTo>
                    <a:lnTo>
                      <a:pt x="15" y="1"/>
                    </a:lnTo>
                    <a:lnTo>
                      <a:pt x="6" y="1"/>
                    </a:lnTo>
                    <a:lnTo>
                      <a:pt x="0" y="1"/>
                    </a:lnTo>
                    <a:lnTo>
                      <a:pt x="9" y="0"/>
                    </a:lnTo>
                    <a:lnTo>
                      <a:pt x="12" y="1"/>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3" name="Freeform 73">
                <a:extLst>
                  <a:ext uri="{FF2B5EF4-FFF2-40B4-BE49-F238E27FC236}">
                    <a16:creationId xmlns:a16="http://schemas.microsoft.com/office/drawing/2014/main" id="{5291AF0B-51E8-4E45-BA52-336056EF4447}"/>
                  </a:ext>
                </a:extLst>
              </p:cNvPr>
              <p:cNvSpPr>
                <a:spLocks/>
              </p:cNvSpPr>
              <p:nvPr/>
            </p:nvSpPr>
            <p:spPr bwMode="auto">
              <a:xfrm>
                <a:off x="3302" y="1617"/>
                <a:ext cx="36" cy="16"/>
              </a:xfrm>
              <a:custGeom>
                <a:avLst/>
                <a:gdLst>
                  <a:gd name="T0" fmla="*/ 31 w 36"/>
                  <a:gd name="T1" fmla="*/ 0 h 16"/>
                  <a:gd name="T2" fmla="*/ 28 w 36"/>
                  <a:gd name="T3" fmla="*/ 1 h 16"/>
                  <a:gd name="T4" fmla="*/ 25 w 36"/>
                  <a:gd name="T5" fmla="*/ 2 h 16"/>
                  <a:gd name="T6" fmla="*/ 22 w 36"/>
                  <a:gd name="T7" fmla="*/ 4 h 16"/>
                  <a:gd name="T8" fmla="*/ 20 w 36"/>
                  <a:gd name="T9" fmla="*/ 5 h 16"/>
                  <a:gd name="T10" fmla="*/ 12 w 36"/>
                  <a:gd name="T11" fmla="*/ 5 h 16"/>
                  <a:gd name="T12" fmla="*/ 9 w 36"/>
                  <a:gd name="T13" fmla="*/ 7 h 16"/>
                  <a:gd name="T14" fmla="*/ 7 w 36"/>
                  <a:gd name="T15" fmla="*/ 8 h 16"/>
                  <a:gd name="T16" fmla="*/ 3 w 36"/>
                  <a:gd name="T17" fmla="*/ 10 h 16"/>
                  <a:gd name="T18" fmla="*/ 1 w 36"/>
                  <a:gd name="T19" fmla="*/ 12 h 16"/>
                  <a:gd name="T20" fmla="*/ 0 w 36"/>
                  <a:gd name="T21" fmla="*/ 14 h 16"/>
                  <a:gd name="T22" fmla="*/ 2 w 36"/>
                  <a:gd name="T23" fmla="*/ 16 h 16"/>
                  <a:gd name="T24" fmla="*/ 11 w 36"/>
                  <a:gd name="T25" fmla="*/ 15 h 16"/>
                  <a:gd name="T26" fmla="*/ 13 w 36"/>
                  <a:gd name="T27" fmla="*/ 14 h 16"/>
                  <a:gd name="T28" fmla="*/ 19 w 36"/>
                  <a:gd name="T29" fmla="*/ 14 h 16"/>
                  <a:gd name="T30" fmla="*/ 21 w 36"/>
                  <a:gd name="T31" fmla="*/ 13 h 16"/>
                  <a:gd name="T32" fmla="*/ 25 w 36"/>
                  <a:gd name="T33" fmla="*/ 13 h 16"/>
                  <a:gd name="T34" fmla="*/ 27 w 36"/>
                  <a:gd name="T35" fmla="*/ 13 h 16"/>
                  <a:gd name="T36" fmla="*/ 29 w 36"/>
                  <a:gd name="T37" fmla="*/ 12 h 16"/>
                  <a:gd name="T38" fmla="*/ 35 w 36"/>
                  <a:gd name="T39" fmla="*/ 10 h 16"/>
                  <a:gd name="T40" fmla="*/ 36 w 36"/>
                  <a:gd name="T41" fmla="*/ 8 h 16"/>
                  <a:gd name="T42" fmla="*/ 35 w 36"/>
                  <a:gd name="T43" fmla="*/ 5 h 16"/>
                  <a:gd name="T44" fmla="*/ 33 w 36"/>
                  <a:gd name="T45" fmla="*/ 2 h 16"/>
                  <a:gd name="T46" fmla="*/ 31 w 36"/>
                  <a:gd name="T47" fmla="*/ 0 h 16"/>
                  <a:gd name="T48" fmla="*/ 31 w 3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1" y="0"/>
                    </a:moveTo>
                    <a:lnTo>
                      <a:pt x="28" y="1"/>
                    </a:lnTo>
                    <a:lnTo>
                      <a:pt x="25" y="2"/>
                    </a:lnTo>
                    <a:lnTo>
                      <a:pt x="22" y="4"/>
                    </a:lnTo>
                    <a:lnTo>
                      <a:pt x="20" y="5"/>
                    </a:lnTo>
                    <a:lnTo>
                      <a:pt x="12" y="5"/>
                    </a:lnTo>
                    <a:lnTo>
                      <a:pt x="9" y="7"/>
                    </a:lnTo>
                    <a:lnTo>
                      <a:pt x="7" y="8"/>
                    </a:lnTo>
                    <a:lnTo>
                      <a:pt x="3" y="10"/>
                    </a:lnTo>
                    <a:lnTo>
                      <a:pt x="1" y="12"/>
                    </a:lnTo>
                    <a:lnTo>
                      <a:pt x="0" y="14"/>
                    </a:lnTo>
                    <a:lnTo>
                      <a:pt x="2" y="16"/>
                    </a:lnTo>
                    <a:lnTo>
                      <a:pt x="11" y="15"/>
                    </a:lnTo>
                    <a:lnTo>
                      <a:pt x="13" y="14"/>
                    </a:lnTo>
                    <a:lnTo>
                      <a:pt x="19" y="14"/>
                    </a:lnTo>
                    <a:lnTo>
                      <a:pt x="21" y="13"/>
                    </a:lnTo>
                    <a:lnTo>
                      <a:pt x="25" y="13"/>
                    </a:lnTo>
                    <a:lnTo>
                      <a:pt x="27" y="13"/>
                    </a:lnTo>
                    <a:lnTo>
                      <a:pt x="29" y="12"/>
                    </a:lnTo>
                    <a:lnTo>
                      <a:pt x="35" y="10"/>
                    </a:lnTo>
                    <a:lnTo>
                      <a:pt x="36" y="8"/>
                    </a:lnTo>
                    <a:lnTo>
                      <a:pt x="35" y="5"/>
                    </a:lnTo>
                    <a:lnTo>
                      <a:pt x="33" y="2"/>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4" name="Freeform 74">
                <a:extLst>
                  <a:ext uri="{FF2B5EF4-FFF2-40B4-BE49-F238E27FC236}">
                    <a16:creationId xmlns:a16="http://schemas.microsoft.com/office/drawing/2014/main" id="{63E62D1C-7504-4ECF-8225-F3C47715BC8E}"/>
                  </a:ext>
                </a:extLst>
              </p:cNvPr>
              <p:cNvSpPr>
                <a:spLocks/>
              </p:cNvSpPr>
              <p:nvPr/>
            </p:nvSpPr>
            <p:spPr bwMode="auto">
              <a:xfrm>
                <a:off x="3305" y="1622"/>
                <a:ext cx="6" cy="3"/>
              </a:xfrm>
              <a:custGeom>
                <a:avLst/>
                <a:gdLst>
                  <a:gd name="T0" fmla="*/ 6 w 6"/>
                  <a:gd name="T1" fmla="*/ 0 h 3"/>
                  <a:gd name="T2" fmla="*/ 2 w 6"/>
                  <a:gd name="T3" fmla="*/ 0 h 3"/>
                  <a:gd name="T4" fmla="*/ 0 w 6"/>
                  <a:gd name="T5" fmla="*/ 1 h 3"/>
                  <a:gd name="T6" fmla="*/ 0 w 6"/>
                  <a:gd name="T7" fmla="*/ 3 h 3"/>
                  <a:gd name="T8" fmla="*/ 4 w 6"/>
                  <a:gd name="T9" fmla="*/ 2 h 3"/>
                  <a:gd name="T10" fmla="*/ 6 w 6"/>
                  <a:gd name="T11" fmla="*/ 0 h 3"/>
                  <a:gd name="T12" fmla="*/ 6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2" y="0"/>
                    </a:lnTo>
                    <a:lnTo>
                      <a:pt x="0" y="1"/>
                    </a:lnTo>
                    <a:lnTo>
                      <a:pt x="0" y="3"/>
                    </a:lnTo>
                    <a:lnTo>
                      <a:pt x="4" y="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5" name="Freeform 75">
                <a:extLst>
                  <a:ext uri="{FF2B5EF4-FFF2-40B4-BE49-F238E27FC236}">
                    <a16:creationId xmlns:a16="http://schemas.microsoft.com/office/drawing/2014/main" id="{F87AD7DB-F38B-403E-9A02-DF522967D508}"/>
                  </a:ext>
                </a:extLst>
              </p:cNvPr>
              <p:cNvSpPr>
                <a:spLocks/>
              </p:cNvSpPr>
              <p:nvPr/>
            </p:nvSpPr>
            <p:spPr bwMode="auto">
              <a:xfrm>
                <a:off x="3324" y="1631"/>
                <a:ext cx="4" cy="1"/>
              </a:xfrm>
              <a:custGeom>
                <a:avLst/>
                <a:gdLst>
                  <a:gd name="T0" fmla="*/ 4 w 4"/>
                  <a:gd name="T1" fmla="*/ 0 h 1"/>
                  <a:gd name="T2" fmla="*/ 3 w 4"/>
                  <a:gd name="T3" fmla="*/ 0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lnTo>
                      <a:pt x="3" y="0"/>
                    </a:lnTo>
                    <a:lnTo>
                      <a:pt x="0"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6" name="Freeform 76">
                <a:extLst>
                  <a:ext uri="{FF2B5EF4-FFF2-40B4-BE49-F238E27FC236}">
                    <a16:creationId xmlns:a16="http://schemas.microsoft.com/office/drawing/2014/main" id="{A3838D03-424A-4828-832A-0A790921C4A3}"/>
                  </a:ext>
                </a:extLst>
              </p:cNvPr>
              <p:cNvSpPr>
                <a:spLocks/>
              </p:cNvSpPr>
              <p:nvPr/>
            </p:nvSpPr>
            <p:spPr bwMode="auto">
              <a:xfrm>
                <a:off x="3338" y="1571"/>
                <a:ext cx="7" cy="2"/>
              </a:xfrm>
              <a:custGeom>
                <a:avLst/>
                <a:gdLst>
                  <a:gd name="T0" fmla="*/ 7 w 7"/>
                  <a:gd name="T1" fmla="*/ 0 h 2"/>
                  <a:gd name="T2" fmla="*/ 6 w 7"/>
                  <a:gd name="T3" fmla="*/ 0 h 2"/>
                  <a:gd name="T4" fmla="*/ 3 w 7"/>
                  <a:gd name="T5" fmla="*/ 0 h 2"/>
                  <a:gd name="T6" fmla="*/ 0 w 7"/>
                  <a:gd name="T7" fmla="*/ 1 h 2"/>
                  <a:gd name="T8" fmla="*/ 6 w 7"/>
                  <a:gd name="T9" fmla="*/ 2 h 2"/>
                  <a:gd name="T10" fmla="*/ 7 w 7"/>
                  <a:gd name="T11" fmla="*/ 0 h 2"/>
                  <a:gd name="T12" fmla="*/ 7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0"/>
                    </a:moveTo>
                    <a:lnTo>
                      <a:pt x="6" y="0"/>
                    </a:lnTo>
                    <a:lnTo>
                      <a:pt x="3" y="0"/>
                    </a:lnTo>
                    <a:lnTo>
                      <a:pt x="0" y="1"/>
                    </a:lnTo>
                    <a:lnTo>
                      <a:pt x="6" y="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7" name="Freeform 77">
                <a:extLst>
                  <a:ext uri="{FF2B5EF4-FFF2-40B4-BE49-F238E27FC236}">
                    <a16:creationId xmlns:a16="http://schemas.microsoft.com/office/drawing/2014/main" id="{1C9965A8-99D5-4FBE-A1E0-16C9B49609F4}"/>
                  </a:ext>
                </a:extLst>
              </p:cNvPr>
              <p:cNvSpPr>
                <a:spLocks/>
              </p:cNvSpPr>
              <p:nvPr/>
            </p:nvSpPr>
            <p:spPr bwMode="auto">
              <a:xfrm>
                <a:off x="3340" y="1557"/>
                <a:ext cx="24" cy="5"/>
              </a:xfrm>
              <a:custGeom>
                <a:avLst/>
                <a:gdLst>
                  <a:gd name="T0" fmla="*/ 2 w 24"/>
                  <a:gd name="T1" fmla="*/ 2 h 5"/>
                  <a:gd name="T2" fmla="*/ 13 w 24"/>
                  <a:gd name="T3" fmla="*/ 4 h 5"/>
                  <a:gd name="T4" fmla="*/ 18 w 24"/>
                  <a:gd name="T5" fmla="*/ 5 h 5"/>
                  <a:gd name="T6" fmla="*/ 22 w 24"/>
                  <a:gd name="T7" fmla="*/ 5 h 5"/>
                  <a:gd name="T8" fmla="*/ 24 w 24"/>
                  <a:gd name="T9" fmla="*/ 4 h 5"/>
                  <a:gd name="T10" fmla="*/ 18 w 24"/>
                  <a:gd name="T11" fmla="*/ 1 h 5"/>
                  <a:gd name="T12" fmla="*/ 10 w 24"/>
                  <a:gd name="T13" fmla="*/ 0 h 5"/>
                  <a:gd name="T14" fmla="*/ 2 w 24"/>
                  <a:gd name="T15" fmla="*/ 0 h 5"/>
                  <a:gd name="T16" fmla="*/ 0 w 24"/>
                  <a:gd name="T17" fmla="*/ 2 h 5"/>
                  <a:gd name="T18" fmla="*/ 2 w 24"/>
                  <a:gd name="T19" fmla="*/ 2 h 5"/>
                  <a:gd name="T20" fmla="*/ 2 w 24"/>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
                    <a:moveTo>
                      <a:pt x="2" y="2"/>
                    </a:moveTo>
                    <a:lnTo>
                      <a:pt x="13" y="4"/>
                    </a:lnTo>
                    <a:lnTo>
                      <a:pt x="18" y="5"/>
                    </a:lnTo>
                    <a:lnTo>
                      <a:pt x="22" y="5"/>
                    </a:lnTo>
                    <a:lnTo>
                      <a:pt x="24" y="4"/>
                    </a:lnTo>
                    <a:lnTo>
                      <a:pt x="18" y="1"/>
                    </a:lnTo>
                    <a:lnTo>
                      <a:pt x="10" y="0"/>
                    </a:lnTo>
                    <a:lnTo>
                      <a:pt x="2" y="0"/>
                    </a:lnTo>
                    <a:lnTo>
                      <a:pt x="0"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8" name="Freeform 78">
                <a:extLst>
                  <a:ext uri="{FF2B5EF4-FFF2-40B4-BE49-F238E27FC236}">
                    <a16:creationId xmlns:a16="http://schemas.microsoft.com/office/drawing/2014/main" id="{4968DF15-4A91-4A9F-9E99-066E5B5EDA92}"/>
                  </a:ext>
                </a:extLst>
              </p:cNvPr>
              <p:cNvSpPr>
                <a:spLocks/>
              </p:cNvSpPr>
              <p:nvPr/>
            </p:nvSpPr>
            <p:spPr bwMode="auto">
              <a:xfrm>
                <a:off x="3350" y="1566"/>
                <a:ext cx="34" cy="9"/>
              </a:xfrm>
              <a:custGeom>
                <a:avLst/>
                <a:gdLst>
                  <a:gd name="T0" fmla="*/ 34 w 34"/>
                  <a:gd name="T1" fmla="*/ 4 h 9"/>
                  <a:gd name="T2" fmla="*/ 28 w 34"/>
                  <a:gd name="T3" fmla="*/ 1 h 9"/>
                  <a:gd name="T4" fmla="*/ 22 w 34"/>
                  <a:gd name="T5" fmla="*/ 1 h 9"/>
                  <a:gd name="T6" fmla="*/ 20 w 34"/>
                  <a:gd name="T7" fmla="*/ 1 h 9"/>
                  <a:gd name="T8" fmla="*/ 16 w 34"/>
                  <a:gd name="T9" fmla="*/ 0 h 9"/>
                  <a:gd name="T10" fmla="*/ 11 w 34"/>
                  <a:gd name="T11" fmla="*/ 1 h 9"/>
                  <a:gd name="T12" fmla="*/ 3 w 34"/>
                  <a:gd name="T13" fmla="*/ 1 h 9"/>
                  <a:gd name="T14" fmla="*/ 0 w 34"/>
                  <a:gd name="T15" fmla="*/ 5 h 9"/>
                  <a:gd name="T16" fmla="*/ 6 w 34"/>
                  <a:gd name="T17" fmla="*/ 4 h 9"/>
                  <a:gd name="T18" fmla="*/ 12 w 34"/>
                  <a:gd name="T19" fmla="*/ 5 h 9"/>
                  <a:gd name="T20" fmla="*/ 20 w 34"/>
                  <a:gd name="T21" fmla="*/ 6 h 9"/>
                  <a:gd name="T22" fmla="*/ 22 w 34"/>
                  <a:gd name="T23" fmla="*/ 7 h 9"/>
                  <a:gd name="T24" fmla="*/ 24 w 34"/>
                  <a:gd name="T25" fmla="*/ 9 h 9"/>
                  <a:gd name="T26" fmla="*/ 29 w 34"/>
                  <a:gd name="T27" fmla="*/ 9 h 9"/>
                  <a:gd name="T28" fmla="*/ 34 w 34"/>
                  <a:gd name="T29" fmla="*/ 9 h 9"/>
                  <a:gd name="T30" fmla="*/ 32 w 34"/>
                  <a:gd name="T31" fmla="*/ 6 h 9"/>
                  <a:gd name="T32" fmla="*/ 34 w 34"/>
                  <a:gd name="T33" fmla="*/ 4 h 9"/>
                  <a:gd name="T34" fmla="*/ 34 w 34"/>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
                    <a:moveTo>
                      <a:pt x="34" y="4"/>
                    </a:moveTo>
                    <a:lnTo>
                      <a:pt x="28" y="1"/>
                    </a:lnTo>
                    <a:lnTo>
                      <a:pt x="22" y="1"/>
                    </a:lnTo>
                    <a:lnTo>
                      <a:pt x="20" y="1"/>
                    </a:lnTo>
                    <a:lnTo>
                      <a:pt x="16" y="0"/>
                    </a:lnTo>
                    <a:lnTo>
                      <a:pt x="11" y="1"/>
                    </a:lnTo>
                    <a:lnTo>
                      <a:pt x="3" y="1"/>
                    </a:lnTo>
                    <a:lnTo>
                      <a:pt x="0" y="5"/>
                    </a:lnTo>
                    <a:lnTo>
                      <a:pt x="6" y="4"/>
                    </a:lnTo>
                    <a:lnTo>
                      <a:pt x="12" y="5"/>
                    </a:lnTo>
                    <a:lnTo>
                      <a:pt x="20" y="6"/>
                    </a:lnTo>
                    <a:lnTo>
                      <a:pt x="22" y="7"/>
                    </a:lnTo>
                    <a:lnTo>
                      <a:pt x="24" y="9"/>
                    </a:lnTo>
                    <a:lnTo>
                      <a:pt x="29" y="9"/>
                    </a:lnTo>
                    <a:lnTo>
                      <a:pt x="34" y="9"/>
                    </a:lnTo>
                    <a:lnTo>
                      <a:pt x="32" y="6"/>
                    </a:lnTo>
                    <a:lnTo>
                      <a:pt x="34" y="4"/>
                    </a:lnTo>
                    <a:lnTo>
                      <a:pt x="3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79" name="Freeform 79">
                <a:extLst>
                  <a:ext uri="{FF2B5EF4-FFF2-40B4-BE49-F238E27FC236}">
                    <a16:creationId xmlns:a16="http://schemas.microsoft.com/office/drawing/2014/main" id="{4C86324D-0BDD-4657-B032-4D41ADFB80CC}"/>
                  </a:ext>
                </a:extLst>
              </p:cNvPr>
              <p:cNvSpPr>
                <a:spLocks/>
              </p:cNvSpPr>
              <p:nvPr/>
            </p:nvSpPr>
            <p:spPr bwMode="auto">
              <a:xfrm>
                <a:off x="3350" y="1571"/>
                <a:ext cx="33" cy="19"/>
              </a:xfrm>
              <a:custGeom>
                <a:avLst/>
                <a:gdLst>
                  <a:gd name="T0" fmla="*/ 26 w 33"/>
                  <a:gd name="T1" fmla="*/ 13 h 19"/>
                  <a:gd name="T2" fmla="*/ 24 w 33"/>
                  <a:gd name="T3" fmla="*/ 13 h 19"/>
                  <a:gd name="T4" fmla="*/ 24 w 33"/>
                  <a:gd name="T5" fmla="*/ 11 h 19"/>
                  <a:gd name="T6" fmla="*/ 26 w 33"/>
                  <a:gd name="T7" fmla="*/ 11 h 19"/>
                  <a:gd name="T8" fmla="*/ 30 w 33"/>
                  <a:gd name="T9" fmla="*/ 11 h 19"/>
                  <a:gd name="T10" fmla="*/ 32 w 33"/>
                  <a:gd name="T11" fmla="*/ 12 h 19"/>
                  <a:gd name="T12" fmla="*/ 33 w 33"/>
                  <a:gd name="T13" fmla="*/ 10 h 19"/>
                  <a:gd name="T14" fmla="*/ 31 w 33"/>
                  <a:gd name="T15" fmla="*/ 10 h 19"/>
                  <a:gd name="T16" fmla="*/ 28 w 33"/>
                  <a:gd name="T17" fmla="*/ 8 h 19"/>
                  <a:gd name="T18" fmla="*/ 25 w 33"/>
                  <a:gd name="T19" fmla="*/ 7 h 19"/>
                  <a:gd name="T20" fmla="*/ 23 w 33"/>
                  <a:gd name="T21" fmla="*/ 5 h 19"/>
                  <a:gd name="T22" fmla="*/ 20 w 33"/>
                  <a:gd name="T23" fmla="*/ 4 h 19"/>
                  <a:gd name="T24" fmla="*/ 17 w 33"/>
                  <a:gd name="T25" fmla="*/ 1 h 19"/>
                  <a:gd name="T26" fmla="*/ 12 w 33"/>
                  <a:gd name="T27" fmla="*/ 1 h 19"/>
                  <a:gd name="T28" fmla="*/ 7 w 33"/>
                  <a:gd name="T29" fmla="*/ 0 h 19"/>
                  <a:gd name="T30" fmla="*/ 2 w 33"/>
                  <a:gd name="T31" fmla="*/ 1 h 19"/>
                  <a:gd name="T32" fmla="*/ 0 w 33"/>
                  <a:gd name="T33" fmla="*/ 3 h 19"/>
                  <a:gd name="T34" fmla="*/ 0 w 33"/>
                  <a:gd name="T35" fmla="*/ 5 h 19"/>
                  <a:gd name="T36" fmla="*/ 3 w 33"/>
                  <a:gd name="T37" fmla="*/ 9 h 19"/>
                  <a:gd name="T38" fmla="*/ 6 w 33"/>
                  <a:gd name="T39" fmla="*/ 9 h 19"/>
                  <a:gd name="T40" fmla="*/ 8 w 33"/>
                  <a:gd name="T41" fmla="*/ 11 h 19"/>
                  <a:gd name="T42" fmla="*/ 16 w 33"/>
                  <a:gd name="T43" fmla="*/ 13 h 19"/>
                  <a:gd name="T44" fmla="*/ 22 w 33"/>
                  <a:gd name="T45" fmla="*/ 17 h 19"/>
                  <a:gd name="T46" fmla="*/ 28 w 33"/>
                  <a:gd name="T47" fmla="*/ 19 h 19"/>
                  <a:gd name="T48" fmla="*/ 30 w 33"/>
                  <a:gd name="T49" fmla="*/ 19 h 19"/>
                  <a:gd name="T50" fmla="*/ 31 w 33"/>
                  <a:gd name="T51" fmla="*/ 17 h 19"/>
                  <a:gd name="T52" fmla="*/ 26 w 33"/>
                  <a:gd name="T53" fmla="*/ 13 h 19"/>
                  <a:gd name="T54" fmla="*/ 26 w 33"/>
                  <a:gd name="T5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9">
                    <a:moveTo>
                      <a:pt x="26" y="13"/>
                    </a:moveTo>
                    <a:lnTo>
                      <a:pt x="24" y="13"/>
                    </a:lnTo>
                    <a:lnTo>
                      <a:pt x="24" y="11"/>
                    </a:lnTo>
                    <a:lnTo>
                      <a:pt x="26" y="11"/>
                    </a:lnTo>
                    <a:lnTo>
                      <a:pt x="30" y="11"/>
                    </a:lnTo>
                    <a:lnTo>
                      <a:pt x="32" y="12"/>
                    </a:lnTo>
                    <a:lnTo>
                      <a:pt x="33" y="10"/>
                    </a:lnTo>
                    <a:lnTo>
                      <a:pt x="31" y="10"/>
                    </a:lnTo>
                    <a:lnTo>
                      <a:pt x="28" y="8"/>
                    </a:lnTo>
                    <a:lnTo>
                      <a:pt x="25" y="7"/>
                    </a:lnTo>
                    <a:lnTo>
                      <a:pt x="23" y="5"/>
                    </a:lnTo>
                    <a:lnTo>
                      <a:pt x="20" y="4"/>
                    </a:lnTo>
                    <a:lnTo>
                      <a:pt x="17" y="1"/>
                    </a:lnTo>
                    <a:lnTo>
                      <a:pt x="12" y="1"/>
                    </a:lnTo>
                    <a:lnTo>
                      <a:pt x="7" y="0"/>
                    </a:lnTo>
                    <a:lnTo>
                      <a:pt x="2" y="1"/>
                    </a:lnTo>
                    <a:lnTo>
                      <a:pt x="0" y="3"/>
                    </a:lnTo>
                    <a:lnTo>
                      <a:pt x="0" y="5"/>
                    </a:lnTo>
                    <a:lnTo>
                      <a:pt x="3" y="9"/>
                    </a:lnTo>
                    <a:lnTo>
                      <a:pt x="6" y="9"/>
                    </a:lnTo>
                    <a:lnTo>
                      <a:pt x="8" y="11"/>
                    </a:lnTo>
                    <a:lnTo>
                      <a:pt x="16" y="13"/>
                    </a:lnTo>
                    <a:lnTo>
                      <a:pt x="22" y="17"/>
                    </a:lnTo>
                    <a:lnTo>
                      <a:pt x="28" y="19"/>
                    </a:lnTo>
                    <a:lnTo>
                      <a:pt x="30" y="19"/>
                    </a:lnTo>
                    <a:lnTo>
                      <a:pt x="31" y="17"/>
                    </a:lnTo>
                    <a:lnTo>
                      <a:pt x="26" y="13"/>
                    </a:lnTo>
                    <a:lnTo>
                      <a:pt x="2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0" name="Freeform 80">
                <a:extLst>
                  <a:ext uri="{FF2B5EF4-FFF2-40B4-BE49-F238E27FC236}">
                    <a16:creationId xmlns:a16="http://schemas.microsoft.com/office/drawing/2014/main" id="{477FD95C-9A9E-46DB-8783-CF159D667A39}"/>
                  </a:ext>
                </a:extLst>
              </p:cNvPr>
              <p:cNvSpPr>
                <a:spLocks/>
              </p:cNvSpPr>
              <p:nvPr/>
            </p:nvSpPr>
            <p:spPr bwMode="auto">
              <a:xfrm>
                <a:off x="3383" y="1529"/>
                <a:ext cx="26" cy="10"/>
              </a:xfrm>
              <a:custGeom>
                <a:avLst/>
                <a:gdLst>
                  <a:gd name="T0" fmla="*/ 15 w 26"/>
                  <a:gd name="T1" fmla="*/ 0 h 10"/>
                  <a:gd name="T2" fmla="*/ 9 w 26"/>
                  <a:gd name="T3" fmla="*/ 0 h 10"/>
                  <a:gd name="T4" fmla="*/ 4 w 26"/>
                  <a:gd name="T5" fmla="*/ 2 h 10"/>
                  <a:gd name="T6" fmla="*/ 0 w 26"/>
                  <a:gd name="T7" fmla="*/ 6 h 10"/>
                  <a:gd name="T8" fmla="*/ 4 w 26"/>
                  <a:gd name="T9" fmla="*/ 8 h 10"/>
                  <a:gd name="T10" fmla="*/ 12 w 26"/>
                  <a:gd name="T11" fmla="*/ 10 h 10"/>
                  <a:gd name="T12" fmla="*/ 23 w 26"/>
                  <a:gd name="T13" fmla="*/ 8 h 10"/>
                  <a:gd name="T14" fmla="*/ 26 w 26"/>
                  <a:gd name="T15" fmla="*/ 7 h 10"/>
                  <a:gd name="T16" fmla="*/ 23 w 26"/>
                  <a:gd name="T17" fmla="*/ 6 h 10"/>
                  <a:gd name="T18" fmla="*/ 22 w 26"/>
                  <a:gd name="T19" fmla="*/ 3 h 10"/>
                  <a:gd name="T20" fmla="*/ 18 w 26"/>
                  <a:gd name="T21" fmla="*/ 1 h 10"/>
                  <a:gd name="T22" fmla="*/ 15 w 26"/>
                  <a:gd name="T23" fmla="*/ 0 h 10"/>
                  <a:gd name="T24" fmla="*/ 15 w 2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0">
                    <a:moveTo>
                      <a:pt x="15" y="0"/>
                    </a:moveTo>
                    <a:lnTo>
                      <a:pt x="9" y="0"/>
                    </a:lnTo>
                    <a:lnTo>
                      <a:pt x="4" y="2"/>
                    </a:lnTo>
                    <a:lnTo>
                      <a:pt x="0" y="6"/>
                    </a:lnTo>
                    <a:lnTo>
                      <a:pt x="4" y="8"/>
                    </a:lnTo>
                    <a:lnTo>
                      <a:pt x="12" y="10"/>
                    </a:lnTo>
                    <a:lnTo>
                      <a:pt x="23" y="8"/>
                    </a:lnTo>
                    <a:lnTo>
                      <a:pt x="26" y="7"/>
                    </a:lnTo>
                    <a:lnTo>
                      <a:pt x="23" y="6"/>
                    </a:lnTo>
                    <a:lnTo>
                      <a:pt x="22" y="3"/>
                    </a:lnTo>
                    <a:lnTo>
                      <a:pt x="18"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1" name="Freeform 81">
                <a:extLst>
                  <a:ext uri="{FF2B5EF4-FFF2-40B4-BE49-F238E27FC236}">
                    <a16:creationId xmlns:a16="http://schemas.microsoft.com/office/drawing/2014/main" id="{FFB6584A-D06E-45C5-9292-D7F95CFD6966}"/>
                  </a:ext>
                </a:extLst>
              </p:cNvPr>
              <p:cNvSpPr>
                <a:spLocks/>
              </p:cNvSpPr>
              <p:nvPr/>
            </p:nvSpPr>
            <p:spPr bwMode="auto">
              <a:xfrm>
                <a:off x="3393" y="1429"/>
                <a:ext cx="3" cy="3"/>
              </a:xfrm>
              <a:custGeom>
                <a:avLst/>
                <a:gdLst>
                  <a:gd name="T0" fmla="*/ 3 w 3"/>
                  <a:gd name="T1" fmla="*/ 0 h 3"/>
                  <a:gd name="T2" fmla="*/ 0 w 3"/>
                  <a:gd name="T3" fmla="*/ 0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0"/>
                    </a:lnTo>
                    <a:lnTo>
                      <a:pt x="0" y="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2" name="Freeform 82">
                <a:extLst>
                  <a:ext uri="{FF2B5EF4-FFF2-40B4-BE49-F238E27FC236}">
                    <a16:creationId xmlns:a16="http://schemas.microsoft.com/office/drawing/2014/main" id="{DEF91278-26DA-4979-AE75-D23D883EE6DC}"/>
                  </a:ext>
                </a:extLst>
              </p:cNvPr>
              <p:cNvSpPr>
                <a:spLocks/>
              </p:cNvSpPr>
              <p:nvPr/>
            </p:nvSpPr>
            <p:spPr bwMode="auto">
              <a:xfrm>
                <a:off x="3400" y="1298"/>
                <a:ext cx="14" cy="10"/>
              </a:xfrm>
              <a:custGeom>
                <a:avLst/>
                <a:gdLst>
                  <a:gd name="T0" fmla="*/ 8 w 14"/>
                  <a:gd name="T1" fmla="*/ 9 h 10"/>
                  <a:gd name="T2" fmla="*/ 12 w 14"/>
                  <a:gd name="T3" fmla="*/ 10 h 10"/>
                  <a:gd name="T4" fmla="*/ 14 w 14"/>
                  <a:gd name="T5" fmla="*/ 9 h 10"/>
                  <a:gd name="T6" fmla="*/ 12 w 14"/>
                  <a:gd name="T7" fmla="*/ 6 h 10"/>
                  <a:gd name="T8" fmla="*/ 9 w 14"/>
                  <a:gd name="T9" fmla="*/ 4 h 10"/>
                  <a:gd name="T10" fmla="*/ 7 w 14"/>
                  <a:gd name="T11" fmla="*/ 1 h 10"/>
                  <a:gd name="T12" fmla="*/ 4 w 14"/>
                  <a:gd name="T13" fmla="*/ 0 h 10"/>
                  <a:gd name="T14" fmla="*/ 0 w 14"/>
                  <a:gd name="T15" fmla="*/ 2 h 10"/>
                  <a:gd name="T16" fmla="*/ 3 w 14"/>
                  <a:gd name="T17" fmla="*/ 4 h 10"/>
                  <a:gd name="T18" fmla="*/ 8 w 14"/>
                  <a:gd name="T19" fmla="*/ 9 h 10"/>
                  <a:gd name="T20" fmla="*/ 8 w 14"/>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8" y="9"/>
                    </a:moveTo>
                    <a:lnTo>
                      <a:pt x="12" y="10"/>
                    </a:lnTo>
                    <a:lnTo>
                      <a:pt x="14" y="9"/>
                    </a:lnTo>
                    <a:lnTo>
                      <a:pt x="12" y="6"/>
                    </a:lnTo>
                    <a:lnTo>
                      <a:pt x="9" y="4"/>
                    </a:lnTo>
                    <a:lnTo>
                      <a:pt x="7" y="1"/>
                    </a:lnTo>
                    <a:lnTo>
                      <a:pt x="4" y="0"/>
                    </a:lnTo>
                    <a:lnTo>
                      <a:pt x="0" y="2"/>
                    </a:lnTo>
                    <a:lnTo>
                      <a:pt x="3" y="4"/>
                    </a:lnTo>
                    <a:lnTo>
                      <a:pt x="8" y="9"/>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3" name="Freeform 83">
                <a:extLst>
                  <a:ext uri="{FF2B5EF4-FFF2-40B4-BE49-F238E27FC236}">
                    <a16:creationId xmlns:a16="http://schemas.microsoft.com/office/drawing/2014/main" id="{1290BF6D-5362-4D6B-83AE-3E9C37266B00}"/>
                  </a:ext>
                </a:extLst>
              </p:cNvPr>
              <p:cNvSpPr>
                <a:spLocks/>
              </p:cNvSpPr>
              <p:nvPr/>
            </p:nvSpPr>
            <p:spPr bwMode="auto">
              <a:xfrm>
                <a:off x="3403" y="1513"/>
                <a:ext cx="11" cy="9"/>
              </a:xfrm>
              <a:custGeom>
                <a:avLst/>
                <a:gdLst>
                  <a:gd name="T0" fmla="*/ 7 w 11"/>
                  <a:gd name="T1" fmla="*/ 3 h 9"/>
                  <a:gd name="T2" fmla="*/ 5 w 11"/>
                  <a:gd name="T3" fmla="*/ 3 h 9"/>
                  <a:gd name="T4" fmla="*/ 7 w 11"/>
                  <a:gd name="T5" fmla="*/ 2 h 9"/>
                  <a:gd name="T6" fmla="*/ 7 w 11"/>
                  <a:gd name="T7" fmla="*/ 1 h 9"/>
                  <a:gd name="T8" fmla="*/ 5 w 11"/>
                  <a:gd name="T9" fmla="*/ 0 h 9"/>
                  <a:gd name="T10" fmla="*/ 2 w 11"/>
                  <a:gd name="T11" fmla="*/ 0 h 9"/>
                  <a:gd name="T12" fmla="*/ 0 w 11"/>
                  <a:gd name="T13" fmla="*/ 2 h 9"/>
                  <a:gd name="T14" fmla="*/ 0 w 11"/>
                  <a:gd name="T15" fmla="*/ 5 h 9"/>
                  <a:gd name="T16" fmla="*/ 0 w 11"/>
                  <a:gd name="T17" fmla="*/ 7 h 9"/>
                  <a:gd name="T18" fmla="*/ 3 w 11"/>
                  <a:gd name="T19" fmla="*/ 9 h 9"/>
                  <a:gd name="T20" fmla="*/ 6 w 11"/>
                  <a:gd name="T21" fmla="*/ 9 h 9"/>
                  <a:gd name="T22" fmla="*/ 7 w 11"/>
                  <a:gd name="T23" fmla="*/ 9 h 9"/>
                  <a:gd name="T24" fmla="*/ 11 w 11"/>
                  <a:gd name="T25" fmla="*/ 7 h 9"/>
                  <a:gd name="T26" fmla="*/ 9 w 11"/>
                  <a:gd name="T27" fmla="*/ 3 h 9"/>
                  <a:gd name="T28" fmla="*/ 7 w 11"/>
                  <a:gd name="T29" fmla="*/ 3 h 9"/>
                  <a:gd name="T30" fmla="*/ 7 w 11"/>
                  <a:gd name="T3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7" y="3"/>
                    </a:moveTo>
                    <a:lnTo>
                      <a:pt x="5" y="3"/>
                    </a:lnTo>
                    <a:lnTo>
                      <a:pt x="7" y="2"/>
                    </a:lnTo>
                    <a:lnTo>
                      <a:pt x="7" y="1"/>
                    </a:lnTo>
                    <a:lnTo>
                      <a:pt x="5" y="0"/>
                    </a:lnTo>
                    <a:lnTo>
                      <a:pt x="2" y="0"/>
                    </a:lnTo>
                    <a:lnTo>
                      <a:pt x="0" y="2"/>
                    </a:lnTo>
                    <a:lnTo>
                      <a:pt x="0" y="5"/>
                    </a:lnTo>
                    <a:lnTo>
                      <a:pt x="0" y="7"/>
                    </a:lnTo>
                    <a:lnTo>
                      <a:pt x="3" y="9"/>
                    </a:lnTo>
                    <a:lnTo>
                      <a:pt x="6" y="9"/>
                    </a:lnTo>
                    <a:lnTo>
                      <a:pt x="7" y="9"/>
                    </a:lnTo>
                    <a:lnTo>
                      <a:pt x="11" y="7"/>
                    </a:lnTo>
                    <a:lnTo>
                      <a:pt x="9" y="3"/>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4" name="Freeform 84">
                <a:extLst>
                  <a:ext uri="{FF2B5EF4-FFF2-40B4-BE49-F238E27FC236}">
                    <a16:creationId xmlns:a16="http://schemas.microsoft.com/office/drawing/2014/main" id="{4A528D10-65F0-480F-ADC6-F8F3C729213F}"/>
                  </a:ext>
                </a:extLst>
              </p:cNvPr>
              <p:cNvSpPr>
                <a:spLocks/>
              </p:cNvSpPr>
              <p:nvPr/>
            </p:nvSpPr>
            <p:spPr bwMode="auto">
              <a:xfrm>
                <a:off x="3405" y="1429"/>
                <a:ext cx="15" cy="6"/>
              </a:xfrm>
              <a:custGeom>
                <a:avLst/>
                <a:gdLst>
                  <a:gd name="T0" fmla="*/ 5 w 15"/>
                  <a:gd name="T1" fmla="*/ 0 h 6"/>
                  <a:gd name="T2" fmla="*/ 0 w 15"/>
                  <a:gd name="T3" fmla="*/ 0 h 6"/>
                  <a:gd name="T4" fmla="*/ 3 w 15"/>
                  <a:gd name="T5" fmla="*/ 3 h 6"/>
                  <a:gd name="T6" fmla="*/ 5 w 15"/>
                  <a:gd name="T7" fmla="*/ 4 h 6"/>
                  <a:gd name="T8" fmla="*/ 9 w 15"/>
                  <a:gd name="T9" fmla="*/ 5 h 6"/>
                  <a:gd name="T10" fmla="*/ 13 w 15"/>
                  <a:gd name="T11" fmla="*/ 6 h 6"/>
                  <a:gd name="T12" fmla="*/ 15 w 15"/>
                  <a:gd name="T13" fmla="*/ 4 h 6"/>
                  <a:gd name="T14" fmla="*/ 9 w 15"/>
                  <a:gd name="T15" fmla="*/ 4 h 6"/>
                  <a:gd name="T16" fmla="*/ 5 w 15"/>
                  <a:gd name="T17" fmla="*/ 1 h 6"/>
                  <a:gd name="T18" fmla="*/ 5 w 15"/>
                  <a:gd name="T19" fmla="*/ 0 h 6"/>
                  <a:gd name="T20" fmla="*/ 5 w 1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5" y="0"/>
                    </a:moveTo>
                    <a:lnTo>
                      <a:pt x="0" y="0"/>
                    </a:lnTo>
                    <a:lnTo>
                      <a:pt x="3" y="3"/>
                    </a:lnTo>
                    <a:lnTo>
                      <a:pt x="5" y="4"/>
                    </a:lnTo>
                    <a:lnTo>
                      <a:pt x="9" y="5"/>
                    </a:lnTo>
                    <a:lnTo>
                      <a:pt x="13" y="6"/>
                    </a:lnTo>
                    <a:lnTo>
                      <a:pt x="15" y="4"/>
                    </a:lnTo>
                    <a:lnTo>
                      <a:pt x="9" y="4"/>
                    </a:lnTo>
                    <a:lnTo>
                      <a:pt x="5" y="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5" name="Freeform 85">
                <a:extLst>
                  <a:ext uri="{FF2B5EF4-FFF2-40B4-BE49-F238E27FC236}">
                    <a16:creationId xmlns:a16="http://schemas.microsoft.com/office/drawing/2014/main" id="{506C2DD8-5436-48DA-B107-B948E2425F57}"/>
                  </a:ext>
                </a:extLst>
              </p:cNvPr>
              <p:cNvSpPr>
                <a:spLocks/>
              </p:cNvSpPr>
              <p:nvPr/>
            </p:nvSpPr>
            <p:spPr bwMode="auto">
              <a:xfrm>
                <a:off x="3423" y="1310"/>
                <a:ext cx="10" cy="6"/>
              </a:xfrm>
              <a:custGeom>
                <a:avLst/>
                <a:gdLst>
                  <a:gd name="T0" fmla="*/ 8 w 10"/>
                  <a:gd name="T1" fmla="*/ 6 h 6"/>
                  <a:gd name="T2" fmla="*/ 10 w 10"/>
                  <a:gd name="T3" fmla="*/ 4 h 6"/>
                  <a:gd name="T4" fmla="*/ 4 w 10"/>
                  <a:gd name="T5" fmla="*/ 0 h 6"/>
                  <a:gd name="T6" fmla="*/ 2 w 10"/>
                  <a:gd name="T7" fmla="*/ 0 h 6"/>
                  <a:gd name="T8" fmla="*/ 0 w 10"/>
                  <a:gd name="T9" fmla="*/ 1 h 6"/>
                  <a:gd name="T10" fmla="*/ 8 w 10"/>
                  <a:gd name="T11" fmla="*/ 6 h 6"/>
                  <a:gd name="T12" fmla="*/ 8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8" y="6"/>
                    </a:moveTo>
                    <a:lnTo>
                      <a:pt x="10" y="4"/>
                    </a:lnTo>
                    <a:lnTo>
                      <a:pt x="4" y="0"/>
                    </a:lnTo>
                    <a:lnTo>
                      <a:pt x="2" y="0"/>
                    </a:lnTo>
                    <a:lnTo>
                      <a:pt x="0" y="1"/>
                    </a:lnTo>
                    <a:lnTo>
                      <a:pt x="8" y="6"/>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6" name="Freeform 86">
                <a:extLst>
                  <a:ext uri="{FF2B5EF4-FFF2-40B4-BE49-F238E27FC236}">
                    <a16:creationId xmlns:a16="http://schemas.microsoft.com/office/drawing/2014/main" id="{F0A25D4F-DE54-49E5-9C34-DD9FCCDE9A54}"/>
                  </a:ext>
                </a:extLst>
              </p:cNvPr>
              <p:cNvSpPr>
                <a:spLocks/>
              </p:cNvSpPr>
              <p:nvPr/>
            </p:nvSpPr>
            <p:spPr bwMode="auto">
              <a:xfrm>
                <a:off x="3426" y="1503"/>
                <a:ext cx="22" cy="12"/>
              </a:xfrm>
              <a:custGeom>
                <a:avLst/>
                <a:gdLst>
                  <a:gd name="T0" fmla="*/ 14 w 22"/>
                  <a:gd name="T1" fmla="*/ 0 h 12"/>
                  <a:gd name="T2" fmla="*/ 11 w 22"/>
                  <a:gd name="T3" fmla="*/ 2 h 12"/>
                  <a:gd name="T4" fmla="*/ 8 w 22"/>
                  <a:gd name="T5" fmla="*/ 3 h 12"/>
                  <a:gd name="T6" fmla="*/ 5 w 22"/>
                  <a:gd name="T7" fmla="*/ 1 h 12"/>
                  <a:gd name="T8" fmla="*/ 0 w 22"/>
                  <a:gd name="T9" fmla="*/ 2 h 12"/>
                  <a:gd name="T10" fmla="*/ 1 w 22"/>
                  <a:gd name="T11" fmla="*/ 6 h 12"/>
                  <a:gd name="T12" fmla="*/ 0 w 22"/>
                  <a:gd name="T13" fmla="*/ 11 h 12"/>
                  <a:gd name="T14" fmla="*/ 6 w 22"/>
                  <a:gd name="T15" fmla="*/ 12 h 12"/>
                  <a:gd name="T16" fmla="*/ 8 w 22"/>
                  <a:gd name="T17" fmla="*/ 11 h 12"/>
                  <a:gd name="T18" fmla="*/ 11 w 22"/>
                  <a:gd name="T19" fmla="*/ 11 h 12"/>
                  <a:gd name="T20" fmla="*/ 16 w 22"/>
                  <a:gd name="T21" fmla="*/ 11 h 12"/>
                  <a:gd name="T22" fmla="*/ 20 w 22"/>
                  <a:gd name="T23" fmla="*/ 12 h 12"/>
                  <a:gd name="T24" fmla="*/ 22 w 22"/>
                  <a:gd name="T25" fmla="*/ 10 h 12"/>
                  <a:gd name="T26" fmla="*/ 22 w 22"/>
                  <a:gd name="T27" fmla="*/ 8 h 12"/>
                  <a:gd name="T28" fmla="*/ 20 w 22"/>
                  <a:gd name="T29" fmla="*/ 8 h 12"/>
                  <a:gd name="T30" fmla="*/ 16 w 22"/>
                  <a:gd name="T31" fmla="*/ 9 h 12"/>
                  <a:gd name="T32" fmla="*/ 14 w 22"/>
                  <a:gd name="T33" fmla="*/ 8 h 12"/>
                  <a:gd name="T34" fmla="*/ 13 w 22"/>
                  <a:gd name="T35" fmla="*/ 4 h 12"/>
                  <a:gd name="T36" fmla="*/ 9 w 22"/>
                  <a:gd name="T37" fmla="*/ 6 h 12"/>
                  <a:gd name="T38" fmla="*/ 13 w 22"/>
                  <a:gd name="T39" fmla="*/ 4 h 12"/>
                  <a:gd name="T40" fmla="*/ 15 w 22"/>
                  <a:gd name="T41" fmla="*/ 3 h 12"/>
                  <a:gd name="T42" fmla="*/ 14 w 22"/>
                  <a:gd name="T43" fmla="*/ 0 h 12"/>
                  <a:gd name="T44" fmla="*/ 14 w 2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2">
                    <a:moveTo>
                      <a:pt x="14" y="0"/>
                    </a:moveTo>
                    <a:lnTo>
                      <a:pt x="11" y="2"/>
                    </a:lnTo>
                    <a:lnTo>
                      <a:pt x="8" y="3"/>
                    </a:lnTo>
                    <a:lnTo>
                      <a:pt x="5" y="1"/>
                    </a:lnTo>
                    <a:lnTo>
                      <a:pt x="0" y="2"/>
                    </a:lnTo>
                    <a:lnTo>
                      <a:pt x="1" y="6"/>
                    </a:lnTo>
                    <a:lnTo>
                      <a:pt x="0" y="11"/>
                    </a:lnTo>
                    <a:lnTo>
                      <a:pt x="6" y="12"/>
                    </a:lnTo>
                    <a:lnTo>
                      <a:pt x="8" y="11"/>
                    </a:lnTo>
                    <a:lnTo>
                      <a:pt x="11" y="11"/>
                    </a:lnTo>
                    <a:lnTo>
                      <a:pt x="16" y="11"/>
                    </a:lnTo>
                    <a:lnTo>
                      <a:pt x="20" y="12"/>
                    </a:lnTo>
                    <a:lnTo>
                      <a:pt x="22" y="10"/>
                    </a:lnTo>
                    <a:lnTo>
                      <a:pt x="22" y="8"/>
                    </a:lnTo>
                    <a:lnTo>
                      <a:pt x="20" y="8"/>
                    </a:lnTo>
                    <a:lnTo>
                      <a:pt x="16" y="9"/>
                    </a:lnTo>
                    <a:lnTo>
                      <a:pt x="14" y="8"/>
                    </a:lnTo>
                    <a:lnTo>
                      <a:pt x="13" y="4"/>
                    </a:lnTo>
                    <a:lnTo>
                      <a:pt x="9" y="6"/>
                    </a:lnTo>
                    <a:lnTo>
                      <a:pt x="13" y="4"/>
                    </a:lnTo>
                    <a:lnTo>
                      <a:pt x="15" y="3"/>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7" name="Freeform 87">
                <a:extLst>
                  <a:ext uri="{FF2B5EF4-FFF2-40B4-BE49-F238E27FC236}">
                    <a16:creationId xmlns:a16="http://schemas.microsoft.com/office/drawing/2014/main" id="{C098B86B-C053-4A8A-BE45-A4E2DD9CFA7C}"/>
                  </a:ext>
                </a:extLst>
              </p:cNvPr>
              <p:cNvSpPr>
                <a:spLocks/>
              </p:cNvSpPr>
              <p:nvPr/>
            </p:nvSpPr>
            <p:spPr bwMode="auto">
              <a:xfrm>
                <a:off x="3797" y="2207"/>
                <a:ext cx="22" cy="39"/>
              </a:xfrm>
              <a:custGeom>
                <a:avLst/>
                <a:gdLst>
                  <a:gd name="T0" fmla="*/ 4 w 22"/>
                  <a:gd name="T1" fmla="*/ 25 h 39"/>
                  <a:gd name="T2" fmla="*/ 3 w 22"/>
                  <a:gd name="T3" fmla="*/ 25 h 39"/>
                  <a:gd name="T4" fmla="*/ 2 w 22"/>
                  <a:gd name="T5" fmla="*/ 35 h 39"/>
                  <a:gd name="T6" fmla="*/ 5 w 22"/>
                  <a:gd name="T7" fmla="*/ 35 h 39"/>
                  <a:gd name="T8" fmla="*/ 5 w 22"/>
                  <a:gd name="T9" fmla="*/ 39 h 39"/>
                  <a:gd name="T10" fmla="*/ 9 w 22"/>
                  <a:gd name="T11" fmla="*/ 38 h 39"/>
                  <a:gd name="T12" fmla="*/ 11 w 22"/>
                  <a:gd name="T13" fmla="*/ 35 h 39"/>
                  <a:gd name="T14" fmla="*/ 12 w 22"/>
                  <a:gd name="T15" fmla="*/ 33 h 39"/>
                  <a:gd name="T16" fmla="*/ 11 w 22"/>
                  <a:gd name="T17" fmla="*/ 32 h 39"/>
                  <a:gd name="T18" fmla="*/ 12 w 22"/>
                  <a:gd name="T19" fmla="*/ 33 h 39"/>
                  <a:gd name="T20" fmla="*/ 16 w 22"/>
                  <a:gd name="T21" fmla="*/ 33 h 39"/>
                  <a:gd name="T22" fmla="*/ 19 w 22"/>
                  <a:gd name="T23" fmla="*/ 33 h 39"/>
                  <a:gd name="T24" fmla="*/ 20 w 22"/>
                  <a:gd name="T25" fmla="*/ 27 h 39"/>
                  <a:gd name="T26" fmla="*/ 20 w 22"/>
                  <a:gd name="T27" fmla="*/ 21 h 39"/>
                  <a:gd name="T28" fmla="*/ 20 w 22"/>
                  <a:gd name="T29" fmla="*/ 19 h 39"/>
                  <a:gd name="T30" fmla="*/ 19 w 22"/>
                  <a:gd name="T31" fmla="*/ 17 h 39"/>
                  <a:gd name="T32" fmla="*/ 20 w 22"/>
                  <a:gd name="T33" fmla="*/ 14 h 39"/>
                  <a:gd name="T34" fmla="*/ 22 w 22"/>
                  <a:gd name="T35" fmla="*/ 12 h 39"/>
                  <a:gd name="T36" fmla="*/ 19 w 22"/>
                  <a:gd name="T37" fmla="*/ 4 h 39"/>
                  <a:gd name="T38" fmla="*/ 17 w 22"/>
                  <a:gd name="T39" fmla="*/ 1 h 39"/>
                  <a:gd name="T40" fmla="*/ 13 w 22"/>
                  <a:gd name="T41" fmla="*/ 0 h 39"/>
                  <a:gd name="T42" fmla="*/ 11 w 22"/>
                  <a:gd name="T43" fmla="*/ 1 h 39"/>
                  <a:gd name="T44" fmla="*/ 9 w 22"/>
                  <a:gd name="T45" fmla="*/ 5 h 39"/>
                  <a:gd name="T46" fmla="*/ 5 w 22"/>
                  <a:gd name="T47" fmla="*/ 6 h 39"/>
                  <a:gd name="T48" fmla="*/ 3 w 22"/>
                  <a:gd name="T49" fmla="*/ 7 h 39"/>
                  <a:gd name="T50" fmla="*/ 0 w 22"/>
                  <a:gd name="T51" fmla="*/ 5 h 39"/>
                  <a:gd name="T52" fmla="*/ 0 w 22"/>
                  <a:gd name="T53" fmla="*/ 9 h 39"/>
                  <a:gd name="T54" fmla="*/ 2 w 22"/>
                  <a:gd name="T55" fmla="*/ 13 h 39"/>
                  <a:gd name="T56" fmla="*/ 4 w 22"/>
                  <a:gd name="T57" fmla="*/ 15 h 39"/>
                  <a:gd name="T58" fmla="*/ 3 w 22"/>
                  <a:gd name="T59" fmla="*/ 21 h 39"/>
                  <a:gd name="T60" fmla="*/ 4 w 22"/>
                  <a:gd name="T61" fmla="*/ 22 h 39"/>
                  <a:gd name="T62" fmla="*/ 4 w 22"/>
                  <a:gd name="T63" fmla="*/ 25 h 39"/>
                  <a:gd name="T64" fmla="*/ 4 w 22"/>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9">
                    <a:moveTo>
                      <a:pt x="4" y="25"/>
                    </a:moveTo>
                    <a:lnTo>
                      <a:pt x="3" y="25"/>
                    </a:lnTo>
                    <a:lnTo>
                      <a:pt x="2" y="35"/>
                    </a:lnTo>
                    <a:lnTo>
                      <a:pt x="5" y="35"/>
                    </a:lnTo>
                    <a:lnTo>
                      <a:pt x="5" y="39"/>
                    </a:lnTo>
                    <a:lnTo>
                      <a:pt x="9" y="38"/>
                    </a:lnTo>
                    <a:lnTo>
                      <a:pt x="11" y="35"/>
                    </a:lnTo>
                    <a:lnTo>
                      <a:pt x="12" y="33"/>
                    </a:lnTo>
                    <a:lnTo>
                      <a:pt x="11" y="32"/>
                    </a:lnTo>
                    <a:lnTo>
                      <a:pt x="12" y="33"/>
                    </a:lnTo>
                    <a:lnTo>
                      <a:pt x="16" y="33"/>
                    </a:lnTo>
                    <a:lnTo>
                      <a:pt x="19" y="33"/>
                    </a:lnTo>
                    <a:lnTo>
                      <a:pt x="20" y="27"/>
                    </a:lnTo>
                    <a:lnTo>
                      <a:pt x="20" y="21"/>
                    </a:lnTo>
                    <a:lnTo>
                      <a:pt x="20" y="19"/>
                    </a:lnTo>
                    <a:lnTo>
                      <a:pt x="19" y="17"/>
                    </a:lnTo>
                    <a:lnTo>
                      <a:pt x="20" y="14"/>
                    </a:lnTo>
                    <a:lnTo>
                      <a:pt x="22" y="12"/>
                    </a:lnTo>
                    <a:lnTo>
                      <a:pt x="19" y="4"/>
                    </a:lnTo>
                    <a:lnTo>
                      <a:pt x="17" y="1"/>
                    </a:lnTo>
                    <a:lnTo>
                      <a:pt x="13" y="0"/>
                    </a:lnTo>
                    <a:lnTo>
                      <a:pt x="11" y="1"/>
                    </a:lnTo>
                    <a:lnTo>
                      <a:pt x="9" y="5"/>
                    </a:lnTo>
                    <a:lnTo>
                      <a:pt x="5" y="6"/>
                    </a:lnTo>
                    <a:lnTo>
                      <a:pt x="3" y="7"/>
                    </a:lnTo>
                    <a:lnTo>
                      <a:pt x="0" y="5"/>
                    </a:lnTo>
                    <a:lnTo>
                      <a:pt x="0" y="9"/>
                    </a:lnTo>
                    <a:lnTo>
                      <a:pt x="2" y="13"/>
                    </a:lnTo>
                    <a:lnTo>
                      <a:pt x="4" y="15"/>
                    </a:lnTo>
                    <a:lnTo>
                      <a:pt x="3" y="21"/>
                    </a:lnTo>
                    <a:lnTo>
                      <a:pt x="4" y="22"/>
                    </a:lnTo>
                    <a:lnTo>
                      <a:pt x="4" y="25"/>
                    </a:lnTo>
                    <a:lnTo>
                      <a:pt x="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8" name="Freeform 88">
                <a:extLst>
                  <a:ext uri="{FF2B5EF4-FFF2-40B4-BE49-F238E27FC236}">
                    <a16:creationId xmlns:a16="http://schemas.microsoft.com/office/drawing/2014/main" id="{32A9B152-8EA4-4CC6-ABA0-76661A84296B}"/>
                  </a:ext>
                </a:extLst>
              </p:cNvPr>
              <p:cNvSpPr>
                <a:spLocks/>
              </p:cNvSpPr>
              <p:nvPr/>
            </p:nvSpPr>
            <p:spPr bwMode="auto">
              <a:xfrm>
                <a:off x="3802" y="2178"/>
                <a:ext cx="14" cy="27"/>
              </a:xfrm>
              <a:custGeom>
                <a:avLst/>
                <a:gdLst>
                  <a:gd name="T0" fmla="*/ 0 w 14"/>
                  <a:gd name="T1" fmla="*/ 10 h 27"/>
                  <a:gd name="T2" fmla="*/ 2 w 14"/>
                  <a:gd name="T3" fmla="*/ 12 h 27"/>
                  <a:gd name="T4" fmla="*/ 0 w 14"/>
                  <a:gd name="T5" fmla="*/ 17 h 27"/>
                  <a:gd name="T6" fmla="*/ 3 w 14"/>
                  <a:gd name="T7" fmla="*/ 18 h 27"/>
                  <a:gd name="T8" fmla="*/ 2 w 14"/>
                  <a:gd name="T9" fmla="*/ 21 h 27"/>
                  <a:gd name="T10" fmla="*/ 4 w 14"/>
                  <a:gd name="T11" fmla="*/ 22 h 27"/>
                  <a:gd name="T12" fmla="*/ 5 w 14"/>
                  <a:gd name="T13" fmla="*/ 25 h 27"/>
                  <a:gd name="T14" fmla="*/ 8 w 14"/>
                  <a:gd name="T15" fmla="*/ 27 h 27"/>
                  <a:gd name="T16" fmla="*/ 9 w 14"/>
                  <a:gd name="T17" fmla="*/ 27 h 27"/>
                  <a:gd name="T18" fmla="*/ 12 w 14"/>
                  <a:gd name="T19" fmla="*/ 21 h 27"/>
                  <a:gd name="T20" fmla="*/ 12 w 14"/>
                  <a:gd name="T21" fmla="*/ 18 h 27"/>
                  <a:gd name="T22" fmla="*/ 13 w 14"/>
                  <a:gd name="T23" fmla="*/ 15 h 27"/>
                  <a:gd name="T24" fmla="*/ 14 w 14"/>
                  <a:gd name="T25" fmla="*/ 13 h 27"/>
                  <a:gd name="T26" fmla="*/ 13 w 14"/>
                  <a:gd name="T27" fmla="*/ 8 h 27"/>
                  <a:gd name="T28" fmla="*/ 12 w 14"/>
                  <a:gd name="T29" fmla="*/ 5 h 27"/>
                  <a:gd name="T30" fmla="*/ 13 w 14"/>
                  <a:gd name="T31" fmla="*/ 3 h 27"/>
                  <a:gd name="T32" fmla="*/ 12 w 14"/>
                  <a:gd name="T33" fmla="*/ 0 h 27"/>
                  <a:gd name="T34" fmla="*/ 11 w 14"/>
                  <a:gd name="T35" fmla="*/ 2 h 27"/>
                  <a:gd name="T36" fmla="*/ 9 w 14"/>
                  <a:gd name="T37" fmla="*/ 5 h 27"/>
                  <a:gd name="T38" fmla="*/ 7 w 14"/>
                  <a:gd name="T39" fmla="*/ 4 h 27"/>
                  <a:gd name="T40" fmla="*/ 2 w 14"/>
                  <a:gd name="T41" fmla="*/ 8 h 27"/>
                  <a:gd name="T42" fmla="*/ 0 w 14"/>
                  <a:gd name="T43" fmla="*/ 10 h 27"/>
                  <a:gd name="T44" fmla="*/ 0 w 14"/>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7">
                    <a:moveTo>
                      <a:pt x="0" y="10"/>
                    </a:moveTo>
                    <a:lnTo>
                      <a:pt x="2" y="12"/>
                    </a:lnTo>
                    <a:lnTo>
                      <a:pt x="0" y="17"/>
                    </a:lnTo>
                    <a:lnTo>
                      <a:pt x="3" y="18"/>
                    </a:lnTo>
                    <a:lnTo>
                      <a:pt x="2" y="21"/>
                    </a:lnTo>
                    <a:lnTo>
                      <a:pt x="4" y="22"/>
                    </a:lnTo>
                    <a:lnTo>
                      <a:pt x="5" y="25"/>
                    </a:lnTo>
                    <a:lnTo>
                      <a:pt x="8" y="27"/>
                    </a:lnTo>
                    <a:lnTo>
                      <a:pt x="9" y="27"/>
                    </a:lnTo>
                    <a:lnTo>
                      <a:pt x="12" y="21"/>
                    </a:lnTo>
                    <a:lnTo>
                      <a:pt x="12" y="18"/>
                    </a:lnTo>
                    <a:lnTo>
                      <a:pt x="13" y="15"/>
                    </a:lnTo>
                    <a:lnTo>
                      <a:pt x="14" y="13"/>
                    </a:lnTo>
                    <a:lnTo>
                      <a:pt x="13" y="8"/>
                    </a:lnTo>
                    <a:lnTo>
                      <a:pt x="12" y="5"/>
                    </a:lnTo>
                    <a:lnTo>
                      <a:pt x="13" y="3"/>
                    </a:lnTo>
                    <a:lnTo>
                      <a:pt x="12" y="0"/>
                    </a:lnTo>
                    <a:lnTo>
                      <a:pt x="11" y="2"/>
                    </a:lnTo>
                    <a:lnTo>
                      <a:pt x="9" y="5"/>
                    </a:lnTo>
                    <a:lnTo>
                      <a:pt x="7" y="4"/>
                    </a:lnTo>
                    <a:lnTo>
                      <a:pt x="2" y="8"/>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89" name="Freeform 89">
                <a:extLst>
                  <a:ext uri="{FF2B5EF4-FFF2-40B4-BE49-F238E27FC236}">
                    <a16:creationId xmlns:a16="http://schemas.microsoft.com/office/drawing/2014/main" id="{3F5E7577-D4DD-423D-BD67-3CD98099B35F}"/>
                  </a:ext>
                </a:extLst>
              </p:cNvPr>
              <p:cNvSpPr>
                <a:spLocks/>
              </p:cNvSpPr>
              <p:nvPr/>
            </p:nvSpPr>
            <p:spPr bwMode="auto">
              <a:xfrm>
                <a:off x="3856" y="2255"/>
                <a:ext cx="42" cy="25"/>
              </a:xfrm>
              <a:custGeom>
                <a:avLst/>
                <a:gdLst>
                  <a:gd name="T0" fmla="*/ 26 w 42"/>
                  <a:gd name="T1" fmla="*/ 20 h 25"/>
                  <a:gd name="T2" fmla="*/ 26 w 42"/>
                  <a:gd name="T3" fmla="*/ 21 h 25"/>
                  <a:gd name="T4" fmla="*/ 29 w 42"/>
                  <a:gd name="T5" fmla="*/ 24 h 25"/>
                  <a:gd name="T6" fmla="*/ 34 w 42"/>
                  <a:gd name="T7" fmla="*/ 25 h 25"/>
                  <a:gd name="T8" fmla="*/ 36 w 42"/>
                  <a:gd name="T9" fmla="*/ 25 h 25"/>
                  <a:gd name="T10" fmla="*/ 36 w 42"/>
                  <a:gd name="T11" fmla="*/ 21 h 25"/>
                  <a:gd name="T12" fmla="*/ 38 w 42"/>
                  <a:gd name="T13" fmla="*/ 19 h 25"/>
                  <a:gd name="T14" fmla="*/ 37 w 42"/>
                  <a:gd name="T15" fmla="*/ 17 h 25"/>
                  <a:gd name="T16" fmla="*/ 36 w 42"/>
                  <a:gd name="T17" fmla="*/ 15 h 25"/>
                  <a:gd name="T18" fmla="*/ 35 w 42"/>
                  <a:gd name="T19" fmla="*/ 12 h 25"/>
                  <a:gd name="T20" fmla="*/ 37 w 42"/>
                  <a:gd name="T21" fmla="*/ 8 h 25"/>
                  <a:gd name="T22" fmla="*/ 42 w 42"/>
                  <a:gd name="T23" fmla="*/ 2 h 25"/>
                  <a:gd name="T24" fmla="*/ 42 w 42"/>
                  <a:gd name="T25" fmla="*/ 0 h 25"/>
                  <a:gd name="T26" fmla="*/ 37 w 42"/>
                  <a:gd name="T27" fmla="*/ 2 h 25"/>
                  <a:gd name="T28" fmla="*/ 31 w 42"/>
                  <a:gd name="T29" fmla="*/ 2 h 25"/>
                  <a:gd name="T30" fmla="*/ 26 w 42"/>
                  <a:gd name="T31" fmla="*/ 4 h 25"/>
                  <a:gd name="T32" fmla="*/ 20 w 42"/>
                  <a:gd name="T33" fmla="*/ 3 h 25"/>
                  <a:gd name="T34" fmla="*/ 17 w 42"/>
                  <a:gd name="T35" fmla="*/ 4 h 25"/>
                  <a:gd name="T36" fmla="*/ 12 w 42"/>
                  <a:gd name="T37" fmla="*/ 1 h 25"/>
                  <a:gd name="T38" fmla="*/ 9 w 42"/>
                  <a:gd name="T39" fmla="*/ 1 h 25"/>
                  <a:gd name="T40" fmla="*/ 6 w 42"/>
                  <a:gd name="T41" fmla="*/ 3 h 25"/>
                  <a:gd name="T42" fmla="*/ 4 w 42"/>
                  <a:gd name="T43" fmla="*/ 3 h 25"/>
                  <a:gd name="T44" fmla="*/ 2 w 42"/>
                  <a:gd name="T45" fmla="*/ 3 h 25"/>
                  <a:gd name="T46" fmla="*/ 0 w 42"/>
                  <a:gd name="T47" fmla="*/ 5 h 25"/>
                  <a:gd name="T48" fmla="*/ 0 w 42"/>
                  <a:gd name="T49" fmla="*/ 9 h 25"/>
                  <a:gd name="T50" fmla="*/ 2 w 42"/>
                  <a:gd name="T51" fmla="*/ 11 h 25"/>
                  <a:gd name="T52" fmla="*/ 5 w 42"/>
                  <a:gd name="T53" fmla="*/ 11 h 25"/>
                  <a:gd name="T54" fmla="*/ 14 w 42"/>
                  <a:gd name="T55" fmla="*/ 16 h 25"/>
                  <a:gd name="T56" fmla="*/ 17 w 42"/>
                  <a:gd name="T57" fmla="*/ 18 h 25"/>
                  <a:gd name="T58" fmla="*/ 20 w 42"/>
                  <a:gd name="T59" fmla="*/ 18 h 25"/>
                  <a:gd name="T60" fmla="*/ 22 w 42"/>
                  <a:gd name="T61" fmla="*/ 18 h 25"/>
                  <a:gd name="T62" fmla="*/ 26 w 42"/>
                  <a:gd name="T63" fmla="*/ 20 h 25"/>
                  <a:gd name="T64" fmla="*/ 26 w 42"/>
                  <a:gd name="T6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25">
                    <a:moveTo>
                      <a:pt x="26" y="20"/>
                    </a:moveTo>
                    <a:lnTo>
                      <a:pt x="26" y="21"/>
                    </a:lnTo>
                    <a:lnTo>
                      <a:pt x="29" y="24"/>
                    </a:lnTo>
                    <a:lnTo>
                      <a:pt x="34" y="25"/>
                    </a:lnTo>
                    <a:lnTo>
                      <a:pt x="36" y="25"/>
                    </a:lnTo>
                    <a:lnTo>
                      <a:pt x="36" y="21"/>
                    </a:lnTo>
                    <a:lnTo>
                      <a:pt x="38" y="19"/>
                    </a:lnTo>
                    <a:lnTo>
                      <a:pt x="37" y="17"/>
                    </a:lnTo>
                    <a:lnTo>
                      <a:pt x="36" y="15"/>
                    </a:lnTo>
                    <a:lnTo>
                      <a:pt x="35" y="12"/>
                    </a:lnTo>
                    <a:lnTo>
                      <a:pt x="37" y="8"/>
                    </a:lnTo>
                    <a:lnTo>
                      <a:pt x="42" y="2"/>
                    </a:lnTo>
                    <a:lnTo>
                      <a:pt x="42" y="0"/>
                    </a:lnTo>
                    <a:lnTo>
                      <a:pt x="37" y="2"/>
                    </a:lnTo>
                    <a:lnTo>
                      <a:pt x="31" y="2"/>
                    </a:lnTo>
                    <a:lnTo>
                      <a:pt x="26" y="4"/>
                    </a:lnTo>
                    <a:lnTo>
                      <a:pt x="20" y="3"/>
                    </a:lnTo>
                    <a:lnTo>
                      <a:pt x="17" y="4"/>
                    </a:lnTo>
                    <a:lnTo>
                      <a:pt x="12" y="1"/>
                    </a:lnTo>
                    <a:lnTo>
                      <a:pt x="9" y="1"/>
                    </a:lnTo>
                    <a:lnTo>
                      <a:pt x="6" y="3"/>
                    </a:lnTo>
                    <a:lnTo>
                      <a:pt x="4" y="3"/>
                    </a:lnTo>
                    <a:lnTo>
                      <a:pt x="2" y="3"/>
                    </a:lnTo>
                    <a:lnTo>
                      <a:pt x="0" y="5"/>
                    </a:lnTo>
                    <a:lnTo>
                      <a:pt x="0" y="9"/>
                    </a:lnTo>
                    <a:lnTo>
                      <a:pt x="2" y="11"/>
                    </a:lnTo>
                    <a:lnTo>
                      <a:pt x="5" y="11"/>
                    </a:lnTo>
                    <a:lnTo>
                      <a:pt x="14" y="16"/>
                    </a:lnTo>
                    <a:lnTo>
                      <a:pt x="17" y="18"/>
                    </a:lnTo>
                    <a:lnTo>
                      <a:pt x="20" y="18"/>
                    </a:lnTo>
                    <a:lnTo>
                      <a:pt x="22" y="18"/>
                    </a:lnTo>
                    <a:lnTo>
                      <a:pt x="26" y="20"/>
                    </a:lnTo>
                    <a:lnTo>
                      <a:pt x="2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0" name="Freeform 90">
                <a:extLst>
                  <a:ext uri="{FF2B5EF4-FFF2-40B4-BE49-F238E27FC236}">
                    <a16:creationId xmlns:a16="http://schemas.microsoft.com/office/drawing/2014/main" id="{CF8AD5A1-CA1B-43F4-87C3-CE7091A3D5DB}"/>
                  </a:ext>
                </a:extLst>
              </p:cNvPr>
              <p:cNvSpPr>
                <a:spLocks noEditPoints="1"/>
              </p:cNvSpPr>
              <p:nvPr/>
            </p:nvSpPr>
            <p:spPr bwMode="auto">
              <a:xfrm>
                <a:off x="3542" y="1894"/>
                <a:ext cx="166" cy="164"/>
              </a:xfrm>
              <a:custGeom>
                <a:avLst/>
                <a:gdLst>
                  <a:gd name="T0" fmla="*/ 51 w 166"/>
                  <a:gd name="T1" fmla="*/ 12 h 164"/>
                  <a:gd name="T2" fmla="*/ 52 w 166"/>
                  <a:gd name="T3" fmla="*/ 6 h 164"/>
                  <a:gd name="T4" fmla="*/ 54 w 166"/>
                  <a:gd name="T5" fmla="*/ 20 h 164"/>
                  <a:gd name="T6" fmla="*/ 62 w 166"/>
                  <a:gd name="T7" fmla="*/ 30 h 164"/>
                  <a:gd name="T8" fmla="*/ 56 w 166"/>
                  <a:gd name="T9" fmla="*/ 47 h 164"/>
                  <a:gd name="T10" fmla="*/ 60 w 166"/>
                  <a:gd name="T11" fmla="*/ 45 h 164"/>
                  <a:gd name="T12" fmla="*/ 148 w 166"/>
                  <a:gd name="T13" fmla="*/ 113 h 164"/>
                  <a:gd name="T14" fmla="*/ 134 w 166"/>
                  <a:gd name="T15" fmla="*/ 96 h 164"/>
                  <a:gd name="T16" fmla="*/ 135 w 166"/>
                  <a:gd name="T17" fmla="*/ 81 h 164"/>
                  <a:gd name="T18" fmla="*/ 118 w 166"/>
                  <a:gd name="T19" fmla="*/ 60 h 164"/>
                  <a:gd name="T20" fmla="*/ 90 w 166"/>
                  <a:gd name="T21" fmla="*/ 51 h 164"/>
                  <a:gd name="T22" fmla="*/ 103 w 166"/>
                  <a:gd name="T23" fmla="*/ 44 h 164"/>
                  <a:gd name="T24" fmla="*/ 115 w 166"/>
                  <a:gd name="T25" fmla="*/ 28 h 164"/>
                  <a:gd name="T26" fmla="*/ 90 w 166"/>
                  <a:gd name="T27" fmla="*/ 21 h 164"/>
                  <a:gd name="T28" fmla="*/ 87 w 166"/>
                  <a:gd name="T29" fmla="*/ 14 h 164"/>
                  <a:gd name="T30" fmla="*/ 87 w 166"/>
                  <a:gd name="T31" fmla="*/ 2 h 164"/>
                  <a:gd name="T32" fmla="*/ 69 w 166"/>
                  <a:gd name="T33" fmla="*/ 9 h 164"/>
                  <a:gd name="T34" fmla="*/ 62 w 166"/>
                  <a:gd name="T35" fmla="*/ 23 h 164"/>
                  <a:gd name="T36" fmla="*/ 69 w 166"/>
                  <a:gd name="T37" fmla="*/ 30 h 164"/>
                  <a:gd name="T38" fmla="*/ 59 w 166"/>
                  <a:gd name="T39" fmla="*/ 39 h 164"/>
                  <a:gd name="T40" fmla="*/ 72 w 166"/>
                  <a:gd name="T41" fmla="*/ 39 h 164"/>
                  <a:gd name="T42" fmla="*/ 67 w 166"/>
                  <a:gd name="T43" fmla="*/ 48 h 164"/>
                  <a:gd name="T44" fmla="*/ 68 w 166"/>
                  <a:gd name="T45" fmla="*/ 61 h 164"/>
                  <a:gd name="T46" fmla="*/ 77 w 166"/>
                  <a:gd name="T47" fmla="*/ 49 h 164"/>
                  <a:gd name="T48" fmla="*/ 78 w 166"/>
                  <a:gd name="T49" fmla="*/ 63 h 164"/>
                  <a:gd name="T50" fmla="*/ 76 w 166"/>
                  <a:gd name="T51" fmla="*/ 78 h 164"/>
                  <a:gd name="T52" fmla="*/ 87 w 166"/>
                  <a:gd name="T53" fmla="*/ 75 h 164"/>
                  <a:gd name="T54" fmla="*/ 96 w 166"/>
                  <a:gd name="T55" fmla="*/ 83 h 164"/>
                  <a:gd name="T56" fmla="*/ 103 w 166"/>
                  <a:gd name="T57" fmla="*/ 96 h 164"/>
                  <a:gd name="T58" fmla="*/ 92 w 166"/>
                  <a:gd name="T59" fmla="*/ 104 h 164"/>
                  <a:gd name="T60" fmla="*/ 80 w 166"/>
                  <a:gd name="T61" fmla="*/ 111 h 164"/>
                  <a:gd name="T62" fmla="*/ 87 w 166"/>
                  <a:gd name="T63" fmla="*/ 118 h 164"/>
                  <a:gd name="T64" fmla="*/ 75 w 166"/>
                  <a:gd name="T65" fmla="*/ 133 h 164"/>
                  <a:gd name="T66" fmla="*/ 84 w 166"/>
                  <a:gd name="T67" fmla="*/ 135 h 164"/>
                  <a:gd name="T68" fmla="*/ 103 w 166"/>
                  <a:gd name="T69" fmla="*/ 135 h 164"/>
                  <a:gd name="T70" fmla="*/ 94 w 166"/>
                  <a:gd name="T71" fmla="*/ 141 h 164"/>
                  <a:gd name="T72" fmla="*/ 71 w 166"/>
                  <a:gd name="T73" fmla="*/ 158 h 164"/>
                  <a:gd name="T74" fmla="*/ 77 w 166"/>
                  <a:gd name="T75" fmla="*/ 159 h 164"/>
                  <a:gd name="T76" fmla="*/ 95 w 166"/>
                  <a:gd name="T77" fmla="*/ 151 h 164"/>
                  <a:gd name="T78" fmla="*/ 122 w 166"/>
                  <a:gd name="T79" fmla="*/ 150 h 164"/>
                  <a:gd name="T80" fmla="*/ 155 w 166"/>
                  <a:gd name="T81" fmla="*/ 147 h 164"/>
                  <a:gd name="T82" fmla="*/ 148 w 166"/>
                  <a:gd name="T83" fmla="*/ 138 h 164"/>
                  <a:gd name="T84" fmla="*/ 157 w 166"/>
                  <a:gd name="T85" fmla="*/ 129 h 164"/>
                  <a:gd name="T86" fmla="*/ 68 w 166"/>
                  <a:gd name="T87" fmla="*/ 83 h 164"/>
                  <a:gd name="T88" fmla="*/ 61 w 166"/>
                  <a:gd name="T89" fmla="*/ 70 h 164"/>
                  <a:gd name="T90" fmla="*/ 43 w 166"/>
                  <a:gd name="T91" fmla="*/ 70 h 164"/>
                  <a:gd name="T92" fmla="*/ 38 w 166"/>
                  <a:gd name="T93" fmla="*/ 71 h 164"/>
                  <a:gd name="T94" fmla="*/ 32 w 166"/>
                  <a:gd name="T95" fmla="*/ 79 h 164"/>
                  <a:gd name="T96" fmla="*/ 17 w 166"/>
                  <a:gd name="T97" fmla="*/ 87 h 164"/>
                  <a:gd name="T98" fmla="*/ 7 w 166"/>
                  <a:gd name="T99" fmla="*/ 92 h 164"/>
                  <a:gd name="T100" fmla="*/ 3 w 166"/>
                  <a:gd name="T101" fmla="*/ 99 h 164"/>
                  <a:gd name="T102" fmla="*/ 16 w 166"/>
                  <a:gd name="T103" fmla="*/ 106 h 164"/>
                  <a:gd name="T104" fmla="*/ 23 w 166"/>
                  <a:gd name="T105" fmla="*/ 115 h 164"/>
                  <a:gd name="T106" fmla="*/ 9 w 166"/>
                  <a:gd name="T107" fmla="*/ 125 h 164"/>
                  <a:gd name="T108" fmla="*/ 6 w 166"/>
                  <a:gd name="T109" fmla="*/ 134 h 164"/>
                  <a:gd name="T110" fmla="*/ 27 w 166"/>
                  <a:gd name="T111" fmla="*/ 130 h 164"/>
                  <a:gd name="T112" fmla="*/ 43 w 166"/>
                  <a:gd name="T113" fmla="*/ 125 h 164"/>
                  <a:gd name="T114" fmla="*/ 55 w 166"/>
                  <a:gd name="T115" fmla="*/ 121 h 164"/>
                  <a:gd name="T116" fmla="*/ 59 w 166"/>
                  <a:gd name="T117" fmla="*/ 100 h 164"/>
                  <a:gd name="T118" fmla="*/ 67 w 166"/>
                  <a:gd name="T1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164">
                    <a:moveTo>
                      <a:pt x="50" y="15"/>
                    </a:moveTo>
                    <a:lnTo>
                      <a:pt x="49" y="15"/>
                    </a:lnTo>
                    <a:lnTo>
                      <a:pt x="45" y="17"/>
                    </a:lnTo>
                    <a:lnTo>
                      <a:pt x="49" y="18"/>
                    </a:lnTo>
                    <a:lnTo>
                      <a:pt x="50" y="15"/>
                    </a:lnTo>
                    <a:close/>
                    <a:moveTo>
                      <a:pt x="50" y="15"/>
                    </a:moveTo>
                    <a:lnTo>
                      <a:pt x="51" y="14"/>
                    </a:lnTo>
                    <a:lnTo>
                      <a:pt x="51" y="12"/>
                    </a:lnTo>
                    <a:lnTo>
                      <a:pt x="52" y="14"/>
                    </a:lnTo>
                    <a:lnTo>
                      <a:pt x="54" y="14"/>
                    </a:lnTo>
                    <a:lnTo>
                      <a:pt x="54" y="11"/>
                    </a:lnTo>
                    <a:lnTo>
                      <a:pt x="56" y="9"/>
                    </a:lnTo>
                    <a:lnTo>
                      <a:pt x="58" y="6"/>
                    </a:lnTo>
                    <a:lnTo>
                      <a:pt x="58" y="4"/>
                    </a:lnTo>
                    <a:lnTo>
                      <a:pt x="55" y="4"/>
                    </a:lnTo>
                    <a:lnTo>
                      <a:pt x="52" y="6"/>
                    </a:lnTo>
                    <a:lnTo>
                      <a:pt x="50" y="9"/>
                    </a:lnTo>
                    <a:lnTo>
                      <a:pt x="49" y="11"/>
                    </a:lnTo>
                    <a:lnTo>
                      <a:pt x="46" y="9"/>
                    </a:lnTo>
                    <a:lnTo>
                      <a:pt x="45" y="11"/>
                    </a:lnTo>
                    <a:lnTo>
                      <a:pt x="46" y="14"/>
                    </a:lnTo>
                    <a:lnTo>
                      <a:pt x="50" y="15"/>
                    </a:lnTo>
                    <a:close/>
                    <a:moveTo>
                      <a:pt x="58" y="20"/>
                    </a:moveTo>
                    <a:lnTo>
                      <a:pt x="54" y="20"/>
                    </a:lnTo>
                    <a:lnTo>
                      <a:pt x="55" y="23"/>
                    </a:lnTo>
                    <a:lnTo>
                      <a:pt x="53" y="22"/>
                    </a:lnTo>
                    <a:lnTo>
                      <a:pt x="50" y="23"/>
                    </a:lnTo>
                    <a:lnTo>
                      <a:pt x="51" y="26"/>
                    </a:lnTo>
                    <a:lnTo>
                      <a:pt x="54" y="27"/>
                    </a:lnTo>
                    <a:lnTo>
                      <a:pt x="56" y="30"/>
                    </a:lnTo>
                    <a:lnTo>
                      <a:pt x="59" y="30"/>
                    </a:lnTo>
                    <a:lnTo>
                      <a:pt x="62" y="30"/>
                    </a:lnTo>
                    <a:lnTo>
                      <a:pt x="60" y="32"/>
                    </a:lnTo>
                    <a:lnTo>
                      <a:pt x="63" y="30"/>
                    </a:lnTo>
                    <a:lnTo>
                      <a:pt x="64" y="28"/>
                    </a:lnTo>
                    <a:lnTo>
                      <a:pt x="61" y="28"/>
                    </a:lnTo>
                    <a:lnTo>
                      <a:pt x="59" y="26"/>
                    </a:lnTo>
                    <a:lnTo>
                      <a:pt x="59" y="23"/>
                    </a:lnTo>
                    <a:lnTo>
                      <a:pt x="58" y="20"/>
                    </a:lnTo>
                    <a:close/>
                    <a:moveTo>
                      <a:pt x="56" y="47"/>
                    </a:moveTo>
                    <a:lnTo>
                      <a:pt x="61" y="46"/>
                    </a:lnTo>
                    <a:lnTo>
                      <a:pt x="64" y="46"/>
                    </a:lnTo>
                    <a:lnTo>
                      <a:pt x="64" y="43"/>
                    </a:lnTo>
                    <a:lnTo>
                      <a:pt x="61" y="43"/>
                    </a:lnTo>
                    <a:lnTo>
                      <a:pt x="59" y="39"/>
                    </a:lnTo>
                    <a:lnTo>
                      <a:pt x="58" y="43"/>
                    </a:lnTo>
                    <a:lnTo>
                      <a:pt x="60" y="43"/>
                    </a:lnTo>
                    <a:lnTo>
                      <a:pt x="60" y="45"/>
                    </a:lnTo>
                    <a:lnTo>
                      <a:pt x="56" y="47"/>
                    </a:lnTo>
                    <a:close/>
                    <a:moveTo>
                      <a:pt x="166" y="116"/>
                    </a:moveTo>
                    <a:lnTo>
                      <a:pt x="165" y="113"/>
                    </a:lnTo>
                    <a:lnTo>
                      <a:pt x="160" y="111"/>
                    </a:lnTo>
                    <a:lnTo>
                      <a:pt x="155" y="109"/>
                    </a:lnTo>
                    <a:lnTo>
                      <a:pt x="152" y="109"/>
                    </a:lnTo>
                    <a:lnTo>
                      <a:pt x="149" y="111"/>
                    </a:lnTo>
                    <a:lnTo>
                      <a:pt x="148" y="113"/>
                    </a:lnTo>
                    <a:lnTo>
                      <a:pt x="143" y="112"/>
                    </a:lnTo>
                    <a:lnTo>
                      <a:pt x="147" y="106"/>
                    </a:lnTo>
                    <a:lnTo>
                      <a:pt x="147" y="104"/>
                    </a:lnTo>
                    <a:lnTo>
                      <a:pt x="146" y="101"/>
                    </a:lnTo>
                    <a:lnTo>
                      <a:pt x="138" y="96"/>
                    </a:lnTo>
                    <a:lnTo>
                      <a:pt x="136" y="96"/>
                    </a:lnTo>
                    <a:lnTo>
                      <a:pt x="132" y="96"/>
                    </a:lnTo>
                    <a:lnTo>
                      <a:pt x="134" y="96"/>
                    </a:lnTo>
                    <a:lnTo>
                      <a:pt x="137" y="96"/>
                    </a:lnTo>
                    <a:lnTo>
                      <a:pt x="138" y="96"/>
                    </a:lnTo>
                    <a:lnTo>
                      <a:pt x="143" y="97"/>
                    </a:lnTo>
                    <a:lnTo>
                      <a:pt x="145" y="97"/>
                    </a:lnTo>
                    <a:lnTo>
                      <a:pt x="141" y="92"/>
                    </a:lnTo>
                    <a:lnTo>
                      <a:pt x="140" y="90"/>
                    </a:lnTo>
                    <a:lnTo>
                      <a:pt x="140" y="88"/>
                    </a:lnTo>
                    <a:lnTo>
                      <a:pt x="135" y="81"/>
                    </a:lnTo>
                    <a:lnTo>
                      <a:pt x="132" y="80"/>
                    </a:lnTo>
                    <a:lnTo>
                      <a:pt x="127" y="79"/>
                    </a:lnTo>
                    <a:lnTo>
                      <a:pt x="127" y="78"/>
                    </a:lnTo>
                    <a:lnTo>
                      <a:pt x="124" y="75"/>
                    </a:lnTo>
                    <a:lnTo>
                      <a:pt x="123" y="70"/>
                    </a:lnTo>
                    <a:lnTo>
                      <a:pt x="122" y="69"/>
                    </a:lnTo>
                    <a:lnTo>
                      <a:pt x="120" y="61"/>
                    </a:lnTo>
                    <a:lnTo>
                      <a:pt x="118" y="60"/>
                    </a:lnTo>
                    <a:lnTo>
                      <a:pt x="113" y="54"/>
                    </a:lnTo>
                    <a:lnTo>
                      <a:pt x="111" y="53"/>
                    </a:lnTo>
                    <a:lnTo>
                      <a:pt x="107" y="52"/>
                    </a:lnTo>
                    <a:lnTo>
                      <a:pt x="104" y="52"/>
                    </a:lnTo>
                    <a:lnTo>
                      <a:pt x="102" y="53"/>
                    </a:lnTo>
                    <a:lnTo>
                      <a:pt x="94" y="53"/>
                    </a:lnTo>
                    <a:lnTo>
                      <a:pt x="92" y="52"/>
                    </a:lnTo>
                    <a:lnTo>
                      <a:pt x="90" y="51"/>
                    </a:lnTo>
                    <a:lnTo>
                      <a:pt x="92" y="52"/>
                    </a:lnTo>
                    <a:lnTo>
                      <a:pt x="94" y="52"/>
                    </a:lnTo>
                    <a:lnTo>
                      <a:pt x="96" y="52"/>
                    </a:lnTo>
                    <a:lnTo>
                      <a:pt x="98" y="52"/>
                    </a:lnTo>
                    <a:lnTo>
                      <a:pt x="102" y="48"/>
                    </a:lnTo>
                    <a:lnTo>
                      <a:pt x="104" y="48"/>
                    </a:lnTo>
                    <a:lnTo>
                      <a:pt x="105" y="46"/>
                    </a:lnTo>
                    <a:lnTo>
                      <a:pt x="103" y="44"/>
                    </a:lnTo>
                    <a:lnTo>
                      <a:pt x="98" y="46"/>
                    </a:lnTo>
                    <a:lnTo>
                      <a:pt x="97" y="45"/>
                    </a:lnTo>
                    <a:lnTo>
                      <a:pt x="102" y="44"/>
                    </a:lnTo>
                    <a:lnTo>
                      <a:pt x="105" y="44"/>
                    </a:lnTo>
                    <a:lnTo>
                      <a:pt x="107" y="41"/>
                    </a:lnTo>
                    <a:lnTo>
                      <a:pt x="110" y="38"/>
                    </a:lnTo>
                    <a:lnTo>
                      <a:pt x="113" y="35"/>
                    </a:lnTo>
                    <a:lnTo>
                      <a:pt x="115" y="28"/>
                    </a:lnTo>
                    <a:lnTo>
                      <a:pt x="118" y="26"/>
                    </a:lnTo>
                    <a:lnTo>
                      <a:pt x="118" y="22"/>
                    </a:lnTo>
                    <a:lnTo>
                      <a:pt x="117" y="20"/>
                    </a:lnTo>
                    <a:lnTo>
                      <a:pt x="109" y="20"/>
                    </a:lnTo>
                    <a:lnTo>
                      <a:pt x="103" y="19"/>
                    </a:lnTo>
                    <a:lnTo>
                      <a:pt x="101" y="20"/>
                    </a:lnTo>
                    <a:lnTo>
                      <a:pt x="96" y="19"/>
                    </a:lnTo>
                    <a:lnTo>
                      <a:pt x="90" y="21"/>
                    </a:lnTo>
                    <a:lnTo>
                      <a:pt x="87" y="21"/>
                    </a:lnTo>
                    <a:lnTo>
                      <a:pt x="85" y="23"/>
                    </a:lnTo>
                    <a:lnTo>
                      <a:pt x="85" y="20"/>
                    </a:lnTo>
                    <a:lnTo>
                      <a:pt x="88" y="19"/>
                    </a:lnTo>
                    <a:lnTo>
                      <a:pt x="88" y="17"/>
                    </a:lnTo>
                    <a:lnTo>
                      <a:pt x="86" y="17"/>
                    </a:lnTo>
                    <a:lnTo>
                      <a:pt x="84" y="15"/>
                    </a:lnTo>
                    <a:lnTo>
                      <a:pt x="87" y="14"/>
                    </a:lnTo>
                    <a:lnTo>
                      <a:pt x="88" y="14"/>
                    </a:lnTo>
                    <a:lnTo>
                      <a:pt x="100" y="5"/>
                    </a:lnTo>
                    <a:lnTo>
                      <a:pt x="100" y="1"/>
                    </a:lnTo>
                    <a:lnTo>
                      <a:pt x="97" y="0"/>
                    </a:lnTo>
                    <a:lnTo>
                      <a:pt x="94" y="1"/>
                    </a:lnTo>
                    <a:lnTo>
                      <a:pt x="93" y="1"/>
                    </a:lnTo>
                    <a:lnTo>
                      <a:pt x="89" y="2"/>
                    </a:lnTo>
                    <a:lnTo>
                      <a:pt x="87" y="2"/>
                    </a:lnTo>
                    <a:lnTo>
                      <a:pt x="85" y="3"/>
                    </a:lnTo>
                    <a:lnTo>
                      <a:pt x="81" y="3"/>
                    </a:lnTo>
                    <a:lnTo>
                      <a:pt x="77" y="2"/>
                    </a:lnTo>
                    <a:lnTo>
                      <a:pt x="75" y="1"/>
                    </a:lnTo>
                    <a:lnTo>
                      <a:pt x="75" y="4"/>
                    </a:lnTo>
                    <a:lnTo>
                      <a:pt x="72" y="5"/>
                    </a:lnTo>
                    <a:lnTo>
                      <a:pt x="73" y="9"/>
                    </a:lnTo>
                    <a:lnTo>
                      <a:pt x="69" y="9"/>
                    </a:lnTo>
                    <a:lnTo>
                      <a:pt x="70" y="11"/>
                    </a:lnTo>
                    <a:lnTo>
                      <a:pt x="70" y="13"/>
                    </a:lnTo>
                    <a:lnTo>
                      <a:pt x="71" y="17"/>
                    </a:lnTo>
                    <a:lnTo>
                      <a:pt x="66" y="15"/>
                    </a:lnTo>
                    <a:lnTo>
                      <a:pt x="63" y="18"/>
                    </a:lnTo>
                    <a:lnTo>
                      <a:pt x="64" y="21"/>
                    </a:lnTo>
                    <a:lnTo>
                      <a:pt x="64" y="22"/>
                    </a:lnTo>
                    <a:lnTo>
                      <a:pt x="62" y="23"/>
                    </a:lnTo>
                    <a:lnTo>
                      <a:pt x="64" y="26"/>
                    </a:lnTo>
                    <a:lnTo>
                      <a:pt x="67" y="26"/>
                    </a:lnTo>
                    <a:lnTo>
                      <a:pt x="64" y="27"/>
                    </a:lnTo>
                    <a:lnTo>
                      <a:pt x="68" y="27"/>
                    </a:lnTo>
                    <a:lnTo>
                      <a:pt x="68" y="29"/>
                    </a:lnTo>
                    <a:lnTo>
                      <a:pt x="66" y="28"/>
                    </a:lnTo>
                    <a:lnTo>
                      <a:pt x="66" y="30"/>
                    </a:lnTo>
                    <a:lnTo>
                      <a:pt x="69" y="30"/>
                    </a:lnTo>
                    <a:lnTo>
                      <a:pt x="67" y="30"/>
                    </a:lnTo>
                    <a:lnTo>
                      <a:pt x="63" y="31"/>
                    </a:lnTo>
                    <a:lnTo>
                      <a:pt x="67" y="34"/>
                    </a:lnTo>
                    <a:lnTo>
                      <a:pt x="63" y="32"/>
                    </a:lnTo>
                    <a:lnTo>
                      <a:pt x="63" y="35"/>
                    </a:lnTo>
                    <a:lnTo>
                      <a:pt x="62" y="38"/>
                    </a:lnTo>
                    <a:lnTo>
                      <a:pt x="61" y="37"/>
                    </a:lnTo>
                    <a:lnTo>
                      <a:pt x="59" y="39"/>
                    </a:lnTo>
                    <a:lnTo>
                      <a:pt x="63" y="38"/>
                    </a:lnTo>
                    <a:lnTo>
                      <a:pt x="67" y="39"/>
                    </a:lnTo>
                    <a:lnTo>
                      <a:pt x="63" y="39"/>
                    </a:lnTo>
                    <a:lnTo>
                      <a:pt x="62" y="41"/>
                    </a:lnTo>
                    <a:lnTo>
                      <a:pt x="64" y="43"/>
                    </a:lnTo>
                    <a:lnTo>
                      <a:pt x="68" y="41"/>
                    </a:lnTo>
                    <a:lnTo>
                      <a:pt x="72" y="36"/>
                    </a:lnTo>
                    <a:lnTo>
                      <a:pt x="72" y="39"/>
                    </a:lnTo>
                    <a:lnTo>
                      <a:pt x="75" y="38"/>
                    </a:lnTo>
                    <a:lnTo>
                      <a:pt x="70" y="39"/>
                    </a:lnTo>
                    <a:lnTo>
                      <a:pt x="69" y="41"/>
                    </a:lnTo>
                    <a:lnTo>
                      <a:pt x="69" y="44"/>
                    </a:lnTo>
                    <a:lnTo>
                      <a:pt x="71" y="44"/>
                    </a:lnTo>
                    <a:lnTo>
                      <a:pt x="69" y="44"/>
                    </a:lnTo>
                    <a:lnTo>
                      <a:pt x="67" y="46"/>
                    </a:lnTo>
                    <a:lnTo>
                      <a:pt x="67" y="48"/>
                    </a:lnTo>
                    <a:lnTo>
                      <a:pt x="66" y="51"/>
                    </a:lnTo>
                    <a:lnTo>
                      <a:pt x="66" y="55"/>
                    </a:lnTo>
                    <a:lnTo>
                      <a:pt x="66" y="57"/>
                    </a:lnTo>
                    <a:lnTo>
                      <a:pt x="64" y="61"/>
                    </a:lnTo>
                    <a:lnTo>
                      <a:pt x="63" y="65"/>
                    </a:lnTo>
                    <a:lnTo>
                      <a:pt x="64" y="65"/>
                    </a:lnTo>
                    <a:lnTo>
                      <a:pt x="67" y="63"/>
                    </a:lnTo>
                    <a:lnTo>
                      <a:pt x="68" y="61"/>
                    </a:lnTo>
                    <a:lnTo>
                      <a:pt x="69" y="53"/>
                    </a:lnTo>
                    <a:lnTo>
                      <a:pt x="71" y="49"/>
                    </a:lnTo>
                    <a:lnTo>
                      <a:pt x="75" y="48"/>
                    </a:lnTo>
                    <a:lnTo>
                      <a:pt x="70" y="52"/>
                    </a:lnTo>
                    <a:lnTo>
                      <a:pt x="72" y="54"/>
                    </a:lnTo>
                    <a:lnTo>
                      <a:pt x="72" y="53"/>
                    </a:lnTo>
                    <a:lnTo>
                      <a:pt x="75" y="55"/>
                    </a:lnTo>
                    <a:lnTo>
                      <a:pt x="77" y="49"/>
                    </a:lnTo>
                    <a:lnTo>
                      <a:pt x="77" y="52"/>
                    </a:lnTo>
                    <a:lnTo>
                      <a:pt x="80" y="54"/>
                    </a:lnTo>
                    <a:lnTo>
                      <a:pt x="77" y="53"/>
                    </a:lnTo>
                    <a:lnTo>
                      <a:pt x="77" y="53"/>
                    </a:lnTo>
                    <a:lnTo>
                      <a:pt x="76" y="56"/>
                    </a:lnTo>
                    <a:lnTo>
                      <a:pt x="76" y="58"/>
                    </a:lnTo>
                    <a:lnTo>
                      <a:pt x="79" y="61"/>
                    </a:lnTo>
                    <a:lnTo>
                      <a:pt x="78" y="63"/>
                    </a:lnTo>
                    <a:lnTo>
                      <a:pt x="75" y="69"/>
                    </a:lnTo>
                    <a:lnTo>
                      <a:pt x="73" y="72"/>
                    </a:lnTo>
                    <a:lnTo>
                      <a:pt x="75" y="73"/>
                    </a:lnTo>
                    <a:lnTo>
                      <a:pt x="72" y="71"/>
                    </a:lnTo>
                    <a:lnTo>
                      <a:pt x="72" y="71"/>
                    </a:lnTo>
                    <a:lnTo>
                      <a:pt x="72" y="73"/>
                    </a:lnTo>
                    <a:lnTo>
                      <a:pt x="76" y="79"/>
                    </a:lnTo>
                    <a:lnTo>
                      <a:pt x="76" y="78"/>
                    </a:lnTo>
                    <a:lnTo>
                      <a:pt x="75" y="75"/>
                    </a:lnTo>
                    <a:lnTo>
                      <a:pt x="78" y="74"/>
                    </a:lnTo>
                    <a:lnTo>
                      <a:pt x="80" y="77"/>
                    </a:lnTo>
                    <a:lnTo>
                      <a:pt x="83" y="75"/>
                    </a:lnTo>
                    <a:lnTo>
                      <a:pt x="83" y="73"/>
                    </a:lnTo>
                    <a:lnTo>
                      <a:pt x="85" y="74"/>
                    </a:lnTo>
                    <a:lnTo>
                      <a:pt x="87" y="74"/>
                    </a:lnTo>
                    <a:lnTo>
                      <a:pt x="87" y="75"/>
                    </a:lnTo>
                    <a:lnTo>
                      <a:pt x="88" y="75"/>
                    </a:lnTo>
                    <a:lnTo>
                      <a:pt x="94" y="72"/>
                    </a:lnTo>
                    <a:lnTo>
                      <a:pt x="102" y="72"/>
                    </a:lnTo>
                    <a:lnTo>
                      <a:pt x="98" y="73"/>
                    </a:lnTo>
                    <a:lnTo>
                      <a:pt x="96" y="75"/>
                    </a:lnTo>
                    <a:lnTo>
                      <a:pt x="94" y="79"/>
                    </a:lnTo>
                    <a:lnTo>
                      <a:pt x="93" y="81"/>
                    </a:lnTo>
                    <a:lnTo>
                      <a:pt x="96" y="83"/>
                    </a:lnTo>
                    <a:lnTo>
                      <a:pt x="98" y="86"/>
                    </a:lnTo>
                    <a:lnTo>
                      <a:pt x="100" y="89"/>
                    </a:lnTo>
                    <a:lnTo>
                      <a:pt x="101" y="87"/>
                    </a:lnTo>
                    <a:lnTo>
                      <a:pt x="102" y="87"/>
                    </a:lnTo>
                    <a:lnTo>
                      <a:pt x="104" y="87"/>
                    </a:lnTo>
                    <a:lnTo>
                      <a:pt x="103" y="91"/>
                    </a:lnTo>
                    <a:lnTo>
                      <a:pt x="101" y="94"/>
                    </a:lnTo>
                    <a:lnTo>
                      <a:pt x="103" y="96"/>
                    </a:lnTo>
                    <a:lnTo>
                      <a:pt x="102" y="96"/>
                    </a:lnTo>
                    <a:lnTo>
                      <a:pt x="101" y="99"/>
                    </a:lnTo>
                    <a:lnTo>
                      <a:pt x="102" y="101"/>
                    </a:lnTo>
                    <a:lnTo>
                      <a:pt x="101" y="101"/>
                    </a:lnTo>
                    <a:lnTo>
                      <a:pt x="101" y="105"/>
                    </a:lnTo>
                    <a:lnTo>
                      <a:pt x="96" y="103"/>
                    </a:lnTo>
                    <a:lnTo>
                      <a:pt x="94" y="104"/>
                    </a:lnTo>
                    <a:lnTo>
                      <a:pt x="92" y="104"/>
                    </a:lnTo>
                    <a:lnTo>
                      <a:pt x="86" y="105"/>
                    </a:lnTo>
                    <a:lnTo>
                      <a:pt x="86" y="104"/>
                    </a:lnTo>
                    <a:lnTo>
                      <a:pt x="83" y="101"/>
                    </a:lnTo>
                    <a:lnTo>
                      <a:pt x="80" y="104"/>
                    </a:lnTo>
                    <a:lnTo>
                      <a:pt x="83" y="107"/>
                    </a:lnTo>
                    <a:lnTo>
                      <a:pt x="85" y="105"/>
                    </a:lnTo>
                    <a:lnTo>
                      <a:pt x="83" y="108"/>
                    </a:lnTo>
                    <a:lnTo>
                      <a:pt x="80" y="111"/>
                    </a:lnTo>
                    <a:lnTo>
                      <a:pt x="77" y="113"/>
                    </a:lnTo>
                    <a:lnTo>
                      <a:pt x="81" y="113"/>
                    </a:lnTo>
                    <a:lnTo>
                      <a:pt x="84" y="111"/>
                    </a:lnTo>
                    <a:lnTo>
                      <a:pt x="86" y="112"/>
                    </a:lnTo>
                    <a:lnTo>
                      <a:pt x="87" y="114"/>
                    </a:lnTo>
                    <a:lnTo>
                      <a:pt x="87" y="115"/>
                    </a:lnTo>
                    <a:lnTo>
                      <a:pt x="88" y="117"/>
                    </a:lnTo>
                    <a:lnTo>
                      <a:pt x="87" y="118"/>
                    </a:lnTo>
                    <a:lnTo>
                      <a:pt x="86" y="121"/>
                    </a:lnTo>
                    <a:lnTo>
                      <a:pt x="84" y="123"/>
                    </a:lnTo>
                    <a:lnTo>
                      <a:pt x="79" y="126"/>
                    </a:lnTo>
                    <a:lnTo>
                      <a:pt x="73" y="128"/>
                    </a:lnTo>
                    <a:lnTo>
                      <a:pt x="71" y="130"/>
                    </a:lnTo>
                    <a:lnTo>
                      <a:pt x="71" y="132"/>
                    </a:lnTo>
                    <a:lnTo>
                      <a:pt x="76" y="133"/>
                    </a:lnTo>
                    <a:lnTo>
                      <a:pt x="75" y="133"/>
                    </a:lnTo>
                    <a:lnTo>
                      <a:pt x="75" y="134"/>
                    </a:lnTo>
                    <a:lnTo>
                      <a:pt x="78" y="134"/>
                    </a:lnTo>
                    <a:lnTo>
                      <a:pt x="80" y="132"/>
                    </a:lnTo>
                    <a:lnTo>
                      <a:pt x="83" y="131"/>
                    </a:lnTo>
                    <a:lnTo>
                      <a:pt x="84" y="133"/>
                    </a:lnTo>
                    <a:lnTo>
                      <a:pt x="87" y="133"/>
                    </a:lnTo>
                    <a:lnTo>
                      <a:pt x="87" y="134"/>
                    </a:lnTo>
                    <a:lnTo>
                      <a:pt x="84" y="135"/>
                    </a:lnTo>
                    <a:lnTo>
                      <a:pt x="87" y="135"/>
                    </a:lnTo>
                    <a:lnTo>
                      <a:pt x="89" y="134"/>
                    </a:lnTo>
                    <a:lnTo>
                      <a:pt x="92" y="135"/>
                    </a:lnTo>
                    <a:lnTo>
                      <a:pt x="94" y="138"/>
                    </a:lnTo>
                    <a:lnTo>
                      <a:pt x="95" y="139"/>
                    </a:lnTo>
                    <a:lnTo>
                      <a:pt x="98" y="139"/>
                    </a:lnTo>
                    <a:lnTo>
                      <a:pt x="102" y="135"/>
                    </a:lnTo>
                    <a:lnTo>
                      <a:pt x="103" y="135"/>
                    </a:lnTo>
                    <a:lnTo>
                      <a:pt x="105" y="135"/>
                    </a:lnTo>
                    <a:lnTo>
                      <a:pt x="110" y="131"/>
                    </a:lnTo>
                    <a:lnTo>
                      <a:pt x="105" y="137"/>
                    </a:lnTo>
                    <a:lnTo>
                      <a:pt x="104" y="138"/>
                    </a:lnTo>
                    <a:lnTo>
                      <a:pt x="102" y="140"/>
                    </a:lnTo>
                    <a:lnTo>
                      <a:pt x="102" y="142"/>
                    </a:lnTo>
                    <a:lnTo>
                      <a:pt x="97" y="142"/>
                    </a:lnTo>
                    <a:lnTo>
                      <a:pt x="94" y="141"/>
                    </a:lnTo>
                    <a:lnTo>
                      <a:pt x="88" y="142"/>
                    </a:lnTo>
                    <a:lnTo>
                      <a:pt x="84" y="146"/>
                    </a:lnTo>
                    <a:lnTo>
                      <a:pt x="81" y="146"/>
                    </a:lnTo>
                    <a:lnTo>
                      <a:pt x="79" y="150"/>
                    </a:lnTo>
                    <a:lnTo>
                      <a:pt x="77" y="152"/>
                    </a:lnTo>
                    <a:lnTo>
                      <a:pt x="75" y="154"/>
                    </a:lnTo>
                    <a:lnTo>
                      <a:pt x="73" y="155"/>
                    </a:lnTo>
                    <a:lnTo>
                      <a:pt x="71" y="158"/>
                    </a:lnTo>
                    <a:lnTo>
                      <a:pt x="69" y="159"/>
                    </a:lnTo>
                    <a:lnTo>
                      <a:pt x="67" y="160"/>
                    </a:lnTo>
                    <a:lnTo>
                      <a:pt x="66" y="163"/>
                    </a:lnTo>
                    <a:lnTo>
                      <a:pt x="68" y="161"/>
                    </a:lnTo>
                    <a:lnTo>
                      <a:pt x="71" y="164"/>
                    </a:lnTo>
                    <a:lnTo>
                      <a:pt x="72" y="164"/>
                    </a:lnTo>
                    <a:lnTo>
                      <a:pt x="75" y="161"/>
                    </a:lnTo>
                    <a:lnTo>
                      <a:pt x="77" y="159"/>
                    </a:lnTo>
                    <a:lnTo>
                      <a:pt x="79" y="158"/>
                    </a:lnTo>
                    <a:lnTo>
                      <a:pt x="83" y="157"/>
                    </a:lnTo>
                    <a:lnTo>
                      <a:pt x="85" y="157"/>
                    </a:lnTo>
                    <a:lnTo>
                      <a:pt x="85" y="156"/>
                    </a:lnTo>
                    <a:lnTo>
                      <a:pt x="85" y="157"/>
                    </a:lnTo>
                    <a:lnTo>
                      <a:pt x="92" y="159"/>
                    </a:lnTo>
                    <a:lnTo>
                      <a:pt x="95" y="157"/>
                    </a:lnTo>
                    <a:lnTo>
                      <a:pt x="95" y="151"/>
                    </a:lnTo>
                    <a:lnTo>
                      <a:pt x="96" y="152"/>
                    </a:lnTo>
                    <a:lnTo>
                      <a:pt x="100" y="151"/>
                    </a:lnTo>
                    <a:lnTo>
                      <a:pt x="104" y="150"/>
                    </a:lnTo>
                    <a:lnTo>
                      <a:pt x="109" y="152"/>
                    </a:lnTo>
                    <a:lnTo>
                      <a:pt x="112" y="152"/>
                    </a:lnTo>
                    <a:lnTo>
                      <a:pt x="115" y="150"/>
                    </a:lnTo>
                    <a:lnTo>
                      <a:pt x="115" y="151"/>
                    </a:lnTo>
                    <a:lnTo>
                      <a:pt x="122" y="150"/>
                    </a:lnTo>
                    <a:lnTo>
                      <a:pt x="124" y="148"/>
                    </a:lnTo>
                    <a:lnTo>
                      <a:pt x="130" y="148"/>
                    </a:lnTo>
                    <a:lnTo>
                      <a:pt x="131" y="150"/>
                    </a:lnTo>
                    <a:lnTo>
                      <a:pt x="135" y="149"/>
                    </a:lnTo>
                    <a:lnTo>
                      <a:pt x="140" y="149"/>
                    </a:lnTo>
                    <a:lnTo>
                      <a:pt x="146" y="150"/>
                    </a:lnTo>
                    <a:lnTo>
                      <a:pt x="149" y="148"/>
                    </a:lnTo>
                    <a:lnTo>
                      <a:pt x="155" y="147"/>
                    </a:lnTo>
                    <a:lnTo>
                      <a:pt x="156" y="144"/>
                    </a:lnTo>
                    <a:lnTo>
                      <a:pt x="160" y="143"/>
                    </a:lnTo>
                    <a:lnTo>
                      <a:pt x="162" y="141"/>
                    </a:lnTo>
                    <a:lnTo>
                      <a:pt x="161" y="139"/>
                    </a:lnTo>
                    <a:lnTo>
                      <a:pt x="155" y="140"/>
                    </a:lnTo>
                    <a:lnTo>
                      <a:pt x="151" y="138"/>
                    </a:lnTo>
                    <a:lnTo>
                      <a:pt x="151" y="137"/>
                    </a:lnTo>
                    <a:lnTo>
                      <a:pt x="148" y="138"/>
                    </a:lnTo>
                    <a:lnTo>
                      <a:pt x="149" y="137"/>
                    </a:lnTo>
                    <a:lnTo>
                      <a:pt x="154" y="135"/>
                    </a:lnTo>
                    <a:lnTo>
                      <a:pt x="153" y="133"/>
                    </a:lnTo>
                    <a:lnTo>
                      <a:pt x="154" y="132"/>
                    </a:lnTo>
                    <a:lnTo>
                      <a:pt x="156" y="131"/>
                    </a:lnTo>
                    <a:lnTo>
                      <a:pt x="160" y="131"/>
                    </a:lnTo>
                    <a:lnTo>
                      <a:pt x="160" y="129"/>
                    </a:lnTo>
                    <a:lnTo>
                      <a:pt x="157" y="129"/>
                    </a:lnTo>
                    <a:lnTo>
                      <a:pt x="163" y="126"/>
                    </a:lnTo>
                    <a:lnTo>
                      <a:pt x="165" y="124"/>
                    </a:lnTo>
                    <a:lnTo>
                      <a:pt x="166" y="118"/>
                    </a:lnTo>
                    <a:lnTo>
                      <a:pt x="166" y="116"/>
                    </a:lnTo>
                    <a:close/>
                    <a:moveTo>
                      <a:pt x="66" y="82"/>
                    </a:moveTo>
                    <a:lnTo>
                      <a:pt x="67" y="81"/>
                    </a:lnTo>
                    <a:lnTo>
                      <a:pt x="67" y="83"/>
                    </a:lnTo>
                    <a:lnTo>
                      <a:pt x="68" y="83"/>
                    </a:lnTo>
                    <a:lnTo>
                      <a:pt x="68" y="80"/>
                    </a:lnTo>
                    <a:lnTo>
                      <a:pt x="67" y="78"/>
                    </a:lnTo>
                    <a:lnTo>
                      <a:pt x="64" y="78"/>
                    </a:lnTo>
                    <a:lnTo>
                      <a:pt x="62" y="79"/>
                    </a:lnTo>
                    <a:lnTo>
                      <a:pt x="62" y="78"/>
                    </a:lnTo>
                    <a:lnTo>
                      <a:pt x="64" y="75"/>
                    </a:lnTo>
                    <a:lnTo>
                      <a:pt x="61" y="71"/>
                    </a:lnTo>
                    <a:lnTo>
                      <a:pt x="61" y="70"/>
                    </a:lnTo>
                    <a:lnTo>
                      <a:pt x="60" y="70"/>
                    </a:lnTo>
                    <a:lnTo>
                      <a:pt x="59" y="67"/>
                    </a:lnTo>
                    <a:lnTo>
                      <a:pt x="53" y="67"/>
                    </a:lnTo>
                    <a:lnTo>
                      <a:pt x="50" y="69"/>
                    </a:lnTo>
                    <a:lnTo>
                      <a:pt x="47" y="67"/>
                    </a:lnTo>
                    <a:lnTo>
                      <a:pt x="45" y="71"/>
                    </a:lnTo>
                    <a:lnTo>
                      <a:pt x="43" y="71"/>
                    </a:lnTo>
                    <a:lnTo>
                      <a:pt x="43" y="70"/>
                    </a:lnTo>
                    <a:lnTo>
                      <a:pt x="45" y="69"/>
                    </a:lnTo>
                    <a:lnTo>
                      <a:pt x="45" y="66"/>
                    </a:lnTo>
                    <a:lnTo>
                      <a:pt x="42" y="65"/>
                    </a:lnTo>
                    <a:lnTo>
                      <a:pt x="40" y="66"/>
                    </a:lnTo>
                    <a:lnTo>
                      <a:pt x="40" y="66"/>
                    </a:lnTo>
                    <a:lnTo>
                      <a:pt x="41" y="69"/>
                    </a:lnTo>
                    <a:lnTo>
                      <a:pt x="38" y="71"/>
                    </a:lnTo>
                    <a:lnTo>
                      <a:pt x="38" y="71"/>
                    </a:lnTo>
                    <a:lnTo>
                      <a:pt x="37" y="69"/>
                    </a:lnTo>
                    <a:lnTo>
                      <a:pt x="35" y="69"/>
                    </a:lnTo>
                    <a:lnTo>
                      <a:pt x="29" y="69"/>
                    </a:lnTo>
                    <a:lnTo>
                      <a:pt x="27" y="71"/>
                    </a:lnTo>
                    <a:lnTo>
                      <a:pt x="28" y="74"/>
                    </a:lnTo>
                    <a:lnTo>
                      <a:pt x="26" y="75"/>
                    </a:lnTo>
                    <a:lnTo>
                      <a:pt x="24" y="79"/>
                    </a:lnTo>
                    <a:lnTo>
                      <a:pt x="32" y="79"/>
                    </a:lnTo>
                    <a:lnTo>
                      <a:pt x="30" y="81"/>
                    </a:lnTo>
                    <a:lnTo>
                      <a:pt x="29" y="81"/>
                    </a:lnTo>
                    <a:lnTo>
                      <a:pt x="28" y="81"/>
                    </a:lnTo>
                    <a:lnTo>
                      <a:pt x="24" y="83"/>
                    </a:lnTo>
                    <a:lnTo>
                      <a:pt x="26" y="87"/>
                    </a:lnTo>
                    <a:lnTo>
                      <a:pt x="20" y="84"/>
                    </a:lnTo>
                    <a:lnTo>
                      <a:pt x="18" y="88"/>
                    </a:lnTo>
                    <a:lnTo>
                      <a:pt x="17" y="87"/>
                    </a:lnTo>
                    <a:lnTo>
                      <a:pt x="15" y="84"/>
                    </a:lnTo>
                    <a:lnTo>
                      <a:pt x="11" y="84"/>
                    </a:lnTo>
                    <a:lnTo>
                      <a:pt x="9" y="86"/>
                    </a:lnTo>
                    <a:lnTo>
                      <a:pt x="6" y="84"/>
                    </a:lnTo>
                    <a:lnTo>
                      <a:pt x="6" y="87"/>
                    </a:lnTo>
                    <a:lnTo>
                      <a:pt x="7" y="87"/>
                    </a:lnTo>
                    <a:lnTo>
                      <a:pt x="7" y="89"/>
                    </a:lnTo>
                    <a:lnTo>
                      <a:pt x="7" y="92"/>
                    </a:lnTo>
                    <a:lnTo>
                      <a:pt x="9" y="92"/>
                    </a:lnTo>
                    <a:lnTo>
                      <a:pt x="11" y="95"/>
                    </a:lnTo>
                    <a:lnTo>
                      <a:pt x="9" y="95"/>
                    </a:lnTo>
                    <a:lnTo>
                      <a:pt x="7" y="97"/>
                    </a:lnTo>
                    <a:lnTo>
                      <a:pt x="10" y="98"/>
                    </a:lnTo>
                    <a:lnTo>
                      <a:pt x="6" y="98"/>
                    </a:lnTo>
                    <a:lnTo>
                      <a:pt x="6" y="99"/>
                    </a:lnTo>
                    <a:lnTo>
                      <a:pt x="3" y="99"/>
                    </a:lnTo>
                    <a:lnTo>
                      <a:pt x="6" y="101"/>
                    </a:lnTo>
                    <a:lnTo>
                      <a:pt x="9" y="104"/>
                    </a:lnTo>
                    <a:lnTo>
                      <a:pt x="11" y="101"/>
                    </a:lnTo>
                    <a:lnTo>
                      <a:pt x="13" y="105"/>
                    </a:lnTo>
                    <a:lnTo>
                      <a:pt x="18" y="104"/>
                    </a:lnTo>
                    <a:lnTo>
                      <a:pt x="19" y="106"/>
                    </a:lnTo>
                    <a:lnTo>
                      <a:pt x="18" y="107"/>
                    </a:lnTo>
                    <a:lnTo>
                      <a:pt x="16" y="106"/>
                    </a:lnTo>
                    <a:lnTo>
                      <a:pt x="13" y="109"/>
                    </a:lnTo>
                    <a:lnTo>
                      <a:pt x="13" y="112"/>
                    </a:lnTo>
                    <a:lnTo>
                      <a:pt x="8" y="117"/>
                    </a:lnTo>
                    <a:lnTo>
                      <a:pt x="12" y="116"/>
                    </a:lnTo>
                    <a:lnTo>
                      <a:pt x="18" y="116"/>
                    </a:lnTo>
                    <a:lnTo>
                      <a:pt x="20" y="113"/>
                    </a:lnTo>
                    <a:lnTo>
                      <a:pt x="20" y="115"/>
                    </a:lnTo>
                    <a:lnTo>
                      <a:pt x="23" y="115"/>
                    </a:lnTo>
                    <a:lnTo>
                      <a:pt x="20" y="115"/>
                    </a:lnTo>
                    <a:lnTo>
                      <a:pt x="13" y="117"/>
                    </a:lnTo>
                    <a:lnTo>
                      <a:pt x="8" y="121"/>
                    </a:lnTo>
                    <a:lnTo>
                      <a:pt x="9" y="123"/>
                    </a:lnTo>
                    <a:lnTo>
                      <a:pt x="2" y="123"/>
                    </a:lnTo>
                    <a:lnTo>
                      <a:pt x="0" y="125"/>
                    </a:lnTo>
                    <a:lnTo>
                      <a:pt x="6" y="125"/>
                    </a:lnTo>
                    <a:lnTo>
                      <a:pt x="9" y="125"/>
                    </a:lnTo>
                    <a:lnTo>
                      <a:pt x="6" y="126"/>
                    </a:lnTo>
                    <a:lnTo>
                      <a:pt x="2" y="128"/>
                    </a:lnTo>
                    <a:lnTo>
                      <a:pt x="0" y="130"/>
                    </a:lnTo>
                    <a:lnTo>
                      <a:pt x="3" y="131"/>
                    </a:lnTo>
                    <a:lnTo>
                      <a:pt x="6" y="131"/>
                    </a:lnTo>
                    <a:lnTo>
                      <a:pt x="10" y="131"/>
                    </a:lnTo>
                    <a:lnTo>
                      <a:pt x="6" y="133"/>
                    </a:lnTo>
                    <a:lnTo>
                      <a:pt x="6" y="134"/>
                    </a:lnTo>
                    <a:lnTo>
                      <a:pt x="8" y="133"/>
                    </a:lnTo>
                    <a:lnTo>
                      <a:pt x="13" y="133"/>
                    </a:lnTo>
                    <a:lnTo>
                      <a:pt x="8" y="135"/>
                    </a:lnTo>
                    <a:lnTo>
                      <a:pt x="11" y="137"/>
                    </a:lnTo>
                    <a:lnTo>
                      <a:pt x="13" y="135"/>
                    </a:lnTo>
                    <a:lnTo>
                      <a:pt x="16" y="137"/>
                    </a:lnTo>
                    <a:lnTo>
                      <a:pt x="28" y="132"/>
                    </a:lnTo>
                    <a:lnTo>
                      <a:pt x="27" y="130"/>
                    </a:lnTo>
                    <a:lnTo>
                      <a:pt x="29" y="130"/>
                    </a:lnTo>
                    <a:lnTo>
                      <a:pt x="30" y="131"/>
                    </a:lnTo>
                    <a:lnTo>
                      <a:pt x="33" y="131"/>
                    </a:lnTo>
                    <a:lnTo>
                      <a:pt x="35" y="128"/>
                    </a:lnTo>
                    <a:lnTo>
                      <a:pt x="37" y="129"/>
                    </a:lnTo>
                    <a:lnTo>
                      <a:pt x="38" y="125"/>
                    </a:lnTo>
                    <a:lnTo>
                      <a:pt x="40" y="125"/>
                    </a:lnTo>
                    <a:lnTo>
                      <a:pt x="43" y="125"/>
                    </a:lnTo>
                    <a:lnTo>
                      <a:pt x="44" y="125"/>
                    </a:lnTo>
                    <a:lnTo>
                      <a:pt x="46" y="122"/>
                    </a:lnTo>
                    <a:lnTo>
                      <a:pt x="47" y="125"/>
                    </a:lnTo>
                    <a:lnTo>
                      <a:pt x="50" y="123"/>
                    </a:lnTo>
                    <a:lnTo>
                      <a:pt x="53" y="124"/>
                    </a:lnTo>
                    <a:lnTo>
                      <a:pt x="55" y="124"/>
                    </a:lnTo>
                    <a:lnTo>
                      <a:pt x="54" y="121"/>
                    </a:lnTo>
                    <a:lnTo>
                      <a:pt x="55" y="121"/>
                    </a:lnTo>
                    <a:lnTo>
                      <a:pt x="58" y="116"/>
                    </a:lnTo>
                    <a:lnTo>
                      <a:pt x="59" y="113"/>
                    </a:lnTo>
                    <a:lnTo>
                      <a:pt x="60" y="111"/>
                    </a:lnTo>
                    <a:lnTo>
                      <a:pt x="60" y="108"/>
                    </a:lnTo>
                    <a:lnTo>
                      <a:pt x="59" y="105"/>
                    </a:lnTo>
                    <a:lnTo>
                      <a:pt x="58" y="103"/>
                    </a:lnTo>
                    <a:lnTo>
                      <a:pt x="59" y="101"/>
                    </a:lnTo>
                    <a:lnTo>
                      <a:pt x="59" y="100"/>
                    </a:lnTo>
                    <a:lnTo>
                      <a:pt x="59" y="100"/>
                    </a:lnTo>
                    <a:lnTo>
                      <a:pt x="56" y="96"/>
                    </a:lnTo>
                    <a:lnTo>
                      <a:pt x="56" y="94"/>
                    </a:lnTo>
                    <a:lnTo>
                      <a:pt x="55" y="91"/>
                    </a:lnTo>
                    <a:lnTo>
                      <a:pt x="56" y="88"/>
                    </a:lnTo>
                    <a:lnTo>
                      <a:pt x="60" y="89"/>
                    </a:lnTo>
                    <a:lnTo>
                      <a:pt x="62" y="87"/>
                    </a:lnTo>
                    <a:lnTo>
                      <a:pt x="67" y="83"/>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1" name="Freeform 91">
                <a:extLst>
                  <a:ext uri="{FF2B5EF4-FFF2-40B4-BE49-F238E27FC236}">
                    <a16:creationId xmlns:a16="http://schemas.microsoft.com/office/drawing/2014/main" id="{A10269FC-DE16-4C18-B1C2-5F4270CA566E}"/>
                  </a:ext>
                </a:extLst>
              </p:cNvPr>
              <p:cNvSpPr>
                <a:spLocks/>
              </p:cNvSpPr>
              <p:nvPr/>
            </p:nvSpPr>
            <p:spPr bwMode="auto">
              <a:xfrm>
                <a:off x="3818" y="1954"/>
                <a:ext cx="15" cy="11"/>
              </a:xfrm>
              <a:custGeom>
                <a:avLst/>
                <a:gdLst>
                  <a:gd name="T0" fmla="*/ 4 w 15"/>
                  <a:gd name="T1" fmla="*/ 7 h 11"/>
                  <a:gd name="T2" fmla="*/ 9 w 15"/>
                  <a:gd name="T3" fmla="*/ 11 h 11"/>
                  <a:gd name="T4" fmla="*/ 12 w 15"/>
                  <a:gd name="T5" fmla="*/ 10 h 11"/>
                  <a:gd name="T6" fmla="*/ 14 w 15"/>
                  <a:gd name="T7" fmla="*/ 10 h 11"/>
                  <a:gd name="T8" fmla="*/ 15 w 15"/>
                  <a:gd name="T9" fmla="*/ 9 h 11"/>
                  <a:gd name="T10" fmla="*/ 15 w 15"/>
                  <a:gd name="T11" fmla="*/ 5 h 11"/>
                  <a:gd name="T12" fmla="*/ 12 w 15"/>
                  <a:gd name="T13" fmla="*/ 0 h 11"/>
                  <a:gd name="T14" fmla="*/ 12 w 15"/>
                  <a:gd name="T15" fmla="*/ 2 h 11"/>
                  <a:gd name="T16" fmla="*/ 9 w 15"/>
                  <a:gd name="T17" fmla="*/ 3 h 11"/>
                  <a:gd name="T18" fmla="*/ 9 w 15"/>
                  <a:gd name="T19" fmla="*/ 1 h 11"/>
                  <a:gd name="T20" fmla="*/ 6 w 15"/>
                  <a:gd name="T21" fmla="*/ 0 h 11"/>
                  <a:gd name="T22" fmla="*/ 3 w 15"/>
                  <a:gd name="T23" fmla="*/ 2 h 11"/>
                  <a:gd name="T24" fmla="*/ 0 w 15"/>
                  <a:gd name="T25" fmla="*/ 2 h 11"/>
                  <a:gd name="T26" fmla="*/ 4 w 15"/>
                  <a:gd name="T27" fmla="*/ 9 h 11"/>
                  <a:gd name="T28" fmla="*/ 4 w 15"/>
                  <a:gd name="T29" fmla="*/ 7 h 11"/>
                  <a:gd name="T30" fmla="*/ 4 w 15"/>
                  <a:gd name="T3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
                    <a:moveTo>
                      <a:pt x="4" y="7"/>
                    </a:moveTo>
                    <a:lnTo>
                      <a:pt x="9" y="11"/>
                    </a:lnTo>
                    <a:lnTo>
                      <a:pt x="12" y="10"/>
                    </a:lnTo>
                    <a:lnTo>
                      <a:pt x="14" y="10"/>
                    </a:lnTo>
                    <a:lnTo>
                      <a:pt x="15" y="9"/>
                    </a:lnTo>
                    <a:lnTo>
                      <a:pt x="15" y="5"/>
                    </a:lnTo>
                    <a:lnTo>
                      <a:pt x="12" y="0"/>
                    </a:lnTo>
                    <a:lnTo>
                      <a:pt x="12" y="2"/>
                    </a:lnTo>
                    <a:lnTo>
                      <a:pt x="9" y="3"/>
                    </a:lnTo>
                    <a:lnTo>
                      <a:pt x="9" y="1"/>
                    </a:lnTo>
                    <a:lnTo>
                      <a:pt x="6" y="0"/>
                    </a:lnTo>
                    <a:lnTo>
                      <a:pt x="3" y="2"/>
                    </a:lnTo>
                    <a:lnTo>
                      <a:pt x="0" y="2"/>
                    </a:lnTo>
                    <a:lnTo>
                      <a:pt x="4" y="9"/>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2" name="Freeform 92">
                <a:extLst>
                  <a:ext uri="{FF2B5EF4-FFF2-40B4-BE49-F238E27FC236}">
                    <a16:creationId xmlns:a16="http://schemas.microsoft.com/office/drawing/2014/main" id="{C9577336-63C5-4190-9FCD-57817BC6B201}"/>
                  </a:ext>
                </a:extLst>
              </p:cNvPr>
              <p:cNvSpPr>
                <a:spLocks/>
              </p:cNvSpPr>
              <p:nvPr/>
            </p:nvSpPr>
            <p:spPr bwMode="auto">
              <a:xfrm>
                <a:off x="3834" y="1945"/>
                <a:ext cx="24" cy="28"/>
              </a:xfrm>
              <a:custGeom>
                <a:avLst/>
                <a:gdLst>
                  <a:gd name="T0" fmla="*/ 13 w 24"/>
                  <a:gd name="T1" fmla="*/ 24 h 28"/>
                  <a:gd name="T2" fmla="*/ 11 w 24"/>
                  <a:gd name="T3" fmla="*/ 23 h 28"/>
                  <a:gd name="T4" fmla="*/ 7 w 24"/>
                  <a:gd name="T5" fmla="*/ 23 h 28"/>
                  <a:gd name="T6" fmla="*/ 5 w 24"/>
                  <a:gd name="T7" fmla="*/ 21 h 28"/>
                  <a:gd name="T8" fmla="*/ 2 w 24"/>
                  <a:gd name="T9" fmla="*/ 22 h 28"/>
                  <a:gd name="T10" fmla="*/ 1 w 24"/>
                  <a:gd name="T11" fmla="*/ 24 h 28"/>
                  <a:gd name="T12" fmla="*/ 8 w 24"/>
                  <a:gd name="T13" fmla="*/ 28 h 28"/>
                  <a:gd name="T14" fmla="*/ 10 w 24"/>
                  <a:gd name="T15" fmla="*/ 27 h 28"/>
                  <a:gd name="T16" fmla="*/ 13 w 24"/>
                  <a:gd name="T17" fmla="*/ 24 h 28"/>
                  <a:gd name="T18" fmla="*/ 14 w 24"/>
                  <a:gd name="T19" fmla="*/ 26 h 28"/>
                  <a:gd name="T20" fmla="*/ 14 w 24"/>
                  <a:gd name="T21" fmla="*/ 28 h 28"/>
                  <a:gd name="T22" fmla="*/ 15 w 24"/>
                  <a:gd name="T23" fmla="*/ 28 h 28"/>
                  <a:gd name="T24" fmla="*/ 16 w 24"/>
                  <a:gd name="T25" fmla="*/ 22 h 28"/>
                  <a:gd name="T26" fmla="*/ 14 w 24"/>
                  <a:gd name="T27" fmla="*/ 20 h 28"/>
                  <a:gd name="T28" fmla="*/ 17 w 24"/>
                  <a:gd name="T29" fmla="*/ 21 h 28"/>
                  <a:gd name="T30" fmla="*/ 16 w 24"/>
                  <a:gd name="T31" fmla="*/ 18 h 28"/>
                  <a:gd name="T32" fmla="*/ 18 w 24"/>
                  <a:gd name="T33" fmla="*/ 15 h 28"/>
                  <a:gd name="T34" fmla="*/ 20 w 24"/>
                  <a:gd name="T35" fmla="*/ 15 h 28"/>
                  <a:gd name="T36" fmla="*/ 18 w 24"/>
                  <a:gd name="T37" fmla="*/ 10 h 28"/>
                  <a:gd name="T38" fmla="*/ 22 w 24"/>
                  <a:gd name="T39" fmla="*/ 9 h 28"/>
                  <a:gd name="T40" fmla="*/ 23 w 24"/>
                  <a:gd name="T41" fmla="*/ 6 h 28"/>
                  <a:gd name="T42" fmla="*/ 23 w 24"/>
                  <a:gd name="T43" fmla="*/ 2 h 28"/>
                  <a:gd name="T44" fmla="*/ 24 w 24"/>
                  <a:gd name="T45" fmla="*/ 1 h 28"/>
                  <a:gd name="T46" fmla="*/ 20 w 24"/>
                  <a:gd name="T47" fmla="*/ 0 h 28"/>
                  <a:gd name="T48" fmla="*/ 18 w 24"/>
                  <a:gd name="T49" fmla="*/ 0 h 28"/>
                  <a:gd name="T50" fmla="*/ 15 w 24"/>
                  <a:gd name="T51" fmla="*/ 1 h 28"/>
                  <a:gd name="T52" fmla="*/ 16 w 24"/>
                  <a:gd name="T53" fmla="*/ 5 h 28"/>
                  <a:gd name="T54" fmla="*/ 15 w 24"/>
                  <a:gd name="T55" fmla="*/ 6 h 28"/>
                  <a:gd name="T56" fmla="*/ 15 w 24"/>
                  <a:gd name="T57" fmla="*/ 4 h 28"/>
                  <a:gd name="T58" fmla="*/ 11 w 24"/>
                  <a:gd name="T59" fmla="*/ 7 h 28"/>
                  <a:gd name="T60" fmla="*/ 10 w 24"/>
                  <a:gd name="T61" fmla="*/ 5 h 28"/>
                  <a:gd name="T62" fmla="*/ 11 w 24"/>
                  <a:gd name="T63" fmla="*/ 2 h 28"/>
                  <a:gd name="T64" fmla="*/ 6 w 24"/>
                  <a:gd name="T65" fmla="*/ 2 h 28"/>
                  <a:gd name="T66" fmla="*/ 8 w 24"/>
                  <a:gd name="T67" fmla="*/ 4 h 28"/>
                  <a:gd name="T68" fmla="*/ 6 w 24"/>
                  <a:gd name="T69" fmla="*/ 6 h 28"/>
                  <a:gd name="T70" fmla="*/ 0 w 24"/>
                  <a:gd name="T71" fmla="*/ 6 h 28"/>
                  <a:gd name="T72" fmla="*/ 2 w 24"/>
                  <a:gd name="T73" fmla="*/ 9 h 28"/>
                  <a:gd name="T74" fmla="*/ 4 w 24"/>
                  <a:gd name="T75" fmla="*/ 11 h 28"/>
                  <a:gd name="T76" fmla="*/ 2 w 24"/>
                  <a:gd name="T77" fmla="*/ 14 h 28"/>
                  <a:gd name="T78" fmla="*/ 4 w 24"/>
                  <a:gd name="T79" fmla="*/ 14 h 28"/>
                  <a:gd name="T80" fmla="*/ 6 w 24"/>
                  <a:gd name="T81" fmla="*/ 16 h 28"/>
                  <a:gd name="T82" fmla="*/ 11 w 24"/>
                  <a:gd name="T83" fmla="*/ 16 h 28"/>
                  <a:gd name="T84" fmla="*/ 10 w 24"/>
                  <a:gd name="T85" fmla="*/ 19 h 28"/>
                  <a:gd name="T86" fmla="*/ 14 w 24"/>
                  <a:gd name="T87" fmla="*/ 20 h 28"/>
                  <a:gd name="T88" fmla="*/ 11 w 24"/>
                  <a:gd name="T89" fmla="*/ 23 h 28"/>
                  <a:gd name="T90" fmla="*/ 13 w 24"/>
                  <a:gd name="T91" fmla="*/ 24 h 28"/>
                  <a:gd name="T92" fmla="*/ 13 w 24"/>
                  <a:gd name="T9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28">
                    <a:moveTo>
                      <a:pt x="13" y="24"/>
                    </a:moveTo>
                    <a:lnTo>
                      <a:pt x="11" y="23"/>
                    </a:lnTo>
                    <a:lnTo>
                      <a:pt x="7" y="23"/>
                    </a:lnTo>
                    <a:lnTo>
                      <a:pt x="5" y="21"/>
                    </a:lnTo>
                    <a:lnTo>
                      <a:pt x="2" y="22"/>
                    </a:lnTo>
                    <a:lnTo>
                      <a:pt x="1" y="24"/>
                    </a:lnTo>
                    <a:lnTo>
                      <a:pt x="8" y="28"/>
                    </a:lnTo>
                    <a:lnTo>
                      <a:pt x="10" y="27"/>
                    </a:lnTo>
                    <a:lnTo>
                      <a:pt x="13" y="24"/>
                    </a:lnTo>
                    <a:lnTo>
                      <a:pt x="14" y="26"/>
                    </a:lnTo>
                    <a:lnTo>
                      <a:pt x="14" y="28"/>
                    </a:lnTo>
                    <a:lnTo>
                      <a:pt x="15" y="28"/>
                    </a:lnTo>
                    <a:lnTo>
                      <a:pt x="16" y="22"/>
                    </a:lnTo>
                    <a:lnTo>
                      <a:pt x="14" y="20"/>
                    </a:lnTo>
                    <a:lnTo>
                      <a:pt x="17" y="21"/>
                    </a:lnTo>
                    <a:lnTo>
                      <a:pt x="16" y="18"/>
                    </a:lnTo>
                    <a:lnTo>
                      <a:pt x="18" y="15"/>
                    </a:lnTo>
                    <a:lnTo>
                      <a:pt x="20" y="15"/>
                    </a:lnTo>
                    <a:lnTo>
                      <a:pt x="18" y="10"/>
                    </a:lnTo>
                    <a:lnTo>
                      <a:pt x="22" y="9"/>
                    </a:lnTo>
                    <a:lnTo>
                      <a:pt x="23" y="6"/>
                    </a:lnTo>
                    <a:lnTo>
                      <a:pt x="23" y="2"/>
                    </a:lnTo>
                    <a:lnTo>
                      <a:pt x="24" y="1"/>
                    </a:lnTo>
                    <a:lnTo>
                      <a:pt x="20" y="0"/>
                    </a:lnTo>
                    <a:lnTo>
                      <a:pt x="18" y="0"/>
                    </a:lnTo>
                    <a:lnTo>
                      <a:pt x="15" y="1"/>
                    </a:lnTo>
                    <a:lnTo>
                      <a:pt x="16" y="5"/>
                    </a:lnTo>
                    <a:lnTo>
                      <a:pt x="15" y="6"/>
                    </a:lnTo>
                    <a:lnTo>
                      <a:pt x="15" y="4"/>
                    </a:lnTo>
                    <a:lnTo>
                      <a:pt x="11" y="7"/>
                    </a:lnTo>
                    <a:lnTo>
                      <a:pt x="10" y="5"/>
                    </a:lnTo>
                    <a:lnTo>
                      <a:pt x="11" y="2"/>
                    </a:lnTo>
                    <a:lnTo>
                      <a:pt x="6" y="2"/>
                    </a:lnTo>
                    <a:lnTo>
                      <a:pt x="8" y="4"/>
                    </a:lnTo>
                    <a:lnTo>
                      <a:pt x="6" y="6"/>
                    </a:lnTo>
                    <a:lnTo>
                      <a:pt x="0" y="6"/>
                    </a:lnTo>
                    <a:lnTo>
                      <a:pt x="2" y="9"/>
                    </a:lnTo>
                    <a:lnTo>
                      <a:pt x="4" y="11"/>
                    </a:lnTo>
                    <a:lnTo>
                      <a:pt x="2" y="14"/>
                    </a:lnTo>
                    <a:lnTo>
                      <a:pt x="4" y="14"/>
                    </a:lnTo>
                    <a:lnTo>
                      <a:pt x="6" y="16"/>
                    </a:lnTo>
                    <a:lnTo>
                      <a:pt x="11" y="16"/>
                    </a:lnTo>
                    <a:lnTo>
                      <a:pt x="10" y="19"/>
                    </a:lnTo>
                    <a:lnTo>
                      <a:pt x="14" y="20"/>
                    </a:lnTo>
                    <a:lnTo>
                      <a:pt x="11" y="23"/>
                    </a:lnTo>
                    <a:lnTo>
                      <a:pt x="13" y="24"/>
                    </a:lnTo>
                    <a:lnTo>
                      <a:pt x="1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3" name="Freeform 93">
                <a:extLst>
                  <a:ext uri="{FF2B5EF4-FFF2-40B4-BE49-F238E27FC236}">
                    <a16:creationId xmlns:a16="http://schemas.microsoft.com/office/drawing/2014/main" id="{CF30EC5E-FA48-40A3-9BBA-361BD570A006}"/>
                  </a:ext>
                </a:extLst>
              </p:cNvPr>
              <p:cNvSpPr>
                <a:spLocks/>
              </p:cNvSpPr>
              <p:nvPr/>
            </p:nvSpPr>
            <p:spPr bwMode="auto">
              <a:xfrm>
                <a:off x="3933" y="1908"/>
                <a:ext cx="12" cy="21"/>
              </a:xfrm>
              <a:custGeom>
                <a:avLst/>
                <a:gdLst>
                  <a:gd name="T0" fmla="*/ 3 w 12"/>
                  <a:gd name="T1" fmla="*/ 18 h 21"/>
                  <a:gd name="T2" fmla="*/ 3 w 12"/>
                  <a:gd name="T3" fmla="*/ 17 h 21"/>
                  <a:gd name="T4" fmla="*/ 6 w 12"/>
                  <a:gd name="T5" fmla="*/ 15 h 21"/>
                  <a:gd name="T6" fmla="*/ 8 w 12"/>
                  <a:gd name="T7" fmla="*/ 13 h 21"/>
                  <a:gd name="T8" fmla="*/ 9 w 12"/>
                  <a:gd name="T9" fmla="*/ 9 h 21"/>
                  <a:gd name="T10" fmla="*/ 9 w 12"/>
                  <a:gd name="T11" fmla="*/ 5 h 21"/>
                  <a:gd name="T12" fmla="*/ 12 w 12"/>
                  <a:gd name="T13" fmla="*/ 4 h 21"/>
                  <a:gd name="T14" fmla="*/ 12 w 12"/>
                  <a:gd name="T15" fmla="*/ 0 h 21"/>
                  <a:gd name="T16" fmla="*/ 9 w 12"/>
                  <a:gd name="T17" fmla="*/ 3 h 21"/>
                  <a:gd name="T18" fmla="*/ 6 w 12"/>
                  <a:gd name="T19" fmla="*/ 3 h 21"/>
                  <a:gd name="T20" fmla="*/ 4 w 12"/>
                  <a:gd name="T21" fmla="*/ 4 h 21"/>
                  <a:gd name="T22" fmla="*/ 1 w 12"/>
                  <a:gd name="T23" fmla="*/ 7 h 21"/>
                  <a:gd name="T24" fmla="*/ 0 w 12"/>
                  <a:gd name="T25" fmla="*/ 9 h 21"/>
                  <a:gd name="T26" fmla="*/ 1 w 12"/>
                  <a:gd name="T27" fmla="*/ 13 h 21"/>
                  <a:gd name="T28" fmla="*/ 1 w 12"/>
                  <a:gd name="T29" fmla="*/ 15 h 21"/>
                  <a:gd name="T30" fmla="*/ 2 w 12"/>
                  <a:gd name="T31" fmla="*/ 17 h 21"/>
                  <a:gd name="T32" fmla="*/ 1 w 12"/>
                  <a:gd name="T33" fmla="*/ 21 h 21"/>
                  <a:gd name="T34" fmla="*/ 3 w 12"/>
                  <a:gd name="T35" fmla="*/ 18 h 21"/>
                  <a:gd name="T36" fmla="*/ 3 w 12"/>
                  <a:gd name="T3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1">
                    <a:moveTo>
                      <a:pt x="3" y="18"/>
                    </a:moveTo>
                    <a:lnTo>
                      <a:pt x="3" y="17"/>
                    </a:lnTo>
                    <a:lnTo>
                      <a:pt x="6" y="15"/>
                    </a:lnTo>
                    <a:lnTo>
                      <a:pt x="8" y="13"/>
                    </a:lnTo>
                    <a:lnTo>
                      <a:pt x="9" y="9"/>
                    </a:lnTo>
                    <a:lnTo>
                      <a:pt x="9" y="5"/>
                    </a:lnTo>
                    <a:lnTo>
                      <a:pt x="12" y="4"/>
                    </a:lnTo>
                    <a:lnTo>
                      <a:pt x="12" y="0"/>
                    </a:lnTo>
                    <a:lnTo>
                      <a:pt x="9" y="3"/>
                    </a:lnTo>
                    <a:lnTo>
                      <a:pt x="6" y="3"/>
                    </a:lnTo>
                    <a:lnTo>
                      <a:pt x="4" y="4"/>
                    </a:lnTo>
                    <a:lnTo>
                      <a:pt x="1" y="7"/>
                    </a:lnTo>
                    <a:lnTo>
                      <a:pt x="0" y="9"/>
                    </a:lnTo>
                    <a:lnTo>
                      <a:pt x="1" y="13"/>
                    </a:lnTo>
                    <a:lnTo>
                      <a:pt x="1" y="15"/>
                    </a:lnTo>
                    <a:lnTo>
                      <a:pt x="2" y="17"/>
                    </a:lnTo>
                    <a:lnTo>
                      <a:pt x="1" y="21"/>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4" name="Freeform 94">
                <a:extLst>
                  <a:ext uri="{FF2B5EF4-FFF2-40B4-BE49-F238E27FC236}">
                    <a16:creationId xmlns:a16="http://schemas.microsoft.com/office/drawing/2014/main" id="{FB6340D0-6216-4071-8941-173AB845D7B7}"/>
                  </a:ext>
                </a:extLst>
              </p:cNvPr>
              <p:cNvSpPr>
                <a:spLocks/>
              </p:cNvSpPr>
              <p:nvPr/>
            </p:nvSpPr>
            <p:spPr bwMode="auto">
              <a:xfrm>
                <a:off x="3985" y="1895"/>
                <a:ext cx="18" cy="14"/>
              </a:xfrm>
              <a:custGeom>
                <a:avLst/>
                <a:gdLst>
                  <a:gd name="T0" fmla="*/ 1 w 18"/>
                  <a:gd name="T1" fmla="*/ 14 h 14"/>
                  <a:gd name="T2" fmla="*/ 4 w 18"/>
                  <a:gd name="T3" fmla="*/ 11 h 14"/>
                  <a:gd name="T4" fmla="*/ 4 w 18"/>
                  <a:gd name="T5" fmla="*/ 9 h 14"/>
                  <a:gd name="T6" fmla="*/ 8 w 18"/>
                  <a:gd name="T7" fmla="*/ 8 h 14"/>
                  <a:gd name="T8" fmla="*/ 10 w 18"/>
                  <a:gd name="T9" fmla="*/ 8 h 14"/>
                  <a:gd name="T10" fmla="*/ 16 w 18"/>
                  <a:gd name="T11" fmla="*/ 4 h 14"/>
                  <a:gd name="T12" fmla="*/ 18 w 18"/>
                  <a:gd name="T13" fmla="*/ 3 h 14"/>
                  <a:gd name="T14" fmla="*/ 17 w 18"/>
                  <a:gd name="T15" fmla="*/ 1 h 14"/>
                  <a:gd name="T16" fmla="*/ 13 w 18"/>
                  <a:gd name="T17" fmla="*/ 0 h 14"/>
                  <a:gd name="T18" fmla="*/ 11 w 18"/>
                  <a:gd name="T19" fmla="*/ 1 h 14"/>
                  <a:gd name="T20" fmla="*/ 8 w 18"/>
                  <a:gd name="T21" fmla="*/ 0 h 14"/>
                  <a:gd name="T22" fmla="*/ 5 w 18"/>
                  <a:gd name="T23" fmla="*/ 1 h 14"/>
                  <a:gd name="T24" fmla="*/ 3 w 18"/>
                  <a:gd name="T25" fmla="*/ 2 h 14"/>
                  <a:gd name="T26" fmla="*/ 0 w 18"/>
                  <a:gd name="T27" fmla="*/ 2 h 14"/>
                  <a:gd name="T28" fmla="*/ 1 w 18"/>
                  <a:gd name="T29" fmla="*/ 4 h 14"/>
                  <a:gd name="T30" fmla="*/ 0 w 18"/>
                  <a:gd name="T31" fmla="*/ 8 h 14"/>
                  <a:gd name="T32" fmla="*/ 2 w 18"/>
                  <a:gd name="T33" fmla="*/ 9 h 14"/>
                  <a:gd name="T34" fmla="*/ 1 w 18"/>
                  <a:gd name="T35" fmla="*/ 14 h 14"/>
                  <a:gd name="T36" fmla="*/ 1 w 18"/>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 y="14"/>
                    </a:moveTo>
                    <a:lnTo>
                      <a:pt x="4" y="11"/>
                    </a:lnTo>
                    <a:lnTo>
                      <a:pt x="4" y="9"/>
                    </a:lnTo>
                    <a:lnTo>
                      <a:pt x="8" y="8"/>
                    </a:lnTo>
                    <a:lnTo>
                      <a:pt x="10" y="8"/>
                    </a:lnTo>
                    <a:lnTo>
                      <a:pt x="16" y="4"/>
                    </a:lnTo>
                    <a:lnTo>
                      <a:pt x="18" y="3"/>
                    </a:lnTo>
                    <a:lnTo>
                      <a:pt x="17" y="1"/>
                    </a:lnTo>
                    <a:lnTo>
                      <a:pt x="13" y="0"/>
                    </a:lnTo>
                    <a:lnTo>
                      <a:pt x="11" y="1"/>
                    </a:lnTo>
                    <a:lnTo>
                      <a:pt x="8" y="0"/>
                    </a:lnTo>
                    <a:lnTo>
                      <a:pt x="5" y="1"/>
                    </a:lnTo>
                    <a:lnTo>
                      <a:pt x="3" y="2"/>
                    </a:lnTo>
                    <a:lnTo>
                      <a:pt x="0" y="2"/>
                    </a:lnTo>
                    <a:lnTo>
                      <a:pt x="1" y="4"/>
                    </a:lnTo>
                    <a:lnTo>
                      <a:pt x="0" y="8"/>
                    </a:lnTo>
                    <a:lnTo>
                      <a:pt x="2" y="9"/>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5" name="Freeform 95">
                <a:extLst>
                  <a:ext uri="{FF2B5EF4-FFF2-40B4-BE49-F238E27FC236}">
                    <a16:creationId xmlns:a16="http://schemas.microsoft.com/office/drawing/2014/main" id="{C2C67D9D-48BA-4FCC-88E1-725DF08981A0}"/>
                  </a:ext>
                </a:extLst>
              </p:cNvPr>
              <p:cNvSpPr>
                <a:spLocks/>
              </p:cNvSpPr>
              <p:nvPr/>
            </p:nvSpPr>
            <p:spPr bwMode="auto">
              <a:xfrm>
                <a:off x="3987" y="1886"/>
                <a:ext cx="12" cy="8"/>
              </a:xfrm>
              <a:custGeom>
                <a:avLst/>
                <a:gdLst>
                  <a:gd name="T0" fmla="*/ 8 w 12"/>
                  <a:gd name="T1" fmla="*/ 0 h 8"/>
                  <a:gd name="T2" fmla="*/ 6 w 12"/>
                  <a:gd name="T3" fmla="*/ 2 h 8"/>
                  <a:gd name="T4" fmla="*/ 0 w 12"/>
                  <a:gd name="T5" fmla="*/ 3 h 8"/>
                  <a:gd name="T6" fmla="*/ 6 w 12"/>
                  <a:gd name="T7" fmla="*/ 4 h 8"/>
                  <a:gd name="T8" fmla="*/ 7 w 12"/>
                  <a:gd name="T9" fmla="*/ 8 h 8"/>
                  <a:gd name="T10" fmla="*/ 12 w 12"/>
                  <a:gd name="T11" fmla="*/ 4 h 8"/>
                  <a:gd name="T12" fmla="*/ 10 w 12"/>
                  <a:gd name="T13" fmla="*/ 1 h 8"/>
                  <a:gd name="T14" fmla="*/ 8 w 12"/>
                  <a:gd name="T15" fmla="*/ 0 h 8"/>
                  <a:gd name="T16" fmla="*/ 8 w 1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0"/>
                    </a:moveTo>
                    <a:lnTo>
                      <a:pt x="6" y="2"/>
                    </a:lnTo>
                    <a:lnTo>
                      <a:pt x="0" y="3"/>
                    </a:lnTo>
                    <a:lnTo>
                      <a:pt x="6" y="4"/>
                    </a:lnTo>
                    <a:lnTo>
                      <a:pt x="7" y="8"/>
                    </a:lnTo>
                    <a:lnTo>
                      <a:pt x="12" y="4"/>
                    </a:lnTo>
                    <a:lnTo>
                      <a:pt x="10"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6" name="Freeform 96">
                <a:extLst>
                  <a:ext uri="{FF2B5EF4-FFF2-40B4-BE49-F238E27FC236}">
                    <a16:creationId xmlns:a16="http://schemas.microsoft.com/office/drawing/2014/main" id="{FF0FE1DD-FF7E-4C06-8344-7EFA254F3F1F}"/>
                  </a:ext>
                </a:extLst>
              </p:cNvPr>
              <p:cNvSpPr>
                <a:spLocks noEditPoints="1"/>
              </p:cNvSpPr>
              <p:nvPr/>
            </p:nvSpPr>
            <p:spPr bwMode="auto">
              <a:xfrm>
                <a:off x="3831" y="1352"/>
                <a:ext cx="226" cy="119"/>
              </a:xfrm>
              <a:custGeom>
                <a:avLst/>
                <a:gdLst>
                  <a:gd name="T0" fmla="*/ 130 w 226"/>
                  <a:gd name="T1" fmla="*/ 47 h 119"/>
                  <a:gd name="T2" fmla="*/ 111 w 226"/>
                  <a:gd name="T3" fmla="*/ 39 h 119"/>
                  <a:gd name="T4" fmla="*/ 94 w 226"/>
                  <a:gd name="T5" fmla="*/ 35 h 119"/>
                  <a:gd name="T6" fmla="*/ 84 w 226"/>
                  <a:gd name="T7" fmla="*/ 21 h 119"/>
                  <a:gd name="T8" fmla="*/ 72 w 226"/>
                  <a:gd name="T9" fmla="*/ 19 h 119"/>
                  <a:gd name="T10" fmla="*/ 73 w 226"/>
                  <a:gd name="T11" fmla="*/ 42 h 119"/>
                  <a:gd name="T12" fmla="*/ 54 w 226"/>
                  <a:gd name="T13" fmla="*/ 23 h 119"/>
                  <a:gd name="T14" fmla="*/ 45 w 226"/>
                  <a:gd name="T15" fmla="*/ 35 h 119"/>
                  <a:gd name="T16" fmla="*/ 35 w 226"/>
                  <a:gd name="T17" fmla="*/ 26 h 119"/>
                  <a:gd name="T18" fmla="*/ 28 w 226"/>
                  <a:gd name="T19" fmla="*/ 23 h 119"/>
                  <a:gd name="T20" fmla="*/ 10 w 226"/>
                  <a:gd name="T21" fmla="*/ 23 h 119"/>
                  <a:gd name="T22" fmla="*/ 3 w 226"/>
                  <a:gd name="T23" fmla="*/ 33 h 119"/>
                  <a:gd name="T24" fmla="*/ 19 w 226"/>
                  <a:gd name="T25" fmla="*/ 41 h 119"/>
                  <a:gd name="T26" fmla="*/ 5 w 226"/>
                  <a:gd name="T27" fmla="*/ 48 h 119"/>
                  <a:gd name="T28" fmla="*/ 22 w 226"/>
                  <a:gd name="T29" fmla="*/ 61 h 119"/>
                  <a:gd name="T30" fmla="*/ 33 w 226"/>
                  <a:gd name="T31" fmla="*/ 70 h 119"/>
                  <a:gd name="T32" fmla="*/ 48 w 226"/>
                  <a:gd name="T33" fmla="*/ 63 h 119"/>
                  <a:gd name="T34" fmla="*/ 61 w 226"/>
                  <a:gd name="T35" fmla="*/ 52 h 119"/>
                  <a:gd name="T36" fmla="*/ 76 w 226"/>
                  <a:gd name="T37" fmla="*/ 60 h 119"/>
                  <a:gd name="T38" fmla="*/ 87 w 226"/>
                  <a:gd name="T39" fmla="*/ 65 h 119"/>
                  <a:gd name="T40" fmla="*/ 63 w 226"/>
                  <a:gd name="T41" fmla="*/ 70 h 119"/>
                  <a:gd name="T42" fmla="*/ 38 w 226"/>
                  <a:gd name="T43" fmla="*/ 80 h 119"/>
                  <a:gd name="T44" fmla="*/ 60 w 226"/>
                  <a:gd name="T45" fmla="*/ 83 h 119"/>
                  <a:gd name="T46" fmla="*/ 85 w 226"/>
                  <a:gd name="T47" fmla="*/ 80 h 119"/>
                  <a:gd name="T48" fmla="*/ 70 w 226"/>
                  <a:gd name="T49" fmla="*/ 90 h 119"/>
                  <a:gd name="T50" fmla="*/ 55 w 226"/>
                  <a:gd name="T51" fmla="*/ 91 h 119"/>
                  <a:gd name="T52" fmla="*/ 51 w 226"/>
                  <a:gd name="T53" fmla="*/ 101 h 119"/>
                  <a:gd name="T54" fmla="*/ 79 w 226"/>
                  <a:gd name="T55" fmla="*/ 107 h 119"/>
                  <a:gd name="T56" fmla="*/ 73 w 226"/>
                  <a:gd name="T57" fmla="*/ 113 h 119"/>
                  <a:gd name="T58" fmla="*/ 85 w 226"/>
                  <a:gd name="T59" fmla="*/ 112 h 119"/>
                  <a:gd name="T60" fmla="*/ 101 w 226"/>
                  <a:gd name="T61" fmla="*/ 92 h 119"/>
                  <a:gd name="T62" fmla="*/ 113 w 226"/>
                  <a:gd name="T63" fmla="*/ 69 h 119"/>
                  <a:gd name="T64" fmla="*/ 135 w 226"/>
                  <a:gd name="T65" fmla="*/ 58 h 119"/>
                  <a:gd name="T66" fmla="*/ 200 w 226"/>
                  <a:gd name="T67" fmla="*/ 9 h 119"/>
                  <a:gd name="T68" fmla="*/ 182 w 226"/>
                  <a:gd name="T69" fmla="*/ 7 h 119"/>
                  <a:gd name="T70" fmla="*/ 172 w 226"/>
                  <a:gd name="T71" fmla="*/ 3 h 119"/>
                  <a:gd name="T72" fmla="*/ 161 w 226"/>
                  <a:gd name="T73" fmla="*/ 15 h 119"/>
                  <a:gd name="T74" fmla="*/ 139 w 226"/>
                  <a:gd name="T75" fmla="*/ 9 h 119"/>
                  <a:gd name="T76" fmla="*/ 124 w 226"/>
                  <a:gd name="T77" fmla="*/ 7 h 119"/>
                  <a:gd name="T78" fmla="*/ 118 w 226"/>
                  <a:gd name="T79" fmla="*/ 14 h 119"/>
                  <a:gd name="T80" fmla="*/ 112 w 226"/>
                  <a:gd name="T81" fmla="*/ 15 h 119"/>
                  <a:gd name="T82" fmla="*/ 112 w 226"/>
                  <a:gd name="T83" fmla="*/ 24 h 119"/>
                  <a:gd name="T84" fmla="*/ 156 w 226"/>
                  <a:gd name="T85" fmla="*/ 23 h 119"/>
                  <a:gd name="T86" fmla="*/ 141 w 226"/>
                  <a:gd name="T87" fmla="*/ 29 h 119"/>
                  <a:gd name="T88" fmla="*/ 136 w 226"/>
                  <a:gd name="T89" fmla="*/ 33 h 119"/>
                  <a:gd name="T90" fmla="*/ 166 w 226"/>
                  <a:gd name="T91" fmla="*/ 40 h 119"/>
                  <a:gd name="T92" fmla="*/ 206 w 226"/>
                  <a:gd name="T93" fmla="*/ 34 h 119"/>
                  <a:gd name="T94" fmla="*/ 225 w 226"/>
                  <a:gd name="T95" fmla="*/ 16 h 119"/>
                  <a:gd name="T96" fmla="*/ 157 w 226"/>
                  <a:gd name="T97" fmla="*/ 64 h 119"/>
                  <a:gd name="T98" fmla="*/ 135 w 226"/>
                  <a:gd name="T99" fmla="*/ 65 h 119"/>
                  <a:gd name="T100" fmla="*/ 180 w 226"/>
                  <a:gd name="T101" fmla="*/ 81 h 119"/>
                  <a:gd name="T102" fmla="*/ 167 w 226"/>
                  <a:gd name="T103" fmla="*/ 69 h 119"/>
                  <a:gd name="T104" fmla="*/ 149 w 226"/>
                  <a:gd name="T105" fmla="*/ 81 h 119"/>
                  <a:gd name="T106" fmla="*/ 148 w 226"/>
                  <a:gd name="T107" fmla="*/ 92 h 119"/>
                  <a:gd name="T108" fmla="*/ 166 w 226"/>
                  <a:gd name="T109" fmla="*/ 98 h 119"/>
                  <a:gd name="T110" fmla="*/ 193 w 226"/>
                  <a:gd name="T111"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119">
                    <a:moveTo>
                      <a:pt x="135" y="58"/>
                    </a:moveTo>
                    <a:lnTo>
                      <a:pt x="138" y="57"/>
                    </a:lnTo>
                    <a:lnTo>
                      <a:pt x="140" y="58"/>
                    </a:lnTo>
                    <a:lnTo>
                      <a:pt x="146" y="57"/>
                    </a:lnTo>
                    <a:lnTo>
                      <a:pt x="148" y="55"/>
                    </a:lnTo>
                    <a:lnTo>
                      <a:pt x="147" y="51"/>
                    </a:lnTo>
                    <a:lnTo>
                      <a:pt x="136" y="49"/>
                    </a:lnTo>
                    <a:lnTo>
                      <a:pt x="130" y="47"/>
                    </a:lnTo>
                    <a:lnTo>
                      <a:pt x="128" y="47"/>
                    </a:lnTo>
                    <a:lnTo>
                      <a:pt x="124" y="42"/>
                    </a:lnTo>
                    <a:lnTo>
                      <a:pt x="119" y="41"/>
                    </a:lnTo>
                    <a:lnTo>
                      <a:pt x="115" y="42"/>
                    </a:lnTo>
                    <a:lnTo>
                      <a:pt x="113" y="42"/>
                    </a:lnTo>
                    <a:lnTo>
                      <a:pt x="111" y="40"/>
                    </a:lnTo>
                    <a:lnTo>
                      <a:pt x="107" y="39"/>
                    </a:lnTo>
                    <a:lnTo>
                      <a:pt x="111" y="39"/>
                    </a:lnTo>
                    <a:lnTo>
                      <a:pt x="111" y="36"/>
                    </a:lnTo>
                    <a:lnTo>
                      <a:pt x="111" y="33"/>
                    </a:lnTo>
                    <a:lnTo>
                      <a:pt x="110" y="31"/>
                    </a:lnTo>
                    <a:lnTo>
                      <a:pt x="104" y="27"/>
                    </a:lnTo>
                    <a:lnTo>
                      <a:pt x="101" y="30"/>
                    </a:lnTo>
                    <a:lnTo>
                      <a:pt x="99" y="32"/>
                    </a:lnTo>
                    <a:lnTo>
                      <a:pt x="97" y="35"/>
                    </a:lnTo>
                    <a:lnTo>
                      <a:pt x="94" y="35"/>
                    </a:lnTo>
                    <a:lnTo>
                      <a:pt x="96" y="33"/>
                    </a:lnTo>
                    <a:lnTo>
                      <a:pt x="94" y="30"/>
                    </a:lnTo>
                    <a:lnTo>
                      <a:pt x="99" y="26"/>
                    </a:lnTo>
                    <a:lnTo>
                      <a:pt x="99" y="24"/>
                    </a:lnTo>
                    <a:lnTo>
                      <a:pt x="94" y="19"/>
                    </a:lnTo>
                    <a:lnTo>
                      <a:pt x="88" y="18"/>
                    </a:lnTo>
                    <a:lnTo>
                      <a:pt x="85" y="17"/>
                    </a:lnTo>
                    <a:lnTo>
                      <a:pt x="84" y="21"/>
                    </a:lnTo>
                    <a:lnTo>
                      <a:pt x="81" y="19"/>
                    </a:lnTo>
                    <a:lnTo>
                      <a:pt x="80" y="16"/>
                    </a:lnTo>
                    <a:lnTo>
                      <a:pt x="78" y="15"/>
                    </a:lnTo>
                    <a:lnTo>
                      <a:pt x="76" y="15"/>
                    </a:lnTo>
                    <a:lnTo>
                      <a:pt x="74" y="17"/>
                    </a:lnTo>
                    <a:lnTo>
                      <a:pt x="74" y="17"/>
                    </a:lnTo>
                    <a:lnTo>
                      <a:pt x="76" y="21"/>
                    </a:lnTo>
                    <a:lnTo>
                      <a:pt x="72" y="19"/>
                    </a:lnTo>
                    <a:lnTo>
                      <a:pt x="70" y="22"/>
                    </a:lnTo>
                    <a:lnTo>
                      <a:pt x="73" y="31"/>
                    </a:lnTo>
                    <a:lnTo>
                      <a:pt x="74" y="36"/>
                    </a:lnTo>
                    <a:lnTo>
                      <a:pt x="80" y="47"/>
                    </a:lnTo>
                    <a:lnTo>
                      <a:pt x="80" y="50"/>
                    </a:lnTo>
                    <a:lnTo>
                      <a:pt x="78" y="48"/>
                    </a:lnTo>
                    <a:lnTo>
                      <a:pt x="77" y="44"/>
                    </a:lnTo>
                    <a:lnTo>
                      <a:pt x="73" y="42"/>
                    </a:lnTo>
                    <a:lnTo>
                      <a:pt x="71" y="41"/>
                    </a:lnTo>
                    <a:lnTo>
                      <a:pt x="70" y="39"/>
                    </a:lnTo>
                    <a:lnTo>
                      <a:pt x="68" y="36"/>
                    </a:lnTo>
                    <a:lnTo>
                      <a:pt x="65" y="31"/>
                    </a:lnTo>
                    <a:lnTo>
                      <a:pt x="65" y="29"/>
                    </a:lnTo>
                    <a:lnTo>
                      <a:pt x="60" y="24"/>
                    </a:lnTo>
                    <a:lnTo>
                      <a:pt x="56" y="23"/>
                    </a:lnTo>
                    <a:lnTo>
                      <a:pt x="54" y="23"/>
                    </a:lnTo>
                    <a:lnTo>
                      <a:pt x="51" y="25"/>
                    </a:lnTo>
                    <a:lnTo>
                      <a:pt x="51" y="29"/>
                    </a:lnTo>
                    <a:lnTo>
                      <a:pt x="48" y="29"/>
                    </a:lnTo>
                    <a:lnTo>
                      <a:pt x="45" y="31"/>
                    </a:lnTo>
                    <a:lnTo>
                      <a:pt x="48" y="36"/>
                    </a:lnTo>
                    <a:lnTo>
                      <a:pt x="48" y="39"/>
                    </a:lnTo>
                    <a:lnTo>
                      <a:pt x="45" y="38"/>
                    </a:lnTo>
                    <a:lnTo>
                      <a:pt x="45" y="35"/>
                    </a:lnTo>
                    <a:lnTo>
                      <a:pt x="42" y="33"/>
                    </a:lnTo>
                    <a:lnTo>
                      <a:pt x="39" y="33"/>
                    </a:lnTo>
                    <a:lnTo>
                      <a:pt x="36" y="32"/>
                    </a:lnTo>
                    <a:lnTo>
                      <a:pt x="38" y="29"/>
                    </a:lnTo>
                    <a:lnTo>
                      <a:pt x="36" y="29"/>
                    </a:lnTo>
                    <a:lnTo>
                      <a:pt x="30" y="30"/>
                    </a:lnTo>
                    <a:lnTo>
                      <a:pt x="27" y="29"/>
                    </a:lnTo>
                    <a:lnTo>
                      <a:pt x="35" y="26"/>
                    </a:lnTo>
                    <a:lnTo>
                      <a:pt x="38" y="25"/>
                    </a:lnTo>
                    <a:lnTo>
                      <a:pt x="40" y="25"/>
                    </a:lnTo>
                    <a:lnTo>
                      <a:pt x="44" y="25"/>
                    </a:lnTo>
                    <a:lnTo>
                      <a:pt x="46" y="24"/>
                    </a:lnTo>
                    <a:lnTo>
                      <a:pt x="45" y="21"/>
                    </a:lnTo>
                    <a:lnTo>
                      <a:pt x="43" y="21"/>
                    </a:lnTo>
                    <a:lnTo>
                      <a:pt x="37" y="21"/>
                    </a:lnTo>
                    <a:lnTo>
                      <a:pt x="28" y="23"/>
                    </a:lnTo>
                    <a:lnTo>
                      <a:pt x="26" y="23"/>
                    </a:lnTo>
                    <a:lnTo>
                      <a:pt x="22" y="22"/>
                    </a:lnTo>
                    <a:lnTo>
                      <a:pt x="21" y="24"/>
                    </a:lnTo>
                    <a:lnTo>
                      <a:pt x="22" y="26"/>
                    </a:lnTo>
                    <a:lnTo>
                      <a:pt x="20" y="26"/>
                    </a:lnTo>
                    <a:lnTo>
                      <a:pt x="18" y="24"/>
                    </a:lnTo>
                    <a:lnTo>
                      <a:pt x="16" y="21"/>
                    </a:lnTo>
                    <a:lnTo>
                      <a:pt x="10" y="23"/>
                    </a:lnTo>
                    <a:lnTo>
                      <a:pt x="8" y="25"/>
                    </a:lnTo>
                    <a:lnTo>
                      <a:pt x="9" y="27"/>
                    </a:lnTo>
                    <a:lnTo>
                      <a:pt x="7" y="27"/>
                    </a:lnTo>
                    <a:lnTo>
                      <a:pt x="3" y="29"/>
                    </a:lnTo>
                    <a:lnTo>
                      <a:pt x="5" y="30"/>
                    </a:lnTo>
                    <a:lnTo>
                      <a:pt x="3" y="30"/>
                    </a:lnTo>
                    <a:lnTo>
                      <a:pt x="0" y="31"/>
                    </a:lnTo>
                    <a:lnTo>
                      <a:pt x="3" y="33"/>
                    </a:lnTo>
                    <a:lnTo>
                      <a:pt x="3" y="35"/>
                    </a:lnTo>
                    <a:lnTo>
                      <a:pt x="7" y="41"/>
                    </a:lnTo>
                    <a:lnTo>
                      <a:pt x="8" y="44"/>
                    </a:lnTo>
                    <a:lnTo>
                      <a:pt x="11" y="43"/>
                    </a:lnTo>
                    <a:lnTo>
                      <a:pt x="13" y="41"/>
                    </a:lnTo>
                    <a:lnTo>
                      <a:pt x="13" y="38"/>
                    </a:lnTo>
                    <a:lnTo>
                      <a:pt x="19" y="38"/>
                    </a:lnTo>
                    <a:lnTo>
                      <a:pt x="19" y="41"/>
                    </a:lnTo>
                    <a:lnTo>
                      <a:pt x="16" y="42"/>
                    </a:lnTo>
                    <a:lnTo>
                      <a:pt x="16" y="46"/>
                    </a:lnTo>
                    <a:lnTo>
                      <a:pt x="18" y="48"/>
                    </a:lnTo>
                    <a:lnTo>
                      <a:pt x="21" y="50"/>
                    </a:lnTo>
                    <a:lnTo>
                      <a:pt x="18" y="50"/>
                    </a:lnTo>
                    <a:lnTo>
                      <a:pt x="16" y="49"/>
                    </a:lnTo>
                    <a:lnTo>
                      <a:pt x="9" y="47"/>
                    </a:lnTo>
                    <a:lnTo>
                      <a:pt x="5" y="48"/>
                    </a:lnTo>
                    <a:lnTo>
                      <a:pt x="9" y="50"/>
                    </a:lnTo>
                    <a:lnTo>
                      <a:pt x="13" y="52"/>
                    </a:lnTo>
                    <a:lnTo>
                      <a:pt x="11" y="52"/>
                    </a:lnTo>
                    <a:lnTo>
                      <a:pt x="11" y="55"/>
                    </a:lnTo>
                    <a:lnTo>
                      <a:pt x="13" y="58"/>
                    </a:lnTo>
                    <a:lnTo>
                      <a:pt x="17" y="59"/>
                    </a:lnTo>
                    <a:lnTo>
                      <a:pt x="19" y="59"/>
                    </a:lnTo>
                    <a:lnTo>
                      <a:pt x="22" y="61"/>
                    </a:lnTo>
                    <a:lnTo>
                      <a:pt x="25" y="61"/>
                    </a:lnTo>
                    <a:lnTo>
                      <a:pt x="31" y="61"/>
                    </a:lnTo>
                    <a:lnTo>
                      <a:pt x="19" y="63"/>
                    </a:lnTo>
                    <a:lnTo>
                      <a:pt x="22" y="65"/>
                    </a:lnTo>
                    <a:lnTo>
                      <a:pt x="25" y="67"/>
                    </a:lnTo>
                    <a:lnTo>
                      <a:pt x="28" y="68"/>
                    </a:lnTo>
                    <a:lnTo>
                      <a:pt x="29" y="72"/>
                    </a:lnTo>
                    <a:lnTo>
                      <a:pt x="33" y="70"/>
                    </a:lnTo>
                    <a:lnTo>
                      <a:pt x="38" y="72"/>
                    </a:lnTo>
                    <a:lnTo>
                      <a:pt x="40" y="69"/>
                    </a:lnTo>
                    <a:lnTo>
                      <a:pt x="44" y="70"/>
                    </a:lnTo>
                    <a:lnTo>
                      <a:pt x="46" y="68"/>
                    </a:lnTo>
                    <a:lnTo>
                      <a:pt x="47" y="66"/>
                    </a:lnTo>
                    <a:lnTo>
                      <a:pt x="50" y="66"/>
                    </a:lnTo>
                    <a:lnTo>
                      <a:pt x="52" y="64"/>
                    </a:lnTo>
                    <a:lnTo>
                      <a:pt x="48" y="63"/>
                    </a:lnTo>
                    <a:lnTo>
                      <a:pt x="51" y="59"/>
                    </a:lnTo>
                    <a:lnTo>
                      <a:pt x="50" y="57"/>
                    </a:lnTo>
                    <a:lnTo>
                      <a:pt x="52" y="56"/>
                    </a:lnTo>
                    <a:lnTo>
                      <a:pt x="55" y="56"/>
                    </a:lnTo>
                    <a:lnTo>
                      <a:pt x="55" y="59"/>
                    </a:lnTo>
                    <a:lnTo>
                      <a:pt x="57" y="58"/>
                    </a:lnTo>
                    <a:lnTo>
                      <a:pt x="60" y="56"/>
                    </a:lnTo>
                    <a:lnTo>
                      <a:pt x="61" y="52"/>
                    </a:lnTo>
                    <a:lnTo>
                      <a:pt x="64" y="52"/>
                    </a:lnTo>
                    <a:lnTo>
                      <a:pt x="64" y="56"/>
                    </a:lnTo>
                    <a:lnTo>
                      <a:pt x="63" y="58"/>
                    </a:lnTo>
                    <a:lnTo>
                      <a:pt x="61" y="60"/>
                    </a:lnTo>
                    <a:lnTo>
                      <a:pt x="62" y="63"/>
                    </a:lnTo>
                    <a:lnTo>
                      <a:pt x="64" y="64"/>
                    </a:lnTo>
                    <a:lnTo>
                      <a:pt x="70" y="63"/>
                    </a:lnTo>
                    <a:lnTo>
                      <a:pt x="76" y="60"/>
                    </a:lnTo>
                    <a:lnTo>
                      <a:pt x="77" y="58"/>
                    </a:lnTo>
                    <a:lnTo>
                      <a:pt x="80" y="57"/>
                    </a:lnTo>
                    <a:lnTo>
                      <a:pt x="80" y="59"/>
                    </a:lnTo>
                    <a:lnTo>
                      <a:pt x="78" y="61"/>
                    </a:lnTo>
                    <a:lnTo>
                      <a:pt x="78" y="64"/>
                    </a:lnTo>
                    <a:lnTo>
                      <a:pt x="81" y="65"/>
                    </a:lnTo>
                    <a:lnTo>
                      <a:pt x="84" y="66"/>
                    </a:lnTo>
                    <a:lnTo>
                      <a:pt x="87" y="65"/>
                    </a:lnTo>
                    <a:lnTo>
                      <a:pt x="89" y="65"/>
                    </a:lnTo>
                    <a:lnTo>
                      <a:pt x="84" y="67"/>
                    </a:lnTo>
                    <a:lnTo>
                      <a:pt x="81" y="67"/>
                    </a:lnTo>
                    <a:lnTo>
                      <a:pt x="72" y="67"/>
                    </a:lnTo>
                    <a:lnTo>
                      <a:pt x="70" y="67"/>
                    </a:lnTo>
                    <a:lnTo>
                      <a:pt x="67" y="68"/>
                    </a:lnTo>
                    <a:lnTo>
                      <a:pt x="67" y="70"/>
                    </a:lnTo>
                    <a:lnTo>
                      <a:pt x="63" y="70"/>
                    </a:lnTo>
                    <a:lnTo>
                      <a:pt x="55" y="74"/>
                    </a:lnTo>
                    <a:lnTo>
                      <a:pt x="50" y="75"/>
                    </a:lnTo>
                    <a:lnTo>
                      <a:pt x="46" y="74"/>
                    </a:lnTo>
                    <a:lnTo>
                      <a:pt x="46" y="77"/>
                    </a:lnTo>
                    <a:lnTo>
                      <a:pt x="44" y="75"/>
                    </a:lnTo>
                    <a:lnTo>
                      <a:pt x="40" y="75"/>
                    </a:lnTo>
                    <a:lnTo>
                      <a:pt x="38" y="77"/>
                    </a:lnTo>
                    <a:lnTo>
                      <a:pt x="38" y="80"/>
                    </a:lnTo>
                    <a:lnTo>
                      <a:pt x="39" y="83"/>
                    </a:lnTo>
                    <a:lnTo>
                      <a:pt x="40" y="85"/>
                    </a:lnTo>
                    <a:lnTo>
                      <a:pt x="43" y="85"/>
                    </a:lnTo>
                    <a:lnTo>
                      <a:pt x="46" y="84"/>
                    </a:lnTo>
                    <a:lnTo>
                      <a:pt x="48" y="84"/>
                    </a:lnTo>
                    <a:lnTo>
                      <a:pt x="52" y="84"/>
                    </a:lnTo>
                    <a:lnTo>
                      <a:pt x="56" y="83"/>
                    </a:lnTo>
                    <a:lnTo>
                      <a:pt x="60" y="83"/>
                    </a:lnTo>
                    <a:lnTo>
                      <a:pt x="62" y="81"/>
                    </a:lnTo>
                    <a:lnTo>
                      <a:pt x="65" y="81"/>
                    </a:lnTo>
                    <a:lnTo>
                      <a:pt x="68" y="82"/>
                    </a:lnTo>
                    <a:lnTo>
                      <a:pt x="71" y="82"/>
                    </a:lnTo>
                    <a:lnTo>
                      <a:pt x="73" y="82"/>
                    </a:lnTo>
                    <a:lnTo>
                      <a:pt x="79" y="82"/>
                    </a:lnTo>
                    <a:lnTo>
                      <a:pt x="82" y="80"/>
                    </a:lnTo>
                    <a:lnTo>
                      <a:pt x="85" y="80"/>
                    </a:lnTo>
                    <a:lnTo>
                      <a:pt x="84" y="82"/>
                    </a:lnTo>
                    <a:lnTo>
                      <a:pt x="86" y="84"/>
                    </a:lnTo>
                    <a:lnTo>
                      <a:pt x="84" y="83"/>
                    </a:lnTo>
                    <a:lnTo>
                      <a:pt x="69" y="84"/>
                    </a:lnTo>
                    <a:lnTo>
                      <a:pt x="61" y="85"/>
                    </a:lnTo>
                    <a:lnTo>
                      <a:pt x="57" y="86"/>
                    </a:lnTo>
                    <a:lnTo>
                      <a:pt x="55" y="87"/>
                    </a:lnTo>
                    <a:lnTo>
                      <a:pt x="70" y="90"/>
                    </a:lnTo>
                    <a:lnTo>
                      <a:pt x="72" y="92"/>
                    </a:lnTo>
                    <a:lnTo>
                      <a:pt x="74" y="93"/>
                    </a:lnTo>
                    <a:lnTo>
                      <a:pt x="72" y="93"/>
                    </a:lnTo>
                    <a:lnTo>
                      <a:pt x="70" y="91"/>
                    </a:lnTo>
                    <a:lnTo>
                      <a:pt x="67" y="91"/>
                    </a:lnTo>
                    <a:lnTo>
                      <a:pt x="64" y="91"/>
                    </a:lnTo>
                    <a:lnTo>
                      <a:pt x="59" y="90"/>
                    </a:lnTo>
                    <a:lnTo>
                      <a:pt x="55" y="91"/>
                    </a:lnTo>
                    <a:lnTo>
                      <a:pt x="53" y="92"/>
                    </a:lnTo>
                    <a:lnTo>
                      <a:pt x="51" y="90"/>
                    </a:lnTo>
                    <a:lnTo>
                      <a:pt x="47" y="90"/>
                    </a:lnTo>
                    <a:lnTo>
                      <a:pt x="45" y="90"/>
                    </a:lnTo>
                    <a:lnTo>
                      <a:pt x="42" y="91"/>
                    </a:lnTo>
                    <a:lnTo>
                      <a:pt x="43" y="94"/>
                    </a:lnTo>
                    <a:lnTo>
                      <a:pt x="47" y="100"/>
                    </a:lnTo>
                    <a:lnTo>
                      <a:pt x="51" y="101"/>
                    </a:lnTo>
                    <a:lnTo>
                      <a:pt x="53" y="101"/>
                    </a:lnTo>
                    <a:lnTo>
                      <a:pt x="56" y="102"/>
                    </a:lnTo>
                    <a:lnTo>
                      <a:pt x="59" y="104"/>
                    </a:lnTo>
                    <a:lnTo>
                      <a:pt x="62" y="106"/>
                    </a:lnTo>
                    <a:lnTo>
                      <a:pt x="68" y="107"/>
                    </a:lnTo>
                    <a:lnTo>
                      <a:pt x="70" y="104"/>
                    </a:lnTo>
                    <a:lnTo>
                      <a:pt x="73" y="106"/>
                    </a:lnTo>
                    <a:lnTo>
                      <a:pt x="79" y="107"/>
                    </a:lnTo>
                    <a:lnTo>
                      <a:pt x="76" y="108"/>
                    </a:lnTo>
                    <a:lnTo>
                      <a:pt x="73" y="107"/>
                    </a:lnTo>
                    <a:lnTo>
                      <a:pt x="70" y="108"/>
                    </a:lnTo>
                    <a:lnTo>
                      <a:pt x="68" y="108"/>
                    </a:lnTo>
                    <a:lnTo>
                      <a:pt x="64" y="110"/>
                    </a:lnTo>
                    <a:lnTo>
                      <a:pt x="68" y="111"/>
                    </a:lnTo>
                    <a:lnTo>
                      <a:pt x="70" y="112"/>
                    </a:lnTo>
                    <a:lnTo>
                      <a:pt x="73" y="113"/>
                    </a:lnTo>
                    <a:lnTo>
                      <a:pt x="76" y="116"/>
                    </a:lnTo>
                    <a:lnTo>
                      <a:pt x="76" y="119"/>
                    </a:lnTo>
                    <a:lnTo>
                      <a:pt x="79" y="118"/>
                    </a:lnTo>
                    <a:lnTo>
                      <a:pt x="81" y="119"/>
                    </a:lnTo>
                    <a:lnTo>
                      <a:pt x="84" y="118"/>
                    </a:lnTo>
                    <a:lnTo>
                      <a:pt x="87" y="116"/>
                    </a:lnTo>
                    <a:lnTo>
                      <a:pt x="87" y="113"/>
                    </a:lnTo>
                    <a:lnTo>
                      <a:pt x="85" y="112"/>
                    </a:lnTo>
                    <a:lnTo>
                      <a:pt x="89" y="108"/>
                    </a:lnTo>
                    <a:lnTo>
                      <a:pt x="87" y="104"/>
                    </a:lnTo>
                    <a:lnTo>
                      <a:pt x="90" y="104"/>
                    </a:lnTo>
                    <a:lnTo>
                      <a:pt x="93" y="99"/>
                    </a:lnTo>
                    <a:lnTo>
                      <a:pt x="94" y="97"/>
                    </a:lnTo>
                    <a:lnTo>
                      <a:pt x="95" y="93"/>
                    </a:lnTo>
                    <a:lnTo>
                      <a:pt x="98" y="92"/>
                    </a:lnTo>
                    <a:lnTo>
                      <a:pt x="101" y="92"/>
                    </a:lnTo>
                    <a:lnTo>
                      <a:pt x="104" y="90"/>
                    </a:lnTo>
                    <a:lnTo>
                      <a:pt x="105" y="84"/>
                    </a:lnTo>
                    <a:lnTo>
                      <a:pt x="105" y="78"/>
                    </a:lnTo>
                    <a:lnTo>
                      <a:pt x="106" y="76"/>
                    </a:lnTo>
                    <a:lnTo>
                      <a:pt x="112" y="76"/>
                    </a:lnTo>
                    <a:lnTo>
                      <a:pt x="114" y="74"/>
                    </a:lnTo>
                    <a:lnTo>
                      <a:pt x="112" y="72"/>
                    </a:lnTo>
                    <a:lnTo>
                      <a:pt x="113" y="69"/>
                    </a:lnTo>
                    <a:lnTo>
                      <a:pt x="114" y="66"/>
                    </a:lnTo>
                    <a:lnTo>
                      <a:pt x="113" y="64"/>
                    </a:lnTo>
                    <a:lnTo>
                      <a:pt x="119" y="63"/>
                    </a:lnTo>
                    <a:lnTo>
                      <a:pt x="121" y="60"/>
                    </a:lnTo>
                    <a:lnTo>
                      <a:pt x="124" y="59"/>
                    </a:lnTo>
                    <a:lnTo>
                      <a:pt x="128" y="59"/>
                    </a:lnTo>
                    <a:lnTo>
                      <a:pt x="132" y="58"/>
                    </a:lnTo>
                    <a:lnTo>
                      <a:pt x="135" y="58"/>
                    </a:lnTo>
                    <a:close/>
                    <a:moveTo>
                      <a:pt x="226" y="14"/>
                    </a:moveTo>
                    <a:lnTo>
                      <a:pt x="224" y="13"/>
                    </a:lnTo>
                    <a:lnTo>
                      <a:pt x="221" y="10"/>
                    </a:lnTo>
                    <a:lnTo>
                      <a:pt x="218" y="10"/>
                    </a:lnTo>
                    <a:lnTo>
                      <a:pt x="209" y="10"/>
                    </a:lnTo>
                    <a:lnTo>
                      <a:pt x="206" y="10"/>
                    </a:lnTo>
                    <a:lnTo>
                      <a:pt x="204" y="9"/>
                    </a:lnTo>
                    <a:lnTo>
                      <a:pt x="200" y="9"/>
                    </a:lnTo>
                    <a:lnTo>
                      <a:pt x="198" y="8"/>
                    </a:lnTo>
                    <a:lnTo>
                      <a:pt x="195" y="8"/>
                    </a:lnTo>
                    <a:lnTo>
                      <a:pt x="193" y="6"/>
                    </a:lnTo>
                    <a:lnTo>
                      <a:pt x="191" y="7"/>
                    </a:lnTo>
                    <a:lnTo>
                      <a:pt x="188" y="5"/>
                    </a:lnTo>
                    <a:lnTo>
                      <a:pt x="185" y="5"/>
                    </a:lnTo>
                    <a:lnTo>
                      <a:pt x="185" y="7"/>
                    </a:lnTo>
                    <a:lnTo>
                      <a:pt x="182" y="7"/>
                    </a:lnTo>
                    <a:lnTo>
                      <a:pt x="180" y="7"/>
                    </a:lnTo>
                    <a:lnTo>
                      <a:pt x="179" y="9"/>
                    </a:lnTo>
                    <a:lnTo>
                      <a:pt x="176" y="13"/>
                    </a:lnTo>
                    <a:lnTo>
                      <a:pt x="171" y="10"/>
                    </a:lnTo>
                    <a:lnTo>
                      <a:pt x="170" y="8"/>
                    </a:lnTo>
                    <a:lnTo>
                      <a:pt x="173" y="7"/>
                    </a:lnTo>
                    <a:lnTo>
                      <a:pt x="172" y="5"/>
                    </a:lnTo>
                    <a:lnTo>
                      <a:pt x="172" y="3"/>
                    </a:lnTo>
                    <a:lnTo>
                      <a:pt x="166" y="0"/>
                    </a:lnTo>
                    <a:lnTo>
                      <a:pt x="165" y="6"/>
                    </a:lnTo>
                    <a:lnTo>
                      <a:pt x="164" y="3"/>
                    </a:lnTo>
                    <a:lnTo>
                      <a:pt x="162" y="3"/>
                    </a:lnTo>
                    <a:lnTo>
                      <a:pt x="159" y="6"/>
                    </a:lnTo>
                    <a:lnTo>
                      <a:pt x="163" y="7"/>
                    </a:lnTo>
                    <a:lnTo>
                      <a:pt x="161" y="13"/>
                    </a:lnTo>
                    <a:lnTo>
                      <a:pt x="161" y="15"/>
                    </a:lnTo>
                    <a:lnTo>
                      <a:pt x="159" y="16"/>
                    </a:lnTo>
                    <a:lnTo>
                      <a:pt x="157" y="16"/>
                    </a:lnTo>
                    <a:lnTo>
                      <a:pt x="156" y="14"/>
                    </a:lnTo>
                    <a:lnTo>
                      <a:pt x="154" y="13"/>
                    </a:lnTo>
                    <a:lnTo>
                      <a:pt x="150" y="13"/>
                    </a:lnTo>
                    <a:lnTo>
                      <a:pt x="153" y="9"/>
                    </a:lnTo>
                    <a:lnTo>
                      <a:pt x="150" y="7"/>
                    </a:lnTo>
                    <a:lnTo>
                      <a:pt x="139" y="9"/>
                    </a:lnTo>
                    <a:lnTo>
                      <a:pt x="138" y="7"/>
                    </a:lnTo>
                    <a:lnTo>
                      <a:pt x="136" y="7"/>
                    </a:lnTo>
                    <a:lnTo>
                      <a:pt x="133" y="5"/>
                    </a:lnTo>
                    <a:lnTo>
                      <a:pt x="130" y="3"/>
                    </a:lnTo>
                    <a:lnTo>
                      <a:pt x="122" y="0"/>
                    </a:lnTo>
                    <a:lnTo>
                      <a:pt x="120" y="4"/>
                    </a:lnTo>
                    <a:lnTo>
                      <a:pt x="125" y="5"/>
                    </a:lnTo>
                    <a:lnTo>
                      <a:pt x="124" y="7"/>
                    </a:lnTo>
                    <a:lnTo>
                      <a:pt x="122" y="9"/>
                    </a:lnTo>
                    <a:lnTo>
                      <a:pt x="119" y="7"/>
                    </a:lnTo>
                    <a:lnTo>
                      <a:pt x="116" y="6"/>
                    </a:lnTo>
                    <a:lnTo>
                      <a:pt x="113" y="6"/>
                    </a:lnTo>
                    <a:lnTo>
                      <a:pt x="114" y="8"/>
                    </a:lnTo>
                    <a:lnTo>
                      <a:pt x="118" y="10"/>
                    </a:lnTo>
                    <a:lnTo>
                      <a:pt x="120" y="10"/>
                    </a:lnTo>
                    <a:lnTo>
                      <a:pt x="118" y="14"/>
                    </a:lnTo>
                    <a:lnTo>
                      <a:pt x="112" y="10"/>
                    </a:lnTo>
                    <a:lnTo>
                      <a:pt x="110" y="10"/>
                    </a:lnTo>
                    <a:lnTo>
                      <a:pt x="101" y="10"/>
                    </a:lnTo>
                    <a:lnTo>
                      <a:pt x="97" y="12"/>
                    </a:lnTo>
                    <a:lnTo>
                      <a:pt x="103" y="14"/>
                    </a:lnTo>
                    <a:lnTo>
                      <a:pt x="106" y="15"/>
                    </a:lnTo>
                    <a:lnTo>
                      <a:pt x="108" y="15"/>
                    </a:lnTo>
                    <a:lnTo>
                      <a:pt x="112" y="15"/>
                    </a:lnTo>
                    <a:lnTo>
                      <a:pt x="111" y="16"/>
                    </a:lnTo>
                    <a:lnTo>
                      <a:pt x="108" y="16"/>
                    </a:lnTo>
                    <a:lnTo>
                      <a:pt x="105" y="18"/>
                    </a:lnTo>
                    <a:lnTo>
                      <a:pt x="103" y="18"/>
                    </a:lnTo>
                    <a:lnTo>
                      <a:pt x="104" y="22"/>
                    </a:lnTo>
                    <a:lnTo>
                      <a:pt x="106" y="23"/>
                    </a:lnTo>
                    <a:lnTo>
                      <a:pt x="110" y="24"/>
                    </a:lnTo>
                    <a:lnTo>
                      <a:pt x="112" y="24"/>
                    </a:lnTo>
                    <a:lnTo>
                      <a:pt x="119" y="24"/>
                    </a:lnTo>
                    <a:lnTo>
                      <a:pt x="121" y="25"/>
                    </a:lnTo>
                    <a:lnTo>
                      <a:pt x="128" y="24"/>
                    </a:lnTo>
                    <a:lnTo>
                      <a:pt x="133" y="23"/>
                    </a:lnTo>
                    <a:lnTo>
                      <a:pt x="141" y="22"/>
                    </a:lnTo>
                    <a:lnTo>
                      <a:pt x="150" y="22"/>
                    </a:lnTo>
                    <a:lnTo>
                      <a:pt x="154" y="24"/>
                    </a:lnTo>
                    <a:lnTo>
                      <a:pt x="156" y="23"/>
                    </a:lnTo>
                    <a:lnTo>
                      <a:pt x="159" y="23"/>
                    </a:lnTo>
                    <a:lnTo>
                      <a:pt x="156" y="24"/>
                    </a:lnTo>
                    <a:lnTo>
                      <a:pt x="154" y="24"/>
                    </a:lnTo>
                    <a:lnTo>
                      <a:pt x="150" y="25"/>
                    </a:lnTo>
                    <a:lnTo>
                      <a:pt x="141" y="25"/>
                    </a:lnTo>
                    <a:lnTo>
                      <a:pt x="136" y="26"/>
                    </a:lnTo>
                    <a:lnTo>
                      <a:pt x="139" y="29"/>
                    </a:lnTo>
                    <a:lnTo>
                      <a:pt x="141" y="29"/>
                    </a:lnTo>
                    <a:lnTo>
                      <a:pt x="133" y="29"/>
                    </a:lnTo>
                    <a:lnTo>
                      <a:pt x="130" y="27"/>
                    </a:lnTo>
                    <a:lnTo>
                      <a:pt x="128" y="27"/>
                    </a:lnTo>
                    <a:lnTo>
                      <a:pt x="124" y="27"/>
                    </a:lnTo>
                    <a:lnTo>
                      <a:pt x="123" y="31"/>
                    </a:lnTo>
                    <a:lnTo>
                      <a:pt x="128" y="32"/>
                    </a:lnTo>
                    <a:lnTo>
                      <a:pt x="130" y="33"/>
                    </a:lnTo>
                    <a:lnTo>
                      <a:pt x="136" y="33"/>
                    </a:lnTo>
                    <a:lnTo>
                      <a:pt x="141" y="35"/>
                    </a:lnTo>
                    <a:lnTo>
                      <a:pt x="147" y="35"/>
                    </a:lnTo>
                    <a:lnTo>
                      <a:pt x="149" y="35"/>
                    </a:lnTo>
                    <a:lnTo>
                      <a:pt x="153" y="35"/>
                    </a:lnTo>
                    <a:lnTo>
                      <a:pt x="158" y="34"/>
                    </a:lnTo>
                    <a:lnTo>
                      <a:pt x="164" y="35"/>
                    </a:lnTo>
                    <a:lnTo>
                      <a:pt x="164" y="38"/>
                    </a:lnTo>
                    <a:lnTo>
                      <a:pt x="166" y="40"/>
                    </a:lnTo>
                    <a:lnTo>
                      <a:pt x="170" y="41"/>
                    </a:lnTo>
                    <a:lnTo>
                      <a:pt x="175" y="41"/>
                    </a:lnTo>
                    <a:lnTo>
                      <a:pt x="181" y="41"/>
                    </a:lnTo>
                    <a:lnTo>
                      <a:pt x="183" y="41"/>
                    </a:lnTo>
                    <a:lnTo>
                      <a:pt x="185" y="38"/>
                    </a:lnTo>
                    <a:lnTo>
                      <a:pt x="195" y="35"/>
                    </a:lnTo>
                    <a:lnTo>
                      <a:pt x="197" y="38"/>
                    </a:lnTo>
                    <a:lnTo>
                      <a:pt x="206" y="34"/>
                    </a:lnTo>
                    <a:lnTo>
                      <a:pt x="208" y="32"/>
                    </a:lnTo>
                    <a:lnTo>
                      <a:pt x="208" y="30"/>
                    </a:lnTo>
                    <a:lnTo>
                      <a:pt x="210" y="27"/>
                    </a:lnTo>
                    <a:lnTo>
                      <a:pt x="216" y="25"/>
                    </a:lnTo>
                    <a:lnTo>
                      <a:pt x="222" y="22"/>
                    </a:lnTo>
                    <a:lnTo>
                      <a:pt x="225" y="21"/>
                    </a:lnTo>
                    <a:lnTo>
                      <a:pt x="226" y="18"/>
                    </a:lnTo>
                    <a:lnTo>
                      <a:pt x="225" y="16"/>
                    </a:lnTo>
                    <a:lnTo>
                      <a:pt x="226" y="14"/>
                    </a:lnTo>
                    <a:close/>
                    <a:moveTo>
                      <a:pt x="139" y="70"/>
                    </a:moveTo>
                    <a:lnTo>
                      <a:pt x="142" y="72"/>
                    </a:lnTo>
                    <a:lnTo>
                      <a:pt x="145" y="70"/>
                    </a:lnTo>
                    <a:lnTo>
                      <a:pt x="150" y="69"/>
                    </a:lnTo>
                    <a:lnTo>
                      <a:pt x="156" y="69"/>
                    </a:lnTo>
                    <a:lnTo>
                      <a:pt x="157" y="67"/>
                    </a:lnTo>
                    <a:lnTo>
                      <a:pt x="157" y="64"/>
                    </a:lnTo>
                    <a:lnTo>
                      <a:pt x="157" y="61"/>
                    </a:lnTo>
                    <a:lnTo>
                      <a:pt x="150" y="59"/>
                    </a:lnTo>
                    <a:lnTo>
                      <a:pt x="148" y="60"/>
                    </a:lnTo>
                    <a:lnTo>
                      <a:pt x="145" y="59"/>
                    </a:lnTo>
                    <a:lnTo>
                      <a:pt x="139" y="60"/>
                    </a:lnTo>
                    <a:lnTo>
                      <a:pt x="131" y="63"/>
                    </a:lnTo>
                    <a:lnTo>
                      <a:pt x="129" y="63"/>
                    </a:lnTo>
                    <a:lnTo>
                      <a:pt x="135" y="65"/>
                    </a:lnTo>
                    <a:lnTo>
                      <a:pt x="135" y="67"/>
                    </a:lnTo>
                    <a:lnTo>
                      <a:pt x="137" y="68"/>
                    </a:lnTo>
                    <a:lnTo>
                      <a:pt x="137" y="70"/>
                    </a:lnTo>
                    <a:lnTo>
                      <a:pt x="139" y="70"/>
                    </a:lnTo>
                    <a:close/>
                    <a:moveTo>
                      <a:pt x="188" y="81"/>
                    </a:moveTo>
                    <a:lnTo>
                      <a:pt x="184" y="81"/>
                    </a:lnTo>
                    <a:lnTo>
                      <a:pt x="182" y="81"/>
                    </a:lnTo>
                    <a:lnTo>
                      <a:pt x="180" y="81"/>
                    </a:lnTo>
                    <a:lnTo>
                      <a:pt x="176" y="81"/>
                    </a:lnTo>
                    <a:lnTo>
                      <a:pt x="174" y="78"/>
                    </a:lnTo>
                    <a:lnTo>
                      <a:pt x="171" y="77"/>
                    </a:lnTo>
                    <a:lnTo>
                      <a:pt x="170" y="75"/>
                    </a:lnTo>
                    <a:lnTo>
                      <a:pt x="172" y="74"/>
                    </a:lnTo>
                    <a:lnTo>
                      <a:pt x="173" y="72"/>
                    </a:lnTo>
                    <a:lnTo>
                      <a:pt x="171" y="70"/>
                    </a:lnTo>
                    <a:lnTo>
                      <a:pt x="167" y="69"/>
                    </a:lnTo>
                    <a:lnTo>
                      <a:pt x="162" y="70"/>
                    </a:lnTo>
                    <a:lnTo>
                      <a:pt x="159" y="72"/>
                    </a:lnTo>
                    <a:lnTo>
                      <a:pt x="154" y="70"/>
                    </a:lnTo>
                    <a:lnTo>
                      <a:pt x="148" y="72"/>
                    </a:lnTo>
                    <a:lnTo>
                      <a:pt x="139" y="74"/>
                    </a:lnTo>
                    <a:lnTo>
                      <a:pt x="142" y="76"/>
                    </a:lnTo>
                    <a:lnTo>
                      <a:pt x="148" y="78"/>
                    </a:lnTo>
                    <a:lnTo>
                      <a:pt x="149" y="81"/>
                    </a:lnTo>
                    <a:lnTo>
                      <a:pt x="146" y="84"/>
                    </a:lnTo>
                    <a:lnTo>
                      <a:pt x="145" y="86"/>
                    </a:lnTo>
                    <a:lnTo>
                      <a:pt x="141" y="90"/>
                    </a:lnTo>
                    <a:lnTo>
                      <a:pt x="139" y="91"/>
                    </a:lnTo>
                    <a:lnTo>
                      <a:pt x="139" y="93"/>
                    </a:lnTo>
                    <a:lnTo>
                      <a:pt x="141" y="93"/>
                    </a:lnTo>
                    <a:lnTo>
                      <a:pt x="145" y="93"/>
                    </a:lnTo>
                    <a:lnTo>
                      <a:pt x="148" y="92"/>
                    </a:lnTo>
                    <a:lnTo>
                      <a:pt x="156" y="92"/>
                    </a:lnTo>
                    <a:lnTo>
                      <a:pt x="158" y="90"/>
                    </a:lnTo>
                    <a:lnTo>
                      <a:pt x="162" y="90"/>
                    </a:lnTo>
                    <a:lnTo>
                      <a:pt x="164" y="90"/>
                    </a:lnTo>
                    <a:lnTo>
                      <a:pt x="162" y="93"/>
                    </a:lnTo>
                    <a:lnTo>
                      <a:pt x="161" y="99"/>
                    </a:lnTo>
                    <a:lnTo>
                      <a:pt x="163" y="99"/>
                    </a:lnTo>
                    <a:lnTo>
                      <a:pt x="166" y="98"/>
                    </a:lnTo>
                    <a:lnTo>
                      <a:pt x="168" y="95"/>
                    </a:lnTo>
                    <a:lnTo>
                      <a:pt x="172" y="94"/>
                    </a:lnTo>
                    <a:lnTo>
                      <a:pt x="174" y="95"/>
                    </a:lnTo>
                    <a:lnTo>
                      <a:pt x="178" y="94"/>
                    </a:lnTo>
                    <a:lnTo>
                      <a:pt x="180" y="92"/>
                    </a:lnTo>
                    <a:lnTo>
                      <a:pt x="184" y="86"/>
                    </a:lnTo>
                    <a:lnTo>
                      <a:pt x="190" y="85"/>
                    </a:lnTo>
                    <a:lnTo>
                      <a:pt x="193" y="85"/>
                    </a:lnTo>
                    <a:lnTo>
                      <a:pt x="190" y="82"/>
                    </a:lnTo>
                    <a:lnTo>
                      <a:pt x="188"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7" name="Freeform 97">
                <a:extLst>
                  <a:ext uri="{FF2B5EF4-FFF2-40B4-BE49-F238E27FC236}">
                    <a16:creationId xmlns:a16="http://schemas.microsoft.com/office/drawing/2014/main" id="{C522DE9B-554F-4917-81E1-CACCC7899D04}"/>
                  </a:ext>
                </a:extLst>
              </p:cNvPr>
              <p:cNvSpPr>
                <a:spLocks/>
              </p:cNvSpPr>
              <p:nvPr/>
            </p:nvSpPr>
            <p:spPr bwMode="auto">
              <a:xfrm>
                <a:off x="3798" y="1912"/>
                <a:ext cx="32" cy="21"/>
              </a:xfrm>
              <a:custGeom>
                <a:avLst/>
                <a:gdLst>
                  <a:gd name="T0" fmla="*/ 2 w 32"/>
                  <a:gd name="T1" fmla="*/ 21 h 21"/>
                  <a:gd name="T2" fmla="*/ 0 w 32"/>
                  <a:gd name="T3" fmla="*/ 19 h 21"/>
                  <a:gd name="T4" fmla="*/ 1 w 32"/>
                  <a:gd name="T5" fmla="*/ 16 h 21"/>
                  <a:gd name="T6" fmla="*/ 4 w 32"/>
                  <a:gd name="T7" fmla="*/ 13 h 21"/>
                  <a:gd name="T8" fmla="*/ 6 w 32"/>
                  <a:gd name="T9" fmla="*/ 12 h 21"/>
                  <a:gd name="T10" fmla="*/ 8 w 32"/>
                  <a:gd name="T11" fmla="*/ 12 h 21"/>
                  <a:gd name="T12" fmla="*/ 10 w 32"/>
                  <a:gd name="T13" fmla="*/ 12 h 21"/>
                  <a:gd name="T14" fmla="*/ 13 w 32"/>
                  <a:gd name="T15" fmla="*/ 12 h 21"/>
                  <a:gd name="T16" fmla="*/ 16 w 32"/>
                  <a:gd name="T17" fmla="*/ 12 h 21"/>
                  <a:gd name="T18" fmla="*/ 19 w 32"/>
                  <a:gd name="T19" fmla="*/ 9 h 21"/>
                  <a:gd name="T20" fmla="*/ 20 w 32"/>
                  <a:gd name="T21" fmla="*/ 6 h 21"/>
                  <a:gd name="T22" fmla="*/ 24 w 32"/>
                  <a:gd name="T23" fmla="*/ 3 h 21"/>
                  <a:gd name="T24" fmla="*/ 26 w 32"/>
                  <a:gd name="T25" fmla="*/ 3 h 21"/>
                  <a:gd name="T26" fmla="*/ 32 w 32"/>
                  <a:gd name="T27" fmla="*/ 0 h 21"/>
                  <a:gd name="T28" fmla="*/ 29 w 32"/>
                  <a:gd name="T29" fmla="*/ 3 h 21"/>
                  <a:gd name="T30" fmla="*/ 30 w 32"/>
                  <a:gd name="T31" fmla="*/ 5 h 21"/>
                  <a:gd name="T32" fmla="*/ 30 w 32"/>
                  <a:gd name="T33" fmla="*/ 10 h 21"/>
                  <a:gd name="T34" fmla="*/ 29 w 32"/>
                  <a:gd name="T35" fmla="*/ 13 h 21"/>
                  <a:gd name="T36" fmla="*/ 26 w 32"/>
                  <a:gd name="T37" fmla="*/ 14 h 21"/>
                  <a:gd name="T38" fmla="*/ 24 w 32"/>
                  <a:gd name="T39" fmla="*/ 13 h 21"/>
                  <a:gd name="T40" fmla="*/ 24 w 32"/>
                  <a:gd name="T41" fmla="*/ 13 h 21"/>
                  <a:gd name="T42" fmla="*/ 23 w 32"/>
                  <a:gd name="T43" fmla="*/ 13 h 21"/>
                  <a:gd name="T44" fmla="*/ 20 w 32"/>
                  <a:gd name="T45" fmla="*/ 13 h 21"/>
                  <a:gd name="T46" fmla="*/ 13 w 32"/>
                  <a:gd name="T47" fmla="*/ 14 h 21"/>
                  <a:gd name="T48" fmla="*/ 11 w 32"/>
                  <a:gd name="T49" fmla="*/ 13 h 21"/>
                  <a:gd name="T50" fmla="*/ 11 w 32"/>
                  <a:gd name="T51" fmla="*/ 14 h 21"/>
                  <a:gd name="T52" fmla="*/ 6 w 32"/>
                  <a:gd name="T53" fmla="*/ 16 h 21"/>
                  <a:gd name="T54" fmla="*/ 2 w 32"/>
                  <a:gd name="T55" fmla="*/ 21 h 21"/>
                  <a:gd name="T56" fmla="*/ 2 w 32"/>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1">
                    <a:moveTo>
                      <a:pt x="2" y="21"/>
                    </a:moveTo>
                    <a:lnTo>
                      <a:pt x="0" y="19"/>
                    </a:lnTo>
                    <a:lnTo>
                      <a:pt x="1" y="16"/>
                    </a:lnTo>
                    <a:lnTo>
                      <a:pt x="4" y="13"/>
                    </a:lnTo>
                    <a:lnTo>
                      <a:pt x="6" y="12"/>
                    </a:lnTo>
                    <a:lnTo>
                      <a:pt x="8" y="12"/>
                    </a:lnTo>
                    <a:lnTo>
                      <a:pt x="10" y="12"/>
                    </a:lnTo>
                    <a:lnTo>
                      <a:pt x="13" y="12"/>
                    </a:lnTo>
                    <a:lnTo>
                      <a:pt x="16" y="12"/>
                    </a:lnTo>
                    <a:lnTo>
                      <a:pt x="19" y="9"/>
                    </a:lnTo>
                    <a:lnTo>
                      <a:pt x="20" y="6"/>
                    </a:lnTo>
                    <a:lnTo>
                      <a:pt x="24" y="3"/>
                    </a:lnTo>
                    <a:lnTo>
                      <a:pt x="26" y="3"/>
                    </a:lnTo>
                    <a:lnTo>
                      <a:pt x="32" y="0"/>
                    </a:lnTo>
                    <a:lnTo>
                      <a:pt x="29" y="3"/>
                    </a:lnTo>
                    <a:lnTo>
                      <a:pt x="30" y="5"/>
                    </a:lnTo>
                    <a:lnTo>
                      <a:pt x="30" y="10"/>
                    </a:lnTo>
                    <a:lnTo>
                      <a:pt x="29" y="13"/>
                    </a:lnTo>
                    <a:lnTo>
                      <a:pt x="26" y="14"/>
                    </a:lnTo>
                    <a:lnTo>
                      <a:pt x="24" y="13"/>
                    </a:lnTo>
                    <a:lnTo>
                      <a:pt x="24" y="13"/>
                    </a:lnTo>
                    <a:lnTo>
                      <a:pt x="23" y="13"/>
                    </a:lnTo>
                    <a:lnTo>
                      <a:pt x="20" y="13"/>
                    </a:lnTo>
                    <a:lnTo>
                      <a:pt x="13" y="14"/>
                    </a:lnTo>
                    <a:lnTo>
                      <a:pt x="11" y="13"/>
                    </a:lnTo>
                    <a:lnTo>
                      <a:pt x="11" y="14"/>
                    </a:lnTo>
                    <a:lnTo>
                      <a:pt x="6" y="16"/>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8" name="Freeform 98">
                <a:extLst>
                  <a:ext uri="{FF2B5EF4-FFF2-40B4-BE49-F238E27FC236}">
                    <a16:creationId xmlns:a16="http://schemas.microsoft.com/office/drawing/2014/main" id="{B21D4594-D1D2-421E-B2C7-B5B1B27AE31C}"/>
                  </a:ext>
                </a:extLst>
              </p:cNvPr>
              <p:cNvSpPr>
                <a:spLocks/>
              </p:cNvSpPr>
              <p:nvPr/>
            </p:nvSpPr>
            <p:spPr bwMode="auto">
              <a:xfrm>
                <a:off x="3835" y="1966"/>
                <a:ext cx="12" cy="7"/>
              </a:xfrm>
              <a:custGeom>
                <a:avLst/>
                <a:gdLst>
                  <a:gd name="T0" fmla="*/ 12 w 12"/>
                  <a:gd name="T1" fmla="*/ 3 h 7"/>
                  <a:gd name="T2" fmla="*/ 9 w 12"/>
                  <a:gd name="T3" fmla="*/ 6 h 7"/>
                  <a:gd name="T4" fmla="*/ 7 w 12"/>
                  <a:gd name="T5" fmla="*/ 7 h 7"/>
                  <a:gd name="T6" fmla="*/ 0 w 12"/>
                  <a:gd name="T7" fmla="*/ 3 h 7"/>
                  <a:gd name="T8" fmla="*/ 1 w 12"/>
                  <a:gd name="T9" fmla="*/ 1 h 7"/>
                  <a:gd name="T10" fmla="*/ 4 w 12"/>
                  <a:gd name="T11" fmla="*/ 0 h 7"/>
                  <a:gd name="T12" fmla="*/ 6 w 12"/>
                  <a:gd name="T13" fmla="*/ 2 h 7"/>
                  <a:gd name="T14" fmla="*/ 10 w 12"/>
                  <a:gd name="T15" fmla="*/ 2 h 7"/>
                  <a:gd name="T16" fmla="*/ 12 w 12"/>
                  <a:gd name="T17" fmla="*/ 3 h 7"/>
                  <a:gd name="T18" fmla="*/ 12 w 12"/>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12" y="3"/>
                    </a:moveTo>
                    <a:lnTo>
                      <a:pt x="9" y="6"/>
                    </a:lnTo>
                    <a:lnTo>
                      <a:pt x="7" y="7"/>
                    </a:lnTo>
                    <a:lnTo>
                      <a:pt x="0" y="3"/>
                    </a:lnTo>
                    <a:lnTo>
                      <a:pt x="1" y="1"/>
                    </a:lnTo>
                    <a:lnTo>
                      <a:pt x="4" y="0"/>
                    </a:lnTo>
                    <a:lnTo>
                      <a:pt x="6" y="2"/>
                    </a:lnTo>
                    <a:lnTo>
                      <a:pt x="10" y="2"/>
                    </a:lnTo>
                    <a:lnTo>
                      <a:pt x="12"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99" name="Freeform 99">
                <a:extLst>
                  <a:ext uri="{FF2B5EF4-FFF2-40B4-BE49-F238E27FC236}">
                    <a16:creationId xmlns:a16="http://schemas.microsoft.com/office/drawing/2014/main" id="{9BBCF5FB-13D1-48C9-9B94-324AAD861CEE}"/>
                  </a:ext>
                </a:extLst>
              </p:cNvPr>
              <p:cNvSpPr>
                <a:spLocks/>
              </p:cNvSpPr>
              <p:nvPr/>
            </p:nvSpPr>
            <p:spPr bwMode="auto">
              <a:xfrm>
                <a:off x="4007" y="2297"/>
                <a:ext cx="38" cy="10"/>
              </a:xfrm>
              <a:custGeom>
                <a:avLst/>
                <a:gdLst>
                  <a:gd name="T0" fmla="*/ 36 w 38"/>
                  <a:gd name="T1" fmla="*/ 9 h 10"/>
                  <a:gd name="T2" fmla="*/ 36 w 38"/>
                  <a:gd name="T3" fmla="*/ 9 h 10"/>
                  <a:gd name="T4" fmla="*/ 38 w 38"/>
                  <a:gd name="T5" fmla="*/ 8 h 10"/>
                  <a:gd name="T6" fmla="*/ 38 w 38"/>
                  <a:gd name="T7" fmla="*/ 4 h 10"/>
                  <a:gd name="T8" fmla="*/ 36 w 38"/>
                  <a:gd name="T9" fmla="*/ 5 h 10"/>
                  <a:gd name="T10" fmla="*/ 30 w 38"/>
                  <a:gd name="T11" fmla="*/ 6 h 10"/>
                  <a:gd name="T12" fmla="*/ 30 w 38"/>
                  <a:gd name="T13" fmla="*/ 4 h 10"/>
                  <a:gd name="T14" fmla="*/ 26 w 38"/>
                  <a:gd name="T15" fmla="*/ 4 h 10"/>
                  <a:gd name="T16" fmla="*/ 23 w 38"/>
                  <a:gd name="T17" fmla="*/ 4 h 10"/>
                  <a:gd name="T18" fmla="*/ 20 w 38"/>
                  <a:gd name="T19" fmla="*/ 3 h 10"/>
                  <a:gd name="T20" fmla="*/ 16 w 38"/>
                  <a:gd name="T21" fmla="*/ 2 h 10"/>
                  <a:gd name="T22" fmla="*/ 11 w 38"/>
                  <a:gd name="T23" fmla="*/ 4 h 10"/>
                  <a:gd name="T24" fmla="*/ 9 w 38"/>
                  <a:gd name="T25" fmla="*/ 3 h 10"/>
                  <a:gd name="T26" fmla="*/ 8 w 38"/>
                  <a:gd name="T27" fmla="*/ 1 h 10"/>
                  <a:gd name="T28" fmla="*/ 6 w 38"/>
                  <a:gd name="T29" fmla="*/ 1 h 10"/>
                  <a:gd name="T30" fmla="*/ 0 w 38"/>
                  <a:gd name="T31" fmla="*/ 0 h 10"/>
                  <a:gd name="T32" fmla="*/ 0 w 38"/>
                  <a:gd name="T33" fmla="*/ 5 h 10"/>
                  <a:gd name="T34" fmla="*/ 11 w 38"/>
                  <a:gd name="T35" fmla="*/ 6 h 10"/>
                  <a:gd name="T36" fmla="*/ 16 w 38"/>
                  <a:gd name="T37" fmla="*/ 8 h 10"/>
                  <a:gd name="T38" fmla="*/ 16 w 38"/>
                  <a:gd name="T39" fmla="*/ 9 h 10"/>
                  <a:gd name="T40" fmla="*/ 17 w 38"/>
                  <a:gd name="T41" fmla="*/ 10 h 10"/>
                  <a:gd name="T42" fmla="*/ 22 w 38"/>
                  <a:gd name="T43" fmla="*/ 10 h 10"/>
                  <a:gd name="T44" fmla="*/ 25 w 38"/>
                  <a:gd name="T45" fmla="*/ 9 h 10"/>
                  <a:gd name="T46" fmla="*/ 36 w 38"/>
                  <a:gd name="T47" fmla="*/ 9 h 10"/>
                  <a:gd name="T48" fmla="*/ 36 w 38"/>
                  <a:gd name="T4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10">
                    <a:moveTo>
                      <a:pt x="36" y="9"/>
                    </a:moveTo>
                    <a:lnTo>
                      <a:pt x="36" y="9"/>
                    </a:lnTo>
                    <a:lnTo>
                      <a:pt x="38" y="8"/>
                    </a:lnTo>
                    <a:lnTo>
                      <a:pt x="38" y="4"/>
                    </a:lnTo>
                    <a:lnTo>
                      <a:pt x="36" y="5"/>
                    </a:lnTo>
                    <a:lnTo>
                      <a:pt x="30" y="6"/>
                    </a:lnTo>
                    <a:lnTo>
                      <a:pt x="30" y="4"/>
                    </a:lnTo>
                    <a:lnTo>
                      <a:pt x="26" y="4"/>
                    </a:lnTo>
                    <a:lnTo>
                      <a:pt x="23" y="4"/>
                    </a:lnTo>
                    <a:lnTo>
                      <a:pt x="20" y="3"/>
                    </a:lnTo>
                    <a:lnTo>
                      <a:pt x="16" y="2"/>
                    </a:lnTo>
                    <a:lnTo>
                      <a:pt x="11" y="4"/>
                    </a:lnTo>
                    <a:lnTo>
                      <a:pt x="9" y="3"/>
                    </a:lnTo>
                    <a:lnTo>
                      <a:pt x="8" y="1"/>
                    </a:lnTo>
                    <a:lnTo>
                      <a:pt x="6" y="1"/>
                    </a:lnTo>
                    <a:lnTo>
                      <a:pt x="0" y="0"/>
                    </a:lnTo>
                    <a:lnTo>
                      <a:pt x="0" y="5"/>
                    </a:lnTo>
                    <a:lnTo>
                      <a:pt x="11" y="6"/>
                    </a:lnTo>
                    <a:lnTo>
                      <a:pt x="16" y="8"/>
                    </a:lnTo>
                    <a:lnTo>
                      <a:pt x="16" y="9"/>
                    </a:lnTo>
                    <a:lnTo>
                      <a:pt x="17" y="10"/>
                    </a:lnTo>
                    <a:lnTo>
                      <a:pt x="22" y="10"/>
                    </a:lnTo>
                    <a:lnTo>
                      <a:pt x="25" y="9"/>
                    </a:lnTo>
                    <a:lnTo>
                      <a:pt x="36" y="9"/>
                    </a:lnTo>
                    <a:lnTo>
                      <a:pt x="3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0" name="Freeform 100">
                <a:extLst>
                  <a:ext uri="{FF2B5EF4-FFF2-40B4-BE49-F238E27FC236}">
                    <a16:creationId xmlns:a16="http://schemas.microsoft.com/office/drawing/2014/main" id="{379A2C7F-E622-4478-A5EC-533201FEF83F}"/>
                  </a:ext>
                </a:extLst>
              </p:cNvPr>
              <p:cNvSpPr>
                <a:spLocks/>
              </p:cNvSpPr>
              <p:nvPr/>
            </p:nvSpPr>
            <p:spPr bwMode="auto">
              <a:xfrm>
                <a:off x="4064" y="2284"/>
                <a:ext cx="7" cy="8"/>
              </a:xfrm>
              <a:custGeom>
                <a:avLst/>
                <a:gdLst>
                  <a:gd name="T0" fmla="*/ 2 w 7"/>
                  <a:gd name="T1" fmla="*/ 7 h 8"/>
                  <a:gd name="T2" fmla="*/ 6 w 7"/>
                  <a:gd name="T3" fmla="*/ 5 h 8"/>
                  <a:gd name="T4" fmla="*/ 7 w 7"/>
                  <a:gd name="T5" fmla="*/ 0 h 8"/>
                  <a:gd name="T6" fmla="*/ 5 w 7"/>
                  <a:gd name="T7" fmla="*/ 0 h 8"/>
                  <a:gd name="T8" fmla="*/ 1 w 7"/>
                  <a:gd name="T9" fmla="*/ 2 h 8"/>
                  <a:gd name="T10" fmla="*/ 0 w 7"/>
                  <a:gd name="T11" fmla="*/ 5 h 8"/>
                  <a:gd name="T12" fmla="*/ 0 w 7"/>
                  <a:gd name="T13" fmla="*/ 8 h 8"/>
                  <a:gd name="T14" fmla="*/ 2 w 7"/>
                  <a:gd name="T15" fmla="*/ 7 h 8"/>
                  <a:gd name="T16" fmla="*/ 2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2" y="7"/>
                    </a:moveTo>
                    <a:lnTo>
                      <a:pt x="6" y="5"/>
                    </a:lnTo>
                    <a:lnTo>
                      <a:pt x="7" y="0"/>
                    </a:lnTo>
                    <a:lnTo>
                      <a:pt x="5" y="0"/>
                    </a:lnTo>
                    <a:lnTo>
                      <a:pt x="1" y="2"/>
                    </a:lnTo>
                    <a:lnTo>
                      <a:pt x="0" y="5"/>
                    </a:lnTo>
                    <a:lnTo>
                      <a:pt x="0" y="8"/>
                    </a:lnTo>
                    <a:lnTo>
                      <a:pt x="2" y="7"/>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1" name="Freeform 101">
                <a:extLst>
                  <a:ext uri="{FF2B5EF4-FFF2-40B4-BE49-F238E27FC236}">
                    <a16:creationId xmlns:a16="http://schemas.microsoft.com/office/drawing/2014/main" id="{383DEBF4-CEDA-4827-81B4-A95D3C380EE0}"/>
                  </a:ext>
                </a:extLst>
              </p:cNvPr>
              <p:cNvSpPr>
                <a:spLocks/>
              </p:cNvSpPr>
              <p:nvPr/>
            </p:nvSpPr>
            <p:spPr bwMode="auto">
              <a:xfrm>
                <a:off x="4127" y="2296"/>
                <a:ext cx="31" cy="17"/>
              </a:xfrm>
              <a:custGeom>
                <a:avLst/>
                <a:gdLst>
                  <a:gd name="T0" fmla="*/ 3 w 31"/>
                  <a:gd name="T1" fmla="*/ 14 h 17"/>
                  <a:gd name="T2" fmla="*/ 5 w 31"/>
                  <a:gd name="T3" fmla="*/ 15 h 17"/>
                  <a:gd name="T4" fmla="*/ 8 w 31"/>
                  <a:gd name="T5" fmla="*/ 15 h 17"/>
                  <a:gd name="T6" fmla="*/ 10 w 31"/>
                  <a:gd name="T7" fmla="*/ 17 h 17"/>
                  <a:gd name="T8" fmla="*/ 10 w 31"/>
                  <a:gd name="T9" fmla="*/ 15 h 17"/>
                  <a:gd name="T10" fmla="*/ 11 w 31"/>
                  <a:gd name="T11" fmla="*/ 15 h 17"/>
                  <a:gd name="T12" fmla="*/ 13 w 31"/>
                  <a:gd name="T13" fmla="*/ 14 h 17"/>
                  <a:gd name="T14" fmla="*/ 17 w 31"/>
                  <a:gd name="T15" fmla="*/ 13 h 17"/>
                  <a:gd name="T16" fmla="*/ 19 w 31"/>
                  <a:gd name="T17" fmla="*/ 11 h 17"/>
                  <a:gd name="T18" fmla="*/ 22 w 31"/>
                  <a:gd name="T19" fmla="*/ 11 h 17"/>
                  <a:gd name="T20" fmla="*/ 24 w 31"/>
                  <a:gd name="T21" fmla="*/ 10 h 17"/>
                  <a:gd name="T22" fmla="*/ 22 w 31"/>
                  <a:gd name="T23" fmla="*/ 7 h 17"/>
                  <a:gd name="T24" fmla="*/ 23 w 31"/>
                  <a:gd name="T25" fmla="*/ 5 h 17"/>
                  <a:gd name="T26" fmla="*/ 25 w 31"/>
                  <a:gd name="T27" fmla="*/ 3 h 17"/>
                  <a:gd name="T28" fmla="*/ 29 w 31"/>
                  <a:gd name="T29" fmla="*/ 2 h 17"/>
                  <a:gd name="T30" fmla="*/ 31 w 31"/>
                  <a:gd name="T31" fmla="*/ 0 h 17"/>
                  <a:gd name="T32" fmla="*/ 29 w 31"/>
                  <a:gd name="T33" fmla="*/ 1 h 17"/>
                  <a:gd name="T34" fmla="*/ 24 w 31"/>
                  <a:gd name="T35" fmla="*/ 3 h 17"/>
                  <a:gd name="T36" fmla="*/ 19 w 31"/>
                  <a:gd name="T37" fmla="*/ 4 h 17"/>
                  <a:gd name="T38" fmla="*/ 14 w 31"/>
                  <a:gd name="T39" fmla="*/ 5 h 17"/>
                  <a:gd name="T40" fmla="*/ 12 w 31"/>
                  <a:gd name="T41" fmla="*/ 4 h 17"/>
                  <a:gd name="T42" fmla="*/ 8 w 31"/>
                  <a:gd name="T43" fmla="*/ 6 h 17"/>
                  <a:gd name="T44" fmla="*/ 8 w 31"/>
                  <a:gd name="T45" fmla="*/ 7 h 17"/>
                  <a:gd name="T46" fmla="*/ 4 w 31"/>
                  <a:gd name="T47" fmla="*/ 7 h 17"/>
                  <a:gd name="T48" fmla="*/ 0 w 31"/>
                  <a:gd name="T49" fmla="*/ 10 h 17"/>
                  <a:gd name="T50" fmla="*/ 0 w 31"/>
                  <a:gd name="T51" fmla="*/ 12 h 17"/>
                  <a:gd name="T52" fmla="*/ 3 w 31"/>
                  <a:gd name="T53" fmla="*/ 14 h 17"/>
                  <a:gd name="T54" fmla="*/ 3 w 31"/>
                  <a:gd name="T5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17">
                    <a:moveTo>
                      <a:pt x="3" y="14"/>
                    </a:moveTo>
                    <a:lnTo>
                      <a:pt x="5" y="15"/>
                    </a:lnTo>
                    <a:lnTo>
                      <a:pt x="8" y="15"/>
                    </a:lnTo>
                    <a:lnTo>
                      <a:pt x="10" y="17"/>
                    </a:lnTo>
                    <a:lnTo>
                      <a:pt x="10" y="15"/>
                    </a:lnTo>
                    <a:lnTo>
                      <a:pt x="11" y="15"/>
                    </a:lnTo>
                    <a:lnTo>
                      <a:pt x="13" y="14"/>
                    </a:lnTo>
                    <a:lnTo>
                      <a:pt x="17" y="13"/>
                    </a:lnTo>
                    <a:lnTo>
                      <a:pt x="19" y="11"/>
                    </a:lnTo>
                    <a:lnTo>
                      <a:pt x="22" y="11"/>
                    </a:lnTo>
                    <a:lnTo>
                      <a:pt x="24" y="10"/>
                    </a:lnTo>
                    <a:lnTo>
                      <a:pt x="22" y="7"/>
                    </a:lnTo>
                    <a:lnTo>
                      <a:pt x="23" y="5"/>
                    </a:lnTo>
                    <a:lnTo>
                      <a:pt x="25" y="3"/>
                    </a:lnTo>
                    <a:lnTo>
                      <a:pt x="29" y="2"/>
                    </a:lnTo>
                    <a:lnTo>
                      <a:pt x="31" y="0"/>
                    </a:lnTo>
                    <a:lnTo>
                      <a:pt x="29" y="1"/>
                    </a:lnTo>
                    <a:lnTo>
                      <a:pt x="24" y="3"/>
                    </a:lnTo>
                    <a:lnTo>
                      <a:pt x="19" y="4"/>
                    </a:lnTo>
                    <a:lnTo>
                      <a:pt x="14" y="5"/>
                    </a:lnTo>
                    <a:lnTo>
                      <a:pt x="12" y="4"/>
                    </a:lnTo>
                    <a:lnTo>
                      <a:pt x="8" y="6"/>
                    </a:lnTo>
                    <a:lnTo>
                      <a:pt x="8" y="7"/>
                    </a:lnTo>
                    <a:lnTo>
                      <a:pt x="4" y="7"/>
                    </a:lnTo>
                    <a:lnTo>
                      <a:pt x="0" y="10"/>
                    </a:lnTo>
                    <a:lnTo>
                      <a:pt x="0" y="12"/>
                    </a:lnTo>
                    <a:lnTo>
                      <a:pt x="3" y="14"/>
                    </a:lnTo>
                    <a:lnTo>
                      <a:pt x="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2" name="Freeform 102">
                <a:extLst>
                  <a:ext uri="{FF2B5EF4-FFF2-40B4-BE49-F238E27FC236}">
                    <a16:creationId xmlns:a16="http://schemas.microsoft.com/office/drawing/2014/main" id="{DB4BC807-FD88-4EDB-A48E-DC1DF051D8CC}"/>
                  </a:ext>
                </a:extLst>
              </p:cNvPr>
              <p:cNvSpPr>
                <a:spLocks/>
              </p:cNvSpPr>
              <p:nvPr/>
            </p:nvSpPr>
            <p:spPr bwMode="auto">
              <a:xfrm>
                <a:off x="4345" y="1656"/>
                <a:ext cx="29" cy="18"/>
              </a:xfrm>
              <a:custGeom>
                <a:avLst/>
                <a:gdLst>
                  <a:gd name="T0" fmla="*/ 25 w 29"/>
                  <a:gd name="T1" fmla="*/ 10 h 18"/>
                  <a:gd name="T2" fmla="*/ 27 w 29"/>
                  <a:gd name="T3" fmla="*/ 9 h 18"/>
                  <a:gd name="T4" fmla="*/ 26 w 29"/>
                  <a:gd name="T5" fmla="*/ 11 h 18"/>
                  <a:gd name="T6" fmla="*/ 29 w 29"/>
                  <a:gd name="T7" fmla="*/ 9 h 18"/>
                  <a:gd name="T8" fmla="*/ 27 w 29"/>
                  <a:gd name="T9" fmla="*/ 7 h 18"/>
                  <a:gd name="T10" fmla="*/ 25 w 29"/>
                  <a:gd name="T11" fmla="*/ 4 h 18"/>
                  <a:gd name="T12" fmla="*/ 16 w 29"/>
                  <a:gd name="T13" fmla="*/ 1 h 18"/>
                  <a:gd name="T14" fmla="*/ 14 w 29"/>
                  <a:gd name="T15" fmla="*/ 0 h 18"/>
                  <a:gd name="T16" fmla="*/ 10 w 29"/>
                  <a:gd name="T17" fmla="*/ 0 h 18"/>
                  <a:gd name="T18" fmla="*/ 6 w 29"/>
                  <a:gd name="T19" fmla="*/ 1 h 18"/>
                  <a:gd name="T20" fmla="*/ 2 w 29"/>
                  <a:gd name="T21" fmla="*/ 3 h 18"/>
                  <a:gd name="T22" fmla="*/ 1 w 29"/>
                  <a:gd name="T23" fmla="*/ 7 h 18"/>
                  <a:gd name="T24" fmla="*/ 0 w 29"/>
                  <a:gd name="T25" fmla="*/ 12 h 18"/>
                  <a:gd name="T26" fmla="*/ 0 w 29"/>
                  <a:gd name="T27" fmla="*/ 14 h 18"/>
                  <a:gd name="T28" fmla="*/ 6 w 29"/>
                  <a:gd name="T29" fmla="*/ 18 h 18"/>
                  <a:gd name="T30" fmla="*/ 11 w 29"/>
                  <a:gd name="T31" fmla="*/ 18 h 18"/>
                  <a:gd name="T32" fmla="*/ 17 w 29"/>
                  <a:gd name="T33" fmla="*/ 17 h 18"/>
                  <a:gd name="T34" fmla="*/ 19 w 29"/>
                  <a:gd name="T35" fmla="*/ 16 h 18"/>
                  <a:gd name="T36" fmla="*/ 25 w 29"/>
                  <a:gd name="T37" fmla="*/ 10 h 18"/>
                  <a:gd name="T38" fmla="*/ 25 w 29"/>
                  <a:gd name="T3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8">
                    <a:moveTo>
                      <a:pt x="25" y="10"/>
                    </a:moveTo>
                    <a:lnTo>
                      <a:pt x="27" y="9"/>
                    </a:lnTo>
                    <a:lnTo>
                      <a:pt x="26" y="11"/>
                    </a:lnTo>
                    <a:lnTo>
                      <a:pt x="29" y="9"/>
                    </a:lnTo>
                    <a:lnTo>
                      <a:pt x="27" y="7"/>
                    </a:lnTo>
                    <a:lnTo>
                      <a:pt x="25" y="4"/>
                    </a:lnTo>
                    <a:lnTo>
                      <a:pt x="16" y="1"/>
                    </a:lnTo>
                    <a:lnTo>
                      <a:pt x="14" y="0"/>
                    </a:lnTo>
                    <a:lnTo>
                      <a:pt x="10" y="0"/>
                    </a:lnTo>
                    <a:lnTo>
                      <a:pt x="6" y="1"/>
                    </a:lnTo>
                    <a:lnTo>
                      <a:pt x="2" y="3"/>
                    </a:lnTo>
                    <a:lnTo>
                      <a:pt x="1" y="7"/>
                    </a:lnTo>
                    <a:lnTo>
                      <a:pt x="0" y="12"/>
                    </a:lnTo>
                    <a:lnTo>
                      <a:pt x="0" y="14"/>
                    </a:lnTo>
                    <a:lnTo>
                      <a:pt x="6" y="18"/>
                    </a:lnTo>
                    <a:lnTo>
                      <a:pt x="11" y="18"/>
                    </a:lnTo>
                    <a:lnTo>
                      <a:pt x="17" y="17"/>
                    </a:lnTo>
                    <a:lnTo>
                      <a:pt x="19" y="16"/>
                    </a:lnTo>
                    <a:lnTo>
                      <a:pt x="25" y="10"/>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3" name="Freeform 103">
                <a:extLst>
                  <a:ext uri="{FF2B5EF4-FFF2-40B4-BE49-F238E27FC236}">
                    <a16:creationId xmlns:a16="http://schemas.microsoft.com/office/drawing/2014/main" id="{886B13B8-ABB0-47F6-89C0-9B313D8B077F}"/>
                  </a:ext>
                </a:extLst>
              </p:cNvPr>
              <p:cNvSpPr>
                <a:spLocks/>
              </p:cNvSpPr>
              <p:nvPr/>
            </p:nvSpPr>
            <p:spPr bwMode="auto">
              <a:xfrm>
                <a:off x="4487" y="1632"/>
                <a:ext cx="27" cy="19"/>
              </a:xfrm>
              <a:custGeom>
                <a:avLst/>
                <a:gdLst>
                  <a:gd name="T0" fmla="*/ 22 w 27"/>
                  <a:gd name="T1" fmla="*/ 11 h 19"/>
                  <a:gd name="T2" fmla="*/ 19 w 27"/>
                  <a:gd name="T3" fmla="*/ 9 h 19"/>
                  <a:gd name="T4" fmla="*/ 17 w 27"/>
                  <a:gd name="T5" fmla="*/ 9 h 19"/>
                  <a:gd name="T6" fmla="*/ 13 w 27"/>
                  <a:gd name="T7" fmla="*/ 7 h 19"/>
                  <a:gd name="T8" fmla="*/ 11 w 27"/>
                  <a:gd name="T9" fmla="*/ 4 h 19"/>
                  <a:gd name="T10" fmla="*/ 5 w 27"/>
                  <a:gd name="T11" fmla="*/ 0 h 19"/>
                  <a:gd name="T12" fmla="*/ 3 w 27"/>
                  <a:gd name="T13" fmla="*/ 1 h 19"/>
                  <a:gd name="T14" fmla="*/ 0 w 27"/>
                  <a:gd name="T15" fmla="*/ 3 h 19"/>
                  <a:gd name="T16" fmla="*/ 3 w 27"/>
                  <a:gd name="T17" fmla="*/ 6 h 19"/>
                  <a:gd name="T18" fmla="*/ 0 w 27"/>
                  <a:gd name="T19" fmla="*/ 6 h 19"/>
                  <a:gd name="T20" fmla="*/ 1 w 27"/>
                  <a:gd name="T21" fmla="*/ 10 h 19"/>
                  <a:gd name="T22" fmla="*/ 2 w 27"/>
                  <a:gd name="T23" fmla="*/ 11 h 19"/>
                  <a:gd name="T24" fmla="*/ 6 w 27"/>
                  <a:gd name="T25" fmla="*/ 15 h 19"/>
                  <a:gd name="T26" fmla="*/ 10 w 27"/>
                  <a:gd name="T27" fmla="*/ 15 h 19"/>
                  <a:gd name="T28" fmla="*/ 12 w 27"/>
                  <a:gd name="T29" fmla="*/ 15 h 19"/>
                  <a:gd name="T30" fmla="*/ 13 w 27"/>
                  <a:gd name="T31" fmla="*/ 18 h 19"/>
                  <a:gd name="T32" fmla="*/ 17 w 27"/>
                  <a:gd name="T33" fmla="*/ 19 h 19"/>
                  <a:gd name="T34" fmla="*/ 19 w 27"/>
                  <a:gd name="T35" fmla="*/ 18 h 19"/>
                  <a:gd name="T36" fmla="*/ 22 w 27"/>
                  <a:gd name="T37" fmla="*/ 19 h 19"/>
                  <a:gd name="T38" fmla="*/ 24 w 27"/>
                  <a:gd name="T39" fmla="*/ 18 h 19"/>
                  <a:gd name="T40" fmla="*/ 27 w 27"/>
                  <a:gd name="T41" fmla="*/ 16 h 19"/>
                  <a:gd name="T42" fmla="*/ 26 w 27"/>
                  <a:gd name="T43" fmla="*/ 12 h 19"/>
                  <a:gd name="T44" fmla="*/ 22 w 27"/>
                  <a:gd name="T45" fmla="*/ 11 h 19"/>
                  <a:gd name="T46" fmla="*/ 22 w 27"/>
                  <a:gd name="T4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9">
                    <a:moveTo>
                      <a:pt x="22" y="11"/>
                    </a:moveTo>
                    <a:lnTo>
                      <a:pt x="19" y="9"/>
                    </a:lnTo>
                    <a:lnTo>
                      <a:pt x="17" y="9"/>
                    </a:lnTo>
                    <a:lnTo>
                      <a:pt x="13" y="7"/>
                    </a:lnTo>
                    <a:lnTo>
                      <a:pt x="11" y="4"/>
                    </a:lnTo>
                    <a:lnTo>
                      <a:pt x="5" y="0"/>
                    </a:lnTo>
                    <a:lnTo>
                      <a:pt x="3" y="1"/>
                    </a:lnTo>
                    <a:lnTo>
                      <a:pt x="0" y="3"/>
                    </a:lnTo>
                    <a:lnTo>
                      <a:pt x="3" y="6"/>
                    </a:lnTo>
                    <a:lnTo>
                      <a:pt x="0" y="6"/>
                    </a:lnTo>
                    <a:lnTo>
                      <a:pt x="1" y="10"/>
                    </a:lnTo>
                    <a:lnTo>
                      <a:pt x="2" y="11"/>
                    </a:lnTo>
                    <a:lnTo>
                      <a:pt x="6" y="15"/>
                    </a:lnTo>
                    <a:lnTo>
                      <a:pt x="10" y="15"/>
                    </a:lnTo>
                    <a:lnTo>
                      <a:pt x="12" y="15"/>
                    </a:lnTo>
                    <a:lnTo>
                      <a:pt x="13" y="18"/>
                    </a:lnTo>
                    <a:lnTo>
                      <a:pt x="17" y="19"/>
                    </a:lnTo>
                    <a:lnTo>
                      <a:pt x="19" y="18"/>
                    </a:lnTo>
                    <a:lnTo>
                      <a:pt x="22" y="19"/>
                    </a:lnTo>
                    <a:lnTo>
                      <a:pt x="24" y="18"/>
                    </a:lnTo>
                    <a:lnTo>
                      <a:pt x="27" y="16"/>
                    </a:lnTo>
                    <a:lnTo>
                      <a:pt x="26" y="12"/>
                    </a:lnTo>
                    <a:lnTo>
                      <a:pt x="22" y="11"/>
                    </a:lnTo>
                    <a:lnTo>
                      <a:pt x="2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4" name="Freeform 104">
                <a:extLst>
                  <a:ext uri="{FF2B5EF4-FFF2-40B4-BE49-F238E27FC236}">
                    <a16:creationId xmlns:a16="http://schemas.microsoft.com/office/drawing/2014/main" id="{410381A8-6E3E-46B6-B918-30D134222AFC}"/>
                  </a:ext>
                </a:extLst>
              </p:cNvPr>
              <p:cNvSpPr>
                <a:spLocks/>
              </p:cNvSpPr>
              <p:nvPr/>
            </p:nvSpPr>
            <p:spPr bwMode="auto">
              <a:xfrm>
                <a:off x="3998" y="2242"/>
                <a:ext cx="23" cy="17"/>
              </a:xfrm>
              <a:custGeom>
                <a:avLst/>
                <a:gdLst>
                  <a:gd name="T0" fmla="*/ 9 w 23"/>
                  <a:gd name="T1" fmla="*/ 9 h 17"/>
                  <a:gd name="T2" fmla="*/ 8 w 23"/>
                  <a:gd name="T3" fmla="*/ 7 h 17"/>
                  <a:gd name="T4" fmla="*/ 6 w 23"/>
                  <a:gd name="T5" fmla="*/ 5 h 17"/>
                  <a:gd name="T6" fmla="*/ 3 w 23"/>
                  <a:gd name="T7" fmla="*/ 4 h 17"/>
                  <a:gd name="T8" fmla="*/ 0 w 23"/>
                  <a:gd name="T9" fmla="*/ 4 h 17"/>
                  <a:gd name="T10" fmla="*/ 3 w 23"/>
                  <a:gd name="T11" fmla="*/ 1 h 17"/>
                  <a:gd name="T12" fmla="*/ 6 w 23"/>
                  <a:gd name="T13" fmla="*/ 0 h 17"/>
                  <a:gd name="T14" fmla="*/ 8 w 23"/>
                  <a:gd name="T15" fmla="*/ 4 h 17"/>
                  <a:gd name="T16" fmla="*/ 11 w 23"/>
                  <a:gd name="T17" fmla="*/ 5 h 17"/>
                  <a:gd name="T18" fmla="*/ 13 w 23"/>
                  <a:gd name="T19" fmla="*/ 6 h 17"/>
                  <a:gd name="T20" fmla="*/ 16 w 23"/>
                  <a:gd name="T21" fmla="*/ 6 h 17"/>
                  <a:gd name="T22" fmla="*/ 18 w 23"/>
                  <a:gd name="T23" fmla="*/ 9 h 17"/>
                  <a:gd name="T24" fmla="*/ 18 w 23"/>
                  <a:gd name="T25" fmla="*/ 12 h 17"/>
                  <a:gd name="T26" fmla="*/ 20 w 23"/>
                  <a:gd name="T27" fmla="*/ 14 h 17"/>
                  <a:gd name="T28" fmla="*/ 22 w 23"/>
                  <a:gd name="T29" fmla="*/ 15 h 17"/>
                  <a:gd name="T30" fmla="*/ 23 w 23"/>
                  <a:gd name="T31" fmla="*/ 17 h 17"/>
                  <a:gd name="T32" fmla="*/ 22 w 23"/>
                  <a:gd name="T33" fmla="*/ 17 h 17"/>
                  <a:gd name="T34" fmla="*/ 20 w 23"/>
                  <a:gd name="T35" fmla="*/ 16 h 17"/>
                  <a:gd name="T36" fmla="*/ 16 w 23"/>
                  <a:gd name="T37" fmla="*/ 12 h 17"/>
                  <a:gd name="T38" fmla="*/ 11 w 23"/>
                  <a:gd name="T39" fmla="*/ 11 h 17"/>
                  <a:gd name="T40" fmla="*/ 9 w 23"/>
                  <a:gd name="T41" fmla="*/ 9 h 17"/>
                  <a:gd name="T42" fmla="*/ 9 w 23"/>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7">
                    <a:moveTo>
                      <a:pt x="9" y="9"/>
                    </a:moveTo>
                    <a:lnTo>
                      <a:pt x="8" y="7"/>
                    </a:lnTo>
                    <a:lnTo>
                      <a:pt x="6" y="5"/>
                    </a:lnTo>
                    <a:lnTo>
                      <a:pt x="3" y="4"/>
                    </a:lnTo>
                    <a:lnTo>
                      <a:pt x="0" y="4"/>
                    </a:lnTo>
                    <a:lnTo>
                      <a:pt x="3" y="1"/>
                    </a:lnTo>
                    <a:lnTo>
                      <a:pt x="6" y="0"/>
                    </a:lnTo>
                    <a:lnTo>
                      <a:pt x="8" y="4"/>
                    </a:lnTo>
                    <a:lnTo>
                      <a:pt x="11" y="5"/>
                    </a:lnTo>
                    <a:lnTo>
                      <a:pt x="13" y="6"/>
                    </a:lnTo>
                    <a:lnTo>
                      <a:pt x="16" y="6"/>
                    </a:lnTo>
                    <a:lnTo>
                      <a:pt x="18" y="9"/>
                    </a:lnTo>
                    <a:lnTo>
                      <a:pt x="18" y="12"/>
                    </a:lnTo>
                    <a:lnTo>
                      <a:pt x="20" y="14"/>
                    </a:lnTo>
                    <a:lnTo>
                      <a:pt x="22" y="15"/>
                    </a:lnTo>
                    <a:lnTo>
                      <a:pt x="23" y="17"/>
                    </a:lnTo>
                    <a:lnTo>
                      <a:pt x="22" y="17"/>
                    </a:lnTo>
                    <a:lnTo>
                      <a:pt x="20" y="16"/>
                    </a:lnTo>
                    <a:lnTo>
                      <a:pt x="16" y="12"/>
                    </a:lnTo>
                    <a:lnTo>
                      <a:pt x="11" y="11"/>
                    </a:lnTo>
                    <a:lnTo>
                      <a:pt x="9"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5" name="Freeform 105">
                <a:extLst>
                  <a:ext uri="{FF2B5EF4-FFF2-40B4-BE49-F238E27FC236}">
                    <a16:creationId xmlns:a16="http://schemas.microsoft.com/office/drawing/2014/main" id="{732F53F7-CBFA-41D0-9AFA-77ACB5035BA7}"/>
                  </a:ext>
                </a:extLst>
              </p:cNvPr>
              <p:cNvSpPr>
                <a:spLocks/>
              </p:cNvSpPr>
              <p:nvPr/>
            </p:nvSpPr>
            <p:spPr bwMode="auto">
              <a:xfrm>
                <a:off x="4131" y="2123"/>
                <a:ext cx="55" cy="31"/>
              </a:xfrm>
              <a:custGeom>
                <a:avLst/>
                <a:gdLst>
                  <a:gd name="T0" fmla="*/ 15 w 55"/>
                  <a:gd name="T1" fmla="*/ 3 h 31"/>
                  <a:gd name="T2" fmla="*/ 15 w 55"/>
                  <a:gd name="T3" fmla="*/ 2 h 31"/>
                  <a:gd name="T4" fmla="*/ 15 w 55"/>
                  <a:gd name="T5" fmla="*/ 2 h 31"/>
                  <a:gd name="T6" fmla="*/ 15 w 55"/>
                  <a:gd name="T7" fmla="*/ 0 h 31"/>
                  <a:gd name="T8" fmla="*/ 15 w 55"/>
                  <a:gd name="T9" fmla="*/ 0 h 31"/>
                  <a:gd name="T10" fmla="*/ 18 w 55"/>
                  <a:gd name="T11" fmla="*/ 3 h 31"/>
                  <a:gd name="T12" fmla="*/ 19 w 55"/>
                  <a:gd name="T13" fmla="*/ 3 h 31"/>
                  <a:gd name="T14" fmla="*/ 21 w 55"/>
                  <a:gd name="T15" fmla="*/ 6 h 31"/>
                  <a:gd name="T16" fmla="*/ 25 w 55"/>
                  <a:gd name="T17" fmla="*/ 5 h 31"/>
                  <a:gd name="T18" fmla="*/ 26 w 55"/>
                  <a:gd name="T19" fmla="*/ 6 h 31"/>
                  <a:gd name="T20" fmla="*/ 27 w 55"/>
                  <a:gd name="T21" fmla="*/ 5 h 31"/>
                  <a:gd name="T22" fmla="*/ 26 w 55"/>
                  <a:gd name="T23" fmla="*/ 8 h 31"/>
                  <a:gd name="T24" fmla="*/ 26 w 55"/>
                  <a:gd name="T25" fmla="*/ 8 h 31"/>
                  <a:gd name="T26" fmla="*/ 28 w 55"/>
                  <a:gd name="T27" fmla="*/ 7 h 31"/>
                  <a:gd name="T28" fmla="*/ 33 w 55"/>
                  <a:gd name="T29" fmla="*/ 11 h 31"/>
                  <a:gd name="T30" fmla="*/ 34 w 55"/>
                  <a:gd name="T31" fmla="*/ 14 h 31"/>
                  <a:gd name="T32" fmla="*/ 36 w 55"/>
                  <a:gd name="T33" fmla="*/ 16 h 31"/>
                  <a:gd name="T34" fmla="*/ 36 w 55"/>
                  <a:gd name="T35" fmla="*/ 14 h 31"/>
                  <a:gd name="T36" fmla="*/ 33 w 55"/>
                  <a:gd name="T37" fmla="*/ 11 h 31"/>
                  <a:gd name="T38" fmla="*/ 32 w 55"/>
                  <a:gd name="T39" fmla="*/ 9 h 31"/>
                  <a:gd name="T40" fmla="*/ 33 w 55"/>
                  <a:gd name="T41" fmla="*/ 9 h 31"/>
                  <a:gd name="T42" fmla="*/ 33 w 55"/>
                  <a:gd name="T43" fmla="*/ 8 h 31"/>
                  <a:gd name="T44" fmla="*/ 33 w 55"/>
                  <a:gd name="T45" fmla="*/ 9 h 31"/>
                  <a:gd name="T46" fmla="*/ 37 w 55"/>
                  <a:gd name="T47" fmla="*/ 15 h 31"/>
                  <a:gd name="T48" fmla="*/ 41 w 55"/>
                  <a:gd name="T49" fmla="*/ 16 h 31"/>
                  <a:gd name="T50" fmla="*/ 45 w 55"/>
                  <a:gd name="T51" fmla="*/ 15 h 31"/>
                  <a:gd name="T52" fmla="*/ 47 w 55"/>
                  <a:gd name="T53" fmla="*/ 15 h 31"/>
                  <a:gd name="T54" fmla="*/ 50 w 55"/>
                  <a:gd name="T55" fmla="*/ 14 h 31"/>
                  <a:gd name="T56" fmla="*/ 53 w 55"/>
                  <a:gd name="T57" fmla="*/ 14 h 31"/>
                  <a:gd name="T58" fmla="*/ 55 w 55"/>
                  <a:gd name="T59" fmla="*/ 15 h 31"/>
                  <a:gd name="T60" fmla="*/ 52 w 55"/>
                  <a:gd name="T61" fmla="*/ 19 h 31"/>
                  <a:gd name="T62" fmla="*/ 52 w 55"/>
                  <a:gd name="T63" fmla="*/ 21 h 31"/>
                  <a:gd name="T64" fmla="*/ 44 w 55"/>
                  <a:gd name="T65" fmla="*/ 22 h 31"/>
                  <a:gd name="T66" fmla="*/ 42 w 55"/>
                  <a:gd name="T67" fmla="*/ 20 h 31"/>
                  <a:gd name="T68" fmla="*/ 38 w 55"/>
                  <a:gd name="T69" fmla="*/ 20 h 31"/>
                  <a:gd name="T70" fmla="*/ 38 w 55"/>
                  <a:gd name="T71" fmla="*/ 22 h 31"/>
                  <a:gd name="T72" fmla="*/ 36 w 55"/>
                  <a:gd name="T73" fmla="*/ 23 h 31"/>
                  <a:gd name="T74" fmla="*/ 34 w 55"/>
                  <a:gd name="T75" fmla="*/ 25 h 31"/>
                  <a:gd name="T76" fmla="*/ 33 w 55"/>
                  <a:gd name="T77" fmla="*/ 24 h 31"/>
                  <a:gd name="T78" fmla="*/ 27 w 55"/>
                  <a:gd name="T79" fmla="*/ 25 h 31"/>
                  <a:gd name="T80" fmla="*/ 25 w 55"/>
                  <a:gd name="T81" fmla="*/ 28 h 31"/>
                  <a:gd name="T82" fmla="*/ 23 w 55"/>
                  <a:gd name="T83" fmla="*/ 30 h 31"/>
                  <a:gd name="T84" fmla="*/ 20 w 55"/>
                  <a:gd name="T85" fmla="*/ 31 h 31"/>
                  <a:gd name="T86" fmla="*/ 15 w 55"/>
                  <a:gd name="T87" fmla="*/ 31 h 31"/>
                  <a:gd name="T88" fmla="*/ 13 w 55"/>
                  <a:gd name="T89" fmla="*/ 30 h 31"/>
                  <a:gd name="T90" fmla="*/ 13 w 55"/>
                  <a:gd name="T91" fmla="*/ 30 h 31"/>
                  <a:gd name="T92" fmla="*/ 10 w 55"/>
                  <a:gd name="T93" fmla="*/ 29 h 31"/>
                  <a:gd name="T94" fmla="*/ 12 w 55"/>
                  <a:gd name="T95" fmla="*/ 28 h 31"/>
                  <a:gd name="T96" fmla="*/ 12 w 55"/>
                  <a:gd name="T97" fmla="*/ 25 h 31"/>
                  <a:gd name="T98" fmla="*/ 15 w 55"/>
                  <a:gd name="T99" fmla="*/ 22 h 31"/>
                  <a:gd name="T100" fmla="*/ 11 w 55"/>
                  <a:gd name="T101" fmla="*/ 19 h 31"/>
                  <a:gd name="T102" fmla="*/ 10 w 55"/>
                  <a:gd name="T103" fmla="*/ 19 h 31"/>
                  <a:gd name="T104" fmla="*/ 7 w 55"/>
                  <a:gd name="T105" fmla="*/ 17 h 31"/>
                  <a:gd name="T106" fmla="*/ 4 w 55"/>
                  <a:gd name="T107" fmla="*/ 15 h 31"/>
                  <a:gd name="T108" fmla="*/ 2 w 55"/>
                  <a:gd name="T109" fmla="*/ 15 h 31"/>
                  <a:gd name="T110" fmla="*/ 0 w 55"/>
                  <a:gd name="T111" fmla="*/ 16 h 31"/>
                  <a:gd name="T112" fmla="*/ 0 w 55"/>
                  <a:gd name="T113" fmla="*/ 13 h 31"/>
                  <a:gd name="T114" fmla="*/ 6 w 55"/>
                  <a:gd name="T115" fmla="*/ 11 h 31"/>
                  <a:gd name="T116" fmla="*/ 13 w 55"/>
                  <a:gd name="T117" fmla="*/ 7 h 31"/>
                  <a:gd name="T118" fmla="*/ 16 w 55"/>
                  <a:gd name="T119" fmla="*/ 6 h 31"/>
                  <a:gd name="T120" fmla="*/ 15 w 55"/>
                  <a:gd name="T121" fmla="*/ 3 h 31"/>
                  <a:gd name="T122" fmla="*/ 15 w 55"/>
                  <a:gd name="T1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 h="31">
                    <a:moveTo>
                      <a:pt x="15" y="3"/>
                    </a:moveTo>
                    <a:lnTo>
                      <a:pt x="15" y="2"/>
                    </a:lnTo>
                    <a:lnTo>
                      <a:pt x="15" y="2"/>
                    </a:lnTo>
                    <a:lnTo>
                      <a:pt x="15" y="0"/>
                    </a:lnTo>
                    <a:lnTo>
                      <a:pt x="15" y="0"/>
                    </a:lnTo>
                    <a:lnTo>
                      <a:pt x="18" y="3"/>
                    </a:lnTo>
                    <a:lnTo>
                      <a:pt x="19" y="3"/>
                    </a:lnTo>
                    <a:lnTo>
                      <a:pt x="21" y="6"/>
                    </a:lnTo>
                    <a:lnTo>
                      <a:pt x="25" y="5"/>
                    </a:lnTo>
                    <a:lnTo>
                      <a:pt x="26" y="6"/>
                    </a:lnTo>
                    <a:lnTo>
                      <a:pt x="27" y="5"/>
                    </a:lnTo>
                    <a:lnTo>
                      <a:pt x="26" y="8"/>
                    </a:lnTo>
                    <a:lnTo>
                      <a:pt x="26" y="8"/>
                    </a:lnTo>
                    <a:lnTo>
                      <a:pt x="28" y="7"/>
                    </a:lnTo>
                    <a:lnTo>
                      <a:pt x="33" y="11"/>
                    </a:lnTo>
                    <a:lnTo>
                      <a:pt x="34" y="14"/>
                    </a:lnTo>
                    <a:lnTo>
                      <a:pt x="36" y="16"/>
                    </a:lnTo>
                    <a:lnTo>
                      <a:pt x="36" y="14"/>
                    </a:lnTo>
                    <a:lnTo>
                      <a:pt x="33" y="11"/>
                    </a:lnTo>
                    <a:lnTo>
                      <a:pt x="32" y="9"/>
                    </a:lnTo>
                    <a:lnTo>
                      <a:pt x="33" y="9"/>
                    </a:lnTo>
                    <a:lnTo>
                      <a:pt x="33" y="8"/>
                    </a:lnTo>
                    <a:lnTo>
                      <a:pt x="33" y="9"/>
                    </a:lnTo>
                    <a:lnTo>
                      <a:pt x="37" y="15"/>
                    </a:lnTo>
                    <a:lnTo>
                      <a:pt x="41" y="16"/>
                    </a:lnTo>
                    <a:lnTo>
                      <a:pt x="45" y="15"/>
                    </a:lnTo>
                    <a:lnTo>
                      <a:pt x="47" y="15"/>
                    </a:lnTo>
                    <a:lnTo>
                      <a:pt x="50" y="14"/>
                    </a:lnTo>
                    <a:lnTo>
                      <a:pt x="53" y="14"/>
                    </a:lnTo>
                    <a:lnTo>
                      <a:pt x="55" y="15"/>
                    </a:lnTo>
                    <a:lnTo>
                      <a:pt x="52" y="19"/>
                    </a:lnTo>
                    <a:lnTo>
                      <a:pt x="52" y="21"/>
                    </a:lnTo>
                    <a:lnTo>
                      <a:pt x="44" y="22"/>
                    </a:lnTo>
                    <a:lnTo>
                      <a:pt x="42" y="20"/>
                    </a:lnTo>
                    <a:lnTo>
                      <a:pt x="38" y="20"/>
                    </a:lnTo>
                    <a:lnTo>
                      <a:pt x="38" y="22"/>
                    </a:lnTo>
                    <a:lnTo>
                      <a:pt x="36" y="23"/>
                    </a:lnTo>
                    <a:lnTo>
                      <a:pt x="34" y="25"/>
                    </a:lnTo>
                    <a:lnTo>
                      <a:pt x="33" y="24"/>
                    </a:lnTo>
                    <a:lnTo>
                      <a:pt x="27" y="25"/>
                    </a:lnTo>
                    <a:lnTo>
                      <a:pt x="25" y="28"/>
                    </a:lnTo>
                    <a:lnTo>
                      <a:pt x="23" y="30"/>
                    </a:lnTo>
                    <a:lnTo>
                      <a:pt x="20" y="31"/>
                    </a:lnTo>
                    <a:lnTo>
                      <a:pt x="15" y="31"/>
                    </a:lnTo>
                    <a:lnTo>
                      <a:pt x="13" y="30"/>
                    </a:lnTo>
                    <a:lnTo>
                      <a:pt x="13" y="30"/>
                    </a:lnTo>
                    <a:lnTo>
                      <a:pt x="10" y="29"/>
                    </a:lnTo>
                    <a:lnTo>
                      <a:pt x="12" y="28"/>
                    </a:lnTo>
                    <a:lnTo>
                      <a:pt x="12" y="25"/>
                    </a:lnTo>
                    <a:lnTo>
                      <a:pt x="15" y="22"/>
                    </a:lnTo>
                    <a:lnTo>
                      <a:pt x="11" y="19"/>
                    </a:lnTo>
                    <a:lnTo>
                      <a:pt x="10" y="19"/>
                    </a:lnTo>
                    <a:lnTo>
                      <a:pt x="7" y="17"/>
                    </a:lnTo>
                    <a:lnTo>
                      <a:pt x="4" y="15"/>
                    </a:lnTo>
                    <a:lnTo>
                      <a:pt x="2" y="15"/>
                    </a:lnTo>
                    <a:lnTo>
                      <a:pt x="0" y="16"/>
                    </a:lnTo>
                    <a:lnTo>
                      <a:pt x="0" y="13"/>
                    </a:lnTo>
                    <a:lnTo>
                      <a:pt x="6" y="11"/>
                    </a:lnTo>
                    <a:lnTo>
                      <a:pt x="13" y="7"/>
                    </a:lnTo>
                    <a:lnTo>
                      <a:pt x="16" y="6"/>
                    </a:lnTo>
                    <a:lnTo>
                      <a:pt x="15" y="3"/>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6" name="Freeform 106">
                <a:extLst>
                  <a:ext uri="{FF2B5EF4-FFF2-40B4-BE49-F238E27FC236}">
                    <a16:creationId xmlns:a16="http://schemas.microsoft.com/office/drawing/2014/main" id="{5A5BBA61-C05E-450B-9EBA-B97E0E74F869}"/>
                  </a:ext>
                </a:extLst>
              </p:cNvPr>
              <p:cNvSpPr>
                <a:spLocks/>
              </p:cNvSpPr>
              <p:nvPr/>
            </p:nvSpPr>
            <p:spPr bwMode="auto">
              <a:xfrm>
                <a:off x="4277" y="2972"/>
                <a:ext cx="99" cy="192"/>
              </a:xfrm>
              <a:custGeom>
                <a:avLst/>
                <a:gdLst>
                  <a:gd name="T0" fmla="*/ 0 w 99"/>
                  <a:gd name="T1" fmla="*/ 146 h 192"/>
                  <a:gd name="T2" fmla="*/ 5 w 99"/>
                  <a:gd name="T3" fmla="*/ 156 h 192"/>
                  <a:gd name="T4" fmla="*/ 6 w 99"/>
                  <a:gd name="T5" fmla="*/ 164 h 192"/>
                  <a:gd name="T6" fmla="*/ 10 w 99"/>
                  <a:gd name="T7" fmla="*/ 181 h 192"/>
                  <a:gd name="T8" fmla="*/ 17 w 99"/>
                  <a:gd name="T9" fmla="*/ 188 h 192"/>
                  <a:gd name="T10" fmla="*/ 32 w 99"/>
                  <a:gd name="T11" fmla="*/ 191 h 192"/>
                  <a:gd name="T12" fmla="*/ 48 w 99"/>
                  <a:gd name="T13" fmla="*/ 185 h 192"/>
                  <a:gd name="T14" fmla="*/ 56 w 99"/>
                  <a:gd name="T15" fmla="*/ 176 h 192"/>
                  <a:gd name="T16" fmla="*/ 60 w 99"/>
                  <a:gd name="T17" fmla="*/ 163 h 192"/>
                  <a:gd name="T18" fmla="*/ 68 w 99"/>
                  <a:gd name="T19" fmla="*/ 134 h 192"/>
                  <a:gd name="T20" fmla="*/ 75 w 99"/>
                  <a:gd name="T21" fmla="*/ 111 h 192"/>
                  <a:gd name="T22" fmla="*/ 84 w 99"/>
                  <a:gd name="T23" fmla="*/ 89 h 192"/>
                  <a:gd name="T24" fmla="*/ 85 w 99"/>
                  <a:gd name="T25" fmla="*/ 82 h 192"/>
                  <a:gd name="T26" fmla="*/ 87 w 99"/>
                  <a:gd name="T27" fmla="*/ 68 h 192"/>
                  <a:gd name="T28" fmla="*/ 88 w 99"/>
                  <a:gd name="T29" fmla="*/ 55 h 192"/>
                  <a:gd name="T30" fmla="*/ 89 w 99"/>
                  <a:gd name="T31" fmla="*/ 46 h 192"/>
                  <a:gd name="T32" fmla="*/ 94 w 99"/>
                  <a:gd name="T33" fmla="*/ 54 h 192"/>
                  <a:gd name="T34" fmla="*/ 99 w 99"/>
                  <a:gd name="T35" fmla="*/ 47 h 192"/>
                  <a:gd name="T36" fmla="*/ 95 w 99"/>
                  <a:gd name="T37" fmla="*/ 37 h 192"/>
                  <a:gd name="T38" fmla="*/ 94 w 99"/>
                  <a:gd name="T39" fmla="*/ 28 h 192"/>
                  <a:gd name="T40" fmla="*/ 91 w 99"/>
                  <a:gd name="T41" fmla="*/ 12 h 192"/>
                  <a:gd name="T42" fmla="*/ 86 w 99"/>
                  <a:gd name="T43" fmla="*/ 5 h 192"/>
                  <a:gd name="T44" fmla="*/ 84 w 99"/>
                  <a:gd name="T45" fmla="*/ 0 h 192"/>
                  <a:gd name="T46" fmla="*/ 78 w 99"/>
                  <a:gd name="T47" fmla="*/ 5 h 192"/>
                  <a:gd name="T48" fmla="*/ 78 w 99"/>
                  <a:gd name="T49" fmla="*/ 10 h 192"/>
                  <a:gd name="T50" fmla="*/ 77 w 99"/>
                  <a:gd name="T51" fmla="*/ 17 h 192"/>
                  <a:gd name="T52" fmla="*/ 69 w 99"/>
                  <a:gd name="T53" fmla="*/ 22 h 192"/>
                  <a:gd name="T54" fmla="*/ 63 w 99"/>
                  <a:gd name="T55" fmla="*/ 23 h 192"/>
                  <a:gd name="T56" fmla="*/ 63 w 99"/>
                  <a:gd name="T57" fmla="*/ 30 h 192"/>
                  <a:gd name="T58" fmla="*/ 65 w 99"/>
                  <a:gd name="T59" fmla="*/ 35 h 192"/>
                  <a:gd name="T60" fmla="*/ 61 w 99"/>
                  <a:gd name="T61" fmla="*/ 37 h 192"/>
                  <a:gd name="T62" fmla="*/ 56 w 99"/>
                  <a:gd name="T63" fmla="*/ 38 h 192"/>
                  <a:gd name="T64" fmla="*/ 54 w 99"/>
                  <a:gd name="T65" fmla="*/ 46 h 192"/>
                  <a:gd name="T66" fmla="*/ 52 w 99"/>
                  <a:gd name="T67" fmla="*/ 47 h 192"/>
                  <a:gd name="T68" fmla="*/ 45 w 99"/>
                  <a:gd name="T69" fmla="*/ 47 h 192"/>
                  <a:gd name="T70" fmla="*/ 44 w 99"/>
                  <a:gd name="T71" fmla="*/ 54 h 192"/>
                  <a:gd name="T72" fmla="*/ 42 w 99"/>
                  <a:gd name="T73" fmla="*/ 53 h 192"/>
                  <a:gd name="T74" fmla="*/ 34 w 99"/>
                  <a:gd name="T75" fmla="*/ 52 h 192"/>
                  <a:gd name="T76" fmla="*/ 24 w 99"/>
                  <a:gd name="T77" fmla="*/ 57 h 192"/>
                  <a:gd name="T78" fmla="*/ 16 w 99"/>
                  <a:gd name="T79" fmla="*/ 57 h 192"/>
                  <a:gd name="T80" fmla="*/ 16 w 99"/>
                  <a:gd name="T81" fmla="*/ 65 h 192"/>
                  <a:gd name="T82" fmla="*/ 10 w 99"/>
                  <a:gd name="T83" fmla="*/ 80 h 192"/>
                  <a:gd name="T84" fmla="*/ 14 w 99"/>
                  <a:gd name="T85" fmla="*/ 94 h 192"/>
                  <a:gd name="T86" fmla="*/ 16 w 99"/>
                  <a:gd name="T87" fmla="*/ 102 h 192"/>
                  <a:gd name="T88" fmla="*/ 16 w 99"/>
                  <a:gd name="T89" fmla="*/ 106 h 192"/>
                  <a:gd name="T90" fmla="*/ 17 w 99"/>
                  <a:gd name="T91" fmla="*/ 111 h 192"/>
                  <a:gd name="T92" fmla="*/ 11 w 99"/>
                  <a:gd name="T93" fmla="*/ 121 h 192"/>
                  <a:gd name="T94" fmla="*/ 7 w 99"/>
                  <a:gd name="T95" fmla="*/ 130 h 192"/>
                  <a:gd name="T96" fmla="*/ 3 w 99"/>
                  <a:gd name="T97" fmla="*/ 133 h 192"/>
                  <a:gd name="T98" fmla="*/ 0 w 99"/>
                  <a:gd name="T99" fmla="*/ 14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92">
                    <a:moveTo>
                      <a:pt x="0" y="141"/>
                    </a:moveTo>
                    <a:lnTo>
                      <a:pt x="0" y="142"/>
                    </a:lnTo>
                    <a:lnTo>
                      <a:pt x="0" y="146"/>
                    </a:lnTo>
                    <a:lnTo>
                      <a:pt x="1" y="150"/>
                    </a:lnTo>
                    <a:lnTo>
                      <a:pt x="2" y="154"/>
                    </a:lnTo>
                    <a:lnTo>
                      <a:pt x="5" y="156"/>
                    </a:lnTo>
                    <a:lnTo>
                      <a:pt x="5" y="158"/>
                    </a:lnTo>
                    <a:lnTo>
                      <a:pt x="7" y="163"/>
                    </a:lnTo>
                    <a:lnTo>
                      <a:pt x="6" y="164"/>
                    </a:lnTo>
                    <a:lnTo>
                      <a:pt x="6" y="173"/>
                    </a:lnTo>
                    <a:lnTo>
                      <a:pt x="9" y="177"/>
                    </a:lnTo>
                    <a:lnTo>
                      <a:pt x="10" y="181"/>
                    </a:lnTo>
                    <a:lnTo>
                      <a:pt x="11" y="184"/>
                    </a:lnTo>
                    <a:lnTo>
                      <a:pt x="14" y="185"/>
                    </a:lnTo>
                    <a:lnTo>
                      <a:pt x="17" y="188"/>
                    </a:lnTo>
                    <a:lnTo>
                      <a:pt x="20" y="188"/>
                    </a:lnTo>
                    <a:lnTo>
                      <a:pt x="26" y="192"/>
                    </a:lnTo>
                    <a:lnTo>
                      <a:pt x="32" y="191"/>
                    </a:lnTo>
                    <a:lnTo>
                      <a:pt x="35" y="189"/>
                    </a:lnTo>
                    <a:lnTo>
                      <a:pt x="41" y="186"/>
                    </a:lnTo>
                    <a:lnTo>
                      <a:pt x="48" y="185"/>
                    </a:lnTo>
                    <a:lnTo>
                      <a:pt x="51" y="184"/>
                    </a:lnTo>
                    <a:lnTo>
                      <a:pt x="53" y="181"/>
                    </a:lnTo>
                    <a:lnTo>
                      <a:pt x="56" y="176"/>
                    </a:lnTo>
                    <a:lnTo>
                      <a:pt x="56" y="173"/>
                    </a:lnTo>
                    <a:lnTo>
                      <a:pt x="59" y="166"/>
                    </a:lnTo>
                    <a:lnTo>
                      <a:pt x="60" y="163"/>
                    </a:lnTo>
                    <a:lnTo>
                      <a:pt x="61" y="157"/>
                    </a:lnTo>
                    <a:lnTo>
                      <a:pt x="65" y="145"/>
                    </a:lnTo>
                    <a:lnTo>
                      <a:pt x="68" y="134"/>
                    </a:lnTo>
                    <a:lnTo>
                      <a:pt x="74" y="116"/>
                    </a:lnTo>
                    <a:lnTo>
                      <a:pt x="76" y="111"/>
                    </a:lnTo>
                    <a:lnTo>
                      <a:pt x="75" y="111"/>
                    </a:lnTo>
                    <a:lnTo>
                      <a:pt x="76" y="111"/>
                    </a:lnTo>
                    <a:lnTo>
                      <a:pt x="79" y="99"/>
                    </a:lnTo>
                    <a:lnTo>
                      <a:pt x="84" y="89"/>
                    </a:lnTo>
                    <a:lnTo>
                      <a:pt x="84" y="86"/>
                    </a:lnTo>
                    <a:lnTo>
                      <a:pt x="85" y="85"/>
                    </a:lnTo>
                    <a:lnTo>
                      <a:pt x="85" y="82"/>
                    </a:lnTo>
                    <a:lnTo>
                      <a:pt x="86" y="80"/>
                    </a:lnTo>
                    <a:lnTo>
                      <a:pt x="85" y="72"/>
                    </a:lnTo>
                    <a:lnTo>
                      <a:pt x="87" y="68"/>
                    </a:lnTo>
                    <a:lnTo>
                      <a:pt x="91" y="62"/>
                    </a:lnTo>
                    <a:lnTo>
                      <a:pt x="91" y="60"/>
                    </a:lnTo>
                    <a:lnTo>
                      <a:pt x="88" y="55"/>
                    </a:lnTo>
                    <a:lnTo>
                      <a:pt x="88" y="52"/>
                    </a:lnTo>
                    <a:lnTo>
                      <a:pt x="87" y="49"/>
                    </a:lnTo>
                    <a:lnTo>
                      <a:pt x="89" y="46"/>
                    </a:lnTo>
                    <a:lnTo>
                      <a:pt x="91" y="48"/>
                    </a:lnTo>
                    <a:lnTo>
                      <a:pt x="93" y="51"/>
                    </a:lnTo>
                    <a:lnTo>
                      <a:pt x="94" y="54"/>
                    </a:lnTo>
                    <a:lnTo>
                      <a:pt x="96" y="53"/>
                    </a:lnTo>
                    <a:lnTo>
                      <a:pt x="97" y="49"/>
                    </a:lnTo>
                    <a:lnTo>
                      <a:pt x="99" y="47"/>
                    </a:lnTo>
                    <a:lnTo>
                      <a:pt x="99" y="44"/>
                    </a:lnTo>
                    <a:lnTo>
                      <a:pt x="96" y="39"/>
                    </a:lnTo>
                    <a:lnTo>
                      <a:pt x="95" y="37"/>
                    </a:lnTo>
                    <a:lnTo>
                      <a:pt x="95" y="34"/>
                    </a:lnTo>
                    <a:lnTo>
                      <a:pt x="95" y="31"/>
                    </a:lnTo>
                    <a:lnTo>
                      <a:pt x="94" y="28"/>
                    </a:lnTo>
                    <a:lnTo>
                      <a:pt x="94" y="23"/>
                    </a:lnTo>
                    <a:lnTo>
                      <a:pt x="92" y="15"/>
                    </a:lnTo>
                    <a:lnTo>
                      <a:pt x="91" y="12"/>
                    </a:lnTo>
                    <a:lnTo>
                      <a:pt x="89" y="10"/>
                    </a:lnTo>
                    <a:lnTo>
                      <a:pt x="87" y="8"/>
                    </a:lnTo>
                    <a:lnTo>
                      <a:pt x="86" y="5"/>
                    </a:lnTo>
                    <a:lnTo>
                      <a:pt x="84" y="2"/>
                    </a:lnTo>
                    <a:lnTo>
                      <a:pt x="82" y="3"/>
                    </a:lnTo>
                    <a:lnTo>
                      <a:pt x="84" y="0"/>
                    </a:lnTo>
                    <a:lnTo>
                      <a:pt x="80" y="0"/>
                    </a:lnTo>
                    <a:lnTo>
                      <a:pt x="80" y="2"/>
                    </a:lnTo>
                    <a:lnTo>
                      <a:pt x="78" y="5"/>
                    </a:lnTo>
                    <a:lnTo>
                      <a:pt x="76" y="4"/>
                    </a:lnTo>
                    <a:lnTo>
                      <a:pt x="77" y="6"/>
                    </a:lnTo>
                    <a:lnTo>
                      <a:pt x="78" y="10"/>
                    </a:lnTo>
                    <a:lnTo>
                      <a:pt x="77" y="12"/>
                    </a:lnTo>
                    <a:lnTo>
                      <a:pt x="77" y="13"/>
                    </a:lnTo>
                    <a:lnTo>
                      <a:pt x="77" y="17"/>
                    </a:lnTo>
                    <a:lnTo>
                      <a:pt x="74" y="19"/>
                    </a:lnTo>
                    <a:lnTo>
                      <a:pt x="71" y="20"/>
                    </a:lnTo>
                    <a:lnTo>
                      <a:pt x="69" y="22"/>
                    </a:lnTo>
                    <a:lnTo>
                      <a:pt x="67" y="21"/>
                    </a:lnTo>
                    <a:lnTo>
                      <a:pt x="63" y="21"/>
                    </a:lnTo>
                    <a:lnTo>
                      <a:pt x="63" y="23"/>
                    </a:lnTo>
                    <a:lnTo>
                      <a:pt x="65" y="26"/>
                    </a:lnTo>
                    <a:lnTo>
                      <a:pt x="66" y="28"/>
                    </a:lnTo>
                    <a:lnTo>
                      <a:pt x="63" y="30"/>
                    </a:lnTo>
                    <a:lnTo>
                      <a:pt x="61" y="31"/>
                    </a:lnTo>
                    <a:lnTo>
                      <a:pt x="62" y="35"/>
                    </a:lnTo>
                    <a:lnTo>
                      <a:pt x="65" y="35"/>
                    </a:lnTo>
                    <a:lnTo>
                      <a:pt x="65" y="37"/>
                    </a:lnTo>
                    <a:lnTo>
                      <a:pt x="63" y="36"/>
                    </a:lnTo>
                    <a:lnTo>
                      <a:pt x="61" y="37"/>
                    </a:lnTo>
                    <a:lnTo>
                      <a:pt x="57" y="42"/>
                    </a:lnTo>
                    <a:lnTo>
                      <a:pt x="58" y="37"/>
                    </a:lnTo>
                    <a:lnTo>
                      <a:pt x="56" y="38"/>
                    </a:lnTo>
                    <a:lnTo>
                      <a:pt x="54" y="42"/>
                    </a:lnTo>
                    <a:lnTo>
                      <a:pt x="52" y="44"/>
                    </a:lnTo>
                    <a:lnTo>
                      <a:pt x="54" y="46"/>
                    </a:lnTo>
                    <a:lnTo>
                      <a:pt x="54" y="47"/>
                    </a:lnTo>
                    <a:lnTo>
                      <a:pt x="53" y="47"/>
                    </a:lnTo>
                    <a:lnTo>
                      <a:pt x="52" y="47"/>
                    </a:lnTo>
                    <a:lnTo>
                      <a:pt x="51" y="46"/>
                    </a:lnTo>
                    <a:lnTo>
                      <a:pt x="51" y="44"/>
                    </a:lnTo>
                    <a:lnTo>
                      <a:pt x="45" y="47"/>
                    </a:lnTo>
                    <a:lnTo>
                      <a:pt x="42" y="49"/>
                    </a:lnTo>
                    <a:lnTo>
                      <a:pt x="42" y="52"/>
                    </a:lnTo>
                    <a:lnTo>
                      <a:pt x="44" y="54"/>
                    </a:lnTo>
                    <a:lnTo>
                      <a:pt x="43" y="54"/>
                    </a:lnTo>
                    <a:lnTo>
                      <a:pt x="42" y="54"/>
                    </a:lnTo>
                    <a:lnTo>
                      <a:pt x="42" y="53"/>
                    </a:lnTo>
                    <a:lnTo>
                      <a:pt x="41" y="51"/>
                    </a:lnTo>
                    <a:lnTo>
                      <a:pt x="37" y="53"/>
                    </a:lnTo>
                    <a:lnTo>
                      <a:pt x="34" y="52"/>
                    </a:lnTo>
                    <a:lnTo>
                      <a:pt x="28" y="56"/>
                    </a:lnTo>
                    <a:lnTo>
                      <a:pt x="26" y="54"/>
                    </a:lnTo>
                    <a:lnTo>
                      <a:pt x="24" y="57"/>
                    </a:lnTo>
                    <a:lnTo>
                      <a:pt x="22" y="57"/>
                    </a:lnTo>
                    <a:lnTo>
                      <a:pt x="19" y="57"/>
                    </a:lnTo>
                    <a:lnTo>
                      <a:pt x="16" y="57"/>
                    </a:lnTo>
                    <a:lnTo>
                      <a:pt x="16" y="60"/>
                    </a:lnTo>
                    <a:lnTo>
                      <a:pt x="16" y="63"/>
                    </a:lnTo>
                    <a:lnTo>
                      <a:pt x="16" y="65"/>
                    </a:lnTo>
                    <a:lnTo>
                      <a:pt x="12" y="70"/>
                    </a:lnTo>
                    <a:lnTo>
                      <a:pt x="9" y="75"/>
                    </a:lnTo>
                    <a:lnTo>
                      <a:pt x="10" y="80"/>
                    </a:lnTo>
                    <a:lnTo>
                      <a:pt x="10" y="82"/>
                    </a:lnTo>
                    <a:lnTo>
                      <a:pt x="11" y="88"/>
                    </a:lnTo>
                    <a:lnTo>
                      <a:pt x="14" y="94"/>
                    </a:lnTo>
                    <a:lnTo>
                      <a:pt x="14" y="96"/>
                    </a:lnTo>
                    <a:lnTo>
                      <a:pt x="14" y="99"/>
                    </a:lnTo>
                    <a:lnTo>
                      <a:pt x="16" y="102"/>
                    </a:lnTo>
                    <a:lnTo>
                      <a:pt x="16" y="102"/>
                    </a:lnTo>
                    <a:lnTo>
                      <a:pt x="17" y="105"/>
                    </a:lnTo>
                    <a:lnTo>
                      <a:pt x="16" y="106"/>
                    </a:lnTo>
                    <a:lnTo>
                      <a:pt x="16" y="108"/>
                    </a:lnTo>
                    <a:lnTo>
                      <a:pt x="16" y="109"/>
                    </a:lnTo>
                    <a:lnTo>
                      <a:pt x="17" y="111"/>
                    </a:lnTo>
                    <a:lnTo>
                      <a:pt x="16" y="112"/>
                    </a:lnTo>
                    <a:lnTo>
                      <a:pt x="14" y="115"/>
                    </a:lnTo>
                    <a:lnTo>
                      <a:pt x="11" y="121"/>
                    </a:lnTo>
                    <a:lnTo>
                      <a:pt x="9" y="124"/>
                    </a:lnTo>
                    <a:lnTo>
                      <a:pt x="8" y="126"/>
                    </a:lnTo>
                    <a:lnTo>
                      <a:pt x="7" y="130"/>
                    </a:lnTo>
                    <a:lnTo>
                      <a:pt x="5" y="129"/>
                    </a:lnTo>
                    <a:lnTo>
                      <a:pt x="3" y="131"/>
                    </a:lnTo>
                    <a:lnTo>
                      <a:pt x="3" y="133"/>
                    </a:lnTo>
                    <a:lnTo>
                      <a:pt x="1" y="137"/>
                    </a:lnTo>
                    <a:lnTo>
                      <a:pt x="0" y="141"/>
                    </a:lnTo>
                    <a:lnTo>
                      <a:pt x="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7" name="Freeform 107">
                <a:extLst>
                  <a:ext uri="{FF2B5EF4-FFF2-40B4-BE49-F238E27FC236}">
                    <a16:creationId xmlns:a16="http://schemas.microsoft.com/office/drawing/2014/main" id="{B3C14053-DDAB-42E5-81E6-CF8CC108FA59}"/>
                  </a:ext>
                </a:extLst>
              </p:cNvPr>
              <p:cNvSpPr>
                <a:spLocks/>
              </p:cNvSpPr>
              <p:nvPr/>
            </p:nvSpPr>
            <p:spPr bwMode="auto">
              <a:xfrm>
                <a:off x="4301" y="1341"/>
                <a:ext cx="51" cy="14"/>
              </a:xfrm>
              <a:custGeom>
                <a:avLst/>
                <a:gdLst>
                  <a:gd name="T0" fmla="*/ 0 w 51"/>
                  <a:gd name="T1" fmla="*/ 8 h 14"/>
                  <a:gd name="T2" fmla="*/ 0 w 51"/>
                  <a:gd name="T3" fmla="*/ 9 h 14"/>
                  <a:gd name="T4" fmla="*/ 3 w 51"/>
                  <a:gd name="T5" fmla="*/ 9 h 14"/>
                  <a:gd name="T6" fmla="*/ 9 w 51"/>
                  <a:gd name="T7" fmla="*/ 10 h 14"/>
                  <a:gd name="T8" fmla="*/ 11 w 51"/>
                  <a:gd name="T9" fmla="*/ 10 h 14"/>
                  <a:gd name="T10" fmla="*/ 15 w 51"/>
                  <a:gd name="T11" fmla="*/ 11 h 14"/>
                  <a:gd name="T12" fmla="*/ 15 w 51"/>
                  <a:gd name="T13" fmla="*/ 14 h 14"/>
                  <a:gd name="T14" fmla="*/ 18 w 51"/>
                  <a:gd name="T15" fmla="*/ 14 h 14"/>
                  <a:gd name="T16" fmla="*/ 22 w 51"/>
                  <a:gd name="T17" fmla="*/ 10 h 14"/>
                  <a:gd name="T18" fmla="*/ 26 w 51"/>
                  <a:gd name="T19" fmla="*/ 10 h 14"/>
                  <a:gd name="T20" fmla="*/ 32 w 51"/>
                  <a:gd name="T21" fmla="*/ 7 h 14"/>
                  <a:gd name="T22" fmla="*/ 34 w 51"/>
                  <a:gd name="T23" fmla="*/ 4 h 14"/>
                  <a:gd name="T24" fmla="*/ 37 w 51"/>
                  <a:gd name="T25" fmla="*/ 3 h 14"/>
                  <a:gd name="T26" fmla="*/ 43 w 51"/>
                  <a:gd name="T27" fmla="*/ 7 h 14"/>
                  <a:gd name="T28" fmla="*/ 51 w 51"/>
                  <a:gd name="T29" fmla="*/ 8 h 14"/>
                  <a:gd name="T30" fmla="*/ 50 w 51"/>
                  <a:gd name="T31" fmla="*/ 6 h 14"/>
                  <a:gd name="T32" fmla="*/ 48 w 51"/>
                  <a:gd name="T33" fmla="*/ 2 h 14"/>
                  <a:gd name="T34" fmla="*/ 46 w 51"/>
                  <a:gd name="T35" fmla="*/ 1 h 14"/>
                  <a:gd name="T36" fmla="*/ 39 w 51"/>
                  <a:gd name="T37" fmla="*/ 2 h 14"/>
                  <a:gd name="T38" fmla="*/ 34 w 51"/>
                  <a:gd name="T39" fmla="*/ 0 h 14"/>
                  <a:gd name="T40" fmla="*/ 32 w 51"/>
                  <a:gd name="T41" fmla="*/ 1 h 14"/>
                  <a:gd name="T42" fmla="*/ 28 w 51"/>
                  <a:gd name="T43" fmla="*/ 3 h 14"/>
                  <a:gd name="T44" fmla="*/ 26 w 51"/>
                  <a:gd name="T45" fmla="*/ 3 h 14"/>
                  <a:gd name="T46" fmla="*/ 22 w 51"/>
                  <a:gd name="T47" fmla="*/ 3 h 14"/>
                  <a:gd name="T48" fmla="*/ 17 w 51"/>
                  <a:gd name="T49" fmla="*/ 6 h 14"/>
                  <a:gd name="T50" fmla="*/ 0 w 51"/>
                  <a:gd name="T51" fmla="*/ 8 h 14"/>
                  <a:gd name="T52" fmla="*/ 0 w 51"/>
                  <a:gd name="T5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4">
                    <a:moveTo>
                      <a:pt x="0" y="8"/>
                    </a:moveTo>
                    <a:lnTo>
                      <a:pt x="0" y="9"/>
                    </a:lnTo>
                    <a:lnTo>
                      <a:pt x="3" y="9"/>
                    </a:lnTo>
                    <a:lnTo>
                      <a:pt x="9" y="10"/>
                    </a:lnTo>
                    <a:lnTo>
                      <a:pt x="11" y="10"/>
                    </a:lnTo>
                    <a:lnTo>
                      <a:pt x="15" y="11"/>
                    </a:lnTo>
                    <a:lnTo>
                      <a:pt x="15" y="14"/>
                    </a:lnTo>
                    <a:lnTo>
                      <a:pt x="18" y="14"/>
                    </a:lnTo>
                    <a:lnTo>
                      <a:pt x="22" y="10"/>
                    </a:lnTo>
                    <a:lnTo>
                      <a:pt x="26" y="10"/>
                    </a:lnTo>
                    <a:lnTo>
                      <a:pt x="32" y="7"/>
                    </a:lnTo>
                    <a:lnTo>
                      <a:pt x="34" y="4"/>
                    </a:lnTo>
                    <a:lnTo>
                      <a:pt x="37" y="3"/>
                    </a:lnTo>
                    <a:lnTo>
                      <a:pt x="43" y="7"/>
                    </a:lnTo>
                    <a:lnTo>
                      <a:pt x="51" y="8"/>
                    </a:lnTo>
                    <a:lnTo>
                      <a:pt x="50" y="6"/>
                    </a:lnTo>
                    <a:lnTo>
                      <a:pt x="48" y="2"/>
                    </a:lnTo>
                    <a:lnTo>
                      <a:pt x="46" y="1"/>
                    </a:lnTo>
                    <a:lnTo>
                      <a:pt x="39" y="2"/>
                    </a:lnTo>
                    <a:lnTo>
                      <a:pt x="34" y="0"/>
                    </a:lnTo>
                    <a:lnTo>
                      <a:pt x="32" y="1"/>
                    </a:lnTo>
                    <a:lnTo>
                      <a:pt x="28" y="3"/>
                    </a:lnTo>
                    <a:lnTo>
                      <a:pt x="26" y="3"/>
                    </a:lnTo>
                    <a:lnTo>
                      <a:pt x="22" y="3"/>
                    </a:lnTo>
                    <a:lnTo>
                      <a:pt x="17" y="6"/>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8" name="Freeform 108">
                <a:extLst>
                  <a:ext uri="{FF2B5EF4-FFF2-40B4-BE49-F238E27FC236}">
                    <a16:creationId xmlns:a16="http://schemas.microsoft.com/office/drawing/2014/main" id="{849D7A2A-7D20-4C64-95F1-A63121B302F7}"/>
                  </a:ext>
                </a:extLst>
              </p:cNvPr>
              <p:cNvSpPr>
                <a:spLocks/>
              </p:cNvSpPr>
              <p:nvPr/>
            </p:nvSpPr>
            <p:spPr bwMode="auto">
              <a:xfrm>
                <a:off x="4325" y="1340"/>
                <a:ext cx="68" cy="26"/>
              </a:xfrm>
              <a:custGeom>
                <a:avLst/>
                <a:gdLst>
                  <a:gd name="T0" fmla="*/ 14 w 68"/>
                  <a:gd name="T1" fmla="*/ 26 h 26"/>
                  <a:gd name="T2" fmla="*/ 23 w 68"/>
                  <a:gd name="T3" fmla="*/ 25 h 26"/>
                  <a:gd name="T4" fmla="*/ 29 w 68"/>
                  <a:gd name="T5" fmla="*/ 24 h 26"/>
                  <a:gd name="T6" fmla="*/ 28 w 68"/>
                  <a:gd name="T7" fmla="*/ 19 h 26"/>
                  <a:gd name="T8" fmla="*/ 39 w 68"/>
                  <a:gd name="T9" fmla="*/ 17 h 26"/>
                  <a:gd name="T10" fmla="*/ 41 w 68"/>
                  <a:gd name="T11" fmla="*/ 13 h 26"/>
                  <a:gd name="T12" fmla="*/ 55 w 68"/>
                  <a:gd name="T13" fmla="*/ 11 h 26"/>
                  <a:gd name="T14" fmla="*/ 62 w 68"/>
                  <a:gd name="T15" fmla="*/ 9 h 26"/>
                  <a:gd name="T16" fmla="*/ 68 w 68"/>
                  <a:gd name="T17" fmla="*/ 8 h 26"/>
                  <a:gd name="T18" fmla="*/ 61 w 68"/>
                  <a:gd name="T19" fmla="*/ 3 h 26"/>
                  <a:gd name="T20" fmla="*/ 53 w 68"/>
                  <a:gd name="T21" fmla="*/ 4 h 26"/>
                  <a:gd name="T22" fmla="*/ 51 w 68"/>
                  <a:gd name="T23" fmla="*/ 3 h 26"/>
                  <a:gd name="T24" fmla="*/ 56 w 68"/>
                  <a:gd name="T25" fmla="*/ 0 h 26"/>
                  <a:gd name="T26" fmla="*/ 45 w 68"/>
                  <a:gd name="T27" fmla="*/ 1 h 26"/>
                  <a:gd name="T28" fmla="*/ 45 w 68"/>
                  <a:gd name="T29" fmla="*/ 0 h 26"/>
                  <a:gd name="T30" fmla="*/ 39 w 68"/>
                  <a:gd name="T31" fmla="*/ 1 h 26"/>
                  <a:gd name="T32" fmla="*/ 34 w 68"/>
                  <a:gd name="T33" fmla="*/ 5 h 26"/>
                  <a:gd name="T34" fmla="*/ 39 w 68"/>
                  <a:gd name="T35" fmla="*/ 5 h 26"/>
                  <a:gd name="T36" fmla="*/ 36 w 68"/>
                  <a:gd name="T37" fmla="*/ 8 h 26"/>
                  <a:gd name="T38" fmla="*/ 31 w 68"/>
                  <a:gd name="T39" fmla="*/ 12 h 26"/>
                  <a:gd name="T40" fmla="*/ 26 w 68"/>
                  <a:gd name="T41" fmla="*/ 12 h 26"/>
                  <a:gd name="T42" fmla="*/ 20 w 68"/>
                  <a:gd name="T43" fmla="*/ 11 h 26"/>
                  <a:gd name="T44" fmla="*/ 9 w 68"/>
                  <a:gd name="T45" fmla="*/ 15 h 26"/>
                  <a:gd name="T46" fmla="*/ 18 w 68"/>
                  <a:gd name="T47" fmla="*/ 13 h 26"/>
                  <a:gd name="T48" fmla="*/ 14 w 68"/>
                  <a:gd name="T49" fmla="*/ 16 h 26"/>
                  <a:gd name="T50" fmla="*/ 14 w 68"/>
                  <a:gd name="T51" fmla="*/ 19 h 26"/>
                  <a:gd name="T52" fmla="*/ 3 w 68"/>
                  <a:gd name="T53" fmla="*/ 17 h 26"/>
                  <a:gd name="T54" fmla="*/ 1 w 68"/>
                  <a:gd name="T55" fmla="*/ 20 h 26"/>
                  <a:gd name="T56" fmla="*/ 10 w 68"/>
                  <a:gd name="T57" fmla="*/ 21 h 26"/>
                  <a:gd name="T58" fmla="*/ 15 w 68"/>
                  <a:gd name="T59" fmla="*/ 20 h 26"/>
                  <a:gd name="T60" fmla="*/ 15 w 68"/>
                  <a:gd name="T61" fmla="*/ 22 h 26"/>
                  <a:gd name="T62" fmla="*/ 12 w 68"/>
                  <a:gd name="T6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26">
                    <a:moveTo>
                      <a:pt x="12" y="25"/>
                    </a:moveTo>
                    <a:lnTo>
                      <a:pt x="14" y="26"/>
                    </a:lnTo>
                    <a:lnTo>
                      <a:pt x="20" y="25"/>
                    </a:lnTo>
                    <a:lnTo>
                      <a:pt x="23" y="25"/>
                    </a:lnTo>
                    <a:lnTo>
                      <a:pt x="23" y="22"/>
                    </a:lnTo>
                    <a:lnTo>
                      <a:pt x="29" y="24"/>
                    </a:lnTo>
                    <a:lnTo>
                      <a:pt x="31" y="21"/>
                    </a:lnTo>
                    <a:lnTo>
                      <a:pt x="28" y="19"/>
                    </a:lnTo>
                    <a:lnTo>
                      <a:pt x="28" y="17"/>
                    </a:lnTo>
                    <a:lnTo>
                      <a:pt x="39" y="17"/>
                    </a:lnTo>
                    <a:lnTo>
                      <a:pt x="43" y="16"/>
                    </a:lnTo>
                    <a:lnTo>
                      <a:pt x="41" y="13"/>
                    </a:lnTo>
                    <a:lnTo>
                      <a:pt x="46" y="12"/>
                    </a:lnTo>
                    <a:lnTo>
                      <a:pt x="55" y="11"/>
                    </a:lnTo>
                    <a:lnTo>
                      <a:pt x="58" y="11"/>
                    </a:lnTo>
                    <a:lnTo>
                      <a:pt x="62" y="9"/>
                    </a:lnTo>
                    <a:lnTo>
                      <a:pt x="64" y="9"/>
                    </a:lnTo>
                    <a:lnTo>
                      <a:pt x="68" y="8"/>
                    </a:lnTo>
                    <a:lnTo>
                      <a:pt x="64" y="5"/>
                    </a:lnTo>
                    <a:lnTo>
                      <a:pt x="61" y="3"/>
                    </a:lnTo>
                    <a:lnTo>
                      <a:pt x="55" y="4"/>
                    </a:lnTo>
                    <a:lnTo>
                      <a:pt x="53" y="4"/>
                    </a:lnTo>
                    <a:lnTo>
                      <a:pt x="49" y="5"/>
                    </a:lnTo>
                    <a:lnTo>
                      <a:pt x="51" y="3"/>
                    </a:lnTo>
                    <a:lnTo>
                      <a:pt x="57" y="2"/>
                    </a:lnTo>
                    <a:lnTo>
                      <a:pt x="56" y="0"/>
                    </a:lnTo>
                    <a:lnTo>
                      <a:pt x="47" y="1"/>
                    </a:lnTo>
                    <a:lnTo>
                      <a:pt x="45" y="1"/>
                    </a:lnTo>
                    <a:lnTo>
                      <a:pt x="48" y="0"/>
                    </a:lnTo>
                    <a:lnTo>
                      <a:pt x="45" y="0"/>
                    </a:lnTo>
                    <a:lnTo>
                      <a:pt x="43" y="0"/>
                    </a:lnTo>
                    <a:lnTo>
                      <a:pt x="39" y="1"/>
                    </a:lnTo>
                    <a:lnTo>
                      <a:pt x="31" y="3"/>
                    </a:lnTo>
                    <a:lnTo>
                      <a:pt x="34" y="5"/>
                    </a:lnTo>
                    <a:lnTo>
                      <a:pt x="37" y="5"/>
                    </a:lnTo>
                    <a:lnTo>
                      <a:pt x="39" y="5"/>
                    </a:lnTo>
                    <a:lnTo>
                      <a:pt x="39" y="8"/>
                    </a:lnTo>
                    <a:lnTo>
                      <a:pt x="36" y="8"/>
                    </a:lnTo>
                    <a:lnTo>
                      <a:pt x="34" y="10"/>
                    </a:lnTo>
                    <a:lnTo>
                      <a:pt x="31" y="12"/>
                    </a:lnTo>
                    <a:lnTo>
                      <a:pt x="28" y="12"/>
                    </a:lnTo>
                    <a:lnTo>
                      <a:pt x="26" y="12"/>
                    </a:lnTo>
                    <a:lnTo>
                      <a:pt x="22" y="10"/>
                    </a:lnTo>
                    <a:lnTo>
                      <a:pt x="20" y="11"/>
                    </a:lnTo>
                    <a:lnTo>
                      <a:pt x="17" y="11"/>
                    </a:lnTo>
                    <a:lnTo>
                      <a:pt x="9" y="15"/>
                    </a:lnTo>
                    <a:lnTo>
                      <a:pt x="14" y="13"/>
                    </a:lnTo>
                    <a:lnTo>
                      <a:pt x="18" y="13"/>
                    </a:lnTo>
                    <a:lnTo>
                      <a:pt x="20" y="15"/>
                    </a:lnTo>
                    <a:lnTo>
                      <a:pt x="14" y="16"/>
                    </a:lnTo>
                    <a:lnTo>
                      <a:pt x="17" y="17"/>
                    </a:lnTo>
                    <a:lnTo>
                      <a:pt x="14" y="19"/>
                    </a:lnTo>
                    <a:lnTo>
                      <a:pt x="6" y="19"/>
                    </a:lnTo>
                    <a:lnTo>
                      <a:pt x="3" y="17"/>
                    </a:lnTo>
                    <a:lnTo>
                      <a:pt x="0" y="18"/>
                    </a:lnTo>
                    <a:lnTo>
                      <a:pt x="1" y="20"/>
                    </a:lnTo>
                    <a:lnTo>
                      <a:pt x="4" y="22"/>
                    </a:lnTo>
                    <a:lnTo>
                      <a:pt x="10" y="21"/>
                    </a:lnTo>
                    <a:lnTo>
                      <a:pt x="12" y="20"/>
                    </a:lnTo>
                    <a:lnTo>
                      <a:pt x="15" y="20"/>
                    </a:lnTo>
                    <a:lnTo>
                      <a:pt x="18" y="22"/>
                    </a:lnTo>
                    <a:lnTo>
                      <a:pt x="15" y="22"/>
                    </a:lnTo>
                    <a:lnTo>
                      <a:pt x="12" y="25"/>
                    </a:lnTo>
                    <a:lnTo>
                      <a:pt x="12" y="25"/>
                    </a:lnTo>
                    <a:lnTo>
                      <a:pt x="1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09" name="Freeform 109">
                <a:extLst>
                  <a:ext uri="{FF2B5EF4-FFF2-40B4-BE49-F238E27FC236}">
                    <a16:creationId xmlns:a16="http://schemas.microsoft.com/office/drawing/2014/main" id="{FCC6711A-6762-48B4-8C84-85D74D2932DD}"/>
                  </a:ext>
                </a:extLst>
              </p:cNvPr>
              <p:cNvSpPr>
                <a:spLocks/>
              </p:cNvSpPr>
              <p:nvPr/>
            </p:nvSpPr>
            <p:spPr bwMode="auto">
              <a:xfrm>
                <a:off x="4365" y="1361"/>
                <a:ext cx="7" cy="6"/>
              </a:xfrm>
              <a:custGeom>
                <a:avLst/>
                <a:gdLst>
                  <a:gd name="T0" fmla="*/ 3 w 7"/>
                  <a:gd name="T1" fmla="*/ 5 h 6"/>
                  <a:gd name="T2" fmla="*/ 3 w 7"/>
                  <a:gd name="T3" fmla="*/ 6 h 6"/>
                  <a:gd name="T4" fmla="*/ 6 w 7"/>
                  <a:gd name="T5" fmla="*/ 4 h 6"/>
                  <a:gd name="T6" fmla="*/ 7 w 7"/>
                  <a:gd name="T7" fmla="*/ 0 h 6"/>
                  <a:gd name="T8" fmla="*/ 5 w 7"/>
                  <a:gd name="T9" fmla="*/ 0 h 6"/>
                  <a:gd name="T10" fmla="*/ 1 w 7"/>
                  <a:gd name="T11" fmla="*/ 0 h 6"/>
                  <a:gd name="T12" fmla="*/ 0 w 7"/>
                  <a:gd name="T13" fmla="*/ 4 h 6"/>
                  <a:gd name="T14" fmla="*/ 3 w 7"/>
                  <a:gd name="T15" fmla="*/ 5 h 6"/>
                  <a:gd name="T16" fmla="*/ 3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5"/>
                    </a:moveTo>
                    <a:lnTo>
                      <a:pt x="3" y="6"/>
                    </a:lnTo>
                    <a:lnTo>
                      <a:pt x="6" y="4"/>
                    </a:lnTo>
                    <a:lnTo>
                      <a:pt x="7" y="0"/>
                    </a:lnTo>
                    <a:lnTo>
                      <a:pt x="5" y="0"/>
                    </a:lnTo>
                    <a:lnTo>
                      <a:pt x="1" y="0"/>
                    </a:lnTo>
                    <a:lnTo>
                      <a:pt x="0" y="4"/>
                    </a:lnTo>
                    <a:lnTo>
                      <a:pt x="3" y="5"/>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0" name="Freeform 110">
                <a:extLst>
                  <a:ext uri="{FF2B5EF4-FFF2-40B4-BE49-F238E27FC236}">
                    <a16:creationId xmlns:a16="http://schemas.microsoft.com/office/drawing/2014/main" id="{12987CE3-CA73-4F8E-BDC9-CD458109CCB1}"/>
                  </a:ext>
                </a:extLst>
              </p:cNvPr>
              <p:cNvSpPr>
                <a:spLocks/>
              </p:cNvSpPr>
              <p:nvPr/>
            </p:nvSpPr>
            <p:spPr bwMode="auto">
              <a:xfrm>
                <a:off x="4371" y="1365"/>
                <a:ext cx="18" cy="5"/>
              </a:xfrm>
              <a:custGeom>
                <a:avLst/>
                <a:gdLst>
                  <a:gd name="T0" fmla="*/ 7 w 18"/>
                  <a:gd name="T1" fmla="*/ 3 h 5"/>
                  <a:gd name="T2" fmla="*/ 6 w 18"/>
                  <a:gd name="T3" fmla="*/ 4 h 5"/>
                  <a:gd name="T4" fmla="*/ 2 w 18"/>
                  <a:gd name="T5" fmla="*/ 3 h 5"/>
                  <a:gd name="T6" fmla="*/ 0 w 18"/>
                  <a:gd name="T7" fmla="*/ 4 h 5"/>
                  <a:gd name="T8" fmla="*/ 3 w 18"/>
                  <a:gd name="T9" fmla="*/ 5 h 5"/>
                  <a:gd name="T10" fmla="*/ 15 w 18"/>
                  <a:gd name="T11" fmla="*/ 5 h 5"/>
                  <a:gd name="T12" fmla="*/ 18 w 18"/>
                  <a:gd name="T13" fmla="*/ 5 h 5"/>
                  <a:gd name="T14" fmla="*/ 15 w 18"/>
                  <a:gd name="T15" fmla="*/ 3 h 5"/>
                  <a:gd name="T16" fmla="*/ 15 w 18"/>
                  <a:gd name="T17" fmla="*/ 2 h 5"/>
                  <a:gd name="T18" fmla="*/ 12 w 18"/>
                  <a:gd name="T19" fmla="*/ 0 h 5"/>
                  <a:gd name="T20" fmla="*/ 9 w 18"/>
                  <a:gd name="T21" fmla="*/ 2 h 5"/>
                  <a:gd name="T22" fmla="*/ 7 w 18"/>
                  <a:gd name="T23" fmla="*/ 3 h 5"/>
                  <a:gd name="T24" fmla="*/ 7 w 18"/>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
                    <a:moveTo>
                      <a:pt x="7" y="3"/>
                    </a:moveTo>
                    <a:lnTo>
                      <a:pt x="6" y="4"/>
                    </a:lnTo>
                    <a:lnTo>
                      <a:pt x="2" y="3"/>
                    </a:lnTo>
                    <a:lnTo>
                      <a:pt x="0" y="4"/>
                    </a:lnTo>
                    <a:lnTo>
                      <a:pt x="3" y="5"/>
                    </a:lnTo>
                    <a:lnTo>
                      <a:pt x="15" y="5"/>
                    </a:lnTo>
                    <a:lnTo>
                      <a:pt x="18" y="5"/>
                    </a:lnTo>
                    <a:lnTo>
                      <a:pt x="15" y="3"/>
                    </a:lnTo>
                    <a:lnTo>
                      <a:pt x="15" y="2"/>
                    </a:lnTo>
                    <a:lnTo>
                      <a:pt x="12" y="0"/>
                    </a:lnTo>
                    <a:lnTo>
                      <a:pt x="9" y="2"/>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1" name="Freeform 111">
                <a:extLst>
                  <a:ext uri="{FF2B5EF4-FFF2-40B4-BE49-F238E27FC236}">
                    <a16:creationId xmlns:a16="http://schemas.microsoft.com/office/drawing/2014/main" id="{D0DBB74C-80D4-4359-B2A0-03F639D096E0}"/>
                  </a:ext>
                </a:extLst>
              </p:cNvPr>
              <p:cNvSpPr>
                <a:spLocks/>
              </p:cNvSpPr>
              <p:nvPr/>
            </p:nvSpPr>
            <p:spPr bwMode="auto">
              <a:xfrm>
                <a:off x="4374" y="1332"/>
                <a:ext cx="8" cy="4"/>
              </a:xfrm>
              <a:custGeom>
                <a:avLst/>
                <a:gdLst>
                  <a:gd name="T0" fmla="*/ 2 w 8"/>
                  <a:gd name="T1" fmla="*/ 3 h 4"/>
                  <a:gd name="T2" fmla="*/ 0 w 8"/>
                  <a:gd name="T3" fmla="*/ 4 h 4"/>
                  <a:gd name="T4" fmla="*/ 6 w 8"/>
                  <a:gd name="T5" fmla="*/ 2 h 4"/>
                  <a:gd name="T6" fmla="*/ 8 w 8"/>
                  <a:gd name="T7" fmla="*/ 1 h 4"/>
                  <a:gd name="T8" fmla="*/ 6 w 8"/>
                  <a:gd name="T9" fmla="*/ 0 h 4"/>
                  <a:gd name="T10" fmla="*/ 4 w 8"/>
                  <a:gd name="T11" fmla="*/ 0 h 4"/>
                  <a:gd name="T12" fmla="*/ 0 w 8"/>
                  <a:gd name="T13" fmla="*/ 1 h 4"/>
                  <a:gd name="T14" fmla="*/ 2 w 8"/>
                  <a:gd name="T15" fmla="*/ 3 h 4"/>
                  <a:gd name="T16" fmla="*/ 2 w 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2" y="3"/>
                    </a:moveTo>
                    <a:lnTo>
                      <a:pt x="0" y="4"/>
                    </a:lnTo>
                    <a:lnTo>
                      <a:pt x="6" y="2"/>
                    </a:lnTo>
                    <a:lnTo>
                      <a:pt x="8" y="1"/>
                    </a:lnTo>
                    <a:lnTo>
                      <a:pt x="6" y="0"/>
                    </a:lnTo>
                    <a:lnTo>
                      <a:pt x="4" y="0"/>
                    </a:lnTo>
                    <a:lnTo>
                      <a:pt x="0" y="1"/>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2" name="Freeform 112">
                <a:extLst>
                  <a:ext uri="{FF2B5EF4-FFF2-40B4-BE49-F238E27FC236}">
                    <a16:creationId xmlns:a16="http://schemas.microsoft.com/office/drawing/2014/main" id="{3D034644-0CBB-45BD-BAA8-44E069C83053}"/>
                  </a:ext>
                </a:extLst>
              </p:cNvPr>
              <p:cNvSpPr>
                <a:spLocks/>
              </p:cNvSpPr>
              <p:nvPr/>
            </p:nvSpPr>
            <p:spPr bwMode="auto">
              <a:xfrm>
                <a:off x="4389" y="1458"/>
                <a:ext cx="239" cy="172"/>
              </a:xfrm>
              <a:custGeom>
                <a:avLst/>
                <a:gdLst>
                  <a:gd name="T0" fmla="*/ 24 w 239"/>
                  <a:gd name="T1" fmla="*/ 111 h 172"/>
                  <a:gd name="T2" fmla="*/ 14 w 239"/>
                  <a:gd name="T3" fmla="*/ 117 h 172"/>
                  <a:gd name="T4" fmla="*/ 23 w 239"/>
                  <a:gd name="T5" fmla="*/ 121 h 172"/>
                  <a:gd name="T6" fmla="*/ 14 w 239"/>
                  <a:gd name="T7" fmla="*/ 131 h 172"/>
                  <a:gd name="T8" fmla="*/ 2 w 239"/>
                  <a:gd name="T9" fmla="*/ 134 h 172"/>
                  <a:gd name="T10" fmla="*/ 5 w 239"/>
                  <a:gd name="T11" fmla="*/ 149 h 172"/>
                  <a:gd name="T12" fmla="*/ 21 w 239"/>
                  <a:gd name="T13" fmla="*/ 150 h 172"/>
                  <a:gd name="T14" fmla="*/ 33 w 239"/>
                  <a:gd name="T15" fmla="*/ 150 h 172"/>
                  <a:gd name="T16" fmla="*/ 38 w 239"/>
                  <a:gd name="T17" fmla="*/ 158 h 172"/>
                  <a:gd name="T18" fmla="*/ 26 w 239"/>
                  <a:gd name="T19" fmla="*/ 165 h 172"/>
                  <a:gd name="T20" fmla="*/ 40 w 239"/>
                  <a:gd name="T21" fmla="*/ 167 h 172"/>
                  <a:gd name="T22" fmla="*/ 52 w 239"/>
                  <a:gd name="T23" fmla="*/ 172 h 172"/>
                  <a:gd name="T24" fmla="*/ 60 w 239"/>
                  <a:gd name="T25" fmla="*/ 168 h 172"/>
                  <a:gd name="T26" fmla="*/ 69 w 239"/>
                  <a:gd name="T27" fmla="*/ 167 h 172"/>
                  <a:gd name="T28" fmla="*/ 77 w 239"/>
                  <a:gd name="T29" fmla="*/ 169 h 172"/>
                  <a:gd name="T30" fmla="*/ 65 w 239"/>
                  <a:gd name="T31" fmla="*/ 155 h 172"/>
                  <a:gd name="T32" fmla="*/ 55 w 239"/>
                  <a:gd name="T33" fmla="*/ 135 h 172"/>
                  <a:gd name="T34" fmla="*/ 51 w 239"/>
                  <a:gd name="T35" fmla="*/ 124 h 172"/>
                  <a:gd name="T36" fmla="*/ 60 w 239"/>
                  <a:gd name="T37" fmla="*/ 116 h 172"/>
                  <a:gd name="T38" fmla="*/ 65 w 239"/>
                  <a:gd name="T39" fmla="*/ 111 h 172"/>
                  <a:gd name="T40" fmla="*/ 61 w 239"/>
                  <a:gd name="T41" fmla="*/ 108 h 172"/>
                  <a:gd name="T42" fmla="*/ 59 w 239"/>
                  <a:gd name="T43" fmla="*/ 101 h 172"/>
                  <a:gd name="T44" fmla="*/ 47 w 239"/>
                  <a:gd name="T45" fmla="*/ 98 h 172"/>
                  <a:gd name="T46" fmla="*/ 64 w 239"/>
                  <a:gd name="T47" fmla="*/ 99 h 172"/>
                  <a:gd name="T48" fmla="*/ 78 w 239"/>
                  <a:gd name="T49" fmla="*/ 99 h 172"/>
                  <a:gd name="T50" fmla="*/ 79 w 239"/>
                  <a:gd name="T51" fmla="*/ 95 h 172"/>
                  <a:gd name="T52" fmla="*/ 70 w 239"/>
                  <a:gd name="T53" fmla="*/ 87 h 172"/>
                  <a:gd name="T54" fmla="*/ 87 w 239"/>
                  <a:gd name="T55" fmla="*/ 84 h 172"/>
                  <a:gd name="T56" fmla="*/ 88 w 239"/>
                  <a:gd name="T57" fmla="*/ 83 h 172"/>
                  <a:gd name="T58" fmla="*/ 100 w 239"/>
                  <a:gd name="T59" fmla="*/ 77 h 172"/>
                  <a:gd name="T60" fmla="*/ 105 w 239"/>
                  <a:gd name="T61" fmla="*/ 70 h 172"/>
                  <a:gd name="T62" fmla="*/ 115 w 239"/>
                  <a:gd name="T63" fmla="*/ 64 h 172"/>
                  <a:gd name="T64" fmla="*/ 122 w 239"/>
                  <a:gd name="T65" fmla="*/ 61 h 172"/>
                  <a:gd name="T66" fmla="*/ 117 w 239"/>
                  <a:gd name="T67" fmla="*/ 56 h 172"/>
                  <a:gd name="T68" fmla="*/ 136 w 239"/>
                  <a:gd name="T69" fmla="*/ 49 h 172"/>
                  <a:gd name="T70" fmla="*/ 155 w 239"/>
                  <a:gd name="T71" fmla="*/ 41 h 172"/>
                  <a:gd name="T72" fmla="*/ 170 w 239"/>
                  <a:gd name="T73" fmla="*/ 38 h 172"/>
                  <a:gd name="T74" fmla="*/ 201 w 239"/>
                  <a:gd name="T75" fmla="*/ 30 h 172"/>
                  <a:gd name="T76" fmla="*/ 220 w 239"/>
                  <a:gd name="T77" fmla="*/ 23 h 172"/>
                  <a:gd name="T78" fmla="*/ 237 w 239"/>
                  <a:gd name="T79" fmla="*/ 14 h 172"/>
                  <a:gd name="T80" fmla="*/ 232 w 239"/>
                  <a:gd name="T81" fmla="*/ 2 h 172"/>
                  <a:gd name="T82" fmla="*/ 209 w 239"/>
                  <a:gd name="T83" fmla="*/ 3 h 172"/>
                  <a:gd name="T84" fmla="*/ 190 w 239"/>
                  <a:gd name="T85" fmla="*/ 14 h 172"/>
                  <a:gd name="T86" fmla="*/ 168 w 239"/>
                  <a:gd name="T87" fmla="*/ 19 h 172"/>
                  <a:gd name="T88" fmla="*/ 149 w 239"/>
                  <a:gd name="T89" fmla="*/ 21 h 172"/>
                  <a:gd name="T90" fmla="*/ 132 w 239"/>
                  <a:gd name="T91" fmla="*/ 27 h 172"/>
                  <a:gd name="T92" fmla="*/ 120 w 239"/>
                  <a:gd name="T93" fmla="*/ 29 h 172"/>
                  <a:gd name="T94" fmla="*/ 103 w 239"/>
                  <a:gd name="T95" fmla="*/ 32 h 172"/>
                  <a:gd name="T96" fmla="*/ 85 w 239"/>
                  <a:gd name="T97" fmla="*/ 41 h 172"/>
                  <a:gd name="T98" fmla="*/ 74 w 239"/>
                  <a:gd name="T99" fmla="*/ 47 h 172"/>
                  <a:gd name="T100" fmla="*/ 61 w 239"/>
                  <a:gd name="T101" fmla="*/ 52 h 172"/>
                  <a:gd name="T102" fmla="*/ 72 w 239"/>
                  <a:gd name="T103" fmla="*/ 57 h 172"/>
                  <a:gd name="T104" fmla="*/ 72 w 239"/>
                  <a:gd name="T105" fmla="*/ 65 h 172"/>
                  <a:gd name="T106" fmla="*/ 56 w 239"/>
                  <a:gd name="T107" fmla="*/ 69 h 172"/>
                  <a:gd name="T108" fmla="*/ 52 w 239"/>
                  <a:gd name="T109" fmla="*/ 74 h 172"/>
                  <a:gd name="T110" fmla="*/ 56 w 239"/>
                  <a:gd name="T111" fmla="*/ 78 h 172"/>
                  <a:gd name="T112" fmla="*/ 42 w 239"/>
                  <a:gd name="T113" fmla="*/ 84 h 172"/>
                  <a:gd name="T114" fmla="*/ 33 w 239"/>
                  <a:gd name="T115" fmla="*/ 92 h 172"/>
                  <a:gd name="T116" fmla="*/ 48 w 239"/>
                  <a:gd name="T117" fmla="*/ 91 h 172"/>
                  <a:gd name="T118" fmla="*/ 39 w 239"/>
                  <a:gd name="T119" fmla="*/ 101 h 172"/>
                  <a:gd name="T120" fmla="*/ 28 w 239"/>
                  <a:gd name="T121"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2">
                    <a:moveTo>
                      <a:pt x="26" y="104"/>
                    </a:moveTo>
                    <a:lnTo>
                      <a:pt x="25" y="105"/>
                    </a:lnTo>
                    <a:lnTo>
                      <a:pt x="24" y="108"/>
                    </a:lnTo>
                    <a:lnTo>
                      <a:pt x="26" y="109"/>
                    </a:lnTo>
                    <a:lnTo>
                      <a:pt x="24" y="111"/>
                    </a:lnTo>
                    <a:lnTo>
                      <a:pt x="26" y="113"/>
                    </a:lnTo>
                    <a:lnTo>
                      <a:pt x="21" y="112"/>
                    </a:lnTo>
                    <a:lnTo>
                      <a:pt x="17" y="113"/>
                    </a:lnTo>
                    <a:lnTo>
                      <a:pt x="15" y="115"/>
                    </a:lnTo>
                    <a:lnTo>
                      <a:pt x="14" y="117"/>
                    </a:lnTo>
                    <a:lnTo>
                      <a:pt x="17" y="118"/>
                    </a:lnTo>
                    <a:lnTo>
                      <a:pt x="19" y="118"/>
                    </a:lnTo>
                    <a:lnTo>
                      <a:pt x="23" y="118"/>
                    </a:lnTo>
                    <a:lnTo>
                      <a:pt x="19" y="121"/>
                    </a:lnTo>
                    <a:lnTo>
                      <a:pt x="23" y="121"/>
                    </a:lnTo>
                    <a:lnTo>
                      <a:pt x="17" y="124"/>
                    </a:lnTo>
                    <a:lnTo>
                      <a:pt x="19" y="126"/>
                    </a:lnTo>
                    <a:lnTo>
                      <a:pt x="16" y="128"/>
                    </a:lnTo>
                    <a:lnTo>
                      <a:pt x="14" y="129"/>
                    </a:lnTo>
                    <a:lnTo>
                      <a:pt x="14" y="131"/>
                    </a:lnTo>
                    <a:lnTo>
                      <a:pt x="13" y="134"/>
                    </a:lnTo>
                    <a:lnTo>
                      <a:pt x="10" y="132"/>
                    </a:lnTo>
                    <a:lnTo>
                      <a:pt x="7" y="133"/>
                    </a:lnTo>
                    <a:lnTo>
                      <a:pt x="5" y="132"/>
                    </a:lnTo>
                    <a:lnTo>
                      <a:pt x="2" y="134"/>
                    </a:lnTo>
                    <a:lnTo>
                      <a:pt x="0" y="137"/>
                    </a:lnTo>
                    <a:lnTo>
                      <a:pt x="0" y="139"/>
                    </a:lnTo>
                    <a:lnTo>
                      <a:pt x="0" y="142"/>
                    </a:lnTo>
                    <a:lnTo>
                      <a:pt x="2" y="148"/>
                    </a:lnTo>
                    <a:lnTo>
                      <a:pt x="5" y="149"/>
                    </a:lnTo>
                    <a:lnTo>
                      <a:pt x="8" y="149"/>
                    </a:lnTo>
                    <a:lnTo>
                      <a:pt x="10" y="147"/>
                    </a:lnTo>
                    <a:lnTo>
                      <a:pt x="17" y="147"/>
                    </a:lnTo>
                    <a:lnTo>
                      <a:pt x="18" y="150"/>
                    </a:lnTo>
                    <a:lnTo>
                      <a:pt x="21" y="150"/>
                    </a:lnTo>
                    <a:lnTo>
                      <a:pt x="26" y="148"/>
                    </a:lnTo>
                    <a:lnTo>
                      <a:pt x="26" y="151"/>
                    </a:lnTo>
                    <a:lnTo>
                      <a:pt x="28" y="154"/>
                    </a:lnTo>
                    <a:lnTo>
                      <a:pt x="31" y="151"/>
                    </a:lnTo>
                    <a:lnTo>
                      <a:pt x="33" y="150"/>
                    </a:lnTo>
                    <a:lnTo>
                      <a:pt x="31" y="152"/>
                    </a:lnTo>
                    <a:lnTo>
                      <a:pt x="27" y="155"/>
                    </a:lnTo>
                    <a:lnTo>
                      <a:pt x="31" y="156"/>
                    </a:lnTo>
                    <a:lnTo>
                      <a:pt x="36" y="156"/>
                    </a:lnTo>
                    <a:lnTo>
                      <a:pt x="38" y="158"/>
                    </a:lnTo>
                    <a:lnTo>
                      <a:pt x="34" y="157"/>
                    </a:lnTo>
                    <a:lnTo>
                      <a:pt x="28" y="160"/>
                    </a:lnTo>
                    <a:lnTo>
                      <a:pt x="32" y="163"/>
                    </a:lnTo>
                    <a:lnTo>
                      <a:pt x="28" y="164"/>
                    </a:lnTo>
                    <a:lnTo>
                      <a:pt x="26" y="165"/>
                    </a:lnTo>
                    <a:lnTo>
                      <a:pt x="28" y="165"/>
                    </a:lnTo>
                    <a:lnTo>
                      <a:pt x="32" y="166"/>
                    </a:lnTo>
                    <a:lnTo>
                      <a:pt x="34" y="166"/>
                    </a:lnTo>
                    <a:lnTo>
                      <a:pt x="38" y="167"/>
                    </a:lnTo>
                    <a:lnTo>
                      <a:pt x="40" y="167"/>
                    </a:lnTo>
                    <a:lnTo>
                      <a:pt x="43" y="169"/>
                    </a:lnTo>
                    <a:lnTo>
                      <a:pt x="45" y="169"/>
                    </a:lnTo>
                    <a:lnTo>
                      <a:pt x="43" y="166"/>
                    </a:lnTo>
                    <a:lnTo>
                      <a:pt x="47" y="169"/>
                    </a:lnTo>
                    <a:lnTo>
                      <a:pt x="52" y="172"/>
                    </a:lnTo>
                    <a:lnTo>
                      <a:pt x="52" y="169"/>
                    </a:lnTo>
                    <a:lnTo>
                      <a:pt x="56" y="167"/>
                    </a:lnTo>
                    <a:lnTo>
                      <a:pt x="58" y="171"/>
                    </a:lnTo>
                    <a:lnTo>
                      <a:pt x="64" y="172"/>
                    </a:lnTo>
                    <a:lnTo>
                      <a:pt x="60" y="168"/>
                    </a:lnTo>
                    <a:lnTo>
                      <a:pt x="66" y="171"/>
                    </a:lnTo>
                    <a:lnTo>
                      <a:pt x="69" y="172"/>
                    </a:lnTo>
                    <a:lnTo>
                      <a:pt x="72" y="171"/>
                    </a:lnTo>
                    <a:lnTo>
                      <a:pt x="66" y="167"/>
                    </a:lnTo>
                    <a:lnTo>
                      <a:pt x="69" y="167"/>
                    </a:lnTo>
                    <a:lnTo>
                      <a:pt x="72" y="169"/>
                    </a:lnTo>
                    <a:lnTo>
                      <a:pt x="74" y="171"/>
                    </a:lnTo>
                    <a:lnTo>
                      <a:pt x="79" y="172"/>
                    </a:lnTo>
                    <a:lnTo>
                      <a:pt x="74" y="169"/>
                    </a:lnTo>
                    <a:lnTo>
                      <a:pt x="77" y="169"/>
                    </a:lnTo>
                    <a:lnTo>
                      <a:pt x="81" y="171"/>
                    </a:lnTo>
                    <a:lnTo>
                      <a:pt x="83" y="169"/>
                    </a:lnTo>
                    <a:lnTo>
                      <a:pt x="84" y="167"/>
                    </a:lnTo>
                    <a:lnTo>
                      <a:pt x="75" y="164"/>
                    </a:lnTo>
                    <a:lnTo>
                      <a:pt x="65" y="155"/>
                    </a:lnTo>
                    <a:lnTo>
                      <a:pt x="62" y="152"/>
                    </a:lnTo>
                    <a:lnTo>
                      <a:pt x="59" y="147"/>
                    </a:lnTo>
                    <a:lnTo>
                      <a:pt x="56" y="141"/>
                    </a:lnTo>
                    <a:lnTo>
                      <a:pt x="56" y="138"/>
                    </a:lnTo>
                    <a:lnTo>
                      <a:pt x="55" y="135"/>
                    </a:lnTo>
                    <a:lnTo>
                      <a:pt x="55" y="133"/>
                    </a:lnTo>
                    <a:lnTo>
                      <a:pt x="57" y="130"/>
                    </a:lnTo>
                    <a:lnTo>
                      <a:pt x="55" y="128"/>
                    </a:lnTo>
                    <a:lnTo>
                      <a:pt x="53" y="124"/>
                    </a:lnTo>
                    <a:lnTo>
                      <a:pt x="51" y="124"/>
                    </a:lnTo>
                    <a:lnTo>
                      <a:pt x="57" y="123"/>
                    </a:lnTo>
                    <a:lnTo>
                      <a:pt x="55" y="121"/>
                    </a:lnTo>
                    <a:lnTo>
                      <a:pt x="58" y="121"/>
                    </a:lnTo>
                    <a:lnTo>
                      <a:pt x="58" y="117"/>
                    </a:lnTo>
                    <a:lnTo>
                      <a:pt x="60" y="116"/>
                    </a:lnTo>
                    <a:lnTo>
                      <a:pt x="55" y="115"/>
                    </a:lnTo>
                    <a:lnTo>
                      <a:pt x="60" y="115"/>
                    </a:lnTo>
                    <a:lnTo>
                      <a:pt x="62" y="116"/>
                    </a:lnTo>
                    <a:lnTo>
                      <a:pt x="66" y="114"/>
                    </a:lnTo>
                    <a:lnTo>
                      <a:pt x="65" y="111"/>
                    </a:lnTo>
                    <a:lnTo>
                      <a:pt x="62" y="112"/>
                    </a:lnTo>
                    <a:lnTo>
                      <a:pt x="59" y="111"/>
                    </a:lnTo>
                    <a:lnTo>
                      <a:pt x="65" y="109"/>
                    </a:lnTo>
                    <a:lnTo>
                      <a:pt x="67" y="108"/>
                    </a:lnTo>
                    <a:lnTo>
                      <a:pt x="61" y="108"/>
                    </a:lnTo>
                    <a:lnTo>
                      <a:pt x="67" y="107"/>
                    </a:lnTo>
                    <a:lnTo>
                      <a:pt x="70" y="106"/>
                    </a:lnTo>
                    <a:lnTo>
                      <a:pt x="67" y="104"/>
                    </a:lnTo>
                    <a:lnTo>
                      <a:pt x="62" y="103"/>
                    </a:lnTo>
                    <a:lnTo>
                      <a:pt x="59" y="101"/>
                    </a:lnTo>
                    <a:lnTo>
                      <a:pt x="53" y="101"/>
                    </a:lnTo>
                    <a:lnTo>
                      <a:pt x="51" y="99"/>
                    </a:lnTo>
                    <a:lnTo>
                      <a:pt x="48" y="99"/>
                    </a:lnTo>
                    <a:lnTo>
                      <a:pt x="43" y="100"/>
                    </a:lnTo>
                    <a:lnTo>
                      <a:pt x="47" y="98"/>
                    </a:lnTo>
                    <a:lnTo>
                      <a:pt x="49" y="98"/>
                    </a:lnTo>
                    <a:lnTo>
                      <a:pt x="55" y="100"/>
                    </a:lnTo>
                    <a:lnTo>
                      <a:pt x="58" y="100"/>
                    </a:lnTo>
                    <a:lnTo>
                      <a:pt x="60" y="101"/>
                    </a:lnTo>
                    <a:lnTo>
                      <a:pt x="64" y="99"/>
                    </a:lnTo>
                    <a:lnTo>
                      <a:pt x="65" y="103"/>
                    </a:lnTo>
                    <a:lnTo>
                      <a:pt x="73" y="103"/>
                    </a:lnTo>
                    <a:lnTo>
                      <a:pt x="73" y="100"/>
                    </a:lnTo>
                    <a:lnTo>
                      <a:pt x="76" y="100"/>
                    </a:lnTo>
                    <a:lnTo>
                      <a:pt x="78" y="99"/>
                    </a:lnTo>
                    <a:lnTo>
                      <a:pt x="78" y="96"/>
                    </a:lnTo>
                    <a:lnTo>
                      <a:pt x="76" y="95"/>
                    </a:lnTo>
                    <a:lnTo>
                      <a:pt x="74" y="92"/>
                    </a:lnTo>
                    <a:lnTo>
                      <a:pt x="76" y="95"/>
                    </a:lnTo>
                    <a:lnTo>
                      <a:pt x="79" y="95"/>
                    </a:lnTo>
                    <a:lnTo>
                      <a:pt x="82" y="95"/>
                    </a:lnTo>
                    <a:lnTo>
                      <a:pt x="85" y="92"/>
                    </a:lnTo>
                    <a:lnTo>
                      <a:pt x="83" y="89"/>
                    </a:lnTo>
                    <a:lnTo>
                      <a:pt x="79" y="88"/>
                    </a:lnTo>
                    <a:lnTo>
                      <a:pt x="70" y="87"/>
                    </a:lnTo>
                    <a:lnTo>
                      <a:pt x="82" y="88"/>
                    </a:lnTo>
                    <a:lnTo>
                      <a:pt x="85" y="90"/>
                    </a:lnTo>
                    <a:lnTo>
                      <a:pt x="87" y="90"/>
                    </a:lnTo>
                    <a:lnTo>
                      <a:pt x="88" y="87"/>
                    </a:lnTo>
                    <a:lnTo>
                      <a:pt x="87" y="84"/>
                    </a:lnTo>
                    <a:lnTo>
                      <a:pt x="84" y="82"/>
                    </a:lnTo>
                    <a:lnTo>
                      <a:pt x="82" y="81"/>
                    </a:lnTo>
                    <a:lnTo>
                      <a:pt x="84" y="79"/>
                    </a:lnTo>
                    <a:lnTo>
                      <a:pt x="86" y="82"/>
                    </a:lnTo>
                    <a:lnTo>
                      <a:pt x="88" y="83"/>
                    </a:lnTo>
                    <a:lnTo>
                      <a:pt x="92" y="81"/>
                    </a:lnTo>
                    <a:lnTo>
                      <a:pt x="94" y="81"/>
                    </a:lnTo>
                    <a:lnTo>
                      <a:pt x="96" y="80"/>
                    </a:lnTo>
                    <a:lnTo>
                      <a:pt x="94" y="79"/>
                    </a:lnTo>
                    <a:lnTo>
                      <a:pt x="100" y="77"/>
                    </a:lnTo>
                    <a:lnTo>
                      <a:pt x="96" y="71"/>
                    </a:lnTo>
                    <a:lnTo>
                      <a:pt x="94" y="69"/>
                    </a:lnTo>
                    <a:lnTo>
                      <a:pt x="100" y="70"/>
                    </a:lnTo>
                    <a:lnTo>
                      <a:pt x="103" y="71"/>
                    </a:lnTo>
                    <a:lnTo>
                      <a:pt x="105" y="70"/>
                    </a:lnTo>
                    <a:lnTo>
                      <a:pt x="107" y="66"/>
                    </a:lnTo>
                    <a:lnTo>
                      <a:pt x="107" y="64"/>
                    </a:lnTo>
                    <a:lnTo>
                      <a:pt x="112" y="68"/>
                    </a:lnTo>
                    <a:lnTo>
                      <a:pt x="115" y="66"/>
                    </a:lnTo>
                    <a:lnTo>
                      <a:pt x="115" y="64"/>
                    </a:lnTo>
                    <a:lnTo>
                      <a:pt x="111" y="62"/>
                    </a:lnTo>
                    <a:lnTo>
                      <a:pt x="115" y="63"/>
                    </a:lnTo>
                    <a:lnTo>
                      <a:pt x="117" y="64"/>
                    </a:lnTo>
                    <a:lnTo>
                      <a:pt x="121" y="63"/>
                    </a:lnTo>
                    <a:lnTo>
                      <a:pt x="122" y="61"/>
                    </a:lnTo>
                    <a:lnTo>
                      <a:pt x="125" y="60"/>
                    </a:lnTo>
                    <a:lnTo>
                      <a:pt x="126" y="57"/>
                    </a:lnTo>
                    <a:lnTo>
                      <a:pt x="120" y="57"/>
                    </a:lnTo>
                    <a:lnTo>
                      <a:pt x="117" y="57"/>
                    </a:lnTo>
                    <a:lnTo>
                      <a:pt x="117" y="56"/>
                    </a:lnTo>
                    <a:lnTo>
                      <a:pt x="122" y="56"/>
                    </a:lnTo>
                    <a:lnTo>
                      <a:pt x="126" y="55"/>
                    </a:lnTo>
                    <a:lnTo>
                      <a:pt x="134" y="51"/>
                    </a:lnTo>
                    <a:lnTo>
                      <a:pt x="136" y="47"/>
                    </a:lnTo>
                    <a:lnTo>
                      <a:pt x="136" y="49"/>
                    </a:lnTo>
                    <a:lnTo>
                      <a:pt x="139" y="48"/>
                    </a:lnTo>
                    <a:lnTo>
                      <a:pt x="145" y="45"/>
                    </a:lnTo>
                    <a:lnTo>
                      <a:pt x="147" y="44"/>
                    </a:lnTo>
                    <a:lnTo>
                      <a:pt x="153" y="43"/>
                    </a:lnTo>
                    <a:lnTo>
                      <a:pt x="155" y="41"/>
                    </a:lnTo>
                    <a:lnTo>
                      <a:pt x="159" y="40"/>
                    </a:lnTo>
                    <a:lnTo>
                      <a:pt x="161" y="40"/>
                    </a:lnTo>
                    <a:lnTo>
                      <a:pt x="164" y="39"/>
                    </a:lnTo>
                    <a:lnTo>
                      <a:pt x="167" y="37"/>
                    </a:lnTo>
                    <a:lnTo>
                      <a:pt x="170" y="38"/>
                    </a:lnTo>
                    <a:lnTo>
                      <a:pt x="175" y="36"/>
                    </a:lnTo>
                    <a:lnTo>
                      <a:pt x="186" y="35"/>
                    </a:lnTo>
                    <a:lnTo>
                      <a:pt x="192" y="31"/>
                    </a:lnTo>
                    <a:lnTo>
                      <a:pt x="197" y="30"/>
                    </a:lnTo>
                    <a:lnTo>
                      <a:pt x="201" y="30"/>
                    </a:lnTo>
                    <a:lnTo>
                      <a:pt x="203" y="29"/>
                    </a:lnTo>
                    <a:lnTo>
                      <a:pt x="205" y="29"/>
                    </a:lnTo>
                    <a:lnTo>
                      <a:pt x="209" y="27"/>
                    </a:lnTo>
                    <a:lnTo>
                      <a:pt x="214" y="26"/>
                    </a:lnTo>
                    <a:lnTo>
                      <a:pt x="220" y="23"/>
                    </a:lnTo>
                    <a:lnTo>
                      <a:pt x="226" y="21"/>
                    </a:lnTo>
                    <a:lnTo>
                      <a:pt x="229" y="21"/>
                    </a:lnTo>
                    <a:lnTo>
                      <a:pt x="231" y="19"/>
                    </a:lnTo>
                    <a:lnTo>
                      <a:pt x="233" y="17"/>
                    </a:lnTo>
                    <a:lnTo>
                      <a:pt x="237" y="14"/>
                    </a:lnTo>
                    <a:lnTo>
                      <a:pt x="238" y="12"/>
                    </a:lnTo>
                    <a:lnTo>
                      <a:pt x="239" y="10"/>
                    </a:lnTo>
                    <a:lnTo>
                      <a:pt x="239" y="6"/>
                    </a:lnTo>
                    <a:lnTo>
                      <a:pt x="238" y="4"/>
                    </a:lnTo>
                    <a:lnTo>
                      <a:pt x="232" y="2"/>
                    </a:lnTo>
                    <a:lnTo>
                      <a:pt x="229" y="1"/>
                    </a:lnTo>
                    <a:lnTo>
                      <a:pt x="227" y="0"/>
                    </a:lnTo>
                    <a:lnTo>
                      <a:pt x="220" y="0"/>
                    </a:lnTo>
                    <a:lnTo>
                      <a:pt x="214" y="2"/>
                    </a:lnTo>
                    <a:lnTo>
                      <a:pt x="209" y="3"/>
                    </a:lnTo>
                    <a:lnTo>
                      <a:pt x="201" y="7"/>
                    </a:lnTo>
                    <a:lnTo>
                      <a:pt x="197" y="9"/>
                    </a:lnTo>
                    <a:lnTo>
                      <a:pt x="198" y="14"/>
                    </a:lnTo>
                    <a:lnTo>
                      <a:pt x="194" y="12"/>
                    </a:lnTo>
                    <a:lnTo>
                      <a:pt x="190" y="14"/>
                    </a:lnTo>
                    <a:lnTo>
                      <a:pt x="187" y="15"/>
                    </a:lnTo>
                    <a:lnTo>
                      <a:pt x="185" y="14"/>
                    </a:lnTo>
                    <a:lnTo>
                      <a:pt x="173" y="20"/>
                    </a:lnTo>
                    <a:lnTo>
                      <a:pt x="171" y="19"/>
                    </a:lnTo>
                    <a:lnTo>
                      <a:pt x="168" y="19"/>
                    </a:lnTo>
                    <a:lnTo>
                      <a:pt x="166" y="20"/>
                    </a:lnTo>
                    <a:lnTo>
                      <a:pt x="160" y="22"/>
                    </a:lnTo>
                    <a:lnTo>
                      <a:pt x="154" y="22"/>
                    </a:lnTo>
                    <a:lnTo>
                      <a:pt x="151" y="23"/>
                    </a:lnTo>
                    <a:lnTo>
                      <a:pt x="149" y="21"/>
                    </a:lnTo>
                    <a:lnTo>
                      <a:pt x="145" y="21"/>
                    </a:lnTo>
                    <a:lnTo>
                      <a:pt x="139" y="20"/>
                    </a:lnTo>
                    <a:lnTo>
                      <a:pt x="132" y="21"/>
                    </a:lnTo>
                    <a:lnTo>
                      <a:pt x="130" y="23"/>
                    </a:lnTo>
                    <a:lnTo>
                      <a:pt x="132" y="27"/>
                    </a:lnTo>
                    <a:lnTo>
                      <a:pt x="126" y="27"/>
                    </a:lnTo>
                    <a:lnTo>
                      <a:pt x="128" y="26"/>
                    </a:lnTo>
                    <a:lnTo>
                      <a:pt x="122" y="26"/>
                    </a:lnTo>
                    <a:lnTo>
                      <a:pt x="120" y="26"/>
                    </a:lnTo>
                    <a:lnTo>
                      <a:pt x="120" y="29"/>
                    </a:lnTo>
                    <a:lnTo>
                      <a:pt x="117" y="29"/>
                    </a:lnTo>
                    <a:lnTo>
                      <a:pt x="115" y="30"/>
                    </a:lnTo>
                    <a:lnTo>
                      <a:pt x="111" y="30"/>
                    </a:lnTo>
                    <a:lnTo>
                      <a:pt x="105" y="32"/>
                    </a:lnTo>
                    <a:lnTo>
                      <a:pt x="103" y="32"/>
                    </a:lnTo>
                    <a:lnTo>
                      <a:pt x="100" y="34"/>
                    </a:lnTo>
                    <a:lnTo>
                      <a:pt x="98" y="36"/>
                    </a:lnTo>
                    <a:lnTo>
                      <a:pt x="90" y="38"/>
                    </a:lnTo>
                    <a:lnTo>
                      <a:pt x="91" y="40"/>
                    </a:lnTo>
                    <a:lnTo>
                      <a:pt x="85" y="41"/>
                    </a:lnTo>
                    <a:lnTo>
                      <a:pt x="85" y="45"/>
                    </a:lnTo>
                    <a:lnTo>
                      <a:pt x="84" y="47"/>
                    </a:lnTo>
                    <a:lnTo>
                      <a:pt x="82" y="46"/>
                    </a:lnTo>
                    <a:lnTo>
                      <a:pt x="76" y="46"/>
                    </a:lnTo>
                    <a:lnTo>
                      <a:pt x="74" y="47"/>
                    </a:lnTo>
                    <a:lnTo>
                      <a:pt x="75" y="51"/>
                    </a:lnTo>
                    <a:lnTo>
                      <a:pt x="69" y="54"/>
                    </a:lnTo>
                    <a:lnTo>
                      <a:pt x="67" y="52"/>
                    </a:lnTo>
                    <a:lnTo>
                      <a:pt x="64" y="51"/>
                    </a:lnTo>
                    <a:lnTo>
                      <a:pt x="61" y="52"/>
                    </a:lnTo>
                    <a:lnTo>
                      <a:pt x="60" y="54"/>
                    </a:lnTo>
                    <a:lnTo>
                      <a:pt x="62" y="56"/>
                    </a:lnTo>
                    <a:lnTo>
                      <a:pt x="66" y="56"/>
                    </a:lnTo>
                    <a:lnTo>
                      <a:pt x="68" y="57"/>
                    </a:lnTo>
                    <a:lnTo>
                      <a:pt x="72" y="57"/>
                    </a:lnTo>
                    <a:lnTo>
                      <a:pt x="62" y="61"/>
                    </a:lnTo>
                    <a:lnTo>
                      <a:pt x="60" y="62"/>
                    </a:lnTo>
                    <a:lnTo>
                      <a:pt x="64" y="62"/>
                    </a:lnTo>
                    <a:lnTo>
                      <a:pt x="66" y="62"/>
                    </a:lnTo>
                    <a:lnTo>
                      <a:pt x="72" y="65"/>
                    </a:lnTo>
                    <a:lnTo>
                      <a:pt x="74" y="65"/>
                    </a:lnTo>
                    <a:lnTo>
                      <a:pt x="72" y="65"/>
                    </a:lnTo>
                    <a:lnTo>
                      <a:pt x="66" y="64"/>
                    </a:lnTo>
                    <a:lnTo>
                      <a:pt x="57" y="65"/>
                    </a:lnTo>
                    <a:lnTo>
                      <a:pt x="56" y="69"/>
                    </a:lnTo>
                    <a:lnTo>
                      <a:pt x="58" y="70"/>
                    </a:lnTo>
                    <a:lnTo>
                      <a:pt x="61" y="69"/>
                    </a:lnTo>
                    <a:lnTo>
                      <a:pt x="65" y="71"/>
                    </a:lnTo>
                    <a:lnTo>
                      <a:pt x="56" y="72"/>
                    </a:lnTo>
                    <a:lnTo>
                      <a:pt x="52" y="74"/>
                    </a:lnTo>
                    <a:lnTo>
                      <a:pt x="56" y="74"/>
                    </a:lnTo>
                    <a:lnTo>
                      <a:pt x="58" y="77"/>
                    </a:lnTo>
                    <a:lnTo>
                      <a:pt x="56" y="75"/>
                    </a:lnTo>
                    <a:lnTo>
                      <a:pt x="50" y="77"/>
                    </a:lnTo>
                    <a:lnTo>
                      <a:pt x="56" y="78"/>
                    </a:lnTo>
                    <a:lnTo>
                      <a:pt x="58" y="80"/>
                    </a:lnTo>
                    <a:lnTo>
                      <a:pt x="50" y="79"/>
                    </a:lnTo>
                    <a:lnTo>
                      <a:pt x="44" y="82"/>
                    </a:lnTo>
                    <a:lnTo>
                      <a:pt x="44" y="84"/>
                    </a:lnTo>
                    <a:lnTo>
                      <a:pt x="42" y="84"/>
                    </a:lnTo>
                    <a:lnTo>
                      <a:pt x="39" y="86"/>
                    </a:lnTo>
                    <a:lnTo>
                      <a:pt x="36" y="88"/>
                    </a:lnTo>
                    <a:lnTo>
                      <a:pt x="33" y="89"/>
                    </a:lnTo>
                    <a:lnTo>
                      <a:pt x="31" y="90"/>
                    </a:lnTo>
                    <a:lnTo>
                      <a:pt x="33" y="92"/>
                    </a:lnTo>
                    <a:lnTo>
                      <a:pt x="36" y="94"/>
                    </a:lnTo>
                    <a:lnTo>
                      <a:pt x="39" y="94"/>
                    </a:lnTo>
                    <a:lnTo>
                      <a:pt x="42" y="91"/>
                    </a:lnTo>
                    <a:lnTo>
                      <a:pt x="44" y="91"/>
                    </a:lnTo>
                    <a:lnTo>
                      <a:pt x="48" y="91"/>
                    </a:lnTo>
                    <a:lnTo>
                      <a:pt x="50" y="91"/>
                    </a:lnTo>
                    <a:lnTo>
                      <a:pt x="42" y="94"/>
                    </a:lnTo>
                    <a:lnTo>
                      <a:pt x="40" y="96"/>
                    </a:lnTo>
                    <a:lnTo>
                      <a:pt x="39" y="98"/>
                    </a:lnTo>
                    <a:lnTo>
                      <a:pt x="39" y="101"/>
                    </a:lnTo>
                    <a:lnTo>
                      <a:pt x="43" y="100"/>
                    </a:lnTo>
                    <a:lnTo>
                      <a:pt x="40" y="101"/>
                    </a:lnTo>
                    <a:lnTo>
                      <a:pt x="38" y="103"/>
                    </a:lnTo>
                    <a:lnTo>
                      <a:pt x="32" y="101"/>
                    </a:lnTo>
                    <a:lnTo>
                      <a:pt x="28" y="104"/>
                    </a:lnTo>
                    <a:lnTo>
                      <a:pt x="26"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3" name="Freeform 113">
                <a:extLst>
                  <a:ext uri="{FF2B5EF4-FFF2-40B4-BE49-F238E27FC236}">
                    <a16:creationId xmlns:a16="http://schemas.microsoft.com/office/drawing/2014/main" id="{2DC4BACF-E9F7-4B0B-B81A-F8FAD98D2D8E}"/>
                  </a:ext>
                </a:extLst>
              </p:cNvPr>
              <p:cNvSpPr>
                <a:spLocks/>
              </p:cNvSpPr>
              <p:nvPr/>
            </p:nvSpPr>
            <p:spPr bwMode="auto">
              <a:xfrm>
                <a:off x="4402" y="1356"/>
                <a:ext cx="18" cy="6"/>
              </a:xfrm>
              <a:custGeom>
                <a:avLst/>
                <a:gdLst>
                  <a:gd name="T0" fmla="*/ 0 w 18"/>
                  <a:gd name="T1" fmla="*/ 5 h 6"/>
                  <a:gd name="T2" fmla="*/ 4 w 18"/>
                  <a:gd name="T3" fmla="*/ 6 h 6"/>
                  <a:gd name="T4" fmla="*/ 13 w 18"/>
                  <a:gd name="T5" fmla="*/ 6 h 6"/>
                  <a:gd name="T6" fmla="*/ 15 w 18"/>
                  <a:gd name="T7" fmla="*/ 6 h 6"/>
                  <a:gd name="T8" fmla="*/ 18 w 18"/>
                  <a:gd name="T9" fmla="*/ 3 h 6"/>
                  <a:gd name="T10" fmla="*/ 15 w 18"/>
                  <a:gd name="T11" fmla="*/ 2 h 6"/>
                  <a:gd name="T12" fmla="*/ 12 w 18"/>
                  <a:gd name="T13" fmla="*/ 0 h 6"/>
                  <a:gd name="T14" fmla="*/ 6 w 18"/>
                  <a:gd name="T15" fmla="*/ 0 h 6"/>
                  <a:gd name="T16" fmla="*/ 4 w 18"/>
                  <a:gd name="T17" fmla="*/ 2 h 6"/>
                  <a:gd name="T18" fmla="*/ 2 w 18"/>
                  <a:gd name="T19" fmla="*/ 3 h 6"/>
                  <a:gd name="T20" fmla="*/ 0 w 18"/>
                  <a:gd name="T21" fmla="*/ 5 h 6"/>
                  <a:gd name="T22" fmla="*/ 0 w 18"/>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6">
                    <a:moveTo>
                      <a:pt x="0" y="5"/>
                    </a:moveTo>
                    <a:lnTo>
                      <a:pt x="4" y="6"/>
                    </a:lnTo>
                    <a:lnTo>
                      <a:pt x="13" y="6"/>
                    </a:lnTo>
                    <a:lnTo>
                      <a:pt x="15" y="6"/>
                    </a:lnTo>
                    <a:lnTo>
                      <a:pt x="18" y="3"/>
                    </a:lnTo>
                    <a:lnTo>
                      <a:pt x="15" y="2"/>
                    </a:lnTo>
                    <a:lnTo>
                      <a:pt x="12" y="0"/>
                    </a:lnTo>
                    <a:lnTo>
                      <a:pt x="6" y="0"/>
                    </a:lnTo>
                    <a:lnTo>
                      <a:pt x="4" y="2"/>
                    </a:lnTo>
                    <a:lnTo>
                      <a:pt x="2" y="3"/>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4" name="Freeform 114">
                <a:extLst>
                  <a:ext uri="{FF2B5EF4-FFF2-40B4-BE49-F238E27FC236}">
                    <a16:creationId xmlns:a16="http://schemas.microsoft.com/office/drawing/2014/main" id="{B5DCBFCE-D568-4FC6-8CB0-F037AE6CD773}"/>
                  </a:ext>
                </a:extLst>
              </p:cNvPr>
              <p:cNvSpPr>
                <a:spLocks/>
              </p:cNvSpPr>
              <p:nvPr/>
            </p:nvSpPr>
            <p:spPr bwMode="auto">
              <a:xfrm>
                <a:off x="4422" y="1350"/>
                <a:ext cx="8" cy="5"/>
              </a:xfrm>
              <a:custGeom>
                <a:avLst/>
                <a:gdLst>
                  <a:gd name="T0" fmla="*/ 0 w 8"/>
                  <a:gd name="T1" fmla="*/ 2 h 5"/>
                  <a:gd name="T2" fmla="*/ 1 w 8"/>
                  <a:gd name="T3" fmla="*/ 3 h 5"/>
                  <a:gd name="T4" fmla="*/ 6 w 8"/>
                  <a:gd name="T5" fmla="*/ 5 h 5"/>
                  <a:gd name="T6" fmla="*/ 8 w 8"/>
                  <a:gd name="T7" fmla="*/ 2 h 5"/>
                  <a:gd name="T8" fmla="*/ 6 w 8"/>
                  <a:gd name="T9" fmla="*/ 0 h 5"/>
                  <a:gd name="T10" fmla="*/ 2 w 8"/>
                  <a:gd name="T11" fmla="*/ 0 h 5"/>
                  <a:gd name="T12" fmla="*/ 0 w 8"/>
                  <a:gd name="T13" fmla="*/ 0 h 5"/>
                  <a:gd name="T14" fmla="*/ 0 w 8"/>
                  <a:gd name="T15" fmla="*/ 2 h 5"/>
                  <a:gd name="T16" fmla="*/ 0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2"/>
                    </a:moveTo>
                    <a:lnTo>
                      <a:pt x="1" y="3"/>
                    </a:lnTo>
                    <a:lnTo>
                      <a:pt x="6" y="5"/>
                    </a:lnTo>
                    <a:lnTo>
                      <a:pt x="8" y="2"/>
                    </a:lnTo>
                    <a:lnTo>
                      <a:pt x="6" y="0"/>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5" name="Freeform 115">
                <a:extLst>
                  <a:ext uri="{FF2B5EF4-FFF2-40B4-BE49-F238E27FC236}">
                    <a16:creationId xmlns:a16="http://schemas.microsoft.com/office/drawing/2014/main" id="{06297897-01A3-41CF-A448-CBE402F906DC}"/>
                  </a:ext>
                </a:extLst>
              </p:cNvPr>
              <p:cNvSpPr>
                <a:spLocks/>
              </p:cNvSpPr>
              <p:nvPr/>
            </p:nvSpPr>
            <p:spPr bwMode="auto">
              <a:xfrm>
                <a:off x="4424" y="1340"/>
                <a:ext cx="27" cy="5"/>
              </a:xfrm>
              <a:custGeom>
                <a:avLst/>
                <a:gdLst>
                  <a:gd name="T0" fmla="*/ 0 w 27"/>
                  <a:gd name="T1" fmla="*/ 2 h 5"/>
                  <a:gd name="T2" fmla="*/ 1 w 27"/>
                  <a:gd name="T3" fmla="*/ 3 h 5"/>
                  <a:gd name="T4" fmla="*/ 7 w 27"/>
                  <a:gd name="T5" fmla="*/ 3 h 5"/>
                  <a:gd name="T6" fmla="*/ 10 w 27"/>
                  <a:gd name="T7" fmla="*/ 5 h 5"/>
                  <a:gd name="T8" fmla="*/ 13 w 27"/>
                  <a:gd name="T9" fmla="*/ 5 h 5"/>
                  <a:gd name="T10" fmla="*/ 18 w 27"/>
                  <a:gd name="T11" fmla="*/ 4 h 5"/>
                  <a:gd name="T12" fmla="*/ 24 w 27"/>
                  <a:gd name="T13" fmla="*/ 3 h 5"/>
                  <a:gd name="T14" fmla="*/ 27 w 27"/>
                  <a:gd name="T15" fmla="*/ 3 h 5"/>
                  <a:gd name="T16" fmla="*/ 15 w 27"/>
                  <a:gd name="T17" fmla="*/ 0 h 5"/>
                  <a:gd name="T18" fmla="*/ 13 w 27"/>
                  <a:gd name="T19" fmla="*/ 2 h 5"/>
                  <a:gd name="T20" fmla="*/ 9 w 27"/>
                  <a:gd name="T21" fmla="*/ 1 h 5"/>
                  <a:gd name="T22" fmla="*/ 7 w 27"/>
                  <a:gd name="T23" fmla="*/ 1 h 5"/>
                  <a:gd name="T24" fmla="*/ 4 w 27"/>
                  <a:gd name="T25" fmla="*/ 1 h 5"/>
                  <a:gd name="T26" fmla="*/ 0 w 27"/>
                  <a:gd name="T27" fmla="*/ 2 h 5"/>
                  <a:gd name="T28" fmla="*/ 0 w 27"/>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
                    <a:moveTo>
                      <a:pt x="0" y="2"/>
                    </a:moveTo>
                    <a:lnTo>
                      <a:pt x="1" y="3"/>
                    </a:lnTo>
                    <a:lnTo>
                      <a:pt x="7" y="3"/>
                    </a:lnTo>
                    <a:lnTo>
                      <a:pt x="10" y="5"/>
                    </a:lnTo>
                    <a:lnTo>
                      <a:pt x="13" y="5"/>
                    </a:lnTo>
                    <a:lnTo>
                      <a:pt x="18" y="4"/>
                    </a:lnTo>
                    <a:lnTo>
                      <a:pt x="24" y="3"/>
                    </a:lnTo>
                    <a:lnTo>
                      <a:pt x="27" y="3"/>
                    </a:lnTo>
                    <a:lnTo>
                      <a:pt x="15" y="0"/>
                    </a:lnTo>
                    <a:lnTo>
                      <a:pt x="13" y="2"/>
                    </a:lnTo>
                    <a:lnTo>
                      <a:pt x="9" y="1"/>
                    </a:lnTo>
                    <a:lnTo>
                      <a:pt x="7" y="1"/>
                    </a:lnTo>
                    <a:lnTo>
                      <a:pt x="4"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6" name="Freeform 116">
                <a:extLst>
                  <a:ext uri="{FF2B5EF4-FFF2-40B4-BE49-F238E27FC236}">
                    <a16:creationId xmlns:a16="http://schemas.microsoft.com/office/drawing/2014/main" id="{170AAEC0-49EF-4F9A-8ED2-4769B1872F86}"/>
                  </a:ext>
                </a:extLst>
              </p:cNvPr>
              <p:cNvSpPr>
                <a:spLocks/>
              </p:cNvSpPr>
              <p:nvPr/>
            </p:nvSpPr>
            <p:spPr bwMode="auto">
              <a:xfrm>
                <a:off x="4430" y="1333"/>
                <a:ext cx="43" cy="14"/>
              </a:xfrm>
              <a:custGeom>
                <a:avLst/>
                <a:gdLst>
                  <a:gd name="T0" fmla="*/ 0 w 43"/>
                  <a:gd name="T1" fmla="*/ 3 h 14"/>
                  <a:gd name="T2" fmla="*/ 0 w 43"/>
                  <a:gd name="T3" fmla="*/ 3 h 14"/>
                  <a:gd name="T4" fmla="*/ 9 w 43"/>
                  <a:gd name="T5" fmla="*/ 5 h 14"/>
                  <a:gd name="T6" fmla="*/ 11 w 43"/>
                  <a:gd name="T7" fmla="*/ 5 h 14"/>
                  <a:gd name="T8" fmla="*/ 15 w 43"/>
                  <a:gd name="T9" fmla="*/ 7 h 14"/>
                  <a:gd name="T10" fmla="*/ 17 w 43"/>
                  <a:gd name="T11" fmla="*/ 7 h 14"/>
                  <a:gd name="T12" fmla="*/ 20 w 43"/>
                  <a:gd name="T13" fmla="*/ 8 h 14"/>
                  <a:gd name="T14" fmla="*/ 28 w 43"/>
                  <a:gd name="T15" fmla="*/ 9 h 14"/>
                  <a:gd name="T16" fmla="*/ 37 w 43"/>
                  <a:gd name="T17" fmla="*/ 14 h 14"/>
                  <a:gd name="T18" fmla="*/ 43 w 43"/>
                  <a:gd name="T19" fmla="*/ 12 h 14"/>
                  <a:gd name="T20" fmla="*/ 43 w 43"/>
                  <a:gd name="T21" fmla="*/ 9 h 14"/>
                  <a:gd name="T22" fmla="*/ 33 w 43"/>
                  <a:gd name="T23" fmla="*/ 7 h 14"/>
                  <a:gd name="T24" fmla="*/ 29 w 43"/>
                  <a:gd name="T25" fmla="*/ 5 h 14"/>
                  <a:gd name="T26" fmla="*/ 24 w 43"/>
                  <a:gd name="T27" fmla="*/ 2 h 14"/>
                  <a:gd name="T28" fmla="*/ 17 w 43"/>
                  <a:gd name="T29" fmla="*/ 3 h 14"/>
                  <a:gd name="T30" fmla="*/ 15 w 43"/>
                  <a:gd name="T31" fmla="*/ 3 h 14"/>
                  <a:gd name="T32" fmla="*/ 11 w 43"/>
                  <a:gd name="T33" fmla="*/ 2 h 14"/>
                  <a:gd name="T34" fmla="*/ 2 w 43"/>
                  <a:gd name="T35" fmla="*/ 0 h 14"/>
                  <a:gd name="T36" fmla="*/ 0 w 43"/>
                  <a:gd name="T37" fmla="*/ 3 h 14"/>
                  <a:gd name="T38" fmla="*/ 0 w 43"/>
                  <a:gd name="T3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14">
                    <a:moveTo>
                      <a:pt x="0" y="3"/>
                    </a:moveTo>
                    <a:lnTo>
                      <a:pt x="0" y="3"/>
                    </a:lnTo>
                    <a:lnTo>
                      <a:pt x="9" y="5"/>
                    </a:lnTo>
                    <a:lnTo>
                      <a:pt x="11" y="5"/>
                    </a:lnTo>
                    <a:lnTo>
                      <a:pt x="15" y="7"/>
                    </a:lnTo>
                    <a:lnTo>
                      <a:pt x="17" y="7"/>
                    </a:lnTo>
                    <a:lnTo>
                      <a:pt x="20" y="8"/>
                    </a:lnTo>
                    <a:lnTo>
                      <a:pt x="28" y="9"/>
                    </a:lnTo>
                    <a:lnTo>
                      <a:pt x="37" y="14"/>
                    </a:lnTo>
                    <a:lnTo>
                      <a:pt x="43" y="12"/>
                    </a:lnTo>
                    <a:lnTo>
                      <a:pt x="43" y="9"/>
                    </a:lnTo>
                    <a:lnTo>
                      <a:pt x="33" y="7"/>
                    </a:lnTo>
                    <a:lnTo>
                      <a:pt x="29" y="5"/>
                    </a:lnTo>
                    <a:lnTo>
                      <a:pt x="24" y="2"/>
                    </a:lnTo>
                    <a:lnTo>
                      <a:pt x="17" y="3"/>
                    </a:lnTo>
                    <a:lnTo>
                      <a:pt x="15" y="3"/>
                    </a:lnTo>
                    <a:lnTo>
                      <a:pt x="11" y="2"/>
                    </a:lnTo>
                    <a:lnTo>
                      <a:pt x="2"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7" name="Freeform 117">
                <a:extLst>
                  <a:ext uri="{FF2B5EF4-FFF2-40B4-BE49-F238E27FC236}">
                    <a16:creationId xmlns:a16="http://schemas.microsoft.com/office/drawing/2014/main" id="{C35C7E52-79FA-42D5-B527-3FFDD24B8AA6}"/>
                  </a:ext>
                </a:extLst>
              </p:cNvPr>
              <p:cNvSpPr>
                <a:spLocks/>
              </p:cNvSpPr>
              <p:nvPr/>
            </p:nvSpPr>
            <p:spPr bwMode="auto">
              <a:xfrm>
                <a:off x="4445" y="1343"/>
                <a:ext cx="19" cy="6"/>
              </a:xfrm>
              <a:custGeom>
                <a:avLst/>
                <a:gdLst>
                  <a:gd name="T0" fmla="*/ 0 w 19"/>
                  <a:gd name="T1" fmla="*/ 2 h 6"/>
                  <a:gd name="T2" fmla="*/ 1 w 19"/>
                  <a:gd name="T3" fmla="*/ 5 h 6"/>
                  <a:gd name="T4" fmla="*/ 4 w 19"/>
                  <a:gd name="T5" fmla="*/ 6 h 6"/>
                  <a:gd name="T6" fmla="*/ 8 w 19"/>
                  <a:gd name="T7" fmla="*/ 6 h 6"/>
                  <a:gd name="T8" fmla="*/ 10 w 19"/>
                  <a:gd name="T9" fmla="*/ 5 h 6"/>
                  <a:gd name="T10" fmla="*/ 17 w 19"/>
                  <a:gd name="T11" fmla="*/ 6 h 6"/>
                  <a:gd name="T12" fmla="*/ 19 w 19"/>
                  <a:gd name="T13" fmla="*/ 5 h 6"/>
                  <a:gd name="T14" fmla="*/ 17 w 19"/>
                  <a:gd name="T15" fmla="*/ 2 h 6"/>
                  <a:gd name="T16" fmla="*/ 14 w 19"/>
                  <a:gd name="T17" fmla="*/ 0 h 6"/>
                  <a:gd name="T18" fmla="*/ 5 w 19"/>
                  <a:gd name="T19" fmla="*/ 1 h 6"/>
                  <a:gd name="T20" fmla="*/ 2 w 19"/>
                  <a:gd name="T21" fmla="*/ 2 h 6"/>
                  <a:gd name="T22" fmla="*/ 0 w 19"/>
                  <a:gd name="T23" fmla="*/ 2 h 6"/>
                  <a:gd name="T24" fmla="*/ 0 w 19"/>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
                    <a:moveTo>
                      <a:pt x="0" y="2"/>
                    </a:moveTo>
                    <a:lnTo>
                      <a:pt x="1" y="5"/>
                    </a:lnTo>
                    <a:lnTo>
                      <a:pt x="4" y="6"/>
                    </a:lnTo>
                    <a:lnTo>
                      <a:pt x="8" y="6"/>
                    </a:lnTo>
                    <a:lnTo>
                      <a:pt x="10" y="5"/>
                    </a:lnTo>
                    <a:lnTo>
                      <a:pt x="17" y="6"/>
                    </a:lnTo>
                    <a:lnTo>
                      <a:pt x="19" y="5"/>
                    </a:lnTo>
                    <a:lnTo>
                      <a:pt x="17" y="2"/>
                    </a:lnTo>
                    <a:lnTo>
                      <a:pt x="14" y="0"/>
                    </a:lnTo>
                    <a:lnTo>
                      <a:pt x="5" y="1"/>
                    </a:lnTo>
                    <a:lnTo>
                      <a:pt x="2"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8" name="Freeform 118">
                <a:extLst>
                  <a:ext uri="{FF2B5EF4-FFF2-40B4-BE49-F238E27FC236}">
                    <a16:creationId xmlns:a16="http://schemas.microsoft.com/office/drawing/2014/main" id="{D91C4070-FD4B-4B6A-9223-967A744398EB}"/>
                  </a:ext>
                </a:extLst>
              </p:cNvPr>
              <p:cNvSpPr>
                <a:spLocks/>
              </p:cNvSpPr>
              <p:nvPr/>
            </p:nvSpPr>
            <p:spPr bwMode="auto">
              <a:xfrm>
                <a:off x="4445" y="1324"/>
                <a:ext cx="32" cy="7"/>
              </a:xfrm>
              <a:custGeom>
                <a:avLst/>
                <a:gdLst>
                  <a:gd name="T0" fmla="*/ 1 w 32"/>
                  <a:gd name="T1" fmla="*/ 6 h 7"/>
                  <a:gd name="T2" fmla="*/ 1 w 32"/>
                  <a:gd name="T3" fmla="*/ 6 h 7"/>
                  <a:gd name="T4" fmla="*/ 6 w 32"/>
                  <a:gd name="T5" fmla="*/ 7 h 7"/>
                  <a:gd name="T6" fmla="*/ 9 w 32"/>
                  <a:gd name="T7" fmla="*/ 6 h 7"/>
                  <a:gd name="T8" fmla="*/ 12 w 32"/>
                  <a:gd name="T9" fmla="*/ 7 h 7"/>
                  <a:gd name="T10" fmla="*/ 27 w 32"/>
                  <a:gd name="T11" fmla="*/ 3 h 7"/>
                  <a:gd name="T12" fmla="*/ 29 w 32"/>
                  <a:gd name="T13" fmla="*/ 3 h 7"/>
                  <a:gd name="T14" fmla="*/ 32 w 32"/>
                  <a:gd name="T15" fmla="*/ 3 h 7"/>
                  <a:gd name="T16" fmla="*/ 30 w 32"/>
                  <a:gd name="T17" fmla="*/ 2 h 7"/>
                  <a:gd name="T18" fmla="*/ 27 w 32"/>
                  <a:gd name="T19" fmla="*/ 2 h 7"/>
                  <a:gd name="T20" fmla="*/ 21 w 32"/>
                  <a:gd name="T21" fmla="*/ 0 h 7"/>
                  <a:gd name="T22" fmla="*/ 18 w 32"/>
                  <a:gd name="T23" fmla="*/ 0 h 7"/>
                  <a:gd name="T24" fmla="*/ 16 w 32"/>
                  <a:gd name="T25" fmla="*/ 0 h 7"/>
                  <a:gd name="T26" fmla="*/ 12 w 32"/>
                  <a:gd name="T27" fmla="*/ 1 h 7"/>
                  <a:gd name="T28" fmla="*/ 13 w 32"/>
                  <a:gd name="T29" fmla="*/ 4 h 7"/>
                  <a:gd name="T30" fmla="*/ 5 w 32"/>
                  <a:gd name="T31" fmla="*/ 2 h 7"/>
                  <a:gd name="T32" fmla="*/ 3 w 32"/>
                  <a:gd name="T33" fmla="*/ 2 h 7"/>
                  <a:gd name="T34" fmla="*/ 0 w 32"/>
                  <a:gd name="T35" fmla="*/ 2 h 7"/>
                  <a:gd name="T36" fmla="*/ 1 w 32"/>
                  <a:gd name="T37" fmla="*/ 6 h 7"/>
                  <a:gd name="T38" fmla="*/ 1 w 32"/>
                  <a:gd name="T3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7">
                    <a:moveTo>
                      <a:pt x="1" y="6"/>
                    </a:moveTo>
                    <a:lnTo>
                      <a:pt x="1" y="6"/>
                    </a:lnTo>
                    <a:lnTo>
                      <a:pt x="6" y="7"/>
                    </a:lnTo>
                    <a:lnTo>
                      <a:pt x="9" y="6"/>
                    </a:lnTo>
                    <a:lnTo>
                      <a:pt x="12" y="7"/>
                    </a:lnTo>
                    <a:lnTo>
                      <a:pt x="27" y="3"/>
                    </a:lnTo>
                    <a:lnTo>
                      <a:pt x="29" y="3"/>
                    </a:lnTo>
                    <a:lnTo>
                      <a:pt x="32" y="3"/>
                    </a:lnTo>
                    <a:lnTo>
                      <a:pt x="30" y="2"/>
                    </a:lnTo>
                    <a:lnTo>
                      <a:pt x="27" y="2"/>
                    </a:lnTo>
                    <a:lnTo>
                      <a:pt x="21" y="0"/>
                    </a:lnTo>
                    <a:lnTo>
                      <a:pt x="18" y="0"/>
                    </a:lnTo>
                    <a:lnTo>
                      <a:pt x="16" y="0"/>
                    </a:lnTo>
                    <a:lnTo>
                      <a:pt x="12" y="1"/>
                    </a:lnTo>
                    <a:lnTo>
                      <a:pt x="13" y="4"/>
                    </a:lnTo>
                    <a:lnTo>
                      <a:pt x="5" y="2"/>
                    </a:lnTo>
                    <a:lnTo>
                      <a:pt x="3" y="2"/>
                    </a:lnTo>
                    <a:lnTo>
                      <a:pt x="0" y="2"/>
                    </a:lnTo>
                    <a:lnTo>
                      <a:pt x="1" y="6"/>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19" name="Freeform 119">
                <a:extLst>
                  <a:ext uri="{FF2B5EF4-FFF2-40B4-BE49-F238E27FC236}">
                    <a16:creationId xmlns:a16="http://schemas.microsoft.com/office/drawing/2014/main" id="{946292A7-199C-4FC5-A01E-F5573ABEF5A2}"/>
                  </a:ext>
                </a:extLst>
              </p:cNvPr>
              <p:cNvSpPr>
                <a:spLocks/>
              </p:cNvSpPr>
              <p:nvPr/>
            </p:nvSpPr>
            <p:spPr bwMode="auto">
              <a:xfrm>
                <a:off x="4449" y="1357"/>
                <a:ext cx="18" cy="9"/>
              </a:xfrm>
              <a:custGeom>
                <a:avLst/>
                <a:gdLst>
                  <a:gd name="T0" fmla="*/ 0 w 18"/>
                  <a:gd name="T1" fmla="*/ 8 h 9"/>
                  <a:gd name="T2" fmla="*/ 0 w 18"/>
                  <a:gd name="T3" fmla="*/ 9 h 9"/>
                  <a:gd name="T4" fmla="*/ 4 w 18"/>
                  <a:gd name="T5" fmla="*/ 9 h 9"/>
                  <a:gd name="T6" fmla="*/ 15 w 18"/>
                  <a:gd name="T7" fmla="*/ 9 h 9"/>
                  <a:gd name="T8" fmla="*/ 17 w 18"/>
                  <a:gd name="T9" fmla="*/ 9 h 9"/>
                  <a:gd name="T10" fmla="*/ 18 w 18"/>
                  <a:gd name="T11" fmla="*/ 5 h 9"/>
                  <a:gd name="T12" fmla="*/ 17 w 18"/>
                  <a:gd name="T13" fmla="*/ 0 h 9"/>
                  <a:gd name="T14" fmla="*/ 14 w 18"/>
                  <a:gd name="T15" fmla="*/ 0 h 9"/>
                  <a:gd name="T16" fmla="*/ 10 w 18"/>
                  <a:gd name="T17" fmla="*/ 1 h 9"/>
                  <a:gd name="T18" fmla="*/ 5 w 18"/>
                  <a:gd name="T19" fmla="*/ 1 h 9"/>
                  <a:gd name="T20" fmla="*/ 2 w 18"/>
                  <a:gd name="T21" fmla="*/ 3 h 9"/>
                  <a:gd name="T22" fmla="*/ 2 w 18"/>
                  <a:gd name="T23" fmla="*/ 5 h 9"/>
                  <a:gd name="T24" fmla="*/ 0 w 18"/>
                  <a:gd name="T25" fmla="*/ 8 h 9"/>
                  <a:gd name="T26" fmla="*/ 0 w 18"/>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9">
                    <a:moveTo>
                      <a:pt x="0" y="8"/>
                    </a:moveTo>
                    <a:lnTo>
                      <a:pt x="0" y="9"/>
                    </a:lnTo>
                    <a:lnTo>
                      <a:pt x="4" y="9"/>
                    </a:lnTo>
                    <a:lnTo>
                      <a:pt x="15" y="9"/>
                    </a:lnTo>
                    <a:lnTo>
                      <a:pt x="17" y="9"/>
                    </a:lnTo>
                    <a:lnTo>
                      <a:pt x="18" y="5"/>
                    </a:lnTo>
                    <a:lnTo>
                      <a:pt x="17" y="0"/>
                    </a:lnTo>
                    <a:lnTo>
                      <a:pt x="14" y="0"/>
                    </a:lnTo>
                    <a:lnTo>
                      <a:pt x="10" y="1"/>
                    </a:lnTo>
                    <a:lnTo>
                      <a:pt x="5" y="1"/>
                    </a:lnTo>
                    <a:lnTo>
                      <a:pt x="2" y="3"/>
                    </a:lnTo>
                    <a:lnTo>
                      <a:pt x="2" y="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0" name="Freeform 120">
                <a:extLst>
                  <a:ext uri="{FF2B5EF4-FFF2-40B4-BE49-F238E27FC236}">
                    <a16:creationId xmlns:a16="http://schemas.microsoft.com/office/drawing/2014/main" id="{F94D483B-9F50-4819-B650-DCF61582CC8B}"/>
                  </a:ext>
                </a:extLst>
              </p:cNvPr>
              <p:cNvSpPr>
                <a:spLocks/>
              </p:cNvSpPr>
              <p:nvPr/>
            </p:nvSpPr>
            <p:spPr bwMode="auto">
              <a:xfrm>
                <a:off x="4453" y="1333"/>
                <a:ext cx="29" cy="8"/>
              </a:xfrm>
              <a:custGeom>
                <a:avLst/>
                <a:gdLst>
                  <a:gd name="T0" fmla="*/ 0 w 29"/>
                  <a:gd name="T1" fmla="*/ 0 h 8"/>
                  <a:gd name="T2" fmla="*/ 2 w 29"/>
                  <a:gd name="T3" fmla="*/ 1 h 8"/>
                  <a:gd name="T4" fmla="*/ 9 w 29"/>
                  <a:gd name="T5" fmla="*/ 2 h 8"/>
                  <a:gd name="T6" fmla="*/ 11 w 29"/>
                  <a:gd name="T7" fmla="*/ 5 h 8"/>
                  <a:gd name="T8" fmla="*/ 14 w 29"/>
                  <a:gd name="T9" fmla="*/ 5 h 8"/>
                  <a:gd name="T10" fmla="*/ 18 w 29"/>
                  <a:gd name="T11" fmla="*/ 8 h 8"/>
                  <a:gd name="T12" fmla="*/ 23 w 29"/>
                  <a:gd name="T13" fmla="*/ 8 h 8"/>
                  <a:gd name="T14" fmla="*/ 29 w 29"/>
                  <a:gd name="T15" fmla="*/ 6 h 8"/>
                  <a:gd name="T16" fmla="*/ 23 w 29"/>
                  <a:gd name="T17" fmla="*/ 5 h 8"/>
                  <a:gd name="T18" fmla="*/ 20 w 29"/>
                  <a:gd name="T19" fmla="*/ 2 h 8"/>
                  <a:gd name="T20" fmla="*/ 14 w 29"/>
                  <a:gd name="T21" fmla="*/ 2 h 8"/>
                  <a:gd name="T22" fmla="*/ 9 w 29"/>
                  <a:gd name="T23" fmla="*/ 0 h 8"/>
                  <a:gd name="T24" fmla="*/ 0 w 29"/>
                  <a:gd name="T25" fmla="*/ 0 h 8"/>
                  <a:gd name="T26" fmla="*/ 0 w 29"/>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8">
                    <a:moveTo>
                      <a:pt x="0" y="0"/>
                    </a:moveTo>
                    <a:lnTo>
                      <a:pt x="2" y="1"/>
                    </a:lnTo>
                    <a:lnTo>
                      <a:pt x="9" y="2"/>
                    </a:lnTo>
                    <a:lnTo>
                      <a:pt x="11" y="5"/>
                    </a:lnTo>
                    <a:lnTo>
                      <a:pt x="14" y="5"/>
                    </a:lnTo>
                    <a:lnTo>
                      <a:pt x="18" y="8"/>
                    </a:lnTo>
                    <a:lnTo>
                      <a:pt x="23" y="8"/>
                    </a:lnTo>
                    <a:lnTo>
                      <a:pt x="29" y="6"/>
                    </a:lnTo>
                    <a:lnTo>
                      <a:pt x="23" y="5"/>
                    </a:lnTo>
                    <a:lnTo>
                      <a:pt x="20" y="2"/>
                    </a:lnTo>
                    <a:lnTo>
                      <a:pt x="14" y="2"/>
                    </a:lnTo>
                    <a:lnTo>
                      <a:pt x="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1" name="Freeform 121">
                <a:extLst>
                  <a:ext uri="{FF2B5EF4-FFF2-40B4-BE49-F238E27FC236}">
                    <a16:creationId xmlns:a16="http://schemas.microsoft.com/office/drawing/2014/main" id="{027F71F7-0920-4B9C-B7AA-447CA2D3E957}"/>
                  </a:ext>
                </a:extLst>
              </p:cNvPr>
              <p:cNvSpPr>
                <a:spLocks/>
              </p:cNvSpPr>
              <p:nvPr/>
            </p:nvSpPr>
            <p:spPr bwMode="auto">
              <a:xfrm>
                <a:off x="4463" y="1318"/>
                <a:ext cx="22" cy="7"/>
              </a:xfrm>
              <a:custGeom>
                <a:avLst/>
                <a:gdLst>
                  <a:gd name="T0" fmla="*/ 17 w 22"/>
                  <a:gd name="T1" fmla="*/ 7 h 7"/>
                  <a:gd name="T2" fmla="*/ 19 w 22"/>
                  <a:gd name="T3" fmla="*/ 6 h 7"/>
                  <a:gd name="T4" fmla="*/ 22 w 22"/>
                  <a:gd name="T5" fmla="*/ 5 h 7"/>
                  <a:gd name="T6" fmla="*/ 20 w 22"/>
                  <a:gd name="T7" fmla="*/ 4 h 7"/>
                  <a:gd name="T8" fmla="*/ 17 w 22"/>
                  <a:gd name="T9" fmla="*/ 3 h 7"/>
                  <a:gd name="T10" fmla="*/ 13 w 22"/>
                  <a:gd name="T11" fmla="*/ 1 h 7"/>
                  <a:gd name="T12" fmla="*/ 11 w 22"/>
                  <a:gd name="T13" fmla="*/ 0 h 7"/>
                  <a:gd name="T14" fmla="*/ 8 w 22"/>
                  <a:gd name="T15" fmla="*/ 1 h 7"/>
                  <a:gd name="T16" fmla="*/ 5 w 22"/>
                  <a:gd name="T17" fmla="*/ 1 h 7"/>
                  <a:gd name="T18" fmla="*/ 2 w 22"/>
                  <a:gd name="T19" fmla="*/ 3 h 7"/>
                  <a:gd name="T20" fmla="*/ 0 w 22"/>
                  <a:gd name="T21" fmla="*/ 5 h 7"/>
                  <a:gd name="T22" fmla="*/ 5 w 22"/>
                  <a:gd name="T23" fmla="*/ 5 h 7"/>
                  <a:gd name="T24" fmla="*/ 9 w 22"/>
                  <a:gd name="T25" fmla="*/ 5 h 7"/>
                  <a:gd name="T26" fmla="*/ 11 w 22"/>
                  <a:gd name="T27" fmla="*/ 6 h 7"/>
                  <a:gd name="T28" fmla="*/ 17 w 22"/>
                  <a:gd name="T29" fmla="*/ 7 h 7"/>
                  <a:gd name="T30" fmla="*/ 17 w 22"/>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
                    <a:moveTo>
                      <a:pt x="17" y="7"/>
                    </a:moveTo>
                    <a:lnTo>
                      <a:pt x="19" y="6"/>
                    </a:lnTo>
                    <a:lnTo>
                      <a:pt x="22" y="5"/>
                    </a:lnTo>
                    <a:lnTo>
                      <a:pt x="20" y="4"/>
                    </a:lnTo>
                    <a:lnTo>
                      <a:pt x="17" y="3"/>
                    </a:lnTo>
                    <a:lnTo>
                      <a:pt x="13" y="1"/>
                    </a:lnTo>
                    <a:lnTo>
                      <a:pt x="11" y="0"/>
                    </a:lnTo>
                    <a:lnTo>
                      <a:pt x="8" y="1"/>
                    </a:lnTo>
                    <a:lnTo>
                      <a:pt x="5" y="1"/>
                    </a:lnTo>
                    <a:lnTo>
                      <a:pt x="2" y="3"/>
                    </a:lnTo>
                    <a:lnTo>
                      <a:pt x="0" y="5"/>
                    </a:lnTo>
                    <a:lnTo>
                      <a:pt x="5" y="5"/>
                    </a:lnTo>
                    <a:lnTo>
                      <a:pt x="9" y="5"/>
                    </a:lnTo>
                    <a:lnTo>
                      <a:pt x="11" y="6"/>
                    </a:lnTo>
                    <a:lnTo>
                      <a:pt x="17" y="7"/>
                    </a:lnTo>
                    <a:lnTo>
                      <a:pt x="1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2" name="Freeform 122">
                <a:extLst>
                  <a:ext uri="{FF2B5EF4-FFF2-40B4-BE49-F238E27FC236}">
                    <a16:creationId xmlns:a16="http://schemas.microsoft.com/office/drawing/2014/main" id="{FD22870A-E010-42DE-8B4C-165D3EA77CE0}"/>
                  </a:ext>
                </a:extLst>
              </p:cNvPr>
              <p:cNvSpPr>
                <a:spLocks/>
              </p:cNvSpPr>
              <p:nvPr/>
            </p:nvSpPr>
            <p:spPr bwMode="auto">
              <a:xfrm>
                <a:off x="4466" y="1353"/>
                <a:ext cx="28" cy="12"/>
              </a:xfrm>
              <a:custGeom>
                <a:avLst/>
                <a:gdLst>
                  <a:gd name="T0" fmla="*/ 8 w 28"/>
                  <a:gd name="T1" fmla="*/ 12 h 12"/>
                  <a:gd name="T2" fmla="*/ 13 w 28"/>
                  <a:gd name="T3" fmla="*/ 12 h 12"/>
                  <a:gd name="T4" fmla="*/ 13 w 28"/>
                  <a:gd name="T5" fmla="*/ 9 h 12"/>
                  <a:gd name="T6" fmla="*/ 15 w 28"/>
                  <a:gd name="T7" fmla="*/ 9 h 12"/>
                  <a:gd name="T8" fmla="*/ 17 w 28"/>
                  <a:gd name="T9" fmla="*/ 8 h 12"/>
                  <a:gd name="T10" fmla="*/ 15 w 28"/>
                  <a:gd name="T11" fmla="*/ 6 h 12"/>
                  <a:gd name="T12" fmla="*/ 18 w 28"/>
                  <a:gd name="T13" fmla="*/ 6 h 12"/>
                  <a:gd name="T14" fmla="*/ 21 w 28"/>
                  <a:gd name="T15" fmla="*/ 6 h 12"/>
                  <a:gd name="T16" fmla="*/ 23 w 28"/>
                  <a:gd name="T17" fmla="*/ 5 h 12"/>
                  <a:gd name="T18" fmla="*/ 26 w 28"/>
                  <a:gd name="T19" fmla="*/ 5 h 12"/>
                  <a:gd name="T20" fmla="*/ 28 w 28"/>
                  <a:gd name="T21" fmla="*/ 4 h 12"/>
                  <a:gd name="T22" fmla="*/ 18 w 28"/>
                  <a:gd name="T23" fmla="*/ 0 h 12"/>
                  <a:gd name="T24" fmla="*/ 11 w 28"/>
                  <a:gd name="T25" fmla="*/ 0 h 12"/>
                  <a:gd name="T26" fmla="*/ 4 w 28"/>
                  <a:gd name="T27" fmla="*/ 0 h 12"/>
                  <a:gd name="T28" fmla="*/ 0 w 28"/>
                  <a:gd name="T29" fmla="*/ 2 h 12"/>
                  <a:gd name="T30" fmla="*/ 2 w 28"/>
                  <a:gd name="T31" fmla="*/ 3 h 12"/>
                  <a:gd name="T32" fmla="*/ 2 w 28"/>
                  <a:gd name="T33" fmla="*/ 6 h 12"/>
                  <a:gd name="T34" fmla="*/ 4 w 28"/>
                  <a:gd name="T35" fmla="*/ 8 h 12"/>
                  <a:gd name="T36" fmla="*/ 6 w 28"/>
                  <a:gd name="T37" fmla="*/ 12 h 12"/>
                  <a:gd name="T38" fmla="*/ 8 w 28"/>
                  <a:gd name="T39" fmla="*/ 12 h 12"/>
                  <a:gd name="T40" fmla="*/ 8 w 28"/>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2">
                    <a:moveTo>
                      <a:pt x="8" y="12"/>
                    </a:moveTo>
                    <a:lnTo>
                      <a:pt x="13" y="12"/>
                    </a:lnTo>
                    <a:lnTo>
                      <a:pt x="13" y="9"/>
                    </a:lnTo>
                    <a:lnTo>
                      <a:pt x="15" y="9"/>
                    </a:lnTo>
                    <a:lnTo>
                      <a:pt x="17" y="8"/>
                    </a:lnTo>
                    <a:lnTo>
                      <a:pt x="15" y="6"/>
                    </a:lnTo>
                    <a:lnTo>
                      <a:pt x="18" y="6"/>
                    </a:lnTo>
                    <a:lnTo>
                      <a:pt x="21" y="6"/>
                    </a:lnTo>
                    <a:lnTo>
                      <a:pt x="23" y="5"/>
                    </a:lnTo>
                    <a:lnTo>
                      <a:pt x="26" y="5"/>
                    </a:lnTo>
                    <a:lnTo>
                      <a:pt x="28" y="4"/>
                    </a:lnTo>
                    <a:lnTo>
                      <a:pt x="18" y="0"/>
                    </a:lnTo>
                    <a:lnTo>
                      <a:pt x="11" y="0"/>
                    </a:lnTo>
                    <a:lnTo>
                      <a:pt x="4" y="0"/>
                    </a:lnTo>
                    <a:lnTo>
                      <a:pt x="0" y="2"/>
                    </a:lnTo>
                    <a:lnTo>
                      <a:pt x="2" y="3"/>
                    </a:lnTo>
                    <a:lnTo>
                      <a:pt x="2" y="6"/>
                    </a:lnTo>
                    <a:lnTo>
                      <a:pt x="4" y="8"/>
                    </a:lnTo>
                    <a:lnTo>
                      <a:pt x="6" y="12"/>
                    </a:lnTo>
                    <a:lnTo>
                      <a:pt x="8" y="12"/>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3" name="Freeform 123">
                <a:extLst>
                  <a:ext uri="{FF2B5EF4-FFF2-40B4-BE49-F238E27FC236}">
                    <a16:creationId xmlns:a16="http://schemas.microsoft.com/office/drawing/2014/main" id="{BB23314D-F2AA-4585-9BDD-C168E66FD028}"/>
                  </a:ext>
                </a:extLst>
              </p:cNvPr>
              <p:cNvSpPr>
                <a:spLocks/>
              </p:cNvSpPr>
              <p:nvPr/>
            </p:nvSpPr>
            <p:spPr bwMode="auto">
              <a:xfrm>
                <a:off x="4466" y="1328"/>
                <a:ext cx="11" cy="4"/>
              </a:xfrm>
              <a:custGeom>
                <a:avLst/>
                <a:gdLst>
                  <a:gd name="T0" fmla="*/ 0 w 11"/>
                  <a:gd name="T1" fmla="*/ 3 h 4"/>
                  <a:gd name="T2" fmla="*/ 1 w 11"/>
                  <a:gd name="T3" fmla="*/ 4 h 4"/>
                  <a:gd name="T4" fmla="*/ 7 w 11"/>
                  <a:gd name="T5" fmla="*/ 4 h 4"/>
                  <a:gd name="T6" fmla="*/ 10 w 11"/>
                  <a:gd name="T7" fmla="*/ 4 h 4"/>
                  <a:gd name="T8" fmla="*/ 11 w 11"/>
                  <a:gd name="T9" fmla="*/ 0 h 4"/>
                  <a:gd name="T10" fmla="*/ 6 w 11"/>
                  <a:gd name="T11" fmla="*/ 2 h 4"/>
                  <a:gd name="T12" fmla="*/ 0 w 11"/>
                  <a:gd name="T13" fmla="*/ 3 h 4"/>
                  <a:gd name="T14" fmla="*/ 0 w 11"/>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0" y="3"/>
                    </a:moveTo>
                    <a:lnTo>
                      <a:pt x="1" y="4"/>
                    </a:lnTo>
                    <a:lnTo>
                      <a:pt x="7" y="4"/>
                    </a:lnTo>
                    <a:lnTo>
                      <a:pt x="10" y="4"/>
                    </a:lnTo>
                    <a:lnTo>
                      <a:pt x="11" y="0"/>
                    </a:lnTo>
                    <a:lnTo>
                      <a:pt x="6"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4" name="Freeform 124">
                <a:extLst>
                  <a:ext uri="{FF2B5EF4-FFF2-40B4-BE49-F238E27FC236}">
                    <a16:creationId xmlns:a16="http://schemas.microsoft.com/office/drawing/2014/main" id="{0EA5C6E6-E4FB-440C-B4FC-04BEA13688ED}"/>
                  </a:ext>
                </a:extLst>
              </p:cNvPr>
              <p:cNvSpPr>
                <a:spLocks/>
              </p:cNvSpPr>
              <p:nvPr/>
            </p:nvSpPr>
            <p:spPr bwMode="auto">
              <a:xfrm>
                <a:off x="4476" y="1333"/>
                <a:ext cx="12" cy="6"/>
              </a:xfrm>
              <a:custGeom>
                <a:avLst/>
                <a:gdLst>
                  <a:gd name="T0" fmla="*/ 0 w 12"/>
                  <a:gd name="T1" fmla="*/ 2 h 6"/>
                  <a:gd name="T2" fmla="*/ 8 w 12"/>
                  <a:gd name="T3" fmla="*/ 6 h 6"/>
                  <a:gd name="T4" fmla="*/ 11 w 12"/>
                  <a:gd name="T5" fmla="*/ 5 h 6"/>
                  <a:gd name="T6" fmla="*/ 12 w 12"/>
                  <a:gd name="T7" fmla="*/ 2 h 6"/>
                  <a:gd name="T8" fmla="*/ 6 w 12"/>
                  <a:gd name="T9" fmla="*/ 0 h 6"/>
                  <a:gd name="T10" fmla="*/ 4 w 12"/>
                  <a:gd name="T11" fmla="*/ 0 h 6"/>
                  <a:gd name="T12" fmla="*/ 0 w 12"/>
                  <a:gd name="T13" fmla="*/ 2 h 6"/>
                  <a:gd name="T14" fmla="*/ 0 w 1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0" y="2"/>
                    </a:moveTo>
                    <a:lnTo>
                      <a:pt x="8" y="6"/>
                    </a:lnTo>
                    <a:lnTo>
                      <a:pt x="11" y="5"/>
                    </a:lnTo>
                    <a:lnTo>
                      <a:pt x="12" y="2"/>
                    </a:lnTo>
                    <a:lnTo>
                      <a:pt x="6"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5" name="Freeform 125">
                <a:extLst>
                  <a:ext uri="{FF2B5EF4-FFF2-40B4-BE49-F238E27FC236}">
                    <a16:creationId xmlns:a16="http://schemas.microsoft.com/office/drawing/2014/main" id="{D248C9FA-1203-495F-9BAF-7565D662B799}"/>
                  </a:ext>
                </a:extLst>
              </p:cNvPr>
              <p:cNvSpPr>
                <a:spLocks/>
              </p:cNvSpPr>
              <p:nvPr/>
            </p:nvSpPr>
            <p:spPr bwMode="auto">
              <a:xfrm>
                <a:off x="4477" y="1340"/>
                <a:ext cx="15" cy="4"/>
              </a:xfrm>
              <a:custGeom>
                <a:avLst/>
                <a:gdLst>
                  <a:gd name="T0" fmla="*/ 2 w 15"/>
                  <a:gd name="T1" fmla="*/ 2 h 4"/>
                  <a:gd name="T2" fmla="*/ 0 w 15"/>
                  <a:gd name="T3" fmla="*/ 3 h 4"/>
                  <a:gd name="T4" fmla="*/ 10 w 15"/>
                  <a:gd name="T5" fmla="*/ 4 h 4"/>
                  <a:gd name="T6" fmla="*/ 12 w 15"/>
                  <a:gd name="T7" fmla="*/ 3 h 4"/>
                  <a:gd name="T8" fmla="*/ 15 w 15"/>
                  <a:gd name="T9" fmla="*/ 3 h 4"/>
                  <a:gd name="T10" fmla="*/ 15 w 15"/>
                  <a:gd name="T11" fmla="*/ 1 h 4"/>
                  <a:gd name="T12" fmla="*/ 12 w 15"/>
                  <a:gd name="T13" fmla="*/ 0 h 4"/>
                  <a:gd name="T14" fmla="*/ 7 w 15"/>
                  <a:gd name="T15" fmla="*/ 1 h 4"/>
                  <a:gd name="T16" fmla="*/ 2 w 15"/>
                  <a:gd name="T17" fmla="*/ 2 h 4"/>
                  <a:gd name="T18" fmla="*/ 2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2" y="2"/>
                    </a:moveTo>
                    <a:lnTo>
                      <a:pt x="0" y="3"/>
                    </a:lnTo>
                    <a:lnTo>
                      <a:pt x="10" y="4"/>
                    </a:lnTo>
                    <a:lnTo>
                      <a:pt x="12" y="3"/>
                    </a:lnTo>
                    <a:lnTo>
                      <a:pt x="15" y="3"/>
                    </a:lnTo>
                    <a:lnTo>
                      <a:pt x="15" y="1"/>
                    </a:lnTo>
                    <a:lnTo>
                      <a:pt x="12" y="0"/>
                    </a:lnTo>
                    <a:lnTo>
                      <a:pt x="7" y="1"/>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6" name="Freeform 126">
                <a:extLst>
                  <a:ext uri="{FF2B5EF4-FFF2-40B4-BE49-F238E27FC236}">
                    <a16:creationId xmlns:a16="http://schemas.microsoft.com/office/drawing/2014/main" id="{701319B3-D038-44E9-849A-8C8672D3865D}"/>
                  </a:ext>
                </a:extLst>
              </p:cNvPr>
              <p:cNvSpPr>
                <a:spLocks/>
              </p:cNvSpPr>
              <p:nvPr/>
            </p:nvSpPr>
            <p:spPr bwMode="auto">
              <a:xfrm>
                <a:off x="4479" y="1309"/>
                <a:ext cx="19" cy="5"/>
              </a:xfrm>
              <a:custGeom>
                <a:avLst/>
                <a:gdLst>
                  <a:gd name="T0" fmla="*/ 1 w 19"/>
                  <a:gd name="T1" fmla="*/ 5 h 5"/>
                  <a:gd name="T2" fmla="*/ 9 w 19"/>
                  <a:gd name="T3" fmla="*/ 4 h 5"/>
                  <a:gd name="T4" fmla="*/ 18 w 19"/>
                  <a:gd name="T5" fmla="*/ 4 h 5"/>
                  <a:gd name="T6" fmla="*/ 19 w 19"/>
                  <a:gd name="T7" fmla="*/ 0 h 5"/>
                  <a:gd name="T8" fmla="*/ 17 w 19"/>
                  <a:gd name="T9" fmla="*/ 0 h 5"/>
                  <a:gd name="T10" fmla="*/ 2 w 19"/>
                  <a:gd name="T11" fmla="*/ 1 h 5"/>
                  <a:gd name="T12" fmla="*/ 0 w 19"/>
                  <a:gd name="T13" fmla="*/ 1 h 5"/>
                  <a:gd name="T14" fmla="*/ 2 w 19"/>
                  <a:gd name="T15" fmla="*/ 2 h 5"/>
                  <a:gd name="T16" fmla="*/ 1 w 19"/>
                  <a:gd name="T17" fmla="*/ 5 h 5"/>
                  <a:gd name="T18" fmla="*/ 1 w 1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
                    <a:moveTo>
                      <a:pt x="1" y="5"/>
                    </a:moveTo>
                    <a:lnTo>
                      <a:pt x="9" y="4"/>
                    </a:lnTo>
                    <a:lnTo>
                      <a:pt x="18" y="4"/>
                    </a:lnTo>
                    <a:lnTo>
                      <a:pt x="19" y="0"/>
                    </a:lnTo>
                    <a:lnTo>
                      <a:pt x="17" y="0"/>
                    </a:lnTo>
                    <a:lnTo>
                      <a:pt x="2" y="1"/>
                    </a:lnTo>
                    <a:lnTo>
                      <a:pt x="0" y="1"/>
                    </a:lnTo>
                    <a:lnTo>
                      <a:pt x="2" y="2"/>
                    </a:lnTo>
                    <a:lnTo>
                      <a:pt x="1" y="5"/>
                    </a:ln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7" name="Freeform 127">
                <a:extLst>
                  <a:ext uri="{FF2B5EF4-FFF2-40B4-BE49-F238E27FC236}">
                    <a16:creationId xmlns:a16="http://schemas.microsoft.com/office/drawing/2014/main" id="{ABD0ED0A-902D-4926-AE22-279463CE9A61}"/>
                  </a:ext>
                </a:extLst>
              </p:cNvPr>
              <p:cNvSpPr>
                <a:spLocks/>
              </p:cNvSpPr>
              <p:nvPr/>
            </p:nvSpPr>
            <p:spPr bwMode="auto">
              <a:xfrm>
                <a:off x="4485" y="1324"/>
                <a:ext cx="12" cy="3"/>
              </a:xfrm>
              <a:custGeom>
                <a:avLst/>
                <a:gdLst>
                  <a:gd name="T0" fmla="*/ 0 w 12"/>
                  <a:gd name="T1" fmla="*/ 1 h 3"/>
                  <a:gd name="T2" fmla="*/ 0 w 12"/>
                  <a:gd name="T3" fmla="*/ 2 h 3"/>
                  <a:gd name="T4" fmla="*/ 4 w 12"/>
                  <a:gd name="T5" fmla="*/ 3 h 3"/>
                  <a:gd name="T6" fmla="*/ 8 w 12"/>
                  <a:gd name="T7" fmla="*/ 3 h 3"/>
                  <a:gd name="T8" fmla="*/ 12 w 12"/>
                  <a:gd name="T9" fmla="*/ 1 h 3"/>
                  <a:gd name="T10" fmla="*/ 8 w 12"/>
                  <a:gd name="T11" fmla="*/ 0 h 3"/>
                  <a:gd name="T12" fmla="*/ 6 w 12"/>
                  <a:gd name="T13" fmla="*/ 0 h 3"/>
                  <a:gd name="T14" fmla="*/ 0 w 12"/>
                  <a:gd name="T15" fmla="*/ 1 h 3"/>
                  <a:gd name="T16" fmla="*/ 0 w 1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0" y="1"/>
                    </a:moveTo>
                    <a:lnTo>
                      <a:pt x="0" y="2"/>
                    </a:lnTo>
                    <a:lnTo>
                      <a:pt x="4" y="3"/>
                    </a:lnTo>
                    <a:lnTo>
                      <a:pt x="8" y="3"/>
                    </a:lnTo>
                    <a:lnTo>
                      <a:pt x="12" y="1"/>
                    </a:lnTo>
                    <a:lnTo>
                      <a:pt x="8" y="0"/>
                    </a:lnTo>
                    <a:lnTo>
                      <a:pt x="6"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8" name="Freeform 128">
                <a:extLst>
                  <a:ext uri="{FF2B5EF4-FFF2-40B4-BE49-F238E27FC236}">
                    <a16:creationId xmlns:a16="http://schemas.microsoft.com/office/drawing/2014/main" id="{7688A5BA-4B7E-470E-91B5-A589FB57691E}"/>
                  </a:ext>
                </a:extLst>
              </p:cNvPr>
              <p:cNvSpPr>
                <a:spLocks/>
              </p:cNvSpPr>
              <p:nvPr/>
            </p:nvSpPr>
            <p:spPr bwMode="auto">
              <a:xfrm>
                <a:off x="4490" y="1487"/>
                <a:ext cx="6" cy="2"/>
              </a:xfrm>
              <a:custGeom>
                <a:avLst/>
                <a:gdLst>
                  <a:gd name="T0" fmla="*/ 0 w 6"/>
                  <a:gd name="T1" fmla="*/ 2 h 2"/>
                  <a:gd name="T2" fmla="*/ 0 w 6"/>
                  <a:gd name="T3" fmla="*/ 2 h 2"/>
                  <a:gd name="T4" fmla="*/ 2 w 6"/>
                  <a:gd name="T5" fmla="*/ 2 h 2"/>
                  <a:gd name="T6" fmla="*/ 6 w 6"/>
                  <a:gd name="T7" fmla="*/ 0 h 2"/>
                  <a:gd name="T8" fmla="*/ 0 w 6"/>
                  <a:gd name="T9" fmla="*/ 2 h 2"/>
                  <a:gd name="T10" fmla="*/ 0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0" y="2"/>
                    </a:moveTo>
                    <a:lnTo>
                      <a:pt x="0" y="2"/>
                    </a:lnTo>
                    <a:lnTo>
                      <a:pt x="2" y="2"/>
                    </a:lnTo>
                    <a:lnTo>
                      <a:pt x="6"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29" name="Freeform 129">
                <a:extLst>
                  <a:ext uri="{FF2B5EF4-FFF2-40B4-BE49-F238E27FC236}">
                    <a16:creationId xmlns:a16="http://schemas.microsoft.com/office/drawing/2014/main" id="{8FD1049E-898C-446C-B6C7-1984CCE3EE54}"/>
                  </a:ext>
                </a:extLst>
              </p:cNvPr>
              <p:cNvSpPr>
                <a:spLocks/>
              </p:cNvSpPr>
              <p:nvPr/>
            </p:nvSpPr>
            <p:spPr bwMode="auto">
              <a:xfrm>
                <a:off x="4490" y="1365"/>
                <a:ext cx="15" cy="5"/>
              </a:xfrm>
              <a:custGeom>
                <a:avLst/>
                <a:gdLst>
                  <a:gd name="T0" fmla="*/ 0 w 15"/>
                  <a:gd name="T1" fmla="*/ 3 h 5"/>
                  <a:gd name="T2" fmla="*/ 3 w 15"/>
                  <a:gd name="T3" fmla="*/ 4 h 5"/>
                  <a:gd name="T4" fmla="*/ 6 w 15"/>
                  <a:gd name="T5" fmla="*/ 5 h 5"/>
                  <a:gd name="T6" fmla="*/ 12 w 15"/>
                  <a:gd name="T7" fmla="*/ 5 h 5"/>
                  <a:gd name="T8" fmla="*/ 15 w 15"/>
                  <a:gd name="T9" fmla="*/ 3 h 5"/>
                  <a:gd name="T10" fmla="*/ 14 w 15"/>
                  <a:gd name="T11" fmla="*/ 3 h 5"/>
                  <a:gd name="T12" fmla="*/ 12 w 15"/>
                  <a:gd name="T13" fmla="*/ 0 h 5"/>
                  <a:gd name="T14" fmla="*/ 9 w 15"/>
                  <a:gd name="T15" fmla="*/ 0 h 5"/>
                  <a:gd name="T16" fmla="*/ 3 w 15"/>
                  <a:gd name="T17" fmla="*/ 1 h 5"/>
                  <a:gd name="T18" fmla="*/ 0 w 15"/>
                  <a:gd name="T19" fmla="*/ 3 h 5"/>
                  <a:gd name="T20" fmla="*/ 0 w 1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0" y="3"/>
                    </a:moveTo>
                    <a:lnTo>
                      <a:pt x="3" y="4"/>
                    </a:lnTo>
                    <a:lnTo>
                      <a:pt x="6" y="5"/>
                    </a:lnTo>
                    <a:lnTo>
                      <a:pt x="12" y="5"/>
                    </a:lnTo>
                    <a:lnTo>
                      <a:pt x="15" y="3"/>
                    </a:lnTo>
                    <a:lnTo>
                      <a:pt x="14" y="3"/>
                    </a:lnTo>
                    <a:lnTo>
                      <a:pt x="12" y="0"/>
                    </a:lnTo>
                    <a:lnTo>
                      <a:pt x="9" y="0"/>
                    </a:lnTo>
                    <a:lnTo>
                      <a:pt x="3"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0" name="Freeform 130">
                <a:extLst>
                  <a:ext uri="{FF2B5EF4-FFF2-40B4-BE49-F238E27FC236}">
                    <a16:creationId xmlns:a16="http://schemas.microsoft.com/office/drawing/2014/main" id="{23A31981-C5CF-431B-BE8D-0F1B9031F570}"/>
                  </a:ext>
                </a:extLst>
              </p:cNvPr>
              <p:cNvSpPr>
                <a:spLocks/>
              </p:cNvSpPr>
              <p:nvPr/>
            </p:nvSpPr>
            <p:spPr bwMode="auto">
              <a:xfrm>
                <a:off x="4497" y="1340"/>
                <a:ext cx="41" cy="16"/>
              </a:xfrm>
              <a:custGeom>
                <a:avLst/>
                <a:gdLst>
                  <a:gd name="T0" fmla="*/ 0 w 41"/>
                  <a:gd name="T1" fmla="*/ 11 h 16"/>
                  <a:gd name="T2" fmla="*/ 0 w 41"/>
                  <a:gd name="T3" fmla="*/ 12 h 16"/>
                  <a:gd name="T4" fmla="*/ 5 w 41"/>
                  <a:gd name="T5" fmla="*/ 15 h 16"/>
                  <a:gd name="T6" fmla="*/ 8 w 41"/>
                  <a:gd name="T7" fmla="*/ 15 h 16"/>
                  <a:gd name="T8" fmla="*/ 13 w 41"/>
                  <a:gd name="T9" fmla="*/ 13 h 16"/>
                  <a:gd name="T10" fmla="*/ 22 w 41"/>
                  <a:gd name="T11" fmla="*/ 16 h 16"/>
                  <a:gd name="T12" fmla="*/ 25 w 41"/>
                  <a:gd name="T13" fmla="*/ 15 h 16"/>
                  <a:gd name="T14" fmla="*/ 27 w 41"/>
                  <a:gd name="T15" fmla="*/ 12 h 16"/>
                  <a:gd name="T16" fmla="*/ 30 w 41"/>
                  <a:gd name="T17" fmla="*/ 12 h 16"/>
                  <a:gd name="T18" fmla="*/ 34 w 41"/>
                  <a:gd name="T19" fmla="*/ 10 h 16"/>
                  <a:gd name="T20" fmla="*/ 36 w 41"/>
                  <a:gd name="T21" fmla="*/ 9 h 16"/>
                  <a:gd name="T22" fmla="*/ 41 w 41"/>
                  <a:gd name="T23" fmla="*/ 4 h 16"/>
                  <a:gd name="T24" fmla="*/ 38 w 41"/>
                  <a:gd name="T25" fmla="*/ 1 h 16"/>
                  <a:gd name="T26" fmla="*/ 36 w 41"/>
                  <a:gd name="T27" fmla="*/ 1 h 16"/>
                  <a:gd name="T28" fmla="*/ 33 w 41"/>
                  <a:gd name="T29" fmla="*/ 0 h 16"/>
                  <a:gd name="T30" fmla="*/ 24 w 41"/>
                  <a:gd name="T31" fmla="*/ 2 h 16"/>
                  <a:gd name="T32" fmla="*/ 14 w 41"/>
                  <a:gd name="T33" fmla="*/ 3 h 16"/>
                  <a:gd name="T34" fmla="*/ 9 w 41"/>
                  <a:gd name="T35" fmla="*/ 2 h 16"/>
                  <a:gd name="T36" fmla="*/ 12 w 41"/>
                  <a:gd name="T37" fmla="*/ 1 h 16"/>
                  <a:gd name="T38" fmla="*/ 9 w 41"/>
                  <a:gd name="T39" fmla="*/ 1 h 16"/>
                  <a:gd name="T40" fmla="*/ 7 w 41"/>
                  <a:gd name="T41" fmla="*/ 2 h 16"/>
                  <a:gd name="T42" fmla="*/ 1 w 41"/>
                  <a:gd name="T43" fmla="*/ 5 h 16"/>
                  <a:gd name="T44" fmla="*/ 0 w 41"/>
                  <a:gd name="T45" fmla="*/ 9 h 16"/>
                  <a:gd name="T46" fmla="*/ 0 w 41"/>
                  <a:gd name="T47" fmla="*/ 11 h 16"/>
                  <a:gd name="T48" fmla="*/ 0 w 41"/>
                  <a:gd name="T4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6">
                    <a:moveTo>
                      <a:pt x="0" y="11"/>
                    </a:moveTo>
                    <a:lnTo>
                      <a:pt x="0" y="12"/>
                    </a:lnTo>
                    <a:lnTo>
                      <a:pt x="5" y="15"/>
                    </a:lnTo>
                    <a:lnTo>
                      <a:pt x="8" y="15"/>
                    </a:lnTo>
                    <a:lnTo>
                      <a:pt x="13" y="13"/>
                    </a:lnTo>
                    <a:lnTo>
                      <a:pt x="22" y="16"/>
                    </a:lnTo>
                    <a:lnTo>
                      <a:pt x="25" y="15"/>
                    </a:lnTo>
                    <a:lnTo>
                      <a:pt x="27" y="12"/>
                    </a:lnTo>
                    <a:lnTo>
                      <a:pt x="30" y="12"/>
                    </a:lnTo>
                    <a:lnTo>
                      <a:pt x="34" y="10"/>
                    </a:lnTo>
                    <a:lnTo>
                      <a:pt x="36" y="9"/>
                    </a:lnTo>
                    <a:lnTo>
                      <a:pt x="41" y="4"/>
                    </a:lnTo>
                    <a:lnTo>
                      <a:pt x="38" y="1"/>
                    </a:lnTo>
                    <a:lnTo>
                      <a:pt x="36" y="1"/>
                    </a:lnTo>
                    <a:lnTo>
                      <a:pt x="33" y="0"/>
                    </a:lnTo>
                    <a:lnTo>
                      <a:pt x="24" y="2"/>
                    </a:lnTo>
                    <a:lnTo>
                      <a:pt x="14" y="3"/>
                    </a:lnTo>
                    <a:lnTo>
                      <a:pt x="9" y="2"/>
                    </a:lnTo>
                    <a:lnTo>
                      <a:pt x="12" y="1"/>
                    </a:lnTo>
                    <a:lnTo>
                      <a:pt x="9" y="1"/>
                    </a:lnTo>
                    <a:lnTo>
                      <a:pt x="7" y="2"/>
                    </a:lnTo>
                    <a:lnTo>
                      <a:pt x="1" y="5"/>
                    </a:lnTo>
                    <a:lnTo>
                      <a:pt x="0" y="9"/>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1" name="Freeform 131">
                <a:extLst>
                  <a:ext uri="{FF2B5EF4-FFF2-40B4-BE49-F238E27FC236}">
                    <a16:creationId xmlns:a16="http://schemas.microsoft.com/office/drawing/2014/main" id="{710B2E2C-6A9E-41F0-A8FB-6CFD41F06BDD}"/>
                  </a:ext>
                </a:extLst>
              </p:cNvPr>
              <p:cNvSpPr>
                <a:spLocks/>
              </p:cNvSpPr>
              <p:nvPr/>
            </p:nvSpPr>
            <p:spPr bwMode="auto">
              <a:xfrm>
                <a:off x="4508" y="1333"/>
                <a:ext cx="20" cy="7"/>
              </a:xfrm>
              <a:custGeom>
                <a:avLst/>
                <a:gdLst>
                  <a:gd name="T0" fmla="*/ 0 w 20"/>
                  <a:gd name="T1" fmla="*/ 3 h 7"/>
                  <a:gd name="T2" fmla="*/ 0 w 20"/>
                  <a:gd name="T3" fmla="*/ 5 h 7"/>
                  <a:gd name="T4" fmla="*/ 3 w 20"/>
                  <a:gd name="T5" fmla="*/ 6 h 7"/>
                  <a:gd name="T6" fmla="*/ 11 w 20"/>
                  <a:gd name="T7" fmla="*/ 7 h 7"/>
                  <a:gd name="T8" fmla="*/ 15 w 20"/>
                  <a:gd name="T9" fmla="*/ 6 h 7"/>
                  <a:gd name="T10" fmla="*/ 20 w 20"/>
                  <a:gd name="T11" fmla="*/ 2 h 7"/>
                  <a:gd name="T12" fmla="*/ 20 w 20"/>
                  <a:gd name="T13" fmla="*/ 0 h 7"/>
                  <a:gd name="T14" fmla="*/ 14 w 20"/>
                  <a:gd name="T15" fmla="*/ 0 h 7"/>
                  <a:gd name="T16" fmla="*/ 8 w 20"/>
                  <a:gd name="T17" fmla="*/ 0 h 7"/>
                  <a:gd name="T18" fmla="*/ 2 w 20"/>
                  <a:gd name="T19" fmla="*/ 2 h 7"/>
                  <a:gd name="T20" fmla="*/ 0 w 20"/>
                  <a:gd name="T21" fmla="*/ 3 h 7"/>
                  <a:gd name="T22" fmla="*/ 0 w 20"/>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0" y="3"/>
                    </a:moveTo>
                    <a:lnTo>
                      <a:pt x="0" y="5"/>
                    </a:lnTo>
                    <a:lnTo>
                      <a:pt x="3" y="6"/>
                    </a:lnTo>
                    <a:lnTo>
                      <a:pt x="11" y="7"/>
                    </a:lnTo>
                    <a:lnTo>
                      <a:pt x="15" y="6"/>
                    </a:lnTo>
                    <a:lnTo>
                      <a:pt x="20" y="2"/>
                    </a:lnTo>
                    <a:lnTo>
                      <a:pt x="20" y="0"/>
                    </a:lnTo>
                    <a:lnTo>
                      <a:pt x="14" y="0"/>
                    </a:lnTo>
                    <a:lnTo>
                      <a:pt x="8" y="0"/>
                    </a:lnTo>
                    <a:lnTo>
                      <a:pt x="2"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2" name="Freeform 132">
                <a:extLst>
                  <a:ext uri="{FF2B5EF4-FFF2-40B4-BE49-F238E27FC236}">
                    <a16:creationId xmlns:a16="http://schemas.microsoft.com/office/drawing/2014/main" id="{C549CD0A-64D5-4970-A9DF-425D1C0C575E}"/>
                  </a:ext>
                </a:extLst>
              </p:cNvPr>
              <p:cNvSpPr>
                <a:spLocks/>
              </p:cNvSpPr>
              <p:nvPr/>
            </p:nvSpPr>
            <p:spPr bwMode="auto">
              <a:xfrm>
                <a:off x="4531" y="1317"/>
                <a:ext cx="5" cy="2"/>
              </a:xfrm>
              <a:custGeom>
                <a:avLst/>
                <a:gdLst>
                  <a:gd name="T0" fmla="*/ 0 w 5"/>
                  <a:gd name="T1" fmla="*/ 0 h 2"/>
                  <a:gd name="T2" fmla="*/ 0 w 5"/>
                  <a:gd name="T3" fmla="*/ 1 h 2"/>
                  <a:gd name="T4" fmla="*/ 2 w 5"/>
                  <a:gd name="T5" fmla="*/ 2 h 2"/>
                  <a:gd name="T6" fmla="*/ 5 w 5"/>
                  <a:gd name="T7" fmla="*/ 1 h 2"/>
                  <a:gd name="T8" fmla="*/ 0 w 5"/>
                  <a:gd name="T9" fmla="*/ 0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lnTo>
                      <a:pt x="0" y="1"/>
                    </a:lnTo>
                    <a:lnTo>
                      <a:pt x="2" y="2"/>
                    </a:lnTo>
                    <a:lnTo>
                      <a:pt x="5"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3" name="Freeform 133">
                <a:extLst>
                  <a:ext uri="{FF2B5EF4-FFF2-40B4-BE49-F238E27FC236}">
                    <a16:creationId xmlns:a16="http://schemas.microsoft.com/office/drawing/2014/main" id="{9BF5ADB9-AD72-4455-B7A9-140228C3046B}"/>
                  </a:ext>
                </a:extLst>
              </p:cNvPr>
              <p:cNvSpPr>
                <a:spLocks/>
              </p:cNvSpPr>
              <p:nvPr/>
            </p:nvSpPr>
            <p:spPr bwMode="auto">
              <a:xfrm>
                <a:off x="4536" y="1313"/>
                <a:ext cx="21" cy="4"/>
              </a:xfrm>
              <a:custGeom>
                <a:avLst/>
                <a:gdLst>
                  <a:gd name="T0" fmla="*/ 0 w 21"/>
                  <a:gd name="T1" fmla="*/ 2 h 4"/>
                  <a:gd name="T2" fmla="*/ 0 w 21"/>
                  <a:gd name="T3" fmla="*/ 2 h 4"/>
                  <a:gd name="T4" fmla="*/ 4 w 21"/>
                  <a:gd name="T5" fmla="*/ 2 h 4"/>
                  <a:gd name="T6" fmla="*/ 6 w 21"/>
                  <a:gd name="T7" fmla="*/ 3 h 4"/>
                  <a:gd name="T8" fmla="*/ 12 w 21"/>
                  <a:gd name="T9" fmla="*/ 4 h 4"/>
                  <a:gd name="T10" fmla="*/ 19 w 21"/>
                  <a:gd name="T11" fmla="*/ 4 h 4"/>
                  <a:gd name="T12" fmla="*/ 21 w 21"/>
                  <a:gd name="T13" fmla="*/ 4 h 4"/>
                  <a:gd name="T14" fmla="*/ 21 w 21"/>
                  <a:gd name="T15" fmla="*/ 1 h 4"/>
                  <a:gd name="T16" fmla="*/ 17 w 21"/>
                  <a:gd name="T17" fmla="*/ 1 h 4"/>
                  <a:gd name="T18" fmla="*/ 15 w 21"/>
                  <a:gd name="T19" fmla="*/ 0 h 4"/>
                  <a:gd name="T20" fmla="*/ 9 w 21"/>
                  <a:gd name="T21" fmla="*/ 1 h 4"/>
                  <a:gd name="T22" fmla="*/ 6 w 21"/>
                  <a:gd name="T23" fmla="*/ 1 h 4"/>
                  <a:gd name="T24" fmla="*/ 0 w 21"/>
                  <a:gd name="T25" fmla="*/ 2 h 4"/>
                  <a:gd name="T26" fmla="*/ 0 w 21"/>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
                    <a:moveTo>
                      <a:pt x="0" y="2"/>
                    </a:moveTo>
                    <a:lnTo>
                      <a:pt x="0" y="2"/>
                    </a:lnTo>
                    <a:lnTo>
                      <a:pt x="4" y="2"/>
                    </a:lnTo>
                    <a:lnTo>
                      <a:pt x="6" y="3"/>
                    </a:lnTo>
                    <a:lnTo>
                      <a:pt x="12" y="4"/>
                    </a:lnTo>
                    <a:lnTo>
                      <a:pt x="19" y="4"/>
                    </a:lnTo>
                    <a:lnTo>
                      <a:pt x="21" y="4"/>
                    </a:lnTo>
                    <a:lnTo>
                      <a:pt x="21" y="1"/>
                    </a:lnTo>
                    <a:lnTo>
                      <a:pt x="17" y="1"/>
                    </a:lnTo>
                    <a:lnTo>
                      <a:pt x="15" y="0"/>
                    </a:lnTo>
                    <a:lnTo>
                      <a:pt x="9" y="1"/>
                    </a:lnTo>
                    <a:lnTo>
                      <a:pt x="6"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4" name="Freeform 134">
                <a:extLst>
                  <a:ext uri="{FF2B5EF4-FFF2-40B4-BE49-F238E27FC236}">
                    <a16:creationId xmlns:a16="http://schemas.microsoft.com/office/drawing/2014/main" id="{13732D26-41DC-4F01-8BD0-AA925FD3C204}"/>
                  </a:ext>
                </a:extLst>
              </p:cNvPr>
              <p:cNvSpPr>
                <a:spLocks/>
              </p:cNvSpPr>
              <p:nvPr/>
            </p:nvSpPr>
            <p:spPr bwMode="auto">
              <a:xfrm>
                <a:off x="4541" y="1331"/>
                <a:ext cx="40" cy="16"/>
              </a:xfrm>
              <a:custGeom>
                <a:avLst/>
                <a:gdLst>
                  <a:gd name="T0" fmla="*/ 0 w 40"/>
                  <a:gd name="T1" fmla="*/ 10 h 16"/>
                  <a:gd name="T2" fmla="*/ 0 w 40"/>
                  <a:gd name="T3" fmla="*/ 12 h 16"/>
                  <a:gd name="T4" fmla="*/ 9 w 40"/>
                  <a:gd name="T5" fmla="*/ 16 h 16"/>
                  <a:gd name="T6" fmla="*/ 14 w 40"/>
                  <a:gd name="T7" fmla="*/ 14 h 16"/>
                  <a:gd name="T8" fmla="*/ 26 w 40"/>
                  <a:gd name="T9" fmla="*/ 14 h 16"/>
                  <a:gd name="T10" fmla="*/ 28 w 40"/>
                  <a:gd name="T11" fmla="*/ 13 h 16"/>
                  <a:gd name="T12" fmla="*/ 34 w 40"/>
                  <a:gd name="T13" fmla="*/ 11 h 16"/>
                  <a:gd name="T14" fmla="*/ 37 w 40"/>
                  <a:gd name="T15" fmla="*/ 10 h 16"/>
                  <a:gd name="T16" fmla="*/ 40 w 40"/>
                  <a:gd name="T17" fmla="*/ 7 h 16"/>
                  <a:gd name="T18" fmla="*/ 40 w 40"/>
                  <a:gd name="T19" fmla="*/ 4 h 16"/>
                  <a:gd name="T20" fmla="*/ 37 w 40"/>
                  <a:gd name="T21" fmla="*/ 2 h 16"/>
                  <a:gd name="T22" fmla="*/ 35 w 40"/>
                  <a:gd name="T23" fmla="*/ 1 h 16"/>
                  <a:gd name="T24" fmla="*/ 32 w 40"/>
                  <a:gd name="T25" fmla="*/ 0 h 16"/>
                  <a:gd name="T26" fmla="*/ 26 w 40"/>
                  <a:gd name="T27" fmla="*/ 0 h 16"/>
                  <a:gd name="T28" fmla="*/ 24 w 40"/>
                  <a:gd name="T29" fmla="*/ 1 h 16"/>
                  <a:gd name="T30" fmla="*/ 23 w 40"/>
                  <a:gd name="T31" fmla="*/ 3 h 16"/>
                  <a:gd name="T32" fmla="*/ 21 w 40"/>
                  <a:gd name="T33" fmla="*/ 5 h 16"/>
                  <a:gd name="T34" fmla="*/ 9 w 40"/>
                  <a:gd name="T35" fmla="*/ 7 h 16"/>
                  <a:gd name="T36" fmla="*/ 6 w 40"/>
                  <a:gd name="T37" fmla="*/ 9 h 16"/>
                  <a:gd name="T38" fmla="*/ 0 w 40"/>
                  <a:gd name="T39" fmla="*/ 10 h 16"/>
                  <a:gd name="T40" fmla="*/ 0 w 40"/>
                  <a:gd name="T4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6">
                    <a:moveTo>
                      <a:pt x="0" y="10"/>
                    </a:moveTo>
                    <a:lnTo>
                      <a:pt x="0" y="12"/>
                    </a:lnTo>
                    <a:lnTo>
                      <a:pt x="9" y="16"/>
                    </a:lnTo>
                    <a:lnTo>
                      <a:pt x="14" y="14"/>
                    </a:lnTo>
                    <a:lnTo>
                      <a:pt x="26" y="14"/>
                    </a:lnTo>
                    <a:lnTo>
                      <a:pt x="28" y="13"/>
                    </a:lnTo>
                    <a:lnTo>
                      <a:pt x="34" y="11"/>
                    </a:lnTo>
                    <a:lnTo>
                      <a:pt x="37" y="10"/>
                    </a:lnTo>
                    <a:lnTo>
                      <a:pt x="40" y="7"/>
                    </a:lnTo>
                    <a:lnTo>
                      <a:pt x="40" y="4"/>
                    </a:lnTo>
                    <a:lnTo>
                      <a:pt x="37" y="2"/>
                    </a:lnTo>
                    <a:lnTo>
                      <a:pt x="35" y="1"/>
                    </a:lnTo>
                    <a:lnTo>
                      <a:pt x="32" y="0"/>
                    </a:lnTo>
                    <a:lnTo>
                      <a:pt x="26" y="0"/>
                    </a:lnTo>
                    <a:lnTo>
                      <a:pt x="24" y="1"/>
                    </a:lnTo>
                    <a:lnTo>
                      <a:pt x="23" y="3"/>
                    </a:lnTo>
                    <a:lnTo>
                      <a:pt x="21" y="5"/>
                    </a:lnTo>
                    <a:lnTo>
                      <a:pt x="9" y="7"/>
                    </a:lnTo>
                    <a:lnTo>
                      <a:pt x="6" y="9"/>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5" name="Freeform 135">
                <a:extLst>
                  <a:ext uri="{FF2B5EF4-FFF2-40B4-BE49-F238E27FC236}">
                    <a16:creationId xmlns:a16="http://schemas.microsoft.com/office/drawing/2014/main" id="{FE024D91-0BBD-4857-8DC2-506D6DA096AF}"/>
                  </a:ext>
                </a:extLst>
              </p:cNvPr>
              <p:cNvSpPr>
                <a:spLocks/>
              </p:cNvSpPr>
              <p:nvPr/>
            </p:nvSpPr>
            <p:spPr bwMode="auto">
              <a:xfrm>
                <a:off x="4389" y="1557"/>
                <a:ext cx="84" cy="73"/>
              </a:xfrm>
              <a:custGeom>
                <a:avLst/>
                <a:gdLst>
                  <a:gd name="T0" fmla="*/ 28 w 84"/>
                  <a:gd name="T1" fmla="*/ 5 h 73"/>
                  <a:gd name="T2" fmla="*/ 38 w 84"/>
                  <a:gd name="T3" fmla="*/ 4 h 73"/>
                  <a:gd name="T4" fmla="*/ 43 w 84"/>
                  <a:gd name="T5" fmla="*/ 1 h 73"/>
                  <a:gd name="T6" fmla="*/ 51 w 84"/>
                  <a:gd name="T7" fmla="*/ 0 h 73"/>
                  <a:gd name="T8" fmla="*/ 59 w 84"/>
                  <a:gd name="T9" fmla="*/ 2 h 73"/>
                  <a:gd name="T10" fmla="*/ 67 w 84"/>
                  <a:gd name="T11" fmla="*/ 5 h 73"/>
                  <a:gd name="T12" fmla="*/ 67 w 84"/>
                  <a:gd name="T13" fmla="*/ 8 h 73"/>
                  <a:gd name="T14" fmla="*/ 67 w 84"/>
                  <a:gd name="T15" fmla="*/ 9 h 73"/>
                  <a:gd name="T16" fmla="*/ 59 w 84"/>
                  <a:gd name="T17" fmla="*/ 12 h 73"/>
                  <a:gd name="T18" fmla="*/ 65 w 84"/>
                  <a:gd name="T19" fmla="*/ 12 h 73"/>
                  <a:gd name="T20" fmla="*/ 62 w 84"/>
                  <a:gd name="T21" fmla="*/ 17 h 73"/>
                  <a:gd name="T22" fmla="*/ 55 w 84"/>
                  <a:gd name="T23" fmla="*/ 16 h 73"/>
                  <a:gd name="T24" fmla="*/ 58 w 84"/>
                  <a:gd name="T25" fmla="*/ 18 h 73"/>
                  <a:gd name="T26" fmla="*/ 55 w 84"/>
                  <a:gd name="T27" fmla="*/ 22 h 73"/>
                  <a:gd name="T28" fmla="*/ 51 w 84"/>
                  <a:gd name="T29" fmla="*/ 25 h 73"/>
                  <a:gd name="T30" fmla="*/ 55 w 84"/>
                  <a:gd name="T31" fmla="*/ 29 h 73"/>
                  <a:gd name="T32" fmla="*/ 55 w 84"/>
                  <a:gd name="T33" fmla="*/ 34 h 73"/>
                  <a:gd name="T34" fmla="*/ 56 w 84"/>
                  <a:gd name="T35" fmla="*/ 39 h 73"/>
                  <a:gd name="T36" fmla="*/ 59 w 84"/>
                  <a:gd name="T37" fmla="*/ 48 h 73"/>
                  <a:gd name="T38" fmla="*/ 65 w 84"/>
                  <a:gd name="T39" fmla="*/ 56 h 73"/>
                  <a:gd name="T40" fmla="*/ 84 w 84"/>
                  <a:gd name="T41" fmla="*/ 68 h 73"/>
                  <a:gd name="T42" fmla="*/ 81 w 84"/>
                  <a:gd name="T43" fmla="*/ 72 h 73"/>
                  <a:gd name="T44" fmla="*/ 74 w 84"/>
                  <a:gd name="T45" fmla="*/ 70 h 73"/>
                  <a:gd name="T46" fmla="*/ 74 w 84"/>
                  <a:gd name="T47" fmla="*/ 72 h 73"/>
                  <a:gd name="T48" fmla="*/ 69 w 84"/>
                  <a:gd name="T49" fmla="*/ 68 h 73"/>
                  <a:gd name="T50" fmla="*/ 72 w 84"/>
                  <a:gd name="T51" fmla="*/ 72 h 73"/>
                  <a:gd name="T52" fmla="*/ 66 w 84"/>
                  <a:gd name="T53" fmla="*/ 72 h 73"/>
                  <a:gd name="T54" fmla="*/ 64 w 84"/>
                  <a:gd name="T55" fmla="*/ 73 h 73"/>
                  <a:gd name="T56" fmla="*/ 56 w 84"/>
                  <a:gd name="T57" fmla="*/ 68 h 73"/>
                  <a:gd name="T58" fmla="*/ 52 w 84"/>
                  <a:gd name="T59" fmla="*/ 73 h 73"/>
                  <a:gd name="T60" fmla="*/ 43 w 84"/>
                  <a:gd name="T61" fmla="*/ 67 h 73"/>
                  <a:gd name="T62" fmla="*/ 43 w 84"/>
                  <a:gd name="T63" fmla="*/ 70 h 73"/>
                  <a:gd name="T64" fmla="*/ 38 w 84"/>
                  <a:gd name="T65" fmla="*/ 68 h 73"/>
                  <a:gd name="T66" fmla="*/ 32 w 84"/>
                  <a:gd name="T67" fmla="*/ 67 h 73"/>
                  <a:gd name="T68" fmla="*/ 26 w 84"/>
                  <a:gd name="T69" fmla="*/ 66 h 73"/>
                  <a:gd name="T70" fmla="*/ 32 w 84"/>
                  <a:gd name="T71" fmla="*/ 64 h 73"/>
                  <a:gd name="T72" fmla="*/ 34 w 84"/>
                  <a:gd name="T73" fmla="*/ 58 h 73"/>
                  <a:gd name="T74" fmla="*/ 36 w 84"/>
                  <a:gd name="T75" fmla="*/ 57 h 73"/>
                  <a:gd name="T76" fmla="*/ 27 w 84"/>
                  <a:gd name="T77" fmla="*/ 56 h 73"/>
                  <a:gd name="T78" fmla="*/ 33 w 84"/>
                  <a:gd name="T79" fmla="*/ 51 h 73"/>
                  <a:gd name="T80" fmla="*/ 28 w 84"/>
                  <a:gd name="T81" fmla="*/ 55 h 73"/>
                  <a:gd name="T82" fmla="*/ 26 w 84"/>
                  <a:gd name="T83" fmla="*/ 49 h 73"/>
                  <a:gd name="T84" fmla="*/ 18 w 84"/>
                  <a:gd name="T85" fmla="*/ 51 h 73"/>
                  <a:gd name="T86" fmla="*/ 10 w 84"/>
                  <a:gd name="T87" fmla="*/ 48 h 73"/>
                  <a:gd name="T88" fmla="*/ 5 w 84"/>
                  <a:gd name="T89" fmla="*/ 50 h 73"/>
                  <a:gd name="T90" fmla="*/ 0 w 84"/>
                  <a:gd name="T91" fmla="*/ 43 h 73"/>
                  <a:gd name="T92" fmla="*/ 0 w 84"/>
                  <a:gd name="T93" fmla="*/ 38 h 73"/>
                  <a:gd name="T94" fmla="*/ 5 w 84"/>
                  <a:gd name="T95" fmla="*/ 33 h 73"/>
                  <a:gd name="T96" fmla="*/ 10 w 84"/>
                  <a:gd name="T97" fmla="*/ 33 h 73"/>
                  <a:gd name="T98" fmla="*/ 14 w 84"/>
                  <a:gd name="T99" fmla="*/ 32 h 73"/>
                  <a:gd name="T100" fmla="*/ 16 w 84"/>
                  <a:gd name="T101" fmla="*/ 29 h 73"/>
                  <a:gd name="T102" fmla="*/ 17 w 84"/>
                  <a:gd name="T103" fmla="*/ 25 h 73"/>
                  <a:gd name="T104" fmla="*/ 19 w 84"/>
                  <a:gd name="T105" fmla="*/ 22 h 73"/>
                  <a:gd name="T106" fmla="*/ 19 w 84"/>
                  <a:gd name="T107" fmla="*/ 19 h 73"/>
                  <a:gd name="T108" fmla="*/ 14 w 84"/>
                  <a:gd name="T109" fmla="*/ 18 h 73"/>
                  <a:gd name="T110" fmla="*/ 17 w 84"/>
                  <a:gd name="T111" fmla="*/ 14 h 73"/>
                  <a:gd name="T112" fmla="*/ 26 w 84"/>
                  <a:gd name="T113" fmla="*/ 14 h 73"/>
                  <a:gd name="T114" fmla="*/ 26 w 84"/>
                  <a:gd name="T115" fmla="*/ 10 h 73"/>
                  <a:gd name="T116" fmla="*/ 25 w 84"/>
                  <a:gd name="T117" fmla="*/ 6 h 73"/>
                  <a:gd name="T118" fmla="*/ 26 w 84"/>
                  <a:gd name="T119"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73">
                    <a:moveTo>
                      <a:pt x="26" y="5"/>
                    </a:moveTo>
                    <a:lnTo>
                      <a:pt x="28" y="5"/>
                    </a:lnTo>
                    <a:lnTo>
                      <a:pt x="32" y="2"/>
                    </a:lnTo>
                    <a:lnTo>
                      <a:pt x="38" y="4"/>
                    </a:lnTo>
                    <a:lnTo>
                      <a:pt x="40" y="2"/>
                    </a:lnTo>
                    <a:lnTo>
                      <a:pt x="43" y="1"/>
                    </a:lnTo>
                    <a:lnTo>
                      <a:pt x="48" y="0"/>
                    </a:lnTo>
                    <a:lnTo>
                      <a:pt x="51" y="0"/>
                    </a:lnTo>
                    <a:lnTo>
                      <a:pt x="53" y="2"/>
                    </a:lnTo>
                    <a:lnTo>
                      <a:pt x="59" y="2"/>
                    </a:lnTo>
                    <a:lnTo>
                      <a:pt x="62" y="4"/>
                    </a:lnTo>
                    <a:lnTo>
                      <a:pt x="67" y="5"/>
                    </a:lnTo>
                    <a:lnTo>
                      <a:pt x="70" y="7"/>
                    </a:lnTo>
                    <a:lnTo>
                      <a:pt x="67" y="8"/>
                    </a:lnTo>
                    <a:lnTo>
                      <a:pt x="61" y="9"/>
                    </a:lnTo>
                    <a:lnTo>
                      <a:pt x="67" y="9"/>
                    </a:lnTo>
                    <a:lnTo>
                      <a:pt x="65" y="10"/>
                    </a:lnTo>
                    <a:lnTo>
                      <a:pt x="59" y="12"/>
                    </a:lnTo>
                    <a:lnTo>
                      <a:pt x="62" y="13"/>
                    </a:lnTo>
                    <a:lnTo>
                      <a:pt x="65" y="12"/>
                    </a:lnTo>
                    <a:lnTo>
                      <a:pt x="66" y="15"/>
                    </a:lnTo>
                    <a:lnTo>
                      <a:pt x="62" y="17"/>
                    </a:lnTo>
                    <a:lnTo>
                      <a:pt x="60" y="16"/>
                    </a:lnTo>
                    <a:lnTo>
                      <a:pt x="55" y="16"/>
                    </a:lnTo>
                    <a:lnTo>
                      <a:pt x="60" y="17"/>
                    </a:lnTo>
                    <a:lnTo>
                      <a:pt x="58" y="18"/>
                    </a:lnTo>
                    <a:lnTo>
                      <a:pt x="58" y="22"/>
                    </a:lnTo>
                    <a:lnTo>
                      <a:pt x="55" y="22"/>
                    </a:lnTo>
                    <a:lnTo>
                      <a:pt x="57" y="24"/>
                    </a:lnTo>
                    <a:lnTo>
                      <a:pt x="51" y="25"/>
                    </a:lnTo>
                    <a:lnTo>
                      <a:pt x="53" y="25"/>
                    </a:lnTo>
                    <a:lnTo>
                      <a:pt x="55" y="29"/>
                    </a:lnTo>
                    <a:lnTo>
                      <a:pt x="57" y="31"/>
                    </a:lnTo>
                    <a:lnTo>
                      <a:pt x="55" y="34"/>
                    </a:lnTo>
                    <a:lnTo>
                      <a:pt x="55" y="36"/>
                    </a:lnTo>
                    <a:lnTo>
                      <a:pt x="56" y="39"/>
                    </a:lnTo>
                    <a:lnTo>
                      <a:pt x="56" y="42"/>
                    </a:lnTo>
                    <a:lnTo>
                      <a:pt x="59" y="48"/>
                    </a:lnTo>
                    <a:lnTo>
                      <a:pt x="62" y="53"/>
                    </a:lnTo>
                    <a:lnTo>
                      <a:pt x="65" y="56"/>
                    </a:lnTo>
                    <a:lnTo>
                      <a:pt x="75" y="65"/>
                    </a:lnTo>
                    <a:lnTo>
                      <a:pt x="84" y="68"/>
                    </a:lnTo>
                    <a:lnTo>
                      <a:pt x="83" y="70"/>
                    </a:lnTo>
                    <a:lnTo>
                      <a:pt x="81" y="72"/>
                    </a:lnTo>
                    <a:lnTo>
                      <a:pt x="77" y="70"/>
                    </a:lnTo>
                    <a:lnTo>
                      <a:pt x="74" y="70"/>
                    </a:lnTo>
                    <a:lnTo>
                      <a:pt x="79" y="73"/>
                    </a:lnTo>
                    <a:lnTo>
                      <a:pt x="74" y="72"/>
                    </a:lnTo>
                    <a:lnTo>
                      <a:pt x="72" y="70"/>
                    </a:lnTo>
                    <a:lnTo>
                      <a:pt x="69" y="68"/>
                    </a:lnTo>
                    <a:lnTo>
                      <a:pt x="66" y="68"/>
                    </a:lnTo>
                    <a:lnTo>
                      <a:pt x="72" y="72"/>
                    </a:lnTo>
                    <a:lnTo>
                      <a:pt x="69" y="73"/>
                    </a:lnTo>
                    <a:lnTo>
                      <a:pt x="66" y="72"/>
                    </a:lnTo>
                    <a:lnTo>
                      <a:pt x="60" y="69"/>
                    </a:lnTo>
                    <a:lnTo>
                      <a:pt x="64" y="73"/>
                    </a:lnTo>
                    <a:lnTo>
                      <a:pt x="58" y="72"/>
                    </a:lnTo>
                    <a:lnTo>
                      <a:pt x="56" y="68"/>
                    </a:lnTo>
                    <a:lnTo>
                      <a:pt x="52" y="70"/>
                    </a:lnTo>
                    <a:lnTo>
                      <a:pt x="52" y="73"/>
                    </a:lnTo>
                    <a:lnTo>
                      <a:pt x="47" y="70"/>
                    </a:lnTo>
                    <a:lnTo>
                      <a:pt x="43" y="67"/>
                    </a:lnTo>
                    <a:lnTo>
                      <a:pt x="45" y="70"/>
                    </a:lnTo>
                    <a:lnTo>
                      <a:pt x="43" y="70"/>
                    </a:lnTo>
                    <a:lnTo>
                      <a:pt x="40" y="68"/>
                    </a:lnTo>
                    <a:lnTo>
                      <a:pt x="38" y="68"/>
                    </a:lnTo>
                    <a:lnTo>
                      <a:pt x="34" y="67"/>
                    </a:lnTo>
                    <a:lnTo>
                      <a:pt x="32" y="67"/>
                    </a:lnTo>
                    <a:lnTo>
                      <a:pt x="28" y="66"/>
                    </a:lnTo>
                    <a:lnTo>
                      <a:pt x="26" y="66"/>
                    </a:lnTo>
                    <a:lnTo>
                      <a:pt x="28" y="65"/>
                    </a:lnTo>
                    <a:lnTo>
                      <a:pt x="32" y="64"/>
                    </a:lnTo>
                    <a:lnTo>
                      <a:pt x="28" y="61"/>
                    </a:lnTo>
                    <a:lnTo>
                      <a:pt x="34" y="58"/>
                    </a:lnTo>
                    <a:lnTo>
                      <a:pt x="38" y="59"/>
                    </a:lnTo>
                    <a:lnTo>
                      <a:pt x="36" y="57"/>
                    </a:lnTo>
                    <a:lnTo>
                      <a:pt x="31" y="57"/>
                    </a:lnTo>
                    <a:lnTo>
                      <a:pt x="27" y="56"/>
                    </a:lnTo>
                    <a:lnTo>
                      <a:pt x="31" y="53"/>
                    </a:lnTo>
                    <a:lnTo>
                      <a:pt x="33" y="51"/>
                    </a:lnTo>
                    <a:lnTo>
                      <a:pt x="31" y="52"/>
                    </a:lnTo>
                    <a:lnTo>
                      <a:pt x="28" y="55"/>
                    </a:lnTo>
                    <a:lnTo>
                      <a:pt x="26" y="52"/>
                    </a:lnTo>
                    <a:lnTo>
                      <a:pt x="26" y="49"/>
                    </a:lnTo>
                    <a:lnTo>
                      <a:pt x="21" y="51"/>
                    </a:lnTo>
                    <a:lnTo>
                      <a:pt x="18" y="51"/>
                    </a:lnTo>
                    <a:lnTo>
                      <a:pt x="17" y="48"/>
                    </a:lnTo>
                    <a:lnTo>
                      <a:pt x="10" y="48"/>
                    </a:lnTo>
                    <a:lnTo>
                      <a:pt x="8" y="50"/>
                    </a:lnTo>
                    <a:lnTo>
                      <a:pt x="5" y="50"/>
                    </a:lnTo>
                    <a:lnTo>
                      <a:pt x="2" y="49"/>
                    </a:lnTo>
                    <a:lnTo>
                      <a:pt x="0" y="43"/>
                    </a:lnTo>
                    <a:lnTo>
                      <a:pt x="0" y="40"/>
                    </a:lnTo>
                    <a:lnTo>
                      <a:pt x="0" y="38"/>
                    </a:lnTo>
                    <a:lnTo>
                      <a:pt x="2" y="35"/>
                    </a:lnTo>
                    <a:lnTo>
                      <a:pt x="5" y="33"/>
                    </a:lnTo>
                    <a:lnTo>
                      <a:pt x="7" y="34"/>
                    </a:lnTo>
                    <a:lnTo>
                      <a:pt x="10" y="33"/>
                    </a:lnTo>
                    <a:lnTo>
                      <a:pt x="13" y="35"/>
                    </a:lnTo>
                    <a:lnTo>
                      <a:pt x="14" y="32"/>
                    </a:lnTo>
                    <a:lnTo>
                      <a:pt x="14" y="30"/>
                    </a:lnTo>
                    <a:lnTo>
                      <a:pt x="16" y="29"/>
                    </a:lnTo>
                    <a:lnTo>
                      <a:pt x="19" y="27"/>
                    </a:lnTo>
                    <a:lnTo>
                      <a:pt x="17" y="25"/>
                    </a:lnTo>
                    <a:lnTo>
                      <a:pt x="23" y="22"/>
                    </a:lnTo>
                    <a:lnTo>
                      <a:pt x="19" y="22"/>
                    </a:lnTo>
                    <a:lnTo>
                      <a:pt x="23" y="19"/>
                    </a:lnTo>
                    <a:lnTo>
                      <a:pt x="19" y="19"/>
                    </a:lnTo>
                    <a:lnTo>
                      <a:pt x="17" y="19"/>
                    </a:lnTo>
                    <a:lnTo>
                      <a:pt x="14" y="18"/>
                    </a:lnTo>
                    <a:lnTo>
                      <a:pt x="15" y="16"/>
                    </a:lnTo>
                    <a:lnTo>
                      <a:pt x="17" y="14"/>
                    </a:lnTo>
                    <a:lnTo>
                      <a:pt x="21" y="13"/>
                    </a:lnTo>
                    <a:lnTo>
                      <a:pt x="26" y="14"/>
                    </a:lnTo>
                    <a:lnTo>
                      <a:pt x="24" y="12"/>
                    </a:lnTo>
                    <a:lnTo>
                      <a:pt x="26" y="10"/>
                    </a:lnTo>
                    <a:lnTo>
                      <a:pt x="24" y="9"/>
                    </a:lnTo>
                    <a:lnTo>
                      <a:pt x="25" y="6"/>
                    </a:lnTo>
                    <a:lnTo>
                      <a:pt x="26" y="5"/>
                    </a:lnTo>
                    <a:lnTo>
                      <a:pt x="2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6" name="Freeform 136">
                <a:extLst>
                  <a:ext uri="{FF2B5EF4-FFF2-40B4-BE49-F238E27FC236}">
                    <a16:creationId xmlns:a16="http://schemas.microsoft.com/office/drawing/2014/main" id="{7A848865-B7D9-4AD9-85CF-D5413F2869CC}"/>
                  </a:ext>
                </a:extLst>
              </p:cNvPr>
              <p:cNvSpPr>
                <a:spLocks/>
              </p:cNvSpPr>
              <p:nvPr/>
            </p:nvSpPr>
            <p:spPr bwMode="auto">
              <a:xfrm>
                <a:off x="4420" y="1458"/>
                <a:ext cx="208" cy="103"/>
              </a:xfrm>
              <a:custGeom>
                <a:avLst/>
                <a:gdLst>
                  <a:gd name="T0" fmla="*/ 8 w 208"/>
                  <a:gd name="T1" fmla="*/ 98 h 103"/>
                  <a:gd name="T2" fmla="*/ 19 w 208"/>
                  <a:gd name="T3" fmla="*/ 91 h 103"/>
                  <a:gd name="T4" fmla="*/ 11 w 208"/>
                  <a:gd name="T5" fmla="*/ 91 h 103"/>
                  <a:gd name="T6" fmla="*/ 2 w 208"/>
                  <a:gd name="T7" fmla="*/ 92 h 103"/>
                  <a:gd name="T8" fmla="*/ 5 w 208"/>
                  <a:gd name="T9" fmla="*/ 88 h 103"/>
                  <a:gd name="T10" fmla="*/ 13 w 208"/>
                  <a:gd name="T11" fmla="*/ 84 h 103"/>
                  <a:gd name="T12" fmla="*/ 27 w 208"/>
                  <a:gd name="T13" fmla="*/ 80 h 103"/>
                  <a:gd name="T14" fmla="*/ 25 w 208"/>
                  <a:gd name="T15" fmla="*/ 75 h 103"/>
                  <a:gd name="T16" fmla="*/ 21 w 208"/>
                  <a:gd name="T17" fmla="*/ 74 h 103"/>
                  <a:gd name="T18" fmla="*/ 30 w 208"/>
                  <a:gd name="T19" fmla="*/ 69 h 103"/>
                  <a:gd name="T20" fmla="*/ 26 w 208"/>
                  <a:gd name="T21" fmla="*/ 65 h 103"/>
                  <a:gd name="T22" fmla="*/ 43 w 208"/>
                  <a:gd name="T23" fmla="*/ 65 h 103"/>
                  <a:gd name="T24" fmla="*/ 33 w 208"/>
                  <a:gd name="T25" fmla="*/ 62 h 103"/>
                  <a:gd name="T26" fmla="*/ 41 w 208"/>
                  <a:gd name="T27" fmla="*/ 57 h 103"/>
                  <a:gd name="T28" fmla="*/ 31 w 208"/>
                  <a:gd name="T29" fmla="*/ 56 h 103"/>
                  <a:gd name="T30" fmla="*/ 33 w 208"/>
                  <a:gd name="T31" fmla="*/ 51 h 103"/>
                  <a:gd name="T32" fmla="*/ 44 w 208"/>
                  <a:gd name="T33" fmla="*/ 51 h 103"/>
                  <a:gd name="T34" fmla="*/ 51 w 208"/>
                  <a:gd name="T35" fmla="*/ 46 h 103"/>
                  <a:gd name="T36" fmla="*/ 54 w 208"/>
                  <a:gd name="T37" fmla="*/ 41 h 103"/>
                  <a:gd name="T38" fmla="*/ 67 w 208"/>
                  <a:gd name="T39" fmla="*/ 36 h 103"/>
                  <a:gd name="T40" fmla="*/ 74 w 208"/>
                  <a:gd name="T41" fmla="*/ 32 h 103"/>
                  <a:gd name="T42" fmla="*/ 86 w 208"/>
                  <a:gd name="T43" fmla="*/ 29 h 103"/>
                  <a:gd name="T44" fmla="*/ 91 w 208"/>
                  <a:gd name="T45" fmla="*/ 26 h 103"/>
                  <a:gd name="T46" fmla="*/ 101 w 208"/>
                  <a:gd name="T47" fmla="*/ 27 h 103"/>
                  <a:gd name="T48" fmla="*/ 108 w 208"/>
                  <a:gd name="T49" fmla="*/ 20 h 103"/>
                  <a:gd name="T50" fmla="*/ 120 w 208"/>
                  <a:gd name="T51" fmla="*/ 23 h 103"/>
                  <a:gd name="T52" fmla="*/ 135 w 208"/>
                  <a:gd name="T53" fmla="*/ 20 h 103"/>
                  <a:gd name="T54" fmla="*/ 142 w 208"/>
                  <a:gd name="T55" fmla="*/ 20 h 103"/>
                  <a:gd name="T56" fmla="*/ 159 w 208"/>
                  <a:gd name="T57" fmla="*/ 14 h 103"/>
                  <a:gd name="T58" fmla="*/ 166 w 208"/>
                  <a:gd name="T59" fmla="*/ 9 h 103"/>
                  <a:gd name="T60" fmla="*/ 183 w 208"/>
                  <a:gd name="T61" fmla="*/ 2 h 103"/>
                  <a:gd name="T62" fmla="*/ 198 w 208"/>
                  <a:gd name="T63" fmla="*/ 1 h 103"/>
                  <a:gd name="T64" fmla="*/ 208 w 208"/>
                  <a:gd name="T65" fmla="*/ 6 h 103"/>
                  <a:gd name="T66" fmla="*/ 206 w 208"/>
                  <a:gd name="T67" fmla="*/ 14 h 103"/>
                  <a:gd name="T68" fmla="*/ 198 w 208"/>
                  <a:gd name="T69" fmla="*/ 21 h 103"/>
                  <a:gd name="T70" fmla="*/ 183 w 208"/>
                  <a:gd name="T71" fmla="*/ 26 h 103"/>
                  <a:gd name="T72" fmla="*/ 172 w 208"/>
                  <a:gd name="T73" fmla="*/ 29 h 103"/>
                  <a:gd name="T74" fmla="*/ 161 w 208"/>
                  <a:gd name="T75" fmla="*/ 31 h 103"/>
                  <a:gd name="T76" fmla="*/ 139 w 208"/>
                  <a:gd name="T77" fmla="*/ 38 h 103"/>
                  <a:gd name="T78" fmla="*/ 130 w 208"/>
                  <a:gd name="T79" fmla="*/ 40 h 103"/>
                  <a:gd name="T80" fmla="*/ 122 w 208"/>
                  <a:gd name="T81" fmla="*/ 43 h 103"/>
                  <a:gd name="T82" fmla="*/ 108 w 208"/>
                  <a:gd name="T83" fmla="*/ 48 h 103"/>
                  <a:gd name="T84" fmla="*/ 103 w 208"/>
                  <a:gd name="T85" fmla="*/ 51 h 103"/>
                  <a:gd name="T86" fmla="*/ 86 w 208"/>
                  <a:gd name="T87" fmla="*/ 56 h 103"/>
                  <a:gd name="T88" fmla="*/ 95 w 208"/>
                  <a:gd name="T89" fmla="*/ 57 h 103"/>
                  <a:gd name="T90" fmla="*/ 90 w 208"/>
                  <a:gd name="T91" fmla="*/ 63 h 103"/>
                  <a:gd name="T92" fmla="*/ 80 w 208"/>
                  <a:gd name="T93" fmla="*/ 62 h 103"/>
                  <a:gd name="T94" fmla="*/ 81 w 208"/>
                  <a:gd name="T95" fmla="*/ 68 h 103"/>
                  <a:gd name="T96" fmla="*/ 74 w 208"/>
                  <a:gd name="T97" fmla="*/ 70 h 103"/>
                  <a:gd name="T98" fmla="*/ 63 w 208"/>
                  <a:gd name="T99" fmla="*/ 69 h 103"/>
                  <a:gd name="T100" fmla="*/ 63 w 208"/>
                  <a:gd name="T101" fmla="*/ 79 h 103"/>
                  <a:gd name="T102" fmla="*/ 61 w 208"/>
                  <a:gd name="T103" fmla="*/ 81 h 103"/>
                  <a:gd name="T104" fmla="*/ 53 w 208"/>
                  <a:gd name="T105" fmla="*/ 79 h 103"/>
                  <a:gd name="T106" fmla="*/ 56 w 208"/>
                  <a:gd name="T107" fmla="*/ 84 h 103"/>
                  <a:gd name="T108" fmla="*/ 54 w 208"/>
                  <a:gd name="T109" fmla="*/ 90 h 103"/>
                  <a:gd name="T110" fmla="*/ 48 w 208"/>
                  <a:gd name="T111" fmla="*/ 88 h 103"/>
                  <a:gd name="T112" fmla="*/ 51 w 208"/>
                  <a:gd name="T113" fmla="*/ 95 h 103"/>
                  <a:gd name="T114" fmla="*/ 43 w 208"/>
                  <a:gd name="T115" fmla="*/ 92 h 103"/>
                  <a:gd name="T116" fmla="*/ 47 w 208"/>
                  <a:gd name="T117" fmla="*/ 99 h 103"/>
                  <a:gd name="T118" fmla="*/ 42 w 208"/>
                  <a:gd name="T119" fmla="*/ 103 h 103"/>
                  <a:gd name="T120" fmla="*/ 29 w 208"/>
                  <a:gd name="T121" fmla="*/ 101 h 103"/>
                  <a:gd name="T122" fmla="*/ 18 w 208"/>
                  <a:gd name="T123" fmla="*/ 98 h 103"/>
                  <a:gd name="T124" fmla="*/ 12 w 208"/>
                  <a:gd name="T1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03">
                    <a:moveTo>
                      <a:pt x="12" y="100"/>
                    </a:moveTo>
                    <a:lnTo>
                      <a:pt x="8" y="101"/>
                    </a:lnTo>
                    <a:lnTo>
                      <a:pt x="8" y="98"/>
                    </a:lnTo>
                    <a:lnTo>
                      <a:pt x="9" y="96"/>
                    </a:lnTo>
                    <a:lnTo>
                      <a:pt x="11" y="94"/>
                    </a:lnTo>
                    <a:lnTo>
                      <a:pt x="19" y="91"/>
                    </a:lnTo>
                    <a:lnTo>
                      <a:pt x="17" y="91"/>
                    </a:lnTo>
                    <a:lnTo>
                      <a:pt x="13" y="91"/>
                    </a:lnTo>
                    <a:lnTo>
                      <a:pt x="11" y="91"/>
                    </a:lnTo>
                    <a:lnTo>
                      <a:pt x="8" y="94"/>
                    </a:lnTo>
                    <a:lnTo>
                      <a:pt x="5" y="94"/>
                    </a:lnTo>
                    <a:lnTo>
                      <a:pt x="2" y="92"/>
                    </a:lnTo>
                    <a:lnTo>
                      <a:pt x="0" y="90"/>
                    </a:lnTo>
                    <a:lnTo>
                      <a:pt x="2" y="89"/>
                    </a:lnTo>
                    <a:lnTo>
                      <a:pt x="5" y="88"/>
                    </a:lnTo>
                    <a:lnTo>
                      <a:pt x="8" y="86"/>
                    </a:lnTo>
                    <a:lnTo>
                      <a:pt x="11" y="84"/>
                    </a:lnTo>
                    <a:lnTo>
                      <a:pt x="13" y="84"/>
                    </a:lnTo>
                    <a:lnTo>
                      <a:pt x="13" y="82"/>
                    </a:lnTo>
                    <a:lnTo>
                      <a:pt x="19" y="79"/>
                    </a:lnTo>
                    <a:lnTo>
                      <a:pt x="27" y="80"/>
                    </a:lnTo>
                    <a:lnTo>
                      <a:pt x="25" y="78"/>
                    </a:lnTo>
                    <a:lnTo>
                      <a:pt x="19" y="77"/>
                    </a:lnTo>
                    <a:lnTo>
                      <a:pt x="25" y="75"/>
                    </a:lnTo>
                    <a:lnTo>
                      <a:pt x="27" y="77"/>
                    </a:lnTo>
                    <a:lnTo>
                      <a:pt x="25" y="74"/>
                    </a:lnTo>
                    <a:lnTo>
                      <a:pt x="21" y="74"/>
                    </a:lnTo>
                    <a:lnTo>
                      <a:pt x="25" y="72"/>
                    </a:lnTo>
                    <a:lnTo>
                      <a:pt x="34" y="71"/>
                    </a:lnTo>
                    <a:lnTo>
                      <a:pt x="30" y="69"/>
                    </a:lnTo>
                    <a:lnTo>
                      <a:pt x="27" y="70"/>
                    </a:lnTo>
                    <a:lnTo>
                      <a:pt x="25" y="69"/>
                    </a:lnTo>
                    <a:lnTo>
                      <a:pt x="26" y="65"/>
                    </a:lnTo>
                    <a:lnTo>
                      <a:pt x="35" y="64"/>
                    </a:lnTo>
                    <a:lnTo>
                      <a:pt x="41" y="65"/>
                    </a:lnTo>
                    <a:lnTo>
                      <a:pt x="43" y="65"/>
                    </a:lnTo>
                    <a:lnTo>
                      <a:pt x="41" y="65"/>
                    </a:lnTo>
                    <a:lnTo>
                      <a:pt x="35" y="62"/>
                    </a:lnTo>
                    <a:lnTo>
                      <a:pt x="33" y="62"/>
                    </a:lnTo>
                    <a:lnTo>
                      <a:pt x="29" y="62"/>
                    </a:lnTo>
                    <a:lnTo>
                      <a:pt x="31" y="61"/>
                    </a:lnTo>
                    <a:lnTo>
                      <a:pt x="41" y="57"/>
                    </a:lnTo>
                    <a:lnTo>
                      <a:pt x="37" y="57"/>
                    </a:lnTo>
                    <a:lnTo>
                      <a:pt x="35" y="56"/>
                    </a:lnTo>
                    <a:lnTo>
                      <a:pt x="31" y="56"/>
                    </a:lnTo>
                    <a:lnTo>
                      <a:pt x="29" y="54"/>
                    </a:lnTo>
                    <a:lnTo>
                      <a:pt x="30" y="52"/>
                    </a:lnTo>
                    <a:lnTo>
                      <a:pt x="33" y="51"/>
                    </a:lnTo>
                    <a:lnTo>
                      <a:pt x="36" y="52"/>
                    </a:lnTo>
                    <a:lnTo>
                      <a:pt x="38" y="54"/>
                    </a:lnTo>
                    <a:lnTo>
                      <a:pt x="44" y="51"/>
                    </a:lnTo>
                    <a:lnTo>
                      <a:pt x="43" y="47"/>
                    </a:lnTo>
                    <a:lnTo>
                      <a:pt x="45" y="46"/>
                    </a:lnTo>
                    <a:lnTo>
                      <a:pt x="51" y="46"/>
                    </a:lnTo>
                    <a:lnTo>
                      <a:pt x="53" y="47"/>
                    </a:lnTo>
                    <a:lnTo>
                      <a:pt x="54" y="45"/>
                    </a:lnTo>
                    <a:lnTo>
                      <a:pt x="54" y="41"/>
                    </a:lnTo>
                    <a:lnTo>
                      <a:pt x="60" y="40"/>
                    </a:lnTo>
                    <a:lnTo>
                      <a:pt x="59" y="38"/>
                    </a:lnTo>
                    <a:lnTo>
                      <a:pt x="67" y="36"/>
                    </a:lnTo>
                    <a:lnTo>
                      <a:pt x="69" y="34"/>
                    </a:lnTo>
                    <a:lnTo>
                      <a:pt x="72" y="32"/>
                    </a:lnTo>
                    <a:lnTo>
                      <a:pt x="74" y="32"/>
                    </a:lnTo>
                    <a:lnTo>
                      <a:pt x="80" y="30"/>
                    </a:lnTo>
                    <a:lnTo>
                      <a:pt x="84" y="30"/>
                    </a:lnTo>
                    <a:lnTo>
                      <a:pt x="86" y="29"/>
                    </a:lnTo>
                    <a:lnTo>
                      <a:pt x="89" y="29"/>
                    </a:lnTo>
                    <a:lnTo>
                      <a:pt x="89" y="26"/>
                    </a:lnTo>
                    <a:lnTo>
                      <a:pt x="91" y="26"/>
                    </a:lnTo>
                    <a:lnTo>
                      <a:pt x="97" y="26"/>
                    </a:lnTo>
                    <a:lnTo>
                      <a:pt x="95" y="27"/>
                    </a:lnTo>
                    <a:lnTo>
                      <a:pt x="101" y="27"/>
                    </a:lnTo>
                    <a:lnTo>
                      <a:pt x="99" y="23"/>
                    </a:lnTo>
                    <a:lnTo>
                      <a:pt x="101" y="21"/>
                    </a:lnTo>
                    <a:lnTo>
                      <a:pt x="108" y="20"/>
                    </a:lnTo>
                    <a:lnTo>
                      <a:pt x="114" y="21"/>
                    </a:lnTo>
                    <a:lnTo>
                      <a:pt x="118" y="21"/>
                    </a:lnTo>
                    <a:lnTo>
                      <a:pt x="120" y="23"/>
                    </a:lnTo>
                    <a:lnTo>
                      <a:pt x="123" y="22"/>
                    </a:lnTo>
                    <a:lnTo>
                      <a:pt x="129" y="22"/>
                    </a:lnTo>
                    <a:lnTo>
                      <a:pt x="135" y="20"/>
                    </a:lnTo>
                    <a:lnTo>
                      <a:pt x="137" y="19"/>
                    </a:lnTo>
                    <a:lnTo>
                      <a:pt x="140" y="19"/>
                    </a:lnTo>
                    <a:lnTo>
                      <a:pt x="142" y="20"/>
                    </a:lnTo>
                    <a:lnTo>
                      <a:pt x="154" y="14"/>
                    </a:lnTo>
                    <a:lnTo>
                      <a:pt x="156" y="15"/>
                    </a:lnTo>
                    <a:lnTo>
                      <a:pt x="159" y="14"/>
                    </a:lnTo>
                    <a:lnTo>
                      <a:pt x="163" y="12"/>
                    </a:lnTo>
                    <a:lnTo>
                      <a:pt x="167" y="14"/>
                    </a:lnTo>
                    <a:lnTo>
                      <a:pt x="166" y="9"/>
                    </a:lnTo>
                    <a:lnTo>
                      <a:pt x="170" y="7"/>
                    </a:lnTo>
                    <a:lnTo>
                      <a:pt x="178" y="3"/>
                    </a:lnTo>
                    <a:lnTo>
                      <a:pt x="183" y="2"/>
                    </a:lnTo>
                    <a:lnTo>
                      <a:pt x="189" y="0"/>
                    </a:lnTo>
                    <a:lnTo>
                      <a:pt x="196" y="0"/>
                    </a:lnTo>
                    <a:lnTo>
                      <a:pt x="198" y="1"/>
                    </a:lnTo>
                    <a:lnTo>
                      <a:pt x="201" y="2"/>
                    </a:lnTo>
                    <a:lnTo>
                      <a:pt x="207" y="4"/>
                    </a:lnTo>
                    <a:lnTo>
                      <a:pt x="208" y="6"/>
                    </a:lnTo>
                    <a:lnTo>
                      <a:pt x="208" y="10"/>
                    </a:lnTo>
                    <a:lnTo>
                      <a:pt x="207" y="12"/>
                    </a:lnTo>
                    <a:lnTo>
                      <a:pt x="206" y="14"/>
                    </a:lnTo>
                    <a:lnTo>
                      <a:pt x="202" y="17"/>
                    </a:lnTo>
                    <a:lnTo>
                      <a:pt x="200" y="19"/>
                    </a:lnTo>
                    <a:lnTo>
                      <a:pt x="198" y="21"/>
                    </a:lnTo>
                    <a:lnTo>
                      <a:pt x="195" y="21"/>
                    </a:lnTo>
                    <a:lnTo>
                      <a:pt x="189" y="23"/>
                    </a:lnTo>
                    <a:lnTo>
                      <a:pt x="183" y="26"/>
                    </a:lnTo>
                    <a:lnTo>
                      <a:pt x="178" y="27"/>
                    </a:lnTo>
                    <a:lnTo>
                      <a:pt x="174" y="29"/>
                    </a:lnTo>
                    <a:lnTo>
                      <a:pt x="172" y="29"/>
                    </a:lnTo>
                    <a:lnTo>
                      <a:pt x="170" y="30"/>
                    </a:lnTo>
                    <a:lnTo>
                      <a:pt x="166" y="30"/>
                    </a:lnTo>
                    <a:lnTo>
                      <a:pt x="161" y="31"/>
                    </a:lnTo>
                    <a:lnTo>
                      <a:pt x="155" y="35"/>
                    </a:lnTo>
                    <a:lnTo>
                      <a:pt x="144" y="36"/>
                    </a:lnTo>
                    <a:lnTo>
                      <a:pt x="139" y="38"/>
                    </a:lnTo>
                    <a:lnTo>
                      <a:pt x="136" y="37"/>
                    </a:lnTo>
                    <a:lnTo>
                      <a:pt x="133" y="39"/>
                    </a:lnTo>
                    <a:lnTo>
                      <a:pt x="130" y="40"/>
                    </a:lnTo>
                    <a:lnTo>
                      <a:pt x="128" y="40"/>
                    </a:lnTo>
                    <a:lnTo>
                      <a:pt x="124" y="41"/>
                    </a:lnTo>
                    <a:lnTo>
                      <a:pt x="122" y="43"/>
                    </a:lnTo>
                    <a:lnTo>
                      <a:pt x="116" y="44"/>
                    </a:lnTo>
                    <a:lnTo>
                      <a:pt x="114" y="45"/>
                    </a:lnTo>
                    <a:lnTo>
                      <a:pt x="108" y="48"/>
                    </a:lnTo>
                    <a:lnTo>
                      <a:pt x="105" y="49"/>
                    </a:lnTo>
                    <a:lnTo>
                      <a:pt x="105" y="47"/>
                    </a:lnTo>
                    <a:lnTo>
                      <a:pt x="103" y="51"/>
                    </a:lnTo>
                    <a:lnTo>
                      <a:pt x="95" y="55"/>
                    </a:lnTo>
                    <a:lnTo>
                      <a:pt x="91" y="56"/>
                    </a:lnTo>
                    <a:lnTo>
                      <a:pt x="86" y="56"/>
                    </a:lnTo>
                    <a:lnTo>
                      <a:pt x="86" y="57"/>
                    </a:lnTo>
                    <a:lnTo>
                      <a:pt x="89" y="57"/>
                    </a:lnTo>
                    <a:lnTo>
                      <a:pt x="95" y="57"/>
                    </a:lnTo>
                    <a:lnTo>
                      <a:pt x="94" y="60"/>
                    </a:lnTo>
                    <a:lnTo>
                      <a:pt x="91" y="61"/>
                    </a:lnTo>
                    <a:lnTo>
                      <a:pt x="90" y="63"/>
                    </a:lnTo>
                    <a:lnTo>
                      <a:pt x="86" y="64"/>
                    </a:lnTo>
                    <a:lnTo>
                      <a:pt x="84" y="63"/>
                    </a:lnTo>
                    <a:lnTo>
                      <a:pt x="80" y="62"/>
                    </a:lnTo>
                    <a:lnTo>
                      <a:pt x="84" y="64"/>
                    </a:lnTo>
                    <a:lnTo>
                      <a:pt x="84" y="66"/>
                    </a:lnTo>
                    <a:lnTo>
                      <a:pt x="81" y="68"/>
                    </a:lnTo>
                    <a:lnTo>
                      <a:pt x="76" y="64"/>
                    </a:lnTo>
                    <a:lnTo>
                      <a:pt x="76" y="66"/>
                    </a:lnTo>
                    <a:lnTo>
                      <a:pt x="74" y="70"/>
                    </a:lnTo>
                    <a:lnTo>
                      <a:pt x="72" y="71"/>
                    </a:lnTo>
                    <a:lnTo>
                      <a:pt x="69" y="70"/>
                    </a:lnTo>
                    <a:lnTo>
                      <a:pt x="63" y="69"/>
                    </a:lnTo>
                    <a:lnTo>
                      <a:pt x="65" y="71"/>
                    </a:lnTo>
                    <a:lnTo>
                      <a:pt x="69" y="77"/>
                    </a:lnTo>
                    <a:lnTo>
                      <a:pt x="63" y="79"/>
                    </a:lnTo>
                    <a:lnTo>
                      <a:pt x="65" y="80"/>
                    </a:lnTo>
                    <a:lnTo>
                      <a:pt x="63" y="81"/>
                    </a:lnTo>
                    <a:lnTo>
                      <a:pt x="61" y="81"/>
                    </a:lnTo>
                    <a:lnTo>
                      <a:pt x="57" y="83"/>
                    </a:lnTo>
                    <a:lnTo>
                      <a:pt x="55" y="82"/>
                    </a:lnTo>
                    <a:lnTo>
                      <a:pt x="53" y="79"/>
                    </a:lnTo>
                    <a:lnTo>
                      <a:pt x="51" y="81"/>
                    </a:lnTo>
                    <a:lnTo>
                      <a:pt x="53" y="82"/>
                    </a:lnTo>
                    <a:lnTo>
                      <a:pt x="56" y="84"/>
                    </a:lnTo>
                    <a:lnTo>
                      <a:pt x="57" y="87"/>
                    </a:lnTo>
                    <a:lnTo>
                      <a:pt x="56" y="90"/>
                    </a:lnTo>
                    <a:lnTo>
                      <a:pt x="54" y="90"/>
                    </a:lnTo>
                    <a:lnTo>
                      <a:pt x="51" y="88"/>
                    </a:lnTo>
                    <a:lnTo>
                      <a:pt x="39" y="87"/>
                    </a:lnTo>
                    <a:lnTo>
                      <a:pt x="48" y="88"/>
                    </a:lnTo>
                    <a:lnTo>
                      <a:pt x="52" y="89"/>
                    </a:lnTo>
                    <a:lnTo>
                      <a:pt x="54" y="92"/>
                    </a:lnTo>
                    <a:lnTo>
                      <a:pt x="51" y="95"/>
                    </a:lnTo>
                    <a:lnTo>
                      <a:pt x="48" y="95"/>
                    </a:lnTo>
                    <a:lnTo>
                      <a:pt x="45" y="95"/>
                    </a:lnTo>
                    <a:lnTo>
                      <a:pt x="43" y="92"/>
                    </a:lnTo>
                    <a:lnTo>
                      <a:pt x="45" y="95"/>
                    </a:lnTo>
                    <a:lnTo>
                      <a:pt x="47" y="96"/>
                    </a:lnTo>
                    <a:lnTo>
                      <a:pt x="47" y="99"/>
                    </a:lnTo>
                    <a:lnTo>
                      <a:pt x="45" y="100"/>
                    </a:lnTo>
                    <a:lnTo>
                      <a:pt x="42" y="100"/>
                    </a:lnTo>
                    <a:lnTo>
                      <a:pt x="42" y="103"/>
                    </a:lnTo>
                    <a:lnTo>
                      <a:pt x="34" y="103"/>
                    </a:lnTo>
                    <a:lnTo>
                      <a:pt x="33" y="99"/>
                    </a:lnTo>
                    <a:lnTo>
                      <a:pt x="29" y="101"/>
                    </a:lnTo>
                    <a:lnTo>
                      <a:pt x="27" y="100"/>
                    </a:lnTo>
                    <a:lnTo>
                      <a:pt x="24" y="100"/>
                    </a:lnTo>
                    <a:lnTo>
                      <a:pt x="18" y="98"/>
                    </a:lnTo>
                    <a:lnTo>
                      <a:pt x="16" y="98"/>
                    </a:lnTo>
                    <a:lnTo>
                      <a:pt x="12" y="100"/>
                    </a:lnTo>
                    <a:lnTo>
                      <a:pt x="1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7" name="Freeform 137">
                <a:extLst>
                  <a:ext uri="{FF2B5EF4-FFF2-40B4-BE49-F238E27FC236}">
                    <a16:creationId xmlns:a16="http://schemas.microsoft.com/office/drawing/2014/main" id="{FB7AB096-2AA6-4A46-96F3-0F761521ADFB}"/>
                  </a:ext>
                </a:extLst>
              </p:cNvPr>
              <p:cNvSpPr>
                <a:spLocks noEditPoints="1"/>
              </p:cNvSpPr>
              <p:nvPr/>
            </p:nvSpPr>
            <p:spPr bwMode="auto">
              <a:xfrm>
                <a:off x="4940" y="1327"/>
                <a:ext cx="114" cy="78"/>
              </a:xfrm>
              <a:custGeom>
                <a:avLst/>
                <a:gdLst>
                  <a:gd name="T0" fmla="*/ 29 w 114"/>
                  <a:gd name="T1" fmla="*/ 41 h 78"/>
                  <a:gd name="T2" fmla="*/ 38 w 114"/>
                  <a:gd name="T3" fmla="*/ 38 h 78"/>
                  <a:gd name="T4" fmla="*/ 55 w 114"/>
                  <a:gd name="T5" fmla="*/ 35 h 78"/>
                  <a:gd name="T6" fmla="*/ 76 w 114"/>
                  <a:gd name="T7" fmla="*/ 33 h 78"/>
                  <a:gd name="T8" fmla="*/ 73 w 114"/>
                  <a:gd name="T9" fmla="*/ 23 h 78"/>
                  <a:gd name="T10" fmla="*/ 80 w 114"/>
                  <a:gd name="T11" fmla="*/ 20 h 78"/>
                  <a:gd name="T12" fmla="*/ 85 w 114"/>
                  <a:gd name="T13" fmla="*/ 16 h 78"/>
                  <a:gd name="T14" fmla="*/ 70 w 114"/>
                  <a:gd name="T15" fmla="*/ 12 h 78"/>
                  <a:gd name="T16" fmla="*/ 59 w 114"/>
                  <a:gd name="T17" fmla="*/ 1 h 78"/>
                  <a:gd name="T18" fmla="*/ 46 w 114"/>
                  <a:gd name="T19" fmla="*/ 1 h 78"/>
                  <a:gd name="T20" fmla="*/ 43 w 114"/>
                  <a:gd name="T21" fmla="*/ 6 h 78"/>
                  <a:gd name="T22" fmla="*/ 20 w 114"/>
                  <a:gd name="T23" fmla="*/ 9 h 78"/>
                  <a:gd name="T24" fmla="*/ 14 w 114"/>
                  <a:gd name="T25" fmla="*/ 15 h 78"/>
                  <a:gd name="T26" fmla="*/ 22 w 114"/>
                  <a:gd name="T27" fmla="*/ 16 h 78"/>
                  <a:gd name="T28" fmla="*/ 16 w 114"/>
                  <a:gd name="T29" fmla="*/ 23 h 78"/>
                  <a:gd name="T30" fmla="*/ 3 w 114"/>
                  <a:gd name="T31" fmla="*/ 28 h 78"/>
                  <a:gd name="T32" fmla="*/ 1 w 114"/>
                  <a:gd name="T33" fmla="*/ 30 h 78"/>
                  <a:gd name="T34" fmla="*/ 10 w 114"/>
                  <a:gd name="T35" fmla="*/ 32 h 78"/>
                  <a:gd name="T36" fmla="*/ 22 w 114"/>
                  <a:gd name="T37" fmla="*/ 33 h 78"/>
                  <a:gd name="T38" fmla="*/ 10 w 114"/>
                  <a:gd name="T39" fmla="*/ 34 h 78"/>
                  <a:gd name="T40" fmla="*/ 12 w 114"/>
                  <a:gd name="T41" fmla="*/ 35 h 78"/>
                  <a:gd name="T42" fmla="*/ 12 w 114"/>
                  <a:gd name="T43" fmla="*/ 37 h 78"/>
                  <a:gd name="T44" fmla="*/ 110 w 114"/>
                  <a:gd name="T45" fmla="*/ 63 h 78"/>
                  <a:gd name="T46" fmla="*/ 114 w 114"/>
                  <a:gd name="T47" fmla="*/ 49 h 78"/>
                  <a:gd name="T48" fmla="*/ 108 w 114"/>
                  <a:gd name="T49" fmla="*/ 43 h 78"/>
                  <a:gd name="T50" fmla="*/ 96 w 114"/>
                  <a:gd name="T51" fmla="*/ 40 h 78"/>
                  <a:gd name="T52" fmla="*/ 91 w 114"/>
                  <a:gd name="T53" fmla="*/ 46 h 78"/>
                  <a:gd name="T54" fmla="*/ 80 w 114"/>
                  <a:gd name="T55" fmla="*/ 49 h 78"/>
                  <a:gd name="T56" fmla="*/ 81 w 114"/>
                  <a:gd name="T57" fmla="*/ 46 h 78"/>
                  <a:gd name="T58" fmla="*/ 86 w 114"/>
                  <a:gd name="T59" fmla="*/ 39 h 78"/>
                  <a:gd name="T60" fmla="*/ 76 w 114"/>
                  <a:gd name="T61" fmla="*/ 35 h 78"/>
                  <a:gd name="T62" fmla="*/ 53 w 114"/>
                  <a:gd name="T63" fmla="*/ 38 h 78"/>
                  <a:gd name="T64" fmla="*/ 44 w 114"/>
                  <a:gd name="T65" fmla="*/ 40 h 78"/>
                  <a:gd name="T66" fmla="*/ 36 w 114"/>
                  <a:gd name="T67" fmla="*/ 44 h 78"/>
                  <a:gd name="T68" fmla="*/ 30 w 114"/>
                  <a:gd name="T69" fmla="*/ 50 h 78"/>
                  <a:gd name="T70" fmla="*/ 17 w 114"/>
                  <a:gd name="T71" fmla="*/ 55 h 78"/>
                  <a:gd name="T72" fmla="*/ 25 w 114"/>
                  <a:gd name="T73" fmla="*/ 56 h 78"/>
                  <a:gd name="T74" fmla="*/ 28 w 114"/>
                  <a:gd name="T75" fmla="*/ 58 h 78"/>
                  <a:gd name="T76" fmla="*/ 36 w 114"/>
                  <a:gd name="T77" fmla="*/ 59 h 78"/>
                  <a:gd name="T78" fmla="*/ 40 w 114"/>
                  <a:gd name="T79" fmla="*/ 66 h 78"/>
                  <a:gd name="T80" fmla="*/ 47 w 114"/>
                  <a:gd name="T81" fmla="*/ 71 h 78"/>
                  <a:gd name="T82" fmla="*/ 54 w 114"/>
                  <a:gd name="T83" fmla="*/ 72 h 78"/>
                  <a:gd name="T84" fmla="*/ 69 w 114"/>
                  <a:gd name="T85" fmla="*/ 72 h 78"/>
                  <a:gd name="T86" fmla="*/ 93 w 114"/>
                  <a:gd name="T87" fmla="*/ 78 h 78"/>
                  <a:gd name="T88" fmla="*/ 112 w 114"/>
                  <a:gd name="T89" fmla="*/ 74 h 78"/>
                  <a:gd name="T90" fmla="*/ 107 w 114"/>
                  <a:gd name="T91" fmla="*/ 66 h 78"/>
                  <a:gd name="T92" fmla="*/ 107 w 114"/>
                  <a:gd name="T93"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78">
                    <a:moveTo>
                      <a:pt x="23" y="40"/>
                    </a:moveTo>
                    <a:lnTo>
                      <a:pt x="27" y="41"/>
                    </a:lnTo>
                    <a:lnTo>
                      <a:pt x="29" y="41"/>
                    </a:lnTo>
                    <a:lnTo>
                      <a:pt x="32" y="40"/>
                    </a:lnTo>
                    <a:lnTo>
                      <a:pt x="36" y="40"/>
                    </a:lnTo>
                    <a:lnTo>
                      <a:pt x="38" y="38"/>
                    </a:lnTo>
                    <a:lnTo>
                      <a:pt x="44" y="37"/>
                    </a:lnTo>
                    <a:lnTo>
                      <a:pt x="47" y="37"/>
                    </a:lnTo>
                    <a:lnTo>
                      <a:pt x="55" y="35"/>
                    </a:lnTo>
                    <a:lnTo>
                      <a:pt x="61" y="34"/>
                    </a:lnTo>
                    <a:lnTo>
                      <a:pt x="73" y="34"/>
                    </a:lnTo>
                    <a:lnTo>
                      <a:pt x="76" y="33"/>
                    </a:lnTo>
                    <a:lnTo>
                      <a:pt x="79" y="31"/>
                    </a:lnTo>
                    <a:lnTo>
                      <a:pt x="76" y="29"/>
                    </a:lnTo>
                    <a:lnTo>
                      <a:pt x="73" y="23"/>
                    </a:lnTo>
                    <a:lnTo>
                      <a:pt x="74" y="21"/>
                    </a:lnTo>
                    <a:lnTo>
                      <a:pt x="78" y="21"/>
                    </a:lnTo>
                    <a:lnTo>
                      <a:pt x="80" y="20"/>
                    </a:lnTo>
                    <a:lnTo>
                      <a:pt x="83" y="21"/>
                    </a:lnTo>
                    <a:lnTo>
                      <a:pt x="86" y="20"/>
                    </a:lnTo>
                    <a:lnTo>
                      <a:pt x="85" y="16"/>
                    </a:lnTo>
                    <a:lnTo>
                      <a:pt x="81" y="15"/>
                    </a:lnTo>
                    <a:lnTo>
                      <a:pt x="76" y="14"/>
                    </a:lnTo>
                    <a:lnTo>
                      <a:pt x="70" y="12"/>
                    </a:lnTo>
                    <a:lnTo>
                      <a:pt x="68" y="9"/>
                    </a:lnTo>
                    <a:lnTo>
                      <a:pt x="65" y="6"/>
                    </a:lnTo>
                    <a:lnTo>
                      <a:pt x="59" y="1"/>
                    </a:lnTo>
                    <a:lnTo>
                      <a:pt x="54" y="0"/>
                    </a:lnTo>
                    <a:lnTo>
                      <a:pt x="48" y="0"/>
                    </a:lnTo>
                    <a:lnTo>
                      <a:pt x="46" y="1"/>
                    </a:lnTo>
                    <a:lnTo>
                      <a:pt x="52" y="3"/>
                    </a:lnTo>
                    <a:lnTo>
                      <a:pt x="49" y="3"/>
                    </a:lnTo>
                    <a:lnTo>
                      <a:pt x="43" y="6"/>
                    </a:lnTo>
                    <a:lnTo>
                      <a:pt x="35" y="6"/>
                    </a:lnTo>
                    <a:lnTo>
                      <a:pt x="31" y="7"/>
                    </a:lnTo>
                    <a:lnTo>
                      <a:pt x="20" y="9"/>
                    </a:lnTo>
                    <a:lnTo>
                      <a:pt x="19" y="12"/>
                    </a:lnTo>
                    <a:lnTo>
                      <a:pt x="17" y="13"/>
                    </a:lnTo>
                    <a:lnTo>
                      <a:pt x="14" y="15"/>
                    </a:lnTo>
                    <a:lnTo>
                      <a:pt x="13" y="17"/>
                    </a:lnTo>
                    <a:lnTo>
                      <a:pt x="19" y="17"/>
                    </a:lnTo>
                    <a:lnTo>
                      <a:pt x="22" y="16"/>
                    </a:lnTo>
                    <a:lnTo>
                      <a:pt x="20" y="18"/>
                    </a:lnTo>
                    <a:lnTo>
                      <a:pt x="17" y="20"/>
                    </a:lnTo>
                    <a:lnTo>
                      <a:pt x="16" y="23"/>
                    </a:lnTo>
                    <a:lnTo>
                      <a:pt x="14" y="25"/>
                    </a:lnTo>
                    <a:lnTo>
                      <a:pt x="9" y="25"/>
                    </a:lnTo>
                    <a:lnTo>
                      <a:pt x="3" y="28"/>
                    </a:lnTo>
                    <a:lnTo>
                      <a:pt x="12" y="29"/>
                    </a:lnTo>
                    <a:lnTo>
                      <a:pt x="3" y="29"/>
                    </a:lnTo>
                    <a:lnTo>
                      <a:pt x="1" y="30"/>
                    </a:lnTo>
                    <a:lnTo>
                      <a:pt x="0" y="32"/>
                    </a:lnTo>
                    <a:lnTo>
                      <a:pt x="4" y="32"/>
                    </a:lnTo>
                    <a:lnTo>
                      <a:pt x="10" y="32"/>
                    </a:lnTo>
                    <a:lnTo>
                      <a:pt x="17" y="31"/>
                    </a:lnTo>
                    <a:lnTo>
                      <a:pt x="19" y="32"/>
                    </a:lnTo>
                    <a:lnTo>
                      <a:pt x="22" y="33"/>
                    </a:lnTo>
                    <a:lnTo>
                      <a:pt x="17" y="32"/>
                    </a:lnTo>
                    <a:lnTo>
                      <a:pt x="6" y="33"/>
                    </a:lnTo>
                    <a:lnTo>
                      <a:pt x="10" y="34"/>
                    </a:lnTo>
                    <a:lnTo>
                      <a:pt x="12" y="35"/>
                    </a:lnTo>
                    <a:lnTo>
                      <a:pt x="14" y="37"/>
                    </a:lnTo>
                    <a:lnTo>
                      <a:pt x="12" y="35"/>
                    </a:lnTo>
                    <a:lnTo>
                      <a:pt x="9" y="35"/>
                    </a:lnTo>
                    <a:lnTo>
                      <a:pt x="6" y="35"/>
                    </a:lnTo>
                    <a:lnTo>
                      <a:pt x="12" y="37"/>
                    </a:lnTo>
                    <a:lnTo>
                      <a:pt x="18" y="38"/>
                    </a:lnTo>
                    <a:lnTo>
                      <a:pt x="23" y="40"/>
                    </a:lnTo>
                    <a:close/>
                    <a:moveTo>
                      <a:pt x="110" y="63"/>
                    </a:moveTo>
                    <a:lnTo>
                      <a:pt x="111" y="55"/>
                    </a:lnTo>
                    <a:lnTo>
                      <a:pt x="112" y="51"/>
                    </a:lnTo>
                    <a:lnTo>
                      <a:pt x="114" y="49"/>
                    </a:lnTo>
                    <a:lnTo>
                      <a:pt x="114" y="47"/>
                    </a:lnTo>
                    <a:lnTo>
                      <a:pt x="112" y="44"/>
                    </a:lnTo>
                    <a:lnTo>
                      <a:pt x="108" y="43"/>
                    </a:lnTo>
                    <a:lnTo>
                      <a:pt x="106" y="41"/>
                    </a:lnTo>
                    <a:lnTo>
                      <a:pt x="102" y="40"/>
                    </a:lnTo>
                    <a:lnTo>
                      <a:pt x="96" y="40"/>
                    </a:lnTo>
                    <a:lnTo>
                      <a:pt x="93" y="41"/>
                    </a:lnTo>
                    <a:lnTo>
                      <a:pt x="94" y="42"/>
                    </a:lnTo>
                    <a:lnTo>
                      <a:pt x="91" y="46"/>
                    </a:lnTo>
                    <a:lnTo>
                      <a:pt x="86" y="44"/>
                    </a:lnTo>
                    <a:lnTo>
                      <a:pt x="83" y="47"/>
                    </a:lnTo>
                    <a:lnTo>
                      <a:pt x="80" y="49"/>
                    </a:lnTo>
                    <a:lnTo>
                      <a:pt x="78" y="49"/>
                    </a:lnTo>
                    <a:lnTo>
                      <a:pt x="81" y="49"/>
                    </a:lnTo>
                    <a:lnTo>
                      <a:pt x="81" y="46"/>
                    </a:lnTo>
                    <a:lnTo>
                      <a:pt x="85" y="44"/>
                    </a:lnTo>
                    <a:lnTo>
                      <a:pt x="86" y="41"/>
                    </a:lnTo>
                    <a:lnTo>
                      <a:pt x="86" y="39"/>
                    </a:lnTo>
                    <a:lnTo>
                      <a:pt x="83" y="37"/>
                    </a:lnTo>
                    <a:lnTo>
                      <a:pt x="80" y="35"/>
                    </a:lnTo>
                    <a:lnTo>
                      <a:pt x="76" y="35"/>
                    </a:lnTo>
                    <a:lnTo>
                      <a:pt x="72" y="37"/>
                    </a:lnTo>
                    <a:lnTo>
                      <a:pt x="66" y="38"/>
                    </a:lnTo>
                    <a:lnTo>
                      <a:pt x="53" y="38"/>
                    </a:lnTo>
                    <a:lnTo>
                      <a:pt x="49" y="40"/>
                    </a:lnTo>
                    <a:lnTo>
                      <a:pt x="47" y="39"/>
                    </a:lnTo>
                    <a:lnTo>
                      <a:pt x="44" y="40"/>
                    </a:lnTo>
                    <a:lnTo>
                      <a:pt x="42" y="41"/>
                    </a:lnTo>
                    <a:lnTo>
                      <a:pt x="38" y="42"/>
                    </a:lnTo>
                    <a:lnTo>
                      <a:pt x="36" y="44"/>
                    </a:lnTo>
                    <a:lnTo>
                      <a:pt x="42" y="47"/>
                    </a:lnTo>
                    <a:lnTo>
                      <a:pt x="32" y="49"/>
                    </a:lnTo>
                    <a:lnTo>
                      <a:pt x="30" y="50"/>
                    </a:lnTo>
                    <a:lnTo>
                      <a:pt x="28" y="52"/>
                    </a:lnTo>
                    <a:lnTo>
                      <a:pt x="22" y="56"/>
                    </a:lnTo>
                    <a:lnTo>
                      <a:pt x="17" y="55"/>
                    </a:lnTo>
                    <a:lnTo>
                      <a:pt x="19" y="56"/>
                    </a:lnTo>
                    <a:lnTo>
                      <a:pt x="22" y="58"/>
                    </a:lnTo>
                    <a:lnTo>
                      <a:pt x="25" y="56"/>
                    </a:lnTo>
                    <a:lnTo>
                      <a:pt x="28" y="56"/>
                    </a:lnTo>
                    <a:lnTo>
                      <a:pt x="30" y="58"/>
                    </a:lnTo>
                    <a:lnTo>
                      <a:pt x="28" y="58"/>
                    </a:lnTo>
                    <a:lnTo>
                      <a:pt x="31" y="59"/>
                    </a:lnTo>
                    <a:lnTo>
                      <a:pt x="34" y="58"/>
                    </a:lnTo>
                    <a:lnTo>
                      <a:pt x="36" y="59"/>
                    </a:lnTo>
                    <a:lnTo>
                      <a:pt x="37" y="63"/>
                    </a:lnTo>
                    <a:lnTo>
                      <a:pt x="38" y="65"/>
                    </a:lnTo>
                    <a:lnTo>
                      <a:pt x="40" y="66"/>
                    </a:lnTo>
                    <a:lnTo>
                      <a:pt x="42" y="69"/>
                    </a:lnTo>
                    <a:lnTo>
                      <a:pt x="45" y="71"/>
                    </a:lnTo>
                    <a:lnTo>
                      <a:pt x="47" y="71"/>
                    </a:lnTo>
                    <a:lnTo>
                      <a:pt x="51" y="69"/>
                    </a:lnTo>
                    <a:lnTo>
                      <a:pt x="54" y="69"/>
                    </a:lnTo>
                    <a:lnTo>
                      <a:pt x="54" y="72"/>
                    </a:lnTo>
                    <a:lnTo>
                      <a:pt x="61" y="72"/>
                    </a:lnTo>
                    <a:lnTo>
                      <a:pt x="66" y="73"/>
                    </a:lnTo>
                    <a:lnTo>
                      <a:pt x="69" y="72"/>
                    </a:lnTo>
                    <a:lnTo>
                      <a:pt x="76" y="76"/>
                    </a:lnTo>
                    <a:lnTo>
                      <a:pt x="80" y="77"/>
                    </a:lnTo>
                    <a:lnTo>
                      <a:pt x="93" y="78"/>
                    </a:lnTo>
                    <a:lnTo>
                      <a:pt x="95" y="77"/>
                    </a:lnTo>
                    <a:lnTo>
                      <a:pt x="107" y="77"/>
                    </a:lnTo>
                    <a:lnTo>
                      <a:pt x="112" y="74"/>
                    </a:lnTo>
                    <a:lnTo>
                      <a:pt x="112" y="72"/>
                    </a:lnTo>
                    <a:lnTo>
                      <a:pt x="111" y="68"/>
                    </a:lnTo>
                    <a:lnTo>
                      <a:pt x="107" y="66"/>
                    </a:lnTo>
                    <a:lnTo>
                      <a:pt x="104" y="65"/>
                    </a:lnTo>
                    <a:lnTo>
                      <a:pt x="102" y="63"/>
                    </a:lnTo>
                    <a:lnTo>
                      <a:pt x="107" y="64"/>
                    </a:lnTo>
                    <a:lnTo>
                      <a:pt x="11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8" name="Freeform 138">
                <a:extLst>
                  <a:ext uri="{FF2B5EF4-FFF2-40B4-BE49-F238E27FC236}">
                    <a16:creationId xmlns:a16="http://schemas.microsoft.com/office/drawing/2014/main" id="{D20E4167-5CE4-43AE-A147-A4558F5DB59E}"/>
                  </a:ext>
                </a:extLst>
              </p:cNvPr>
              <p:cNvSpPr>
                <a:spLocks/>
              </p:cNvSpPr>
              <p:nvPr/>
            </p:nvSpPr>
            <p:spPr bwMode="auto">
              <a:xfrm>
                <a:off x="5046" y="1386"/>
                <a:ext cx="84" cy="44"/>
              </a:xfrm>
              <a:custGeom>
                <a:avLst/>
                <a:gdLst>
                  <a:gd name="T0" fmla="*/ 35 w 84"/>
                  <a:gd name="T1" fmla="*/ 5 h 44"/>
                  <a:gd name="T2" fmla="*/ 35 w 84"/>
                  <a:gd name="T3" fmla="*/ 4 h 44"/>
                  <a:gd name="T4" fmla="*/ 32 w 84"/>
                  <a:gd name="T5" fmla="*/ 2 h 44"/>
                  <a:gd name="T6" fmla="*/ 30 w 84"/>
                  <a:gd name="T7" fmla="*/ 4 h 44"/>
                  <a:gd name="T8" fmla="*/ 28 w 84"/>
                  <a:gd name="T9" fmla="*/ 6 h 44"/>
                  <a:gd name="T10" fmla="*/ 25 w 84"/>
                  <a:gd name="T11" fmla="*/ 6 h 44"/>
                  <a:gd name="T12" fmla="*/ 23 w 84"/>
                  <a:gd name="T13" fmla="*/ 9 h 44"/>
                  <a:gd name="T14" fmla="*/ 23 w 84"/>
                  <a:gd name="T15" fmla="*/ 12 h 44"/>
                  <a:gd name="T16" fmla="*/ 28 w 84"/>
                  <a:gd name="T17" fmla="*/ 14 h 44"/>
                  <a:gd name="T18" fmla="*/ 23 w 84"/>
                  <a:gd name="T19" fmla="*/ 12 h 44"/>
                  <a:gd name="T20" fmla="*/ 21 w 84"/>
                  <a:gd name="T21" fmla="*/ 14 h 44"/>
                  <a:gd name="T22" fmla="*/ 18 w 84"/>
                  <a:gd name="T23" fmla="*/ 16 h 44"/>
                  <a:gd name="T24" fmla="*/ 22 w 84"/>
                  <a:gd name="T25" fmla="*/ 19 h 44"/>
                  <a:gd name="T26" fmla="*/ 24 w 84"/>
                  <a:gd name="T27" fmla="*/ 21 h 44"/>
                  <a:gd name="T28" fmla="*/ 16 w 84"/>
                  <a:gd name="T29" fmla="*/ 19 h 44"/>
                  <a:gd name="T30" fmla="*/ 13 w 84"/>
                  <a:gd name="T31" fmla="*/ 22 h 44"/>
                  <a:gd name="T32" fmla="*/ 10 w 84"/>
                  <a:gd name="T33" fmla="*/ 27 h 44"/>
                  <a:gd name="T34" fmla="*/ 8 w 84"/>
                  <a:gd name="T35" fmla="*/ 30 h 44"/>
                  <a:gd name="T36" fmla="*/ 8 w 84"/>
                  <a:gd name="T37" fmla="*/ 33 h 44"/>
                  <a:gd name="T38" fmla="*/ 2 w 84"/>
                  <a:gd name="T39" fmla="*/ 39 h 44"/>
                  <a:gd name="T40" fmla="*/ 0 w 84"/>
                  <a:gd name="T41" fmla="*/ 42 h 44"/>
                  <a:gd name="T42" fmla="*/ 2 w 84"/>
                  <a:gd name="T43" fmla="*/ 44 h 44"/>
                  <a:gd name="T44" fmla="*/ 5 w 84"/>
                  <a:gd name="T45" fmla="*/ 44 h 44"/>
                  <a:gd name="T46" fmla="*/ 8 w 84"/>
                  <a:gd name="T47" fmla="*/ 44 h 44"/>
                  <a:gd name="T48" fmla="*/ 22 w 84"/>
                  <a:gd name="T49" fmla="*/ 40 h 44"/>
                  <a:gd name="T50" fmla="*/ 24 w 84"/>
                  <a:gd name="T51" fmla="*/ 38 h 44"/>
                  <a:gd name="T52" fmla="*/ 41 w 84"/>
                  <a:gd name="T53" fmla="*/ 36 h 44"/>
                  <a:gd name="T54" fmla="*/ 44 w 84"/>
                  <a:gd name="T55" fmla="*/ 36 h 44"/>
                  <a:gd name="T56" fmla="*/ 47 w 84"/>
                  <a:gd name="T57" fmla="*/ 38 h 44"/>
                  <a:gd name="T58" fmla="*/ 49 w 84"/>
                  <a:gd name="T59" fmla="*/ 35 h 44"/>
                  <a:gd name="T60" fmla="*/ 52 w 84"/>
                  <a:gd name="T61" fmla="*/ 36 h 44"/>
                  <a:gd name="T62" fmla="*/ 61 w 84"/>
                  <a:gd name="T63" fmla="*/ 35 h 44"/>
                  <a:gd name="T64" fmla="*/ 69 w 84"/>
                  <a:gd name="T65" fmla="*/ 33 h 44"/>
                  <a:gd name="T66" fmla="*/ 73 w 84"/>
                  <a:gd name="T67" fmla="*/ 33 h 44"/>
                  <a:gd name="T68" fmla="*/ 75 w 84"/>
                  <a:gd name="T69" fmla="*/ 33 h 44"/>
                  <a:gd name="T70" fmla="*/ 83 w 84"/>
                  <a:gd name="T71" fmla="*/ 27 h 44"/>
                  <a:gd name="T72" fmla="*/ 84 w 84"/>
                  <a:gd name="T73" fmla="*/ 25 h 44"/>
                  <a:gd name="T74" fmla="*/ 82 w 84"/>
                  <a:gd name="T75" fmla="*/ 19 h 44"/>
                  <a:gd name="T76" fmla="*/ 78 w 84"/>
                  <a:gd name="T77" fmla="*/ 17 h 44"/>
                  <a:gd name="T78" fmla="*/ 76 w 84"/>
                  <a:gd name="T79" fmla="*/ 17 h 44"/>
                  <a:gd name="T80" fmla="*/ 74 w 84"/>
                  <a:gd name="T81" fmla="*/ 19 h 44"/>
                  <a:gd name="T82" fmla="*/ 70 w 84"/>
                  <a:gd name="T83" fmla="*/ 14 h 44"/>
                  <a:gd name="T84" fmla="*/ 65 w 84"/>
                  <a:gd name="T85" fmla="*/ 12 h 44"/>
                  <a:gd name="T86" fmla="*/ 62 w 84"/>
                  <a:gd name="T87" fmla="*/ 9 h 44"/>
                  <a:gd name="T88" fmla="*/ 60 w 84"/>
                  <a:gd name="T89" fmla="*/ 8 h 44"/>
                  <a:gd name="T90" fmla="*/ 54 w 84"/>
                  <a:gd name="T91" fmla="*/ 9 h 44"/>
                  <a:gd name="T92" fmla="*/ 52 w 84"/>
                  <a:gd name="T93" fmla="*/ 12 h 44"/>
                  <a:gd name="T94" fmla="*/ 49 w 84"/>
                  <a:gd name="T95" fmla="*/ 12 h 44"/>
                  <a:gd name="T96" fmla="*/ 44 w 84"/>
                  <a:gd name="T97" fmla="*/ 16 h 44"/>
                  <a:gd name="T98" fmla="*/ 42 w 84"/>
                  <a:gd name="T99" fmla="*/ 16 h 44"/>
                  <a:gd name="T100" fmla="*/ 44 w 84"/>
                  <a:gd name="T101" fmla="*/ 14 h 44"/>
                  <a:gd name="T102" fmla="*/ 48 w 84"/>
                  <a:gd name="T103" fmla="*/ 6 h 44"/>
                  <a:gd name="T104" fmla="*/ 50 w 84"/>
                  <a:gd name="T105" fmla="*/ 4 h 44"/>
                  <a:gd name="T106" fmla="*/ 48 w 84"/>
                  <a:gd name="T107" fmla="*/ 1 h 44"/>
                  <a:gd name="T108" fmla="*/ 42 w 84"/>
                  <a:gd name="T109" fmla="*/ 0 h 44"/>
                  <a:gd name="T110" fmla="*/ 39 w 84"/>
                  <a:gd name="T111" fmla="*/ 0 h 44"/>
                  <a:gd name="T112" fmla="*/ 38 w 84"/>
                  <a:gd name="T113" fmla="*/ 4 h 44"/>
                  <a:gd name="T114" fmla="*/ 39 w 84"/>
                  <a:gd name="T115" fmla="*/ 6 h 44"/>
                  <a:gd name="T116" fmla="*/ 35 w 84"/>
                  <a:gd name="T117" fmla="*/ 5 h 44"/>
                  <a:gd name="T118" fmla="*/ 35 w 84"/>
                  <a:gd name="T11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44">
                    <a:moveTo>
                      <a:pt x="35" y="5"/>
                    </a:moveTo>
                    <a:lnTo>
                      <a:pt x="35" y="4"/>
                    </a:lnTo>
                    <a:lnTo>
                      <a:pt x="32" y="2"/>
                    </a:lnTo>
                    <a:lnTo>
                      <a:pt x="30" y="4"/>
                    </a:lnTo>
                    <a:lnTo>
                      <a:pt x="28" y="6"/>
                    </a:lnTo>
                    <a:lnTo>
                      <a:pt x="25" y="6"/>
                    </a:lnTo>
                    <a:lnTo>
                      <a:pt x="23" y="9"/>
                    </a:lnTo>
                    <a:lnTo>
                      <a:pt x="23" y="12"/>
                    </a:lnTo>
                    <a:lnTo>
                      <a:pt x="28" y="14"/>
                    </a:lnTo>
                    <a:lnTo>
                      <a:pt x="23" y="12"/>
                    </a:lnTo>
                    <a:lnTo>
                      <a:pt x="21" y="14"/>
                    </a:lnTo>
                    <a:lnTo>
                      <a:pt x="18" y="16"/>
                    </a:lnTo>
                    <a:lnTo>
                      <a:pt x="22" y="19"/>
                    </a:lnTo>
                    <a:lnTo>
                      <a:pt x="24" y="21"/>
                    </a:lnTo>
                    <a:lnTo>
                      <a:pt x="16" y="19"/>
                    </a:lnTo>
                    <a:lnTo>
                      <a:pt x="13" y="22"/>
                    </a:lnTo>
                    <a:lnTo>
                      <a:pt x="10" y="27"/>
                    </a:lnTo>
                    <a:lnTo>
                      <a:pt x="8" y="30"/>
                    </a:lnTo>
                    <a:lnTo>
                      <a:pt x="8" y="33"/>
                    </a:lnTo>
                    <a:lnTo>
                      <a:pt x="2" y="39"/>
                    </a:lnTo>
                    <a:lnTo>
                      <a:pt x="0" y="42"/>
                    </a:lnTo>
                    <a:lnTo>
                      <a:pt x="2" y="44"/>
                    </a:lnTo>
                    <a:lnTo>
                      <a:pt x="5" y="44"/>
                    </a:lnTo>
                    <a:lnTo>
                      <a:pt x="8" y="44"/>
                    </a:lnTo>
                    <a:lnTo>
                      <a:pt x="22" y="40"/>
                    </a:lnTo>
                    <a:lnTo>
                      <a:pt x="24" y="38"/>
                    </a:lnTo>
                    <a:lnTo>
                      <a:pt x="41" y="36"/>
                    </a:lnTo>
                    <a:lnTo>
                      <a:pt x="44" y="36"/>
                    </a:lnTo>
                    <a:lnTo>
                      <a:pt x="47" y="38"/>
                    </a:lnTo>
                    <a:lnTo>
                      <a:pt x="49" y="35"/>
                    </a:lnTo>
                    <a:lnTo>
                      <a:pt x="52" y="36"/>
                    </a:lnTo>
                    <a:lnTo>
                      <a:pt x="61" y="35"/>
                    </a:lnTo>
                    <a:lnTo>
                      <a:pt x="69" y="33"/>
                    </a:lnTo>
                    <a:lnTo>
                      <a:pt x="73" y="33"/>
                    </a:lnTo>
                    <a:lnTo>
                      <a:pt x="75" y="33"/>
                    </a:lnTo>
                    <a:lnTo>
                      <a:pt x="83" y="27"/>
                    </a:lnTo>
                    <a:lnTo>
                      <a:pt x="84" y="25"/>
                    </a:lnTo>
                    <a:lnTo>
                      <a:pt x="82" y="19"/>
                    </a:lnTo>
                    <a:lnTo>
                      <a:pt x="78" y="17"/>
                    </a:lnTo>
                    <a:lnTo>
                      <a:pt x="76" y="17"/>
                    </a:lnTo>
                    <a:lnTo>
                      <a:pt x="74" y="19"/>
                    </a:lnTo>
                    <a:lnTo>
                      <a:pt x="70" y="14"/>
                    </a:lnTo>
                    <a:lnTo>
                      <a:pt x="65" y="12"/>
                    </a:lnTo>
                    <a:lnTo>
                      <a:pt x="62" y="9"/>
                    </a:lnTo>
                    <a:lnTo>
                      <a:pt x="60" y="8"/>
                    </a:lnTo>
                    <a:lnTo>
                      <a:pt x="54" y="9"/>
                    </a:lnTo>
                    <a:lnTo>
                      <a:pt x="52" y="12"/>
                    </a:lnTo>
                    <a:lnTo>
                      <a:pt x="49" y="12"/>
                    </a:lnTo>
                    <a:lnTo>
                      <a:pt x="44" y="16"/>
                    </a:lnTo>
                    <a:lnTo>
                      <a:pt x="42" y="16"/>
                    </a:lnTo>
                    <a:lnTo>
                      <a:pt x="44" y="14"/>
                    </a:lnTo>
                    <a:lnTo>
                      <a:pt x="48" y="6"/>
                    </a:lnTo>
                    <a:lnTo>
                      <a:pt x="50" y="4"/>
                    </a:lnTo>
                    <a:lnTo>
                      <a:pt x="48" y="1"/>
                    </a:lnTo>
                    <a:lnTo>
                      <a:pt x="42" y="0"/>
                    </a:lnTo>
                    <a:lnTo>
                      <a:pt x="39" y="0"/>
                    </a:lnTo>
                    <a:lnTo>
                      <a:pt x="38" y="4"/>
                    </a:lnTo>
                    <a:lnTo>
                      <a:pt x="39" y="6"/>
                    </a:lnTo>
                    <a:lnTo>
                      <a:pt x="35" y="5"/>
                    </a:lnTo>
                    <a:lnTo>
                      <a:pt x="3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39" name="Freeform 139">
                <a:extLst>
                  <a:ext uri="{FF2B5EF4-FFF2-40B4-BE49-F238E27FC236}">
                    <a16:creationId xmlns:a16="http://schemas.microsoft.com/office/drawing/2014/main" id="{1B64597A-03A7-4AFF-ABF1-4F4A77F0B4A8}"/>
                  </a:ext>
                </a:extLst>
              </p:cNvPr>
              <p:cNvSpPr>
                <a:spLocks/>
              </p:cNvSpPr>
              <p:nvPr/>
            </p:nvSpPr>
            <p:spPr bwMode="auto">
              <a:xfrm>
                <a:off x="5113" y="2811"/>
                <a:ext cx="3" cy="2"/>
              </a:xfrm>
              <a:custGeom>
                <a:avLst/>
                <a:gdLst>
                  <a:gd name="T0" fmla="*/ 2 w 3"/>
                  <a:gd name="T1" fmla="*/ 0 h 2"/>
                  <a:gd name="T2" fmla="*/ 0 w 3"/>
                  <a:gd name="T3" fmla="*/ 0 h 2"/>
                  <a:gd name="T4" fmla="*/ 0 w 3"/>
                  <a:gd name="T5" fmla="*/ 2 h 2"/>
                  <a:gd name="T6" fmla="*/ 3 w 3"/>
                  <a:gd name="T7" fmla="*/ 2 h 2"/>
                  <a:gd name="T8" fmla="*/ 2 w 3"/>
                  <a:gd name="T9" fmla="*/ 0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0" y="0"/>
                    </a:lnTo>
                    <a:lnTo>
                      <a:pt x="0" y="2"/>
                    </a:lnTo>
                    <a:lnTo>
                      <a:pt x="3"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0" name="Freeform 140">
                <a:extLst>
                  <a:ext uri="{FF2B5EF4-FFF2-40B4-BE49-F238E27FC236}">
                    <a16:creationId xmlns:a16="http://schemas.microsoft.com/office/drawing/2014/main" id="{9C3A7F5D-E35F-44D6-BBC9-F2998263BFE6}"/>
                  </a:ext>
                </a:extLst>
              </p:cNvPr>
              <p:cNvSpPr>
                <a:spLocks/>
              </p:cNvSpPr>
              <p:nvPr/>
            </p:nvSpPr>
            <p:spPr bwMode="auto">
              <a:xfrm>
                <a:off x="5115" y="2805"/>
                <a:ext cx="8" cy="5"/>
              </a:xfrm>
              <a:custGeom>
                <a:avLst/>
                <a:gdLst>
                  <a:gd name="T0" fmla="*/ 2 w 8"/>
                  <a:gd name="T1" fmla="*/ 0 h 5"/>
                  <a:gd name="T2" fmla="*/ 1 w 8"/>
                  <a:gd name="T3" fmla="*/ 0 h 5"/>
                  <a:gd name="T4" fmla="*/ 0 w 8"/>
                  <a:gd name="T5" fmla="*/ 4 h 5"/>
                  <a:gd name="T6" fmla="*/ 5 w 8"/>
                  <a:gd name="T7" fmla="*/ 5 h 5"/>
                  <a:gd name="T8" fmla="*/ 8 w 8"/>
                  <a:gd name="T9" fmla="*/ 5 h 5"/>
                  <a:gd name="T10" fmla="*/ 5 w 8"/>
                  <a:gd name="T11" fmla="*/ 4 h 5"/>
                  <a:gd name="T12" fmla="*/ 2 w 8"/>
                  <a:gd name="T13" fmla="*/ 0 h 5"/>
                  <a:gd name="T14" fmla="*/ 2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0"/>
                    </a:moveTo>
                    <a:lnTo>
                      <a:pt x="1" y="0"/>
                    </a:lnTo>
                    <a:lnTo>
                      <a:pt x="0" y="4"/>
                    </a:lnTo>
                    <a:lnTo>
                      <a:pt x="5" y="5"/>
                    </a:lnTo>
                    <a:lnTo>
                      <a:pt x="8" y="5"/>
                    </a:lnTo>
                    <a:lnTo>
                      <a:pt x="5"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1" name="Freeform 141">
                <a:extLst>
                  <a:ext uri="{FF2B5EF4-FFF2-40B4-BE49-F238E27FC236}">
                    <a16:creationId xmlns:a16="http://schemas.microsoft.com/office/drawing/2014/main" id="{0DC742CC-F9B1-448C-ACA4-D80483558ED5}"/>
                  </a:ext>
                </a:extLst>
              </p:cNvPr>
              <p:cNvSpPr>
                <a:spLocks/>
              </p:cNvSpPr>
              <p:nvPr/>
            </p:nvSpPr>
            <p:spPr bwMode="auto">
              <a:xfrm>
                <a:off x="5125" y="2827"/>
                <a:ext cx="21" cy="21"/>
              </a:xfrm>
              <a:custGeom>
                <a:avLst/>
                <a:gdLst>
                  <a:gd name="T0" fmla="*/ 3 w 21"/>
                  <a:gd name="T1" fmla="*/ 2 h 21"/>
                  <a:gd name="T2" fmla="*/ 0 w 21"/>
                  <a:gd name="T3" fmla="*/ 5 h 21"/>
                  <a:gd name="T4" fmla="*/ 2 w 21"/>
                  <a:gd name="T5" fmla="*/ 8 h 21"/>
                  <a:gd name="T6" fmla="*/ 7 w 21"/>
                  <a:gd name="T7" fmla="*/ 8 h 21"/>
                  <a:gd name="T8" fmla="*/ 11 w 21"/>
                  <a:gd name="T9" fmla="*/ 13 h 21"/>
                  <a:gd name="T10" fmla="*/ 11 w 21"/>
                  <a:gd name="T11" fmla="*/ 16 h 21"/>
                  <a:gd name="T12" fmla="*/ 13 w 21"/>
                  <a:gd name="T13" fmla="*/ 18 h 21"/>
                  <a:gd name="T14" fmla="*/ 19 w 21"/>
                  <a:gd name="T15" fmla="*/ 20 h 21"/>
                  <a:gd name="T16" fmla="*/ 21 w 21"/>
                  <a:gd name="T17" fmla="*/ 21 h 21"/>
                  <a:gd name="T18" fmla="*/ 20 w 21"/>
                  <a:gd name="T19" fmla="*/ 18 h 21"/>
                  <a:gd name="T20" fmla="*/ 21 w 21"/>
                  <a:gd name="T21" fmla="*/ 16 h 21"/>
                  <a:gd name="T22" fmla="*/ 19 w 21"/>
                  <a:gd name="T23" fmla="*/ 13 h 21"/>
                  <a:gd name="T24" fmla="*/ 15 w 21"/>
                  <a:gd name="T25" fmla="*/ 12 h 21"/>
                  <a:gd name="T26" fmla="*/ 14 w 21"/>
                  <a:gd name="T27" fmla="*/ 9 h 21"/>
                  <a:gd name="T28" fmla="*/ 13 w 21"/>
                  <a:gd name="T29" fmla="*/ 4 h 21"/>
                  <a:gd name="T30" fmla="*/ 12 w 21"/>
                  <a:gd name="T31" fmla="*/ 1 h 21"/>
                  <a:gd name="T32" fmla="*/ 8 w 21"/>
                  <a:gd name="T33" fmla="*/ 0 h 21"/>
                  <a:gd name="T34" fmla="*/ 8 w 21"/>
                  <a:gd name="T35" fmla="*/ 2 h 21"/>
                  <a:gd name="T36" fmla="*/ 5 w 21"/>
                  <a:gd name="T37" fmla="*/ 0 h 21"/>
                  <a:gd name="T38" fmla="*/ 3 w 21"/>
                  <a:gd name="T39" fmla="*/ 1 h 21"/>
                  <a:gd name="T40" fmla="*/ 3 w 21"/>
                  <a:gd name="T41" fmla="*/ 2 h 21"/>
                  <a:gd name="T42" fmla="*/ 3 w 21"/>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3" y="2"/>
                    </a:moveTo>
                    <a:lnTo>
                      <a:pt x="0" y="5"/>
                    </a:lnTo>
                    <a:lnTo>
                      <a:pt x="2" y="8"/>
                    </a:lnTo>
                    <a:lnTo>
                      <a:pt x="7" y="8"/>
                    </a:lnTo>
                    <a:lnTo>
                      <a:pt x="11" y="13"/>
                    </a:lnTo>
                    <a:lnTo>
                      <a:pt x="11" y="16"/>
                    </a:lnTo>
                    <a:lnTo>
                      <a:pt x="13" y="18"/>
                    </a:lnTo>
                    <a:lnTo>
                      <a:pt x="19" y="20"/>
                    </a:lnTo>
                    <a:lnTo>
                      <a:pt x="21" y="21"/>
                    </a:lnTo>
                    <a:lnTo>
                      <a:pt x="20" y="18"/>
                    </a:lnTo>
                    <a:lnTo>
                      <a:pt x="21" y="16"/>
                    </a:lnTo>
                    <a:lnTo>
                      <a:pt x="19" y="13"/>
                    </a:lnTo>
                    <a:lnTo>
                      <a:pt x="15" y="12"/>
                    </a:lnTo>
                    <a:lnTo>
                      <a:pt x="14" y="9"/>
                    </a:lnTo>
                    <a:lnTo>
                      <a:pt x="13" y="4"/>
                    </a:lnTo>
                    <a:lnTo>
                      <a:pt x="12" y="1"/>
                    </a:lnTo>
                    <a:lnTo>
                      <a:pt x="8" y="0"/>
                    </a:lnTo>
                    <a:lnTo>
                      <a:pt x="8" y="2"/>
                    </a:lnTo>
                    <a:lnTo>
                      <a:pt x="5" y="0"/>
                    </a:lnTo>
                    <a:lnTo>
                      <a:pt x="3" y="1"/>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2" name="Freeform 142">
                <a:extLst>
                  <a:ext uri="{FF2B5EF4-FFF2-40B4-BE49-F238E27FC236}">
                    <a16:creationId xmlns:a16="http://schemas.microsoft.com/office/drawing/2014/main" id="{A1FB3274-9D94-4B2E-8D28-5B6E3468C972}"/>
                  </a:ext>
                </a:extLst>
              </p:cNvPr>
              <p:cNvSpPr>
                <a:spLocks/>
              </p:cNvSpPr>
              <p:nvPr/>
            </p:nvSpPr>
            <p:spPr bwMode="auto">
              <a:xfrm>
                <a:off x="5128" y="2887"/>
                <a:ext cx="125" cy="39"/>
              </a:xfrm>
              <a:custGeom>
                <a:avLst/>
                <a:gdLst>
                  <a:gd name="T0" fmla="*/ 47 w 125"/>
                  <a:gd name="T1" fmla="*/ 25 h 39"/>
                  <a:gd name="T2" fmla="*/ 47 w 125"/>
                  <a:gd name="T3" fmla="*/ 25 h 39"/>
                  <a:gd name="T4" fmla="*/ 52 w 125"/>
                  <a:gd name="T5" fmla="*/ 25 h 39"/>
                  <a:gd name="T6" fmla="*/ 69 w 125"/>
                  <a:gd name="T7" fmla="*/ 30 h 39"/>
                  <a:gd name="T8" fmla="*/ 81 w 125"/>
                  <a:gd name="T9" fmla="*/ 33 h 39"/>
                  <a:gd name="T10" fmla="*/ 87 w 125"/>
                  <a:gd name="T11" fmla="*/ 33 h 39"/>
                  <a:gd name="T12" fmla="*/ 100 w 125"/>
                  <a:gd name="T13" fmla="*/ 35 h 39"/>
                  <a:gd name="T14" fmla="*/ 105 w 125"/>
                  <a:gd name="T15" fmla="*/ 33 h 39"/>
                  <a:gd name="T16" fmla="*/ 111 w 125"/>
                  <a:gd name="T17" fmla="*/ 35 h 39"/>
                  <a:gd name="T18" fmla="*/ 119 w 125"/>
                  <a:gd name="T19" fmla="*/ 37 h 39"/>
                  <a:gd name="T20" fmla="*/ 123 w 125"/>
                  <a:gd name="T21" fmla="*/ 39 h 39"/>
                  <a:gd name="T22" fmla="*/ 123 w 125"/>
                  <a:gd name="T23" fmla="*/ 36 h 39"/>
                  <a:gd name="T24" fmla="*/ 124 w 125"/>
                  <a:gd name="T25" fmla="*/ 26 h 39"/>
                  <a:gd name="T26" fmla="*/ 113 w 125"/>
                  <a:gd name="T27" fmla="*/ 25 h 39"/>
                  <a:gd name="T28" fmla="*/ 108 w 125"/>
                  <a:gd name="T29" fmla="*/ 26 h 39"/>
                  <a:gd name="T30" fmla="*/ 102 w 125"/>
                  <a:gd name="T31" fmla="*/ 19 h 39"/>
                  <a:gd name="T32" fmla="*/ 99 w 125"/>
                  <a:gd name="T33" fmla="*/ 16 h 39"/>
                  <a:gd name="T34" fmla="*/ 94 w 125"/>
                  <a:gd name="T35" fmla="*/ 13 h 39"/>
                  <a:gd name="T36" fmla="*/ 84 w 125"/>
                  <a:gd name="T37" fmla="*/ 10 h 39"/>
                  <a:gd name="T38" fmla="*/ 79 w 125"/>
                  <a:gd name="T39" fmla="*/ 10 h 39"/>
                  <a:gd name="T40" fmla="*/ 74 w 125"/>
                  <a:gd name="T41" fmla="*/ 6 h 39"/>
                  <a:gd name="T42" fmla="*/ 71 w 125"/>
                  <a:gd name="T43" fmla="*/ 12 h 39"/>
                  <a:gd name="T44" fmla="*/ 65 w 125"/>
                  <a:gd name="T45" fmla="*/ 13 h 39"/>
                  <a:gd name="T46" fmla="*/ 57 w 125"/>
                  <a:gd name="T47" fmla="*/ 12 h 39"/>
                  <a:gd name="T48" fmla="*/ 50 w 125"/>
                  <a:gd name="T49" fmla="*/ 12 h 39"/>
                  <a:gd name="T50" fmla="*/ 45 w 125"/>
                  <a:gd name="T51" fmla="*/ 12 h 39"/>
                  <a:gd name="T52" fmla="*/ 39 w 125"/>
                  <a:gd name="T53" fmla="*/ 4 h 39"/>
                  <a:gd name="T54" fmla="*/ 34 w 125"/>
                  <a:gd name="T55" fmla="*/ 4 h 39"/>
                  <a:gd name="T56" fmla="*/ 28 w 125"/>
                  <a:gd name="T57" fmla="*/ 3 h 39"/>
                  <a:gd name="T58" fmla="*/ 22 w 125"/>
                  <a:gd name="T59" fmla="*/ 0 h 39"/>
                  <a:gd name="T60" fmla="*/ 19 w 125"/>
                  <a:gd name="T61" fmla="*/ 2 h 39"/>
                  <a:gd name="T62" fmla="*/ 8 w 125"/>
                  <a:gd name="T63" fmla="*/ 1 h 39"/>
                  <a:gd name="T64" fmla="*/ 5 w 125"/>
                  <a:gd name="T65" fmla="*/ 6 h 39"/>
                  <a:gd name="T66" fmla="*/ 2 w 125"/>
                  <a:gd name="T67" fmla="*/ 10 h 39"/>
                  <a:gd name="T68" fmla="*/ 2 w 125"/>
                  <a:gd name="T69" fmla="*/ 13 h 39"/>
                  <a:gd name="T70" fmla="*/ 10 w 125"/>
                  <a:gd name="T71" fmla="*/ 13 h 39"/>
                  <a:gd name="T72" fmla="*/ 16 w 125"/>
                  <a:gd name="T73" fmla="*/ 14 h 39"/>
                  <a:gd name="T74" fmla="*/ 27 w 125"/>
                  <a:gd name="T75" fmla="*/ 21 h 39"/>
                  <a:gd name="T76" fmla="*/ 34 w 125"/>
                  <a:gd name="T77" fmla="*/ 25 h 39"/>
                  <a:gd name="T78" fmla="*/ 43 w 125"/>
                  <a:gd name="T79" fmla="*/ 26 h 39"/>
                  <a:gd name="T80" fmla="*/ 47 w 125"/>
                  <a:gd name="T8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39">
                    <a:moveTo>
                      <a:pt x="47" y="25"/>
                    </a:moveTo>
                    <a:lnTo>
                      <a:pt x="47" y="25"/>
                    </a:lnTo>
                    <a:lnTo>
                      <a:pt x="50" y="26"/>
                    </a:lnTo>
                    <a:lnTo>
                      <a:pt x="47" y="25"/>
                    </a:lnTo>
                    <a:lnTo>
                      <a:pt x="50" y="25"/>
                    </a:lnTo>
                    <a:lnTo>
                      <a:pt x="52" y="25"/>
                    </a:lnTo>
                    <a:lnTo>
                      <a:pt x="63" y="27"/>
                    </a:lnTo>
                    <a:lnTo>
                      <a:pt x="69" y="30"/>
                    </a:lnTo>
                    <a:lnTo>
                      <a:pt x="74" y="31"/>
                    </a:lnTo>
                    <a:lnTo>
                      <a:pt x="81" y="33"/>
                    </a:lnTo>
                    <a:lnTo>
                      <a:pt x="84" y="33"/>
                    </a:lnTo>
                    <a:lnTo>
                      <a:pt x="87" y="33"/>
                    </a:lnTo>
                    <a:lnTo>
                      <a:pt x="93" y="33"/>
                    </a:lnTo>
                    <a:lnTo>
                      <a:pt x="100" y="35"/>
                    </a:lnTo>
                    <a:lnTo>
                      <a:pt x="103" y="34"/>
                    </a:lnTo>
                    <a:lnTo>
                      <a:pt x="105" y="33"/>
                    </a:lnTo>
                    <a:lnTo>
                      <a:pt x="108" y="33"/>
                    </a:lnTo>
                    <a:lnTo>
                      <a:pt x="111" y="35"/>
                    </a:lnTo>
                    <a:lnTo>
                      <a:pt x="116" y="36"/>
                    </a:lnTo>
                    <a:lnTo>
                      <a:pt x="119" y="37"/>
                    </a:lnTo>
                    <a:lnTo>
                      <a:pt x="122" y="37"/>
                    </a:lnTo>
                    <a:lnTo>
                      <a:pt x="123" y="39"/>
                    </a:lnTo>
                    <a:lnTo>
                      <a:pt x="125" y="39"/>
                    </a:lnTo>
                    <a:lnTo>
                      <a:pt x="123" y="36"/>
                    </a:lnTo>
                    <a:lnTo>
                      <a:pt x="123" y="34"/>
                    </a:lnTo>
                    <a:lnTo>
                      <a:pt x="124" y="26"/>
                    </a:lnTo>
                    <a:lnTo>
                      <a:pt x="119" y="23"/>
                    </a:lnTo>
                    <a:lnTo>
                      <a:pt x="113" y="25"/>
                    </a:lnTo>
                    <a:lnTo>
                      <a:pt x="111" y="25"/>
                    </a:lnTo>
                    <a:lnTo>
                      <a:pt x="108" y="26"/>
                    </a:lnTo>
                    <a:lnTo>
                      <a:pt x="100" y="22"/>
                    </a:lnTo>
                    <a:lnTo>
                      <a:pt x="102" y="19"/>
                    </a:lnTo>
                    <a:lnTo>
                      <a:pt x="99" y="18"/>
                    </a:lnTo>
                    <a:lnTo>
                      <a:pt x="99" y="16"/>
                    </a:lnTo>
                    <a:lnTo>
                      <a:pt x="96" y="13"/>
                    </a:lnTo>
                    <a:lnTo>
                      <a:pt x="94" y="13"/>
                    </a:lnTo>
                    <a:lnTo>
                      <a:pt x="88" y="12"/>
                    </a:lnTo>
                    <a:lnTo>
                      <a:pt x="84" y="10"/>
                    </a:lnTo>
                    <a:lnTo>
                      <a:pt x="80" y="11"/>
                    </a:lnTo>
                    <a:lnTo>
                      <a:pt x="79" y="10"/>
                    </a:lnTo>
                    <a:lnTo>
                      <a:pt x="78" y="8"/>
                    </a:lnTo>
                    <a:lnTo>
                      <a:pt x="74" y="6"/>
                    </a:lnTo>
                    <a:lnTo>
                      <a:pt x="72" y="8"/>
                    </a:lnTo>
                    <a:lnTo>
                      <a:pt x="71" y="12"/>
                    </a:lnTo>
                    <a:lnTo>
                      <a:pt x="69" y="14"/>
                    </a:lnTo>
                    <a:lnTo>
                      <a:pt x="65" y="13"/>
                    </a:lnTo>
                    <a:lnTo>
                      <a:pt x="63" y="13"/>
                    </a:lnTo>
                    <a:lnTo>
                      <a:pt x="57" y="12"/>
                    </a:lnTo>
                    <a:lnTo>
                      <a:pt x="52" y="13"/>
                    </a:lnTo>
                    <a:lnTo>
                      <a:pt x="50" y="12"/>
                    </a:lnTo>
                    <a:lnTo>
                      <a:pt x="48" y="12"/>
                    </a:lnTo>
                    <a:lnTo>
                      <a:pt x="45" y="12"/>
                    </a:lnTo>
                    <a:lnTo>
                      <a:pt x="42" y="6"/>
                    </a:lnTo>
                    <a:lnTo>
                      <a:pt x="39" y="4"/>
                    </a:lnTo>
                    <a:lnTo>
                      <a:pt x="36" y="5"/>
                    </a:lnTo>
                    <a:lnTo>
                      <a:pt x="34" y="4"/>
                    </a:lnTo>
                    <a:lnTo>
                      <a:pt x="31" y="4"/>
                    </a:lnTo>
                    <a:lnTo>
                      <a:pt x="28" y="3"/>
                    </a:lnTo>
                    <a:lnTo>
                      <a:pt x="26" y="0"/>
                    </a:lnTo>
                    <a:lnTo>
                      <a:pt x="22" y="0"/>
                    </a:lnTo>
                    <a:lnTo>
                      <a:pt x="22" y="2"/>
                    </a:lnTo>
                    <a:lnTo>
                      <a:pt x="19" y="2"/>
                    </a:lnTo>
                    <a:lnTo>
                      <a:pt x="13" y="1"/>
                    </a:lnTo>
                    <a:lnTo>
                      <a:pt x="8" y="1"/>
                    </a:lnTo>
                    <a:lnTo>
                      <a:pt x="5" y="4"/>
                    </a:lnTo>
                    <a:lnTo>
                      <a:pt x="5" y="6"/>
                    </a:lnTo>
                    <a:lnTo>
                      <a:pt x="3" y="8"/>
                    </a:lnTo>
                    <a:lnTo>
                      <a:pt x="2" y="10"/>
                    </a:lnTo>
                    <a:lnTo>
                      <a:pt x="0" y="10"/>
                    </a:lnTo>
                    <a:lnTo>
                      <a:pt x="2" y="13"/>
                    </a:lnTo>
                    <a:lnTo>
                      <a:pt x="8" y="12"/>
                    </a:lnTo>
                    <a:lnTo>
                      <a:pt x="10" y="13"/>
                    </a:lnTo>
                    <a:lnTo>
                      <a:pt x="13" y="14"/>
                    </a:lnTo>
                    <a:lnTo>
                      <a:pt x="16" y="14"/>
                    </a:lnTo>
                    <a:lnTo>
                      <a:pt x="14" y="20"/>
                    </a:lnTo>
                    <a:lnTo>
                      <a:pt x="27" y="21"/>
                    </a:lnTo>
                    <a:lnTo>
                      <a:pt x="30" y="22"/>
                    </a:lnTo>
                    <a:lnTo>
                      <a:pt x="34" y="25"/>
                    </a:lnTo>
                    <a:lnTo>
                      <a:pt x="37" y="26"/>
                    </a:lnTo>
                    <a:lnTo>
                      <a:pt x="43" y="26"/>
                    </a:lnTo>
                    <a:lnTo>
                      <a:pt x="45" y="23"/>
                    </a:lnTo>
                    <a:lnTo>
                      <a:pt x="47" y="25"/>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3" name="Freeform 143">
                <a:extLst>
                  <a:ext uri="{FF2B5EF4-FFF2-40B4-BE49-F238E27FC236}">
                    <a16:creationId xmlns:a16="http://schemas.microsoft.com/office/drawing/2014/main" id="{53BE613C-00C2-4865-B15D-091717BEF20E}"/>
                  </a:ext>
                </a:extLst>
              </p:cNvPr>
              <p:cNvSpPr>
                <a:spLocks/>
              </p:cNvSpPr>
              <p:nvPr/>
            </p:nvSpPr>
            <p:spPr bwMode="auto">
              <a:xfrm>
                <a:off x="5158" y="2840"/>
                <a:ext cx="9" cy="10"/>
              </a:xfrm>
              <a:custGeom>
                <a:avLst/>
                <a:gdLst>
                  <a:gd name="T0" fmla="*/ 1 w 9"/>
                  <a:gd name="T1" fmla="*/ 0 h 10"/>
                  <a:gd name="T2" fmla="*/ 0 w 9"/>
                  <a:gd name="T3" fmla="*/ 4 h 10"/>
                  <a:gd name="T4" fmla="*/ 0 w 9"/>
                  <a:gd name="T5" fmla="*/ 8 h 10"/>
                  <a:gd name="T6" fmla="*/ 4 w 9"/>
                  <a:gd name="T7" fmla="*/ 9 h 10"/>
                  <a:gd name="T8" fmla="*/ 6 w 9"/>
                  <a:gd name="T9" fmla="*/ 10 h 10"/>
                  <a:gd name="T10" fmla="*/ 8 w 9"/>
                  <a:gd name="T11" fmla="*/ 7 h 10"/>
                  <a:gd name="T12" fmla="*/ 9 w 9"/>
                  <a:gd name="T13" fmla="*/ 5 h 10"/>
                  <a:gd name="T14" fmla="*/ 7 w 9"/>
                  <a:gd name="T15" fmla="*/ 1 h 10"/>
                  <a:gd name="T16" fmla="*/ 3 w 9"/>
                  <a:gd name="T17" fmla="*/ 0 h 10"/>
                  <a:gd name="T18" fmla="*/ 1 w 9"/>
                  <a:gd name="T19" fmla="*/ 0 h 10"/>
                  <a:gd name="T20" fmla="*/ 1 w 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1" y="0"/>
                    </a:moveTo>
                    <a:lnTo>
                      <a:pt x="0" y="4"/>
                    </a:lnTo>
                    <a:lnTo>
                      <a:pt x="0" y="8"/>
                    </a:lnTo>
                    <a:lnTo>
                      <a:pt x="4" y="9"/>
                    </a:lnTo>
                    <a:lnTo>
                      <a:pt x="6" y="10"/>
                    </a:lnTo>
                    <a:lnTo>
                      <a:pt x="8" y="7"/>
                    </a:lnTo>
                    <a:lnTo>
                      <a:pt x="9" y="5"/>
                    </a:lnTo>
                    <a:lnTo>
                      <a:pt x="7" y="1"/>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4" name="Freeform 144">
                <a:extLst>
                  <a:ext uri="{FF2B5EF4-FFF2-40B4-BE49-F238E27FC236}">
                    <a16:creationId xmlns:a16="http://schemas.microsoft.com/office/drawing/2014/main" id="{DCF89E8F-8AD8-470C-B55F-18CB94BCA2B0}"/>
                  </a:ext>
                </a:extLst>
              </p:cNvPr>
              <p:cNvSpPr>
                <a:spLocks/>
              </p:cNvSpPr>
              <p:nvPr/>
            </p:nvSpPr>
            <p:spPr bwMode="auto">
              <a:xfrm>
                <a:off x="5172" y="2528"/>
                <a:ext cx="33" cy="26"/>
              </a:xfrm>
              <a:custGeom>
                <a:avLst/>
                <a:gdLst>
                  <a:gd name="T0" fmla="*/ 21 w 33"/>
                  <a:gd name="T1" fmla="*/ 0 h 26"/>
                  <a:gd name="T2" fmla="*/ 21 w 33"/>
                  <a:gd name="T3" fmla="*/ 1 h 26"/>
                  <a:gd name="T4" fmla="*/ 19 w 33"/>
                  <a:gd name="T5" fmla="*/ 2 h 26"/>
                  <a:gd name="T6" fmla="*/ 18 w 33"/>
                  <a:gd name="T7" fmla="*/ 1 h 26"/>
                  <a:gd name="T8" fmla="*/ 15 w 33"/>
                  <a:gd name="T9" fmla="*/ 0 h 26"/>
                  <a:gd name="T10" fmla="*/ 12 w 33"/>
                  <a:gd name="T11" fmla="*/ 2 h 26"/>
                  <a:gd name="T12" fmla="*/ 9 w 33"/>
                  <a:gd name="T13" fmla="*/ 2 h 26"/>
                  <a:gd name="T14" fmla="*/ 9 w 33"/>
                  <a:gd name="T15" fmla="*/ 4 h 26"/>
                  <a:gd name="T16" fmla="*/ 6 w 33"/>
                  <a:gd name="T17" fmla="*/ 5 h 26"/>
                  <a:gd name="T18" fmla="*/ 0 w 33"/>
                  <a:gd name="T19" fmla="*/ 11 h 26"/>
                  <a:gd name="T20" fmla="*/ 0 w 33"/>
                  <a:gd name="T21" fmla="*/ 16 h 26"/>
                  <a:gd name="T22" fmla="*/ 1 w 33"/>
                  <a:gd name="T23" fmla="*/ 19 h 26"/>
                  <a:gd name="T24" fmla="*/ 1 w 33"/>
                  <a:gd name="T25" fmla="*/ 21 h 26"/>
                  <a:gd name="T26" fmla="*/ 2 w 33"/>
                  <a:gd name="T27" fmla="*/ 21 h 26"/>
                  <a:gd name="T28" fmla="*/ 6 w 33"/>
                  <a:gd name="T29" fmla="*/ 23 h 26"/>
                  <a:gd name="T30" fmla="*/ 7 w 33"/>
                  <a:gd name="T31" fmla="*/ 23 h 26"/>
                  <a:gd name="T32" fmla="*/ 12 w 33"/>
                  <a:gd name="T33" fmla="*/ 25 h 26"/>
                  <a:gd name="T34" fmla="*/ 12 w 33"/>
                  <a:gd name="T35" fmla="*/ 26 h 26"/>
                  <a:gd name="T36" fmla="*/ 15 w 33"/>
                  <a:gd name="T37" fmla="*/ 26 h 26"/>
                  <a:gd name="T38" fmla="*/ 16 w 33"/>
                  <a:gd name="T39" fmla="*/ 23 h 26"/>
                  <a:gd name="T40" fmla="*/ 19 w 33"/>
                  <a:gd name="T41" fmla="*/ 22 h 26"/>
                  <a:gd name="T42" fmla="*/ 19 w 33"/>
                  <a:gd name="T43" fmla="*/ 23 h 26"/>
                  <a:gd name="T44" fmla="*/ 21 w 33"/>
                  <a:gd name="T45" fmla="*/ 20 h 26"/>
                  <a:gd name="T46" fmla="*/ 26 w 33"/>
                  <a:gd name="T47" fmla="*/ 18 h 26"/>
                  <a:gd name="T48" fmla="*/ 26 w 33"/>
                  <a:gd name="T49" fmla="*/ 12 h 26"/>
                  <a:gd name="T50" fmla="*/ 27 w 33"/>
                  <a:gd name="T51" fmla="*/ 12 h 26"/>
                  <a:gd name="T52" fmla="*/ 28 w 33"/>
                  <a:gd name="T53" fmla="*/ 9 h 26"/>
                  <a:gd name="T54" fmla="*/ 30 w 33"/>
                  <a:gd name="T55" fmla="*/ 6 h 26"/>
                  <a:gd name="T56" fmla="*/ 33 w 33"/>
                  <a:gd name="T57" fmla="*/ 5 h 26"/>
                  <a:gd name="T58" fmla="*/ 33 w 33"/>
                  <a:gd name="T59" fmla="*/ 3 h 26"/>
                  <a:gd name="T60" fmla="*/ 32 w 33"/>
                  <a:gd name="T61" fmla="*/ 0 h 26"/>
                  <a:gd name="T62" fmla="*/ 25 w 33"/>
                  <a:gd name="T63" fmla="*/ 0 h 26"/>
                  <a:gd name="T64" fmla="*/ 25 w 33"/>
                  <a:gd name="T65" fmla="*/ 2 h 26"/>
                  <a:gd name="T66" fmla="*/ 24 w 33"/>
                  <a:gd name="T67" fmla="*/ 0 h 26"/>
                  <a:gd name="T68" fmla="*/ 23 w 33"/>
                  <a:gd name="T69" fmla="*/ 0 h 26"/>
                  <a:gd name="T70" fmla="*/ 21 w 33"/>
                  <a:gd name="T71" fmla="*/ 0 h 26"/>
                  <a:gd name="T72" fmla="*/ 21 w 33"/>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26">
                    <a:moveTo>
                      <a:pt x="21" y="0"/>
                    </a:moveTo>
                    <a:lnTo>
                      <a:pt x="21" y="1"/>
                    </a:lnTo>
                    <a:lnTo>
                      <a:pt x="19" y="2"/>
                    </a:lnTo>
                    <a:lnTo>
                      <a:pt x="18" y="1"/>
                    </a:lnTo>
                    <a:lnTo>
                      <a:pt x="15" y="0"/>
                    </a:lnTo>
                    <a:lnTo>
                      <a:pt x="12" y="2"/>
                    </a:lnTo>
                    <a:lnTo>
                      <a:pt x="9" y="2"/>
                    </a:lnTo>
                    <a:lnTo>
                      <a:pt x="9" y="4"/>
                    </a:lnTo>
                    <a:lnTo>
                      <a:pt x="6" y="5"/>
                    </a:lnTo>
                    <a:lnTo>
                      <a:pt x="0" y="11"/>
                    </a:lnTo>
                    <a:lnTo>
                      <a:pt x="0" y="16"/>
                    </a:lnTo>
                    <a:lnTo>
                      <a:pt x="1" y="19"/>
                    </a:lnTo>
                    <a:lnTo>
                      <a:pt x="1" y="21"/>
                    </a:lnTo>
                    <a:lnTo>
                      <a:pt x="2" y="21"/>
                    </a:lnTo>
                    <a:lnTo>
                      <a:pt x="6" y="23"/>
                    </a:lnTo>
                    <a:lnTo>
                      <a:pt x="7" y="23"/>
                    </a:lnTo>
                    <a:lnTo>
                      <a:pt x="12" y="25"/>
                    </a:lnTo>
                    <a:lnTo>
                      <a:pt x="12" y="26"/>
                    </a:lnTo>
                    <a:lnTo>
                      <a:pt x="15" y="26"/>
                    </a:lnTo>
                    <a:lnTo>
                      <a:pt x="16" y="23"/>
                    </a:lnTo>
                    <a:lnTo>
                      <a:pt x="19" y="22"/>
                    </a:lnTo>
                    <a:lnTo>
                      <a:pt x="19" y="23"/>
                    </a:lnTo>
                    <a:lnTo>
                      <a:pt x="21" y="20"/>
                    </a:lnTo>
                    <a:lnTo>
                      <a:pt x="26" y="18"/>
                    </a:lnTo>
                    <a:lnTo>
                      <a:pt x="26" y="12"/>
                    </a:lnTo>
                    <a:lnTo>
                      <a:pt x="27" y="12"/>
                    </a:lnTo>
                    <a:lnTo>
                      <a:pt x="28" y="9"/>
                    </a:lnTo>
                    <a:lnTo>
                      <a:pt x="30" y="6"/>
                    </a:lnTo>
                    <a:lnTo>
                      <a:pt x="33" y="5"/>
                    </a:lnTo>
                    <a:lnTo>
                      <a:pt x="33" y="3"/>
                    </a:lnTo>
                    <a:lnTo>
                      <a:pt x="32" y="0"/>
                    </a:lnTo>
                    <a:lnTo>
                      <a:pt x="25" y="0"/>
                    </a:lnTo>
                    <a:lnTo>
                      <a:pt x="25" y="2"/>
                    </a:lnTo>
                    <a:lnTo>
                      <a:pt x="24" y="0"/>
                    </a:lnTo>
                    <a:lnTo>
                      <a:pt x="23"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5" name="Freeform 145">
                <a:extLst>
                  <a:ext uri="{FF2B5EF4-FFF2-40B4-BE49-F238E27FC236}">
                    <a16:creationId xmlns:a16="http://schemas.microsoft.com/office/drawing/2014/main" id="{D6364211-E1A2-4AE6-9F5F-9799EDCE8312}"/>
                  </a:ext>
                </a:extLst>
              </p:cNvPr>
              <p:cNvSpPr>
                <a:spLocks/>
              </p:cNvSpPr>
              <p:nvPr/>
            </p:nvSpPr>
            <p:spPr bwMode="auto">
              <a:xfrm>
                <a:off x="5231" y="3164"/>
                <a:ext cx="4" cy="8"/>
              </a:xfrm>
              <a:custGeom>
                <a:avLst/>
                <a:gdLst>
                  <a:gd name="T0" fmla="*/ 4 w 4"/>
                  <a:gd name="T1" fmla="*/ 8 h 8"/>
                  <a:gd name="T2" fmla="*/ 2 w 4"/>
                  <a:gd name="T3" fmla="*/ 2 h 8"/>
                  <a:gd name="T4" fmla="*/ 0 w 4"/>
                  <a:gd name="T5" fmla="*/ 0 h 8"/>
                  <a:gd name="T6" fmla="*/ 1 w 4"/>
                  <a:gd name="T7" fmla="*/ 2 h 8"/>
                  <a:gd name="T8" fmla="*/ 4 w 4"/>
                  <a:gd name="T9" fmla="*/ 8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2" y="2"/>
                    </a:lnTo>
                    <a:lnTo>
                      <a:pt x="0" y="0"/>
                    </a:lnTo>
                    <a:lnTo>
                      <a:pt x="1" y="2"/>
                    </a:lnTo>
                    <a:lnTo>
                      <a:pt x="4" y="8"/>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6" name="Freeform 146">
                <a:extLst>
                  <a:ext uri="{FF2B5EF4-FFF2-40B4-BE49-F238E27FC236}">
                    <a16:creationId xmlns:a16="http://schemas.microsoft.com/office/drawing/2014/main" id="{C1E961A6-1ED6-4D86-A823-A5613B3B44DD}"/>
                  </a:ext>
                </a:extLst>
              </p:cNvPr>
              <p:cNvSpPr>
                <a:spLocks/>
              </p:cNvSpPr>
              <p:nvPr/>
            </p:nvSpPr>
            <p:spPr bwMode="auto">
              <a:xfrm>
                <a:off x="5252" y="2916"/>
                <a:ext cx="17" cy="11"/>
              </a:xfrm>
              <a:custGeom>
                <a:avLst/>
                <a:gdLst>
                  <a:gd name="T0" fmla="*/ 0 w 17"/>
                  <a:gd name="T1" fmla="*/ 1 h 11"/>
                  <a:gd name="T2" fmla="*/ 0 w 17"/>
                  <a:gd name="T3" fmla="*/ 4 h 11"/>
                  <a:gd name="T4" fmla="*/ 6 w 17"/>
                  <a:gd name="T5" fmla="*/ 6 h 11"/>
                  <a:gd name="T6" fmla="*/ 8 w 17"/>
                  <a:gd name="T7" fmla="*/ 8 h 11"/>
                  <a:gd name="T8" fmla="*/ 9 w 17"/>
                  <a:gd name="T9" fmla="*/ 11 h 11"/>
                  <a:gd name="T10" fmla="*/ 10 w 17"/>
                  <a:gd name="T11" fmla="*/ 11 h 11"/>
                  <a:gd name="T12" fmla="*/ 12 w 17"/>
                  <a:gd name="T13" fmla="*/ 8 h 11"/>
                  <a:gd name="T14" fmla="*/ 17 w 17"/>
                  <a:gd name="T15" fmla="*/ 6 h 11"/>
                  <a:gd name="T16" fmla="*/ 15 w 17"/>
                  <a:gd name="T17" fmla="*/ 2 h 11"/>
                  <a:gd name="T18" fmla="*/ 13 w 17"/>
                  <a:gd name="T19" fmla="*/ 1 h 11"/>
                  <a:gd name="T20" fmla="*/ 10 w 17"/>
                  <a:gd name="T21" fmla="*/ 0 h 11"/>
                  <a:gd name="T22" fmla="*/ 7 w 17"/>
                  <a:gd name="T23" fmla="*/ 2 h 11"/>
                  <a:gd name="T24" fmla="*/ 0 w 17"/>
                  <a:gd name="T25" fmla="*/ 1 h 11"/>
                  <a:gd name="T26" fmla="*/ 0 w 1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0" y="1"/>
                    </a:moveTo>
                    <a:lnTo>
                      <a:pt x="0" y="4"/>
                    </a:lnTo>
                    <a:lnTo>
                      <a:pt x="6" y="6"/>
                    </a:lnTo>
                    <a:lnTo>
                      <a:pt x="8" y="8"/>
                    </a:lnTo>
                    <a:lnTo>
                      <a:pt x="9" y="11"/>
                    </a:lnTo>
                    <a:lnTo>
                      <a:pt x="10" y="11"/>
                    </a:lnTo>
                    <a:lnTo>
                      <a:pt x="12" y="8"/>
                    </a:lnTo>
                    <a:lnTo>
                      <a:pt x="17" y="6"/>
                    </a:lnTo>
                    <a:lnTo>
                      <a:pt x="15" y="2"/>
                    </a:lnTo>
                    <a:lnTo>
                      <a:pt x="13" y="1"/>
                    </a:lnTo>
                    <a:lnTo>
                      <a:pt x="10" y="0"/>
                    </a:lnTo>
                    <a:lnTo>
                      <a:pt x="7"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7" name="Freeform 147">
                <a:extLst>
                  <a:ext uri="{FF2B5EF4-FFF2-40B4-BE49-F238E27FC236}">
                    <a16:creationId xmlns:a16="http://schemas.microsoft.com/office/drawing/2014/main" id="{2D5C2C20-ADD5-4BB5-8671-C36CDB51EF04}"/>
                  </a:ext>
                </a:extLst>
              </p:cNvPr>
              <p:cNvSpPr>
                <a:spLocks/>
              </p:cNvSpPr>
              <p:nvPr/>
            </p:nvSpPr>
            <p:spPr bwMode="auto">
              <a:xfrm>
                <a:off x="5272" y="2918"/>
                <a:ext cx="11" cy="9"/>
              </a:xfrm>
              <a:custGeom>
                <a:avLst/>
                <a:gdLst>
                  <a:gd name="T0" fmla="*/ 5 w 11"/>
                  <a:gd name="T1" fmla="*/ 0 h 9"/>
                  <a:gd name="T2" fmla="*/ 3 w 11"/>
                  <a:gd name="T3" fmla="*/ 3 h 9"/>
                  <a:gd name="T4" fmla="*/ 2 w 11"/>
                  <a:gd name="T5" fmla="*/ 5 h 9"/>
                  <a:gd name="T6" fmla="*/ 2 w 11"/>
                  <a:gd name="T7" fmla="*/ 8 h 9"/>
                  <a:gd name="T8" fmla="*/ 0 w 11"/>
                  <a:gd name="T9" fmla="*/ 7 h 9"/>
                  <a:gd name="T10" fmla="*/ 2 w 11"/>
                  <a:gd name="T11" fmla="*/ 9 h 9"/>
                  <a:gd name="T12" fmla="*/ 5 w 11"/>
                  <a:gd name="T13" fmla="*/ 9 h 9"/>
                  <a:gd name="T14" fmla="*/ 7 w 11"/>
                  <a:gd name="T15" fmla="*/ 8 h 9"/>
                  <a:gd name="T16" fmla="*/ 10 w 11"/>
                  <a:gd name="T17" fmla="*/ 6 h 9"/>
                  <a:gd name="T18" fmla="*/ 11 w 11"/>
                  <a:gd name="T19" fmla="*/ 4 h 9"/>
                  <a:gd name="T20" fmla="*/ 9 w 11"/>
                  <a:gd name="T21" fmla="*/ 0 h 9"/>
                  <a:gd name="T22" fmla="*/ 5 w 11"/>
                  <a:gd name="T23" fmla="*/ 0 h 9"/>
                  <a:gd name="T24" fmla="*/ 5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5" y="0"/>
                    </a:moveTo>
                    <a:lnTo>
                      <a:pt x="3" y="3"/>
                    </a:lnTo>
                    <a:lnTo>
                      <a:pt x="2" y="5"/>
                    </a:lnTo>
                    <a:lnTo>
                      <a:pt x="2" y="8"/>
                    </a:lnTo>
                    <a:lnTo>
                      <a:pt x="0" y="7"/>
                    </a:lnTo>
                    <a:lnTo>
                      <a:pt x="2" y="9"/>
                    </a:lnTo>
                    <a:lnTo>
                      <a:pt x="5" y="9"/>
                    </a:lnTo>
                    <a:lnTo>
                      <a:pt x="7" y="8"/>
                    </a:lnTo>
                    <a:lnTo>
                      <a:pt x="10" y="6"/>
                    </a:lnTo>
                    <a:lnTo>
                      <a:pt x="11" y="4"/>
                    </a:lnTo>
                    <a:lnTo>
                      <a:pt x="9"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8" name="Freeform 148">
                <a:extLst>
                  <a:ext uri="{FF2B5EF4-FFF2-40B4-BE49-F238E27FC236}">
                    <a16:creationId xmlns:a16="http://schemas.microsoft.com/office/drawing/2014/main" id="{F80A2372-5797-4114-886B-DDFCB22807D8}"/>
                  </a:ext>
                </a:extLst>
              </p:cNvPr>
              <p:cNvSpPr>
                <a:spLocks/>
              </p:cNvSpPr>
              <p:nvPr/>
            </p:nvSpPr>
            <p:spPr bwMode="auto">
              <a:xfrm>
                <a:off x="5284" y="2917"/>
                <a:ext cx="32" cy="14"/>
              </a:xfrm>
              <a:custGeom>
                <a:avLst/>
                <a:gdLst>
                  <a:gd name="T0" fmla="*/ 15 w 32"/>
                  <a:gd name="T1" fmla="*/ 12 h 14"/>
                  <a:gd name="T2" fmla="*/ 20 w 32"/>
                  <a:gd name="T3" fmla="*/ 8 h 14"/>
                  <a:gd name="T4" fmla="*/ 24 w 32"/>
                  <a:gd name="T5" fmla="*/ 10 h 14"/>
                  <a:gd name="T6" fmla="*/ 26 w 32"/>
                  <a:gd name="T7" fmla="*/ 9 h 14"/>
                  <a:gd name="T8" fmla="*/ 28 w 32"/>
                  <a:gd name="T9" fmla="*/ 10 h 14"/>
                  <a:gd name="T10" fmla="*/ 32 w 32"/>
                  <a:gd name="T11" fmla="*/ 9 h 14"/>
                  <a:gd name="T12" fmla="*/ 31 w 32"/>
                  <a:gd name="T13" fmla="*/ 4 h 14"/>
                  <a:gd name="T14" fmla="*/ 27 w 32"/>
                  <a:gd name="T15" fmla="*/ 3 h 14"/>
                  <a:gd name="T16" fmla="*/ 26 w 32"/>
                  <a:gd name="T17" fmla="*/ 5 h 14"/>
                  <a:gd name="T18" fmla="*/ 26 w 32"/>
                  <a:gd name="T19" fmla="*/ 3 h 14"/>
                  <a:gd name="T20" fmla="*/ 23 w 32"/>
                  <a:gd name="T21" fmla="*/ 1 h 14"/>
                  <a:gd name="T22" fmla="*/ 20 w 32"/>
                  <a:gd name="T23" fmla="*/ 4 h 14"/>
                  <a:gd name="T24" fmla="*/ 19 w 32"/>
                  <a:gd name="T25" fmla="*/ 0 h 14"/>
                  <a:gd name="T26" fmla="*/ 16 w 32"/>
                  <a:gd name="T27" fmla="*/ 0 h 14"/>
                  <a:gd name="T28" fmla="*/ 14 w 32"/>
                  <a:gd name="T29" fmla="*/ 0 h 14"/>
                  <a:gd name="T30" fmla="*/ 14 w 32"/>
                  <a:gd name="T31" fmla="*/ 4 h 14"/>
                  <a:gd name="T32" fmla="*/ 19 w 32"/>
                  <a:gd name="T33" fmla="*/ 6 h 14"/>
                  <a:gd name="T34" fmla="*/ 17 w 32"/>
                  <a:gd name="T35" fmla="*/ 8 h 14"/>
                  <a:gd name="T36" fmla="*/ 14 w 32"/>
                  <a:gd name="T37" fmla="*/ 8 h 14"/>
                  <a:gd name="T38" fmla="*/ 11 w 32"/>
                  <a:gd name="T39" fmla="*/ 6 h 14"/>
                  <a:gd name="T40" fmla="*/ 6 w 32"/>
                  <a:gd name="T41" fmla="*/ 4 h 14"/>
                  <a:gd name="T42" fmla="*/ 1 w 32"/>
                  <a:gd name="T43" fmla="*/ 6 h 14"/>
                  <a:gd name="T44" fmla="*/ 0 w 32"/>
                  <a:gd name="T45" fmla="*/ 10 h 14"/>
                  <a:gd name="T46" fmla="*/ 2 w 32"/>
                  <a:gd name="T47" fmla="*/ 13 h 14"/>
                  <a:gd name="T48" fmla="*/ 5 w 32"/>
                  <a:gd name="T49" fmla="*/ 14 h 14"/>
                  <a:gd name="T50" fmla="*/ 10 w 32"/>
                  <a:gd name="T51" fmla="*/ 13 h 14"/>
                  <a:gd name="T52" fmla="*/ 12 w 32"/>
                  <a:gd name="T53" fmla="*/ 12 h 14"/>
                  <a:gd name="T54" fmla="*/ 15 w 32"/>
                  <a:gd name="T55" fmla="*/ 12 h 14"/>
                  <a:gd name="T56" fmla="*/ 15 w 32"/>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4">
                    <a:moveTo>
                      <a:pt x="15" y="12"/>
                    </a:moveTo>
                    <a:lnTo>
                      <a:pt x="20" y="8"/>
                    </a:lnTo>
                    <a:lnTo>
                      <a:pt x="24" y="10"/>
                    </a:lnTo>
                    <a:lnTo>
                      <a:pt x="26" y="9"/>
                    </a:lnTo>
                    <a:lnTo>
                      <a:pt x="28" y="10"/>
                    </a:lnTo>
                    <a:lnTo>
                      <a:pt x="32" y="9"/>
                    </a:lnTo>
                    <a:lnTo>
                      <a:pt x="31" y="4"/>
                    </a:lnTo>
                    <a:lnTo>
                      <a:pt x="27" y="3"/>
                    </a:lnTo>
                    <a:lnTo>
                      <a:pt x="26" y="5"/>
                    </a:lnTo>
                    <a:lnTo>
                      <a:pt x="26" y="3"/>
                    </a:lnTo>
                    <a:lnTo>
                      <a:pt x="23" y="1"/>
                    </a:lnTo>
                    <a:lnTo>
                      <a:pt x="20" y="4"/>
                    </a:lnTo>
                    <a:lnTo>
                      <a:pt x="19" y="0"/>
                    </a:lnTo>
                    <a:lnTo>
                      <a:pt x="16" y="0"/>
                    </a:lnTo>
                    <a:lnTo>
                      <a:pt x="14" y="0"/>
                    </a:lnTo>
                    <a:lnTo>
                      <a:pt x="14" y="4"/>
                    </a:lnTo>
                    <a:lnTo>
                      <a:pt x="19" y="6"/>
                    </a:lnTo>
                    <a:lnTo>
                      <a:pt x="17" y="8"/>
                    </a:lnTo>
                    <a:lnTo>
                      <a:pt x="14" y="8"/>
                    </a:lnTo>
                    <a:lnTo>
                      <a:pt x="11" y="6"/>
                    </a:lnTo>
                    <a:lnTo>
                      <a:pt x="6" y="4"/>
                    </a:lnTo>
                    <a:lnTo>
                      <a:pt x="1" y="6"/>
                    </a:lnTo>
                    <a:lnTo>
                      <a:pt x="0" y="10"/>
                    </a:lnTo>
                    <a:lnTo>
                      <a:pt x="2" y="13"/>
                    </a:lnTo>
                    <a:lnTo>
                      <a:pt x="5" y="14"/>
                    </a:lnTo>
                    <a:lnTo>
                      <a:pt x="10" y="13"/>
                    </a:lnTo>
                    <a:lnTo>
                      <a:pt x="12" y="12"/>
                    </a:lnTo>
                    <a:lnTo>
                      <a:pt x="15" y="12"/>
                    </a:lnTo>
                    <a:lnTo>
                      <a:pt x="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49" name="Freeform 149">
                <a:extLst>
                  <a:ext uri="{FF2B5EF4-FFF2-40B4-BE49-F238E27FC236}">
                    <a16:creationId xmlns:a16="http://schemas.microsoft.com/office/drawing/2014/main" id="{0B4C2171-554D-435F-90BA-C83D55ACB0B5}"/>
                  </a:ext>
                </a:extLst>
              </p:cNvPr>
              <p:cNvSpPr>
                <a:spLocks/>
              </p:cNvSpPr>
              <p:nvPr/>
            </p:nvSpPr>
            <p:spPr bwMode="auto">
              <a:xfrm>
                <a:off x="5290" y="2650"/>
                <a:ext cx="34" cy="41"/>
              </a:xfrm>
              <a:custGeom>
                <a:avLst/>
                <a:gdLst>
                  <a:gd name="T0" fmla="*/ 21 w 34"/>
                  <a:gd name="T1" fmla="*/ 23 h 41"/>
                  <a:gd name="T2" fmla="*/ 21 w 34"/>
                  <a:gd name="T3" fmla="*/ 19 h 41"/>
                  <a:gd name="T4" fmla="*/ 22 w 34"/>
                  <a:gd name="T5" fmla="*/ 18 h 41"/>
                  <a:gd name="T6" fmla="*/ 26 w 34"/>
                  <a:gd name="T7" fmla="*/ 18 h 41"/>
                  <a:gd name="T8" fmla="*/ 28 w 34"/>
                  <a:gd name="T9" fmla="*/ 15 h 41"/>
                  <a:gd name="T10" fmla="*/ 30 w 34"/>
                  <a:gd name="T11" fmla="*/ 14 h 41"/>
                  <a:gd name="T12" fmla="*/ 31 w 34"/>
                  <a:gd name="T13" fmla="*/ 14 h 41"/>
                  <a:gd name="T14" fmla="*/ 34 w 34"/>
                  <a:gd name="T15" fmla="*/ 10 h 41"/>
                  <a:gd name="T16" fmla="*/ 31 w 34"/>
                  <a:gd name="T17" fmla="*/ 6 h 41"/>
                  <a:gd name="T18" fmla="*/ 31 w 34"/>
                  <a:gd name="T19" fmla="*/ 0 h 41"/>
                  <a:gd name="T20" fmla="*/ 29 w 34"/>
                  <a:gd name="T21" fmla="*/ 6 h 41"/>
                  <a:gd name="T22" fmla="*/ 30 w 34"/>
                  <a:gd name="T23" fmla="*/ 8 h 41"/>
                  <a:gd name="T24" fmla="*/ 28 w 34"/>
                  <a:gd name="T25" fmla="*/ 6 h 41"/>
                  <a:gd name="T26" fmla="*/ 29 w 34"/>
                  <a:gd name="T27" fmla="*/ 8 h 41"/>
                  <a:gd name="T28" fmla="*/ 28 w 34"/>
                  <a:gd name="T29" fmla="*/ 10 h 41"/>
                  <a:gd name="T30" fmla="*/ 26 w 34"/>
                  <a:gd name="T31" fmla="*/ 11 h 41"/>
                  <a:gd name="T32" fmla="*/ 23 w 34"/>
                  <a:gd name="T33" fmla="*/ 15 h 41"/>
                  <a:gd name="T34" fmla="*/ 21 w 34"/>
                  <a:gd name="T35" fmla="*/ 16 h 41"/>
                  <a:gd name="T36" fmla="*/ 19 w 34"/>
                  <a:gd name="T37" fmla="*/ 18 h 41"/>
                  <a:gd name="T38" fmla="*/ 18 w 34"/>
                  <a:gd name="T39" fmla="*/ 20 h 41"/>
                  <a:gd name="T40" fmla="*/ 16 w 34"/>
                  <a:gd name="T41" fmla="*/ 23 h 41"/>
                  <a:gd name="T42" fmla="*/ 11 w 34"/>
                  <a:gd name="T43" fmla="*/ 28 h 41"/>
                  <a:gd name="T44" fmla="*/ 9 w 34"/>
                  <a:gd name="T45" fmla="*/ 29 h 41"/>
                  <a:gd name="T46" fmla="*/ 5 w 34"/>
                  <a:gd name="T47" fmla="*/ 31 h 41"/>
                  <a:gd name="T48" fmla="*/ 1 w 34"/>
                  <a:gd name="T49" fmla="*/ 37 h 41"/>
                  <a:gd name="T50" fmla="*/ 0 w 34"/>
                  <a:gd name="T51" fmla="*/ 41 h 41"/>
                  <a:gd name="T52" fmla="*/ 2 w 34"/>
                  <a:gd name="T53" fmla="*/ 40 h 41"/>
                  <a:gd name="T54" fmla="*/ 5 w 34"/>
                  <a:gd name="T55" fmla="*/ 36 h 41"/>
                  <a:gd name="T56" fmla="*/ 8 w 34"/>
                  <a:gd name="T57" fmla="*/ 36 h 41"/>
                  <a:gd name="T58" fmla="*/ 10 w 34"/>
                  <a:gd name="T59" fmla="*/ 34 h 41"/>
                  <a:gd name="T60" fmla="*/ 12 w 34"/>
                  <a:gd name="T61" fmla="*/ 32 h 41"/>
                  <a:gd name="T62" fmla="*/ 18 w 34"/>
                  <a:gd name="T63" fmla="*/ 28 h 41"/>
                  <a:gd name="T64" fmla="*/ 21 w 34"/>
                  <a:gd name="T65" fmla="*/ 23 h 41"/>
                  <a:gd name="T66" fmla="*/ 21 w 34"/>
                  <a:gd name="T6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1">
                    <a:moveTo>
                      <a:pt x="21" y="23"/>
                    </a:moveTo>
                    <a:lnTo>
                      <a:pt x="21" y="19"/>
                    </a:lnTo>
                    <a:lnTo>
                      <a:pt x="22" y="18"/>
                    </a:lnTo>
                    <a:lnTo>
                      <a:pt x="26" y="18"/>
                    </a:lnTo>
                    <a:lnTo>
                      <a:pt x="28" y="15"/>
                    </a:lnTo>
                    <a:lnTo>
                      <a:pt x="30" y="14"/>
                    </a:lnTo>
                    <a:lnTo>
                      <a:pt x="31" y="14"/>
                    </a:lnTo>
                    <a:lnTo>
                      <a:pt x="34" y="10"/>
                    </a:lnTo>
                    <a:lnTo>
                      <a:pt x="31" y="6"/>
                    </a:lnTo>
                    <a:lnTo>
                      <a:pt x="31" y="0"/>
                    </a:lnTo>
                    <a:lnTo>
                      <a:pt x="29" y="6"/>
                    </a:lnTo>
                    <a:lnTo>
                      <a:pt x="30" y="8"/>
                    </a:lnTo>
                    <a:lnTo>
                      <a:pt x="28" y="6"/>
                    </a:lnTo>
                    <a:lnTo>
                      <a:pt x="29" y="8"/>
                    </a:lnTo>
                    <a:lnTo>
                      <a:pt x="28" y="10"/>
                    </a:lnTo>
                    <a:lnTo>
                      <a:pt x="26" y="11"/>
                    </a:lnTo>
                    <a:lnTo>
                      <a:pt x="23" y="15"/>
                    </a:lnTo>
                    <a:lnTo>
                      <a:pt x="21" y="16"/>
                    </a:lnTo>
                    <a:lnTo>
                      <a:pt x="19" y="18"/>
                    </a:lnTo>
                    <a:lnTo>
                      <a:pt x="18" y="20"/>
                    </a:lnTo>
                    <a:lnTo>
                      <a:pt x="16" y="23"/>
                    </a:lnTo>
                    <a:lnTo>
                      <a:pt x="11" y="28"/>
                    </a:lnTo>
                    <a:lnTo>
                      <a:pt x="9" y="29"/>
                    </a:lnTo>
                    <a:lnTo>
                      <a:pt x="5" y="31"/>
                    </a:lnTo>
                    <a:lnTo>
                      <a:pt x="1" y="37"/>
                    </a:lnTo>
                    <a:lnTo>
                      <a:pt x="0" y="41"/>
                    </a:lnTo>
                    <a:lnTo>
                      <a:pt x="2" y="40"/>
                    </a:lnTo>
                    <a:lnTo>
                      <a:pt x="5" y="36"/>
                    </a:lnTo>
                    <a:lnTo>
                      <a:pt x="8" y="36"/>
                    </a:lnTo>
                    <a:lnTo>
                      <a:pt x="10" y="34"/>
                    </a:lnTo>
                    <a:lnTo>
                      <a:pt x="12" y="32"/>
                    </a:lnTo>
                    <a:lnTo>
                      <a:pt x="18" y="28"/>
                    </a:lnTo>
                    <a:lnTo>
                      <a:pt x="21" y="23"/>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0" name="Freeform 150">
                <a:extLst>
                  <a:ext uri="{FF2B5EF4-FFF2-40B4-BE49-F238E27FC236}">
                    <a16:creationId xmlns:a16="http://schemas.microsoft.com/office/drawing/2014/main" id="{62F186F1-2B6C-4BE1-A530-683C6E7C2022}"/>
                  </a:ext>
                </a:extLst>
              </p:cNvPr>
              <p:cNvSpPr>
                <a:spLocks/>
              </p:cNvSpPr>
              <p:nvPr/>
            </p:nvSpPr>
            <p:spPr bwMode="auto">
              <a:xfrm>
                <a:off x="5293" y="2917"/>
                <a:ext cx="3" cy="4"/>
              </a:xfrm>
              <a:custGeom>
                <a:avLst/>
                <a:gdLst>
                  <a:gd name="T0" fmla="*/ 1 w 3"/>
                  <a:gd name="T1" fmla="*/ 4 h 4"/>
                  <a:gd name="T2" fmla="*/ 3 w 3"/>
                  <a:gd name="T3" fmla="*/ 0 h 4"/>
                  <a:gd name="T4" fmla="*/ 0 w 3"/>
                  <a:gd name="T5" fmla="*/ 1 h 4"/>
                  <a:gd name="T6" fmla="*/ 1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lnTo>
                      <a:pt x="3"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1" name="Freeform 151">
                <a:extLst>
                  <a:ext uri="{FF2B5EF4-FFF2-40B4-BE49-F238E27FC236}">
                    <a16:creationId xmlns:a16="http://schemas.microsoft.com/office/drawing/2014/main" id="{4F634D53-96FC-4E1B-B9CE-CF23D67CA1CF}"/>
                  </a:ext>
                </a:extLst>
              </p:cNvPr>
              <p:cNvSpPr>
                <a:spLocks/>
              </p:cNvSpPr>
              <p:nvPr/>
            </p:nvSpPr>
            <p:spPr bwMode="auto">
              <a:xfrm>
                <a:off x="5311" y="2782"/>
                <a:ext cx="89" cy="101"/>
              </a:xfrm>
              <a:custGeom>
                <a:avLst/>
                <a:gdLst>
                  <a:gd name="T0" fmla="*/ 29 w 89"/>
                  <a:gd name="T1" fmla="*/ 61 h 101"/>
                  <a:gd name="T2" fmla="*/ 31 w 89"/>
                  <a:gd name="T3" fmla="*/ 68 h 101"/>
                  <a:gd name="T4" fmla="*/ 36 w 89"/>
                  <a:gd name="T5" fmla="*/ 79 h 101"/>
                  <a:gd name="T6" fmla="*/ 38 w 89"/>
                  <a:gd name="T7" fmla="*/ 87 h 101"/>
                  <a:gd name="T8" fmla="*/ 44 w 89"/>
                  <a:gd name="T9" fmla="*/ 88 h 101"/>
                  <a:gd name="T10" fmla="*/ 55 w 89"/>
                  <a:gd name="T11" fmla="*/ 84 h 101"/>
                  <a:gd name="T12" fmla="*/ 56 w 89"/>
                  <a:gd name="T13" fmla="*/ 80 h 101"/>
                  <a:gd name="T14" fmla="*/ 49 w 89"/>
                  <a:gd name="T15" fmla="*/ 74 h 101"/>
                  <a:gd name="T16" fmla="*/ 50 w 89"/>
                  <a:gd name="T17" fmla="*/ 71 h 101"/>
                  <a:gd name="T18" fmla="*/ 49 w 89"/>
                  <a:gd name="T19" fmla="*/ 65 h 101"/>
                  <a:gd name="T20" fmla="*/ 35 w 89"/>
                  <a:gd name="T21" fmla="*/ 51 h 101"/>
                  <a:gd name="T22" fmla="*/ 41 w 89"/>
                  <a:gd name="T23" fmla="*/ 49 h 101"/>
                  <a:gd name="T24" fmla="*/ 51 w 89"/>
                  <a:gd name="T25" fmla="*/ 42 h 101"/>
                  <a:gd name="T26" fmla="*/ 62 w 89"/>
                  <a:gd name="T27" fmla="*/ 38 h 101"/>
                  <a:gd name="T28" fmla="*/ 60 w 89"/>
                  <a:gd name="T29" fmla="*/ 31 h 101"/>
                  <a:gd name="T30" fmla="*/ 47 w 89"/>
                  <a:gd name="T31" fmla="*/ 34 h 101"/>
                  <a:gd name="T32" fmla="*/ 39 w 89"/>
                  <a:gd name="T33" fmla="*/ 34 h 101"/>
                  <a:gd name="T34" fmla="*/ 32 w 89"/>
                  <a:gd name="T35" fmla="*/ 44 h 101"/>
                  <a:gd name="T36" fmla="*/ 25 w 89"/>
                  <a:gd name="T37" fmla="*/ 39 h 101"/>
                  <a:gd name="T38" fmla="*/ 18 w 89"/>
                  <a:gd name="T39" fmla="*/ 32 h 101"/>
                  <a:gd name="T40" fmla="*/ 22 w 89"/>
                  <a:gd name="T41" fmla="*/ 17 h 101"/>
                  <a:gd name="T42" fmla="*/ 30 w 89"/>
                  <a:gd name="T43" fmla="*/ 17 h 101"/>
                  <a:gd name="T44" fmla="*/ 35 w 89"/>
                  <a:gd name="T45" fmla="*/ 17 h 101"/>
                  <a:gd name="T46" fmla="*/ 43 w 89"/>
                  <a:gd name="T47" fmla="*/ 17 h 101"/>
                  <a:gd name="T48" fmla="*/ 61 w 89"/>
                  <a:gd name="T49" fmla="*/ 20 h 101"/>
                  <a:gd name="T50" fmla="*/ 78 w 89"/>
                  <a:gd name="T51" fmla="*/ 16 h 101"/>
                  <a:gd name="T52" fmla="*/ 86 w 89"/>
                  <a:gd name="T53" fmla="*/ 6 h 101"/>
                  <a:gd name="T54" fmla="*/ 84 w 89"/>
                  <a:gd name="T55" fmla="*/ 0 h 101"/>
                  <a:gd name="T56" fmla="*/ 79 w 89"/>
                  <a:gd name="T57" fmla="*/ 7 h 101"/>
                  <a:gd name="T58" fmla="*/ 68 w 89"/>
                  <a:gd name="T59" fmla="*/ 12 h 101"/>
                  <a:gd name="T60" fmla="*/ 58 w 89"/>
                  <a:gd name="T61" fmla="*/ 11 h 101"/>
                  <a:gd name="T62" fmla="*/ 43 w 89"/>
                  <a:gd name="T63" fmla="*/ 8 h 101"/>
                  <a:gd name="T64" fmla="*/ 34 w 89"/>
                  <a:gd name="T65" fmla="*/ 6 h 101"/>
                  <a:gd name="T66" fmla="*/ 27 w 89"/>
                  <a:gd name="T67" fmla="*/ 10 h 101"/>
                  <a:gd name="T68" fmla="*/ 17 w 89"/>
                  <a:gd name="T69" fmla="*/ 14 h 101"/>
                  <a:gd name="T70" fmla="*/ 14 w 89"/>
                  <a:gd name="T71" fmla="*/ 21 h 101"/>
                  <a:gd name="T72" fmla="*/ 14 w 89"/>
                  <a:gd name="T73" fmla="*/ 28 h 101"/>
                  <a:gd name="T74" fmla="*/ 15 w 89"/>
                  <a:gd name="T75" fmla="*/ 36 h 101"/>
                  <a:gd name="T76" fmla="*/ 7 w 89"/>
                  <a:gd name="T77" fmla="*/ 44 h 101"/>
                  <a:gd name="T78" fmla="*/ 5 w 89"/>
                  <a:gd name="T79" fmla="*/ 54 h 101"/>
                  <a:gd name="T80" fmla="*/ 0 w 89"/>
                  <a:gd name="T81" fmla="*/ 62 h 101"/>
                  <a:gd name="T82" fmla="*/ 1 w 89"/>
                  <a:gd name="T83" fmla="*/ 72 h 101"/>
                  <a:gd name="T84" fmla="*/ 10 w 89"/>
                  <a:gd name="T85" fmla="*/ 72 h 101"/>
                  <a:gd name="T86" fmla="*/ 12 w 89"/>
                  <a:gd name="T87" fmla="*/ 84 h 101"/>
                  <a:gd name="T88" fmla="*/ 8 w 89"/>
                  <a:gd name="T89" fmla="*/ 94 h 101"/>
                  <a:gd name="T90" fmla="*/ 12 w 89"/>
                  <a:gd name="T91" fmla="*/ 100 h 101"/>
                  <a:gd name="T92" fmla="*/ 23 w 89"/>
                  <a:gd name="T93" fmla="*/ 99 h 101"/>
                  <a:gd name="T94" fmla="*/ 22 w 89"/>
                  <a:gd name="T95" fmla="*/ 91 h 101"/>
                  <a:gd name="T96" fmla="*/ 23 w 89"/>
                  <a:gd name="T97" fmla="*/ 74 h 101"/>
                  <a:gd name="T98" fmla="*/ 21 w 89"/>
                  <a:gd name="T99"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01">
                    <a:moveTo>
                      <a:pt x="21" y="64"/>
                    </a:moveTo>
                    <a:lnTo>
                      <a:pt x="26" y="61"/>
                    </a:lnTo>
                    <a:lnTo>
                      <a:pt x="29" y="61"/>
                    </a:lnTo>
                    <a:lnTo>
                      <a:pt x="31" y="61"/>
                    </a:lnTo>
                    <a:lnTo>
                      <a:pt x="32" y="64"/>
                    </a:lnTo>
                    <a:lnTo>
                      <a:pt x="31" y="68"/>
                    </a:lnTo>
                    <a:lnTo>
                      <a:pt x="29" y="71"/>
                    </a:lnTo>
                    <a:lnTo>
                      <a:pt x="31" y="74"/>
                    </a:lnTo>
                    <a:lnTo>
                      <a:pt x="36" y="79"/>
                    </a:lnTo>
                    <a:lnTo>
                      <a:pt x="39" y="79"/>
                    </a:lnTo>
                    <a:lnTo>
                      <a:pt x="39" y="81"/>
                    </a:lnTo>
                    <a:lnTo>
                      <a:pt x="38" y="87"/>
                    </a:lnTo>
                    <a:lnTo>
                      <a:pt x="40" y="89"/>
                    </a:lnTo>
                    <a:lnTo>
                      <a:pt x="42" y="90"/>
                    </a:lnTo>
                    <a:lnTo>
                      <a:pt x="44" y="88"/>
                    </a:lnTo>
                    <a:lnTo>
                      <a:pt x="47" y="85"/>
                    </a:lnTo>
                    <a:lnTo>
                      <a:pt x="52" y="84"/>
                    </a:lnTo>
                    <a:lnTo>
                      <a:pt x="55" y="84"/>
                    </a:lnTo>
                    <a:lnTo>
                      <a:pt x="53" y="83"/>
                    </a:lnTo>
                    <a:lnTo>
                      <a:pt x="57" y="82"/>
                    </a:lnTo>
                    <a:lnTo>
                      <a:pt x="56" y="80"/>
                    </a:lnTo>
                    <a:lnTo>
                      <a:pt x="53" y="79"/>
                    </a:lnTo>
                    <a:lnTo>
                      <a:pt x="51" y="76"/>
                    </a:lnTo>
                    <a:lnTo>
                      <a:pt x="49" y="74"/>
                    </a:lnTo>
                    <a:lnTo>
                      <a:pt x="48" y="72"/>
                    </a:lnTo>
                    <a:lnTo>
                      <a:pt x="49" y="71"/>
                    </a:lnTo>
                    <a:lnTo>
                      <a:pt x="50" y="71"/>
                    </a:lnTo>
                    <a:lnTo>
                      <a:pt x="49" y="68"/>
                    </a:lnTo>
                    <a:lnTo>
                      <a:pt x="51" y="67"/>
                    </a:lnTo>
                    <a:lnTo>
                      <a:pt x="49" y="65"/>
                    </a:lnTo>
                    <a:lnTo>
                      <a:pt x="41" y="54"/>
                    </a:lnTo>
                    <a:lnTo>
                      <a:pt x="38" y="51"/>
                    </a:lnTo>
                    <a:lnTo>
                      <a:pt x="35" y="51"/>
                    </a:lnTo>
                    <a:lnTo>
                      <a:pt x="35" y="48"/>
                    </a:lnTo>
                    <a:lnTo>
                      <a:pt x="38" y="50"/>
                    </a:lnTo>
                    <a:lnTo>
                      <a:pt x="41" y="49"/>
                    </a:lnTo>
                    <a:lnTo>
                      <a:pt x="43" y="47"/>
                    </a:lnTo>
                    <a:lnTo>
                      <a:pt x="48" y="45"/>
                    </a:lnTo>
                    <a:lnTo>
                      <a:pt x="51" y="42"/>
                    </a:lnTo>
                    <a:lnTo>
                      <a:pt x="55" y="38"/>
                    </a:lnTo>
                    <a:lnTo>
                      <a:pt x="58" y="36"/>
                    </a:lnTo>
                    <a:lnTo>
                      <a:pt x="62" y="38"/>
                    </a:lnTo>
                    <a:lnTo>
                      <a:pt x="65" y="36"/>
                    </a:lnTo>
                    <a:lnTo>
                      <a:pt x="64" y="32"/>
                    </a:lnTo>
                    <a:lnTo>
                      <a:pt x="60" y="31"/>
                    </a:lnTo>
                    <a:lnTo>
                      <a:pt x="58" y="32"/>
                    </a:lnTo>
                    <a:lnTo>
                      <a:pt x="56" y="34"/>
                    </a:lnTo>
                    <a:lnTo>
                      <a:pt x="47" y="34"/>
                    </a:lnTo>
                    <a:lnTo>
                      <a:pt x="44" y="37"/>
                    </a:lnTo>
                    <a:lnTo>
                      <a:pt x="41" y="37"/>
                    </a:lnTo>
                    <a:lnTo>
                      <a:pt x="39" y="34"/>
                    </a:lnTo>
                    <a:lnTo>
                      <a:pt x="36" y="37"/>
                    </a:lnTo>
                    <a:lnTo>
                      <a:pt x="33" y="40"/>
                    </a:lnTo>
                    <a:lnTo>
                      <a:pt x="32" y="44"/>
                    </a:lnTo>
                    <a:lnTo>
                      <a:pt x="27" y="42"/>
                    </a:lnTo>
                    <a:lnTo>
                      <a:pt x="25" y="41"/>
                    </a:lnTo>
                    <a:lnTo>
                      <a:pt x="25" y="39"/>
                    </a:lnTo>
                    <a:lnTo>
                      <a:pt x="23" y="36"/>
                    </a:lnTo>
                    <a:lnTo>
                      <a:pt x="19" y="36"/>
                    </a:lnTo>
                    <a:lnTo>
                      <a:pt x="18" y="32"/>
                    </a:lnTo>
                    <a:lnTo>
                      <a:pt x="17" y="27"/>
                    </a:lnTo>
                    <a:lnTo>
                      <a:pt x="19" y="21"/>
                    </a:lnTo>
                    <a:lnTo>
                      <a:pt x="22" y="17"/>
                    </a:lnTo>
                    <a:lnTo>
                      <a:pt x="24" y="16"/>
                    </a:lnTo>
                    <a:lnTo>
                      <a:pt x="26" y="16"/>
                    </a:lnTo>
                    <a:lnTo>
                      <a:pt x="30" y="17"/>
                    </a:lnTo>
                    <a:lnTo>
                      <a:pt x="32" y="17"/>
                    </a:lnTo>
                    <a:lnTo>
                      <a:pt x="34" y="17"/>
                    </a:lnTo>
                    <a:lnTo>
                      <a:pt x="35" y="17"/>
                    </a:lnTo>
                    <a:lnTo>
                      <a:pt x="38" y="16"/>
                    </a:lnTo>
                    <a:lnTo>
                      <a:pt x="40" y="16"/>
                    </a:lnTo>
                    <a:lnTo>
                      <a:pt x="43" y="17"/>
                    </a:lnTo>
                    <a:lnTo>
                      <a:pt x="45" y="17"/>
                    </a:lnTo>
                    <a:lnTo>
                      <a:pt x="59" y="16"/>
                    </a:lnTo>
                    <a:lnTo>
                      <a:pt x="61" y="20"/>
                    </a:lnTo>
                    <a:lnTo>
                      <a:pt x="67" y="20"/>
                    </a:lnTo>
                    <a:lnTo>
                      <a:pt x="76" y="19"/>
                    </a:lnTo>
                    <a:lnTo>
                      <a:pt x="78" y="16"/>
                    </a:lnTo>
                    <a:lnTo>
                      <a:pt x="79" y="14"/>
                    </a:lnTo>
                    <a:lnTo>
                      <a:pt x="85" y="8"/>
                    </a:lnTo>
                    <a:lnTo>
                      <a:pt x="86" y="6"/>
                    </a:lnTo>
                    <a:lnTo>
                      <a:pt x="89" y="4"/>
                    </a:lnTo>
                    <a:lnTo>
                      <a:pt x="87" y="0"/>
                    </a:lnTo>
                    <a:lnTo>
                      <a:pt x="84" y="0"/>
                    </a:lnTo>
                    <a:lnTo>
                      <a:pt x="83" y="4"/>
                    </a:lnTo>
                    <a:lnTo>
                      <a:pt x="79" y="5"/>
                    </a:lnTo>
                    <a:lnTo>
                      <a:pt x="79" y="7"/>
                    </a:lnTo>
                    <a:lnTo>
                      <a:pt x="76" y="8"/>
                    </a:lnTo>
                    <a:lnTo>
                      <a:pt x="74" y="11"/>
                    </a:lnTo>
                    <a:lnTo>
                      <a:pt x="68" y="12"/>
                    </a:lnTo>
                    <a:lnTo>
                      <a:pt x="64" y="11"/>
                    </a:lnTo>
                    <a:lnTo>
                      <a:pt x="60" y="11"/>
                    </a:lnTo>
                    <a:lnTo>
                      <a:pt x="58" y="11"/>
                    </a:lnTo>
                    <a:lnTo>
                      <a:pt x="56" y="12"/>
                    </a:lnTo>
                    <a:lnTo>
                      <a:pt x="50" y="10"/>
                    </a:lnTo>
                    <a:lnTo>
                      <a:pt x="43" y="8"/>
                    </a:lnTo>
                    <a:lnTo>
                      <a:pt x="38" y="10"/>
                    </a:lnTo>
                    <a:lnTo>
                      <a:pt x="36" y="6"/>
                    </a:lnTo>
                    <a:lnTo>
                      <a:pt x="34" y="6"/>
                    </a:lnTo>
                    <a:lnTo>
                      <a:pt x="31" y="5"/>
                    </a:lnTo>
                    <a:lnTo>
                      <a:pt x="29" y="7"/>
                    </a:lnTo>
                    <a:lnTo>
                      <a:pt x="27" y="10"/>
                    </a:lnTo>
                    <a:lnTo>
                      <a:pt x="25" y="12"/>
                    </a:lnTo>
                    <a:lnTo>
                      <a:pt x="19" y="13"/>
                    </a:lnTo>
                    <a:lnTo>
                      <a:pt x="17" y="14"/>
                    </a:lnTo>
                    <a:lnTo>
                      <a:pt x="17" y="16"/>
                    </a:lnTo>
                    <a:lnTo>
                      <a:pt x="15" y="19"/>
                    </a:lnTo>
                    <a:lnTo>
                      <a:pt x="14" y="21"/>
                    </a:lnTo>
                    <a:lnTo>
                      <a:pt x="15" y="23"/>
                    </a:lnTo>
                    <a:lnTo>
                      <a:pt x="12" y="23"/>
                    </a:lnTo>
                    <a:lnTo>
                      <a:pt x="14" y="28"/>
                    </a:lnTo>
                    <a:lnTo>
                      <a:pt x="14" y="30"/>
                    </a:lnTo>
                    <a:lnTo>
                      <a:pt x="15" y="33"/>
                    </a:lnTo>
                    <a:lnTo>
                      <a:pt x="15" y="36"/>
                    </a:lnTo>
                    <a:lnTo>
                      <a:pt x="14" y="32"/>
                    </a:lnTo>
                    <a:lnTo>
                      <a:pt x="8" y="40"/>
                    </a:lnTo>
                    <a:lnTo>
                      <a:pt x="7" y="44"/>
                    </a:lnTo>
                    <a:lnTo>
                      <a:pt x="8" y="48"/>
                    </a:lnTo>
                    <a:lnTo>
                      <a:pt x="6" y="51"/>
                    </a:lnTo>
                    <a:lnTo>
                      <a:pt x="5" y="54"/>
                    </a:lnTo>
                    <a:lnTo>
                      <a:pt x="5" y="57"/>
                    </a:lnTo>
                    <a:lnTo>
                      <a:pt x="2" y="59"/>
                    </a:lnTo>
                    <a:lnTo>
                      <a:pt x="0" y="62"/>
                    </a:lnTo>
                    <a:lnTo>
                      <a:pt x="1" y="64"/>
                    </a:lnTo>
                    <a:lnTo>
                      <a:pt x="0" y="66"/>
                    </a:lnTo>
                    <a:lnTo>
                      <a:pt x="1" y="72"/>
                    </a:lnTo>
                    <a:lnTo>
                      <a:pt x="5" y="72"/>
                    </a:lnTo>
                    <a:lnTo>
                      <a:pt x="7" y="71"/>
                    </a:lnTo>
                    <a:lnTo>
                      <a:pt x="10" y="72"/>
                    </a:lnTo>
                    <a:lnTo>
                      <a:pt x="9" y="74"/>
                    </a:lnTo>
                    <a:lnTo>
                      <a:pt x="12" y="79"/>
                    </a:lnTo>
                    <a:lnTo>
                      <a:pt x="12" y="84"/>
                    </a:lnTo>
                    <a:lnTo>
                      <a:pt x="10" y="90"/>
                    </a:lnTo>
                    <a:lnTo>
                      <a:pt x="9" y="92"/>
                    </a:lnTo>
                    <a:lnTo>
                      <a:pt x="8" y="94"/>
                    </a:lnTo>
                    <a:lnTo>
                      <a:pt x="8" y="96"/>
                    </a:lnTo>
                    <a:lnTo>
                      <a:pt x="9" y="99"/>
                    </a:lnTo>
                    <a:lnTo>
                      <a:pt x="12" y="100"/>
                    </a:lnTo>
                    <a:lnTo>
                      <a:pt x="14" y="101"/>
                    </a:lnTo>
                    <a:lnTo>
                      <a:pt x="17" y="100"/>
                    </a:lnTo>
                    <a:lnTo>
                      <a:pt x="23" y="99"/>
                    </a:lnTo>
                    <a:lnTo>
                      <a:pt x="22" y="97"/>
                    </a:lnTo>
                    <a:lnTo>
                      <a:pt x="21" y="93"/>
                    </a:lnTo>
                    <a:lnTo>
                      <a:pt x="22" y="91"/>
                    </a:lnTo>
                    <a:lnTo>
                      <a:pt x="23" y="89"/>
                    </a:lnTo>
                    <a:lnTo>
                      <a:pt x="22" y="77"/>
                    </a:lnTo>
                    <a:lnTo>
                      <a:pt x="23" y="74"/>
                    </a:lnTo>
                    <a:lnTo>
                      <a:pt x="23" y="70"/>
                    </a:lnTo>
                    <a:lnTo>
                      <a:pt x="21" y="66"/>
                    </a:lnTo>
                    <a:lnTo>
                      <a:pt x="21" y="64"/>
                    </a:lnTo>
                    <a:lnTo>
                      <a:pt x="2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2" name="Freeform 152">
                <a:extLst>
                  <a:ext uri="{FF2B5EF4-FFF2-40B4-BE49-F238E27FC236}">
                    <a16:creationId xmlns:a16="http://schemas.microsoft.com/office/drawing/2014/main" id="{B98B9AF4-05EB-4247-B439-6F2E581BB1C9}"/>
                  </a:ext>
                </a:extLst>
              </p:cNvPr>
              <p:cNvSpPr>
                <a:spLocks/>
              </p:cNvSpPr>
              <p:nvPr/>
            </p:nvSpPr>
            <p:spPr bwMode="auto">
              <a:xfrm>
                <a:off x="5313" y="2934"/>
                <a:ext cx="27" cy="13"/>
              </a:xfrm>
              <a:custGeom>
                <a:avLst/>
                <a:gdLst>
                  <a:gd name="T0" fmla="*/ 27 w 27"/>
                  <a:gd name="T1" fmla="*/ 9 h 13"/>
                  <a:gd name="T2" fmla="*/ 23 w 27"/>
                  <a:gd name="T3" fmla="*/ 7 h 13"/>
                  <a:gd name="T4" fmla="*/ 21 w 27"/>
                  <a:gd name="T5" fmla="*/ 4 h 13"/>
                  <a:gd name="T6" fmla="*/ 19 w 27"/>
                  <a:gd name="T7" fmla="*/ 5 h 13"/>
                  <a:gd name="T8" fmla="*/ 15 w 27"/>
                  <a:gd name="T9" fmla="*/ 0 h 13"/>
                  <a:gd name="T10" fmla="*/ 12 w 27"/>
                  <a:gd name="T11" fmla="*/ 0 h 13"/>
                  <a:gd name="T12" fmla="*/ 10 w 27"/>
                  <a:gd name="T13" fmla="*/ 0 h 13"/>
                  <a:gd name="T14" fmla="*/ 4 w 27"/>
                  <a:gd name="T15" fmla="*/ 0 h 13"/>
                  <a:gd name="T16" fmla="*/ 2 w 27"/>
                  <a:gd name="T17" fmla="*/ 1 h 13"/>
                  <a:gd name="T18" fmla="*/ 0 w 27"/>
                  <a:gd name="T19" fmla="*/ 3 h 13"/>
                  <a:gd name="T20" fmla="*/ 2 w 27"/>
                  <a:gd name="T21" fmla="*/ 5 h 13"/>
                  <a:gd name="T22" fmla="*/ 3 w 27"/>
                  <a:gd name="T23" fmla="*/ 5 h 13"/>
                  <a:gd name="T24" fmla="*/ 8 w 27"/>
                  <a:gd name="T25" fmla="*/ 6 h 13"/>
                  <a:gd name="T26" fmla="*/ 15 w 27"/>
                  <a:gd name="T27" fmla="*/ 9 h 13"/>
                  <a:gd name="T28" fmla="*/ 17 w 27"/>
                  <a:gd name="T29" fmla="*/ 12 h 13"/>
                  <a:gd name="T30" fmla="*/ 20 w 27"/>
                  <a:gd name="T31" fmla="*/ 13 h 13"/>
                  <a:gd name="T32" fmla="*/ 25 w 27"/>
                  <a:gd name="T33" fmla="*/ 12 h 13"/>
                  <a:gd name="T34" fmla="*/ 27 w 27"/>
                  <a:gd name="T35" fmla="*/ 9 h 13"/>
                  <a:gd name="T36" fmla="*/ 27 w 27"/>
                  <a:gd name="T3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3">
                    <a:moveTo>
                      <a:pt x="27" y="9"/>
                    </a:moveTo>
                    <a:lnTo>
                      <a:pt x="23" y="7"/>
                    </a:lnTo>
                    <a:lnTo>
                      <a:pt x="21" y="4"/>
                    </a:lnTo>
                    <a:lnTo>
                      <a:pt x="19" y="5"/>
                    </a:lnTo>
                    <a:lnTo>
                      <a:pt x="15" y="0"/>
                    </a:lnTo>
                    <a:lnTo>
                      <a:pt x="12" y="0"/>
                    </a:lnTo>
                    <a:lnTo>
                      <a:pt x="10" y="0"/>
                    </a:lnTo>
                    <a:lnTo>
                      <a:pt x="4" y="0"/>
                    </a:lnTo>
                    <a:lnTo>
                      <a:pt x="2" y="1"/>
                    </a:lnTo>
                    <a:lnTo>
                      <a:pt x="0" y="3"/>
                    </a:lnTo>
                    <a:lnTo>
                      <a:pt x="2" y="5"/>
                    </a:lnTo>
                    <a:lnTo>
                      <a:pt x="3" y="5"/>
                    </a:lnTo>
                    <a:lnTo>
                      <a:pt x="8" y="6"/>
                    </a:lnTo>
                    <a:lnTo>
                      <a:pt x="15" y="9"/>
                    </a:lnTo>
                    <a:lnTo>
                      <a:pt x="17" y="12"/>
                    </a:lnTo>
                    <a:lnTo>
                      <a:pt x="20" y="13"/>
                    </a:lnTo>
                    <a:lnTo>
                      <a:pt x="25" y="12"/>
                    </a:lnTo>
                    <a:lnTo>
                      <a:pt x="27" y="9"/>
                    </a:ln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3" name="Freeform 153">
                <a:extLst>
                  <a:ext uri="{FF2B5EF4-FFF2-40B4-BE49-F238E27FC236}">
                    <a16:creationId xmlns:a16="http://schemas.microsoft.com/office/drawing/2014/main" id="{A4B8A7F2-C9BC-46D4-ADA7-457906D7AA16}"/>
                  </a:ext>
                </a:extLst>
              </p:cNvPr>
              <p:cNvSpPr>
                <a:spLocks/>
              </p:cNvSpPr>
              <p:nvPr/>
            </p:nvSpPr>
            <p:spPr bwMode="auto">
              <a:xfrm>
                <a:off x="5325" y="2548"/>
                <a:ext cx="60" cy="84"/>
              </a:xfrm>
              <a:custGeom>
                <a:avLst/>
                <a:gdLst>
                  <a:gd name="T0" fmla="*/ 9 w 60"/>
                  <a:gd name="T1" fmla="*/ 22 h 84"/>
                  <a:gd name="T2" fmla="*/ 8 w 60"/>
                  <a:gd name="T3" fmla="*/ 31 h 84"/>
                  <a:gd name="T4" fmla="*/ 8 w 60"/>
                  <a:gd name="T5" fmla="*/ 35 h 84"/>
                  <a:gd name="T6" fmla="*/ 2 w 60"/>
                  <a:gd name="T7" fmla="*/ 33 h 84"/>
                  <a:gd name="T8" fmla="*/ 0 w 60"/>
                  <a:gd name="T9" fmla="*/ 35 h 84"/>
                  <a:gd name="T10" fmla="*/ 1 w 60"/>
                  <a:gd name="T11" fmla="*/ 40 h 84"/>
                  <a:gd name="T12" fmla="*/ 2 w 60"/>
                  <a:gd name="T13" fmla="*/ 41 h 84"/>
                  <a:gd name="T14" fmla="*/ 3 w 60"/>
                  <a:gd name="T15" fmla="*/ 48 h 84"/>
                  <a:gd name="T16" fmla="*/ 7 w 60"/>
                  <a:gd name="T17" fmla="*/ 53 h 84"/>
                  <a:gd name="T18" fmla="*/ 8 w 60"/>
                  <a:gd name="T19" fmla="*/ 58 h 84"/>
                  <a:gd name="T20" fmla="*/ 11 w 60"/>
                  <a:gd name="T21" fmla="*/ 56 h 84"/>
                  <a:gd name="T22" fmla="*/ 12 w 60"/>
                  <a:gd name="T23" fmla="*/ 54 h 84"/>
                  <a:gd name="T24" fmla="*/ 16 w 60"/>
                  <a:gd name="T25" fmla="*/ 56 h 84"/>
                  <a:gd name="T26" fmla="*/ 16 w 60"/>
                  <a:gd name="T27" fmla="*/ 58 h 84"/>
                  <a:gd name="T28" fmla="*/ 11 w 60"/>
                  <a:gd name="T29" fmla="*/ 63 h 84"/>
                  <a:gd name="T30" fmla="*/ 16 w 60"/>
                  <a:gd name="T31" fmla="*/ 66 h 84"/>
                  <a:gd name="T32" fmla="*/ 18 w 60"/>
                  <a:gd name="T33" fmla="*/ 70 h 84"/>
                  <a:gd name="T34" fmla="*/ 22 w 60"/>
                  <a:gd name="T35" fmla="*/ 67 h 84"/>
                  <a:gd name="T36" fmla="*/ 26 w 60"/>
                  <a:gd name="T37" fmla="*/ 66 h 84"/>
                  <a:gd name="T38" fmla="*/ 31 w 60"/>
                  <a:gd name="T39" fmla="*/ 68 h 84"/>
                  <a:gd name="T40" fmla="*/ 37 w 60"/>
                  <a:gd name="T41" fmla="*/ 73 h 84"/>
                  <a:gd name="T42" fmla="*/ 39 w 60"/>
                  <a:gd name="T43" fmla="*/ 76 h 84"/>
                  <a:gd name="T44" fmla="*/ 37 w 60"/>
                  <a:gd name="T45" fmla="*/ 70 h 84"/>
                  <a:gd name="T46" fmla="*/ 36 w 60"/>
                  <a:gd name="T47" fmla="*/ 66 h 84"/>
                  <a:gd name="T48" fmla="*/ 41 w 60"/>
                  <a:gd name="T49" fmla="*/ 68 h 84"/>
                  <a:gd name="T50" fmla="*/ 46 w 60"/>
                  <a:gd name="T51" fmla="*/ 73 h 84"/>
                  <a:gd name="T52" fmla="*/ 48 w 60"/>
                  <a:gd name="T53" fmla="*/ 78 h 84"/>
                  <a:gd name="T54" fmla="*/ 58 w 60"/>
                  <a:gd name="T55" fmla="*/ 80 h 84"/>
                  <a:gd name="T56" fmla="*/ 56 w 60"/>
                  <a:gd name="T57" fmla="*/ 84 h 84"/>
                  <a:gd name="T58" fmla="*/ 60 w 60"/>
                  <a:gd name="T59" fmla="*/ 78 h 84"/>
                  <a:gd name="T60" fmla="*/ 54 w 60"/>
                  <a:gd name="T61" fmla="*/ 74 h 84"/>
                  <a:gd name="T62" fmla="*/ 52 w 60"/>
                  <a:gd name="T63" fmla="*/ 71 h 84"/>
                  <a:gd name="T64" fmla="*/ 56 w 60"/>
                  <a:gd name="T65" fmla="*/ 68 h 84"/>
                  <a:gd name="T66" fmla="*/ 51 w 60"/>
                  <a:gd name="T67" fmla="*/ 66 h 84"/>
                  <a:gd name="T68" fmla="*/ 48 w 60"/>
                  <a:gd name="T69" fmla="*/ 67 h 84"/>
                  <a:gd name="T70" fmla="*/ 46 w 60"/>
                  <a:gd name="T71" fmla="*/ 69 h 84"/>
                  <a:gd name="T72" fmla="*/ 45 w 60"/>
                  <a:gd name="T73" fmla="*/ 65 h 84"/>
                  <a:gd name="T74" fmla="*/ 42 w 60"/>
                  <a:gd name="T75" fmla="*/ 61 h 84"/>
                  <a:gd name="T76" fmla="*/ 35 w 60"/>
                  <a:gd name="T77" fmla="*/ 63 h 84"/>
                  <a:gd name="T78" fmla="*/ 35 w 60"/>
                  <a:gd name="T79" fmla="*/ 65 h 84"/>
                  <a:gd name="T80" fmla="*/ 29 w 60"/>
                  <a:gd name="T81" fmla="*/ 65 h 84"/>
                  <a:gd name="T82" fmla="*/ 26 w 60"/>
                  <a:gd name="T83" fmla="*/ 60 h 84"/>
                  <a:gd name="T84" fmla="*/ 25 w 60"/>
                  <a:gd name="T85" fmla="*/ 57 h 84"/>
                  <a:gd name="T86" fmla="*/ 25 w 60"/>
                  <a:gd name="T87" fmla="*/ 53 h 84"/>
                  <a:gd name="T88" fmla="*/ 22 w 60"/>
                  <a:gd name="T89" fmla="*/ 48 h 84"/>
                  <a:gd name="T90" fmla="*/ 25 w 60"/>
                  <a:gd name="T91" fmla="*/ 42 h 84"/>
                  <a:gd name="T92" fmla="*/ 26 w 60"/>
                  <a:gd name="T93" fmla="*/ 36 h 84"/>
                  <a:gd name="T94" fmla="*/ 31 w 60"/>
                  <a:gd name="T95" fmla="*/ 35 h 84"/>
                  <a:gd name="T96" fmla="*/ 34 w 60"/>
                  <a:gd name="T97" fmla="*/ 33 h 84"/>
                  <a:gd name="T98" fmla="*/ 34 w 60"/>
                  <a:gd name="T99" fmla="*/ 30 h 84"/>
                  <a:gd name="T100" fmla="*/ 36 w 60"/>
                  <a:gd name="T101" fmla="*/ 25 h 84"/>
                  <a:gd name="T102" fmla="*/ 37 w 60"/>
                  <a:gd name="T103" fmla="*/ 20 h 84"/>
                  <a:gd name="T104" fmla="*/ 34 w 60"/>
                  <a:gd name="T105" fmla="*/ 17 h 84"/>
                  <a:gd name="T106" fmla="*/ 33 w 60"/>
                  <a:gd name="T107" fmla="*/ 7 h 84"/>
                  <a:gd name="T108" fmla="*/ 35 w 60"/>
                  <a:gd name="T109" fmla="*/ 3 h 84"/>
                  <a:gd name="T110" fmla="*/ 31 w 60"/>
                  <a:gd name="T111" fmla="*/ 3 h 84"/>
                  <a:gd name="T112" fmla="*/ 26 w 60"/>
                  <a:gd name="T113" fmla="*/ 5 h 84"/>
                  <a:gd name="T114" fmla="*/ 26 w 60"/>
                  <a:gd name="T115" fmla="*/ 6 h 84"/>
                  <a:gd name="T116" fmla="*/ 19 w 60"/>
                  <a:gd name="T117" fmla="*/ 0 h 84"/>
                  <a:gd name="T118" fmla="*/ 11 w 60"/>
                  <a:gd name="T119" fmla="*/ 5 h 84"/>
                  <a:gd name="T120" fmla="*/ 9 w 60"/>
                  <a:gd name="T121"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84">
                    <a:moveTo>
                      <a:pt x="9" y="16"/>
                    </a:moveTo>
                    <a:lnTo>
                      <a:pt x="9" y="22"/>
                    </a:lnTo>
                    <a:lnTo>
                      <a:pt x="8" y="30"/>
                    </a:lnTo>
                    <a:lnTo>
                      <a:pt x="8" y="31"/>
                    </a:lnTo>
                    <a:lnTo>
                      <a:pt x="9" y="34"/>
                    </a:lnTo>
                    <a:lnTo>
                      <a:pt x="8" y="35"/>
                    </a:lnTo>
                    <a:lnTo>
                      <a:pt x="5" y="36"/>
                    </a:lnTo>
                    <a:lnTo>
                      <a:pt x="2" y="33"/>
                    </a:lnTo>
                    <a:lnTo>
                      <a:pt x="0" y="32"/>
                    </a:lnTo>
                    <a:lnTo>
                      <a:pt x="0" y="35"/>
                    </a:lnTo>
                    <a:lnTo>
                      <a:pt x="0" y="37"/>
                    </a:lnTo>
                    <a:lnTo>
                      <a:pt x="1" y="40"/>
                    </a:lnTo>
                    <a:lnTo>
                      <a:pt x="1" y="41"/>
                    </a:lnTo>
                    <a:lnTo>
                      <a:pt x="2" y="41"/>
                    </a:lnTo>
                    <a:lnTo>
                      <a:pt x="2" y="44"/>
                    </a:lnTo>
                    <a:lnTo>
                      <a:pt x="3" y="48"/>
                    </a:lnTo>
                    <a:lnTo>
                      <a:pt x="4" y="53"/>
                    </a:lnTo>
                    <a:lnTo>
                      <a:pt x="7" y="53"/>
                    </a:lnTo>
                    <a:lnTo>
                      <a:pt x="7" y="56"/>
                    </a:lnTo>
                    <a:lnTo>
                      <a:pt x="8" y="58"/>
                    </a:lnTo>
                    <a:lnTo>
                      <a:pt x="11" y="59"/>
                    </a:lnTo>
                    <a:lnTo>
                      <a:pt x="11" y="56"/>
                    </a:lnTo>
                    <a:lnTo>
                      <a:pt x="10" y="53"/>
                    </a:lnTo>
                    <a:lnTo>
                      <a:pt x="12" y="54"/>
                    </a:lnTo>
                    <a:lnTo>
                      <a:pt x="13" y="54"/>
                    </a:lnTo>
                    <a:lnTo>
                      <a:pt x="16" y="56"/>
                    </a:lnTo>
                    <a:lnTo>
                      <a:pt x="17" y="58"/>
                    </a:lnTo>
                    <a:lnTo>
                      <a:pt x="16" y="58"/>
                    </a:lnTo>
                    <a:lnTo>
                      <a:pt x="11" y="61"/>
                    </a:lnTo>
                    <a:lnTo>
                      <a:pt x="11" y="63"/>
                    </a:lnTo>
                    <a:lnTo>
                      <a:pt x="12" y="66"/>
                    </a:lnTo>
                    <a:lnTo>
                      <a:pt x="16" y="66"/>
                    </a:lnTo>
                    <a:lnTo>
                      <a:pt x="16" y="69"/>
                    </a:lnTo>
                    <a:lnTo>
                      <a:pt x="18" y="70"/>
                    </a:lnTo>
                    <a:lnTo>
                      <a:pt x="21" y="70"/>
                    </a:lnTo>
                    <a:lnTo>
                      <a:pt x="22" y="67"/>
                    </a:lnTo>
                    <a:lnTo>
                      <a:pt x="25" y="67"/>
                    </a:lnTo>
                    <a:lnTo>
                      <a:pt x="26" y="66"/>
                    </a:lnTo>
                    <a:lnTo>
                      <a:pt x="28" y="66"/>
                    </a:lnTo>
                    <a:lnTo>
                      <a:pt x="31" y="68"/>
                    </a:lnTo>
                    <a:lnTo>
                      <a:pt x="35" y="70"/>
                    </a:lnTo>
                    <a:lnTo>
                      <a:pt x="37" y="73"/>
                    </a:lnTo>
                    <a:lnTo>
                      <a:pt x="37" y="76"/>
                    </a:lnTo>
                    <a:lnTo>
                      <a:pt x="39" y="76"/>
                    </a:lnTo>
                    <a:lnTo>
                      <a:pt x="39" y="74"/>
                    </a:lnTo>
                    <a:lnTo>
                      <a:pt x="37" y="70"/>
                    </a:lnTo>
                    <a:lnTo>
                      <a:pt x="37" y="68"/>
                    </a:lnTo>
                    <a:lnTo>
                      <a:pt x="36" y="66"/>
                    </a:lnTo>
                    <a:lnTo>
                      <a:pt x="38" y="66"/>
                    </a:lnTo>
                    <a:lnTo>
                      <a:pt x="41" y="68"/>
                    </a:lnTo>
                    <a:lnTo>
                      <a:pt x="42" y="70"/>
                    </a:lnTo>
                    <a:lnTo>
                      <a:pt x="46" y="73"/>
                    </a:lnTo>
                    <a:lnTo>
                      <a:pt x="48" y="75"/>
                    </a:lnTo>
                    <a:lnTo>
                      <a:pt x="48" y="78"/>
                    </a:lnTo>
                    <a:lnTo>
                      <a:pt x="55" y="80"/>
                    </a:lnTo>
                    <a:lnTo>
                      <a:pt x="58" y="80"/>
                    </a:lnTo>
                    <a:lnTo>
                      <a:pt x="55" y="82"/>
                    </a:lnTo>
                    <a:lnTo>
                      <a:pt x="56" y="84"/>
                    </a:lnTo>
                    <a:lnTo>
                      <a:pt x="60" y="83"/>
                    </a:lnTo>
                    <a:lnTo>
                      <a:pt x="60" y="78"/>
                    </a:lnTo>
                    <a:lnTo>
                      <a:pt x="54" y="77"/>
                    </a:lnTo>
                    <a:lnTo>
                      <a:pt x="54" y="74"/>
                    </a:lnTo>
                    <a:lnTo>
                      <a:pt x="52" y="71"/>
                    </a:lnTo>
                    <a:lnTo>
                      <a:pt x="52" y="71"/>
                    </a:lnTo>
                    <a:lnTo>
                      <a:pt x="53" y="69"/>
                    </a:lnTo>
                    <a:lnTo>
                      <a:pt x="56" y="68"/>
                    </a:lnTo>
                    <a:lnTo>
                      <a:pt x="55" y="67"/>
                    </a:lnTo>
                    <a:lnTo>
                      <a:pt x="51" y="66"/>
                    </a:lnTo>
                    <a:lnTo>
                      <a:pt x="48" y="63"/>
                    </a:lnTo>
                    <a:lnTo>
                      <a:pt x="48" y="67"/>
                    </a:lnTo>
                    <a:lnTo>
                      <a:pt x="47" y="69"/>
                    </a:lnTo>
                    <a:lnTo>
                      <a:pt x="46" y="69"/>
                    </a:lnTo>
                    <a:lnTo>
                      <a:pt x="45" y="67"/>
                    </a:lnTo>
                    <a:lnTo>
                      <a:pt x="45" y="65"/>
                    </a:lnTo>
                    <a:lnTo>
                      <a:pt x="44" y="63"/>
                    </a:lnTo>
                    <a:lnTo>
                      <a:pt x="42" y="61"/>
                    </a:lnTo>
                    <a:lnTo>
                      <a:pt x="36" y="60"/>
                    </a:lnTo>
                    <a:lnTo>
                      <a:pt x="35" y="63"/>
                    </a:lnTo>
                    <a:lnTo>
                      <a:pt x="33" y="62"/>
                    </a:lnTo>
                    <a:lnTo>
                      <a:pt x="35" y="65"/>
                    </a:lnTo>
                    <a:lnTo>
                      <a:pt x="33" y="66"/>
                    </a:lnTo>
                    <a:lnTo>
                      <a:pt x="29" y="65"/>
                    </a:lnTo>
                    <a:lnTo>
                      <a:pt x="27" y="62"/>
                    </a:lnTo>
                    <a:lnTo>
                      <a:pt x="26" y="60"/>
                    </a:lnTo>
                    <a:lnTo>
                      <a:pt x="26" y="59"/>
                    </a:lnTo>
                    <a:lnTo>
                      <a:pt x="25" y="57"/>
                    </a:lnTo>
                    <a:lnTo>
                      <a:pt x="26" y="54"/>
                    </a:lnTo>
                    <a:lnTo>
                      <a:pt x="25" y="53"/>
                    </a:lnTo>
                    <a:lnTo>
                      <a:pt x="25" y="51"/>
                    </a:lnTo>
                    <a:lnTo>
                      <a:pt x="22" y="48"/>
                    </a:lnTo>
                    <a:lnTo>
                      <a:pt x="24" y="45"/>
                    </a:lnTo>
                    <a:lnTo>
                      <a:pt x="25" y="42"/>
                    </a:lnTo>
                    <a:lnTo>
                      <a:pt x="25" y="40"/>
                    </a:lnTo>
                    <a:lnTo>
                      <a:pt x="26" y="36"/>
                    </a:lnTo>
                    <a:lnTo>
                      <a:pt x="28" y="35"/>
                    </a:lnTo>
                    <a:lnTo>
                      <a:pt x="31" y="35"/>
                    </a:lnTo>
                    <a:lnTo>
                      <a:pt x="31" y="35"/>
                    </a:lnTo>
                    <a:lnTo>
                      <a:pt x="34" y="33"/>
                    </a:lnTo>
                    <a:lnTo>
                      <a:pt x="33" y="32"/>
                    </a:lnTo>
                    <a:lnTo>
                      <a:pt x="34" y="30"/>
                    </a:lnTo>
                    <a:lnTo>
                      <a:pt x="35" y="28"/>
                    </a:lnTo>
                    <a:lnTo>
                      <a:pt x="36" y="25"/>
                    </a:lnTo>
                    <a:lnTo>
                      <a:pt x="37" y="22"/>
                    </a:lnTo>
                    <a:lnTo>
                      <a:pt x="37" y="20"/>
                    </a:lnTo>
                    <a:lnTo>
                      <a:pt x="37" y="20"/>
                    </a:lnTo>
                    <a:lnTo>
                      <a:pt x="34" y="17"/>
                    </a:lnTo>
                    <a:lnTo>
                      <a:pt x="33" y="13"/>
                    </a:lnTo>
                    <a:lnTo>
                      <a:pt x="33" y="7"/>
                    </a:lnTo>
                    <a:lnTo>
                      <a:pt x="35" y="5"/>
                    </a:lnTo>
                    <a:lnTo>
                      <a:pt x="35" y="3"/>
                    </a:lnTo>
                    <a:lnTo>
                      <a:pt x="33" y="2"/>
                    </a:lnTo>
                    <a:lnTo>
                      <a:pt x="31" y="3"/>
                    </a:lnTo>
                    <a:lnTo>
                      <a:pt x="28" y="5"/>
                    </a:lnTo>
                    <a:lnTo>
                      <a:pt x="26" y="5"/>
                    </a:lnTo>
                    <a:lnTo>
                      <a:pt x="26" y="7"/>
                    </a:lnTo>
                    <a:lnTo>
                      <a:pt x="26" y="6"/>
                    </a:lnTo>
                    <a:lnTo>
                      <a:pt x="25" y="3"/>
                    </a:lnTo>
                    <a:lnTo>
                      <a:pt x="19" y="0"/>
                    </a:lnTo>
                    <a:lnTo>
                      <a:pt x="11" y="1"/>
                    </a:lnTo>
                    <a:lnTo>
                      <a:pt x="11" y="5"/>
                    </a:lnTo>
                    <a:lnTo>
                      <a:pt x="9" y="10"/>
                    </a:lnTo>
                    <a:lnTo>
                      <a:pt x="9" y="16"/>
                    </a:ln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4" name="Freeform 154">
                <a:extLst>
                  <a:ext uri="{FF2B5EF4-FFF2-40B4-BE49-F238E27FC236}">
                    <a16:creationId xmlns:a16="http://schemas.microsoft.com/office/drawing/2014/main" id="{CC333B2F-9995-47FF-B2CD-6BBA5A132C16}"/>
                  </a:ext>
                </a:extLst>
              </p:cNvPr>
              <p:cNvSpPr>
                <a:spLocks/>
              </p:cNvSpPr>
              <p:nvPr/>
            </p:nvSpPr>
            <p:spPr bwMode="auto">
              <a:xfrm>
                <a:off x="5325" y="2917"/>
                <a:ext cx="44" cy="12"/>
              </a:xfrm>
              <a:custGeom>
                <a:avLst/>
                <a:gdLst>
                  <a:gd name="T0" fmla="*/ 3 w 44"/>
                  <a:gd name="T1" fmla="*/ 9 h 12"/>
                  <a:gd name="T2" fmla="*/ 4 w 44"/>
                  <a:gd name="T3" fmla="*/ 9 h 12"/>
                  <a:gd name="T4" fmla="*/ 8 w 44"/>
                  <a:gd name="T5" fmla="*/ 9 h 12"/>
                  <a:gd name="T6" fmla="*/ 10 w 44"/>
                  <a:gd name="T7" fmla="*/ 9 h 12"/>
                  <a:gd name="T8" fmla="*/ 16 w 44"/>
                  <a:gd name="T9" fmla="*/ 12 h 12"/>
                  <a:gd name="T10" fmla="*/ 21 w 44"/>
                  <a:gd name="T11" fmla="*/ 12 h 12"/>
                  <a:gd name="T12" fmla="*/ 24 w 44"/>
                  <a:gd name="T13" fmla="*/ 9 h 12"/>
                  <a:gd name="T14" fmla="*/ 26 w 44"/>
                  <a:gd name="T15" fmla="*/ 10 h 12"/>
                  <a:gd name="T16" fmla="*/ 29 w 44"/>
                  <a:gd name="T17" fmla="*/ 9 h 12"/>
                  <a:gd name="T18" fmla="*/ 31 w 44"/>
                  <a:gd name="T19" fmla="*/ 8 h 12"/>
                  <a:gd name="T20" fmla="*/ 37 w 44"/>
                  <a:gd name="T21" fmla="*/ 8 h 12"/>
                  <a:gd name="T22" fmla="*/ 41 w 44"/>
                  <a:gd name="T23" fmla="*/ 7 h 12"/>
                  <a:gd name="T24" fmla="*/ 42 w 44"/>
                  <a:gd name="T25" fmla="*/ 5 h 12"/>
                  <a:gd name="T26" fmla="*/ 44 w 44"/>
                  <a:gd name="T27" fmla="*/ 3 h 12"/>
                  <a:gd name="T28" fmla="*/ 44 w 44"/>
                  <a:gd name="T29" fmla="*/ 0 h 12"/>
                  <a:gd name="T30" fmla="*/ 41 w 44"/>
                  <a:gd name="T31" fmla="*/ 0 h 12"/>
                  <a:gd name="T32" fmla="*/ 41 w 44"/>
                  <a:gd name="T33" fmla="*/ 4 h 12"/>
                  <a:gd name="T34" fmla="*/ 38 w 44"/>
                  <a:gd name="T35" fmla="*/ 4 h 12"/>
                  <a:gd name="T36" fmla="*/ 37 w 44"/>
                  <a:gd name="T37" fmla="*/ 7 h 12"/>
                  <a:gd name="T38" fmla="*/ 34 w 44"/>
                  <a:gd name="T39" fmla="*/ 7 h 12"/>
                  <a:gd name="T40" fmla="*/ 30 w 44"/>
                  <a:gd name="T41" fmla="*/ 5 h 12"/>
                  <a:gd name="T42" fmla="*/ 27 w 44"/>
                  <a:gd name="T43" fmla="*/ 5 h 12"/>
                  <a:gd name="T44" fmla="*/ 25 w 44"/>
                  <a:gd name="T45" fmla="*/ 6 h 12"/>
                  <a:gd name="T46" fmla="*/ 21 w 44"/>
                  <a:gd name="T47" fmla="*/ 6 h 12"/>
                  <a:gd name="T48" fmla="*/ 17 w 44"/>
                  <a:gd name="T49" fmla="*/ 4 h 12"/>
                  <a:gd name="T50" fmla="*/ 8 w 44"/>
                  <a:gd name="T51" fmla="*/ 3 h 12"/>
                  <a:gd name="T52" fmla="*/ 5 w 44"/>
                  <a:gd name="T53" fmla="*/ 3 h 12"/>
                  <a:gd name="T54" fmla="*/ 0 w 44"/>
                  <a:gd name="T55" fmla="*/ 6 h 12"/>
                  <a:gd name="T56" fmla="*/ 0 w 44"/>
                  <a:gd name="T57" fmla="*/ 9 h 12"/>
                  <a:gd name="T58" fmla="*/ 3 w 44"/>
                  <a:gd name="T59" fmla="*/ 9 h 12"/>
                  <a:gd name="T60" fmla="*/ 3 w 44"/>
                  <a:gd name="T6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12">
                    <a:moveTo>
                      <a:pt x="3" y="9"/>
                    </a:moveTo>
                    <a:lnTo>
                      <a:pt x="4" y="9"/>
                    </a:lnTo>
                    <a:lnTo>
                      <a:pt x="8" y="9"/>
                    </a:lnTo>
                    <a:lnTo>
                      <a:pt x="10" y="9"/>
                    </a:lnTo>
                    <a:lnTo>
                      <a:pt x="16" y="12"/>
                    </a:lnTo>
                    <a:lnTo>
                      <a:pt x="21" y="12"/>
                    </a:lnTo>
                    <a:lnTo>
                      <a:pt x="24" y="9"/>
                    </a:lnTo>
                    <a:lnTo>
                      <a:pt x="26" y="10"/>
                    </a:lnTo>
                    <a:lnTo>
                      <a:pt x="29" y="9"/>
                    </a:lnTo>
                    <a:lnTo>
                      <a:pt x="31" y="8"/>
                    </a:lnTo>
                    <a:lnTo>
                      <a:pt x="37" y="8"/>
                    </a:lnTo>
                    <a:lnTo>
                      <a:pt x="41" y="7"/>
                    </a:lnTo>
                    <a:lnTo>
                      <a:pt x="42" y="5"/>
                    </a:lnTo>
                    <a:lnTo>
                      <a:pt x="44" y="3"/>
                    </a:lnTo>
                    <a:lnTo>
                      <a:pt x="44" y="0"/>
                    </a:lnTo>
                    <a:lnTo>
                      <a:pt x="41" y="0"/>
                    </a:lnTo>
                    <a:lnTo>
                      <a:pt x="41" y="4"/>
                    </a:lnTo>
                    <a:lnTo>
                      <a:pt x="38" y="4"/>
                    </a:lnTo>
                    <a:lnTo>
                      <a:pt x="37" y="7"/>
                    </a:lnTo>
                    <a:lnTo>
                      <a:pt x="34" y="7"/>
                    </a:lnTo>
                    <a:lnTo>
                      <a:pt x="30" y="5"/>
                    </a:lnTo>
                    <a:lnTo>
                      <a:pt x="27" y="5"/>
                    </a:lnTo>
                    <a:lnTo>
                      <a:pt x="25" y="6"/>
                    </a:lnTo>
                    <a:lnTo>
                      <a:pt x="21" y="6"/>
                    </a:lnTo>
                    <a:lnTo>
                      <a:pt x="17" y="4"/>
                    </a:lnTo>
                    <a:lnTo>
                      <a:pt x="8" y="3"/>
                    </a:lnTo>
                    <a:lnTo>
                      <a:pt x="5" y="3"/>
                    </a:lnTo>
                    <a:lnTo>
                      <a:pt x="0" y="6"/>
                    </a:lnTo>
                    <a:lnTo>
                      <a:pt x="0" y="9"/>
                    </a:lnTo>
                    <a:lnTo>
                      <a:pt x="3" y="9"/>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5" name="Freeform 155">
                <a:extLst>
                  <a:ext uri="{FF2B5EF4-FFF2-40B4-BE49-F238E27FC236}">
                    <a16:creationId xmlns:a16="http://schemas.microsoft.com/office/drawing/2014/main" id="{7CA65BF9-EB3B-4B13-B9FC-D08A5DFBA97A}"/>
                  </a:ext>
                </a:extLst>
              </p:cNvPr>
              <p:cNvSpPr>
                <a:spLocks/>
              </p:cNvSpPr>
              <p:nvPr/>
            </p:nvSpPr>
            <p:spPr bwMode="auto">
              <a:xfrm>
                <a:off x="5329" y="2452"/>
                <a:ext cx="25" cy="49"/>
              </a:xfrm>
              <a:custGeom>
                <a:avLst/>
                <a:gdLst>
                  <a:gd name="T0" fmla="*/ 23 w 25"/>
                  <a:gd name="T1" fmla="*/ 15 h 49"/>
                  <a:gd name="T2" fmla="*/ 24 w 25"/>
                  <a:gd name="T3" fmla="*/ 12 h 49"/>
                  <a:gd name="T4" fmla="*/ 24 w 25"/>
                  <a:gd name="T5" fmla="*/ 5 h 49"/>
                  <a:gd name="T6" fmla="*/ 25 w 25"/>
                  <a:gd name="T7" fmla="*/ 4 h 49"/>
                  <a:gd name="T8" fmla="*/ 23 w 25"/>
                  <a:gd name="T9" fmla="*/ 2 h 49"/>
                  <a:gd name="T10" fmla="*/ 20 w 25"/>
                  <a:gd name="T11" fmla="*/ 0 h 49"/>
                  <a:gd name="T12" fmla="*/ 16 w 25"/>
                  <a:gd name="T13" fmla="*/ 2 h 49"/>
                  <a:gd name="T14" fmla="*/ 14 w 25"/>
                  <a:gd name="T15" fmla="*/ 3 h 49"/>
                  <a:gd name="T16" fmla="*/ 13 w 25"/>
                  <a:gd name="T17" fmla="*/ 5 h 49"/>
                  <a:gd name="T18" fmla="*/ 11 w 25"/>
                  <a:gd name="T19" fmla="*/ 9 h 49"/>
                  <a:gd name="T20" fmla="*/ 7 w 25"/>
                  <a:gd name="T21" fmla="*/ 12 h 49"/>
                  <a:gd name="T22" fmla="*/ 0 w 25"/>
                  <a:gd name="T23" fmla="*/ 24 h 49"/>
                  <a:gd name="T24" fmla="*/ 0 w 25"/>
                  <a:gd name="T25" fmla="*/ 29 h 49"/>
                  <a:gd name="T26" fmla="*/ 0 w 25"/>
                  <a:gd name="T27" fmla="*/ 32 h 49"/>
                  <a:gd name="T28" fmla="*/ 4 w 25"/>
                  <a:gd name="T29" fmla="*/ 41 h 49"/>
                  <a:gd name="T30" fmla="*/ 7 w 25"/>
                  <a:gd name="T31" fmla="*/ 43 h 49"/>
                  <a:gd name="T32" fmla="*/ 8 w 25"/>
                  <a:gd name="T33" fmla="*/ 49 h 49"/>
                  <a:gd name="T34" fmla="*/ 11 w 25"/>
                  <a:gd name="T35" fmla="*/ 46 h 49"/>
                  <a:gd name="T36" fmla="*/ 12 w 25"/>
                  <a:gd name="T37" fmla="*/ 42 h 49"/>
                  <a:gd name="T38" fmla="*/ 13 w 25"/>
                  <a:gd name="T39" fmla="*/ 38 h 49"/>
                  <a:gd name="T40" fmla="*/ 17 w 25"/>
                  <a:gd name="T41" fmla="*/ 34 h 49"/>
                  <a:gd name="T42" fmla="*/ 18 w 25"/>
                  <a:gd name="T43" fmla="*/ 32 h 49"/>
                  <a:gd name="T44" fmla="*/ 22 w 25"/>
                  <a:gd name="T45" fmla="*/ 17 h 49"/>
                  <a:gd name="T46" fmla="*/ 23 w 25"/>
                  <a:gd name="T47" fmla="*/ 15 h 49"/>
                  <a:gd name="T48" fmla="*/ 23 w 25"/>
                  <a:gd name="T49"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9">
                    <a:moveTo>
                      <a:pt x="23" y="15"/>
                    </a:moveTo>
                    <a:lnTo>
                      <a:pt x="24" y="12"/>
                    </a:lnTo>
                    <a:lnTo>
                      <a:pt x="24" y="5"/>
                    </a:lnTo>
                    <a:lnTo>
                      <a:pt x="25" y="4"/>
                    </a:lnTo>
                    <a:lnTo>
                      <a:pt x="23" y="2"/>
                    </a:lnTo>
                    <a:lnTo>
                      <a:pt x="20" y="0"/>
                    </a:lnTo>
                    <a:lnTo>
                      <a:pt x="16" y="2"/>
                    </a:lnTo>
                    <a:lnTo>
                      <a:pt x="14" y="3"/>
                    </a:lnTo>
                    <a:lnTo>
                      <a:pt x="13" y="5"/>
                    </a:lnTo>
                    <a:lnTo>
                      <a:pt x="11" y="9"/>
                    </a:lnTo>
                    <a:lnTo>
                      <a:pt x="7" y="12"/>
                    </a:lnTo>
                    <a:lnTo>
                      <a:pt x="0" y="24"/>
                    </a:lnTo>
                    <a:lnTo>
                      <a:pt x="0" y="29"/>
                    </a:lnTo>
                    <a:lnTo>
                      <a:pt x="0" y="32"/>
                    </a:lnTo>
                    <a:lnTo>
                      <a:pt x="4" y="41"/>
                    </a:lnTo>
                    <a:lnTo>
                      <a:pt x="7" y="43"/>
                    </a:lnTo>
                    <a:lnTo>
                      <a:pt x="8" y="49"/>
                    </a:lnTo>
                    <a:lnTo>
                      <a:pt x="11" y="46"/>
                    </a:lnTo>
                    <a:lnTo>
                      <a:pt x="12" y="42"/>
                    </a:lnTo>
                    <a:lnTo>
                      <a:pt x="13" y="38"/>
                    </a:lnTo>
                    <a:lnTo>
                      <a:pt x="17" y="34"/>
                    </a:lnTo>
                    <a:lnTo>
                      <a:pt x="18" y="32"/>
                    </a:lnTo>
                    <a:lnTo>
                      <a:pt x="22" y="17"/>
                    </a:lnTo>
                    <a:lnTo>
                      <a:pt x="23" y="15"/>
                    </a:lnTo>
                    <a:lnTo>
                      <a:pt x="2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6" name="Freeform 156">
                <a:extLst>
                  <a:ext uri="{FF2B5EF4-FFF2-40B4-BE49-F238E27FC236}">
                    <a16:creationId xmlns:a16="http://schemas.microsoft.com/office/drawing/2014/main" id="{150CC12C-5923-49A6-8324-81FE37D17734}"/>
                  </a:ext>
                </a:extLst>
              </p:cNvPr>
              <p:cNvSpPr>
                <a:spLocks/>
              </p:cNvSpPr>
              <p:nvPr/>
            </p:nvSpPr>
            <p:spPr bwMode="auto">
              <a:xfrm>
                <a:off x="5333" y="2619"/>
                <a:ext cx="17" cy="19"/>
              </a:xfrm>
              <a:custGeom>
                <a:avLst/>
                <a:gdLst>
                  <a:gd name="T0" fmla="*/ 14 w 17"/>
                  <a:gd name="T1" fmla="*/ 15 h 19"/>
                  <a:gd name="T2" fmla="*/ 17 w 17"/>
                  <a:gd name="T3" fmla="*/ 12 h 19"/>
                  <a:gd name="T4" fmla="*/ 16 w 17"/>
                  <a:gd name="T5" fmla="*/ 11 h 19"/>
                  <a:gd name="T6" fmla="*/ 16 w 17"/>
                  <a:gd name="T7" fmla="*/ 6 h 19"/>
                  <a:gd name="T8" fmla="*/ 13 w 17"/>
                  <a:gd name="T9" fmla="*/ 4 h 19"/>
                  <a:gd name="T10" fmla="*/ 8 w 17"/>
                  <a:gd name="T11" fmla="*/ 0 h 19"/>
                  <a:gd name="T12" fmla="*/ 4 w 17"/>
                  <a:gd name="T13" fmla="*/ 2 h 19"/>
                  <a:gd name="T14" fmla="*/ 2 w 17"/>
                  <a:gd name="T15" fmla="*/ 0 h 19"/>
                  <a:gd name="T16" fmla="*/ 0 w 17"/>
                  <a:gd name="T17" fmla="*/ 2 h 19"/>
                  <a:gd name="T18" fmla="*/ 1 w 17"/>
                  <a:gd name="T19" fmla="*/ 2 h 19"/>
                  <a:gd name="T20" fmla="*/ 3 w 17"/>
                  <a:gd name="T21" fmla="*/ 5 h 19"/>
                  <a:gd name="T22" fmla="*/ 4 w 17"/>
                  <a:gd name="T23" fmla="*/ 6 h 19"/>
                  <a:gd name="T24" fmla="*/ 5 w 17"/>
                  <a:gd name="T25" fmla="*/ 8 h 19"/>
                  <a:gd name="T26" fmla="*/ 5 w 17"/>
                  <a:gd name="T27" fmla="*/ 12 h 19"/>
                  <a:gd name="T28" fmla="*/ 7 w 17"/>
                  <a:gd name="T29" fmla="*/ 12 h 19"/>
                  <a:gd name="T30" fmla="*/ 8 w 17"/>
                  <a:gd name="T31" fmla="*/ 15 h 19"/>
                  <a:gd name="T32" fmla="*/ 10 w 17"/>
                  <a:gd name="T33" fmla="*/ 17 h 19"/>
                  <a:gd name="T34" fmla="*/ 12 w 17"/>
                  <a:gd name="T35" fmla="*/ 19 h 19"/>
                  <a:gd name="T36" fmla="*/ 13 w 17"/>
                  <a:gd name="T37" fmla="*/ 17 h 19"/>
                  <a:gd name="T38" fmla="*/ 14 w 17"/>
                  <a:gd name="T39" fmla="*/ 17 h 19"/>
                  <a:gd name="T40" fmla="*/ 14 w 17"/>
                  <a:gd name="T41" fmla="*/ 15 h 19"/>
                  <a:gd name="T42" fmla="*/ 14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4" y="15"/>
                    </a:moveTo>
                    <a:lnTo>
                      <a:pt x="17" y="12"/>
                    </a:lnTo>
                    <a:lnTo>
                      <a:pt x="16" y="11"/>
                    </a:lnTo>
                    <a:lnTo>
                      <a:pt x="16" y="6"/>
                    </a:lnTo>
                    <a:lnTo>
                      <a:pt x="13" y="4"/>
                    </a:lnTo>
                    <a:lnTo>
                      <a:pt x="8" y="0"/>
                    </a:lnTo>
                    <a:lnTo>
                      <a:pt x="4" y="2"/>
                    </a:lnTo>
                    <a:lnTo>
                      <a:pt x="2" y="0"/>
                    </a:lnTo>
                    <a:lnTo>
                      <a:pt x="0" y="2"/>
                    </a:lnTo>
                    <a:lnTo>
                      <a:pt x="1" y="2"/>
                    </a:lnTo>
                    <a:lnTo>
                      <a:pt x="3" y="5"/>
                    </a:lnTo>
                    <a:lnTo>
                      <a:pt x="4" y="6"/>
                    </a:lnTo>
                    <a:lnTo>
                      <a:pt x="5" y="8"/>
                    </a:lnTo>
                    <a:lnTo>
                      <a:pt x="5" y="12"/>
                    </a:lnTo>
                    <a:lnTo>
                      <a:pt x="7" y="12"/>
                    </a:lnTo>
                    <a:lnTo>
                      <a:pt x="8" y="15"/>
                    </a:lnTo>
                    <a:lnTo>
                      <a:pt x="10" y="17"/>
                    </a:lnTo>
                    <a:lnTo>
                      <a:pt x="12" y="19"/>
                    </a:lnTo>
                    <a:lnTo>
                      <a:pt x="13" y="17"/>
                    </a:lnTo>
                    <a:lnTo>
                      <a:pt x="14" y="17"/>
                    </a:lnTo>
                    <a:lnTo>
                      <a:pt x="14" y="15"/>
                    </a:lnTo>
                    <a:lnTo>
                      <a:pt x="1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7" name="Freeform 157">
                <a:extLst>
                  <a:ext uri="{FF2B5EF4-FFF2-40B4-BE49-F238E27FC236}">
                    <a16:creationId xmlns:a16="http://schemas.microsoft.com/office/drawing/2014/main" id="{91AD91BD-FCB5-4844-AB2A-0E3B1A676411}"/>
                  </a:ext>
                </a:extLst>
              </p:cNvPr>
              <p:cNvSpPr>
                <a:spLocks/>
              </p:cNvSpPr>
              <p:nvPr/>
            </p:nvSpPr>
            <p:spPr bwMode="auto">
              <a:xfrm>
                <a:off x="5353" y="2641"/>
                <a:ext cx="18" cy="21"/>
              </a:xfrm>
              <a:custGeom>
                <a:avLst/>
                <a:gdLst>
                  <a:gd name="T0" fmla="*/ 10 w 18"/>
                  <a:gd name="T1" fmla="*/ 6 h 21"/>
                  <a:gd name="T2" fmla="*/ 7 w 18"/>
                  <a:gd name="T3" fmla="*/ 3 h 21"/>
                  <a:gd name="T4" fmla="*/ 2 w 18"/>
                  <a:gd name="T5" fmla="*/ 0 h 21"/>
                  <a:gd name="T6" fmla="*/ 0 w 18"/>
                  <a:gd name="T7" fmla="*/ 2 h 21"/>
                  <a:gd name="T8" fmla="*/ 3 w 18"/>
                  <a:gd name="T9" fmla="*/ 3 h 21"/>
                  <a:gd name="T10" fmla="*/ 3 w 18"/>
                  <a:gd name="T11" fmla="*/ 6 h 21"/>
                  <a:gd name="T12" fmla="*/ 2 w 18"/>
                  <a:gd name="T13" fmla="*/ 14 h 21"/>
                  <a:gd name="T14" fmla="*/ 1 w 18"/>
                  <a:gd name="T15" fmla="*/ 16 h 21"/>
                  <a:gd name="T16" fmla="*/ 2 w 18"/>
                  <a:gd name="T17" fmla="*/ 21 h 21"/>
                  <a:gd name="T18" fmla="*/ 6 w 18"/>
                  <a:gd name="T19" fmla="*/ 18 h 21"/>
                  <a:gd name="T20" fmla="*/ 10 w 18"/>
                  <a:gd name="T21" fmla="*/ 18 h 21"/>
                  <a:gd name="T22" fmla="*/ 14 w 18"/>
                  <a:gd name="T23" fmla="*/ 14 h 21"/>
                  <a:gd name="T24" fmla="*/ 15 w 18"/>
                  <a:gd name="T25" fmla="*/ 14 h 21"/>
                  <a:gd name="T26" fmla="*/ 17 w 18"/>
                  <a:gd name="T27" fmla="*/ 10 h 21"/>
                  <a:gd name="T28" fmla="*/ 18 w 18"/>
                  <a:gd name="T29" fmla="*/ 7 h 21"/>
                  <a:gd name="T30" fmla="*/ 17 w 18"/>
                  <a:gd name="T31" fmla="*/ 6 h 21"/>
                  <a:gd name="T32" fmla="*/ 15 w 18"/>
                  <a:gd name="T33" fmla="*/ 8 h 21"/>
                  <a:gd name="T34" fmla="*/ 15 w 18"/>
                  <a:gd name="T35" fmla="*/ 6 h 21"/>
                  <a:gd name="T36" fmla="*/ 10 w 18"/>
                  <a:gd name="T37" fmla="*/ 6 h 21"/>
                  <a:gd name="T38" fmla="*/ 10 w 18"/>
                  <a:gd name="T3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0" y="6"/>
                    </a:moveTo>
                    <a:lnTo>
                      <a:pt x="7" y="3"/>
                    </a:lnTo>
                    <a:lnTo>
                      <a:pt x="2" y="0"/>
                    </a:lnTo>
                    <a:lnTo>
                      <a:pt x="0" y="2"/>
                    </a:lnTo>
                    <a:lnTo>
                      <a:pt x="3" y="3"/>
                    </a:lnTo>
                    <a:lnTo>
                      <a:pt x="3" y="6"/>
                    </a:lnTo>
                    <a:lnTo>
                      <a:pt x="2" y="14"/>
                    </a:lnTo>
                    <a:lnTo>
                      <a:pt x="1" y="16"/>
                    </a:lnTo>
                    <a:lnTo>
                      <a:pt x="2" y="21"/>
                    </a:lnTo>
                    <a:lnTo>
                      <a:pt x="6" y="18"/>
                    </a:lnTo>
                    <a:lnTo>
                      <a:pt x="10" y="18"/>
                    </a:lnTo>
                    <a:lnTo>
                      <a:pt x="14" y="14"/>
                    </a:lnTo>
                    <a:lnTo>
                      <a:pt x="15" y="14"/>
                    </a:lnTo>
                    <a:lnTo>
                      <a:pt x="17" y="10"/>
                    </a:lnTo>
                    <a:lnTo>
                      <a:pt x="18" y="7"/>
                    </a:lnTo>
                    <a:lnTo>
                      <a:pt x="17" y="6"/>
                    </a:lnTo>
                    <a:lnTo>
                      <a:pt x="15" y="8"/>
                    </a:lnTo>
                    <a:lnTo>
                      <a:pt x="15" y="6"/>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8" name="Freeform 158">
                <a:extLst>
                  <a:ext uri="{FF2B5EF4-FFF2-40B4-BE49-F238E27FC236}">
                    <a16:creationId xmlns:a16="http://schemas.microsoft.com/office/drawing/2014/main" id="{724AF172-9BD6-4237-A9EE-FB456C5A0052}"/>
                  </a:ext>
                </a:extLst>
              </p:cNvPr>
              <p:cNvSpPr>
                <a:spLocks/>
              </p:cNvSpPr>
              <p:nvPr/>
            </p:nvSpPr>
            <p:spPr bwMode="auto">
              <a:xfrm>
                <a:off x="5354" y="2673"/>
                <a:ext cx="64" cy="56"/>
              </a:xfrm>
              <a:custGeom>
                <a:avLst/>
                <a:gdLst>
                  <a:gd name="T0" fmla="*/ 2 w 64"/>
                  <a:gd name="T1" fmla="*/ 27 h 56"/>
                  <a:gd name="T2" fmla="*/ 0 w 64"/>
                  <a:gd name="T3" fmla="*/ 35 h 56"/>
                  <a:gd name="T4" fmla="*/ 4 w 64"/>
                  <a:gd name="T5" fmla="*/ 37 h 56"/>
                  <a:gd name="T6" fmla="*/ 7 w 64"/>
                  <a:gd name="T7" fmla="*/ 31 h 56"/>
                  <a:gd name="T8" fmla="*/ 9 w 64"/>
                  <a:gd name="T9" fmla="*/ 26 h 56"/>
                  <a:gd name="T10" fmla="*/ 13 w 64"/>
                  <a:gd name="T11" fmla="*/ 28 h 56"/>
                  <a:gd name="T12" fmla="*/ 15 w 64"/>
                  <a:gd name="T13" fmla="*/ 29 h 56"/>
                  <a:gd name="T14" fmla="*/ 18 w 64"/>
                  <a:gd name="T15" fmla="*/ 29 h 56"/>
                  <a:gd name="T16" fmla="*/ 22 w 64"/>
                  <a:gd name="T17" fmla="*/ 28 h 56"/>
                  <a:gd name="T18" fmla="*/ 24 w 64"/>
                  <a:gd name="T19" fmla="*/ 26 h 56"/>
                  <a:gd name="T20" fmla="*/ 31 w 64"/>
                  <a:gd name="T21" fmla="*/ 31 h 56"/>
                  <a:gd name="T22" fmla="*/ 31 w 64"/>
                  <a:gd name="T23" fmla="*/ 34 h 56"/>
                  <a:gd name="T24" fmla="*/ 29 w 64"/>
                  <a:gd name="T25" fmla="*/ 37 h 56"/>
                  <a:gd name="T26" fmla="*/ 30 w 64"/>
                  <a:gd name="T27" fmla="*/ 44 h 56"/>
                  <a:gd name="T28" fmla="*/ 35 w 64"/>
                  <a:gd name="T29" fmla="*/ 49 h 56"/>
                  <a:gd name="T30" fmla="*/ 43 w 64"/>
                  <a:gd name="T31" fmla="*/ 52 h 56"/>
                  <a:gd name="T32" fmla="*/ 47 w 64"/>
                  <a:gd name="T33" fmla="*/ 49 h 56"/>
                  <a:gd name="T34" fmla="*/ 46 w 64"/>
                  <a:gd name="T35" fmla="*/ 54 h 56"/>
                  <a:gd name="T36" fmla="*/ 48 w 64"/>
                  <a:gd name="T37" fmla="*/ 56 h 56"/>
                  <a:gd name="T38" fmla="*/ 52 w 64"/>
                  <a:gd name="T39" fmla="*/ 48 h 56"/>
                  <a:gd name="T40" fmla="*/ 48 w 64"/>
                  <a:gd name="T41" fmla="*/ 40 h 56"/>
                  <a:gd name="T42" fmla="*/ 51 w 64"/>
                  <a:gd name="T43" fmla="*/ 36 h 56"/>
                  <a:gd name="T44" fmla="*/ 53 w 64"/>
                  <a:gd name="T45" fmla="*/ 34 h 56"/>
                  <a:gd name="T46" fmla="*/ 58 w 64"/>
                  <a:gd name="T47" fmla="*/ 44 h 56"/>
                  <a:gd name="T48" fmla="*/ 59 w 64"/>
                  <a:gd name="T49" fmla="*/ 46 h 56"/>
                  <a:gd name="T50" fmla="*/ 60 w 64"/>
                  <a:gd name="T51" fmla="*/ 37 h 56"/>
                  <a:gd name="T52" fmla="*/ 64 w 64"/>
                  <a:gd name="T53" fmla="*/ 32 h 56"/>
                  <a:gd name="T54" fmla="*/ 64 w 64"/>
                  <a:gd name="T55" fmla="*/ 28 h 56"/>
                  <a:gd name="T56" fmla="*/ 61 w 64"/>
                  <a:gd name="T57" fmla="*/ 25 h 56"/>
                  <a:gd name="T58" fmla="*/ 63 w 64"/>
                  <a:gd name="T59" fmla="*/ 20 h 56"/>
                  <a:gd name="T60" fmla="*/ 60 w 64"/>
                  <a:gd name="T61" fmla="*/ 18 h 56"/>
                  <a:gd name="T62" fmla="*/ 57 w 64"/>
                  <a:gd name="T63" fmla="*/ 14 h 56"/>
                  <a:gd name="T64" fmla="*/ 58 w 64"/>
                  <a:gd name="T65" fmla="*/ 8 h 56"/>
                  <a:gd name="T66" fmla="*/ 57 w 64"/>
                  <a:gd name="T67" fmla="*/ 5 h 56"/>
                  <a:gd name="T68" fmla="*/ 55 w 64"/>
                  <a:gd name="T69" fmla="*/ 2 h 56"/>
                  <a:gd name="T70" fmla="*/ 48 w 64"/>
                  <a:gd name="T71" fmla="*/ 1 h 56"/>
                  <a:gd name="T72" fmla="*/ 50 w 64"/>
                  <a:gd name="T73" fmla="*/ 9 h 56"/>
                  <a:gd name="T74" fmla="*/ 46 w 64"/>
                  <a:gd name="T75" fmla="*/ 8 h 56"/>
                  <a:gd name="T76" fmla="*/ 42 w 64"/>
                  <a:gd name="T77" fmla="*/ 10 h 56"/>
                  <a:gd name="T78" fmla="*/ 39 w 64"/>
                  <a:gd name="T79" fmla="*/ 16 h 56"/>
                  <a:gd name="T80" fmla="*/ 35 w 64"/>
                  <a:gd name="T81" fmla="*/ 14 h 56"/>
                  <a:gd name="T82" fmla="*/ 32 w 64"/>
                  <a:gd name="T83" fmla="*/ 19 h 56"/>
                  <a:gd name="T84" fmla="*/ 29 w 64"/>
                  <a:gd name="T85" fmla="*/ 20 h 56"/>
                  <a:gd name="T86" fmla="*/ 24 w 64"/>
                  <a:gd name="T87" fmla="*/ 23 h 56"/>
                  <a:gd name="T88" fmla="*/ 25 w 64"/>
                  <a:gd name="T89" fmla="*/ 22 h 56"/>
                  <a:gd name="T90" fmla="*/ 26 w 64"/>
                  <a:gd name="T91" fmla="*/ 17 h 56"/>
                  <a:gd name="T92" fmla="*/ 21 w 64"/>
                  <a:gd name="T93" fmla="*/ 14 h 56"/>
                  <a:gd name="T94" fmla="*/ 15 w 64"/>
                  <a:gd name="T95" fmla="*/ 18 h 56"/>
                  <a:gd name="T96" fmla="*/ 13 w 64"/>
                  <a:gd name="T97" fmla="*/ 21 h 56"/>
                  <a:gd name="T98" fmla="*/ 5 w 64"/>
                  <a:gd name="T9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56">
                    <a:moveTo>
                      <a:pt x="5" y="22"/>
                    </a:moveTo>
                    <a:lnTo>
                      <a:pt x="2" y="27"/>
                    </a:lnTo>
                    <a:lnTo>
                      <a:pt x="2" y="29"/>
                    </a:lnTo>
                    <a:lnTo>
                      <a:pt x="0" y="35"/>
                    </a:lnTo>
                    <a:lnTo>
                      <a:pt x="1" y="37"/>
                    </a:lnTo>
                    <a:lnTo>
                      <a:pt x="4" y="37"/>
                    </a:lnTo>
                    <a:lnTo>
                      <a:pt x="5" y="34"/>
                    </a:lnTo>
                    <a:lnTo>
                      <a:pt x="7" y="31"/>
                    </a:lnTo>
                    <a:lnTo>
                      <a:pt x="7" y="29"/>
                    </a:lnTo>
                    <a:lnTo>
                      <a:pt x="9" y="26"/>
                    </a:lnTo>
                    <a:lnTo>
                      <a:pt x="13" y="27"/>
                    </a:lnTo>
                    <a:lnTo>
                      <a:pt x="13" y="28"/>
                    </a:lnTo>
                    <a:lnTo>
                      <a:pt x="13" y="30"/>
                    </a:lnTo>
                    <a:lnTo>
                      <a:pt x="15" y="29"/>
                    </a:lnTo>
                    <a:lnTo>
                      <a:pt x="17" y="27"/>
                    </a:lnTo>
                    <a:lnTo>
                      <a:pt x="18" y="29"/>
                    </a:lnTo>
                    <a:lnTo>
                      <a:pt x="22" y="30"/>
                    </a:lnTo>
                    <a:lnTo>
                      <a:pt x="22" y="28"/>
                    </a:lnTo>
                    <a:lnTo>
                      <a:pt x="22" y="26"/>
                    </a:lnTo>
                    <a:lnTo>
                      <a:pt x="24" y="26"/>
                    </a:lnTo>
                    <a:lnTo>
                      <a:pt x="30" y="28"/>
                    </a:lnTo>
                    <a:lnTo>
                      <a:pt x="31" y="31"/>
                    </a:lnTo>
                    <a:lnTo>
                      <a:pt x="32" y="34"/>
                    </a:lnTo>
                    <a:lnTo>
                      <a:pt x="31" y="34"/>
                    </a:lnTo>
                    <a:lnTo>
                      <a:pt x="30" y="35"/>
                    </a:lnTo>
                    <a:lnTo>
                      <a:pt x="29" y="37"/>
                    </a:lnTo>
                    <a:lnTo>
                      <a:pt x="30" y="39"/>
                    </a:lnTo>
                    <a:lnTo>
                      <a:pt x="30" y="44"/>
                    </a:lnTo>
                    <a:lnTo>
                      <a:pt x="31" y="47"/>
                    </a:lnTo>
                    <a:lnTo>
                      <a:pt x="35" y="49"/>
                    </a:lnTo>
                    <a:lnTo>
                      <a:pt x="41" y="52"/>
                    </a:lnTo>
                    <a:lnTo>
                      <a:pt x="43" y="52"/>
                    </a:lnTo>
                    <a:lnTo>
                      <a:pt x="46" y="49"/>
                    </a:lnTo>
                    <a:lnTo>
                      <a:pt x="47" y="49"/>
                    </a:lnTo>
                    <a:lnTo>
                      <a:pt x="46" y="53"/>
                    </a:lnTo>
                    <a:lnTo>
                      <a:pt x="46" y="54"/>
                    </a:lnTo>
                    <a:lnTo>
                      <a:pt x="47" y="56"/>
                    </a:lnTo>
                    <a:lnTo>
                      <a:pt x="48" y="56"/>
                    </a:lnTo>
                    <a:lnTo>
                      <a:pt x="52" y="51"/>
                    </a:lnTo>
                    <a:lnTo>
                      <a:pt x="52" y="48"/>
                    </a:lnTo>
                    <a:lnTo>
                      <a:pt x="50" y="44"/>
                    </a:lnTo>
                    <a:lnTo>
                      <a:pt x="48" y="40"/>
                    </a:lnTo>
                    <a:lnTo>
                      <a:pt x="49" y="39"/>
                    </a:lnTo>
                    <a:lnTo>
                      <a:pt x="51" y="36"/>
                    </a:lnTo>
                    <a:lnTo>
                      <a:pt x="52" y="32"/>
                    </a:lnTo>
                    <a:lnTo>
                      <a:pt x="53" y="34"/>
                    </a:lnTo>
                    <a:lnTo>
                      <a:pt x="57" y="38"/>
                    </a:lnTo>
                    <a:lnTo>
                      <a:pt x="58" y="44"/>
                    </a:lnTo>
                    <a:lnTo>
                      <a:pt x="59" y="46"/>
                    </a:lnTo>
                    <a:lnTo>
                      <a:pt x="59" y="46"/>
                    </a:lnTo>
                    <a:lnTo>
                      <a:pt x="59" y="39"/>
                    </a:lnTo>
                    <a:lnTo>
                      <a:pt x="60" y="37"/>
                    </a:lnTo>
                    <a:lnTo>
                      <a:pt x="63" y="35"/>
                    </a:lnTo>
                    <a:lnTo>
                      <a:pt x="64" y="32"/>
                    </a:lnTo>
                    <a:lnTo>
                      <a:pt x="64" y="31"/>
                    </a:lnTo>
                    <a:lnTo>
                      <a:pt x="64" y="28"/>
                    </a:lnTo>
                    <a:lnTo>
                      <a:pt x="63" y="26"/>
                    </a:lnTo>
                    <a:lnTo>
                      <a:pt x="61" y="25"/>
                    </a:lnTo>
                    <a:lnTo>
                      <a:pt x="61" y="22"/>
                    </a:lnTo>
                    <a:lnTo>
                      <a:pt x="63" y="20"/>
                    </a:lnTo>
                    <a:lnTo>
                      <a:pt x="60" y="20"/>
                    </a:lnTo>
                    <a:lnTo>
                      <a:pt x="60" y="18"/>
                    </a:lnTo>
                    <a:lnTo>
                      <a:pt x="60" y="16"/>
                    </a:lnTo>
                    <a:lnTo>
                      <a:pt x="57" y="14"/>
                    </a:lnTo>
                    <a:lnTo>
                      <a:pt x="60" y="12"/>
                    </a:lnTo>
                    <a:lnTo>
                      <a:pt x="58" y="8"/>
                    </a:lnTo>
                    <a:lnTo>
                      <a:pt x="59" y="5"/>
                    </a:lnTo>
                    <a:lnTo>
                      <a:pt x="57" y="5"/>
                    </a:lnTo>
                    <a:lnTo>
                      <a:pt x="56" y="5"/>
                    </a:lnTo>
                    <a:lnTo>
                      <a:pt x="55" y="2"/>
                    </a:lnTo>
                    <a:lnTo>
                      <a:pt x="50" y="0"/>
                    </a:lnTo>
                    <a:lnTo>
                      <a:pt x="48" y="1"/>
                    </a:lnTo>
                    <a:lnTo>
                      <a:pt x="50" y="6"/>
                    </a:lnTo>
                    <a:lnTo>
                      <a:pt x="50" y="9"/>
                    </a:lnTo>
                    <a:lnTo>
                      <a:pt x="48" y="9"/>
                    </a:lnTo>
                    <a:lnTo>
                      <a:pt x="46" y="8"/>
                    </a:lnTo>
                    <a:lnTo>
                      <a:pt x="44" y="11"/>
                    </a:lnTo>
                    <a:lnTo>
                      <a:pt x="42" y="10"/>
                    </a:lnTo>
                    <a:lnTo>
                      <a:pt x="40" y="10"/>
                    </a:lnTo>
                    <a:lnTo>
                      <a:pt x="39" y="16"/>
                    </a:lnTo>
                    <a:lnTo>
                      <a:pt x="38" y="16"/>
                    </a:lnTo>
                    <a:lnTo>
                      <a:pt x="35" y="14"/>
                    </a:lnTo>
                    <a:lnTo>
                      <a:pt x="33" y="16"/>
                    </a:lnTo>
                    <a:lnTo>
                      <a:pt x="32" y="19"/>
                    </a:lnTo>
                    <a:lnTo>
                      <a:pt x="31" y="20"/>
                    </a:lnTo>
                    <a:lnTo>
                      <a:pt x="29" y="20"/>
                    </a:lnTo>
                    <a:lnTo>
                      <a:pt x="26" y="22"/>
                    </a:lnTo>
                    <a:lnTo>
                      <a:pt x="24" y="23"/>
                    </a:lnTo>
                    <a:lnTo>
                      <a:pt x="24" y="23"/>
                    </a:lnTo>
                    <a:lnTo>
                      <a:pt x="25" y="22"/>
                    </a:lnTo>
                    <a:lnTo>
                      <a:pt x="27" y="19"/>
                    </a:lnTo>
                    <a:lnTo>
                      <a:pt x="26" y="17"/>
                    </a:lnTo>
                    <a:lnTo>
                      <a:pt x="24" y="14"/>
                    </a:lnTo>
                    <a:lnTo>
                      <a:pt x="21" y="14"/>
                    </a:lnTo>
                    <a:lnTo>
                      <a:pt x="17" y="16"/>
                    </a:lnTo>
                    <a:lnTo>
                      <a:pt x="15" y="18"/>
                    </a:lnTo>
                    <a:lnTo>
                      <a:pt x="15" y="20"/>
                    </a:lnTo>
                    <a:lnTo>
                      <a:pt x="13" y="21"/>
                    </a:lnTo>
                    <a:lnTo>
                      <a:pt x="8" y="22"/>
                    </a:lnTo>
                    <a:lnTo>
                      <a:pt x="5" y="22"/>
                    </a:lnTo>
                    <a:lnTo>
                      <a:pt x="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59" name="Freeform 159">
                <a:extLst>
                  <a:ext uri="{FF2B5EF4-FFF2-40B4-BE49-F238E27FC236}">
                    <a16:creationId xmlns:a16="http://schemas.microsoft.com/office/drawing/2014/main" id="{D4C4188F-CFD1-442F-968C-BAE1884FD8A0}"/>
                  </a:ext>
                </a:extLst>
              </p:cNvPr>
              <p:cNvSpPr>
                <a:spLocks/>
              </p:cNvSpPr>
              <p:nvPr/>
            </p:nvSpPr>
            <p:spPr bwMode="auto">
              <a:xfrm>
                <a:off x="5355" y="2611"/>
                <a:ext cx="3" cy="2"/>
              </a:xfrm>
              <a:custGeom>
                <a:avLst/>
                <a:gdLst>
                  <a:gd name="T0" fmla="*/ 3 w 3"/>
                  <a:gd name="T1" fmla="*/ 2 h 2"/>
                  <a:gd name="T2" fmla="*/ 3 w 3"/>
                  <a:gd name="T3" fmla="*/ 2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3" y="2"/>
                    </a:lnTo>
                    <a:lnTo>
                      <a:pt x="0" y="0"/>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0" name="Freeform 160">
                <a:extLst>
                  <a:ext uri="{FF2B5EF4-FFF2-40B4-BE49-F238E27FC236}">
                    <a16:creationId xmlns:a16="http://schemas.microsoft.com/office/drawing/2014/main" id="{C0A837EC-82BF-4CB0-BDDE-277E5EAEEDEF}"/>
                  </a:ext>
                </a:extLst>
              </p:cNvPr>
              <p:cNvSpPr>
                <a:spLocks/>
              </p:cNvSpPr>
              <p:nvPr/>
            </p:nvSpPr>
            <p:spPr bwMode="auto">
              <a:xfrm>
                <a:off x="5359" y="2869"/>
                <a:ext cx="7" cy="11"/>
              </a:xfrm>
              <a:custGeom>
                <a:avLst/>
                <a:gdLst>
                  <a:gd name="T0" fmla="*/ 7 w 7"/>
                  <a:gd name="T1" fmla="*/ 0 h 11"/>
                  <a:gd name="T2" fmla="*/ 3 w 7"/>
                  <a:gd name="T3" fmla="*/ 2 h 11"/>
                  <a:gd name="T4" fmla="*/ 1 w 7"/>
                  <a:gd name="T5" fmla="*/ 4 h 11"/>
                  <a:gd name="T6" fmla="*/ 0 w 7"/>
                  <a:gd name="T7" fmla="*/ 10 h 11"/>
                  <a:gd name="T8" fmla="*/ 4 w 7"/>
                  <a:gd name="T9" fmla="*/ 11 h 11"/>
                  <a:gd name="T10" fmla="*/ 7 w 7"/>
                  <a:gd name="T11" fmla="*/ 3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3" y="2"/>
                    </a:lnTo>
                    <a:lnTo>
                      <a:pt x="1" y="4"/>
                    </a:lnTo>
                    <a:lnTo>
                      <a:pt x="0" y="10"/>
                    </a:lnTo>
                    <a:lnTo>
                      <a:pt x="4" y="11"/>
                    </a:lnTo>
                    <a:lnTo>
                      <a:pt x="7"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1" name="Freeform 161">
                <a:extLst>
                  <a:ext uri="{FF2B5EF4-FFF2-40B4-BE49-F238E27FC236}">
                    <a16:creationId xmlns:a16="http://schemas.microsoft.com/office/drawing/2014/main" id="{B375A7A1-3C44-4726-8D7B-CC949B03141B}"/>
                  </a:ext>
                </a:extLst>
              </p:cNvPr>
              <p:cNvSpPr>
                <a:spLocks/>
              </p:cNvSpPr>
              <p:nvPr/>
            </p:nvSpPr>
            <p:spPr bwMode="auto">
              <a:xfrm>
                <a:off x="5361" y="2655"/>
                <a:ext cx="16" cy="27"/>
              </a:xfrm>
              <a:custGeom>
                <a:avLst/>
                <a:gdLst>
                  <a:gd name="T0" fmla="*/ 2 w 16"/>
                  <a:gd name="T1" fmla="*/ 21 h 27"/>
                  <a:gd name="T2" fmla="*/ 7 w 16"/>
                  <a:gd name="T3" fmla="*/ 23 h 27"/>
                  <a:gd name="T4" fmla="*/ 8 w 16"/>
                  <a:gd name="T5" fmla="*/ 27 h 27"/>
                  <a:gd name="T6" fmla="*/ 9 w 16"/>
                  <a:gd name="T7" fmla="*/ 27 h 27"/>
                  <a:gd name="T8" fmla="*/ 12 w 16"/>
                  <a:gd name="T9" fmla="*/ 24 h 27"/>
                  <a:gd name="T10" fmla="*/ 11 w 16"/>
                  <a:gd name="T11" fmla="*/ 21 h 27"/>
                  <a:gd name="T12" fmla="*/ 10 w 16"/>
                  <a:gd name="T13" fmla="*/ 19 h 27"/>
                  <a:gd name="T14" fmla="*/ 10 w 16"/>
                  <a:gd name="T15" fmla="*/ 17 h 27"/>
                  <a:gd name="T16" fmla="*/ 12 w 16"/>
                  <a:gd name="T17" fmla="*/ 11 h 27"/>
                  <a:gd name="T18" fmla="*/ 12 w 16"/>
                  <a:gd name="T19" fmla="*/ 7 h 27"/>
                  <a:gd name="T20" fmla="*/ 15 w 16"/>
                  <a:gd name="T21" fmla="*/ 5 h 27"/>
                  <a:gd name="T22" fmla="*/ 16 w 16"/>
                  <a:gd name="T23" fmla="*/ 3 h 27"/>
                  <a:gd name="T24" fmla="*/ 14 w 16"/>
                  <a:gd name="T25" fmla="*/ 1 h 27"/>
                  <a:gd name="T26" fmla="*/ 11 w 16"/>
                  <a:gd name="T27" fmla="*/ 0 h 27"/>
                  <a:gd name="T28" fmla="*/ 8 w 16"/>
                  <a:gd name="T29" fmla="*/ 1 h 27"/>
                  <a:gd name="T30" fmla="*/ 7 w 16"/>
                  <a:gd name="T31" fmla="*/ 2 h 27"/>
                  <a:gd name="T32" fmla="*/ 8 w 16"/>
                  <a:gd name="T33" fmla="*/ 3 h 27"/>
                  <a:gd name="T34" fmla="*/ 6 w 16"/>
                  <a:gd name="T35" fmla="*/ 5 h 27"/>
                  <a:gd name="T36" fmla="*/ 6 w 16"/>
                  <a:gd name="T37" fmla="*/ 10 h 27"/>
                  <a:gd name="T38" fmla="*/ 5 w 16"/>
                  <a:gd name="T39" fmla="*/ 13 h 27"/>
                  <a:gd name="T40" fmla="*/ 2 w 16"/>
                  <a:gd name="T41" fmla="*/ 14 h 27"/>
                  <a:gd name="T42" fmla="*/ 0 w 16"/>
                  <a:gd name="T43" fmla="*/ 15 h 27"/>
                  <a:gd name="T44" fmla="*/ 0 w 16"/>
                  <a:gd name="T45" fmla="*/ 19 h 27"/>
                  <a:gd name="T46" fmla="*/ 2 w 16"/>
                  <a:gd name="T47" fmla="*/ 21 h 27"/>
                  <a:gd name="T48" fmla="*/ 2 w 16"/>
                  <a:gd name="T4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2" y="21"/>
                    </a:moveTo>
                    <a:lnTo>
                      <a:pt x="7" y="23"/>
                    </a:lnTo>
                    <a:lnTo>
                      <a:pt x="8" y="27"/>
                    </a:lnTo>
                    <a:lnTo>
                      <a:pt x="9" y="27"/>
                    </a:lnTo>
                    <a:lnTo>
                      <a:pt x="12" y="24"/>
                    </a:lnTo>
                    <a:lnTo>
                      <a:pt x="11" y="21"/>
                    </a:lnTo>
                    <a:lnTo>
                      <a:pt x="10" y="19"/>
                    </a:lnTo>
                    <a:lnTo>
                      <a:pt x="10" y="17"/>
                    </a:lnTo>
                    <a:lnTo>
                      <a:pt x="12" y="11"/>
                    </a:lnTo>
                    <a:lnTo>
                      <a:pt x="12" y="7"/>
                    </a:lnTo>
                    <a:lnTo>
                      <a:pt x="15" y="5"/>
                    </a:lnTo>
                    <a:lnTo>
                      <a:pt x="16" y="3"/>
                    </a:lnTo>
                    <a:lnTo>
                      <a:pt x="14" y="1"/>
                    </a:lnTo>
                    <a:lnTo>
                      <a:pt x="11" y="0"/>
                    </a:lnTo>
                    <a:lnTo>
                      <a:pt x="8" y="1"/>
                    </a:lnTo>
                    <a:lnTo>
                      <a:pt x="7" y="2"/>
                    </a:lnTo>
                    <a:lnTo>
                      <a:pt x="8" y="3"/>
                    </a:lnTo>
                    <a:lnTo>
                      <a:pt x="6" y="5"/>
                    </a:lnTo>
                    <a:lnTo>
                      <a:pt x="6" y="10"/>
                    </a:lnTo>
                    <a:lnTo>
                      <a:pt x="5" y="13"/>
                    </a:lnTo>
                    <a:lnTo>
                      <a:pt x="2" y="14"/>
                    </a:lnTo>
                    <a:lnTo>
                      <a:pt x="0" y="15"/>
                    </a:lnTo>
                    <a:lnTo>
                      <a:pt x="0" y="19"/>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2" name="Freeform 162">
                <a:extLst>
                  <a:ext uri="{FF2B5EF4-FFF2-40B4-BE49-F238E27FC236}">
                    <a16:creationId xmlns:a16="http://schemas.microsoft.com/office/drawing/2014/main" id="{26E9C33B-2365-4EE1-AFF9-F3F94AF9243F}"/>
                  </a:ext>
                </a:extLst>
              </p:cNvPr>
              <p:cNvSpPr>
                <a:spLocks/>
              </p:cNvSpPr>
              <p:nvPr/>
            </p:nvSpPr>
            <p:spPr bwMode="auto">
              <a:xfrm>
                <a:off x="5363" y="2866"/>
                <a:ext cx="9" cy="17"/>
              </a:xfrm>
              <a:custGeom>
                <a:avLst/>
                <a:gdLst>
                  <a:gd name="T0" fmla="*/ 7 w 9"/>
                  <a:gd name="T1" fmla="*/ 0 h 17"/>
                  <a:gd name="T2" fmla="*/ 5 w 9"/>
                  <a:gd name="T3" fmla="*/ 1 h 17"/>
                  <a:gd name="T4" fmla="*/ 4 w 9"/>
                  <a:gd name="T5" fmla="*/ 7 h 17"/>
                  <a:gd name="T6" fmla="*/ 3 w 9"/>
                  <a:gd name="T7" fmla="*/ 10 h 17"/>
                  <a:gd name="T8" fmla="*/ 0 w 9"/>
                  <a:gd name="T9" fmla="*/ 15 h 17"/>
                  <a:gd name="T10" fmla="*/ 3 w 9"/>
                  <a:gd name="T11" fmla="*/ 17 h 17"/>
                  <a:gd name="T12" fmla="*/ 5 w 9"/>
                  <a:gd name="T13" fmla="*/ 14 h 17"/>
                  <a:gd name="T14" fmla="*/ 7 w 9"/>
                  <a:gd name="T15" fmla="*/ 14 h 17"/>
                  <a:gd name="T16" fmla="*/ 7 w 9"/>
                  <a:gd name="T17" fmla="*/ 12 h 17"/>
                  <a:gd name="T18" fmla="*/ 6 w 9"/>
                  <a:gd name="T19" fmla="*/ 8 h 17"/>
                  <a:gd name="T20" fmla="*/ 6 w 9"/>
                  <a:gd name="T21" fmla="*/ 6 h 17"/>
                  <a:gd name="T22" fmla="*/ 9 w 9"/>
                  <a:gd name="T23" fmla="*/ 3 h 17"/>
                  <a:gd name="T24" fmla="*/ 7 w 9"/>
                  <a:gd name="T25" fmla="*/ 0 h 17"/>
                  <a:gd name="T26" fmla="*/ 7 w 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7">
                    <a:moveTo>
                      <a:pt x="7" y="0"/>
                    </a:moveTo>
                    <a:lnTo>
                      <a:pt x="5" y="1"/>
                    </a:lnTo>
                    <a:lnTo>
                      <a:pt x="4" y="7"/>
                    </a:lnTo>
                    <a:lnTo>
                      <a:pt x="3" y="10"/>
                    </a:lnTo>
                    <a:lnTo>
                      <a:pt x="0" y="15"/>
                    </a:lnTo>
                    <a:lnTo>
                      <a:pt x="3" y="17"/>
                    </a:lnTo>
                    <a:lnTo>
                      <a:pt x="5" y="14"/>
                    </a:lnTo>
                    <a:lnTo>
                      <a:pt x="7" y="14"/>
                    </a:lnTo>
                    <a:lnTo>
                      <a:pt x="7" y="12"/>
                    </a:lnTo>
                    <a:lnTo>
                      <a:pt x="6" y="8"/>
                    </a:lnTo>
                    <a:lnTo>
                      <a:pt x="6" y="6"/>
                    </a:lnTo>
                    <a:lnTo>
                      <a:pt x="9"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3" name="Freeform 163">
                <a:extLst>
                  <a:ext uri="{FF2B5EF4-FFF2-40B4-BE49-F238E27FC236}">
                    <a16:creationId xmlns:a16="http://schemas.microsoft.com/office/drawing/2014/main" id="{6CBA3B34-D9EA-43C1-8F65-15CEEC2D95AC}"/>
                  </a:ext>
                </a:extLst>
              </p:cNvPr>
              <p:cNvSpPr>
                <a:spLocks/>
              </p:cNvSpPr>
              <p:nvPr/>
            </p:nvSpPr>
            <p:spPr bwMode="auto">
              <a:xfrm>
                <a:off x="5368" y="2922"/>
                <a:ext cx="2" cy="2"/>
              </a:xfrm>
              <a:custGeom>
                <a:avLst/>
                <a:gdLst>
                  <a:gd name="T0" fmla="*/ 0 w 2"/>
                  <a:gd name="T1" fmla="*/ 1 h 2"/>
                  <a:gd name="T2" fmla="*/ 0 w 2"/>
                  <a:gd name="T3" fmla="*/ 2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4" name="Freeform 164">
                <a:extLst>
                  <a:ext uri="{FF2B5EF4-FFF2-40B4-BE49-F238E27FC236}">
                    <a16:creationId xmlns:a16="http://schemas.microsoft.com/office/drawing/2014/main" id="{0B7AAB1E-4380-47FD-A8B8-880DC4E609DB}"/>
                  </a:ext>
                </a:extLst>
              </p:cNvPr>
              <p:cNvSpPr>
                <a:spLocks/>
              </p:cNvSpPr>
              <p:nvPr/>
            </p:nvSpPr>
            <p:spPr bwMode="auto">
              <a:xfrm>
                <a:off x="5369" y="2861"/>
                <a:ext cx="3" cy="3"/>
              </a:xfrm>
              <a:custGeom>
                <a:avLst/>
                <a:gdLst>
                  <a:gd name="T0" fmla="*/ 1 w 3"/>
                  <a:gd name="T1" fmla="*/ 0 h 3"/>
                  <a:gd name="T2" fmla="*/ 0 w 3"/>
                  <a:gd name="T3" fmla="*/ 1 h 3"/>
                  <a:gd name="T4" fmla="*/ 2 w 3"/>
                  <a:gd name="T5" fmla="*/ 3 h 3"/>
                  <a:gd name="T6" fmla="*/ 3 w 3"/>
                  <a:gd name="T7" fmla="*/ 0 h 3"/>
                  <a:gd name="T8" fmla="*/ 1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0" y="1"/>
                    </a:lnTo>
                    <a:lnTo>
                      <a:pt x="2" y="3"/>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5" name="Freeform 165">
                <a:extLst>
                  <a:ext uri="{FF2B5EF4-FFF2-40B4-BE49-F238E27FC236}">
                    <a16:creationId xmlns:a16="http://schemas.microsoft.com/office/drawing/2014/main" id="{18EC8CC1-CC62-445A-B517-82E0A64ABAE1}"/>
                  </a:ext>
                </a:extLst>
              </p:cNvPr>
              <p:cNvSpPr>
                <a:spLocks/>
              </p:cNvSpPr>
              <p:nvPr/>
            </p:nvSpPr>
            <p:spPr bwMode="auto">
              <a:xfrm>
                <a:off x="5370" y="2918"/>
                <a:ext cx="2" cy="3"/>
              </a:xfrm>
              <a:custGeom>
                <a:avLst/>
                <a:gdLst>
                  <a:gd name="T0" fmla="*/ 0 w 2"/>
                  <a:gd name="T1" fmla="*/ 2 h 3"/>
                  <a:gd name="T2" fmla="*/ 0 w 2"/>
                  <a:gd name="T3" fmla="*/ 3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3"/>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6" name="Freeform 166">
                <a:extLst>
                  <a:ext uri="{FF2B5EF4-FFF2-40B4-BE49-F238E27FC236}">
                    <a16:creationId xmlns:a16="http://schemas.microsoft.com/office/drawing/2014/main" id="{E3A6CABB-C35C-4472-9B74-2A2C89176F73}"/>
                  </a:ext>
                </a:extLst>
              </p:cNvPr>
              <p:cNvSpPr>
                <a:spLocks/>
              </p:cNvSpPr>
              <p:nvPr/>
            </p:nvSpPr>
            <p:spPr bwMode="auto">
              <a:xfrm>
                <a:off x="5371" y="2634"/>
                <a:ext cx="13" cy="9"/>
              </a:xfrm>
              <a:custGeom>
                <a:avLst/>
                <a:gdLst>
                  <a:gd name="T0" fmla="*/ 2 w 13"/>
                  <a:gd name="T1" fmla="*/ 0 h 9"/>
                  <a:gd name="T2" fmla="*/ 1 w 13"/>
                  <a:gd name="T3" fmla="*/ 0 h 9"/>
                  <a:gd name="T4" fmla="*/ 1 w 13"/>
                  <a:gd name="T5" fmla="*/ 4 h 9"/>
                  <a:gd name="T6" fmla="*/ 0 w 13"/>
                  <a:gd name="T7" fmla="*/ 7 h 9"/>
                  <a:gd name="T8" fmla="*/ 1 w 13"/>
                  <a:gd name="T9" fmla="*/ 7 h 9"/>
                  <a:gd name="T10" fmla="*/ 4 w 13"/>
                  <a:gd name="T11" fmla="*/ 4 h 9"/>
                  <a:gd name="T12" fmla="*/ 6 w 13"/>
                  <a:gd name="T13" fmla="*/ 4 h 9"/>
                  <a:gd name="T14" fmla="*/ 8 w 13"/>
                  <a:gd name="T15" fmla="*/ 8 h 9"/>
                  <a:gd name="T16" fmla="*/ 12 w 13"/>
                  <a:gd name="T17" fmla="*/ 9 h 9"/>
                  <a:gd name="T18" fmla="*/ 12 w 13"/>
                  <a:gd name="T19" fmla="*/ 7 h 9"/>
                  <a:gd name="T20" fmla="*/ 13 w 13"/>
                  <a:gd name="T21" fmla="*/ 7 h 9"/>
                  <a:gd name="T22" fmla="*/ 12 w 13"/>
                  <a:gd name="T23" fmla="*/ 6 h 9"/>
                  <a:gd name="T24" fmla="*/ 9 w 13"/>
                  <a:gd name="T25" fmla="*/ 4 h 9"/>
                  <a:gd name="T26" fmla="*/ 7 w 13"/>
                  <a:gd name="T27" fmla="*/ 1 h 9"/>
                  <a:gd name="T28" fmla="*/ 5 w 13"/>
                  <a:gd name="T29" fmla="*/ 0 h 9"/>
                  <a:gd name="T30" fmla="*/ 2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1" y="0"/>
                    </a:lnTo>
                    <a:lnTo>
                      <a:pt x="1" y="4"/>
                    </a:lnTo>
                    <a:lnTo>
                      <a:pt x="0" y="7"/>
                    </a:lnTo>
                    <a:lnTo>
                      <a:pt x="1" y="7"/>
                    </a:lnTo>
                    <a:lnTo>
                      <a:pt x="4" y="4"/>
                    </a:lnTo>
                    <a:lnTo>
                      <a:pt x="6" y="4"/>
                    </a:lnTo>
                    <a:lnTo>
                      <a:pt x="8" y="8"/>
                    </a:lnTo>
                    <a:lnTo>
                      <a:pt x="12" y="9"/>
                    </a:lnTo>
                    <a:lnTo>
                      <a:pt x="12" y="7"/>
                    </a:lnTo>
                    <a:lnTo>
                      <a:pt x="13" y="7"/>
                    </a:lnTo>
                    <a:lnTo>
                      <a:pt x="12" y="6"/>
                    </a:lnTo>
                    <a:lnTo>
                      <a:pt x="9" y="4"/>
                    </a:lnTo>
                    <a:lnTo>
                      <a:pt x="7" y="1"/>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7" name="Freeform 167">
                <a:extLst>
                  <a:ext uri="{FF2B5EF4-FFF2-40B4-BE49-F238E27FC236}">
                    <a16:creationId xmlns:a16="http://schemas.microsoft.com/office/drawing/2014/main" id="{DC3DF397-5BDB-4898-94B8-63AA682E65D7}"/>
                  </a:ext>
                </a:extLst>
              </p:cNvPr>
              <p:cNvSpPr>
                <a:spLocks/>
              </p:cNvSpPr>
              <p:nvPr/>
            </p:nvSpPr>
            <p:spPr bwMode="auto">
              <a:xfrm>
                <a:off x="5373" y="2918"/>
                <a:ext cx="8" cy="5"/>
              </a:xfrm>
              <a:custGeom>
                <a:avLst/>
                <a:gdLst>
                  <a:gd name="T0" fmla="*/ 2 w 8"/>
                  <a:gd name="T1" fmla="*/ 2 h 5"/>
                  <a:gd name="T2" fmla="*/ 0 w 8"/>
                  <a:gd name="T3" fmla="*/ 4 h 5"/>
                  <a:gd name="T4" fmla="*/ 3 w 8"/>
                  <a:gd name="T5" fmla="*/ 5 h 5"/>
                  <a:gd name="T6" fmla="*/ 5 w 8"/>
                  <a:gd name="T7" fmla="*/ 4 h 5"/>
                  <a:gd name="T8" fmla="*/ 8 w 8"/>
                  <a:gd name="T9" fmla="*/ 2 h 5"/>
                  <a:gd name="T10" fmla="*/ 5 w 8"/>
                  <a:gd name="T11" fmla="*/ 0 h 5"/>
                  <a:gd name="T12" fmla="*/ 2 w 8"/>
                  <a:gd name="T13" fmla="*/ 2 h 5"/>
                  <a:gd name="T14" fmla="*/ 2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2"/>
                    </a:moveTo>
                    <a:lnTo>
                      <a:pt x="0" y="4"/>
                    </a:lnTo>
                    <a:lnTo>
                      <a:pt x="3" y="5"/>
                    </a:lnTo>
                    <a:lnTo>
                      <a:pt x="5" y="4"/>
                    </a:lnTo>
                    <a:lnTo>
                      <a:pt x="8" y="2"/>
                    </a:lnTo>
                    <a:lnTo>
                      <a:pt x="5"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8" name="Freeform 168">
                <a:extLst>
                  <a:ext uri="{FF2B5EF4-FFF2-40B4-BE49-F238E27FC236}">
                    <a16:creationId xmlns:a16="http://schemas.microsoft.com/office/drawing/2014/main" id="{4373AE8B-0928-4AD1-AAB9-96828C0D52A7}"/>
                  </a:ext>
                </a:extLst>
              </p:cNvPr>
              <p:cNvSpPr>
                <a:spLocks/>
              </p:cNvSpPr>
              <p:nvPr/>
            </p:nvSpPr>
            <p:spPr bwMode="auto">
              <a:xfrm>
                <a:off x="5373" y="2651"/>
                <a:ext cx="11" cy="25"/>
              </a:xfrm>
              <a:custGeom>
                <a:avLst/>
                <a:gdLst>
                  <a:gd name="T0" fmla="*/ 5 w 11"/>
                  <a:gd name="T1" fmla="*/ 17 h 25"/>
                  <a:gd name="T2" fmla="*/ 5 w 11"/>
                  <a:gd name="T3" fmla="*/ 16 h 25"/>
                  <a:gd name="T4" fmla="*/ 8 w 11"/>
                  <a:gd name="T5" fmla="*/ 14 h 25"/>
                  <a:gd name="T6" fmla="*/ 10 w 11"/>
                  <a:gd name="T7" fmla="*/ 11 h 25"/>
                  <a:gd name="T8" fmla="*/ 11 w 11"/>
                  <a:gd name="T9" fmla="*/ 2 h 25"/>
                  <a:gd name="T10" fmla="*/ 11 w 11"/>
                  <a:gd name="T11" fmla="*/ 0 h 25"/>
                  <a:gd name="T12" fmla="*/ 8 w 11"/>
                  <a:gd name="T13" fmla="*/ 2 h 25"/>
                  <a:gd name="T14" fmla="*/ 8 w 11"/>
                  <a:gd name="T15" fmla="*/ 6 h 25"/>
                  <a:gd name="T16" fmla="*/ 4 w 11"/>
                  <a:gd name="T17" fmla="*/ 13 h 25"/>
                  <a:gd name="T18" fmla="*/ 3 w 11"/>
                  <a:gd name="T19" fmla="*/ 16 h 25"/>
                  <a:gd name="T20" fmla="*/ 2 w 11"/>
                  <a:gd name="T21" fmla="*/ 16 h 25"/>
                  <a:gd name="T22" fmla="*/ 0 w 11"/>
                  <a:gd name="T23" fmla="*/ 19 h 25"/>
                  <a:gd name="T24" fmla="*/ 0 w 11"/>
                  <a:gd name="T25" fmla="*/ 25 h 25"/>
                  <a:gd name="T26" fmla="*/ 3 w 11"/>
                  <a:gd name="T27" fmla="*/ 23 h 25"/>
                  <a:gd name="T28" fmla="*/ 5 w 11"/>
                  <a:gd name="T29" fmla="*/ 17 h 25"/>
                  <a:gd name="T30" fmla="*/ 5 w 11"/>
                  <a:gd name="T3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5">
                    <a:moveTo>
                      <a:pt x="5" y="17"/>
                    </a:moveTo>
                    <a:lnTo>
                      <a:pt x="5" y="16"/>
                    </a:lnTo>
                    <a:lnTo>
                      <a:pt x="8" y="14"/>
                    </a:lnTo>
                    <a:lnTo>
                      <a:pt x="10" y="11"/>
                    </a:lnTo>
                    <a:lnTo>
                      <a:pt x="11" y="2"/>
                    </a:lnTo>
                    <a:lnTo>
                      <a:pt x="11" y="0"/>
                    </a:lnTo>
                    <a:lnTo>
                      <a:pt x="8" y="2"/>
                    </a:lnTo>
                    <a:lnTo>
                      <a:pt x="8" y="6"/>
                    </a:lnTo>
                    <a:lnTo>
                      <a:pt x="4" y="13"/>
                    </a:lnTo>
                    <a:lnTo>
                      <a:pt x="3" y="16"/>
                    </a:lnTo>
                    <a:lnTo>
                      <a:pt x="2" y="16"/>
                    </a:lnTo>
                    <a:lnTo>
                      <a:pt x="0" y="19"/>
                    </a:lnTo>
                    <a:lnTo>
                      <a:pt x="0" y="25"/>
                    </a:lnTo>
                    <a:lnTo>
                      <a:pt x="3" y="23"/>
                    </a:lnTo>
                    <a:lnTo>
                      <a:pt x="5" y="17"/>
                    </a:ln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69" name="Freeform 169">
                <a:extLst>
                  <a:ext uri="{FF2B5EF4-FFF2-40B4-BE49-F238E27FC236}">
                    <a16:creationId xmlns:a16="http://schemas.microsoft.com/office/drawing/2014/main" id="{F5F0E932-CF51-4256-A369-4A67CD6E874D}"/>
                  </a:ext>
                </a:extLst>
              </p:cNvPr>
              <p:cNvSpPr>
                <a:spLocks/>
              </p:cNvSpPr>
              <p:nvPr/>
            </p:nvSpPr>
            <p:spPr bwMode="auto">
              <a:xfrm>
                <a:off x="5377" y="2921"/>
                <a:ext cx="51" cy="27"/>
              </a:xfrm>
              <a:custGeom>
                <a:avLst/>
                <a:gdLst>
                  <a:gd name="T0" fmla="*/ 0 w 51"/>
                  <a:gd name="T1" fmla="*/ 22 h 27"/>
                  <a:gd name="T2" fmla="*/ 0 w 51"/>
                  <a:gd name="T3" fmla="*/ 27 h 27"/>
                  <a:gd name="T4" fmla="*/ 3 w 51"/>
                  <a:gd name="T5" fmla="*/ 27 h 27"/>
                  <a:gd name="T6" fmla="*/ 8 w 51"/>
                  <a:gd name="T7" fmla="*/ 25 h 27"/>
                  <a:gd name="T8" fmla="*/ 11 w 51"/>
                  <a:gd name="T9" fmla="*/ 25 h 27"/>
                  <a:gd name="T10" fmla="*/ 19 w 51"/>
                  <a:gd name="T11" fmla="*/ 18 h 27"/>
                  <a:gd name="T12" fmla="*/ 20 w 51"/>
                  <a:gd name="T13" fmla="*/ 14 h 27"/>
                  <a:gd name="T14" fmla="*/ 25 w 51"/>
                  <a:gd name="T15" fmla="*/ 12 h 27"/>
                  <a:gd name="T16" fmla="*/ 33 w 51"/>
                  <a:gd name="T17" fmla="*/ 10 h 27"/>
                  <a:gd name="T18" fmla="*/ 35 w 51"/>
                  <a:gd name="T19" fmla="*/ 9 h 27"/>
                  <a:gd name="T20" fmla="*/ 37 w 51"/>
                  <a:gd name="T21" fmla="*/ 8 h 27"/>
                  <a:gd name="T22" fmla="*/ 43 w 51"/>
                  <a:gd name="T23" fmla="*/ 5 h 27"/>
                  <a:gd name="T24" fmla="*/ 45 w 51"/>
                  <a:gd name="T25" fmla="*/ 4 h 27"/>
                  <a:gd name="T26" fmla="*/ 49 w 51"/>
                  <a:gd name="T27" fmla="*/ 2 h 27"/>
                  <a:gd name="T28" fmla="*/ 51 w 51"/>
                  <a:gd name="T29" fmla="*/ 0 h 27"/>
                  <a:gd name="T30" fmla="*/ 45 w 51"/>
                  <a:gd name="T31" fmla="*/ 0 h 27"/>
                  <a:gd name="T32" fmla="*/ 43 w 51"/>
                  <a:gd name="T33" fmla="*/ 1 h 27"/>
                  <a:gd name="T34" fmla="*/ 37 w 51"/>
                  <a:gd name="T35" fmla="*/ 1 h 27"/>
                  <a:gd name="T36" fmla="*/ 34 w 51"/>
                  <a:gd name="T37" fmla="*/ 2 h 27"/>
                  <a:gd name="T38" fmla="*/ 32 w 51"/>
                  <a:gd name="T39" fmla="*/ 1 h 27"/>
                  <a:gd name="T40" fmla="*/ 21 w 51"/>
                  <a:gd name="T41" fmla="*/ 3 h 27"/>
                  <a:gd name="T42" fmla="*/ 19 w 51"/>
                  <a:gd name="T43" fmla="*/ 8 h 27"/>
                  <a:gd name="T44" fmla="*/ 15 w 51"/>
                  <a:gd name="T45" fmla="*/ 10 h 27"/>
                  <a:gd name="T46" fmla="*/ 9 w 51"/>
                  <a:gd name="T47" fmla="*/ 11 h 27"/>
                  <a:gd name="T48" fmla="*/ 4 w 51"/>
                  <a:gd name="T49" fmla="*/ 14 h 27"/>
                  <a:gd name="T50" fmla="*/ 1 w 51"/>
                  <a:gd name="T51" fmla="*/ 17 h 27"/>
                  <a:gd name="T52" fmla="*/ 0 w 51"/>
                  <a:gd name="T53" fmla="*/ 22 h 27"/>
                  <a:gd name="T54" fmla="*/ 0 w 51"/>
                  <a:gd name="T5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27">
                    <a:moveTo>
                      <a:pt x="0" y="22"/>
                    </a:moveTo>
                    <a:lnTo>
                      <a:pt x="0" y="27"/>
                    </a:lnTo>
                    <a:lnTo>
                      <a:pt x="3" y="27"/>
                    </a:lnTo>
                    <a:lnTo>
                      <a:pt x="8" y="25"/>
                    </a:lnTo>
                    <a:lnTo>
                      <a:pt x="11" y="25"/>
                    </a:lnTo>
                    <a:lnTo>
                      <a:pt x="19" y="18"/>
                    </a:lnTo>
                    <a:lnTo>
                      <a:pt x="20" y="14"/>
                    </a:lnTo>
                    <a:lnTo>
                      <a:pt x="25" y="12"/>
                    </a:lnTo>
                    <a:lnTo>
                      <a:pt x="33" y="10"/>
                    </a:lnTo>
                    <a:lnTo>
                      <a:pt x="35" y="9"/>
                    </a:lnTo>
                    <a:lnTo>
                      <a:pt x="37" y="8"/>
                    </a:lnTo>
                    <a:lnTo>
                      <a:pt x="43" y="5"/>
                    </a:lnTo>
                    <a:lnTo>
                      <a:pt x="45" y="4"/>
                    </a:lnTo>
                    <a:lnTo>
                      <a:pt x="49" y="2"/>
                    </a:lnTo>
                    <a:lnTo>
                      <a:pt x="51" y="0"/>
                    </a:lnTo>
                    <a:lnTo>
                      <a:pt x="45" y="0"/>
                    </a:lnTo>
                    <a:lnTo>
                      <a:pt x="43" y="1"/>
                    </a:lnTo>
                    <a:lnTo>
                      <a:pt x="37" y="1"/>
                    </a:lnTo>
                    <a:lnTo>
                      <a:pt x="34" y="2"/>
                    </a:lnTo>
                    <a:lnTo>
                      <a:pt x="32" y="1"/>
                    </a:lnTo>
                    <a:lnTo>
                      <a:pt x="21" y="3"/>
                    </a:lnTo>
                    <a:lnTo>
                      <a:pt x="19" y="8"/>
                    </a:lnTo>
                    <a:lnTo>
                      <a:pt x="15" y="10"/>
                    </a:lnTo>
                    <a:lnTo>
                      <a:pt x="9" y="11"/>
                    </a:lnTo>
                    <a:lnTo>
                      <a:pt x="4" y="14"/>
                    </a:lnTo>
                    <a:lnTo>
                      <a:pt x="1" y="17"/>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0" name="Freeform 170">
                <a:extLst>
                  <a:ext uri="{FF2B5EF4-FFF2-40B4-BE49-F238E27FC236}">
                    <a16:creationId xmlns:a16="http://schemas.microsoft.com/office/drawing/2014/main" id="{D291D159-3238-4C24-B4DC-BD211D47A787}"/>
                  </a:ext>
                </a:extLst>
              </p:cNvPr>
              <p:cNvSpPr>
                <a:spLocks/>
              </p:cNvSpPr>
              <p:nvPr/>
            </p:nvSpPr>
            <p:spPr bwMode="auto">
              <a:xfrm>
                <a:off x="5380" y="2666"/>
                <a:ext cx="10" cy="8"/>
              </a:xfrm>
              <a:custGeom>
                <a:avLst/>
                <a:gdLst>
                  <a:gd name="T0" fmla="*/ 1 w 10"/>
                  <a:gd name="T1" fmla="*/ 8 h 8"/>
                  <a:gd name="T2" fmla="*/ 6 w 10"/>
                  <a:gd name="T3" fmla="*/ 8 h 8"/>
                  <a:gd name="T4" fmla="*/ 8 w 10"/>
                  <a:gd name="T5" fmla="*/ 8 h 8"/>
                  <a:gd name="T6" fmla="*/ 10 w 10"/>
                  <a:gd name="T7" fmla="*/ 6 h 8"/>
                  <a:gd name="T8" fmla="*/ 10 w 10"/>
                  <a:gd name="T9" fmla="*/ 2 h 8"/>
                  <a:gd name="T10" fmla="*/ 8 w 10"/>
                  <a:gd name="T11" fmla="*/ 0 h 8"/>
                  <a:gd name="T12" fmla="*/ 5 w 10"/>
                  <a:gd name="T13" fmla="*/ 0 h 8"/>
                  <a:gd name="T14" fmla="*/ 4 w 10"/>
                  <a:gd name="T15" fmla="*/ 1 h 8"/>
                  <a:gd name="T16" fmla="*/ 4 w 10"/>
                  <a:gd name="T17" fmla="*/ 2 h 8"/>
                  <a:gd name="T18" fmla="*/ 0 w 10"/>
                  <a:gd name="T19" fmla="*/ 3 h 8"/>
                  <a:gd name="T20" fmla="*/ 1 w 10"/>
                  <a:gd name="T21" fmla="*/ 8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lnTo>
                      <a:pt x="6" y="8"/>
                    </a:lnTo>
                    <a:lnTo>
                      <a:pt x="8" y="8"/>
                    </a:lnTo>
                    <a:lnTo>
                      <a:pt x="10" y="6"/>
                    </a:lnTo>
                    <a:lnTo>
                      <a:pt x="10" y="2"/>
                    </a:lnTo>
                    <a:lnTo>
                      <a:pt x="8" y="0"/>
                    </a:lnTo>
                    <a:lnTo>
                      <a:pt x="5" y="0"/>
                    </a:lnTo>
                    <a:lnTo>
                      <a:pt x="4" y="1"/>
                    </a:lnTo>
                    <a:lnTo>
                      <a:pt x="4" y="2"/>
                    </a:lnTo>
                    <a:lnTo>
                      <a:pt x="0" y="3"/>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1" name="Freeform 171">
                <a:extLst>
                  <a:ext uri="{FF2B5EF4-FFF2-40B4-BE49-F238E27FC236}">
                    <a16:creationId xmlns:a16="http://schemas.microsoft.com/office/drawing/2014/main" id="{F1CA5251-77AC-4CFD-90EC-06AB9020F848}"/>
                  </a:ext>
                </a:extLst>
              </p:cNvPr>
              <p:cNvSpPr>
                <a:spLocks/>
              </p:cNvSpPr>
              <p:nvPr/>
            </p:nvSpPr>
            <p:spPr bwMode="auto">
              <a:xfrm>
                <a:off x="5383" y="2920"/>
                <a:ext cx="2" cy="2"/>
              </a:xfrm>
              <a:custGeom>
                <a:avLst/>
                <a:gdLst>
                  <a:gd name="T0" fmla="*/ 0 w 2"/>
                  <a:gd name="T1" fmla="*/ 1 h 2"/>
                  <a:gd name="T2" fmla="*/ 0 w 2"/>
                  <a:gd name="T3" fmla="*/ 2 h 2"/>
                  <a:gd name="T4" fmla="*/ 2 w 2"/>
                  <a:gd name="T5" fmla="*/ 2 h 2"/>
                  <a:gd name="T6" fmla="*/ 2 w 2"/>
                  <a:gd name="T7" fmla="*/ 0 h 2"/>
                  <a:gd name="T8" fmla="*/ 0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2" name="Freeform 172">
                <a:extLst>
                  <a:ext uri="{FF2B5EF4-FFF2-40B4-BE49-F238E27FC236}">
                    <a16:creationId xmlns:a16="http://schemas.microsoft.com/office/drawing/2014/main" id="{9BACE0EC-217A-4D39-AA04-E496B4EBBC80}"/>
                  </a:ext>
                </a:extLst>
              </p:cNvPr>
              <p:cNvSpPr>
                <a:spLocks/>
              </p:cNvSpPr>
              <p:nvPr/>
            </p:nvSpPr>
            <p:spPr bwMode="auto">
              <a:xfrm>
                <a:off x="5384" y="2613"/>
                <a:ext cx="4" cy="6"/>
              </a:xfrm>
              <a:custGeom>
                <a:avLst/>
                <a:gdLst>
                  <a:gd name="T0" fmla="*/ 2 w 4"/>
                  <a:gd name="T1" fmla="*/ 6 h 6"/>
                  <a:gd name="T2" fmla="*/ 4 w 4"/>
                  <a:gd name="T3" fmla="*/ 4 h 6"/>
                  <a:gd name="T4" fmla="*/ 4 w 4"/>
                  <a:gd name="T5" fmla="*/ 2 h 6"/>
                  <a:gd name="T6" fmla="*/ 2 w 4"/>
                  <a:gd name="T7" fmla="*/ 0 h 6"/>
                  <a:gd name="T8" fmla="*/ 0 w 4"/>
                  <a:gd name="T9" fmla="*/ 4 h 6"/>
                  <a:gd name="T10" fmla="*/ 2 w 4"/>
                  <a:gd name="T11" fmla="*/ 6 h 6"/>
                  <a:gd name="T12" fmla="*/ 2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6"/>
                    </a:moveTo>
                    <a:lnTo>
                      <a:pt x="4" y="4"/>
                    </a:lnTo>
                    <a:lnTo>
                      <a:pt x="4" y="2"/>
                    </a:lnTo>
                    <a:lnTo>
                      <a:pt x="2" y="0"/>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3" name="Freeform 173">
                <a:extLst>
                  <a:ext uri="{FF2B5EF4-FFF2-40B4-BE49-F238E27FC236}">
                    <a16:creationId xmlns:a16="http://schemas.microsoft.com/office/drawing/2014/main" id="{50087BBF-A40E-4C06-92F3-F953BA5F60DB}"/>
                  </a:ext>
                </a:extLst>
              </p:cNvPr>
              <p:cNvSpPr>
                <a:spLocks/>
              </p:cNvSpPr>
              <p:nvPr/>
            </p:nvSpPr>
            <p:spPr bwMode="auto">
              <a:xfrm>
                <a:off x="5386" y="2633"/>
                <a:ext cx="20" cy="20"/>
              </a:xfrm>
              <a:custGeom>
                <a:avLst/>
                <a:gdLst>
                  <a:gd name="T0" fmla="*/ 14 w 20"/>
                  <a:gd name="T1" fmla="*/ 1 h 20"/>
                  <a:gd name="T2" fmla="*/ 11 w 20"/>
                  <a:gd name="T3" fmla="*/ 0 h 20"/>
                  <a:gd name="T4" fmla="*/ 9 w 20"/>
                  <a:gd name="T5" fmla="*/ 0 h 20"/>
                  <a:gd name="T6" fmla="*/ 9 w 20"/>
                  <a:gd name="T7" fmla="*/ 0 h 20"/>
                  <a:gd name="T8" fmla="*/ 6 w 20"/>
                  <a:gd name="T9" fmla="*/ 1 h 20"/>
                  <a:gd name="T10" fmla="*/ 3 w 20"/>
                  <a:gd name="T11" fmla="*/ 0 h 20"/>
                  <a:gd name="T12" fmla="*/ 0 w 20"/>
                  <a:gd name="T13" fmla="*/ 1 h 20"/>
                  <a:gd name="T14" fmla="*/ 1 w 20"/>
                  <a:gd name="T15" fmla="*/ 3 h 20"/>
                  <a:gd name="T16" fmla="*/ 3 w 20"/>
                  <a:gd name="T17" fmla="*/ 6 h 20"/>
                  <a:gd name="T18" fmla="*/ 6 w 20"/>
                  <a:gd name="T19" fmla="*/ 7 h 20"/>
                  <a:gd name="T20" fmla="*/ 7 w 20"/>
                  <a:gd name="T21" fmla="*/ 8 h 20"/>
                  <a:gd name="T22" fmla="*/ 9 w 20"/>
                  <a:gd name="T23" fmla="*/ 11 h 20"/>
                  <a:gd name="T24" fmla="*/ 9 w 20"/>
                  <a:gd name="T25" fmla="*/ 14 h 20"/>
                  <a:gd name="T26" fmla="*/ 10 w 20"/>
                  <a:gd name="T27" fmla="*/ 16 h 20"/>
                  <a:gd name="T28" fmla="*/ 12 w 20"/>
                  <a:gd name="T29" fmla="*/ 18 h 20"/>
                  <a:gd name="T30" fmla="*/ 14 w 20"/>
                  <a:gd name="T31" fmla="*/ 20 h 20"/>
                  <a:gd name="T32" fmla="*/ 20 w 20"/>
                  <a:gd name="T33" fmla="*/ 19 h 20"/>
                  <a:gd name="T34" fmla="*/ 19 w 20"/>
                  <a:gd name="T35" fmla="*/ 16 h 20"/>
                  <a:gd name="T36" fmla="*/ 18 w 20"/>
                  <a:gd name="T37" fmla="*/ 16 h 20"/>
                  <a:gd name="T38" fmla="*/ 17 w 20"/>
                  <a:gd name="T39" fmla="*/ 14 h 20"/>
                  <a:gd name="T40" fmla="*/ 17 w 20"/>
                  <a:gd name="T41" fmla="*/ 9 h 20"/>
                  <a:gd name="T42" fmla="*/ 17 w 20"/>
                  <a:gd name="T43" fmla="*/ 7 h 20"/>
                  <a:gd name="T44" fmla="*/ 17 w 20"/>
                  <a:gd name="T45" fmla="*/ 6 h 20"/>
                  <a:gd name="T46" fmla="*/ 17 w 20"/>
                  <a:gd name="T47" fmla="*/ 6 h 20"/>
                  <a:gd name="T48" fmla="*/ 17 w 20"/>
                  <a:gd name="T49" fmla="*/ 5 h 20"/>
                  <a:gd name="T50" fmla="*/ 15 w 20"/>
                  <a:gd name="T51" fmla="*/ 3 h 20"/>
                  <a:gd name="T52" fmla="*/ 14 w 20"/>
                  <a:gd name="T53" fmla="*/ 1 h 20"/>
                  <a:gd name="T54" fmla="*/ 14 w 20"/>
                  <a:gd name="T5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0">
                    <a:moveTo>
                      <a:pt x="14" y="1"/>
                    </a:moveTo>
                    <a:lnTo>
                      <a:pt x="11" y="0"/>
                    </a:lnTo>
                    <a:lnTo>
                      <a:pt x="9" y="0"/>
                    </a:lnTo>
                    <a:lnTo>
                      <a:pt x="9" y="0"/>
                    </a:lnTo>
                    <a:lnTo>
                      <a:pt x="6" y="1"/>
                    </a:lnTo>
                    <a:lnTo>
                      <a:pt x="3" y="0"/>
                    </a:lnTo>
                    <a:lnTo>
                      <a:pt x="0" y="1"/>
                    </a:lnTo>
                    <a:lnTo>
                      <a:pt x="1" y="3"/>
                    </a:lnTo>
                    <a:lnTo>
                      <a:pt x="3" y="6"/>
                    </a:lnTo>
                    <a:lnTo>
                      <a:pt x="6" y="7"/>
                    </a:lnTo>
                    <a:lnTo>
                      <a:pt x="7" y="8"/>
                    </a:lnTo>
                    <a:lnTo>
                      <a:pt x="9" y="11"/>
                    </a:lnTo>
                    <a:lnTo>
                      <a:pt x="9" y="14"/>
                    </a:lnTo>
                    <a:lnTo>
                      <a:pt x="10" y="16"/>
                    </a:lnTo>
                    <a:lnTo>
                      <a:pt x="12" y="18"/>
                    </a:lnTo>
                    <a:lnTo>
                      <a:pt x="14" y="20"/>
                    </a:lnTo>
                    <a:lnTo>
                      <a:pt x="20" y="19"/>
                    </a:lnTo>
                    <a:lnTo>
                      <a:pt x="19" y="16"/>
                    </a:lnTo>
                    <a:lnTo>
                      <a:pt x="18" y="16"/>
                    </a:lnTo>
                    <a:lnTo>
                      <a:pt x="17" y="14"/>
                    </a:lnTo>
                    <a:lnTo>
                      <a:pt x="17" y="9"/>
                    </a:lnTo>
                    <a:lnTo>
                      <a:pt x="17" y="7"/>
                    </a:lnTo>
                    <a:lnTo>
                      <a:pt x="17" y="6"/>
                    </a:lnTo>
                    <a:lnTo>
                      <a:pt x="17" y="6"/>
                    </a:lnTo>
                    <a:lnTo>
                      <a:pt x="17" y="5"/>
                    </a:lnTo>
                    <a:lnTo>
                      <a:pt x="15" y="3"/>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4" name="Freeform 174">
                <a:extLst>
                  <a:ext uri="{FF2B5EF4-FFF2-40B4-BE49-F238E27FC236}">
                    <a16:creationId xmlns:a16="http://schemas.microsoft.com/office/drawing/2014/main" id="{055D71BA-DF51-45EF-8716-B34A53BAED9D}"/>
                  </a:ext>
                </a:extLst>
              </p:cNvPr>
              <p:cNvSpPr>
                <a:spLocks/>
              </p:cNvSpPr>
              <p:nvPr/>
            </p:nvSpPr>
            <p:spPr bwMode="auto">
              <a:xfrm>
                <a:off x="5387" y="2645"/>
                <a:ext cx="3" cy="3"/>
              </a:xfrm>
              <a:custGeom>
                <a:avLst/>
                <a:gdLst>
                  <a:gd name="T0" fmla="*/ 2 w 3"/>
                  <a:gd name="T1" fmla="*/ 3 h 3"/>
                  <a:gd name="T2" fmla="*/ 3 w 3"/>
                  <a:gd name="T3" fmla="*/ 0 h 3"/>
                  <a:gd name="T4" fmla="*/ 0 w 3"/>
                  <a:gd name="T5" fmla="*/ 0 h 3"/>
                  <a:gd name="T6" fmla="*/ 2 w 3"/>
                  <a:gd name="T7" fmla="*/ 3 h 3"/>
                  <a:gd name="T8" fmla="*/ 2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lnTo>
                      <a:pt x="3" y="0"/>
                    </a:lnTo>
                    <a:lnTo>
                      <a:pt x="0" y="0"/>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5" name="Freeform 175">
                <a:extLst>
                  <a:ext uri="{FF2B5EF4-FFF2-40B4-BE49-F238E27FC236}">
                    <a16:creationId xmlns:a16="http://schemas.microsoft.com/office/drawing/2014/main" id="{3FB27B04-1531-4D9A-84E4-961980A8BFE1}"/>
                  </a:ext>
                </a:extLst>
              </p:cNvPr>
              <p:cNvSpPr>
                <a:spLocks/>
              </p:cNvSpPr>
              <p:nvPr/>
            </p:nvSpPr>
            <p:spPr bwMode="auto">
              <a:xfrm>
                <a:off x="5387" y="2917"/>
                <a:ext cx="11" cy="5"/>
              </a:xfrm>
              <a:custGeom>
                <a:avLst/>
                <a:gdLst>
                  <a:gd name="T0" fmla="*/ 2 w 11"/>
                  <a:gd name="T1" fmla="*/ 0 h 5"/>
                  <a:gd name="T2" fmla="*/ 2 w 11"/>
                  <a:gd name="T3" fmla="*/ 1 h 5"/>
                  <a:gd name="T4" fmla="*/ 0 w 11"/>
                  <a:gd name="T5" fmla="*/ 5 h 5"/>
                  <a:gd name="T6" fmla="*/ 3 w 11"/>
                  <a:gd name="T7" fmla="*/ 5 h 5"/>
                  <a:gd name="T8" fmla="*/ 11 w 11"/>
                  <a:gd name="T9" fmla="*/ 4 h 5"/>
                  <a:gd name="T10" fmla="*/ 10 w 11"/>
                  <a:gd name="T11" fmla="*/ 0 h 5"/>
                  <a:gd name="T12" fmla="*/ 5 w 11"/>
                  <a:gd name="T13" fmla="*/ 0 h 5"/>
                  <a:gd name="T14" fmla="*/ 2 w 11"/>
                  <a:gd name="T15" fmla="*/ 0 h 5"/>
                  <a:gd name="T16" fmla="*/ 2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0"/>
                    </a:moveTo>
                    <a:lnTo>
                      <a:pt x="2" y="1"/>
                    </a:lnTo>
                    <a:lnTo>
                      <a:pt x="0" y="5"/>
                    </a:lnTo>
                    <a:lnTo>
                      <a:pt x="3" y="5"/>
                    </a:lnTo>
                    <a:lnTo>
                      <a:pt x="11" y="4"/>
                    </a:lnTo>
                    <a:lnTo>
                      <a:pt x="10" y="0"/>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6" name="Freeform 176">
                <a:extLst>
                  <a:ext uri="{FF2B5EF4-FFF2-40B4-BE49-F238E27FC236}">
                    <a16:creationId xmlns:a16="http://schemas.microsoft.com/office/drawing/2014/main" id="{DA9DBD59-428A-41A6-884D-A3074D9B7CAA}"/>
                  </a:ext>
                </a:extLst>
              </p:cNvPr>
              <p:cNvSpPr>
                <a:spLocks/>
              </p:cNvSpPr>
              <p:nvPr/>
            </p:nvSpPr>
            <p:spPr bwMode="auto">
              <a:xfrm>
                <a:off x="5388" y="2648"/>
                <a:ext cx="10" cy="20"/>
              </a:xfrm>
              <a:custGeom>
                <a:avLst/>
                <a:gdLst>
                  <a:gd name="T0" fmla="*/ 5 w 10"/>
                  <a:gd name="T1" fmla="*/ 18 h 20"/>
                  <a:gd name="T2" fmla="*/ 8 w 10"/>
                  <a:gd name="T3" fmla="*/ 20 h 20"/>
                  <a:gd name="T4" fmla="*/ 8 w 10"/>
                  <a:gd name="T5" fmla="*/ 17 h 20"/>
                  <a:gd name="T6" fmla="*/ 10 w 10"/>
                  <a:gd name="T7" fmla="*/ 17 h 20"/>
                  <a:gd name="T8" fmla="*/ 10 w 10"/>
                  <a:gd name="T9" fmla="*/ 12 h 20"/>
                  <a:gd name="T10" fmla="*/ 9 w 10"/>
                  <a:gd name="T11" fmla="*/ 10 h 20"/>
                  <a:gd name="T12" fmla="*/ 9 w 10"/>
                  <a:gd name="T13" fmla="*/ 4 h 20"/>
                  <a:gd name="T14" fmla="*/ 8 w 10"/>
                  <a:gd name="T15" fmla="*/ 2 h 20"/>
                  <a:gd name="T16" fmla="*/ 6 w 10"/>
                  <a:gd name="T17" fmla="*/ 1 h 20"/>
                  <a:gd name="T18" fmla="*/ 2 w 10"/>
                  <a:gd name="T19" fmla="*/ 2 h 20"/>
                  <a:gd name="T20" fmla="*/ 0 w 10"/>
                  <a:gd name="T21" fmla="*/ 0 h 20"/>
                  <a:gd name="T22" fmla="*/ 0 w 10"/>
                  <a:gd name="T23" fmla="*/ 5 h 20"/>
                  <a:gd name="T24" fmla="*/ 0 w 10"/>
                  <a:gd name="T25" fmla="*/ 8 h 20"/>
                  <a:gd name="T26" fmla="*/ 4 w 10"/>
                  <a:gd name="T27" fmla="*/ 7 h 20"/>
                  <a:gd name="T28" fmla="*/ 6 w 10"/>
                  <a:gd name="T29" fmla="*/ 10 h 20"/>
                  <a:gd name="T30" fmla="*/ 6 w 10"/>
                  <a:gd name="T31" fmla="*/ 11 h 20"/>
                  <a:gd name="T32" fmla="*/ 5 w 10"/>
                  <a:gd name="T33" fmla="*/ 13 h 20"/>
                  <a:gd name="T34" fmla="*/ 6 w 10"/>
                  <a:gd name="T35" fmla="*/ 16 h 20"/>
                  <a:gd name="T36" fmla="*/ 5 w 10"/>
                  <a:gd name="T37" fmla="*/ 18 h 20"/>
                  <a:gd name="T38" fmla="*/ 5 w 1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0">
                    <a:moveTo>
                      <a:pt x="5" y="18"/>
                    </a:moveTo>
                    <a:lnTo>
                      <a:pt x="8" y="20"/>
                    </a:lnTo>
                    <a:lnTo>
                      <a:pt x="8" y="17"/>
                    </a:lnTo>
                    <a:lnTo>
                      <a:pt x="10" y="17"/>
                    </a:lnTo>
                    <a:lnTo>
                      <a:pt x="10" y="12"/>
                    </a:lnTo>
                    <a:lnTo>
                      <a:pt x="9" y="10"/>
                    </a:lnTo>
                    <a:lnTo>
                      <a:pt x="9" y="4"/>
                    </a:lnTo>
                    <a:lnTo>
                      <a:pt x="8" y="2"/>
                    </a:lnTo>
                    <a:lnTo>
                      <a:pt x="6" y="1"/>
                    </a:lnTo>
                    <a:lnTo>
                      <a:pt x="2" y="2"/>
                    </a:lnTo>
                    <a:lnTo>
                      <a:pt x="0" y="0"/>
                    </a:lnTo>
                    <a:lnTo>
                      <a:pt x="0" y="5"/>
                    </a:lnTo>
                    <a:lnTo>
                      <a:pt x="0" y="8"/>
                    </a:lnTo>
                    <a:lnTo>
                      <a:pt x="4" y="7"/>
                    </a:lnTo>
                    <a:lnTo>
                      <a:pt x="6" y="10"/>
                    </a:lnTo>
                    <a:lnTo>
                      <a:pt x="6" y="11"/>
                    </a:lnTo>
                    <a:lnTo>
                      <a:pt x="5" y="13"/>
                    </a:lnTo>
                    <a:lnTo>
                      <a:pt x="6" y="16"/>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7" name="Freeform 177">
                <a:extLst>
                  <a:ext uri="{FF2B5EF4-FFF2-40B4-BE49-F238E27FC236}">
                    <a16:creationId xmlns:a16="http://schemas.microsoft.com/office/drawing/2014/main" id="{93FF0DCC-4CF7-49F7-865A-EBF1E9AF0720}"/>
                  </a:ext>
                </a:extLst>
              </p:cNvPr>
              <p:cNvSpPr>
                <a:spLocks/>
              </p:cNvSpPr>
              <p:nvPr/>
            </p:nvSpPr>
            <p:spPr bwMode="auto">
              <a:xfrm>
                <a:off x="5407" y="2909"/>
                <a:ext cx="14" cy="7"/>
              </a:xfrm>
              <a:custGeom>
                <a:avLst/>
                <a:gdLst>
                  <a:gd name="T0" fmla="*/ 3 w 14"/>
                  <a:gd name="T1" fmla="*/ 1 h 7"/>
                  <a:gd name="T2" fmla="*/ 0 w 14"/>
                  <a:gd name="T3" fmla="*/ 4 h 7"/>
                  <a:gd name="T4" fmla="*/ 0 w 14"/>
                  <a:gd name="T5" fmla="*/ 7 h 7"/>
                  <a:gd name="T6" fmla="*/ 3 w 14"/>
                  <a:gd name="T7" fmla="*/ 5 h 7"/>
                  <a:gd name="T8" fmla="*/ 8 w 14"/>
                  <a:gd name="T9" fmla="*/ 6 h 7"/>
                  <a:gd name="T10" fmla="*/ 11 w 14"/>
                  <a:gd name="T11" fmla="*/ 4 h 7"/>
                  <a:gd name="T12" fmla="*/ 14 w 14"/>
                  <a:gd name="T13" fmla="*/ 3 h 7"/>
                  <a:gd name="T14" fmla="*/ 11 w 14"/>
                  <a:gd name="T15" fmla="*/ 0 h 7"/>
                  <a:gd name="T16" fmla="*/ 8 w 14"/>
                  <a:gd name="T17" fmla="*/ 1 h 7"/>
                  <a:gd name="T18" fmla="*/ 5 w 14"/>
                  <a:gd name="T19" fmla="*/ 3 h 7"/>
                  <a:gd name="T20" fmla="*/ 3 w 14"/>
                  <a:gd name="T21" fmla="*/ 1 h 7"/>
                  <a:gd name="T22" fmla="*/ 3 w 14"/>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3" y="1"/>
                    </a:moveTo>
                    <a:lnTo>
                      <a:pt x="0" y="4"/>
                    </a:lnTo>
                    <a:lnTo>
                      <a:pt x="0" y="7"/>
                    </a:lnTo>
                    <a:lnTo>
                      <a:pt x="3" y="5"/>
                    </a:lnTo>
                    <a:lnTo>
                      <a:pt x="8" y="6"/>
                    </a:lnTo>
                    <a:lnTo>
                      <a:pt x="11" y="4"/>
                    </a:lnTo>
                    <a:lnTo>
                      <a:pt x="14" y="3"/>
                    </a:lnTo>
                    <a:lnTo>
                      <a:pt x="11" y="0"/>
                    </a:lnTo>
                    <a:lnTo>
                      <a:pt x="8" y="1"/>
                    </a:lnTo>
                    <a:lnTo>
                      <a:pt x="5" y="3"/>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8" name="Freeform 178">
                <a:extLst>
                  <a:ext uri="{FF2B5EF4-FFF2-40B4-BE49-F238E27FC236}">
                    <a16:creationId xmlns:a16="http://schemas.microsoft.com/office/drawing/2014/main" id="{3FE715A4-1AA1-4E7F-A15A-260F1E143835}"/>
                  </a:ext>
                </a:extLst>
              </p:cNvPr>
              <p:cNvSpPr>
                <a:spLocks/>
              </p:cNvSpPr>
              <p:nvPr/>
            </p:nvSpPr>
            <p:spPr bwMode="auto">
              <a:xfrm>
                <a:off x="5411" y="2848"/>
                <a:ext cx="16" cy="10"/>
              </a:xfrm>
              <a:custGeom>
                <a:avLst/>
                <a:gdLst>
                  <a:gd name="T0" fmla="*/ 9 w 16"/>
                  <a:gd name="T1" fmla="*/ 10 h 10"/>
                  <a:gd name="T2" fmla="*/ 11 w 16"/>
                  <a:gd name="T3" fmla="*/ 9 h 10"/>
                  <a:gd name="T4" fmla="*/ 13 w 16"/>
                  <a:gd name="T5" fmla="*/ 8 h 10"/>
                  <a:gd name="T6" fmla="*/ 16 w 16"/>
                  <a:gd name="T7" fmla="*/ 5 h 10"/>
                  <a:gd name="T8" fmla="*/ 11 w 16"/>
                  <a:gd name="T9" fmla="*/ 0 h 10"/>
                  <a:gd name="T10" fmla="*/ 9 w 16"/>
                  <a:gd name="T11" fmla="*/ 0 h 10"/>
                  <a:gd name="T12" fmla="*/ 0 w 16"/>
                  <a:gd name="T13" fmla="*/ 0 h 10"/>
                  <a:gd name="T14" fmla="*/ 0 w 16"/>
                  <a:gd name="T15" fmla="*/ 2 h 10"/>
                  <a:gd name="T16" fmla="*/ 1 w 16"/>
                  <a:gd name="T17" fmla="*/ 6 h 10"/>
                  <a:gd name="T18" fmla="*/ 3 w 16"/>
                  <a:gd name="T19" fmla="*/ 8 h 10"/>
                  <a:gd name="T20" fmla="*/ 9 w 16"/>
                  <a:gd name="T21" fmla="*/ 10 h 10"/>
                  <a:gd name="T22" fmla="*/ 9 w 1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9" y="10"/>
                    </a:moveTo>
                    <a:lnTo>
                      <a:pt x="11" y="9"/>
                    </a:lnTo>
                    <a:lnTo>
                      <a:pt x="13" y="8"/>
                    </a:lnTo>
                    <a:lnTo>
                      <a:pt x="16" y="5"/>
                    </a:lnTo>
                    <a:lnTo>
                      <a:pt x="11" y="0"/>
                    </a:lnTo>
                    <a:lnTo>
                      <a:pt x="9" y="0"/>
                    </a:lnTo>
                    <a:lnTo>
                      <a:pt x="0" y="0"/>
                    </a:lnTo>
                    <a:lnTo>
                      <a:pt x="0" y="2"/>
                    </a:lnTo>
                    <a:lnTo>
                      <a:pt x="1" y="6"/>
                    </a:lnTo>
                    <a:lnTo>
                      <a:pt x="3" y="8"/>
                    </a:lnTo>
                    <a:lnTo>
                      <a:pt x="9" y="10"/>
                    </a:lnTo>
                    <a:lnTo>
                      <a:pt x="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79" name="Freeform 179">
                <a:extLst>
                  <a:ext uri="{FF2B5EF4-FFF2-40B4-BE49-F238E27FC236}">
                    <a16:creationId xmlns:a16="http://schemas.microsoft.com/office/drawing/2014/main" id="{65D58837-60BB-41A3-8EFC-7465E7011DAC}"/>
                  </a:ext>
                </a:extLst>
              </p:cNvPr>
              <p:cNvSpPr>
                <a:spLocks/>
              </p:cNvSpPr>
              <p:nvPr/>
            </p:nvSpPr>
            <p:spPr bwMode="auto">
              <a:xfrm>
                <a:off x="5429" y="2776"/>
                <a:ext cx="20" cy="40"/>
              </a:xfrm>
              <a:custGeom>
                <a:avLst/>
                <a:gdLst>
                  <a:gd name="T0" fmla="*/ 5 w 20"/>
                  <a:gd name="T1" fmla="*/ 29 h 40"/>
                  <a:gd name="T2" fmla="*/ 5 w 20"/>
                  <a:gd name="T3" fmla="*/ 31 h 40"/>
                  <a:gd name="T4" fmla="*/ 10 w 20"/>
                  <a:gd name="T5" fmla="*/ 39 h 40"/>
                  <a:gd name="T6" fmla="*/ 12 w 20"/>
                  <a:gd name="T7" fmla="*/ 40 h 40"/>
                  <a:gd name="T8" fmla="*/ 9 w 20"/>
                  <a:gd name="T9" fmla="*/ 35 h 40"/>
                  <a:gd name="T10" fmla="*/ 7 w 20"/>
                  <a:gd name="T11" fmla="*/ 29 h 40"/>
                  <a:gd name="T12" fmla="*/ 8 w 20"/>
                  <a:gd name="T13" fmla="*/ 28 h 40"/>
                  <a:gd name="T14" fmla="*/ 7 w 20"/>
                  <a:gd name="T15" fmla="*/ 25 h 40"/>
                  <a:gd name="T16" fmla="*/ 10 w 20"/>
                  <a:gd name="T17" fmla="*/ 23 h 40"/>
                  <a:gd name="T18" fmla="*/ 20 w 20"/>
                  <a:gd name="T19" fmla="*/ 26 h 40"/>
                  <a:gd name="T20" fmla="*/ 18 w 20"/>
                  <a:gd name="T21" fmla="*/ 25 h 40"/>
                  <a:gd name="T22" fmla="*/ 18 w 20"/>
                  <a:gd name="T23" fmla="*/ 22 h 40"/>
                  <a:gd name="T24" fmla="*/ 15 w 20"/>
                  <a:gd name="T25" fmla="*/ 21 h 40"/>
                  <a:gd name="T26" fmla="*/ 12 w 20"/>
                  <a:gd name="T27" fmla="*/ 20 h 40"/>
                  <a:gd name="T28" fmla="*/ 14 w 20"/>
                  <a:gd name="T29" fmla="*/ 17 h 40"/>
                  <a:gd name="T30" fmla="*/ 16 w 20"/>
                  <a:gd name="T31" fmla="*/ 16 h 40"/>
                  <a:gd name="T32" fmla="*/ 18 w 20"/>
                  <a:gd name="T33" fmla="*/ 13 h 40"/>
                  <a:gd name="T34" fmla="*/ 18 w 20"/>
                  <a:gd name="T35" fmla="*/ 11 h 40"/>
                  <a:gd name="T36" fmla="*/ 16 w 20"/>
                  <a:gd name="T37" fmla="*/ 8 h 40"/>
                  <a:gd name="T38" fmla="*/ 14 w 20"/>
                  <a:gd name="T39" fmla="*/ 10 h 40"/>
                  <a:gd name="T40" fmla="*/ 10 w 20"/>
                  <a:gd name="T41" fmla="*/ 11 h 40"/>
                  <a:gd name="T42" fmla="*/ 10 w 20"/>
                  <a:gd name="T43" fmla="*/ 14 h 40"/>
                  <a:gd name="T44" fmla="*/ 8 w 20"/>
                  <a:gd name="T45" fmla="*/ 16 h 40"/>
                  <a:gd name="T46" fmla="*/ 7 w 20"/>
                  <a:gd name="T47" fmla="*/ 18 h 40"/>
                  <a:gd name="T48" fmla="*/ 5 w 20"/>
                  <a:gd name="T49" fmla="*/ 18 h 40"/>
                  <a:gd name="T50" fmla="*/ 5 w 20"/>
                  <a:gd name="T51" fmla="*/ 16 h 40"/>
                  <a:gd name="T52" fmla="*/ 7 w 20"/>
                  <a:gd name="T53" fmla="*/ 13 h 40"/>
                  <a:gd name="T54" fmla="*/ 9 w 20"/>
                  <a:gd name="T55" fmla="*/ 11 h 40"/>
                  <a:gd name="T56" fmla="*/ 9 w 20"/>
                  <a:gd name="T57" fmla="*/ 8 h 40"/>
                  <a:gd name="T58" fmla="*/ 7 w 20"/>
                  <a:gd name="T59" fmla="*/ 0 h 40"/>
                  <a:gd name="T60" fmla="*/ 3 w 20"/>
                  <a:gd name="T61" fmla="*/ 5 h 40"/>
                  <a:gd name="T62" fmla="*/ 1 w 20"/>
                  <a:gd name="T63" fmla="*/ 11 h 40"/>
                  <a:gd name="T64" fmla="*/ 0 w 20"/>
                  <a:gd name="T65" fmla="*/ 13 h 40"/>
                  <a:gd name="T66" fmla="*/ 2 w 20"/>
                  <a:gd name="T67" fmla="*/ 16 h 40"/>
                  <a:gd name="T68" fmla="*/ 3 w 20"/>
                  <a:gd name="T69" fmla="*/ 19 h 40"/>
                  <a:gd name="T70" fmla="*/ 2 w 20"/>
                  <a:gd name="T71" fmla="*/ 21 h 40"/>
                  <a:gd name="T72" fmla="*/ 5 w 20"/>
                  <a:gd name="T73" fmla="*/ 27 h 40"/>
                  <a:gd name="T74" fmla="*/ 5 w 20"/>
                  <a:gd name="T75" fmla="*/ 29 h 40"/>
                  <a:gd name="T76" fmla="*/ 5 w 20"/>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40">
                    <a:moveTo>
                      <a:pt x="5" y="29"/>
                    </a:moveTo>
                    <a:lnTo>
                      <a:pt x="5" y="31"/>
                    </a:lnTo>
                    <a:lnTo>
                      <a:pt x="10" y="39"/>
                    </a:lnTo>
                    <a:lnTo>
                      <a:pt x="12" y="40"/>
                    </a:lnTo>
                    <a:lnTo>
                      <a:pt x="9" y="35"/>
                    </a:lnTo>
                    <a:lnTo>
                      <a:pt x="7" y="29"/>
                    </a:lnTo>
                    <a:lnTo>
                      <a:pt x="8" y="28"/>
                    </a:lnTo>
                    <a:lnTo>
                      <a:pt x="7" y="25"/>
                    </a:lnTo>
                    <a:lnTo>
                      <a:pt x="10" y="23"/>
                    </a:lnTo>
                    <a:lnTo>
                      <a:pt x="20" y="26"/>
                    </a:lnTo>
                    <a:lnTo>
                      <a:pt x="18" y="25"/>
                    </a:lnTo>
                    <a:lnTo>
                      <a:pt x="18" y="22"/>
                    </a:lnTo>
                    <a:lnTo>
                      <a:pt x="15" y="21"/>
                    </a:lnTo>
                    <a:lnTo>
                      <a:pt x="12" y="20"/>
                    </a:lnTo>
                    <a:lnTo>
                      <a:pt x="14" y="17"/>
                    </a:lnTo>
                    <a:lnTo>
                      <a:pt x="16" y="16"/>
                    </a:lnTo>
                    <a:lnTo>
                      <a:pt x="18" y="13"/>
                    </a:lnTo>
                    <a:lnTo>
                      <a:pt x="18" y="11"/>
                    </a:lnTo>
                    <a:lnTo>
                      <a:pt x="16" y="8"/>
                    </a:lnTo>
                    <a:lnTo>
                      <a:pt x="14" y="10"/>
                    </a:lnTo>
                    <a:lnTo>
                      <a:pt x="10" y="11"/>
                    </a:lnTo>
                    <a:lnTo>
                      <a:pt x="10" y="14"/>
                    </a:lnTo>
                    <a:lnTo>
                      <a:pt x="8" y="16"/>
                    </a:lnTo>
                    <a:lnTo>
                      <a:pt x="7" y="18"/>
                    </a:lnTo>
                    <a:lnTo>
                      <a:pt x="5" y="18"/>
                    </a:lnTo>
                    <a:lnTo>
                      <a:pt x="5" y="16"/>
                    </a:lnTo>
                    <a:lnTo>
                      <a:pt x="7" y="13"/>
                    </a:lnTo>
                    <a:lnTo>
                      <a:pt x="9" y="11"/>
                    </a:lnTo>
                    <a:lnTo>
                      <a:pt x="9" y="8"/>
                    </a:lnTo>
                    <a:lnTo>
                      <a:pt x="7" y="0"/>
                    </a:lnTo>
                    <a:lnTo>
                      <a:pt x="3" y="5"/>
                    </a:lnTo>
                    <a:lnTo>
                      <a:pt x="1" y="11"/>
                    </a:lnTo>
                    <a:lnTo>
                      <a:pt x="0" y="13"/>
                    </a:lnTo>
                    <a:lnTo>
                      <a:pt x="2" y="16"/>
                    </a:lnTo>
                    <a:lnTo>
                      <a:pt x="3" y="19"/>
                    </a:lnTo>
                    <a:lnTo>
                      <a:pt x="2" y="21"/>
                    </a:lnTo>
                    <a:lnTo>
                      <a:pt x="5" y="27"/>
                    </a:lnTo>
                    <a:lnTo>
                      <a:pt x="5" y="29"/>
                    </a:lnTo>
                    <a:lnTo>
                      <a:pt x="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0" name="Freeform 180">
                <a:extLst>
                  <a:ext uri="{FF2B5EF4-FFF2-40B4-BE49-F238E27FC236}">
                    <a16:creationId xmlns:a16="http://schemas.microsoft.com/office/drawing/2014/main" id="{AB5788BD-1B71-437B-B5BA-6EBA5F33587F}"/>
                  </a:ext>
                </a:extLst>
              </p:cNvPr>
              <p:cNvSpPr>
                <a:spLocks/>
              </p:cNvSpPr>
              <p:nvPr/>
            </p:nvSpPr>
            <p:spPr bwMode="auto">
              <a:xfrm>
                <a:off x="5437" y="2844"/>
                <a:ext cx="40" cy="14"/>
              </a:xfrm>
              <a:custGeom>
                <a:avLst/>
                <a:gdLst>
                  <a:gd name="T0" fmla="*/ 28 w 40"/>
                  <a:gd name="T1" fmla="*/ 9 h 14"/>
                  <a:gd name="T2" fmla="*/ 34 w 40"/>
                  <a:gd name="T3" fmla="*/ 12 h 14"/>
                  <a:gd name="T4" fmla="*/ 36 w 40"/>
                  <a:gd name="T5" fmla="*/ 13 h 14"/>
                  <a:gd name="T6" fmla="*/ 40 w 40"/>
                  <a:gd name="T7" fmla="*/ 14 h 14"/>
                  <a:gd name="T8" fmla="*/ 40 w 40"/>
                  <a:gd name="T9" fmla="*/ 9 h 14"/>
                  <a:gd name="T10" fmla="*/ 36 w 40"/>
                  <a:gd name="T11" fmla="*/ 8 h 14"/>
                  <a:gd name="T12" fmla="*/ 36 w 40"/>
                  <a:gd name="T13" fmla="*/ 4 h 14"/>
                  <a:gd name="T14" fmla="*/ 33 w 40"/>
                  <a:gd name="T15" fmla="*/ 3 h 14"/>
                  <a:gd name="T16" fmla="*/ 28 w 40"/>
                  <a:gd name="T17" fmla="*/ 3 h 14"/>
                  <a:gd name="T18" fmla="*/ 26 w 40"/>
                  <a:gd name="T19" fmla="*/ 2 h 14"/>
                  <a:gd name="T20" fmla="*/ 21 w 40"/>
                  <a:gd name="T21" fmla="*/ 0 h 14"/>
                  <a:gd name="T22" fmla="*/ 16 w 40"/>
                  <a:gd name="T23" fmla="*/ 2 h 14"/>
                  <a:gd name="T24" fmla="*/ 14 w 40"/>
                  <a:gd name="T25" fmla="*/ 1 h 14"/>
                  <a:gd name="T26" fmla="*/ 8 w 40"/>
                  <a:gd name="T27" fmla="*/ 1 h 14"/>
                  <a:gd name="T28" fmla="*/ 4 w 40"/>
                  <a:gd name="T29" fmla="*/ 1 h 14"/>
                  <a:gd name="T30" fmla="*/ 2 w 40"/>
                  <a:gd name="T31" fmla="*/ 2 h 14"/>
                  <a:gd name="T32" fmla="*/ 0 w 40"/>
                  <a:gd name="T33" fmla="*/ 4 h 14"/>
                  <a:gd name="T34" fmla="*/ 0 w 40"/>
                  <a:gd name="T35" fmla="*/ 10 h 14"/>
                  <a:gd name="T36" fmla="*/ 1 w 40"/>
                  <a:gd name="T37" fmla="*/ 8 h 14"/>
                  <a:gd name="T38" fmla="*/ 2 w 40"/>
                  <a:gd name="T39" fmla="*/ 4 h 14"/>
                  <a:gd name="T40" fmla="*/ 4 w 40"/>
                  <a:gd name="T41" fmla="*/ 6 h 14"/>
                  <a:gd name="T42" fmla="*/ 7 w 40"/>
                  <a:gd name="T43" fmla="*/ 9 h 14"/>
                  <a:gd name="T44" fmla="*/ 9 w 40"/>
                  <a:gd name="T45" fmla="*/ 9 h 14"/>
                  <a:gd name="T46" fmla="*/ 11 w 40"/>
                  <a:gd name="T47" fmla="*/ 6 h 14"/>
                  <a:gd name="T48" fmla="*/ 15 w 40"/>
                  <a:gd name="T49" fmla="*/ 8 h 14"/>
                  <a:gd name="T50" fmla="*/ 20 w 40"/>
                  <a:gd name="T51" fmla="*/ 9 h 14"/>
                  <a:gd name="T52" fmla="*/ 23 w 40"/>
                  <a:gd name="T53" fmla="*/ 8 h 14"/>
                  <a:gd name="T54" fmla="*/ 25 w 40"/>
                  <a:gd name="T55" fmla="*/ 8 h 14"/>
                  <a:gd name="T56" fmla="*/ 28 w 40"/>
                  <a:gd name="T57" fmla="*/ 9 h 14"/>
                  <a:gd name="T58" fmla="*/ 28 w 40"/>
                  <a:gd name="T5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
                    <a:moveTo>
                      <a:pt x="28" y="9"/>
                    </a:moveTo>
                    <a:lnTo>
                      <a:pt x="34" y="12"/>
                    </a:lnTo>
                    <a:lnTo>
                      <a:pt x="36" y="13"/>
                    </a:lnTo>
                    <a:lnTo>
                      <a:pt x="40" y="14"/>
                    </a:lnTo>
                    <a:lnTo>
                      <a:pt x="40" y="9"/>
                    </a:lnTo>
                    <a:lnTo>
                      <a:pt x="36" y="8"/>
                    </a:lnTo>
                    <a:lnTo>
                      <a:pt x="36" y="4"/>
                    </a:lnTo>
                    <a:lnTo>
                      <a:pt x="33" y="3"/>
                    </a:lnTo>
                    <a:lnTo>
                      <a:pt x="28" y="3"/>
                    </a:lnTo>
                    <a:lnTo>
                      <a:pt x="26" y="2"/>
                    </a:lnTo>
                    <a:lnTo>
                      <a:pt x="21" y="0"/>
                    </a:lnTo>
                    <a:lnTo>
                      <a:pt x="16" y="2"/>
                    </a:lnTo>
                    <a:lnTo>
                      <a:pt x="14" y="1"/>
                    </a:lnTo>
                    <a:lnTo>
                      <a:pt x="8" y="1"/>
                    </a:lnTo>
                    <a:lnTo>
                      <a:pt x="4" y="1"/>
                    </a:lnTo>
                    <a:lnTo>
                      <a:pt x="2" y="2"/>
                    </a:lnTo>
                    <a:lnTo>
                      <a:pt x="0" y="4"/>
                    </a:lnTo>
                    <a:lnTo>
                      <a:pt x="0" y="10"/>
                    </a:lnTo>
                    <a:lnTo>
                      <a:pt x="1" y="8"/>
                    </a:lnTo>
                    <a:lnTo>
                      <a:pt x="2" y="4"/>
                    </a:lnTo>
                    <a:lnTo>
                      <a:pt x="4" y="6"/>
                    </a:lnTo>
                    <a:lnTo>
                      <a:pt x="7" y="9"/>
                    </a:lnTo>
                    <a:lnTo>
                      <a:pt x="9" y="9"/>
                    </a:lnTo>
                    <a:lnTo>
                      <a:pt x="11" y="6"/>
                    </a:lnTo>
                    <a:lnTo>
                      <a:pt x="15" y="8"/>
                    </a:lnTo>
                    <a:lnTo>
                      <a:pt x="20" y="9"/>
                    </a:lnTo>
                    <a:lnTo>
                      <a:pt x="23" y="8"/>
                    </a:lnTo>
                    <a:lnTo>
                      <a:pt x="25" y="8"/>
                    </a:lnTo>
                    <a:lnTo>
                      <a:pt x="28" y="9"/>
                    </a:ln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1" name="Freeform 181">
                <a:extLst>
                  <a:ext uri="{FF2B5EF4-FFF2-40B4-BE49-F238E27FC236}">
                    <a16:creationId xmlns:a16="http://schemas.microsoft.com/office/drawing/2014/main" id="{4B0CCA31-8E59-47F4-89C7-6693C0A2329D}"/>
                  </a:ext>
                </a:extLst>
              </p:cNvPr>
              <p:cNvSpPr>
                <a:spLocks/>
              </p:cNvSpPr>
              <p:nvPr/>
            </p:nvSpPr>
            <p:spPr bwMode="auto">
              <a:xfrm>
                <a:off x="5440" y="2770"/>
                <a:ext cx="7" cy="8"/>
              </a:xfrm>
              <a:custGeom>
                <a:avLst/>
                <a:gdLst>
                  <a:gd name="T0" fmla="*/ 1 w 7"/>
                  <a:gd name="T1" fmla="*/ 8 h 8"/>
                  <a:gd name="T2" fmla="*/ 3 w 7"/>
                  <a:gd name="T3" fmla="*/ 8 h 8"/>
                  <a:gd name="T4" fmla="*/ 6 w 7"/>
                  <a:gd name="T5" fmla="*/ 6 h 8"/>
                  <a:gd name="T6" fmla="*/ 7 w 7"/>
                  <a:gd name="T7" fmla="*/ 3 h 8"/>
                  <a:gd name="T8" fmla="*/ 7 w 7"/>
                  <a:gd name="T9" fmla="*/ 1 h 8"/>
                  <a:gd name="T10" fmla="*/ 5 w 7"/>
                  <a:gd name="T11" fmla="*/ 0 h 8"/>
                  <a:gd name="T12" fmla="*/ 1 w 7"/>
                  <a:gd name="T13" fmla="*/ 2 h 8"/>
                  <a:gd name="T14" fmla="*/ 0 w 7"/>
                  <a:gd name="T15" fmla="*/ 6 h 8"/>
                  <a:gd name="T16" fmla="*/ 1 w 7"/>
                  <a:gd name="T17" fmla="*/ 8 h 8"/>
                  <a:gd name="T18" fmla="*/ 1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8"/>
                    </a:moveTo>
                    <a:lnTo>
                      <a:pt x="3" y="8"/>
                    </a:lnTo>
                    <a:lnTo>
                      <a:pt x="6" y="6"/>
                    </a:lnTo>
                    <a:lnTo>
                      <a:pt x="7" y="3"/>
                    </a:lnTo>
                    <a:lnTo>
                      <a:pt x="7" y="1"/>
                    </a:lnTo>
                    <a:lnTo>
                      <a:pt x="5" y="0"/>
                    </a:lnTo>
                    <a:lnTo>
                      <a:pt x="1" y="2"/>
                    </a:lnTo>
                    <a:lnTo>
                      <a:pt x="0" y="6"/>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2" name="Freeform 182">
                <a:extLst>
                  <a:ext uri="{FF2B5EF4-FFF2-40B4-BE49-F238E27FC236}">
                    <a16:creationId xmlns:a16="http://schemas.microsoft.com/office/drawing/2014/main" id="{9533864F-EC5A-4D7B-B0FA-55D3F16128AE}"/>
                  </a:ext>
                </a:extLst>
              </p:cNvPr>
              <p:cNvSpPr>
                <a:spLocks/>
              </p:cNvSpPr>
              <p:nvPr/>
            </p:nvSpPr>
            <p:spPr bwMode="auto">
              <a:xfrm>
                <a:off x="5460" y="2203"/>
                <a:ext cx="169" cy="164"/>
              </a:xfrm>
              <a:custGeom>
                <a:avLst/>
                <a:gdLst>
                  <a:gd name="T0" fmla="*/ 23 w 169"/>
                  <a:gd name="T1" fmla="*/ 119 h 164"/>
                  <a:gd name="T2" fmla="*/ 35 w 169"/>
                  <a:gd name="T3" fmla="*/ 119 h 164"/>
                  <a:gd name="T4" fmla="*/ 41 w 169"/>
                  <a:gd name="T5" fmla="*/ 115 h 164"/>
                  <a:gd name="T6" fmla="*/ 48 w 169"/>
                  <a:gd name="T7" fmla="*/ 114 h 164"/>
                  <a:gd name="T8" fmla="*/ 60 w 169"/>
                  <a:gd name="T9" fmla="*/ 111 h 164"/>
                  <a:gd name="T10" fmla="*/ 77 w 169"/>
                  <a:gd name="T11" fmla="*/ 108 h 164"/>
                  <a:gd name="T12" fmla="*/ 74 w 169"/>
                  <a:gd name="T13" fmla="*/ 114 h 164"/>
                  <a:gd name="T14" fmla="*/ 79 w 169"/>
                  <a:gd name="T15" fmla="*/ 123 h 164"/>
                  <a:gd name="T16" fmla="*/ 88 w 169"/>
                  <a:gd name="T17" fmla="*/ 121 h 164"/>
                  <a:gd name="T18" fmla="*/ 99 w 169"/>
                  <a:gd name="T19" fmla="*/ 113 h 164"/>
                  <a:gd name="T20" fmla="*/ 97 w 169"/>
                  <a:gd name="T21" fmla="*/ 103 h 164"/>
                  <a:gd name="T22" fmla="*/ 100 w 169"/>
                  <a:gd name="T23" fmla="*/ 105 h 164"/>
                  <a:gd name="T24" fmla="*/ 116 w 169"/>
                  <a:gd name="T25" fmla="*/ 110 h 164"/>
                  <a:gd name="T26" fmla="*/ 125 w 169"/>
                  <a:gd name="T27" fmla="*/ 104 h 164"/>
                  <a:gd name="T28" fmla="*/ 130 w 169"/>
                  <a:gd name="T29" fmla="*/ 102 h 164"/>
                  <a:gd name="T30" fmla="*/ 137 w 169"/>
                  <a:gd name="T31" fmla="*/ 98 h 164"/>
                  <a:gd name="T32" fmla="*/ 140 w 169"/>
                  <a:gd name="T33" fmla="*/ 99 h 164"/>
                  <a:gd name="T34" fmla="*/ 151 w 169"/>
                  <a:gd name="T35" fmla="*/ 93 h 164"/>
                  <a:gd name="T36" fmla="*/ 150 w 169"/>
                  <a:gd name="T37" fmla="*/ 85 h 164"/>
                  <a:gd name="T38" fmla="*/ 156 w 169"/>
                  <a:gd name="T39" fmla="*/ 65 h 164"/>
                  <a:gd name="T40" fmla="*/ 157 w 169"/>
                  <a:gd name="T41" fmla="*/ 51 h 164"/>
                  <a:gd name="T42" fmla="*/ 164 w 169"/>
                  <a:gd name="T43" fmla="*/ 40 h 164"/>
                  <a:gd name="T44" fmla="*/ 169 w 169"/>
                  <a:gd name="T45" fmla="*/ 33 h 164"/>
                  <a:gd name="T46" fmla="*/ 162 w 169"/>
                  <a:gd name="T47" fmla="*/ 14 h 164"/>
                  <a:gd name="T48" fmla="*/ 157 w 169"/>
                  <a:gd name="T49" fmla="*/ 0 h 164"/>
                  <a:gd name="T50" fmla="*/ 159 w 169"/>
                  <a:gd name="T51" fmla="*/ 4 h 164"/>
                  <a:gd name="T52" fmla="*/ 152 w 169"/>
                  <a:gd name="T53" fmla="*/ 11 h 164"/>
                  <a:gd name="T54" fmla="*/ 146 w 169"/>
                  <a:gd name="T55" fmla="*/ 6 h 164"/>
                  <a:gd name="T56" fmla="*/ 140 w 169"/>
                  <a:gd name="T57" fmla="*/ 14 h 164"/>
                  <a:gd name="T58" fmla="*/ 139 w 169"/>
                  <a:gd name="T59" fmla="*/ 27 h 164"/>
                  <a:gd name="T60" fmla="*/ 142 w 169"/>
                  <a:gd name="T61" fmla="*/ 35 h 164"/>
                  <a:gd name="T62" fmla="*/ 134 w 169"/>
                  <a:gd name="T63" fmla="*/ 51 h 164"/>
                  <a:gd name="T64" fmla="*/ 126 w 169"/>
                  <a:gd name="T65" fmla="*/ 59 h 164"/>
                  <a:gd name="T66" fmla="*/ 117 w 169"/>
                  <a:gd name="T67" fmla="*/ 70 h 164"/>
                  <a:gd name="T68" fmla="*/ 102 w 169"/>
                  <a:gd name="T69" fmla="*/ 72 h 164"/>
                  <a:gd name="T70" fmla="*/ 105 w 169"/>
                  <a:gd name="T71" fmla="*/ 64 h 164"/>
                  <a:gd name="T72" fmla="*/ 97 w 169"/>
                  <a:gd name="T73" fmla="*/ 76 h 164"/>
                  <a:gd name="T74" fmla="*/ 88 w 169"/>
                  <a:gd name="T75" fmla="*/ 90 h 164"/>
                  <a:gd name="T76" fmla="*/ 79 w 169"/>
                  <a:gd name="T77" fmla="*/ 96 h 164"/>
                  <a:gd name="T78" fmla="*/ 64 w 169"/>
                  <a:gd name="T79" fmla="*/ 94 h 164"/>
                  <a:gd name="T80" fmla="*/ 48 w 169"/>
                  <a:gd name="T81" fmla="*/ 95 h 164"/>
                  <a:gd name="T82" fmla="*/ 30 w 169"/>
                  <a:gd name="T83" fmla="*/ 107 h 164"/>
                  <a:gd name="T84" fmla="*/ 20 w 169"/>
                  <a:gd name="T85" fmla="*/ 112 h 164"/>
                  <a:gd name="T86" fmla="*/ 12 w 169"/>
                  <a:gd name="T87" fmla="*/ 121 h 164"/>
                  <a:gd name="T88" fmla="*/ 5 w 169"/>
                  <a:gd name="T89" fmla="*/ 128 h 164"/>
                  <a:gd name="T90" fmla="*/ 0 w 169"/>
                  <a:gd name="T91" fmla="*/ 130 h 164"/>
                  <a:gd name="T92" fmla="*/ 2 w 169"/>
                  <a:gd name="T93" fmla="*/ 136 h 164"/>
                  <a:gd name="T94" fmla="*/ 5 w 169"/>
                  <a:gd name="T95" fmla="*/ 138 h 164"/>
                  <a:gd name="T96" fmla="*/ 10 w 169"/>
                  <a:gd name="T97" fmla="*/ 132 h 164"/>
                  <a:gd name="T98" fmla="*/ 13 w 169"/>
                  <a:gd name="T99" fmla="*/ 139 h 164"/>
                  <a:gd name="T100" fmla="*/ 10 w 169"/>
                  <a:gd name="T101" fmla="*/ 155 h 164"/>
                  <a:gd name="T102" fmla="*/ 12 w 169"/>
                  <a:gd name="T103" fmla="*/ 156 h 164"/>
                  <a:gd name="T104" fmla="*/ 15 w 169"/>
                  <a:gd name="T105" fmla="*/ 158 h 164"/>
                  <a:gd name="T106" fmla="*/ 20 w 169"/>
                  <a:gd name="T107" fmla="*/ 160 h 164"/>
                  <a:gd name="T108" fmla="*/ 23 w 169"/>
                  <a:gd name="T109" fmla="*/ 156 h 164"/>
                  <a:gd name="T110" fmla="*/ 28 w 169"/>
                  <a:gd name="T111" fmla="*/ 141 h 164"/>
                  <a:gd name="T112" fmla="*/ 32 w 169"/>
                  <a:gd name="T113" fmla="*/ 132 h 164"/>
                  <a:gd name="T114" fmla="*/ 28 w 169"/>
                  <a:gd name="T115" fmla="*/ 124 h 164"/>
                  <a:gd name="T116" fmla="*/ 19 w 169"/>
                  <a:gd name="T117" fmla="*/ 122 h 164"/>
                  <a:gd name="T118" fmla="*/ 18 w 169"/>
                  <a:gd name="T119" fmla="*/ 1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64">
                    <a:moveTo>
                      <a:pt x="18" y="120"/>
                    </a:moveTo>
                    <a:lnTo>
                      <a:pt x="19" y="119"/>
                    </a:lnTo>
                    <a:lnTo>
                      <a:pt x="21" y="120"/>
                    </a:lnTo>
                    <a:lnTo>
                      <a:pt x="23" y="119"/>
                    </a:lnTo>
                    <a:lnTo>
                      <a:pt x="27" y="119"/>
                    </a:lnTo>
                    <a:lnTo>
                      <a:pt x="29" y="117"/>
                    </a:lnTo>
                    <a:lnTo>
                      <a:pt x="35" y="121"/>
                    </a:lnTo>
                    <a:lnTo>
                      <a:pt x="35" y="119"/>
                    </a:lnTo>
                    <a:lnTo>
                      <a:pt x="36" y="115"/>
                    </a:lnTo>
                    <a:lnTo>
                      <a:pt x="37" y="113"/>
                    </a:lnTo>
                    <a:lnTo>
                      <a:pt x="39" y="115"/>
                    </a:lnTo>
                    <a:lnTo>
                      <a:pt x="41" y="115"/>
                    </a:lnTo>
                    <a:lnTo>
                      <a:pt x="47" y="113"/>
                    </a:lnTo>
                    <a:lnTo>
                      <a:pt x="48" y="113"/>
                    </a:lnTo>
                    <a:lnTo>
                      <a:pt x="47" y="114"/>
                    </a:lnTo>
                    <a:lnTo>
                      <a:pt x="48" y="114"/>
                    </a:lnTo>
                    <a:lnTo>
                      <a:pt x="49" y="112"/>
                    </a:lnTo>
                    <a:lnTo>
                      <a:pt x="52" y="112"/>
                    </a:lnTo>
                    <a:lnTo>
                      <a:pt x="54" y="112"/>
                    </a:lnTo>
                    <a:lnTo>
                      <a:pt x="60" y="111"/>
                    </a:lnTo>
                    <a:lnTo>
                      <a:pt x="64" y="107"/>
                    </a:lnTo>
                    <a:lnTo>
                      <a:pt x="69" y="106"/>
                    </a:lnTo>
                    <a:lnTo>
                      <a:pt x="74" y="110"/>
                    </a:lnTo>
                    <a:lnTo>
                      <a:pt x="77" y="108"/>
                    </a:lnTo>
                    <a:lnTo>
                      <a:pt x="79" y="108"/>
                    </a:lnTo>
                    <a:lnTo>
                      <a:pt x="80" y="110"/>
                    </a:lnTo>
                    <a:lnTo>
                      <a:pt x="78" y="113"/>
                    </a:lnTo>
                    <a:lnTo>
                      <a:pt x="74" y="114"/>
                    </a:lnTo>
                    <a:lnTo>
                      <a:pt x="75" y="116"/>
                    </a:lnTo>
                    <a:lnTo>
                      <a:pt x="74" y="119"/>
                    </a:lnTo>
                    <a:lnTo>
                      <a:pt x="75" y="122"/>
                    </a:lnTo>
                    <a:lnTo>
                      <a:pt x="79" y="123"/>
                    </a:lnTo>
                    <a:lnTo>
                      <a:pt x="80" y="125"/>
                    </a:lnTo>
                    <a:lnTo>
                      <a:pt x="82" y="127"/>
                    </a:lnTo>
                    <a:lnTo>
                      <a:pt x="86" y="127"/>
                    </a:lnTo>
                    <a:lnTo>
                      <a:pt x="88" y="121"/>
                    </a:lnTo>
                    <a:lnTo>
                      <a:pt x="91" y="119"/>
                    </a:lnTo>
                    <a:lnTo>
                      <a:pt x="91" y="116"/>
                    </a:lnTo>
                    <a:lnTo>
                      <a:pt x="94" y="115"/>
                    </a:lnTo>
                    <a:lnTo>
                      <a:pt x="99" y="113"/>
                    </a:lnTo>
                    <a:lnTo>
                      <a:pt x="97" y="111"/>
                    </a:lnTo>
                    <a:lnTo>
                      <a:pt x="95" y="110"/>
                    </a:lnTo>
                    <a:lnTo>
                      <a:pt x="95" y="108"/>
                    </a:lnTo>
                    <a:lnTo>
                      <a:pt x="97" y="103"/>
                    </a:lnTo>
                    <a:lnTo>
                      <a:pt x="99" y="102"/>
                    </a:lnTo>
                    <a:lnTo>
                      <a:pt x="98" y="105"/>
                    </a:lnTo>
                    <a:lnTo>
                      <a:pt x="100" y="107"/>
                    </a:lnTo>
                    <a:lnTo>
                      <a:pt x="100" y="105"/>
                    </a:lnTo>
                    <a:lnTo>
                      <a:pt x="104" y="108"/>
                    </a:lnTo>
                    <a:lnTo>
                      <a:pt x="102" y="110"/>
                    </a:lnTo>
                    <a:lnTo>
                      <a:pt x="108" y="108"/>
                    </a:lnTo>
                    <a:lnTo>
                      <a:pt x="116" y="110"/>
                    </a:lnTo>
                    <a:lnTo>
                      <a:pt x="119" y="107"/>
                    </a:lnTo>
                    <a:lnTo>
                      <a:pt x="120" y="104"/>
                    </a:lnTo>
                    <a:lnTo>
                      <a:pt x="122" y="102"/>
                    </a:lnTo>
                    <a:lnTo>
                      <a:pt x="125" y="104"/>
                    </a:lnTo>
                    <a:lnTo>
                      <a:pt x="125" y="106"/>
                    </a:lnTo>
                    <a:lnTo>
                      <a:pt x="126" y="110"/>
                    </a:lnTo>
                    <a:lnTo>
                      <a:pt x="129" y="106"/>
                    </a:lnTo>
                    <a:lnTo>
                      <a:pt x="130" y="102"/>
                    </a:lnTo>
                    <a:lnTo>
                      <a:pt x="132" y="99"/>
                    </a:lnTo>
                    <a:lnTo>
                      <a:pt x="134" y="98"/>
                    </a:lnTo>
                    <a:lnTo>
                      <a:pt x="138" y="100"/>
                    </a:lnTo>
                    <a:lnTo>
                      <a:pt x="137" y="98"/>
                    </a:lnTo>
                    <a:lnTo>
                      <a:pt x="140" y="94"/>
                    </a:lnTo>
                    <a:lnTo>
                      <a:pt x="142" y="94"/>
                    </a:lnTo>
                    <a:lnTo>
                      <a:pt x="142" y="96"/>
                    </a:lnTo>
                    <a:lnTo>
                      <a:pt x="140" y="99"/>
                    </a:lnTo>
                    <a:lnTo>
                      <a:pt x="139" y="104"/>
                    </a:lnTo>
                    <a:lnTo>
                      <a:pt x="147" y="100"/>
                    </a:lnTo>
                    <a:lnTo>
                      <a:pt x="148" y="95"/>
                    </a:lnTo>
                    <a:lnTo>
                      <a:pt x="151" y="93"/>
                    </a:lnTo>
                    <a:lnTo>
                      <a:pt x="154" y="91"/>
                    </a:lnTo>
                    <a:lnTo>
                      <a:pt x="152" y="90"/>
                    </a:lnTo>
                    <a:lnTo>
                      <a:pt x="151" y="88"/>
                    </a:lnTo>
                    <a:lnTo>
                      <a:pt x="150" y="85"/>
                    </a:lnTo>
                    <a:lnTo>
                      <a:pt x="150" y="80"/>
                    </a:lnTo>
                    <a:lnTo>
                      <a:pt x="152" y="74"/>
                    </a:lnTo>
                    <a:lnTo>
                      <a:pt x="155" y="71"/>
                    </a:lnTo>
                    <a:lnTo>
                      <a:pt x="156" y="65"/>
                    </a:lnTo>
                    <a:lnTo>
                      <a:pt x="156" y="61"/>
                    </a:lnTo>
                    <a:lnTo>
                      <a:pt x="155" y="57"/>
                    </a:lnTo>
                    <a:lnTo>
                      <a:pt x="155" y="53"/>
                    </a:lnTo>
                    <a:lnTo>
                      <a:pt x="157" y="51"/>
                    </a:lnTo>
                    <a:lnTo>
                      <a:pt x="160" y="50"/>
                    </a:lnTo>
                    <a:lnTo>
                      <a:pt x="163" y="52"/>
                    </a:lnTo>
                    <a:lnTo>
                      <a:pt x="163" y="48"/>
                    </a:lnTo>
                    <a:lnTo>
                      <a:pt x="164" y="40"/>
                    </a:lnTo>
                    <a:lnTo>
                      <a:pt x="166" y="40"/>
                    </a:lnTo>
                    <a:lnTo>
                      <a:pt x="168" y="37"/>
                    </a:lnTo>
                    <a:lnTo>
                      <a:pt x="168" y="35"/>
                    </a:lnTo>
                    <a:lnTo>
                      <a:pt x="169" y="33"/>
                    </a:lnTo>
                    <a:lnTo>
                      <a:pt x="168" y="25"/>
                    </a:lnTo>
                    <a:lnTo>
                      <a:pt x="166" y="19"/>
                    </a:lnTo>
                    <a:lnTo>
                      <a:pt x="165" y="17"/>
                    </a:lnTo>
                    <a:lnTo>
                      <a:pt x="162" y="14"/>
                    </a:lnTo>
                    <a:lnTo>
                      <a:pt x="162" y="12"/>
                    </a:lnTo>
                    <a:lnTo>
                      <a:pt x="160" y="5"/>
                    </a:lnTo>
                    <a:lnTo>
                      <a:pt x="159" y="2"/>
                    </a:lnTo>
                    <a:lnTo>
                      <a:pt x="157" y="0"/>
                    </a:lnTo>
                    <a:lnTo>
                      <a:pt x="154" y="0"/>
                    </a:lnTo>
                    <a:lnTo>
                      <a:pt x="152" y="3"/>
                    </a:lnTo>
                    <a:lnTo>
                      <a:pt x="154" y="5"/>
                    </a:lnTo>
                    <a:lnTo>
                      <a:pt x="159" y="4"/>
                    </a:lnTo>
                    <a:lnTo>
                      <a:pt x="159" y="6"/>
                    </a:lnTo>
                    <a:lnTo>
                      <a:pt x="156" y="10"/>
                    </a:lnTo>
                    <a:lnTo>
                      <a:pt x="154" y="8"/>
                    </a:lnTo>
                    <a:lnTo>
                      <a:pt x="152" y="11"/>
                    </a:lnTo>
                    <a:lnTo>
                      <a:pt x="151" y="10"/>
                    </a:lnTo>
                    <a:lnTo>
                      <a:pt x="149" y="4"/>
                    </a:lnTo>
                    <a:lnTo>
                      <a:pt x="147" y="4"/>
                    </a:lnTo>
                    <a:lnTo>
                      <a:pt x="146" y="6"/>
                    </a:lnTo>
                    <a:lnTo>
                      <a:pt x="146" y="9"/>
                    </a:lnTo>
                    <a:lnTo>
                      <a:pt x="145" y="12"/>
                    </a:lnTo>
                    <a:lnTo>
                      <a:pt x="142" y="12"/>
                    </a:lnTo>
                    <a:lnTo>
                      <a:pt x="140" y="14"/>
                    </a:lnTo>
                    <a:lnTo>
                      <a:pt x="141" y="18"/>
                    </a:lnTo>
                    <a:lnTo>
                      <a:pt x="142" y="18"/>
                    </a:lnTo>
                    <a:lnTo>
                      <a:pt x="142" y="21"/>
                    </a:lnTo>
                    <a:lnTo>
                      <a:pt x="139" y="27"/>
                    </a:lnTo>
                    <a:lnTo>
                      <a:pt x="142" y="27"/>
                    </a:lnTo>
                    <a:lnTo>
                      <a:pt x="142" y="28"/>
                    </a:lnTo>
                    <a:lnTo>
                      <a:pt x="143" y="31"/>
                    </a:lnTo>
                    <a:lnTo>
                      <a:pt x="142" y="35"/>
                    </a:lnTo>
                    <a:lnTo>
                      <a:pt x="141" y="36"/>
                    </a:lnTo>
                    <a:lnTo>
                      <a:pt x="139" y="42"/>
                    </a:lnTo>
                    <a:lnTo>
                      <a:pt x="136" y="47"/>
                    </a:lnTo>
                    <a:lnTo>
                      <a:pt x="134" y="51"/>
                    </a:lnTo>
                    <a:lnTo>
                      <a:pt x="134" y="53"/>
                    </a:lnTo>
                    <a:lnTo>
                      <a:pt x="132" y="56"/>
                    </a:lnTo>
                    <a:lnTo>
                      <a:pt x="129" y="57"/>
                    </a:lnTo>
                    <a:lnTo>
                      <a:pt x="126" y="59"/>
                    </a:lnTo>
                    <a:lnTo>
                      <a:pt x="125" y="62"/>
                    </a:lnTo>
                    <a:lnTo>
                      <a:pt x="123" y="65"/>
                    </a:lnTo>
                    <a:lnTo>
                      <a:pt x="120" y="68"/>
                    </a:lnTo>
                    <a:lnTo>
                      <a:pt x="117" y="70"/>
                    </a:lnTo>
                    <a:lnTo>
                      <a:pt x="107" y="73"/>
                    </a:lnTo>
                    <a:lnTo>
                      <a:pt x="104" y="76"/>
                    </a:lnTo>
                    <a:lnTo>
                      <a:pt x="102" y="76"/>
                    </a:lnTo>
                    <a:lnTo>
                      <a:pt x="102" y="72"/>
                    </a:lnTo>
                    <a:lnTo>
                      <a:pt x="99" y="70"/>
                    </a:lnTo>
                    <a:lnTo>
                      <a:pt x="102" y="69"/>
                    </a:lnTo>
                    <a:lnTo>
                      <a:pt x="104" y="67"/>
                    </a:lnTo>
                    <a:lnTo>
                      <a:pt x="105" y="64"/>
                    </a:lnTo>
                    <a:lnTo>
                      <a:pt x="103" y="64"/>
                    </a:lnTo>
                    <a:lnTo>
                      <a:pt x="97" y="68"/>
                    </a:lnTo>
                    <a:lnTo>
                      <a:pt x="97" y="73"/>
                    </a:lnTo>
                    <a:lnTo>
                      <a:pt x="97" y="76"/>
                    </a:lnTo>
                    <a:lnTo>
                      <a:pt x="94" y="81"/>
                    </a:lnTo>
                    <a:lnTo>
                      <a:pt x="89" y="85"/>
                    </a:lnTo>
                    <a:lnTo>
                      <a:pt x="87" y="88"/>
                    </a:lnTo>
                    <a:lnTo>
                      <a:pt x="88" y="90"/>
                    </a:lnTo>
                    <a:lnTo>
                      <a:pt x="88" y="93"/>
                    </a:lnTo>
                    <a:lnTo>
                      <a:pt x="82" y="95"/>
                    </a:lnTo>
                    <a:lnTo>
                      <a:pt x="80" y="95"/>
                    </a:lnTo>
                    <a:lnTo>
                      <a:pt x="79" y="96"/>
                    </a:lnTo>
                    <a:lnTo>
                      <a:pt x="77" y="95"/>
                    </a:lnTo>
                    <a:lnTo>
                      <a:pt x="77" y="91"/>
                    </a:lnTo>
                    <a:lnTo>
                      <a:pt x="72" y="93"/>
                    </a:lnTo>
                    <a:lnTo>
                      <a:pt x="64" y="94"/>
                    </a:lnTo>
                    <a:lnTo>
                      <a:pt x="63" y="95"/>
                    </a:lnTo>
                    <a:lnTo>
                      <a:pt x="57" y="96"/>
                    </a:lnTo>
                    <a:lnTo>
                      <a:pt x="52" y="96"/>
                    </a:lnTo>
                    <a:lnTo>
                      <a:pt x="48" y="95"/>
                    </a:lnTo>
                    <a:lnTo>
                      <a:pt x="43" y="96"/>
                    </a:lnTo>
                    <a:lnTo>
                      <a:pt x="40" y="99"/>
                    </a:lnTo>
                    <a:lnTo>
                      <a:pt x="38" y="100"/>
                    </a:lnTo>
                    <a:lnTo>
                      <a:pt x="30" y="107"/>
                    </a:lnTo>
                    <a:lnTo>
                      <a:pt x="28" y="108"/>
                    </a:lnTo>
                    <a:lnTo>
                      <a:pt x="24" y="111"/>
                    </a:lnTo>
                    <a:lnTo>
                      <a:pt x="22" y="112"/>
                    </a:lnTo>
                    <a:lnTo>
                      <a:pt x="20" y="112"/>
                    </a:lnTo>
                    <a:lnTo>
                      <a:pt x="17" y="114"/>
                    </a:lnTo>
                    <a:lnTo>
                      <a:pt x="17" y="117"/>
                    </a:lnTo>
                    <a:lnTo>
                      <a:pt x="18" y="120"/>
                    </a:lnTo>
                    <a:lnTo>
                      <a:pt x="12" y="121"/>
                    </a:lnTo>
                    <a:lnTo>
                      <a:pt x="11" y="123"/>
                    </a:lnTo>
                    <a:lnTo>
                      <a:pt x="9" y="124"/>
                    </a:lnTo>
                    <a:lnTo>
                      <a:pt x="5" y="127"/>
                    </a:lnTo>
                    <a:lnTo>
                      <a:pt x="5" y="128"/>
                    </a:lnTo>
                    <a:lnTo>
                      <a:pt x="3" y="127"/>
                    </a:lnTo>
                    <a:lnTo>
                      <a:pt x="2" y="129"/>
                    </a:lnTo>
                    <a:lnTo>
                      <a:pt x="2" y="129"/>
                    </a:lnTo>
                    <a:lnTo>
                      <a:pt x="0" y="130"/>
                    </a:lnTo>
                    <a:lnTo>
                      <a:pt x="1" y="132"/>
                    </a:lnTo>
                    <a:lnTo>
                      <a:pt x="4" y="133"/>
                    </a:lnTo>
                    <a:lnTo>
                      <a:pt x="5" y="137"/>
                    </a:lnTo>
                    <a:lnTo>
                      <a:pt x="2" y="136"/>
                    </a:lnTo>
                    <a:lnTo>
                      <a:pt x="2" y="133"/>
                    </a:lnTo>
                    <a:lnTo>
                      <a:pt x="1" y="136"/>
                    </a:lnTo>
                    <a:lnTo>
                      <a:pt x="3" y="139"/>
                    </a:lnTo>
                    <a:lnTo>
                      <a:pt x="5" y="138"/>
                    </a:lnTo>
                    <a:lnTo>
                      <a:pt x="8" y="138"/>
                    </a:lnTo>
                    <a:lnTo>
                      <a:pt x="8" y="134"/>
                    </a:lnTo>
                    <a:lnTo>
                      <a:pt x="6" y="132"/>
                    </a:lnTo>
                    <a:lnTo>
                      <a:pt x="10" y="132"/>
                    </a:lnTo>
                    <a:lnTo>
                      <a:pt x="11" y="134"/>
                    </a:lnTo>
                    <a:lnTo>
                      <a:pt x="13" y="137"/>
                    </a:lnTo>
                    <a:lnTo>
                      <a:pt x="11" y="139"/>
                    </a:lnTo>
                    <a:lnTo>
                      <a:pt x="13" y="139"/>
                    </a:lnTo>
                    <a:lnTo>
                      <a:pt x="13" y="141"/>
                    </a:lnTo>
                    <a:lnTo>
                      <a:pt x="10" y="147"/>
                    </a:lnTo>
                    <a:lnTo>
                      <a:pt x="8" y="149"/>
                    </a:lnTo>
                    <a:lnTo>
                      <a:pt x="10" y="155"/>
                    </a:lnTo>
                    <a:lnTo>
                      <a:pt x="9" y="157"/>
                    </a:lnTo>
                    <a:lnTo>
                      <a:pt x="8" y="160"/>
                    </a:lnTo>
                    <a:lnTo>
                      <a:pt x="13" y="162"/>
                    </a:lnTo>
                    <a:lnTo>
                      <a:pt x="12" y="156"/>
                    </a:lnTo>
                    <a:lnTo>
                      <a:pt x="13" y="154"/>
                    </a:lnTo>
                    <a:lnTo>
                      <a:pt x="15" y="154"/>
                    </a:lnTo>
                    <a:lnTo>
                      <a:pt x="13" y="156"/>
                    </a:lnTo>
                    <a:lnTo>
                      <a:pt x="15" y="158"/>
                    </a:lnTo>
                    <a:lnTo>
                      <a:pt x="15" y="160"/>
                    </a:lnTo>
                    <a:lnTo>
                      <a:pt x="14" y="164"/>
                    </a:lnTo>
                    <a:lnTo>
                      <a:pt x="17" y="163"/>
                    </a:lnTo>
                    <a:lnTo>
                      <a:pt x="20" y="160"/>
                    </a:lnTo>
                    <a:lnTo>
                      <a:pt x="19" y="158"/>
                    </a:lnTo>
                    <a:lnTo>
                      <a:pt x="21" y="157"/>
                    </a:lnTo>
                    <a:lnTo>
                      <a:pt x="23" y="158"/>
                    </a:lnTo>
                    <a:lnTo>
                      <a:pt x="23" y="156"/>
                    </a:lnTo>
                    <a:lnTo>
                      <a:pt x="24" y="154"/>
                    </a:lnTo>
                    <a:lnTo>
                      <a:pt x="24" y="150"/>
                    </a:lnTo>
                    <a:lnTo>
                      <a:pt x="26" y="147"/>
                    </a:lnTo>
                    <a:lnTo>
                      <a:pt x="28" y="141"/>
                    </a:lnTo>
                    <a:lnTo>
                      <a:pt x="28" y="140"/>
                    </a:lnTo>
                    <a:lnTo>
                      <a:pt x="30" y="138"/>
                    </a:lnTo>
                    <a:lnTo>
                      <a:pt x="32" y="136"/>
                    </a:lnTo>
                    <a:lnTo>
                      <a:pt x="32" y="132"/>
                    </a:lnTo>
                    <a:lnTo>
                      <a:pt x="31" y="130"/>
                    </a:lnTo>
                    <a:lnTo>
                      <a:pt x="26" y="130"/>
                    </a:lnTo>
                    <a:lnTo>
                      <a:pt x="28" y="128"/>
                    </a:lnTo>
                    <a:lnTo>
                      <a:pt x="28" y="124"/>
                    </a:lnTo>
                    <a:lnTo>
                      <a:pt x="26" y="124"/>
                    </a:lnTo>
                    <a:lnTo>
                      <a:pt x="23" y="125"/>
                    </a:lnTo>
                    <a:lnTo>
                      <a:pt x="21" y="124"/>
                    </a:lnTo>
                    <a:lnTo>
                      <a:pt x="19" y="122"/>
                    </a:lnTo>
                    <a:lnTo>
                      <a:pt x="18" y="121"/>
                    </a:lnTo>
                    <a:lnTo>
                      <a:pt x="18" y="120"/>
                    </a:lnTo>
                    <a:lnTo>
                      <a:pt x="18" y="120"/>
                    </a:lnTo>
                    <a:lnTo>
                      <a:pt x="1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3" name="Freeform 183">
                <a:extLst>
                  <a:ext uri="{FF2B5EF4-FFF2-40B4-BE49-F238E27FC236}">
                    <a16:creationId xmlns:a16="http://schemas.microsoft.com/office/drawing/2014/main" id="{BAC15DD4-1656-428D-B00C-D870029B8E12}"/>
                  </a:ext>
                </a:extLst>
              </p:cNvPr>
              <p:cNvSpPr>
                <a:spLocks/>
              </p:cNvSpPr>
              <p:nvPr/>
            </p:nvSpPr>
            <p:spPr bwMode="auto">
              <a:xfrm>
                <a:off x="5494" y="2316"/>
                <a:ext cx="35" cy="25"/>
              </a:xfrm>
              <a:custGeom>
                <a:avLst/>
                <a:gdLst>
                  <a:gd name="T0" fmla="*/ 20 w 35"/>
                  <a:gd name="T1" fmla="*/ 6 h 25"/>
                  <a:gd name="T2" fmla="*/ 14 w 35"/>
                  <a:gd name="T3" fmla="*/ 7 h 25"/>
                  <a:gd name="T4" fmla="*/ 12 w 35"/>
                  <a:gd name="T5" fmla="*/ 4 h 25"/>
                  <a:gd name="T6" fmla="*/ 9 w 35"/>
                  <a:gd name="T7" fmla="*/ 6 h 25"/>
                  <a:gd name="T8" fmla="*/ 9 w 35"/>
                  <a:gd name="T9" fmla="*/ 8 h 25"/>
                  <a:gd name="T10" fmla="*/ 7 w 35"/>
                  <a:gd name="T11" fmla="*/ 10 h 25"/>
                  <a:gd name="T12" fmla="*/ 3 w 35"/>
                  <a:gd name="T13" fmla="*/ 14 h 25"/>
                  <a:gd name="T14" fmla="*/ 0 w 35"/>
                  <a:gd name="T15" fmla="*/ 15 h 25"/>
                  <a:gd name="T16" fmla="*/ 3 w 35"/>
                  <a:gd name="T17" fmla="*/ 14 h 25"/>
                  <a:gd name="T18" fmla="*/ 5 w 35"/>
                  <a:gd name="T19" fmla="*/ 17 h 25"/>
                  <a:gd name="T20" fmla="*/ 5 w 35"/>
                  <a:gd name="T21" fmla="*/ 21 h 25"/>
                  <a:gd name="T22" fmla="*/ 7 w 35"/>
                  <a:gd name="T23" fmla="*/ 23 h 25"/>
                  <a:gd name="T24" fmla="*/ 10 w 35"/>
                  <a:gd name="T25" fmla="*/ 25 h 25"/>
                  <a:gd name="T26" fmla="*/ 18 w 35"/>
                  <a:gd name="T27" fmla="*/ 15 h 25"/>
                  <a:gd name="T28" fmla="*/ 21 w 35"/>
                  <a:gd name="T29" fmla="*/ 14 h 25"/>
                  <a:gd name="T30" fmla="*/ 23 w 35"/>
                  <a:gd name="T31" fmla="*/ 14 h 25"/>
                  <a:gd name="T32" fmla="*/ 27 w 35"/>
                  <a:gd name="T33" fmla="*/ 16 h 25"/>
                  <a:gd name="T34" fmla="*/ 29 w 35"/>
                  <a:gd name="T35" fmla="*/ 15 h 25"/>
                  <a:gd name="T36" fmla="*/ 31 w 35"/>
                  <a:gd name="T37" fmla="*/ 11 h 25"/>
                  <a:gd name="T38" fmla="*/ 35 w 35"/>
                  <a:gd name="T39" fmla="*/ 9 h 25"/>
                  <a:gd name="T40" fmla="*/ 35 w 35"/>
                  <a:gd name="T41" fmla="*/ 7 h 25"/>
                  <a:gd name="T42" fmla="*/ 35 w 35"/>
                  <a:gd name="T43" fmla="*/ 3 h 25"/>
                  <a:gd name="T44" fmla="*/ 35 w 35"/>
                  <a:gd name="T45" fmla="*/ 2 h 25"/>
                  <a:gd name="T46" fmla="*/ 31 w 35"/>
                  <a:gd name="T47" fmla="*/ 2 h 25"/>
                  <a:gd name="T48" fmla="*/ 29 w 35"/>
                  <a:gd name="T49" fmla="*/ 0 h 25"/>
                  <a:gd name="T50" fmla="*/ 27 w 35"/>
                  <a:gd name="T51" fmla="*/ 0 h 25"/>
                  <a:gd name="T52" fmla="*/ 23 w 35"/>
                  <a:gd name="T53" fmla="*/ 1 h 25"/>
                  <a:gd name="T54" fmla="*/ 21 w 35"/>
                  <a:gd name="T55" fmla="*/ 2 h 25"/>
                  <a:gd name="T56" fmla="*/ 20 w 35"/>
                  <a:gd name="T57" fmla="*/ 6 h 25"/>
                  <a:gd name="T58" fmla="*/ 20 w 35"/>
                  <a:gd name="T5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5">
                    <a:moveTo>
                      <a:pt x="20" y="6"/>
                    </a:moveTo>
                    <a:lnTo>
                      <a:pt x="14" y="7"/>
                    </a:lnTo>
                    <a:lnTo>
                      <a:pt x="12" y="4"/>
                    </a:lnTo>
                    <a:lnTo>
                      <a:pt x="9" y="6"/>
                    </a:lnTo>
                    <a:lnTo>
                      <a:pt x="9" y="8"/>
                    </a:lnTo>
                    <a:lnTo>
                      <a:pt x="7" y="10"/>
                    </a:lnTo>
                    <a:lnTo>
                      <a:pt x="3" y="14"/>
                    </a:lnTo>
                    <a:lnTo>
                      <a:pt x="0" y="15"/>
                    </a:lnTo>
                    <a:lnTo>
                      <a:pt x="3" y="14"/>
                    </a:lnTo>
                    <a:lnTo>
                      <a:pt x="5" y="17"/>
                    </a:lnTo>
                    <a:lnTo>
                      <a:pt x="5" y="21"/>
                    </a:lnTo>
                    <a:lnTo>
                      <a:pt x="7" y="23"/>
                    </a:lnTo>
                    <a:lnTo>
                      <a:pt x="10" y="25"/>
                    </a:lnTo>
                    <a:lnTo>
                      <a:pt x="18" y="15"/>
                    </a:lnTo>
                    <a:lnTo>
                      <a:pt x="21" y="14"/>
                    </a:lnTo>
                    <a:lnTo>
                      <a:pt x="23" y="14"/>
                    </a:lnTo>
                    <a:lnTo>
                      <a:pt x="27" y="16"/>
                    </a:lnTo>
                    <a:lnTo>
                      <a:pt x="29" y="15"/>
                    </a:lnTo>
                    <a:lnTo>
                      <a:pt x="31" y="11"/>
                    </a:lnTo>
                    <a:lnTo>
                      <a:pt x="35" y="9"/>
                    </a:lnTo>
                    <a:lnTo>
                      <a:pt x="35" y="7"/>
                    </a:lnTo>
                    <a:lnTo>
                      <a:pt x="35" y="3"/>
                    </a:lnTo>
                    <a:lnTo>
                      <a:pt x="35" y="2"/>
                    </a:lnTo>
                    <a:lnTo>
                      <a:pt x="31" y="2"/>
                    </a:lnTo>
                    <a:lnTo>
                      <a:pt x="29" y="0"/>
                    </a:lnTo>
                    <a:lnTo>
                      <a:pt x="27" y="0"/>
                    </a:lnTo>
                    <a:lnTo>
                      <a:pt x="23" y="1"/>
                    </a:lnTo>
                    <a:lnTo>
                      <a:pt x="21" y="2"/>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4" name="Freeform 184">
                <a:extLst>
                  <a:ext uri="{FF2B5EF4-FFF2-40B4-BE49-F238E27FC236}">
                    <a16:creationId xmlns:a16="http://schemas.microsoft.com/office/drawing/2014/main" id="{BFCD376C-95D6-48EB-B056-564534934B7F}"/>
                  </a:ext>
                </a:extLst>
              </p:cNvPr>
              <p:cNvSpPr>
                <a:spLocks/>
              </p:cNvSpPr>
              <p:nvPr/>
            </p:nvSpPr>
            <p:spPr bwMode="auto">
              <a:xfrm>
                <a:off x="5529" y="2313"/>
                <a:ext cx="4" cy="5"/>
              </a:xfrm>
              <a:custGeom>
                <a:avLst/>
                <a:gdLst>
                  <a:gd name="T0" fmla="*/ 4 w 4"/>
                  <a:gd name="T1" fmla="*/ 1 h 5"/>
                  <a:gd name="T2" fmla="*/ 4 w 4"/>
                  <a:gd name="T3" fmla="*/ 0 h 5"/>
                  <a:gd name="T4" fmla="*/ 2 w 4"/>
                  <a:gd name="T5" fmla="*/ 2 h 5"/>
                  <a:gd name="T6" fmla="*/ 0 w 4"/>
                  <a:gd name="T7" fmla="*/ 4 h 5"/>
                  <a:gd name="T8" fmla="*/ 0 w 4"/>
                  <a:gd name="T9" fmla="*/ 5 h 5"/>
                  <a:gd name="T10" fmla="*/ 3 w 4"/>
                  <a:gd name="T11" fmla="*/ 5 h 5"/>
                  <a:gd name="T12" fmla="*/ 3 w 4"/>
                  <a:gd name="T13" fmla="*/ 3 h 5"/>
                  <a:gd name="T14" fmla="*/ 4 w 4"/>
                  <a:gd name="T15" fmla="*/ 1 h 5"/>
                  <a:gd name="T16" fmla="*/ 4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1"/>
                    </a:moveTo>
                    <a:lnTo>
                      <a:pt x="4" y="0"/>
                    </a:lnTo>
                    <a:lnTo>
                      <a:pt x="2" y="2"/>
                    </a:lnTo>
                    <a:lnTo>
                      <a:pt x="0" y="4"/>
                    </a:lnTo>
                    <a:lnTo>
                      <a:pt x="0" y="5"/>
                    </a:lnTo>
                    <a:lnTo>
                      <a:pt x="3" y="5"/>
                    </a:lnTo>
                    <a:lnTo>
                      <a:pt x="3" y="3"/>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5" name="Freeform 185">
                <a:extLst>
                  <a:ext uri="{FF2B5EF4-FFF2-40B4-BE49-F238E27FC236}">
                    <a16:creationId xmlns:a16="http://schemas.microsoft.com/office/drawing/2014/main" id="{D280EDD2-9E5D-4CC4-9F8C-97BC6F2B80DF}"/>
                  </a:ext>
                </a:extLst>
              </p:cNvPr>
              <p:cNvSpPr>
                <a:spLocks/>
              </p:cNvSpPr>
              <p:nvPr/>
            </p:nvSpPr>
            <p:spPr bwMode="auto">
              <a:xfrm>
                <a:off x="5569" y="2907"/>
                <a:ext cx="20" cy="14"/>
              </a:xfrm>
              <a:custGeom>
                <a:avLst/>
                <a:gdLst>
                  <a:gd name="T0" fmla="*/ 13 w 20"/>
                  <a:gd name="T1" fmla="*/ 0 h 14"/>
                  <a:gd name="T2" fmla="*/ 7 w 20"/>
                  <a:gd name="T3" fmla="*/ 1 h 14"/>
                  <a:gd name="T4" fmla="*/ 5 w 20"/>
                  <a:gd name="T5" fmla="*/ 5 h 14"/>
                  <a:gd name="T6" fmla="*/ 4 w 20"/>
                  <a:gd name="T7" fmla="*/ 6 h 14"/>
                  <a:gd name="T8" fmla="*/ 0 w 20"/>
                  <a:gd name="T9" fmla="*/ 14 h 14"/>
                  <a:gd name="T10" fmla="*/ 12 w 20"/>
                  <a:gd name="T11" fmla="*/ 14 h 14"/>
                  <a:gd name="T12" fmla="*/ 14 w 20"/>
                  <a:gd name="T13" fmla="*/ 11 h 14"/>
                  <a:gd name="T14" fmla="*/ 15 w 20"/>
                  <a:gd name="T15" fmla="*/ 14 h 14"/>
                  <a:gd name="T16" fmla="*/ 17 w 20"/>
                  <a:gd name="T17" fmla="*/ 14 h 14"/>
                  <a:gd name="T18" fmla="*/ 16 w 20"/>
                  <a:gd name="T19" fmla="*/ 10 h 14"/>
                  <a:gd name="T20" fmla="*/ 14 w 20"/>
                  <a:gd name="T21" fmla="*/ 11 h 14"/>
                  <a:gd name="T22" fmla="*/ 16 w 20"/>
                  <a:gd name="T23" fmla="*/ 10 h 14"/>
                  <a:gd name="T24" fmla="*/ 17 w 20"/>
                  <a:gd name="T25" fmla="*/ 7 h 14"/>
                  <a:gd name="T26" fmla="*/ 20 w 20"/>
                  <a:gd name="T27" fmla="*/ 5 h 14"/>
                  <a:gd name="T28" fmla="*/ 17 w 20"/>
                  <a:gd name="T29" fmla="*/ 1 h 14"/>
                  <a:gd name="T30" fmla="*/ 15 w 20"/>
                  <a:gd name="T31" fmla="*/ 0 h 14"/>
                  <a:gd name="T32" fmla="*/ 13 w 20"/>
                  <a:gd name="T33" fmla="*/ 0 h 14"/>
                  <a:gd name="T34" fmla="*/ 13 w 2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3" y="0"/>
                    </a:moveTo>
                    <a:lnTo>
                      <a:pt x="7" y="1"/>
                    </a:lnTo>
                    <a:lnTo>
                      <a:pt x="5" y="5"/>
                    </a:lnTo>
                    <a:lnTo>
                      <a:pt x="4" y="6"/>
                    </a:lnTo>
                    <a:lnTo>
                      <a:pt x="0" y="14"/>
                    </a:lnTo>
                    <a:lnTo>
                      <a:pt x="12" y="14"/>
                    </a:lnTo>
                    <a:lnTo>
                      <a:pt x="14" y="11"/>
                    </a:lnTo>
                    <a:lnTo>
                      <a:pt x="15" y="14"/>
                    </a:lnTo>
                    <a:lnTo>
                      <a:pt x="17" y="14"/>
                    </a:lnTo>
                    <a:lnTo>
                      <a:pt x="16" y="10"/>
                    </a:lnTo>
                    <a:lnTo>
                      <a:pt x="14" y="11"/>
                    </a:lnTo>
                    <a:lnTo>
                      <a:pt x="16" y="10"/>
                    </a:lnTo>
                    <a:lnTo>
                      <a:pt x="17" y="7"/>
                    </a:lnTo>
                    <a:lnTo>
                      <a:pt x="20" y="5"/>
                    </a:lnTo>
                    <a:lnTo>
                      <a:pt x="17" y="1"/>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6" name="Freeform 186">
                <a:extLst>
                  <a:ext uri="{FF2B5EF4-FFF2-40B4-BE49-F238E27FC236}">
                    <a16:creationId xmlns:a16="http://schemas.microsoft.com/office/drawing/2014/main" id="{5C38C005-07CB-4088-B22F-D8A100F28D09}"/>
                  </a:ext>
                </a:extLst>
              </p:cNvPr>
              <p:cNvSpPr>
                <a:spLocks/>
              </p:cNvSpPr>
              <p:nvPr/>
            </p:nvSpPr>
            <p:spPr bwMode="auto">
              <a:xfrm>
                <a:off x="5599" y="2137"/>
                <a:ext cx="81" cy="67"/>
              </a:xfrm>
              <a:custGeom>
                <a:avLst/>
                <a:gdLst>
                  <a:gd name="T0" fmla="*/ 3 w 81"/>
                  <a:gd name="T1" fmla="*/ 66 h 67"/>
                  <a:gd name="T2" fmla="*/ 6 w 81"/>
                  <a:gd name="T3" fmla="*/ 67 h 67"/>
                  <a:gd name="T4" fmla="*/ 10 w 81"/>
                  <a:gd name="T5" fmla="*/ 62 h 67"/>
                  <a:gd name="T6" fmla="*/ 17 w 81"/>
                  <a:gd name="T7" fmla="*/ 62 h 67"/>
                  <a:gd name="T8" fmla="*/ 12 w 81"/>
                  <a:gd name="T9" fmla="*/ 56 h 67"/>
                  <a:gd name="T10" fmla="*/ 7 w 81"/>
                  <a:gd name="T11" fmla="*/ 52 h 67"/>
                  <a:gd name="T12" fmla="*/ 11 w 81"/>
                  <a:gd name="T13" fmla="*/ 49 h 67"/>
                  <a:gd name="T14" fmla="*/ 16 w 81"/>
                  <a:gd name="T15" fmla="*/ 52 h 67"/>
                  <a:gd name="T16" fmla="*/ 24 w 81"/>
                  <a:gd name="T17" fmla="*/ 48 h 67"/>
                  <a:gd name="T18" fmla="*/ 29 w 81"/>
                  <a:gd name="T19" fmla="*/ 49 h 67"/>
                  <a:gd name="T20" fmla="*/ 40 w 81"/>
                  <a:gd name="T21" fmla="*/ 54 h 67"/>
                  <a:gd name="T22" fmla="*/ 47 w 81"/>
                  <a:gd name="T23" fmla="*/ 58 h 67"/>
                  <a:gd name="T24" fmla="*/ 51 w 81"/>
                  <a:gd name="T25" fmla="*/ 50 h 67"/>
                  <a:gd name="T26" fmla="*/ 57 w 81"/>
                  <a:gd name="T27" fmla="*/ 43 h 67"/>
                  <a:gd name="T28" fmla="*/ 61 w 81"/>
                  <a:gd name="T29" fmla="*/ 41 h 67"/>
                  <a:gd name="T30" fmla="*/ 74 w 81"/>
                  <a:gd name="T31" fmla="*/ 40 h 67"/>
                  <a:gd name="T32" fmla="*/ 78 w 81"/>
                  <a:gd name="T33" fmla="*/ 37 h 67"/>
                  <a:gd name="T34" fmla="*/ 79 w 81"/>
                  <a:gd name="T35" fmla="*/ 36 h 67"/>
                  <a:gd name="T36" fmla="*/ 78 w 81"/>
                  <a:gd name="T37" fmla="*/ 37 h 67"/>
                  <a:gd name="T38" fmla="*/ 75 w 81"/>
                  <a:gd name="T39" fmla="*/ 34 h 67"/>
                  <a:gd name="T40" fmla="*/ 72 w 81"/>
                  <a:gd name="T41" fmla="*/ 29 h 67"/>
                  <a:gd name="T42" fmla="*/ 76 w 81"/>
                  <a:gd name="T43" fmla="*/ 22 h 67"/>
                  <a:gd name="T44" fmla="*/ 74 w 81"/>
                  <a:gd name="T45" fmla="*/ 22 h 67"/>
                  <a:gd name="T46" fmla="*/ 62 w 81"/>
                  <a:gd name="T47" fmla="*/ 25 h 67"/>
                  <a:gd name="T48" fmla="*/ 59 w 81"/>
                  <a:gd name="T49" fmla="*/ 23 h 67"/>
                  <a:gd name="T50" fmla="*/ 53 w 81"/>
                  <a:gd name="T51" fmla="*/ 20 h 67"/>
                  <a:gd name="T52" fmla="*/ 44 w 81"/>
                  <a:gd name="T53" fmla="*/ 15 h 67"/>
                  <a:gd name="T54" fmla="*/ 34 w 81"/>
                  <a:gd name="T55" fmla="*/ 3 h 67"/>
                  <a:gd name="T56" fmla="*/ 28 w 81"/>
                  <a:gd name="T57" fmla="*/ 0 h 67"/>
                  <a:gd name="T58" fmla="*/ 25 w 81"/>
                  <a:gd name="T59" fmla="*/ 6 h 67"/>
                  <a:gd name="T60" fmla="*/ 27 w 81"/>
                  <a:gd name="T61" fmla="*/ 15 h 67"/>
                  <a:gd name="T62" fmla="*/ 26 w 81"/>
                  <a:gd name="T63" fmla="*/ 19 h 67"/>
                  <a:gd name="T64" fmla="*/ 24 w 81"/>
                  <a:gd name="T65" fmla="*/ 27 h 67"/>
                  <a:gd name="T66" fmla="*/ 23 w 81"/>
                  <a:gd name="T67" fmla="*/ 34 h 67"/>
                  <a:gd name="T68" fmla="*/ 20 w 81"/>
                  <a:gd name="T69" fmla="*/ 39 h 67"/>
                  <a:gd name="T70" fmla="*/ 12 w 81"/>
                  <a:gd name="T71" fmla="*/ 37 h 67"/>
                  <a:gd name="T72" fmla="*/ 8 w 81"/>
                  <a:gd name="T73" fmla="*/ 37 h 67"/>
                  <a:gd name="T74" fmla="*/ 8 w 81"/>
                  <a:gd name="T75" fmla="*/ 43 h 67"/>
                  <a:gd name="T76" fmla="*/ 1 w 81"/>
                  <a:gd name="T77" fmla="*/ 49 h 67"/>
                  <a:gd name="T78" fmla="*/ 3 w 81"/>
                  <a:gd name="T79" fmla="*/ 56 h 67"/>
                  <a:gd name="T80" fmla="*/ 3 w 81"/>
                  <a:gd name="T8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67">
                    <a:moveTo>
                      <a:pt x="3" y="63"/>
                    </a:moveTo>
                    <a:lnTo>
                      <a:pt x="3" y="66"/>
                    </a:lnTo>
                    <a:lnTo>
                      <a:pt x="3" y="67"/>
                    </a:lnTo>
                    <a:lnTo>
                      <a:pt x="6" y="67"/>
                    </a:lnTo>
                    <a:lnTo>
                      <a:pt x="9" y="66"/>
                    </a:lnTo>
                    <a:lnTo>
                      <a:pt x="10" y="62"/>
                    </a:lnTo>
                    <a:lnTo>
                      <a:pt x="12" y="61"/>
                    </a:lnTo>
                    <a:lnTo>
                      <a:pt x="17" y="62"/>
                    </a:lnTo>
                    <a:lnTo>
                      <a:pt x="17" y="59"/>
                    </a:lnTo>
                    <a:lnTo>
                      <a:pt x="12" y="56"/>
                    </a:lnTo>
                    <a:lnTo>
                      <a:pt x="9" y="54"/>
                    </a:lnTo>
                    <a:lnTo>
                      <a:pt x="7" y="52"/>
                    </a:lnTo>
                    <a:lnTo>
                      <a:pt x="8" y="49"/>
                    </a:lnTo>
                    <a:lnTo>
                      <a:pt x="11" y="49"/>
                    </a:lnTo>
                    <a:lnTo>
                      <a:pt x="13" y="49"/>
                    </a:lnTo>
                    <a:lnTo>
                      <a:pt x="16" y="52"/>
                    </a:lnTo>
                    <a:lnTo>
                      <a:pt x="18" y="51"/>
                    </a:lnTo>
                    <a:lnTo>
                      <a:pt x="24" y="48"/>
                    </a:lnTo>
                    <a:lnTo>
                      <a:pt x="26" y="48"/>
                    </a:lnTo>
                    <a:lnTo>
                      <a:pt x="29" y="49"/>
                    </a:lnTo>
                    <a:lnTo>
                      <a:pt x="34" y="52"/>
                    </a:lnTo>
                    <a:lnTo>
                      <a:pt x="40" y="54"/>
                    </a:lnTo>
                    <a:lnTo>
                      <a:pt x="45" y="57"/>
                    </a:lnTo>
                    <a:lnTo>
                      <a:pt x="47" y="58"/>
                    </a:lnTo>
                    <a:lnTo>
                      <a:pt x="49" y="52"/>
                    </a:lnTo>
                    <a:lnTo>
                      <a:pt x="51" y="50"/>
                    </a:lnTo>
                    <a:lnTo>
                      <a:pt x="52" y="46"/>
                    </a:lnTo>
                    <a:lnTo>
                      <a:pt x="57" y="43"/>
                    </a:lnTo>
                    <a:lnTo>
                      <a:pt x="59" y="42"/>
                    </a:lnTo>
                    <a:lnTo>
                      <a:pt x="61" y="41"/>
                    </a:lnTo>
                    <a:lnTo>
                      <a:pt x="68" y="42"/>
                    </a:lnTo>
                    <a:lnTo>
                      <a:pt x="74" y="40"/>
                    </a:lnTo>
                    <a:lnTo>
                      <a:pt x="76" y="39"/>
                    </a:lnTo>
                    <a:lnTo>
                      <a:pt x="78" y="37"/>
                    </a:lnTo>
                    <a:lnTo>
                      <a:pt x="81" y="36"/>
                    </a:lnTo>
                    <a:lnTo>
                      <a:pt x="79" y="36"/>
                    </a:lnTo>
                    <a:lnTo>
                      <a:pt x="78" y="36"/>
                    </a:lnTo>
                    <a:lnTo>
                      <a:pt x="78" y="37"/>
                    </a:lnTo>
                    <a:lnTo>
                      <a:pt x="76" y="36"/>
                    </a:lnTo>
                    <a:lnTo>
                      <a:pt x="75" y="34"/>
                    </a:lnTo>
                    <a:lnTo>
                      <a:pt x="76" y="32"/>
                    </a:lnTo>
                    <a:lnTo>
                      <a:pt x="72" y="29"/>
                    </a:lnTo>
                    <a:lnTo>
                      <a:pt x="72" y="27"/>
                    </a:lnTo>
                    <a:lnTo>
                      <a:pt x="76" y="22"/>
                    </a:lnTo>
                    <a:lnTo>
                      <a:pt x="76" y="18"/>
                    </a:lnTo>
                    <a:lnTo>
                      <a:pt x="74" y="22"/>
                    </a:lnTo>
                    <a:lnTo>
                      <a:pt x="68" y="26"/>
                    </a:lnTo>
                    <a:lnTo>
                      <a:pt x="62" y="25"/>
                    </a:lnTo>
                    <a:lnTo>
                      <a:pt x="61" y="23"/>
                    </a:lnTo>
                    <a:lnTo>
                      <a:pt x="59" y="23"/>
                    </a:lnTo>
                    <a:lnTo>
                      <a:pt x="55" y="23"/>
                    </a:lnTo>
                    <a:lnTo>
                      <a:pt x="53" y="20"/>
                    </a:lnTo>
                    <a:lnTo>
                      <a:pt x="50" y="19"/>
                    </a:lnTo>
                    <a:lnTo>
                      <a:pt x="44" y="15"/>
                    </a:lnTo>
                    <a:lnTo>
                      <a:pt x="41" y="11"/>
                    </a:lnTo>
                    <a:lnTo>
                      <a:pt x="34" y="3"/>
                    </a:lnTo>
                    <a:lnTo>
                      <a:pt x="30" y="1"/>
                    </a:lnTo>
                    <a:lnTo>
                      <a:pt x="28" y="0"/>
                    </a:lnTo>
                    <a:lnTo>
                      <a:pt x="26" y="0"/>
                    </a:lnTo>
                    <a:lnTo>
                      <a:pt x="25" y="6"/>
                    </a:lnTo>
                    <a:lnTo>
                      <a:pt x="27" y="9"/>
                    </a:lnTo>
                    <a:lnTo>
                      <a:pt x="27" y="15"/>
                    </a:lnTo>
                    <a:lnTo>
                      <a:pt x="27" y="17"/>
                    </a:lnTo>
                    <a:lnTo>
                      <a:pt x="26" y="19"/>
                    </a:lnTo>
                    <a:lnTo>
                      <a:pt x="26" y="25"/>
                    </a:lnTo>
                    <a:lnTo>
                      <a:pt x="24" y="27"/>
                    </a:lnTo>
                    <a:lnTo>
                      <a:pt x="21" y="28"/>
                    </a:lnTo>
                    <a:lnTo>
                      <a:pt x="23" y="34"/>
                    </a:lnTo>
                    <a:lnTo>
                      <a:pt x="21" y="37"/>
                    </a:lnTo>
                    <a:lnTo>
                      <a:pt x="20" y="39"/>
                    </a:lnTo>
                    <a:lnTo>
                      <a:pt x="18" y="39"/>
                    </a:lnTo>
                    <a:lnTo>
                      <a:pt x="12" y="37"/>
                    </a:lnTo>
                    <a:lnTo>
                      <a:pt x="10" y="35"/>
                    </a:lnTo>
                    <a:lnTo>
                      <a:pt x="8" y="37"/>
                    </a:lnTo>
                    <a:lnTo>
                      <a:pt x="9" y="40"/>
                    </a:lnTo>
                    <a:lnTo>
                      <a:pt x="8" y="43"/>
                    </a:lnTo>
                    <a:lnTo>
                      <a:pt x="6" y="44"/>
                    </a:lnTo>
                    <a:lnTo>
                      <a:pt x="1" y="49"/>
                    </a:lnTo>
                    <a:lnTo>
                      <a:pt x="0" y="53"/>
                    </a:lnTo>
                    <a:lnTo>
                      <a:pt x="3" y="56"/>
                    </a:lnTo>
                    <a:lnTo>
                      <a:pt x="4" y="58"/>
                    </a:lnTo>
                    <a:lnTo>
                      <a:pt x="3" y="63"/>
                    </a:lnTo>
                    <a:lnTo>
                      <a:pt x="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7" name="Freeform 187">
                <a:extLst>
                  <a:ext uri="{FF2B5EF4-FFF2-40B4-BE49-F238E27FC236}">
                    <a16:creationId xmlns:a16="http://schemas.microsoft.com/office/drawing/2014/main" id="{AA25CEF6-5024-499C-90CB-57D8365DB8F6}"/>
                  </a:ext>
                </a:extLst>
              </p:cNvPr>
              <p:cNvSpPr>
                <a:spLocks/>
              </p:cNvSpPr>
              <p:nvPr/>
            </p:nvSpPr>
            <p:spPr bwMode="auto">
              <a:xfrm>
                <a:off x="5460" y="2323"/>
                <a:ext cx="32" cy="44"/>
              </a:xfrm>
              <a:custGeom>
                <a:avLst/>
                <a:gdLst>
                  <a:gd name="T0" fmla="*/ 18 w 32"/>
                  <a:gd name="T1" fmla="*/ 0 h 44"/>
                  <a:gd name="T2" fmla="*/ 19 w 32"/>
                  <a:gd name="T3" fmla="*/ 2 h 44"/>
                  <a:gd name="T4" fmla="*/ 23 w 32"/>
                  <a:gd name="T5" fmla="*/ 5 h 44"/>
                  <a:gd name="T6" fmla="*/ 28 w 32"/>
                  <a:gd name="T7" fmla="*/ 4 h 44"/>
                  <a:gd name="T8" fmla="*/ 26 w 32"/>
                  <a:gd name="T9" fmla="*/ 10 h 44"/>
                  <a:gd name="T10" fmla="*/ 32 w 32"/>
                  <a:gd name="T11" fmla="*/ 12 h 44"/>
                  <a:gd name="T12" fmla="*/ 30 w 32"/>
                  <a:gd name="T13" fmla="*/ 18 h 44"/>
                  <a:gd name="T14" fmla="*/ 28 w 32"/>
                  <a:gd name="T15" fmla="*/ 21 h 44"/>
                  <a:gd name="T16" fmla="*/ 24 w 32"/>
                  <a:gd name="T17" fmla="*/ 30 h 44"/>
                  <a:gd name="T18" fmla="*/ 23 w 32"/>
                  <a:gd name="T19" fmla="*/ 36 h 44"/>
                  <a:gd name="T20" fmla="*/ 21 w 32"/>
                  <a:gd name="T21" fmla="*/ 37 h 44"/>
                  <a:gd name="T22" fmla="*/ 20 w 32"/>
                  <a:gd name="T23" fmla="*/ 40 h 44"/>
                  <a:gd name="T24" fmla="*/ 14 w 32"/>
                  <a:gd name="T25" fmla="*/ 44 h 44"/>
                  <a:gd name="T26" fmla="*/ 15 w 32"/>
                  <a:gd name="T27" fmla="*/ 38 h 44"/>
                  <a:gd name="T28" fmla="*/ 15 w 32"/>
                  <a:gd name="T29" fmla="*/ 34 h 44"/>
                  <a:gd name="T30" fmla="*/ 12 w 32"/>
                  <a:gd name="T31" fmla="*/ 36 h 44"/>
                  <a:gd name="T32" fmla="*/ 8 w 32"/>
                  <a:gd name="T33" fmla="*/ 40 h 44"/>
                  <a:gd name="T34" fmla="*/ 10 w 32"/>
                  <a:gd name="T35" fmla="*/ 35 h 44"/>
                  <a:gd name="T36" fmla="*/ 10 w 32"/>
                  <a:gd name="T37" fmla="*/ 27 h 44"/>
                  <a:gd name="T38" fmla="*/ 13 w 32"/>
                  <a:gd name="T39" fmla="*/ 19 h 44"/>
                  <a:gd name="T40" fmla="*/ 13 w 32"/>
                  <a:gd name="T41" fmla="*/ 17 h 44"/>
                  <a:gd name="T42" fmla="*/ 10 w 32"/>
                  <a:gd name="T43" fmla="*/ 12 h 44"/>
                  <a:gd name="T44" fmla="*/ 8 w 32"/>
                  <a:gd name="T45" fmla="*/ 14 h 44"/>
                  <a:gd name="T46" fmla="*/ 5 w 32"/>
                  <a:gd name="T47" fmla="*/ 18 h 44"/>
                  <a:gd name="T48" fmla="*/ 1 w 32"/>
                  <a:gd name="T49" fmla="*/ 16 h 44"/>
                  <a:gd name="T50" fmla="*/ 2 w 32"/>
                  <a:gd name="T51" fmla="*/ 16 h 44"/>
                  <a:gd name="T52" fmla="*/ 4 w 32"/>
                  <a:gd name="T53" fmla="*/ 13 h 44"/>
                  <a:gd name="T54" fmla="*/ 0 w 32"/>
                  <a:gd name="T55" fmla="*/ 10 h 44"/>
                  <a:gd name="T56" fmla="*/ 2 w 32"/>
                  <a:gd name="T57" fmla="*/ 9 h 44"/>
                  <a:gd name="T58" fmla="*/ 5 w 32"/>
                  <a:gd name="T59" fmla="*/ 8 h 44"/>
                  <a:gd name="T60" fmla="*/ 9 w 32"/>
                  <a:gd name="T61" fmla="*/ 4 h 44"/>
                  <a:gd name="T62" fmla="*/ 12 w 32"/>
                  <a:gd name="T63" fmla="*/ 1 h 44"/>
                  <a:gd name="T64" fmla="*/ 18 w 3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44">
                    <a:moveTo>
                      <a:pt x="18" y="0"/>
                    </a:moveTo>
                    <a:lnTo>
                      <a:pt x="18" y="0"/>
                    </a:lnTo>
                    <a:lnTo>
                      <a:pt x="18" y="1"/>
                    </a:lnTo>
                    <a:lnTo>
                      <a:pt x="19" y="2"/>
                    </a:lnTo>
                    <a:lnTo>
                      <a:pt x="21" y="4"/>
                    </a:lnTo>
                    <a:lnTo>
                      <a:pt x="23" y="5"/>
                    </a:lnTo>
                    <a:lnTo>
                      <a:pt x="26" y="4"/>
                    </a:lnTo>
                    <a:lnTo>
                      <a:pt x="28" y="4"/>
                    </a:lnTo>
                    <a:lnTo>
                      <a:pt x="28" y="8"/>
                    </a:lnTo>
                    <a:lnTo>
                      <a:pt x="26" y="10"/>
                    </a:lnTo>
                    <a:lnTo>
                      <a:pt x="31" y="10"/>
                    </a:lnTo>
                    <a:lnTo>
                      <a:pt x="32" y="12"/>
                    </a:lnTo>
                    <a:lnTo>
                      <a:pt x="32" y="16"/>
                    </a:lnTo>
                    <a:lnTo>
                      <a:pt x="30" y="18"/>
                    </a:lnTo>
                    <a:lnTo>
                      <a:pt x="28" y="20"/>
                    </a:lnTo>
                    <a:lnTo>
                      <a:pt x="28" y="21"/>
                    </a:lnTo>
                    <a:lnTo>
                      <a:pt x="26" y="27"/>
                    </a:lnTo>
                    <a:lnTo>
                      <a:pt x="24" y="30"/>
                    </a:lnTo>
                    <a:lnTo>
                      <a:pt x="24" y="34"/>
                    </a:lnTo>
                    <a:lnTo>
                      <a:pt x="23" y="36"/>
                    </a:lnTo>
                    <a:lnTo>
                      <a:pt x="23" y="38"/>
                    </a:lnTo>
                    <a:lnTo>
                      <a:pt x="21" y="37"/>
                    </a:lnTo>
                    <a:lnTo>
                      <a:pt x="19" y="38"/>
                    </a:lnTo>
                    <a:lnTo>
                      <a:pt x="20" y="40"/>
                    </a:lnTo>
                    <a:lnTo>
                      <a:pt x="17" y="43"/>
                    </a:lnTo>
                    <a:lnTo>
                      <a:pt x="14" y="44"/>
                    </a:lnTo>
                    <a:lnTo>
                      <a:pt x="15" y="40"/>
                    </a:lnTo>
                    <a:lnTo>
                      <a:pt x="15" y="38"/>
                    </a:lnTo>
                    <a:lnTo>
                      <a:pt x="13" y="36"/>
                    </a:lnTo>
                    <a:lnTo>
                      <a:pt x="15" y="34"/>
                    </a:lnTo>
                    <a:lnTo>
                      <a:pt x="13" y="34"/>
                    </a:lnTo>
                    <a:lnTo>
                      <a:pt x="12" y="36"/>
                    </a:lnTo>
                    <a:lnTo>
                      <a:pt x="13" y="42"/>
                    </a:lnTo>
                    <a:lnTo>
                      <a:pt x="8" y="40"/>
                    </a:lnTo>
                    <a:lnTo>
                      <a:pt x="9" y="37"/>
                    </a:lnTo>
                    <a:lnTo>
                      <a:pt x="10" y="35"/>
                    </a:lnTo>
                    <a:lnTo>
                      <a:pt x="8" y="29"/>
                    </a:lnTo>
                    <a:lnTo>
                      <a:pt x="10" y="27"/>
                    </a:lnTo>
                    <a:lnTo>
                      <a:pt x="13" y="21"/>
                    </a:lnTo>
                    <a:lnTo>
                      <a:pt x="13" y="19"/>
                    </a:lnTo>
                    <a:lnTo>
                      <a:pt x="11" y="19"/>
                    </a:lnTo>
                    <a:lnTo>
                      <a:pt x="13" y="17"/>
                    </a:lnTo>
                    <a:lnTo>
                      <a:pt x="11" y="14"/>
                    </a:lnTo>
                    <a:lnTo>
                      <a:pt x="10" y="12"/>
                    </a:lnTo>
                    <a:lnTo>
                      <a:pt x="6" y="12"/>
                    </a:lnTo>
                    <a:lnTo>
                      <a:pt x="8" y="14"/>
                    </a:lnTo>
                    <a:lnTo>
                      <a:pt x="8" y="18"/>
                    </a:lnTo>
                    <a:lnTo>
                      <a:pt x="5" y="18"/>
                    </a:lnTo>
                    <a:lnTo>
                      <a:pt x="3" y="19"/>
                    </a:lnTo>
                    <a:lnTo>
                      <a:pt x="1" y="16"/>
                    </a:lnTo>
                    <a:lnTo>
                      <a:pt x="2" y="13"/>
                    </a:lnTo>
                    <a:lnTo>
                      <a:pt x="2" y="16"/>
                    </a:lnTo>
                    <a:lnTo>
                      <a:pt x="5" y="17"/>
                    </a:lnTo>
                    <a:lnTo>
                      <a:pt x="4" y="13"/>
                    </a:lnTo>
                    <a:lnTo>
                      <a:pt x="1" y="12"/>
                    </a:lnTo>
                    <a:lnTo>
                      <a:pt x="0" y="10"/>
                    </a:lnTo>
                    <a:lnTo>
                      <a:pt x="2" y="9"/>
                    </a:lnTo>
                    <a:lnTo>
                      <a:pt x="2" y="9"/>
                    </a:lnTo>
                    <a:lnTo>
                      <a:pt x="3" y="7"/>
                    </a:lnTo>
                    <a:lnTo>
                      <a:pt x="5" y="8"/>
                    </a:lnTo>
                    <a:lnTo>
                      <a:pt x="5" y="7"/>
                    </a:lnTo>
                    <a:lnTo>
                      <a:pt x="9" y="4"/>
                    </a:lnTo>
                    <a:lnTo>
                      <a:pt x="11" y="3"/>
                    </a:lnTo>
                    <a:lnTo>
                      <a:pt x="12"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8" name="Freeform 188">
                <a:extLst>
                  <a:ext uri="{FF2B5EF4-FFF2-40B4-BE49-F238E27FC236}">
                    <a16:creationId xmlns:a16="http://schemas.microsoft.com/office/drawing/2014/main" id="{E190CC0A-46DA-4FED-84E8-7474D2CD409B}"/>
                  </a:ext>
                </a:extLst>
              </p:cNvPr>
              <p:cNvSpPr>
                <a:spLocks/>
              </p:cNvSpPr>
              <p:nvPr/>
            </p:nvSpPr>
            <p:spPr bwMode="auto">
              <a:xfrm>
                <a:off x="5559" y="1480"/>
                <a:ext cx="116" cy="44"/>
              </a:xfrm>
              <a:custGeom>
                <a:avLst/>
                <a:gdLst>
                  <a:gd name="T0" fmla="*/ 27 w 116"/>
                  <a:gd name="T1" fmla="*/ 0 h 44"/>
                  <a:gd name="T2" fmla="*/ 22 w 116"/>
                  <a:gd name="T3" fmla="*/ 2 h 44"/>
                  <a:gd name="T4" fmla="*/ 18 w 116"/>
                  <a:gd name="T5" fmla="*/ 2 h 44"/>
                  <a:gd name="T6" fmla="*/ 10 w 116"/>
                  <a:gd name="T7" fmla="*/ 7 h 44"/>
                  <a:gd name="T8" fmla="*/ 12 w 116"/>
                  <a:gd name="T9" fmla="*/ 14 h 44"/>
                  <a:gd name="T10" fmla="*/ 3 w 116"/>
                  <a:gd name="T11" fmla="*/ 14 h 44"/>
                  <a:gd name="T12" fmla="*/ 5 w 116"/>
                  <a:gd name="T13" fmla="*/ 17 h 44"/>
                  <a:gd name="T14" fmla="*/ 4 w 116"/>
                  <a:gd name="T15" fmla="*/ 23 h 44"/>
                  <a:gd name="T16" fmla="*/ 0 w 116"/>
                  <a:gd name="T17" fmla="*/ 25 h 44"/>
                  <a:gd name="T18" fmla="*/ 5 w 116"/>
                  <a:gd name="T19" fmla="*/ 31 h 44"/>
                  <a:gd name="T20" fmla="*/ 13 w 116"/>
                  <a:gd name="T21" fmla="*/ 35 h 44"/>
                  <a:gd name="T22" fmla="*/ 16 w 116"/>
                  <a:gd name="T23" fmla="*/ 40 h 44"/>
                  <a:gd name="T24" fmla="*/ 27 w 116"/>
                  <a:gd name="T25" fmla="*/ 43 h 44"/>
                  <a:gd name="T26" fmla="*/ 33 w 116"/>
                  <a:gd name="T27" fmla="*/ 43 h 44"/>
                  <a:gd name="T28" fmla="*/ 35 w 116"/>
                  <a:gd name="T29" fmla="*/ 38 h 44"/>
                  <a:gd name="T30" fmla="*/ 41 w 116"/>
                  <a:gd name="T31" fmla="*/ 35 h 44"/>
                  <a:gd name="T32" fmla="*/ 43 w 116"/>
                  <a:gd name="T33" fmla="*/ 40 h 44"/>
                  <a:gd name="T34" fmla="*/ 63 w 116"/>
                  <a:gd name="T35" fmla="*/ 36 h 44"/>
                  <a:gd name="T36" fmla="*/ 72 w 116"/>
                  <a:gd name="T37" fmla="*/ 34 h 44"/>
                  <a:gd name="T38" fmla="*/ 72 w 116"/>
                  <a:gd name="T39" fmla="*/ 38 h 44"/>
                  <a:gd name="T40" fmla="*/ 80 w 116"/>
                  <a:gd name="T41" fmla="*/ 38 h 44"/>
                  <a:gd name="T42" fmla="*/ 91 w 116"/>
                  <a:gd name="T43" fmla="*/ 36 h 44"/>
                  <a:gd name="T44" fmla="*/ 90 w 116"/>
                  <a:gd name="T45" fmla="*/ 34 h 44"/>
                  <a:gd name="T46" fmla="*/ 81 w 116"/>
                  <a:gd name="T47" fmla="*/ 32 h 44"/>
                  <a:gd name="T48" fmla="*/ 74 w 116"/>
                  <a:gd name="T49" fmla="*/ 25 h 44"/>
                  <a:gd name="T50" fmla="*/ 73 w 116"/>
                  <a:gd name="T51" fmla="*/ 17 h 44"/>
                  <a:gd name="T52" fmla="*/ 73 w 116"/>
                  <a:gd name="T53" fmla="*/ 16 h 44"/>
                  <a:gd name="T54" fmla="*/ 82 w 116"/>
                  <a:gd name="T55" fmla="*/ 15 h 44"/>
                  <a:gd name="T56" fmla="*/ 83 w 116"/>
                  <a:gd name="T57" fmla="*/ 18 h 44"/>
                  <a:gd name="T58" fmla="*/ 77 w 116"/>
                  <a:gd name="T59" fmla="*/ 22 h 44"/>
                  <a:gd name="T60" fmla="*/ 84 w 116"/>
                  <a:gd name="T61" fmla="*/ 31 h 44"/>
                  <a:gd name="T62" fmla="*/ 93 w 116"/>
                  <a:gd name="T63" fmla="*/ 32 h 44"/>
                  <a:gd name="T64" fmla="*/ 104 w 116"/>
                  <a:gd name="T65" fmla="*/ 32 h 44"/>
                  <a:gd name="T66" fmla="*/ 108 w 116"/>
                  <a:gd name="T67" fmla="*/ 27 h 44"/>
                  <a:gd name="T68" fmla="*/ 108 w 116"/>
                  <a:gd name="T69" fmla="*/ 26 h 44"/>
                  <a:gd name="T70" fmla="*/ 112 w 116"/>
                  <a:gd name="T71" fmla="*/ 21 h 44"/>
                  <a:gd name="T72" fmla="*/ 112 w 116"/>
                  <a:gd name="T73" fmla="*/ 17 h 44"/>
                  <a:gd name="T74" fmla="*/ 107 w 116"/>
                  <a:gd name="T75" fmla="*/ 15 h 44"/>
                  <a:gd name="T76" fmla="*/ 92 w 116"/>
                  <a:gd name="T77" fmla="*/ 10 h 44"/>
                  <a:gd name="T78" fmla="*/ 82 w 116"/>
                  <a:gd name="T79" fmla="*/ 12 h 44"/>
                  <a:gd name="T80" fmla="*/ 76 w 116"/>
                  <a:gd name="T81" fmla="*/ 9 h 44"/>
                  <a:gd name="T82" fmla="*/ 65 w 116"/>
                  <a:gd name="T83" fmla="*/ 4 h 44"/>
                  <a:gd name="T84" fmla="*/ 64 w 116"/>
                  <a:gd name="T85" fmla="*/ 6 h 44"/>
                  <a:gd name="T86" fmla="*/ 56 w 116"/>
                  <a:gd name="T87" fmla="*/ 7 h 44"/>
                  <a:gd name="T88" fmla="*/ 55 w 116"/>
                  <a:gd name="T89" fmla="*/ 14 h 44"/>
                  <a:gd name="T90" fmla="*/ 55 w 116"/>
                  <a:gd name="T91" fmla="*/ 17 h 44"/>
                  <a:gd name="T92" fmla="*/ 49 w 116"/>
                  <a:gd name="T93" fmla="*/ 15 h 44"/>
                  <a:gd name="T94" fmla="*/ 43 w 116"/>
                  <a:gd name="T95" fmla="*/ 12 h 44"/>
                  <a:gd name="T96" fmla="*/ 41 w 116"/>
                  <a:gd name="T97" fmla="*/ 8 h 44"/>
                  <a:gd name="T98" fmla="*/ 30 w 116"/>
                  <a:gd name="T9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44">
                    <a:moveTo>
                      <a:pt x="30" y="4"/>
                    </a:moveTo>
                    <a:lnTo>
                      <a:pt x="27" y="0"/>
                    </a:lnTo>
                    <a:lnTo>
                      <a:pt x="25" y="0"/>
                    </a:lnTo>
                    <a:lnTo>
                      <a:pt x="22" y="2"/>
                    </a:lnTo>
                    <a:lnTo>
                      <a:pt x="21" y="5"/>
                    </a:lnTo>
                    <a:lnTo>
                      <a:pt x="18" y="2"/>
                    </a:lnTo>
                    <a:lnTo>
                      <a:pt x="16" y="6"/>
                    </a:lnTo>
                    <a:lnTo>
                      <a:pt x="10" y="7"/>
                    </a:lnTo>
                    <a:lnTo>
                      <a:pt x="7" y="8"/>
                    </a:lnTo>
                    <a:lnTo>
                      <a:pt x="12" y="14"/>
                    </a:lnTo>
                    <a:lnTo>
                      <a:pt x="6" y="13"/>
                    </a:lnTo>
                    <a:lnTo>
                      <a:pt x="3" y="14"/>
                    </a:lnTo>
                    <a:lnTo>
                      <a:pt x="3" y="17"/>
                    </a:lnTo>
                    <a:lnTo>
                      <a:pt x="5" y="17"/>
                    </a:lnTo>
                    <a:lnTo>
                      <a:pt x="5" y="21"/>
                    </a:lnTo>
                    <a:lnTo>
                      <a:pt x="4" y="23"/>
                    </a:lnTo>
                    <a:lnTo>
                      <a:pt x="6" y="25"/>
                    </a:lnTo>
                    <a:lnTo>
                      <a:pt x="0" y="25"/>
                    </a:lnTo>
                    <a:lnTo>
                      <a:pt x="1" y="29"/>
                    </a:lnTo>
                    <a:lnTo>
                      <a:pt x="5" y="31"/>
                    </a:lnTo>
                    <a:lnTo>
                      <a:pt x="9" y="34"/>
                    </a:lnTo>
                    <a:lnTo>
                      <a:pt x="13" y="35"/>
                    </a:lnTo>
                    <a:lnTo>
                      <a:pt x="14" y="39"/>
                    </a:lnTo>
                    <a:lnTo>
                      <a:pt x="16" y="40"/>
                    </a:lnTo>
                    <a:lnTo>
                      <a:pt x="25" y="42"/>
                    </a:lnTo>
                    <a:lnTo>
                      <a:pt x="27" y="43"/>
                    </a:lnTo>
                    <a:lnTo>
                      <a:pt x="31" y="44"/>
                    </a:lnTo>
                    <a:lnTo>
                      <a:pt x="33" y="43"/>
                    </a:lnTo>
                    <a:lnTo>
                      <a:pt x="37" y="40"/>
                    </a:lnTo>
                    <a:lnTo>
                      <a:pt x="35" y="38"/>
                    </a:lnTo>
                    <a:lnTo>
                      <a:pt x="38" y="35"/>
                    </a:lnTo>
                    <a:lnTo>
                      <a:pt x="41" y="35"/>
                    </a:lnTo>
                    <a:lnTo>
                      <a:pt x="43" y="39"/>
                    </a:lnTo>
                    <a:lnTo>
                      <a:pt x="43" y="40"/>
                    </a:lnTo>
                    <a:lnTo>
                      <a:pt x="57" y="36"/>
                    </a:lnTo>
                    <a:lnTo>
                      <a:pt x="63" y="36"/>
                    </a:lnTo>
                    <a:lnTo>
                      <a:pt x="68" y="34"/>
                    </a:lnTo>
                    <a:lnTo>
                      <a:pt x="72" y="34"/>
                    </a:lnTo>
                    <a:lnTo>
                      <a:pt x="74" y="36"/>
                    </a:lnTo>
                    <a:lnTo>
                      <a:pt x="72" y="38"/>
                    </a:lnTo>
                    <a:lnTo>
                      <a:pt x="76" y="40"/>
                    </a:lnTo>
                    <a:lnTo>
                      <a:pt x="80" y="38"/>
                    </a:lnTo>
                    <a:lnTo>
                      <a:pt x="85" y="38"/>
                    </a:lnTo>
                    <a:lnTo>
                      <a:pt x="91" y="36"/>
                    </a:lnTo>
                    <a:lnTo>
                      <a:pt x="92" y="34"/>
                    </a:lnTo>
                    <a:lnTo>
                      <a:pt x="90" y="34"/>
                    </a:lnTo>
                    <a:lnTo>
                      <a:pt x="84" y="32"/>
                    </a:lnTo>
                    <a:lnTo>
                      <a:pt x="81" y="32"/>
                    </a:lnTo>
                    <a:lnTo>
                      <a:pt x="78" y="31"/>
                    </a:lnTo>
                    <a:lnTo>
                      <a:pt x="74" y="25"/>
                    </a:lnTo>
                    <a:lnTo>
                      <a:pt x="70" y="17"/>
                    </a:lnTo>
                    <a:lnTo>
                      <a:pt x="73" y="17"/>
                    </a:lnTo>
                    <a:lnTo>
                      <a:pt x="70" y="16"/>
                    </a:lnTo>
                    <a:lnTo>
                      <a:pt x="73" y="16"/>
                    </a:lnTo>
                    <a:lnTo>
                      <a:pt x="76" y="15"/>
                    </a:lnTo>
                    <a:lnTo>
                      <a:pt x="82" y="15"/>
                    </a:lnTo>
                    <a:lnTo>
                      <a:pt x="84" y="16"/>
                    </a:lnTo>
                    <a:lnTo>
                      <a:pt x="83" y="18"/>
                    </a:lnTo>
                    <a:lnTo>
                      <a:pt x="80" y="19"/>
                    </a:lnTo>
                    <a:lnTo>
                      <a:pt x="77" y="22"/>
                    </a:lnTo>
                    <a:lnTo>
                      <a:pt x="78" y="25"/>
                    </a:lnTo>
                    <a:lnTo>
                      <a:pt x="84" y="31"/>
                    </a:lnTo>
                    <a:lnTo>
                      <a:pt x="90" y="32"/>
                    </a:lnTo>
                    <a:lnTo>
                      <a:pt x="93" y="32"/>
                    </a:lnTo>
                    <a:lnTo>
                      <a:pt x="98" y="33"/>
                    </a:lnTo>
                    <a:lnTo>
                      <a:pt x="104" y="32"/>
                    </a:lnTo>
                    <a:lnTo>
                      <a:pt x="107" y="31"/>
                    </a:lnTo>
                    <a:lnTo>
                      <a:pt x="108" y="27"/>
                    </a:lnTo>
                    <a:lnTo>
                      <a:pt x="110" y="26"/>
                    </a:lnTo>
                    <a:lnTo>
                      <a:pt x="108" y="26"/>
                    </a:lnTo>
                    <a:lnTo>
                      <a:pt x="107" y="23"/>
                    </a:lnTo>
                    <a:lnTo>
                      <a:pt x="112" y="21"/>
                    </a:lnTo>
                    <a:lnTo>
                      <a:pt x="116" y="18"/>
                    </a:lnTo>
                    <a:lnTo>
                      <a:pt x="112" y="17"/>
                    </a:lnTo>
                    <a:lnTo>
                      <a:pt x="110" y="17"/>
                    </a:lnTo>
                    <a:lnTo>
                      <a:pt x="107" y="15"/>
                    </a:lnTo>
                    <a:lnTo>
                      <a:pt x="104" y="15"/>
                    </a:lnTo>
                    <a:lnTo>
                      <a:pt x="92" y="10"/>
                    </a:lnTo>
                    <a:lnTo>
                      <a:pt x="84" y="12"/>
                    </a:lnTo>
                    <a:lnTo>
                      <a:pt x="82" y="12"/>
                    </a:lnTo>
                    <a:lnTo>
                      <a:pt x="78" y="10"/>
                    </a:lnTo>
                    <a:lnTo>
                      <a:pt x="76" y="9"/>
                    </a:lnTo>
                    <a:lnTo>
                      <a:pt x="70" y="6"/>
                    </a:lnTo>
                    <a:lnTo>
                      <a:pt x="65" y="4"/>
                    </a:lnTo>
                    <a:lnTo>
                      <a:pt x="61" y="4"/>
                    </a:lnTo>
                    <a:lnTo>
                      <a:pt x="64" y="6"/>
                    </a:lnTo>
                    <a:lnTo>
                      <a:pt x="58" y="5"/>
                    </a:lnTo>
                    <a:lnTo>
                      <a:pt x="56" y="7"/>
                    </a:lnTo>
                    <a:lnTo>
                      <a:pt x="56" y="12"/>
                    </a:lnTo>
                    <a:lnTo>
                      <a:pt x="55" y="14"/>
                    </a:lnTo>
                    <a:lnTo>
                      <a:pt x="57" y="16"/>
                    </a:lnTo>
                    <a:lnTo>
                      <a:pt x="55" y="17"/>
                    </a:lnTo>
                    <a:lnTo>
                      <a:pt x="52" y="17"/>
                    </a:lnTo>
                    <a:lnTo>
                      <a:pt x="49" y="15"/>
                    </a:lnTo>
                    <a:lnTo>
                      <a:pt x="49" y="12"/>
                    </a:lnTo>
                    <a:lnTo>
                      <a:pt x="43" y="12"/>
                    </a:lnTo>
                    <a:lnTo>
                      <a:pt x="42" y="10"/>
                    </a:lnTo>
                    <a:lnTo>
                      <a:pt x="41" y="8"/>
                    </a:lnTo>
                    <a:lnTo>
                      <a:pt x="30" y="4"/>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89" name="Freeform 189">
                <a:extLst>
                  <a:ext uri="{FF2B5EF4-FFF2-40B4-BE49-F238E27FC236}">
                    <a16:creationId xmlns:a16="http://schemas.microsoft.com/office/drawing/2014/main" id="{31953F89-0640-4807-8A07-4E0FE15D6AFA}"/>
                  </a:ext>
                </a:extLst>
              </p:cNvPr>
              <p:cNvSpPr>
                <a:spLocks/>
              </p:cNvSpPr>
              <p:nvPr/>
            </p:nvSpPr>
            <p:spPr bwMode="auto">
              <a:xfrm>
                <a:off x="5599" y="1544"/>
                <a:ext cx="51" cy="19"/>
              </a:xfrm>
              <a:custGeom>
                <a:avLst/>
                <a:gdLst>
                  <a:gd name="T0" fmla="*/ 3 w 51"/>
                  <a:gd name="T1" fmla="*/ 12 h 19"/>
                  <a:gd name="T2" fmla="*/ 0 w 51"/>
                  <a:gd name="T3" fmla="*/ 12 h 19"/>
                  <a:gd name="T4" fmla="*/ 2 w 51"/>
                  <a:gd name="T5" fmla="*/ 14 h 19"/>
                  <a:gd name="T6" fmla="*/ 6 w 51"/>
                  <a:gd name="T7" fmla="*/ 13 h 19"/>
                  <a:gd name="T8" fmla="*/ 11 w 51"/>
                  <a:gd name="T9" fmla="*/ 12 h 19"/>
                  <a:gd name="T10" fmla="*/ 17 w 51"/>
                  <a:gd name="T11" fmla="*/ 13 h 19"/>
                  <a:gd name="T12" fmla="*/ 26 w 51"/>
                  <a:gd name="T13" fmla="*/ 15 h 19"/>
                  <a:gd name="T14" fmla="*/ 41 w 51"/>
                  <a:gd name="T15" fmla="*/ 18 h 19"/>
                  <a:gd name="T16" fmla="*/ 46 w 51"/>
                  <a:gd name="T17" fmla="*/ 19 h 19"/>
                  <a:gd name="T18" fmla="*/ 49 w 51"/>
                  <a:gd name="T19" fmla="*/ 18 h 19"/>
                  <a:gd name="T20" fmla="*/ 51 w 51"/>
                  <a:gd name="T21" fmla="*/ 15 h 19"/>
                  <a:gd name="T22" fmla="*/ 51 w 51"/>
                  <a:gd name="T23" fmla="*/ 12 h 19"/>
                  <a:gd name="T24" fmla="*/ 50 w 51"/>
                  <a:gd name="T25" fmla="*/ 10 h 19"/>
                  <a:gd name="T26" fmla="*/ 46 w 51"/>
                  <a:gd name="T27" fmla="*/ 8 h 19"/>
                  <a:gd name="T28" fmla="*/ 38 w 51"/>
                  <a:gd name="T29" fmla="*/ 2 h 19"/>
                  <a:gd name="T30" fmla="*/ 30 w 51"/>
                  <a:gd name="T31" fmla="*/ 0 h 19"/>
                  <a:gd name="T32" fmla="*/ 25 w 51"/>
                  <a:gd name="T33" fmla="*/ 0 h 19"/>
                  <a:gd name="T34" fmla="*/ 21 w 51"/>
                  <a:gd name="T35" fmla="*/ 1 h 19"/>
                  <a:gd name="T36" fmla="*/ 19 w 51"/>
                  <a:gd name="T37" fmla="*/ 1 h 19"/>
                  <a:gd name="T38" fmla="*/ 16 w 51"/>
                  <a:gd name="T39" fmla="*/ 2 h 19"/>
                  <a:gd name="T40" fmla="*/ 13 w 51"/>
                  <a:gd name="T41" fmla="*/ 4 h 19"/>
                  <a:gd name="T42" fmla="*/ 12 w 51"/>
                  <a:gd name="T43" fmla="*/ 8 h 19"/>
                  <a:gd name="T44" fmla="*/ 10 w 51"/>
                  <a:gd name="T45" fmla="*/ 10 h 19"/>
                  <a:gd name="T46" fmla="*/ 7 w 51"/>
                  <a:gd name="T47" fmla="*/ 12 h 19"/>
                  <a:gd name="T48" fmla="*/ 3 w 51"/>
                  <a:gd name="T49" fmla="*/ 12 h 19"/>
                  <a:gd name="T50" fmla="*/ 3 w 51"/>
                  <a:gd name="T5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9">
                    <a:moveTo>
                      <a:pt x="3" y="12"/>
                    </a:moveTo>
                    <a:lnTo>
                      <a:pt x="0" y="12"/>
                    </a:lnTo>
                    <a:lnTo>
                      <a:pt x="2" y="14"/>
                    </a:lnTo>
                    <a:lnTo>
                      <a:pt x="6" y="13"/>
                    </a:lnTo>
                    <a:lnTo>
                      <a:pt x="11" y="12"/>
                    </a:lnTo>
                    <a:lnTo>
                      <a:pt x="17" y="13"/>
                    </a:lnTo>
                    <a:lnTo>
                      <a:pt x="26" y="15"/>
                    </a:lnTo>
                    <a:lnTo>
                      <a:pt x="41" y="18"/>
                    </a:lnTo>
                    <a:lnTo>
                      <a:pt x="46" y="19"/>
                    </a:lnTo>
                    <a:lnTo>
                      <a:pt x="49" y="18"/>
                    </a:lnTo>
                    <a:lnTo>
                      <a:pt x="51" y="15"/>
                    </a:lnTo>
                    <a:lnTo>
                      <a:pt x="51" y="12"/>
                    </a:lnTo>
                    <a:lnTo>
                      <a:pt x="50" y="10"/>
                    </a:lnTo>
                    <a:lnTo>
                      <a:pt x="46" y="8"/>
                    </a:lnTo>
                    <a:lnTo>
                      <a:pt x="38" y="2"/>
                    </a:lnTo>
                    <a:lnTo>
                      <a:pt x="30" y="0"/>
                    </a:lnTo>
                    <a:lnTo>
                      <a:pt x="25" y="0"/>
                    </a:lnTo>
                    <a:lnTo>
                      <a:pt x="21" y="1"/>
                    </a:lnTo>
                    <a:lnTo>
                      <a:pt x="19" y="1"/>
                    </a:lnTo>
                    <a:lnTo>
                      <a:pt x="16" y="2"/>
                    </a:lnTo>
                    <a:lnTo>
                      <a:pt x="13" y="4"/>
                    </a:lnTo>
                    <a:lnTo>
                      <a:pt x="12" y="8"/>
                    </a:lnTo>
                    <a:lnTo>
                      <a:pt x="10" y="10"/>
                    </a:lnTo>
                    <a:lnTo>
                      <a:pt x="7" y="12"/>
                    </a:lnTo>
                    <a:lnTo>
                      <a:pt x="3" y="12"/>
                    </a:ln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0" name="Freeform 190">
                <a:extLst>
                  <a:ext uri="{FF2B5EF4-FFF2-40B4-BE49-F238E27FC236}">
                    <a16:creationId xmlns:a16="http://schemas.microsoft.com/office/drawing/2014/main" id="{57710336-3398-44F6-91B4-5DDD4D7801E3}"/>
                  </a:ext>
                </a:extLst>
              </p:cNvPr>
              <p:cNvSpPr>
                <a:spLocks/>
              </p:cNvSpPr>
              <p:nvPr/>
            </p:nvSpPr>
            <p:spPr bwMode="auto">
              <a:xfrm>
                <a:off x="5603" y="1533"/>
                <a:ext cx="14" cy="11"/>
              </a:xfrm>
              <a:custGeom>
                <a:avLst/>
                <a:gdLst>
                  <a:gd name="T0" fmla="*/ 5 w 14"/>
                  <a:gd name="T1" fmla="*/ 11 h 11"/>
                  <a:gd name="T2" fmla="*/ 9 w 14"/>
                  <a:gd name="T3" fmla="*/ 9 h 11"/>
                  <a:gd name="T4" fmla="*/ 13 w 14"/>
                  <a:gd name="T5" fmla="*/ 8 h 11"/>
                  <a:gd name="T6" fmla="*/ 14 w 14"/>
                  <a:gd name="T7" fmla="*/ 3 h 11"/>
                  <a:gd name="T8" fmla="*/ 11 w 14"/>
                  <a:gd name="T9" fmla="*/ 2 h 11"/>
                  <a:gd name="T10" fmla="*/ 8 w 14"/>
                  <a:gd name="T11" fmla="*/ 0 h 11"/>
                  <a:gd name="T12" fmla="*/ 3 w 14"/>
                  <a:gd name="T13" fmla="*/ 2 h 11"/>
                  <a:gd name="T14" fmla="*/ 0 w 14"/>
                  <a:gd name="T15" fmla="*/ 4 h 11"/>
                  <a:gd name="T16" fmla="*/ 0 w 14"/>
                  <a:gd name="T17" fmla="*/ 7 h 11"/>
                  <a:gd name="T18" fmla="*/ 3 w 14"/>
                  <a:gd name="T19" fmla="*/ 9 h 11"/>
                  <a:gd name="T20" fmla="*/ 5 w 14"/>
                  <a:gd name="T21" fmla="*/ 11 h 11"/>
                  <a:gd name="T22" fmla="*/ 5 w 14"/>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5" y="11"/>
                    </a:moveTo>
                    <a:lnTo>
                      <a:pt x="9" y="9"/>
                    </a:lnTo>
                    <a:lnTo>
                      <a:pt x="13" y="8"/>
                    </a:lnTo>
                    <a:lnTo>
                      <a:pt x="14" y="3"/>
                    </a:lnTo>
                    <a:lnTo>
                      <a:pt x="11" y="2"/>
                    </a:lnTo>
                    <a:lnTo>
                      <a:pt x="8" y="0"/>
                    </a:lnTo>
                    <a:lnTo>
                      <a:pt x="3" y="2"/>
                    </a:lnTo>
                    <a:lnTo>
                      <a:pt x="0" y="4"/>
                    </a:lnTo>
                    <a:lnTo>
                      <a:pt x="0" y="7"/>
                    </a:lnTo>
                    <a:lnTo>
                      <a:pt x="3" y="9"/>
                    </a:lnTo>
                    <a:lnTo>
                      <a:pt x="5" y="11"/>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1" name="Freeform 191">
                <a:extLst>
                  <a:ext uri="{FF2B5EF4-FFF2-40B4-BE49-F238E27FC236}">
                    <a16:creationId xmlns:a16="http://schemas.microsoft.com/office/drawing/2014/main" id="{40BF6D0B-1CC3-4DA8-87FD-4AF6D911AE65}"/>
                  </a:ext>
                </a:extLst>
              </p:cNvPr>
              <p:cNvSpPr>
                <a:spLocks/>
              </p:cNvSpPr>
              <p:nvPr/>
            </p:nvSpPr>
            <p:spPr bwMode="auto">
              <a:xfrm>
                <a:off x="5685" y="1498"/>
                <a:ext cx="66" cy="23"/>
              </a:xfrm>
              <a:custGeom>
                <a:avLst/>
                <a:gdLst>
                  <a:gd name="T0" fmla="*/ 42 w 66"/>
                  <a:gd name="T1" fmla="*/ 23 h 23"/>
                  <a:gd name="T2" fmla="*/ 49 w 66"/>
                  <a:gd name="T3" fmla="*/ 23 h 23"/>
                  <a:gd name="T4" fmla="*/ 55 w 66"/>
                  <a:gd name="T5" fmla="*/ 21 h 23"/>
                  <a:gd name="T6" fmla="*/ 60 w 66"/>
                  <a:gd name="T7" fmla="*/ 20 h 23"/>
                  <a:gd name="T8" fmla="*/ 63 w 66"/>
                  <a:gd name="T9" fmla="*/ 17 h 23"/>
                  <a:gd name="T10" fmla="*/ 65 w 66"/>
                  <a:gd name="T11" fmla="*/ 15 h 23"/>
                  <a:gd name="T12" fmla="*/ 66 w 66"/>
                  <a:gd name="T13" fmla="*/ 13 h 23"/>
                  <a:gd name="T14" fmla="*/ 63 w 66"/>
                  <a:gd name="T15" fmla="*/ 12 h 23"/>
                  <a:gd name="T16" fmla="*/ 61 w 66"/>
                  <a:gd name="T17" fmla="*/ 13 h 23"/>
                  <a:gd name="T18" fmla="*/ 58 w 66"/>
                  <a:gd name="T19" fmla="*/ 12 h 23"/>
                  <a:gd name="T20" fmla="*/ 55 w 66"/>
                  <a:gd name="T21" fmla="*/ 11 h 23"/>
                  <a:gd name="T22" fmla="*/ 44 w 66"/>
                  <a:gd name="T23" fmla="*/ 8 h 23"/>
                  <a:gd name="T24" fmla="*/ 41 w 66"/>
                  <a:gd name="T25" fmla="*/ 9 h 23"/>
                  <a:gd name="T26" fmla="*/ 39 w 66"/>
                  <a:gd name="T27" fmla="*/ 11 h 23"/>
                  <a:gd name="T28" fmla="*/ 35 w 66"/>
                  <a:gd name="T29" fmla="*/ 11 h 23"/>
                  <a:gd name="T30" fmla="*/ 33 w 66"/>
                  <a:gd name="T31" fmla="*/ 8 h 23"/>
                  <a:gd name="T32" fmla="*/ 34 w 66"/>
                  <a:gd name="T33" fmla="*/ 6 h 23"/>
                  <a:gd name="T34" fmla="*/ 31 w 66"/>
                  <a:gd name="T35" fmla="*/ 5 h 23"/>
                  <a:gd name="T36" fmla="*/ 28 w 66"/>
                  <a:gd name="T37" fmla="*/ 5 h 23"/>
                  <a:gd name="T38" fmla="*/ 19 w 66"/>
                  <a:gd name="T39" fmla="*/ 4 h 23"/>
                  <a:gd name="T40" fmla="*/ 17 w 66"/>
                  <a:gd name="T41" fmla="*/ 7 h 23"/>
                  <a:gd name="T42" fmla="*/ 14 w 66"/>
                  <a:gd name="T43" fmla="*/ 7 h 23"/>
                  <a:gd name="T44" fmla="*/ 11 w 66"/>
                  <a:gd name="T45" fmla="*/ 7 h 23"/>
                  <a:gd name="T46" fmla="*/ 8 w 66"/>
                  <a:gd name="T47" fmla="*/ 5 h 23"/>
                  <a:gd name="T48" fmla="*/ 9 w 66"/>
                  <a:gd name="T49" fmla="*/ 3 h 23"/>
                  <a:gd name="T50" fmla="*/ 7 w 66"/>
                  <a:gd name="T51" fmla="*/ 0 h 23"/>
                  <a:gd name="T52" fmla="*/ 3 w 66"/>
                  <a:gd name="T53" fmla="*/ 3 h 23"/>
                  <a:gd name="T54" fmla="*/ 0 w 66"/>
                  <a:gd name="T55" fmla="*/ 11 h 23"/>
                  <a:gd name="T56" fmla="*/ 3 w 66"/>
                  <a:gd name="T57" fmla="*/ 12 h 23"/>
                  <a:gd name="T58" fmla="*/ 9 w 66"/>
                  <a:gd name="T59" fmla="*/ 13 h 23"/>
                  <a:gd name="T60" fmla="*/ 15 w 66"/>
                  <a:gd name="T61" fmla="*/ 16 h 23"/>
                  <a:gd name="T62" fmla="*/ 17 w 66"/>
                  <a:gd name="T63" fmla="*/ 17 h 23"/>
                  <a:gd name="T64" fmla="*/ 20 w 66"/>
                  <a:gd name="T65" fmla="*/ 17 h 23"/>
                  <a:gd name="T66" fmla="*/ 28 w 66"/>
                  <a:gd name="T67" fmla="*/ 22 h 23"/>
                  <a:gd name="T68" fmla="*/ 34 w 66"/>
                  <a:gd name="T69" fmla="*/ 23 h 23"/>
                  <a:gd name="T70" fmla="*/ 42 w 66"/>
                  <a:gd name="T71" fmla="*/ 23 h 23"/>
                  <a:gd name="T72" fmla="*/ 42 w 66"/>
                  <a:gd name="T7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23">
                    <a:moveTo>
                      <a:pt x="42" y="23"/>
                    </a:moveTo>
                    <a:lnTo>
                      <a:pt x="49" y="23"/>
                    </a:lnTo>
                    <a:lnTo>
                      <a:pt x="55" y="21"/>
                    </a:lnTo>
                    <a:lnTo>
                      <a:pt x="60" y="20"/>
                    </a:lnTo>
                    <a:lnTo>
                      <a:pt x="63" y="17"/>
                    </a:lnTo>
                    <a:lnTo>
                      <a:pt x="65" y="15"/>
                    </a:lnTo>
                    <a:lnTo>
                      <a:pt x="66" y="13"/>
                    </a:lnTo>
                    <a:lnTo>
                      <a:pt x="63" y="12"/>
                    </a:lnTo>
                    <a:lnTo>
                      <a:pt x="61" y="13"/>
                    </a:lnTo>
                    <a:lnTo>
                      <a:pt x="58" y="12"/>
                    </a:lnTo>
                    <a:lnTo>
                      <a:pt x="55" y="11"/>
                    </a:lnTo>
                    <a:lnTo>
                      <a:pt x="44" y="8"/>
                    </a:lnTo>
                    <a:lnTo>
                      <a:pt x="41" y="9"/>
                    </a:lnTo>
                    <a:lnTo>
                      <a:pt x="39" y="11"/>
                    </a:lnTo>
                    <a:lnTo>
                      <a:pt x="35" y="11"/>
                    </a:lnTo>
                    <a:lnTo>
                      <a:pt x="33" y="8"/>
                    </a:lnTo>
                    <a:lnTo>
                      <a:pt x="34" y="6"/>
                    </a:lnTo>
                    <a:lnTo>
                      <a:pt x="31" y="5"/>
                    </a:lnTo>
                    <a:lnTo>
                      <a:pt x="28" y="5"/>
                    </a:lnTo>
                    <a:lnTo>
                      <a:pt x="19" y="4"/>
                    </a:lnTo>
                    <a:lnTo>
                      <a:pt x="17" y="7"/>
                    </a:lnTo>
                    <a:lnTo>
                      <a:pt x="14" y="7"/>
                    </a:lnTo>
                    <a:lnTo>
                      <a:pt x="11" y="7"/>
                    </a:lnTo>
                    <a:lnTo>
                      <a:pt x="8" y="5"/>
                    </a:lnTo>
                    <a:lnTo>
                      <a:pt x="9" y="3"/>
                    </a:lnTo>
                    <a:lnTo>
                      <a:pt x="7" y="0"/>
                    </a:lnTo>
                    <a:lnTo>
                      <a:pt x="3" y="3"/>
                    </a:lnTo>
                    <a:lnTo>
                      <a:pt x="0" y="11"/>
                    </a:lnTo>
                    <a:lnTo>
                      <a:pt x="3" y="12"/>
                    </a:lnTo>
                    <a:lnTo>
                      <a:pt x="9" y="13"/>
                    </a:lnTo>
                    <a:lnTo>
                      <a:pt x="15" y="16"/>
                    </a:lnTo>
                    <a:lnTo>
                      <a:pt x="17" y="17"/>
                    </a:lnTo>
                    <a:lnTo>
                      <a:pt x="20" y="17"/>
                    </a:lnTo>
                    <a:lnTo>
                      <a:pt x="28" y="22"/>
                    </a:lnTo>
                    <a:lnTo>
                      <a:pt x="34" y="23"/>
                    </a:lnTo>
                    <a:lnTo>
                      <a:pt x="42" y="23"/>
                    </a:lnTo>
                    <a:lnTo>
                      <a:pt x="4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2" name="Freeform 192">
                <a:extLst>
                  <a:ext uri="{FF2B5EF4-FFF2-40B4-BE49-F238E27FC236}">
                    <a16:creationId xmlns:a16="http://schemas.microsoft.com/office/drawing/2014/main" id="{34654831-8366-4C98-A613-56483700B15F}"/>
                  </a:ext>
                </a:extLst>
              </p:cNvPr>
              <p:cNvSpPr>
                <a:spLocks/>
              </p:cNvSpPr>
              <p:nvPr/>
            </p:nvSpPr>
            <p:spPr bwMode="auto">
              <a:xfrm>
                <a:off x="5716" y="2863"/>
                <a:ext cx="56" cy="28"/>
              </a:xfrm>
              <a:custGeom>
                <a:avLst/>
                <a:gdLst>
                  <a:gd name="T0" fmla="*/ 34 w 56"/>
                  <a:gd name="T1" fmla="*/ 27 h 28"/>
                  <a:gd name="T2" fmla="*/ 35 w 56"/>
                  <a:gd name="T3" fmla="*/ 26 h 28"/>
                  <a:gd name="T4" fmla="*/ 38 w 56"/>
                  <a:gd name="T5" fmla="*/ 25 h 28"/>
                  <a:gd name="T6" fmla="*/ 40 w 56"/>
                  <a:gd name="T7" fmla="*/ 23 h 28"/>
                  <a:gd name="T8" fmla="*/ 43 w 56"/>
                  <a:gd name="T9" fmla="*/ 21 h 28"/>
                  <a:gd name="T10" fmla="*/ 44 w 56"/>
                  <a:gd name="T11" fmla="*/ 19 h 28"/>
                  <a:gd name="T12" fmla="*/ 49 w 56"/>
                  <a:gd name="T13" fmla="*/ 19 h 28"/>
                  <a:gd name="T14" fmla="*/ 52 w 56"/>
                  <a:gd name="T15" fmla="*/ 17 h 28"/>
                  <a:gd name="T16" fmla="*/ 51 w 56"/>
                  <a:gd name="T17" fmla="*/ 13 h 28"/>
                  <a:gd name="T18" fmla="*/ 52 w 56"/>
                  <a:gd name="T19" fmla="*/ 11 h 28"/>
                  <a:gd name="T20" fmla="*/ 54 w 56"/>
                  <a:gd name="T21" fmla="*/ 10 h 28"/>
                  <a:gd name="T22" fmla="*/ 56 w 56"/>
                  <a:gd name="T23" fmla="*/ 7 h 28"/>
                  <a:gd name="T24" fmla="*/ 55 w 56"/>
                  <a:gd name="T25" fmla="*/ 4 h 28"/>
                  <a:gd name="T26" fmla="*/ 55 w 56"/>
                  <a:gd name="T27" fmla="*/ 2 h 28"/>
                  <a:gd name="T28" fmla="*/ 52 w 56"/>
                  <a:gd name="T29" fmla="*/ 0 h 28"/>
                  <a:gd name="T30" fmla="*/ 49 w 56"/>
                  <a:gd name="T31" fmla="*/ 2 h 28"/>
                  <a:gd name="T32" fmla="*/ 47 w 56"/>
                  <a:gd name="T33" fmla="*/ 0 h 28"/>
                  <a:gd name="T34" fmla="*/ 44 w 56"/>
                  <a:gd name="T35" fmla="*/ 2 h 28"/>
                  <a:gd name="T36" fmla="*/ 46 w 56"/>
                  <a:gd name="T37" fmla="*/ 8 h 28"/>
                  <a:gd name="T38" fmla="*/ 45 w 56"/>
                  <a:gd name="T39" fmla="*/ 10 h 28"/>
                  <a:gd name="T40" fmla="*/ 41 w 56"/>
                  <a:gd name="T41" fmla="*/ 10 h 28"/>
                  <a:gd name="T42" fmla="*/ 39 w 56"/>
                  <a:gd name="T43" fmla="*/ 12 h 28"/>
                  <a:gd name="T44" fmla="*/ 35 w 56"/>
                  <a:gd name="T45" fmla="*/ 18 h 28"/>
                  <a:gd name="T46" fmla="*/ 32 w 56"/>
                  <a:gd name="T47" fmla="*/ 19 h 28"/>
                  <a:gd name="T48" fmla="*/ 30 w 56"/>
                  <a:gd name="T49" fmla="*/ 17 h 28"/>
                  <a:gd name="T50" fmla="*/ 27 w 56"/>
                  <a:gd name="T51" fmla="*/ 19 h 28"/>
                  <a:gd name="T52" fmla="*/ 24 w 56"/>
                  <a:gd name="T53" fmla="*/ 17 h 28"/>
                  <a:gd name="T54" fmla="*/ 23 w 56"/>
                  <a:gd name="T55" fmla="*/ 12 h 28"/>
                  <a:gd name="T56" fmla="*/ 22 w 56"/>
                  <a:gd name="T57" fmla="*/ 15 h 28"/>
                  <a:gd name="T58" fmla="*/ 22 w 56"/>
                  <a:gd name="T59" fmla="*/ 16 h 28"/>
                  <a:gd name="T60" fmla="*/ 21 w 56"/>
                  <a:gd name="T61" fmla="*/ 18 h 28"/>
                  <a:gd name="T62" fmla="*/ 19 w 56"/>
                  <a:gd name="T63" fmla="*/ 19 h 28"/>
                  <a:gd name="T64" fmla="*/ 17 w 56"/>
                  <a:gd name="T65" fmla="*/ 19 h 28"/>
                  <a:gd name="T66" fmla="*/ 17 w 56"/>
                  <a:gd name="T67" fmla="*/ 19 h 28"/>
                  <a:gd name="T68" fmla="*/ 13 w 56"/>
                  <a:gd name="T69" fmla="*/ 19 h 28"/>
                  <a:gd name="T70" fmla="*/ 11 w 56"/>
                  <a:gd name="T71" fmla="*/ 18 h 28"/>
                  <a:gd name="T72" fmla="*/ 5 w 56"/>
                  <a:gd name="T73" fmla="*/ 18 h 28"/>
                  <a:gd name="T74" fmla="*/ 0 w 56"/>
                  <a:gd name="T75" fmla="*/ 19 h 28"/>
                  <a:gd name="T76" fmla="*/ 2 w 56"/>
                  <a:gd name="T77" fmla="*/ 23 h 28"/>
                  <a:gd name="T78" fmla="*/ 5 w 56"/>
                  <a:gd name="T79" fmla="*/ 23 h 28"/>
                  <a:gd name="T80" fmla="*/ 10 w 56"/>
                  <a:gd name="T81" fmla="*/ 26 h 28"/>
                  <a:gd name="T82" fmla="*/ 12 w 56"/>
                  <a:gd name="T83" fmla="*/ 26 h 28"/>
                  <a:gd name="T84" fmla="*/ 15 w 56"/>
                  <a:gd name="T85" fmla="*/ 26 h 28"/>
                  <a:gd name="T86" fmla="*/ 18 w 56"/>
                  <a:gd name="T87" fmla="*/ 28 h 28"/>
                  <a:gd name="T88" fmla="*/ 28 w 56"/>
                  <a:gd name="T89" fmla="*/ 28 h 28"/>
                  <a:gd name="T90" fmla="*/ 30 w 56"/>
                  <a:gd name="T91" fmla="*/ 27 h 28"/>
                  <a:gd name="T92" fmla="*/ 34 w 56"/>
                  <a:gd name="T93" fmla="*/ 27 h 28"/>
                  <a:gd name="T94" fmla="*/ 34 w 56"/>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8">
                    <a:moveTo>
                      <a:pt x="34" y="27"/>
                    </a:moveTo>
                    <a:lnTo>
                      <a:pt x="35" y="26"/>
                    </a:lnTo>
                    <a:lnTo>
                      <a:pt x="38" y="25"/>
                    </a:lnTo>
                    <a:lnTo>
                      <a:pt x="40" y="23"/>
                    </a:lnTo>
                    <a:lnTo>
                      <a:pt x="43" y="21"/>
                    </a:lnTo>
                    <a:lnTo>
                      <a:pt x="44" y="19"/>
                    </a:lnTo>
                    <a:lnTo>
                      <a:pt x="49" y="19"/>
                    </a:lnTo>
                    <a:lnTo>
                      <a:pt x="52" y="17"/>
                    </a:lnTo>
                    <a:lnTo>
                      <a:pt x="51" y="13"/>
                    </a:lnTo>
                    <a:lnTo>
                      <a:pt x="52" y="11"/>
                    </a:lnTo>
                    <a:lnTo>
                      <a:pt x="54" y="10"/>
                    </a:lnTo>
                    <a:lnTo>
                      <a:pt x="56" y="7"/>
                    </a:lnTo>
                    <a:lnTo>
                      <a:pt x="55" y="4"/>
                    </a:lnTo>
                    <a:lnTo>
                      <a:pt x="55" y="2"/>
                    </a:lnTo>
                    <a:lnTo>
                      <a:pt x="52" y="0"/>
                    </a:lnTo>
                    <a:lnTo>
                      <a:pt x="49" y="2"/>
                    </a:lnTo>
                    <a:lnTo>
                      <a:pt x="47" y="0"/>
                    </a:lnTo>
                    <a:lnTo>
                      <a:pt x="44" y="2"/>
                    </a:lnTo>
                    <a:lnTo>
                      <a:pt x="46" y="8"/>
                    </a:lnTo>
                    <a:lnTo>
                      <a:pt x="45" y="10"/>
                    </a:lnTo>
                    <a:lnTo>
                      <a:pt x="41" y="10"/>
                    </a:lnTo>
                    <a:lnTo>
                      <a:pt x="39" y="12"/>
                    </a:lnTo>
                    <a:lnTo>
                      <a:pt x="35" y="18"/>
                    </a:lnTo>
                    <a:lnTo>
                      <a:pt x="32" y="19"/>
                    </a:lnTo>
                    <a:lnTo>
                      <a:pt x="30" y="17"/>
                    </a:lnTo>
                    <a:lnTo>
                      <a:pt x="27" y="19"/>
                    </a:lnTo>
                    <a:lnTo>
                      <a:pt x="24" y="17"/>
                    </a:lnTo>
                    <a:lnTo>
                      <a:pt x="23" y="12"/>
                    </a:lnTo>
                    <a:lnTo>
                      <a:pt x="22" y="15"/>
                    </a:lnTo>
                    <a:lnTo>
                      <a:pt x="22" y="16"/>
                    </a:lnTo>
                    <a:lnTo>
                      <a:pt x="21" y="18"/>
                    </a:lnTo>
                    <a:lnTo>
                      <a:pt x="19" y="19"/>
                    </a:lnTo>
                    <a:lnTo>
                      <a:pt x="17" y="19"/>
                    </a:lnTo>
                    <a:lnTo>
                      <a:pt x="17" y="19"/>
                    </a:lnTo>
                    <a:lnTo>
                      <a:pt x="13" y="19"/>
                    </a:lnTo>
                    <a:lnTo>
                      <a:pt x="11" y="18"/>
                    </a:lnTo>
                    <a:lnTo>
                      <a:pt x="5" y="18"/>
                    </a:lnTo>
                    <a:lnTo>
                      <a:pt x="0" y="19"/>
                    </a:lnTo>
                    <a:lnTo>
                      <a:pt x="2" y="23"/>
                    </a:lnTo>
                    <a:lnTo>
                      <a:pt x="5" y="23"/>
                    </a:lnTo>
                    <a:lnTo>
                      <a:pt x="10" y="26"/>
                    </a:lnTo>
                    <a:lnTo>
                      <a:pt x="12" y="26"/>
                    </a:lnTo>
                    <a:lnTo>
                      <a:pt x="15" y="26"/>
                    </a:lnTo>
                    <a:lnTo>
                      <a:pt x="18" y="28"/>
                    </a:lnTo>
                    <a:lnTo>
                      <a:pt x="28" y="28"/>
                    </a:lnTo>
                    <a:lnTo>
                      <a:pt x="30" y="27"/>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3" name="Freeform 193">
                <a:extLst>
                  <a:ext uri="{FF2B5EF4-FFF2-40B4-BE49-F238E27FC236}">
                    <a16:creationId xmlns:a16="http://schemas.microsoft.com/office/drawing/2014/main" id="{8E5B7C71-623E-451F-B66A-1EE5C2069029}"/>
                  </a:ext>
                </a:extLst>
              </p:cNvPr>
              <p:cNvSpPr>
                <a:spLocks/>
              </p:cNvSpPr>
              <p:nvPr/>
            </p:nvSpPr>
            <p:spPr bwMode="auto">
              <a:xfrm>
                <a:off x="5748" y="2843"/>
                <a:ext cx="33" cy="28"/>
              </a:xfrm>
              <a:custGeom>
                <a:avLst/>
                <a:gdLst>
                  <a:gd name="T0" fmla="*/ 28 w 33"/>
                  <a:gd name="T1" fmla="*/ 15 h 28"/>
                  <a:gd name="T2" fmla="*/ 25 w 33"/>
                  <a:gd name="T3" fmla="*/ 13 h 28"/>
                  <a:gd name="T4" fmla="*/ 20 w 33"/>
                  <a:gd name="T5" fmla="*/ 9 h 28"/>
                  <a:gd name="T6" fmla="*/ 17 w 33"/>
                  <a:gd name="T7" fmla="*/ 6 h 28"/>
                  <a:gd name="T8" fmla="*/ 14 w 33"/>
                  <a:gd name="T9" fmla="*/ 5 h 28"/>
                  <a:gd name="T10" fmla="*/ 12 w 33"/>
                  <a:gd name="T11" fmla="*/ 3 h 28"/>
                  <a:gd name="T12" fmla="*/ 4 w 33"/>
                  <a:gd name="T13" fmla="*/ 0 h 28"/>
                  <a:gd name="T14" fmla="*/ 0 w 33"/>
                  <a:gd name="T15" fmla="*/ 0 h 28"/>
                  <a:gd name="T16" fmla="*/ 4 w 33"/>
                  <a:gd name="T17" fmla="*/ 1 h 28"/>
                  <a:gd name="T18" fmla="*/ 6 w 33"/>
                  <a:gd name="T19" fmla="*/ 2 h 28"/>
                  <a:gd name="T20" fmla="*/ 17 w 33"/>
                  <a:gd name="T21" fmla="*/ 10 h 28"/>
                  <a:gd name="T22" fmla="*/ 20 w 33"/>
                  <a:gd name="T23" fmla="*/ 11 h 28"/>
                  <a:gd name="T24" fmla="*/ 22 w 33"/>
                  <a:gd name="T25" fmla="*/ 12 h 28"/>
                  <a:gd name="T26" fmla="*/ 26 w 33"/>
                  <a:gd name="T27" fmla="*/ 18 h 28"/>
                  <a:gd name="T28" fmla="*/ 28 w 33"/>
                  <a:gd name="T29" fmla="*/ 20 h 28"/>
                  <a:gd name="T30" fmla="*/ 28 w 33"/>
                  <a:gd name="T31" fmla="*/ 26 h 28"/>
                  <a:gd name="T32" fmla="*/ 30 w 33"/>
                  <a:gd name="T33" fmla="*/ 28 h 28"/>
                  <a:gd name="T34" fmla="*/ 32 w 33"/>
                  <a:gd name="T35" fmla="*/ 27 h 28"/>
                  <a:gd name="T36" fmla="*/ 33 w 33"/>
                  <a:gd name="T37" fmla="*/ 21 h 28"/>
                  <a:gd name="T38" fmla="*/ 31 w 33"/>
                  <a:gd name="T39" fmla="*/ 18 h 28"/>
                  <a:gd name="T40" fmla="*/ 29 w 33"/>
                  <a:gd name="T41" fmla="*/ 16 h 28"/>
                  <a:gd name="T42" fmla="*/ 28 w 33"/>
                  <a:gd name="T43" fmla="*/ 15 h 28"/>
                  <a:gd name="T44" fmla="*/ 28 w 33"/>
                  <a:gd name="T4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8">
                    <a:moveTo>
                      <a:pt x="28" y="15"/>
                    </a:moveTo>
                    <a:lnTo>
                      <a:pt x="25" y="13"/>
                    </a:lnTo>
                    <a:lnTo>
                      <a:pt x="20" y="9"/>
                    </a:lnTo>
                    <a:lnTo>
                      <a:pt x="17" y="6"/>
                    </a:lnTo>
                    <a:lnTo>
                      <a:pt x="14" y="5"/>
                    </a:lnTo>
                    <a:lnTo>
                      <a:pt x="12" y="3"/>
                    </a:lnTo>
                    <a:lnTo>
                      <a:pt x="4" y="0"/>
                    </a:lnTo>
                    <a:lnTo>
                      <a:pt x="0" y="0"/>
                    </a:lnTo>
                    <a:lnTo>
                      <a:pt x="4" y="1"/>
                    </a:lnTo>
                    <a:lnTo>
                      <a:pt x="6" y="2"/>
                    </a:lnTo>
                    <a:lnTo>
                      <a:pt x="17" y="10"/>
                    </a:lnTo>
                    <a:lnTo>
                      <a:pt x="20" y="11"/>
                    </a:lnTo>
                    <a:lnTo>
                      <a:pt x="22" y="12"/>
                    </a:lnTo>
                    <a:lnTo>
                      <a:pt x="26" y="18"/>
                    </a:lnTo>
                    <a:lnTo>
                      <a:pt x="28" y="20"/>
                    </a:lnTo>
                    <a:lnTo>
                      <a:pt x="28" y="26"/>
                    </a:lnTo>
                    <a:lnTo>
                      <a:pt x="30" y="28"/>
                    </a:lnTo>
                    <a:lnTo>
                      <a:pt x="32" y="27"/>
                    </a:lnTo>
                    <a:lnTo>
                      <a:pt x="33" y="21"/>
                    </a:lnTo>
                    <a:lnTo>
                      <a:pt x="31" y="18"/>
                    </a:lnTo>
                    <a:lnTo>
                      <a:pt x="29" y="16"/>
                    </a:lnTo>
                    <a:lnTo>
                      <a:pt x="28" y="15"/>
                    </a:lnTo>
                    <a:lnTo>
                      <a:pt x="2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4" name="Freeform 194">
                <a:extLst>
                  <a:ext uri="{FF2B5EF4-FFF2-40B4-BE49-F238E27FC236}">
                    <a16:creationId xmlns:a16="http://schemas.microsoft.com/office/drawing/2014/main" id="{0DFBAE47-A032-4167-9920-2198DE0D1005}"/>
                  </a:ext>
                </a:extLst>
              </p:cNvPr>
              <p:cNvSpPr>
                <a:spLocks/>
              </p:cNvSpPr>
              <p:nvPr/>
            </p:nvSpPr>
            <p:spPr bwMode="auto">
              <a:xfrm>
                <a:off x="5753" y="3135"/>
                <a:ext cx="3" cy="2"/>
              </a:xfrm>
              <a:custGeom>
                <a:avLst/>
                <a:gdLst>
                  <a:gd name="T0" fmla="*/ 2 w 3"/>
                  <a:gd name="T1" fmla="*/ 2 h 2"/>
                  <a:gd name="T2" fmla="*/ 3 w 3"/>
                  <a:gd name="T3" fmla="*/ 1 h 2"/>
                  <a:gd name="T4" fmla="*/ 0 w 3"/>
                  <a:gd name="T5" fmla="*/ 0 h 2"/>
                  <a:gd name="T6" fmla="*/ 2 w 3"/>
                  <a:gd name="T7" fmla="*/ 2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lnTo>
                      <a:pt x="3" y="1"/>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5" name="Freeform 195">
                <a:extLst>
                  <a:ext uri="{FF2B5EF4-FFF2-40B4-BE49-F238E27FC236}">
                    <a16:creationId xmlns:a16="http://schemas.microsoft.com/office/drawing/2014/main" id="{87BEFC76-160A-4538-A312-15DC43011C55}"/>
                  </a:ext>
                </a:extLst>
              </p:cNvPr>
              <p:cNvSpPr>
                <a:spLocks/>
              </p:cNvSpPr>
              <p:nvPr/>
            </p:nvSpPr>
            <p:spPr bwMode="auto">
              <a:xfrm>
                <a:off x="5779" y="3153"/>
                <a:ext cx="6" cy="13"/>
              </a:xfrm>
              <a:custGeom>
                <a:avLst/>
                <a:gdLst>
                  <a:gd name="T0" fmla="*/ 2 w 6"/>
                  <a:gd name="T1" fmla="*/ 13 h 13"/>
                  <a:gd name="T2" fmla="*/ 2 w 6"/>
                  <a:gd name="T3" fmla="*/ 11 h 13"/>
                  <a:gd name="T4" fmla="*/ 6 w 6"/>
                  <a:gd name="T5" fmla="*/ 3 h 13"/>
                  <a:gd name="T6" fmla="*/ 5 w 6"/>
                  <a:gd name="T7" fmla="*/ 0 h 13"/>
                  <a:gd name="T8" fmla="*/ 3 w 6"/>
                  <a:gd name="T9" fmla="*/ 3 h 13"/>
                  <a:gd name="T10" fmla="*/ 1 w 6"/>
                  <a:gd name="T11" fmla="*/ 5 h 13"/>
                  <a:gd name="T12" fmla="*/ 1 w 6"/>
                  <a:gd name="T13" fmla="*/ 8 h 13"/>
                  <a:gd name="T14" fmla="*/ 0 w 6"/>
                  <a:gd name="T15" fmla="*/ 10 h 13"/>
                  <a:gd name="T16" fmla="*/ 1 w 6"/>
                  <a:gd name="T17" fmla="*/ 13 h 13"/>
                  <a:gd name="T18" fmla="*/ 2 w 6"/>
                  <a:gd name="T19" fmla="*/ 13 h 13"/>
                  <a:gd name="T20" fmla="*/ 2 w 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3">
                    <a:moveTo>
                      <a:pt x="2" y="13"/>
                    </a:moveTo>
                    <a:lnTo>
                      <a:pt x="2" y="11"/>
                    </a:lnTo>
                    <a:lnTo>
                      <a:pt x="6" y="3"/>
                    </a:lnTo>
                    <a:lnTo>
                      <a:pt x="5" y="0"/>
                    </a:lnTo>
                    <a:lnTo>
                      <a:pt x="3" y="3"/>
                    </a:lnTo>
                    <a:lnTo>
                      <a:pt x="1" y="5"/>
                    </a:lnTo>
                    <a:lnTo>
                      <a:pt x="1" y="8"/>
                    </a:lnTo>
                    <a:lnTo>
                      <a:pt x="0" y="10"/>
                    </a:lnTo>
                    <a:lnTo>
                      <a:pt x="1" y="13"/>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6" name="Freeform 196">
                <a:extLst>
                  <a:ext uri="{FF2B5EF4-FFF2-40B4-BE49-F238E27FC236}">
                    <a16:creationId xmlns:a16="http://schemas.microsoft.com/office/drawing/2014/main" id="{E3939E5D-3F6C-4B87-97F9-AF1003989997}"/>
                  </a:ext>
                </a:extLst>
              </p:cNvPr>
              <p:cNvSpPr>
                <a:spLocks/>
              </p:cNvSpPr>
              <p:nvPr/>
            </p:nvSpPr>
            <p:spPr bwMode="auto">
              <a:xfrm>
                <a:off x="5786" y="3192"/>
                <a:ext cx="0" cy="3"/>
              </a:xfrm>
              <a:custGeom>
                <a:avLst/>
                <a:gdLst>
                  <a:gd name="T0" fmla="*/ 3 h 3"/>
                  <a:gd name="T1" fmla="*/ 3 h 3"/>
                  <a:gd name="T2" fmla="*/ 0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7" name="Freeform 197">
                <a:extLst>
                  <a:ext uri="{FF2B5EF4-FFF2-40B4-BE49-F238E27FC236}">
                    <a16:creationId xmlns:a16="http://schemas.microsoft.com/office/drawing/2014/main" id="{285A7134-EC03-4763-8D2F-2D23A72EA578}"/>
                  </a:ext>
                </a:extLst>
              </p:cNvPr>
              <p:cNvSpPr>
                <a:spLocks/>
              </p:cNvSpPr>
              <p:nvPr/>
            </p:nvSpPr>
            <p:spPr bwMode="auto">
              <a:xfrm>
                <a:off x="5583" y="2917"/>
                <a:ext cx="3" cy="4"/>
              </a:xfrm>
              <a:custGeom>
                <a:avLst/>
                <a:gdLst>
                  <a:gd name="T0" fmla="*/ 0 w 3"/>
                  <a:gd name="T1" fmla="*/ 1 h 4"/>
                  <a:gd name="T2" fmla="*/ 2 w 3"/>
                  <a:gd name="T3" fmla="*/ 0 h 4"/>
                  <a:gd name="T4" fmla="*/ 3 w 3"/>
                  <a:gd name="T5" fmla="*/ 4 h 4"/>
                  <a:gd name="T6" fmla="*/ 1 w 3"/>
                  <a:gd name="T7" fmla="*/ 4 h 4"/>
                  <a:gd name="T8" fmla="*/ 0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2" y="0"/>
                    </a:lnTo>
                    <a:lnTo>
                      <a:pt x="3"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8" name="Freeform 198">
                <a:extLst>
                  <a:ext uri="{FF2B5EF4-FFF2-40B4-BE49-F238E27FC236}">
                    <a16:creationId xmlns:a16="http://schemas.microsoft.com/office/drawing/2014/main" id="{4B8F65AD-8068-44DA-9B96-461CEE93839D}"/>
                  </a:ext>
                </a:extLst>
              </p:cNvPr>
              <p:cNvSpPr>
                <a:spLocks/>
              </p:cNvSpPr>
              <p:nvPr/>
            </p:nvSpPr>
            <p:spPr bwMode="auto">
              <a:xfrm>
                <a:off x="5625" y="1978"/>
                <a:ext cx="41" cy="151"/>
              </a:xfrm>
              <a:custGeom>
                <a:avLst/>
                <a:gdLst>
                  <a:gd name="T0" fmla="*/ 0 w 41"/>
                  <a:gd name="T1" fmla="*/ 36 h 151"/>
                  <a:gd name="T2" fmla="*/ 0 w 41"/>
                  <a:gd name="T3" fmla="*/ 45 h 151"/>
                  <a:gd name="T4" fmla="*/ 2 w 41"/>
                  <a:gd name="T5" fmla="*/ 50 h 151"/>
                  <a:gd name="T6" fmla="*/ 8 w 41"/>
                  <a:gd name="T7" fmla="*/ 58 h 151"/>
                  <a:gd name="T8" fmla="*/ 6 w 41"/>
                  <a:gd name="T9" fmla="*/ 64 h 151"/>
                  <a:gd name="T10" fmla="*/ 7 w 41"/>
                  <a:gd name="T11" fmla="*/ 77 h 151"/>
                  <a:gd name="T12" fmla="*/ 4 w 41"/>
                  <a:gd name="T13" fmla="*/ 97 h 151"/>
                  <a:gd name="T14" fmla="*/ 3 w 41"/>
                  <a:gd name="T15" fmla="*/ 106 h 151"/>
                  <a:gd name="T16" fmla="*/ 7 w 41"/>
                  <a:gd name="T17" fmla="*/ 114 h 151"/>
                  <a:gd name="T18" fmla="*/ 4 w 41"/>
                  <a:gd name="T19" fmla="*/ 122 h 151"/>
                  <a:gd name="T20" fmla="*/ 4 w 41"/>
                  <a:gd name="T21" fmla="*/ 127 h 151"/>
                  <a:gd name="T22" fmla="*/ 4 w 41"/>
                  <a:gd name="T23" fmla="*/ 132 h 151"/>
                  <a:gd name="T24" fmla="*/ 2 w 41"/>
                  <a:gd name="T25" fmla="*/ 141 h 151"/>
                  <a:gd name="T26" fmla="*/ 4 w 41"/>
                  <a:gd name="T27" fmla="*/ 151 h 151"/>
                  <a:gd name="T28" fmla="*/ 8 w 41"/>
                  <a:gd name="T29" fmla="*/ 145 h 151"/>
                  <a:gd name="T30" fmla="*/ 12 w 41"/>
                  <a:gd name="T31" fmla="*/ 137 h 151"/>
                  <a:gd name="T32" fmla="*/ 20 w 41"/>
                  <a:gd name="T33" fmla="*/ 140 h 151"/>
                  <a:gd name="T34" fmla="*/ 24 w 41"/>
                  <a:gd name="T35" fmla="*/ 148 h 151"/>
                  <a:gd name="T36" fmla="*/ 26 w 41"/>
                  <a:gd name="T37" fmla="*/ 142 h 151"/>
                  <a:gd name="T38" fmla="*/ 23 w 41"/>
                  <a:gd name="T39" fmla="*/ 136 h 151"/>
                  <a:gd name="T40" fmla="*/ 18 w 41"/>
                  <a:gd name="T41" fmla="*/ 128 h 151"/>
                  <a:gd name="T42" fmla="*/ 11 w 41"/>
                  <a:gd name="T43" fmla="*/ 119 h 151"/>
                  <a:gd name="T44" fmla="*/ 17 w 41"/>
                  <a:gd name="T45" fmla="*/ 100 h 151"/>
                  <a:gd name="T46" fmla="*/ 19 w 41"/>
                  <a:gd name="T47" fmla="*/ 93 h 151"/>
                  <a:gd name="T48" fmla="*/ 23 w 41"/>
                  <a:gd name="T49" fmla="*/ 92 h 151"/>
                  <a:gd name="T50" fmla="*/ 32 w 41"/>
                  <a:gd name="T51" fmla="*/ 92 h 151"/>
                  <a:gd name="T52" fmla="*/ 40 w 41"/>
                  <a:gd name="T53" fmla="*/ 99 h 151"/>
                  <a:gd name="T54" fmla="*/ 41 w 41"/>
                  <a:gd name="T55" fmla="*/ 99 h 151"/>
                  <a:gd name="T56" fmla="*/ 36 w 41"/>
                  <a:gd name="T57" fmla="*/ 94 h 151"/>
                  <a:gd name="T58" fmla="*/ 28 w 41"/>
                  <a:gd name="T59" fmla="*/ 74 h 151"/>
                  <a:gd name="T60" fmla="*/ 23 w 41"/>
                  <a:gd name="T61" fmla="*/ 56 h 151"/>
                  <a:gd name="T62" fmla="*/ 21 w 41"/>
                  <a:gd name="T63" fmla="*/ 47 h 151"/>
                  <a:gd name="T64" fmla="*/ 19 w 41"/>
                  <a:gd name="T65" fmla="*/ 41 h 151"/>
                  <a:gd name="T66" fmla="*/ 20 w 41"/>
                  <a:gd name="T67" fmla="*/ 36 h 151"/>
                  <a:gd name="T68" fmla="*/ 21 w 41"/>
                  <a:gd name="T69" fmla="*/ 36 h 151"/>
                  <a:gd name="T70" fmla="*/ 21 w 41"/>
                  <a:gd name="T71" fmla="*/ 28 h 151"/>
                  <a:gd name="T72" fmla="*/ 19 w 41"/>
                  <a:gd name="T73" fmla="*/ 19 h 151"/>
                  <a:gd name="T74" fmla="*/ 23 w 41"/>
                  <a:gd name="T75" fmla="*/ 28 h 151"/>
                  <a:gd name="T76" fmla="*/ 21 w 41"/>
                  <a:gd name="T77" fmla="*/ 20 h 151"/>
                  <a:gd name="T78" fmla="*/ 17 w 41"/>
                  <a:gd name="T79" fmla="*/ 8 h 151"/>
                  <a:gd name="T80" fmla="*/ 16 w 41"/>
                  <a:gd name="T81" fmla="*/ 0 h 151"/>
                  <a:gd name="T82" fmla="*/ 10 w 41"/>
                  <a:gd name="T83" fmla="*/ 2 h 151"/>
                  <a:gd name="T84" fmla="*/ 12 w 41"/>
                  <a:gd name="T85" fmla="*/ 6 h 151"/>
                  <a:gd name="T86" fmla="*/ 11 w 41"/>
                  <a:gd name="T87" fmla="*/ 14 h 151"/>
                  <a:gd name="T88" fmla="*/ 9 w 41"/>
                  <a:gd name="T89" fmla="*/ 19 h 151"/>
                  <a:gd name="T90" fmla="*/ 2 w 41"/>
                  <a:gd name="T91" fmla="*/ 17 h 151"/>
                  <a:gd name="T92" fmla="*/ 3 w 41"/>
                  <a:gd name="T93" fmla="*/ 25 h 151"/>
                  <a:gd name="T94" fmla="*/ 2 w 41"/>
                  <a:gd name="T95" fmla="*/ 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151">
                    <a:moveTo>
                      <a:pt x="2" y="33"/>
                    </a:moveTo>
                    <a:lnTo>
                      <a:pt x="0" y="36"/>
                    </a:lnTo>
                    <a:lnTo>
                      <a:pt x="0" y="39"/>
                    </a:lnTo>
                    <a:lnTo>
                      <a:pt x="0" y="45"/>
                    </a:lnTo>
                    <a:lnTo>
                      <a:pt x="2" y="48"/>
                    </a:lnTo>
                    <a:lnTo>
                      <a:pt x="2" y="50"/>
                    </a:lnTo>
                    <a:lnTo>
                      <a:pt x="4" y="53"/>
                    </a:lnTo>
                    <a:lnTo>
                      <a:pt x="8" y="58"/>
                    </a:lnTo>
                    <a:lnTo>
                      <a:pt x="8" y="60"/>
                    </a:lnTo>
                    <a:lnTo>
                      <a:pt x="6" y="64"/>
                    </a:lnTo>
                    <a:lnTo>
                      <a:pt x="4" y="68"/>
                    </a:lnTo>
                    <a:lnTo>
                      <a:pt x="7" y="77"/>
                    </a:lnTo>
                    <a:lnTo>
                      <a:pt x="6" y="88"/>
                    </a:lnTo>
                    <a:lnTo>
                      <a:pt x="4" y="97"/>
                    </a:lnTo>
                    <a:lnTo>
                      <a:pt x="2" y="102"/>
                    </a:lnTo>
                    <a:lnTo>
                      <a:pt x="3" y="106"/>
                    </a:lnTo>
                    <a:lnTo>
                      <a:pt x="6" y="108"/>
                    </a:lnTo>
                    <a:lnTo>
                      <a:pt x="7" y="114"/>
                    </a:lnTo>
                    <a:lnTo>
                      <a:pt x="7" y="116"/>
                    </a:lnTo>
                    <a:lnTo>
                      <a:pt x="4" y="122"/>
                    </a:lnTo>
                    <a:lnTo>
                      <a:pt x="3" y="124"/>
                    </a:lnTo>
                    <a:lnTo>
                      <a:pt x="4" y="127"/>
                    </a:lnTo>
                    <a:lnTo>
                      <a:pt x="4" y="130"/>
                    </a:lnTo>
                    <a:lnTo>
                      <a:pt x="4" y="132"/>
                    </a:lnTo>
                    <a:lnTo>
                      <a:pt x="2" y="137"/>
                    </a:lnTo>
                    <a:lnTo>
                      <a:pt x="2" y="141"/>
                    </a:lnTo>
                    <a:lnTo>
                      <a:pt x="3" y="149"/>
                    </a:lnTo>
                    <a:lnTo>
                      <a:pt x="4" y="151"/>
                    </a:lnTo>
                    <a:lnTo>
                      <a:pt x="7" y="148"/>
                    </a:lnTo>
                    <a:lnTo>
                      <a:pt x="8" y="145"/>
                    </a:lnTo>
                    <a:lnTo>
                      <a:pt x="10" y="140"/>
                    </a:lnTo>
                    <a:lnTo>
                      <a:pt x="12" y="137"/>
                    </a:lnTo>
                    <a:lnTo>
                      <a:pt x="16" y="139"/>
                    </a:lnTo>
                    <a:lnTo>
                      <a:pt x="20" y="140"/>
                    </a:lnTo>
                    <a:lnTo>
                      <a:pt x="23" y="142"/>
                    </a:lnTo>
                    <a:lnTo>
                      <a:pt x="24" y="148"/>
                    </a:lnTo>
                    <a:lnTo>
                      <a:pt x="25" y="145"/>
                    </a:lnTo>
                    <a:lnTo>
                      <a:pt x="26" y="142"/>
                    </a:lnTo>
                    <a:lnTo>
                      <a:pt x="25" y="136"/>
                    </a:lnTo>
                    <a:lnTo>
                      <a:pt x="23" y="136"/>
                    </a:lnTo>
                    <a:lnTo>
                      <a:pt x="19" y="136"/>
                    </a:lnTo>
                    <a:lnTo>
                      <a:pt x="18" y="128"/>
                    </a:lnTo>
                    <a:lnTo>
                      <a:pt x="12" y="123"/>
                    </a:lnTo>
                    <a:lnTo>
                      <a:pt x="11" y="119"/>
                    </a:lnTo>
                    <a:lnTo>
                      <a:pt x="12" y="114"/>
                    </a:lnTo>
                    <a:lnTo>
                      <a:pt x="17" y="100"/>
                    </a:lnTo>
                    <a:lnTo>
                      <a:pt x="18" y="94"/>
                    </a:lnTo>
                    <a:lnTo>
                      <a:pt x="19" y="93"/>
                    </a:lnTo>
                    <a:lnTo>
                      <a:pt x="26" y="91"/>
                    </a:lnTo>
                    <a:lnTo>
                      <a:pt x="23" y="92"/>
                    </a:lnTo>
                    <a:lnTo>
                      <a:pt x="26" y="91"/>
                    </a:lnTo>
                    <a:lnTo>
                      <a:pt x="32" y="92"/>
                    </a:lnTo>
                    <a:lnTo>
                      <a:pt x="34" y="94"/>
                    </a:lnTo>
                    <a:lnTo>
                      <a:pt x="40" y="99"/>
                    </a:lnTo>
                    <a:lnTo>
                      <a:pt x="41" y="102"/>
                    </a:lnTo>
                    <a:lnTo>
                      <a:pt x="41" y="99"/>
                    </a:lnTo>
                    <a:lnTo>
                      <a:pt x="38" y="98"/>
                    </a:lnTo>
                    <a:lnTo>
                      <a:pt x="36" y="94"/>
                    </a:lnTo>
                    <a:lnTo>
                      <a:pt x="32" y="80"/>
                    </a:lnTo>
                    <a:lnTo>
                      <a:pt x="28" y="74"/>
                    </a:lnTo>
                    <a:lnTo>
                      <a:pt x="26" y="58"/>
                    </a:lnTo>
                    <a:lnTo>
                      <a:pt x="23" y="56"/>
                    </a:lnTo>
                    <a:lnTo>
                      <a:pt x="24" y="53"/>
                    </a:lnTo>
                    <a:lnTo>
                      <a:pt x="21" y="47"/>
                    </a:lnTo>
                    <a:lnTo>
                      <a:pt x="20" y="46"/>
                    </a:lnTo>
                    <a:lnTo>
                      <a:pt x="19" y="41"/>
                    </a:lnTo>
                    <a:lnTo>
                      <a:pt x="20" y="38"/>
                    </a:lnTo>
                    <a:lnTo>
                      <a:pt x="20" y="36"/>
                    </a:lnTo>
                    <a:lnTo>
                      <a:pt x="21" y="32"/>
                    </a:lnTo>
                    <a:lnTo>
                      <a:pt x="21" y="36"/>
                    </a:lnTo>
                    <a:lnTo>
                      <a:pt x="23" y="30"/>
                    </a:lnTo>
                    <a:lnTo>
                      <a:pt x="21" y="28"/>
                    </a:lnTo>
                    <a:lnTo>
                      <a:pt x="19" y="24"/>
                    </a:lnTo>
                    <a:lnTo>
                      <a:pt x="19" y="19"/>
                    </a:lnTo>
                    <a:lnTo>
                      <a:pt x="21" y="22"/>
                    </a:lnTo>
                    <a:lnTo>
                      <a:pt x="23" y="28"/>
                    </a:lnTo>
                    <a:lnTo>
                      <a:pt x="21" y="22"/>
                    </a:lnTo>
                    <a:lnTo>
                      <a:pt x="21" y="20"/>
                    </a:lnTo>
                    <a:lnTo>
                      <a:pt x="18" y="14"/>
                    </a:lnTo>
                    <a:lnTo>
                      <a:pt x="17" y="8"/>
                    </a:lnTo>
                    <a:lnTo>
                      <a:pt x="17" y="3"/>
                    </a:lnTo>
                    <a:lnTo>
                      <a:pt x="16" y="0"/>
                    </a:lnTo>
                    <a:lnTo>
                      <a:pt x="12" y="0"/>
                    </a:lnTo>
                    <a:lnTo>
                      <a:pt x="10" y="2"/>
                    </a:lnTo>
                    <a:lnTo>
                      <a:pt x="11" y="4"/>
                    </a:lnTo>
                    <a:lnTo>
                      <a:pt x="12" y="6"/>
                    </a:lnTo>
                    <a:lnTo>
                      <a:pt x="14" y="10"/>
                    </a:lnTo>
                    <a:lnTo>
                      <a:pt x="11" y="14"/>
                    </a:lnTo>
                    <a:lnTo>
                      <a:pt x="11" y="17"/>
                    </a:lnTo>
                    <a:lnTo>
                      <a:pt x="9" y="19"/>
                    </a:lnTo>
                    <a:lnTo>
                      <a:pt x="8" y="15"/>
                    </a:lnTo>
                    <a:lnTo>
                      <a:pt x="2" y="17"/>
                    </a:lnTo>
                    <a:lnTo>
                      <a:pt x="2" y="22"/>
                    </a:lnTo>
                    <a:lnTo>
                      <a:pt x="3" y="25"/>
                    </a:lnTo>
                    <a:lnTo>
                      <a:pt x="2" y="28"/>
                    </a:lnTo>
                    <a:lnTo>
                      <a:pt x="2" y="33"/>
                    </a:ln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499" name="Freeform 199">
                <a:extLst>
                  <a:ext uri="{FF2B5EF4-FFF2-40B4-BE49-F238E27FC236}">
                    <a16:creationId xmlns:a16="http://schemas.microsoft.com/office/drawing/2014/main" id="{607D8E30-3540-4E6A-85F4-4B1790B6276D}"/>
                  </a:ext>
                </a:extLst>
              </p:cNvPr>
              <p:cNvSpPr>
                <a:spLocks/>
              </p:cNvSpPr>
              <p:nvPr/>
            </p:nvSpPr>
            <p:spPr bwMode="auto">
              <a:xfrm>
                <a:off x="5982" y="1643"/>
                <a:ext cx="22" cy="12"/>
              </a:xfrm>
              <a:custGeom>
                <a:avLst/>
                <a:gdLst>
                  <a:gd name="T0" fmla="*/ 9 w 22"/>
                  <a:gd name="T1" fmla="*/ 0 h 12"/>
                  <a:gd name="T2" fmla="*/ 7 w 22"/>
                  <a:gd name="T3" fmla="*/ 0 h 12"/>
                  <a:gd name="T4" fmla="*/ 5 w 22"/>
                  <a:gd name="T5" fmla="*/ 0 h 12"/>
                  <a:gd name="T6" fmla="*/ 2 w 22"/>
                  <a:gd name="T7" fmla="*/ 3 h 12"/>
                  <a:gd name="T8" fmla="*/ 0 w 22"/>
                  <a:gd name="T9" fmla="*/ 5 h 12"/>
                  <a:gd name="T10" fmla="*/ 5 w 22"/>
                  <a:gd name="T11" fmla="*/ 8 h 12"/>
                  <a:gd name="T12" fmla="*/ 8 w 22"/>
                  <a:gd name="T13" fmla="*/ 9 h 12"/>
                  <a:gd name="T14" fmla="*/ 13 w 22"/>
                  <a:gd name="T15" fmla="*/ 10 h 12"/>
                  <a:gd name="T16" fmla="*/ 19 w 22"/>
                  <a:gd name="T17" fmla="*/ 12 h 12"/>
                  <a:gd name="T18" fmla="*/ 22 w 22"/>
                  <a:gd name="T19" fmla="*/ 6 h 12"/>
                  <a:gd name="T20" fmla="*/ 20 w 22"/>
                  <a:gd name="T21" fmla="*/ 3 h 12"/>
                  <a:gd name="T22" fmla="*/ 17 w 22"/>
                  <a:gd name="T23" fmla="*/ 3 h 12"/>
                  <a:gd name="T24" fmla="*/ 9 w 22"/>
                  <a:gd name="T25" fmla="*/ 0 h 12"/>
                  <a:gd name="T26" fmla="*/ 9 w 2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2">
                    <a:moveTo>
                      <a:pt x="9" y="0"/>
                    </a:moveTo>
                    <a:lnTo>
                      <a:pt x="7" y="0"/>
                    </a:lnTo>
                    <a:lnTo>
                      <a:pt x="5" y="0"/>
                    </a:lnTo>
                    <a:lnTo>
                      <a:pt x="2" y="3"/>
                    </a:lnTo>
                    <a:lnTo>
                      <a:pt x="0" y="5"/>
                    </a:lnTo>
                    <a:lnTo>
                      <a:pt x="5" y="8"/>
                    </a:lnTo>
                    <a:lnTo>
                      <a:pt x="8" y="9"/>
                    </a:lnTo>
                    <a:lnTo>
                      <a:pt x="13" y="10"/>
                    </a:lnTo>
                    <a:lnTo>
                      <a:pt x="19" y="12"/>
                    </a:lnTo>
                    <a:lnTo>
                      <a:pt x="22" y="6"/>
                    </a:lnTo>
                    <a:lnTo>
                      <a:pt x="20" y="3"/>
                    </a:lnTo>
                    <a:lnTo>
                      <a:pt x="1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0" name="Freeform 200">
                <a:extLst>
                  <a:ext uri="{FF2B5EF4-FFF2-40B4-BE49-F238E27FC236}">
                    <a16:creationId xmlns:a16="http://schemas.microsoft.com/office/drawing/2014/main" id="{9B4B024C-23DF-4912-AB7C-11DB13E6C117}"/>
                  </a:ext>
                </a:extLst>
              </p:cNvPr>
              <p:cNvSpPr>
                <a:spLocks/>
              </p:cNvSpPr>
              <p:nvPr/>
            </p:nvSpPr>
            <p:spPr bwMode="auto">
              <a:xfrm>
                <a:off x="6130" y="1604"/>
                <a:ext cx="53" cy="19"/>
              </a:xfrm>
              <a:custGeom>
                <a:avLst/>
                <a:gdLst>
                  <a:gd name="T0" fmla="*/ 19 w 53"/>
                  <a:gd name="T1" fmla="*/ 15 h 19"/>
                  <a:gd name="T2" fmla="*/ 24 w 53"/>
                  <a:gd name="T3" fmla="*/ 15 h 19"/>
                  <a:gd name="T4" fmla="*/ 26 w 53"/>
                  <a:gd name="T5" fmla="*/ 18 h 19"/>
                  <a:gd name="T6" fmla="*/ 30 w 53"/>
                  <a:gd name="T7" fmla="*/ 17 h 19"/>
                  <a:gd name="T8" fmla="*/ 39 w 53"/>
                  <a:gd name="T9" fmla="*/ 15 h 19"/>
                  <a:gd name="T10" fmla="*/ 42 w 53"/>
                  <a:gd name="T11" fmla="*/ 14 h 19"/>
                  <a:gd name="T12" fmla="*/ 48 w 53"/>
                  <a:gd name="T13" fmla="*/ 13 h 19"/>
                  <a:gd name="T14" fmla="*/ 51 w 53"/>
                  <a:gd name="T15" fmla="*/ 13 h 19"/>
                  <a:gd name="T16" fmla="*/ 53 w 53"/>
                  <a:gd name="T17" fmla="*/ 11 h 19"/>
                  <a:gd name="T18" fmla="*/ 53 w 53"/>
                  <a:gd name="T19" fmla="*/ 8 h 19"/>
                  <a:gd name="T20" fmla="*/ 51 w 53"/>
                  <a:gd name="T21" fmla="*/ 6 h 19"/>
                  <a:gd name="T22" fmla="*/ 45 w 53"/>
                  <a:gd name="T23" fmla="*/ 3 h 19"/>
                  <a:gd name="T24" fmla="*/ 42 w 53"/>
                  <a:gd name="T25" fmla="*/ 1 h 19"/>
                  <a:gd name="T26" fmla="*/ 34 w 53"/>
                  <a:gd name="T27" fmla="*/ 0 h 19"/>
                  <a:gd name="T28" fmla="*/ 27 w 53"/>
                  <a:gd name="T29" fmla="*/ 1 h 19"/>
                  <a:gd name="T30" fmla="*/ 23 w 53"/>
                  <a:gd name="T31" fmla="*/ 1 h 19"/>
                  <a:gd name="T32" fmla="*/ 14 w 53"/>
                  <a:gd name="T33" fmla="*/ 3 h 19"/>
                  <a:gd name="T34" fmla="*/ 9 w 53"/>
                  <a:gd name="T35" fmla="*/ 8 h 19"/>
                  <a:gd name="T36" fmla="*/ 6 w 53"/>
                  <a:gd name="T37" fmla="*/ 9 h 19"/>
                  <a:gd name="T38" fmla="*/ 0 w 53"/>
                  <a:gd name="T39" fmla="*/ 13 h 19"/>
                  <a:gd name="T40" fmla="*/ 4 w 53"/>
                  <a:gd name="T41" fmla="*/ 19 h 19"/>
                  <a:gd name="T42" fmla="*/ 8 w 53"/>
                  <a:gd name="T43" fmla="*/ 18 h 19"/>
                  <a:gd name="T44" fmla="*/ 14 w 53"/>
                  <a:gd name="T45" fmla="*/ 18 h 19"/>
                  <a:gd name="T46" fmla="*/ 19 w 53"/>
                  <a:gd name="T47" fmla="*/ 15 h 19"/>
                  <a:gd name="T48" fmla="*/ 19 w 53"/>
                  <a:gd name="T4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9">
                    <a:moveTo>
                      <a:pt x="19" y="15"/>
                    </a:moveTo>
                    <a:lnTo>
                      <a:pt x="24" y="15"/>
                    </a:lnTo>
                    <a:lnTo>
                      <a:pt x="26" y="18"/>
                    </a:lnTo>
                    <a:lnTo>
                      <a:pt x="30" y="17"/>
                    </a:lnTo>
                    <a:lnTo>
                      <a:pt x="39" y="15"/>
                    </a:lnTo>
                    <a:lnTo>
                      <a:pt x="42" y="14"/>
                    </a:lnTo>
                    <a:lnTo>
                      <a:pt x="48" y="13"/>
                    </a:lnTo>
                    <a:lnTo>
                      <a:pt x="51" y="13"/>
                    </a:lnTo>
                    <a:lnTo>
                      <a:pt x="53" y="11"/>
                    </a:lnTo>
                    <a:lnTo>
                      <a:pt x="53" y="8"/>
                    </a:lnTo>
                    <a:lnTo>
                      <a:pt x="51" y="6"/>
                    </a:lnTo>
                    <a:lnTo>
                      <a:pt x="45" y="3"/>
                    </a:lnTo>
                    <a:lnTo>
                      <a:pt x="42" y="1"/>
                    </a:lnTo>
                    <a:lnTo>
                      <a:pt x="34" y="0"/>
                    </a:lnTo>
                    <a:lnTo>
                      <a:pt x="27" y="1"/>
                    </a:lnTo>
                    <a:lnTo>
                      <a:pt x="23" y="1"/>
                    </a:lnTo>
                    <a:lnTo>
                      <a:pt x="14" y="3"/>
                    </a:lnTo>
                    <a:lnTo>
                      <a:pt x="9" y="8"/>
                    </a:lnTo>
                    <a:lnTo>
                      <a:pt x="6" y="9"/>
                    </a:lnTo>
                    <a:lnTo>
                      <a:pt x="0" y="13"/>
                    </a:lnTo>
                    <a:lnTo>
                      <a:pt x="4" y="19"/>
                    </a:lnTo>
                    <a:lnTo>
                      <a:pt x="8" y="18"/>
                    </a:lnTo>
                    <a:lnTo>
                      <a:pt x="14" y="18"/>
                    </a:lnTo>
                    <a:lnTo>
                      <a:pt x="19" y="15"/>
                    </a:lnTo>
                    <a:lnTo>
                      <a:pt x="1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1" name="Freeform 201">
                <a:extLst>
                  <a:ext uri="{FF2B5EF4-FFF2-40B4-BE49-F238E27FC236}">
                    <a16:creationId xmlns:a16="http://schemas.microsoft.com/office/drawing/2014/main" id="{FE235567-C34E-493A-8424-3B269AEC9B43}"/>
                  </a:ext>
                </a:extLst>
              </p:cNvPr>
              <p:cNvSpPr>
                <a:spLocks/>
              </p:cNvSpPr>
              <p:nvPr/>
            </p:nvSpPr>
            <p:spPr bwMode="auto">
              <a:xfrm>
                <a:off x="5965" y="3392"/>
                <a:ext cx="106" cy="103"/>
              </a:xfrm>
              <a:custGeom>
                <a:avLst/>
                <a:gdLst>
                  <a:gd name="T0" fmla="*/ 18 w 106"/>
                  <a:gd name="T1" fmla="*/ 68 h 103"/>
                  <a:gd name="T2" fmla="*/ 12 w 106"/>
                  <a:gd name="T3" fmla="*/ 74 h 103"/>
                  <a:gd name="T4" fmla="*/ 8 w 106"/>
                  <a:gd name="T5" fmla="*/ 77 h 103"/>
                  <a:gd name="T6" fmla="*/ 9 w 106"/>
                  <a:gd name="T7" fmla="*/ 82 h 103"/>
                  <a:gd name="T8" fmla="*/ 3 w 106"/>
                  <a:gd name="T9" fmla="*/ 82 h 103"/>
                  <a:gd name="T10" fmla="*/ 3 w 106"/>
                  <a:gd name="T11" fmla="*/ 85 h 103"/>
                  <a:gd name="T12" fmla="*/ 3 w 106"/>
                  <a:gd name="T13" fmla="*/ 87 h 103"/>
                  <a:gd name="T14" fmla="*/ 1 w 106"/>
                  <a:gd name="T15" fmla="*/ 88 h 103"/>
                  <a:gd name="T16" fmla="*/ 0 w 106"/>
                  <a:gd name="T17" fmla="*/ 91 h 103"/>
                  <a:gd name="T18" fmla="*/ 1 w 106"/>
                  <a:gd name="T19" fmla="*/ 93 h 103"/>
                  <a:gd name="T20" fmla="*/ 2 w 106"/>
                  <a:gd name="T21" fmla="*/ 95 h 103"/>
                  <a:gd name="T22" fmla="*/ 12 w 106"/>
                  <a:gd name="T23" fmla="*/ 95 h 103"/>
                  <a:gd name="T24" fmla="*/ 17 w 106"/>
                  <a:gd name="T25" fmla="*/ 98 h 103"/>
                  <a:gd name="T26" fmla="*/ 25 w 106"/>
                  <a:gd name="T27" fmla="*/ 99 h 103"/>
                  <a:gd name="T28" fmla="*/ 28 w 106"/>
                  <a:gd name="T29" fmla="*/ 102 h 103"/>
                  <a:gd name="T30" fmla="*/ 33 w 106"/>
                  <a:gd name="T31" fmla="*/ 103 h 103"/>
                  <a:gd name="T32" fmla="*/ 43 w 106"/>
                  <a:gd name="T33" fmla="*/ 101 h 103"/>
                  <a:gd name="T34" fmla="*/ 47 w 106"/>
                  <a:gd name="T35" fmla="*/ 96 h 103"/>
                  <a:gd name="T36" fmla="*/ 55 w 106"/>
                  <a:gd name="T37" fmla="*/ 90 h 103"/>
                  <a:gd name="T38" fmla="*/ 59 w 106"/>
                  <a:gd name="T39" fmla="*/ 82 h 103"/>
                  <a:gd name="T40" fmla="*/ 63 w 106"/>
                  <a:gd name="T41" fmla="*/ 73 h 103"/>
                  <a:gd name="T42" fmla="*/ 63 w 106"/>
                  <a:gd name="T43" fmla="*/ 68 h 103"/>
                  <a:gd name="T44" fmla="*/ 70 w 106"/>
                  <a:gd name="T45" fmla="*/ 60 h 103"/>
                  <a:gd name="T46" fmla="*/ 90 w 106"/>
                  <a:gd name="T47" fmla="*/ 54 h 103"/>
                  <a:gd name="T48" fmla="*/ 86 w 106"/>
                  <a:gd name="T49" fmla="*/ 51 h 103"/>
                  <a:gd name="T50" fmla="*/ 85 w 106"/>
                  <a:gd name="T51" fmla="*/ 46 h 103"/>
                  <a:gd name="T52" fmla="*/ 89 w 106"/>
                  <a:gd name="T53" fmla="*/ 42 h 103"/>
                  <a:gd name="T54" fmla="*/ 96 w 106"/>
                  <a:gd name="T55" fmla="*/ 33 h 103"/>
                  <a:gd name="T56" fmla="*/ 102 w 106"/>
                  <a:gd name="T57" fmla="*/ 27 h 103"/>
                  <a:gd name="T58" fmla="*/ 106 w 106"/>
                  <a:gd name="T59" fmla="*/ 21 h 103"/>
                  <a:gd name="T60" fmla="*/ 103 w 106"/>
                  <a:gd name="T61" fmla="*/ 16 h 103"/>
                  <a:gd name="T62" fmla="*/ 103 w 106"/>
                  <a:gd name="T63" fmla="*/ 13 h 103"/>
                  <a:gd name="T64" fmla="*/ 105 w 106"/>
                  <a:gd name="T65" fmla="*/ 11 h 103"/>
                  <a:gd name="T66" fmla="*/ 103 w 106"/>
                  <a:gd name="T67" fmla="*/ 9 h 103"/>
                  <a:gd name="T68" fmla="*/ 99 w 106"/>
                  <a:gd name="T69" fmla="*/ 12 h 103"/>
                  <a:gd name="T70" fmla="*/ 99 w 106"/>
                  <a:gd name="T71" fmla="*/ 9 h 103"/>
                  <a:gd name="T72" fmla="*/ 97 w 106"/>
                  <a:gd name="T73" fmla="*/ 9 h 103"/>
                  <a:gd name="T74" fmla="*/ 90 w 106"/>
                  <a:gd name="T75" fmla="*/ 12 h 103"/>
                  <a:gd name="T76" fmla="*/ 89 w 106"/>
                  <a:gd name="T77" fmla="*/ 8 h 103"/>
                  <a:gd name="T78" fmla="*/ 86 w 106"/>
                  <a:gd name="T79" fmla="*/ 5 h 103"/>
                  <a:gd name="T80" fmla="*/ 86 w 106"/>
                  <a:gd name="T81" fmla="*/ 0 h 103"/>
                  <a:gd name="T82" fmla="*/ 81 w 106"/>
                  <a:gd name="T83" fmla="*/ 2 h 103"/>
                  <a:gd name="T84" fmla="*/ 77 w 106"/>
                  <a:gd name="T85" fmla="*/ 7 h 103"/>
                  <a:gd name="T86" fmla="*/ 75 w 106"/>
                  <a:gd name="T87" fmla="*/ 17 h 103"/>
                  <a:gd name="T88" fmla="*/ 68 w 106"/>
                  <a:gd name="T89" fmla="*/ 21 h 103"/>
                  <a:gd name="T90" fmla="*/ 64 w 106"/>
                  <a:gd name="T91" fmla="*/ 33 h 103"/>
                  <a:gd name="T92" fmla="*/ 61 w 106"/>
                  <a:gd name="T93" fmla="*/ 36 h 103"/>
                  <a:gd name="T94" fmla="*/ 56 w 106"/>
                  <a:gd name="T95" fmla="*/ 41 h 103"/>
                  <a:gd name="T96" fmla="*/ 51 w 106"/>
                  <a:gd name="T97" fmla="*/ 45 h 103"/>
                  <a:gd name="T98" fmla="*/ 43 w 106"/>
                  <a:gd name="T99" fmla="*/ 51 h 103"/>
                  <a:gd name="T100" fmla="*/ 31 w 106"/>
                  <a:gd name="T101" fmla="*/ 56 h 103"/>
                  <a:gd name="T102" fmla="*/ 24 w 106"/>
                  <a:gd name="T103" fmla="*/ 61 h 103"/>
                  <a:gd name="T104" fmla="*/ 19 w 106"/>
                  <a:gd name="T105" fmla="*/ 6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3">
                    <a:moveTo>
                      <a:pt x="19" y="65"/>
                    </a:moveTo>
                    <a:lnTo>
                      <a:pt x="18" y="68"/>
                    </a:lnTo>
                    <a:lnTo>
                      <a:pt x="16" y="69"/>
                    </a:lnTo>
                    <a:lnTo>
                      <a:pt x="12" y="74"/>
                    </a:lnTo>
                    <a:lnTo>
                      <a:pt x="9" y="73"/>
                    </a:lnTo>
                    <a:lnTo>
                      <a:pt x="8" y="77"/>
                    </a:lnTo>
                    <a:lnTo>
                      <a:pt x="7" y="79"/>
                    </a:lnTo>
                    <a:lnTo>
                      <a:pt x="9" y="82"/>
                    </a:lnTo>
                    <a:lnTo>
                      <a:pt x="5" y="80"/>
                    </a:lnTo>
                    <a:lnTo>
                      <a:pt x="3" y="82"/>
                    </a:lnTo>
                    <a:lnTo>
                      <a:pt x="5" y="84"/>
                    </a:lnTo>
                    <a:lnTo>
                      <a:pt x="3" y="85"/>
                    </a:lnTo>
                    <a:lnTo>
                      <a:pt x="5" y="85"/>
                    </a:lnTo>
                    <a:lnTo>
                      <a:pt x="3" y="87"/>
                    </a:lnTo>
                    <a:lnTo>
                      <a:pt x="5" y="87"/>
                    </a:lnTo>
                    <a:lnTo>
                      <a:pt x="1" y="88"/>
                    </a:lnTo>
                    <a:lnTo>
                      <a:pt x="0" y="91"/>
                    </a:lnTo>
                    <a:lnTo>
                      <a:pt x="0" y="91"/>
                    </a:lnTo>
                    <a:lnTo>
                      <a:pt x="2" y="90"/>
                    </a:lnTo>
                    <a:lnTo>
                      <a:pt x="1" y="93"/>
                    </a:lnTo>
                    <a:lnTo>
                      <a:pt x="3" y="93"/>
                    </a:lnTo>
                    <a:lnTo>
                      <a:pt x="2" y="95"/>
                    </a:lnTo>
                    <a:lnTo>
                      <a:pt x="10" y="96"/>
                    </a:lnTo>
                    <a:lnTo>
                      <a:pt x="12" y="95"/>
                    </a:lnTo>
                    <a:lnTo>
                      <a:pt x="16" y="95"/>
                    </a:lnTo>
                    <a:lnTo>
                      <a:pt x="17" y="98"/>
                    </a:lnTo>
                    <a:lnTo>
                      <a:pt x="21" y="97"/>
                    </a:lnTo>
                    <a:lnTo>
                      <a:pt x="25" y="99"/>
                    </a:lnTo>
                    <a:lnTo>
                      <a:pt x="25" y="102"/>
                    </a:lnTo>
                    <a:lnTo>
                      <a:pt x="28" y="102"/>
                    </a:lnTo>
                    <a:lnTo>
                      <a:pt x="30" y="102"/>
                    </a:lnTo>
                    <a:lnTo>
                      <a:pt x="33" y="103"/>
                    </a:lnTo>
                    <a:lnTo>
                      <a:pt x="38" y="103"/>
                    </a:lnTo>
                    <a:lnTo>
                      <a:pt x="43" y="101"/>
                    </a:lnTo>
                    <a:lnTo>
                      <a:pt x="45" y="98"/>
                    </a:lnTo>
                    <a:lnTo>
                      <a:pt x="47" y="96"/>
                    </a:lnTo>
                    <a:lnTo>
                      <a:pt x="52" y="90"/>
                    </a:lnTo>
                    <a:lnTo>
                      <a:pt x="55" y="90"/>
                    </a:lnTo>
                    <a:lnTo>
                      <a:pt x="56" y="87"/>
                    </a:lnTo>
                    <a:lnTo>
                      <a:pt x="59" y="82"/>
                    </a:lnTo>
                    <a:lnTo>
                      <a:pt x="60" y="79"/>
                    </a:lnTo>
                    <a:lnTo>
                      <a:pt x="63" y="73"/>
                    </a:lnTo>
                    <a:lnTo>
                      <a:pt x="64" y="71"/>
                    </a:lnTo>
                    <a:lnTo>
                      <a:pt x="63" y="68"/>
                    </a:lnTo>
                    <a:lnTo>
                      <a:pt x="65" y="63"/>
                    </a:lnTo>
                    <a:lnTo>
                      <a:pt x="70" y="60"/>
                    </a:lnTo>
                    <a:lnTo>
                      <a:pt x="80" y="55"/>
                    </a:lnTo>
                    <a:lnTo>
                      <a:pt x="90" y="54"/>
                    </a:lnTo>
                    <a:lnTo>
                      <a:pt x="88" y="52"/>
                    </a:lnTo>
                    <a:lnTo>
                      <a:pt x="86" y="51"/>
                    </a:lnTo>
                    <a:lnTo>
                      <a:pt x="85" y="47"/>
                    </a:lnTo>
                    <a:lnTo>
                      <a:pt x="85" y="46"/>
                    </a:lnTo>
                    <a:lnTo>
                      <a:pt x="87" y="44"/>
                    </a:lnTo>
                    <a:lnTo>
                      <a:pt x="89" y="42"/>
                    </a:lnTo>
                    <a:lnTo>
                      <a:pt x="93" y="39"/>
                    </a:lnTo>
                    <a:lnTo>
                      <a:pt x="96" y="33"/>
                    </a:lnTo>
                    <a:lnTo>
                      <a:pt x="102" y="27"/>
                    </a:lnTo>
                    <a:lnTo>
                      <a:pt x="102" y="27"/>
                    </a:lnTo>
                    <a:lnTo>
                      <a:pt x="104" y="24"/>
                    </a:lnTo>
                    <a:lnTo>
                      <a:pt x="106" y="21"/>
                    </a:lnTo>
                    <a:lnTo>
                      <a:pt x="105" y="18"/>
                    </a:lnTo>
                    <a:lnTo>
                      <a:pt x="103" y="16"/>
                    </a:lnTo>
                    <a:lnTo>
                      <a:pt x="105" y="12"/>
                    </a:lnTo>
                    <a:lnTo>
                      <a:pt x="103" y="13"/>
                    </a:lnTo>
                    <a:lnTo>
                      <a:pt x="103" y="12"/>
                    </a:lnTo>
                    <a:lnTo>
                      <a:pt x="105" y="11"/>
                    </a:lnTo>
                    <a:lnTo>
                      <a:pt x="106" y="9"/>
                    </a:lnTo>
                    <a:lnTo>
                      <a:pt x="103" y="9"/>
                    </a:lnTo>
                    <a:lnTo>
                      <a:pt x="103" y="11"/>
                    </a:lnTo>
                    <a:lnTo>
                      <a:pt x="99" y="12"/>
                    </a:lnTo>
                    <a:lnTo>
                      <a:pt x="101" y="12"/>
                    </a:lnTo>
                    <a:lnTo>
                      <a:pt x="99" y="9"/>
                    </a:lnTo>
                    <a:lnTo>
                      <a:pt x="103" y="7"/>
                    </a:lnTo>
                    <a:lnTo>
                      <a:pt x="97" y="9"/>
                    </a:lnTo>
                    <a:lnTo>
                      <a:pt x="93" y="12"/>
                    </a:lnTo>
                    <a:lnTo>
                      <a:pt x="90" y="12"/>
                    </a:lnTo>
                    <a:lnTo>
                      <a:pt x="89" y="10"/>
                    </a:lnTo>
                    <a:lnTo>
                      <a:pt x="89" y="8"/>
                    </a:lnTo>
                    <a:lnTo>
                      <a:pt x="89" y="4"/>
                    </a:lnTo>
                    <a:lnTo>
                      <a:pt x="86" y="5"/>
                    </a:lnTo>
                    <a:lnTo>
                      <a:pt x="85" y="3"/>
                    </a:lnTo>
                    <a:lnTo>
                      <a:pt x="86" y="0"/>
                    </a:lnTo>
                    <a:lnTo>
                      <a:pt x="84" y="2"/>
                    </a:lnTo>
                    <a:lnTo>
                      <a:pt x="81" y="2"/>
                    </a:lnTo>
                    <a:lnTo>
                      <a:pt x="78" y="4"/>
                    </a:lnTo>
                    <a:lnTo>
                      <a:pt x="77" y="7"/>
                    </a:lnTo>
                    <a:lnTo>
                      <a:pt x="77" y="12"/>
                    </a:lnTo>
                    <a:lnTo>
                      <a:pt x="75" y="17"/>
                    </a:lnTo>
                    <a:lnTo>
                      <a:pt x="72" y="19"/>
                    </a:lnTo>
                    <a:lnTo>
                      <a:pt x="68" y="21"/>
                    </a:lnTo>
                    <a:lnTo>
                      <a:pt x="65" y="29"/>
                    </a:lnTo>
                    <a:lnTo>
                      <a:pt x="64" y="33"/>
                    </a:lnTo>
                    <a:lnTo>
                      <a:pt x="63" y="34"/>
                    </a:lnTo>
                    <a:lnTo>
                      <a:pt x="61" y="36"/>
                    </a:lnTo>
                    <a:lnTo>
                      <a:pt x="59" y="39"/>
                    </a:lnTo>
                    <a:lnTo>
                      <a:pt x="56" y="41"/>
                    </a:lnTo>
                    <a:lnTo>
                      <a:pt x="53" y="42"/>
                    </a:lnTo>
                    <a:lnTo>
                      <a:pt x="51" y="45"/>
                    </a:lnTo>
                    <a:lnTo>
                      <a:pt x="45" y="48"/>
                    </a:lnTo>
                    <a:lnTo>
                      <a:pt x="43" y="51"/>
                    </a:lnTo>
                    <a:lnTo>
                      <a:pt x="39" y="52"/>
                    </a:lnTo>
                    <a:lnTo>
                      <a:pt x="31" y="56"/>
                    </a:lnTo>
                    <a:lnTo>
                      <a:pt x="26" y="57"/>
                    </a:lnTo>
                    <a:lnTo>
                      <a:pt x="24" y="61"/>
                    </a:lnTo>
                    <a:lnTo>
                      <a:pt x="21" y="63"/>
                    </a:lnTo>
                    <a:lnTo>
                      <a:pt x="19" y="65"/>
                    </a:lnTo>
                    <a:lnTo>
                      <a:pt x="1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2" name="Freeform 202">
                <a:extLst>
                  <a:ext uri="{FF2B5EF4-FFF2-40B4-BE49-F238E27FC236}">
                    <a16:creationId xmlns:a16="http://schemas.microsoft.com/office/drawing/2014/main" id="{B6BABC86-30EB-4038-8973-08213D6A1F28}"/>
                  </a:ext>
                </a:extLst>
              </p:cNvPr>
              <p:cNvSpPr>
                <a:spLocks/>
              </p:cNvSpPr>
              <p:nvPr/>
            </p:nvSpPr>
            <p:spPr bwMode="auto">
              <a:xfrm>
                <a:off x="6050" y="3297"/>
                <a:ext cx="80" cy="113"/>
              </a:xfrm>
              <a:custGeom>
                <a:avLst/>
                <a:gdLst>
                  <a:gd name="T0" fmla="*/ 27 w 80"/>
                  <a:gd name="T1" fmla="*/ 37 h 113"/>
                  <a:gd name="T2" fmla="*/ 28 w 80"/>
                  <a:gd name="T3" fmla="*/ 34 h 113"/>
                  <a:gd name="T4" fmla="*/ 28 w 80"/>
                  <a:gd name="T5" fmla="*/ 30 h 113"/>
                  <a:gd name="T6" fmla="*/ 26 w 80"/>
                  <a:gd name="T7" fmla="*/ 26 h 113"/>
                  <a:gd name="T8" fmla="*/ 25 w 80"/>
                  <a:gd name="T9" fmla="*/ 21 h 113"/>
                  <a:gd name="T10" fmla="*/ 22 w 80"/>
                  <a:gd name="T11" fmla="*/ 13 h 113"/>
                  <a:gd name="T12" fmla="*/ 17 w 80"/>
                  <a:gd name="T13" fmla="*/ 10 h 113"/>
                  <a:gd name="T14" fmla="*/ 11 w 80"/>
                  <a:gd name="T15" fmla="*/ 8 h 113"/>
                  <a:gd name="T16" fmla="*/ 3 w 80"/>
                  <a:gd name="T17" fmla="*/ 1 h 113"/>
                  <a:gd name="T18" fmla="*/ 5 w 80"/>
                  <a:gd name="T19" fmla="*/ 8 h 113"/>
                  <a:gd name="T20" fmla="*/ 9 w 80"/>
                  <a:gd name="T21" fmla="*/ 17 h 113"/>
                  <a:gd name="T22" fmla="*/ 9 w 80"/>
                  <a:gd name="T23" fmla="*/ 17 h 113"/>
                  <a:gd name="T24" fmla="*/ 17 w 80"/>
                  <a:gd name="T25" fmla="*/ 26 h 113"/>
                  <a:gd name="T26" fmla="*/ 22 w 80"/>
                  <a:gd name="T27" fmla="*/ 26 h 113"/>
                  <a:gd name="T28" fmla="*/ 21 w 80"/>
                  <a:gd name="T29" fmla="*/ 29 h 113"/>
                  <a:gd name="T30" fmla="*/ 20 w 80"/>
                  <a:gd name="T31" fmla="*/ 30 h 113"/>
                  <a:gd name="T32" fmla="*/ 24 w 80"/>
                  <a:gd name="T33" fmla="*/ 37 h 113"/>
                  <a:gd name="T34" fmla="*/ 27 w 80"/>
                  <a:gd name="T35" fmla="*/ 43 h 113"/>
                  <a:gd name="T36" fmla="*/ 28 w 80"/>
                  <a:gd name="T37" fmla="*/ 47 h 113"/>
                  <a:gd name="T38" fmla="*/ 28 w 80"/>
                  <a:gd name="T39" fmla="*/ 53 h 113"/>
                  <a:gd name="T40" fmla="*/ 26 w 80"/>
                  <a:gd name="T41" fmla="*/ 62 h 113"/>
                  <a:gd name="T42" fmla="*/ 25 w 80"/>
                  <a:gd name="T43" fmla="*/ 69 h 113"/>
                  <a:gd name="T44" fmla="*/ 18 w 80"/>
                  <a:gd name="T45" fmla="*/ 72 h 113"/>
                  <a:gd name="T46" fmla="*/ 14 w 80"/>
                  <a:gd name="T47" fmla="*/ 77 h 113"/>
                  <a:gd name="T48" fmla="*/ 18 w 80"/>
                  <a:gd name="T49" fmla="*/ 80 h 113"/>
                  <a:gd name="T50" fmla="*/ 24 w 80"/>
                  <a:gd name="T51" fmla="*/ 83 h 113"/>
                  <a:gd name="T52" fmla="*/ 29 w 80"/>
                  <a:gd name="T53" fmla="*/ 86 h 113"/>
                  <a:gd name="T54" fmla="*/ 34 w 80"/>
                  <a:gd name="T55" fmla="*/ 90 h 113"/>
                  <a:gd name="T56" fmla="*/ 34 w 80"/>
                  <a:gd name="T57" fmla="*/ 98 h 113"/>
                  <a:gd name="T58" fmla="*/ 29 w 80"/>
                  <a:gd name="T59" fmla="*/ 104 h 113"/>
                  <a:gd name="T60" fmla="*/ 27 w 80"/>
                  <a:gd name="T61" fmla="*/ 107 h 113"/>
                  <a:gd name="T62" fmla="*/ 29 w 80"/>
                  <a:gd name="T63" fmla="*/ 111 h 113"/>
                  <a:gd name="T64" fmla="*/ 34 w 80"/>
                  <a:gd name="T65" fmla="*/ 112 h 113"/>
                  <a:gd name="T66" fmla="*/ 43 w 80"/>
                  <a:gd name="T67" fmla="*/ 109 h 113"/>
                  <a:gd name="T68" fmla="*/ 48 w 80"/>
                  <a:gd name="T69" fmla="*/ 100 h 113"/>
                  <a:gd name="T70" fmla="*/ 52 w 80"/>
                  <a:gd name="T71" fmla="*/ 96 h 113"/>
                  <a:gd name="T72" fmla="*/ 56 w 80"/>
                  <a:gd name="T73" fmla="*/ 90 h 113"/>
                  <a:gd name="T74" fmla="*/ 56 w 80"/>
                  <a:gd name="T75" fmla="*/ 78 h 113"/>
                  <a:gd name="T76" fmla="*/ 61 w 80"/>
                  <a:gd name="T77" fmla="*/ 73 h 113"/>
                  <a:gd name="T78" fmla="*/ 69 w 80"/>
                  <a:gd name="T79" fmla="*/ 72 h 113"/>
                  <a:gd name="T80" fmla="*/ 71 w 80"/>
                  <a:gd name="T81" fmla="*/ 71 h 113"/>
                  <a:gd name="T82" fmla="*/ 73 w 80"/>
                  <a:gd name="T83" fmla="*/ 66 h 113"/>
                  <a:gd name="T84" fmla="*/ 77 w 80"/>
                  <a:gd name="T85" fmla="*/ 61 h 113"/>
                  <a:gd name="T86" fmla="*/ 78 w 80"/>
                  <a:gd name="T87" fmla="*/ 52 h 113"/>
                  <a:gd name="T88" fmla="*/ 74 w 80"/>
                  <a:gd name="T89" fmla="*/ 48 h 113"/>
                  <a:gd name="T90" fmla="*/ 67 w 80"/>
                  <a:gd name="T91" fmla="*/ 54 h 113"/>
                  <a:gd name="T92" fmla="*/ 60 w 80"/>
                  <a:gd name="T93" fmla="*/ 55 h 113"/>
                  <a:gd name="T94" fmla="*/ 47 w 80"/>
                  <a:gd name="T95" fmla="*/ 51 h 113"/>
                  <a:gd name="T96" fmla="*/ 44 w 80"/>
                  <a:gd name="T97" fmla="*/ 46 h 113"/>
                  <a:gd name="T98" fmla="*/ 44 w 80"/>
                  <a:gd name="T99" fmla="*/ 40 h 113"/>
                  <a:gd name="T100" fmla="*/ 41 w 80"/>
                  <a:gd name="T101" fmla="*/ 35 h 113"/>
                  <a:gd name="T102" fmla="*/ 37 w 80"/>
                  <a:gd name="T103" fmla="*/ 36 h 113"/>
                  <a:gd name="T104" fmla="*/ 36 w 80"/>
                  <a:gd name="T105" fmla="*/ 43 h 113"/>
                  <a:gd name="T106" fmla="*/ 30 w 80"/>
                  <a:gd name="T10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3">
                    <a:moveTo>
                      <a:pt x="30" y="38"/>
                    </a:moveTo>
                    <a:lnTo>
                      <a:pt x="27" y="37"/>
                    </a:lnTo>
                    <a:lnTo>
                      <a:pt x="28" y="36"/>
                    </a:lnTo>
                    <a:lnTo>
                      <a:pt x="28" y="34"/>
                    </a:lnTo>
                    <a:lnTo>
                      <a:pt x="28" y="34"/>
                    </a:lnTo>
                    <a:lnTo>
                      <a:pt x="28" y="30"/>
                    </a:lnTo>
                    <a:lnTo>
                      <a:pt x="28" y="28"/>
                    </a:lnTo>
                    <a:lnTo>
                      <a:pt x="26" y="26"/>
                    </a:lnTo>
                    <a:lnTo>
                      <a:pt x="22" y="20"/>
                    </a:lnTo>
                    <a:lnTo>
                      <a:pt x="25" y="21"/>
                    </a:lnTo>
                    <a:lnTo>
                      <a:pt x="24" y="17"/>
                    </a:lnTo>
                    <a:lnTo>
                      <a:pt x="22" y="13"/>
                    </a:lnTo>
                    <a:lnTo>
                      <a:pt x="20" y="12"/>
                    </a:lnTo>
                    <a:lnTo>
                      <a:pt x="17" y="10"/>
                    </a:lnTo>
                    <a:lnTo>
                      <a:pt x="14" y="9"/>
                    </a:lnTo>
                    <a:lnTo>
                      <a:pt x="11" y="8"/>
                    </a:lnTo>
                    <a:lnTo>
                      <a:pt x="7" y="5"/>
                    </a:lnTo>
                    <a:lnTo>
                      <a:pt x="3" y="1"/>
                    </a:lnTo>
                    <a:lnTo>
                      <a:pt x="0" y="0"/>
                    </a:lnTo>
                    <a:lnTo>
                      <a:pt x="5" y="8"/>
                    </a:lnTo>
                    <a:lnTo>
                      <a:pt x="7" y="13"/>
                    </a:lnTo>
                    <a:lnTo>
                      <a:pt x="9" y="17"/>
                    </a:lnTo>
                    <a:lnTo>
                      <a:pt x="11" y="13"/>
                    </a:lnTo>
                    <a:lnTo>
                      <a:pt x="9" y="17"/>
                    </a:lnTo>
                    <a:lnTo>
                      <a:pt x="17" y="28"/>
                    </a:lnTo>
                    <a:lnTo>
                      <a:pt x="17" y="26"/>
                    </a:lnTo>
                    <a:lnTo>
                      <a:pt x="20" y="27"/>
                    </a:lnTo>
                    <a:lnTo>
                      <a:pt x="22" y="26"/>
                    </a:lnTo>
                    <a:lnTo>
                      <a:pt x="24" y="28"/>
                    </a:lnTo>
                    <a:lnTo>
                      <a:pt x="21" y="29"/>
                    </a:lnTo>
                    <a:lnTo>
                      <a:pt x="24" y="31"/>
                    </a:lnTo>
                    <a:lnTo>
                      <a:pt x="20" y="30"/>
                    </a:lnTo>
                    <a:lnTo>
                      <a:pt x="20" y="31"/>
                    </a:lnTo>
                    <a:lnTo>
                      <a:pt x="24" y="37"/>
                    </a:lnTo>
                    <a:lnTo>
                      <a:pt x="29" y="39"/>
                    </a:lnTo>
                    <a:lnTo>
                      <a:pt x="27" y="43"/>
                    </a:lnTo>
                    <a:lnTo>
                      <a:pt x="28" y="45"/>
                    </a:lnTo>
                    <a:lnTo>
                      <a:pt x="28" y="47"/>
                    </a:lnTo>
                    <a:lnTo>
                      <a:pt x="28" y="51"/>
                    </a:lnTo>
                    <a:lnTo>
                      <a:pt x="28" y="53"/>
                    </a:lnTo>
                    <a:lnTo>
                      <a:pt x="28" y="55"/>
                    </a:lnTo>
                    <a:lnTo>
                      <a:pt x="26" y="62"/>
                    </a:lnTo>
                    <a:lnTo>
                      <a:pt x="26" y="66"/>
                    </a:lnTo>
                    <a:lnTo>
                      <a:pt x="25" y="69"/>
                    </a:lnTo>
                    <a:lnTo>
                      <a:pt x="22" y="71"/>
                    </a:lnTo>
                    <a:lnTo>
                      <a:pt x="18" y="72"/>
                    </a:lnTo>
                    <a:lnTo>
                      <a:pt x="14" y="73"/>
                    </a:lnTo>
                    <a:lnTo>
                      <a:pt x="14" y="77"/>
                    </a:lnTo>
                    <a:lnTo>
                      <a:pt x="16" y="79"/>
                    </a:lnTo>
                    <a:lnTo>
                      <a:pt x="18" y="80"/>
                    </a:lnTo>
                    <a:lnTo>
                      <a:pt x="21" y="81"/>
                    </a:lnTo>
                    <a:lnTo>
                      <a:pt x="24" y="83"/>
                    </a:lnTo>
                    <a:lnTo>
                      <a:pt x="26" y="85"/>
                    </a:lnTo>
                    <a:lnTo>
                      <a:pt x="29" y="86"/>
                    </a:lnTo>
                    <a:lnTo>
                      <a:pt x="31" y="87"/>
                    </a:lnTo>
                    <a:lnTo>
                      <a:pt x="34" y="90"/>
                    </a:lnTo>
                    <a:lnTo>
                      <a:pt x="35" y="91"/>
                    </a:lnTo>
                    <a:lnTo>
                      <a:pt x="34" y="98"/>
                    </a:lnTo>
                    <a:lnTo>
                      <a:pt x="31" y="102"/>
                    </a:lnTo>
                    <a:lnTo>
                      <a:pt x="29" y="104"/>
                    </a:lnTo>
                    <a:lnTo>
                      <a:pt x="29" y="105"/>
                    </a:lnTo>
                    <a:lnTo>
                      <a:pt x="27" y="107"/>
                    </a:lnTo>
                    <a:lnTo>
                      <a:pt x="28" y="107"/>
                    </a:lnTo>
                    <a:lnTo>
                      <a:pt x="29" y="111"/>
                    </a:lnTo>
                    <a:lnTo>
                      <a:pt x="33" y="109"/>
                    </a:lnTo>
                    <a:lnTo>
                      <a:pt x="34" y="112"/>
                    </a:lnTo>
                    <a:lnTo>
                      <a:pt x="36" y="113"/>
                    </a:lnTo>
                    <a:lnTo>
                      <a:pt x="43" y="109"/>
                    </a:lnTo>
                    <a:lnTo>
                      <a:pt x="45" y="106"/>
                    </a:lnTo>
                    <a:lnTo>
                      <a:pt x="48" y="100"/>
                    </a:lnTo>
                    <a:lnTo>
                      <a:pt x="48" y="99"/>
                    </a:lnTo>
                    <a:lnTo>
                      <a:pt x="52" y="96"/>
                    </a:lnTo>
                    <a:lnTo>
                      <a:pt x="54" y="92"/>
                    </a:lnTo>
                    <a:lnTo>
                      <a:pt x="56" y="90"/>
                    </a:lnTo>
                    <a:lnTo>
                      <a:pt x="59" y="83"/>
                    </a:lnTo>
                    <a:lnTo>
                      <a:pt x="56" y="78"/>
                    </a:lnTo>
                    <a:lnTo>
                      <a:pt x="59" y="75"/>
                    </a:lnTo>
                    <a:lnTo>
                      <a:pt x="61" y="73"/>
                    </a:lnTo>
                    <a:lnTo>
                      <a:pt x="64" y="72"/>
                    </a:lnTo>
                    <a:lnTo>
                      <a:pt x="69" y="72"/>
                    </a:lnTo>
                    <a:lnTo>
                      <a:pt x="71" y="74"/>
                    </a:lnTo>
                    <a:lnTo>
                      <a:pt x="71" y="71"/>
                    </a:lnTo>
                    <a:lnTo>
                      <a:pt x="71" y="66"/>
                    </a:lnTo>
                    <a:lnTo>
                      <a:pt x="73" y="66"/>
                    </a:lnTo>
                    <a:lnTo>
                      <a:pt x="76" y="63"/>
                    </a:lnTo>
                    <a:lnTo>
                      <a:pt x="77" y="61"/>
                    </a:lnTo>
                    <a:lnTo>
                      <a:pt x="77" y="55"/>
                    </a:lnTo>
                    <a:lnTo>
                      <a:pt x="78" y="52"/>
                    </a:lnTo>
                    <a:lnTo>
                      <a:pt x="80" y="49"/>
                    </a:lnTo>
                    <a:lnTo>
                      <a:pt x="74" y="48"/>
                    </a:lnTo>
                    <a:lnTo>
                      <a:pt x="69" y="51"/>
                    </a:lnTo>
                    <a:lnTo>
                      <a:pt x="67" y="54"/>
                    </a:lnTo>
                    <a:lnTo>
                      <a:pt x="63" y="55"/>
                    </a:lnTo>
                    <a:lnTo>
                      <a:pt x="60" y="55"/>
                    </a:lnTo>
                    <a:lnTo>
                      <a:pt x="50" y="51"/>
                    </a:lnTo>
                    <a:lnTo>
                      <a:pt x="47" y="51"/>
                    </a:lnTo>
                    <a:lnTo>
                      <a:pt x="45" y="48"/>
                    </a:lnTo>
                    <a:lnTo>
                      <a:pt x="44" y="46"/>
                    </a:lnTo>
                    <a:lnTo>
                      <a:pt x="43" y="43"/>
                    </a:lnTo>
                    <a:lnTo>
                      <a:pt x="44" y="40"/>
                    </a:lnTo>
                    <a:lnTo>
                      <a:pt x="43" y="38"/>
                    </a:lnTo>
                    <a:lnTo>
                      <a:pt x="41" y="35"/>
                    </a:lnTo>
                    <a:lnTo>
                      <a:pt x="37" y="34"/>
                    </a:lnTo>
                    <a:lnTo>
                      <a:pt x="37" y="36"/>
                    </a:lnTo>
                    <a:lnTo>
                      <a:pt x="38" y="42"/>
                    </a:lnTo>
                    <a:lnTo>
                      <a:pt x="36" y="43"/>
                    </a:lnTo>
                    <a:lnTo>
                      <a:pt x="33" y="38"/>
                    </a:lnTo>
                    <a:lnTo>
                      <a:pt x="30" y="38"/>
                    </a:lnTo>
                    <a:lnTo>
                      <a:pt x="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3" name="Freeform 203">
                <a:extLst>
                  <a:ext uri="{FF2B5EF4-FFF2-40B4-BE49-F238E27FC236}">
                    <a16:creationId xmlns:a16="http://schemas.microsoft.com/office/drawing/2014/main" id="{9492FE8F-7503-4753-A9DC-EB1A51D01B9D}"/>
                  </a:ext>
                </a:extLst>
              </p:cNvPr>
              <p:cNvSpPr>
                <a:spLocks/>
              </p:cNvSpPr>
              <p:nvPr/>
            </p:nvSpPr>
            <p:spPr bwMode="auto">
              <a:xfrm>
                <a:off x="2491" y="1740"/>
                <a:ext cx="94" cy="62"/>
              </a:xfrm>
              <a:custGeom>
                <a:avLst/>
                <a:gdLst>
                  <a:gd name="T0" fmla="*/ 52 w 94"/>
                  <a:gd name="T1" fmla="*/ 19 h 62"/>
                  <a:gd name="T2" fmla="*/ 56 w 94"/>
                  <a:gd name="T3" fmla="*/ 22 h 62"/>
                  <a:gd name="T4" fmla="*/ 63 w 94"/>
                  <a:gd name="T5" fmla="*/ 26 h 62"/>
                  <a:gd name="T6" fmla="*/ 69 w 94"/>
                  <a:gd name="T7" fmla="*/ 27 h 62"/>
                  <a:gd name="T8" fmla="*/ 74 w 94"/>
                  <a:gd name="T9" fmla="*/ 35 h 62"/>
                  <a:gd name="T10" fmla="*/ 73 w 94"/>
                  <a:gd name="T11" fmla="*/ 43 h 62"/>
                  <a:gd name="T12" fmla="*/ 79 w 94"/>
                  <a:gd name="T13" fmla="*/ 40 h 62"/>
                  <a:gd name="T14" fmla="*/ 87 w 94"/>
                  <a:gd name="T15" fmla="*/ 40 h 62"/>
                  <a:gd name="T16" fmla="*/ 89 w 94"/>
                  <a:gd name="T17" fmla="*/ 45 h 62"/>
                  <a:gd name="T18" fmla="*/ 94 w 94"/>
                  <a:gd name="T19" fmla="*/ 48 h 62"/>
                  <a:gd name="T20" fmla="*/ 84 w 94"/>
                  <a:gd name="T21" fmla="*/ 54 h 62"/>
                  <a:gd name="T22" fmla="*/ 72 w 94"/>
                  <a:gd name="T23" fmla="*/ 50 h 62"/>
                  <a:gd name="T24" fmla="*/ 67 w 94"/>
                  <a:gd name="T25" fmla="*/ 49 h 62"/>
                  <a:gd name="T26" fmla="*/ 65 w 94"/>
                  <a:gd name="T27" fmla="*/ 44 h 62"/>
                  <a:gd name="T28" fmla="*/ 56 w 94"/>
                  <a:gd name="T29" fmla="*/ 41 h 62"/>
                  <a:gd name="T30" fmla="*/ 54 w 94"/>
                  <a:gd name="T31" fmla="*/ 39 h 62"/>
                  <a:gd name="T32" fmla="*/ 48 w 94"/>
                  <a:gd name="T33" fmla="*/ 41 h 62"/>
                  <a:gd name="T34" fmla="*/ 47 w 94"/>
                  <a:gd name="T35" fmla="*/ 47 h 62"/>
                  <a:gd name="T36" fmla="*/ 42 w 94"/>
                  <a:gd name="T37" fmla="*/ 52 h 62"/>
                  <a:gd name="T38" fmla="*/ 37 w 94"/>
                  <a:gd name="T39" fmla="*/ 54 h 62"/>
                  <a:gd name="T40" fmla="*/ 30 w 94"/>
                  <a:gd name="T41" fmla="*/ 60 h 62"/>
                  <a:gd name="T42" fmla="*/ 25 w 94"/>
                  <a:gd name="T43" fmla="*/ 62 h 62"/>
                  <a:gd name="T44" fmla="*/ 21 w 94"/>
                  <a:gd name="T45" fmla="*/ 58 h 62"/>
                  <a:gd name="T46" fmla="*/ 21 w 94"/>
                  <a:gd name="T47" fmla="*/ 50 h 62"/>
                  <a:gd name="T48" fmla="*/ 19 w 94"/>
                  <a:gd name="T49" fmla="*/ 48 h 62"/>
                  <a:gd name="T50" fmla="*/ 13 w 94"/>
                  <a:gd name="T51" fmla="*/ 50 h 62"/>
                  <a:gd name="T52" fmla="*/ 5 w 94"/>
                  <a:gd name="T53" fmla="*/ 52 h 62"/>
                  <a:gd name="T54" fmla="*/ 0 w 94"/>
                  <a:gd name="T55" fmla="*/ 52 h 62"/>
                  <a:gd name="T56" fmla="*/ 3 w 94"/>
                  <a:gd name="T57" fmla="*/ 46 h 62"/>
                  <a:gd name="T58" fmla="*/ 11 w 94"/>
                  <a:gd name="T59" fmla="*/ 41 h 62"/>
                  <a:gd name="T60" fmla="*/ 11 w 94"/>
                  <a:gd name="T61" fmla="*/ 36 h 62"/>
                  <a:gd name="T62" fmla="*/ 14 w 94"/>
                  <a:gd name="T63" fmla="*/ 22 h 62"/>
                  <a:gd name="T64" fmla="*/ 14 w 94"/>
                  <a:gd name="T65" fmla="*/ 17 h 62"/>
                  <a:gd name="T66" fmla="*/ 14 w 94"/>
                  <a:gd name="T67" fmla="*/ 9 h 62"/>
                  <a:gd name="T68" fmla="*/ 19 w 94"/>
                  <a:gd name="T69" fmla="*/ 1 h 62"/>
                  <a:gd name="T70" fmla="*/ 27 w 94"/>
                  <a:gd name="T71" fmla="*/ 4 h 62"/>
                  <a:gd name="T72" fmla="*/ 27 w 94"/>
                  <a:gd name="T73" fmla="*/ 10 h 62"/>
                  <a:gd name="T74" fmla="*/ 30 w 94"/>
                  <a:gd name="T75" fmla="*/ 14 h 62"/>
                  <a:gd name="T76" fmla="*/ 35 w 94"/>
                  <a:gd name="T77" fmla="*/ 11 h 62"/>
                  <a:gd name="T78" fmla="*/ 42 w 94"/>
                  <a:gd name="T79" fmla="*/ 15 h 62"/>
                  <a:gd name="T80" fmla="*/ 50 w 94"/>
                  <a:gd name="T8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62">
                    <a:moveTo>
                      <a:pt x="50" y="17"/>
                    </a:moveTo>
                    <a:lnTo>
                      <a:pt x="52" y="19"/>
                    </a:lnTo>
                    <a:lnTo>
                      <a:pt x="54" y="21"/>
                    </a:lnTo>
                    <a:lnTo>
                      <a:pt x="56" y="22"/>
                    </a:lnTo>
                    <a:lnTo>
                      <a:pt x="61" y="26"/>
                    </a:lnTo>
                    <a:lnTo>
                      <a:pt x="63" y="26"/>
                    </a:lnTo>
                    <a:lnTo>
                      <a:pt x="67" y="26"/>
                    </a:lnTo>
                    <a:lnTo>
                      <a:pt x="69" y="27"/>
                    </a:lnTo>
                    <a:lnTo>
                      <a:pt x="74" y="31"/>
                    </a:lnTo>
                    <a:lnTo>
                      <a:pt x="74" y="35"/>
                    </a:lnTo>
                    <a:lnTo>
                      <a:pt x="76" y="39"/>
                    </a:lnTo>
                    <a:lnTo>
                      <a:pt x="73" y="43"/>
                    </a:lnTo>
                    <a:lnTo>
                      <a:pt x="76" y="41"/>
                    </a:lnTo>
                    <a:lnTo>
                      <a:pt x="79" y="40"/>
                    </a:lnTo>
                    <a:lnTo>
                      <a:pt x="85" y="43"/>
                    </a:lnTo>
                    <a:lnTo>
                      <a:pt x="87" y="40"/>
                    </a:lnTo>
                    <a:lnTo>
                      <a:pt x="90" y="43"/>
                    </a:lnTo>
                    <a:lnTo>
                      <a:pt x="89" y="45"/>
                    </a:lnTo>
                    <a:lnTo>
                      <a:pt x="91" y="46"/>
                    </a:lnTo>
                    <a:lnTo>
                      <a:pt x="94" y="48"/>
                    </a:lnTo>
                    <a:lnTo>
                      <a:pt x="91" y="49"/>
                    </a:lnTo>
                    <a:lnTo>
                      <a:pt x="84" y="54"/>
                    </a:lnTo>
                    <a:lnTo>
                      <a:pt x="78" y="52"/>
                    </a:lnTo>
                    <a:lnTo>
                      <a:pt x="72" y="50"/>
                    </a:lnTo>
                    <a:lnTo>
                      <a:pt x="70" y="49"/>
                    </a:lnTo>
                    <a:lnTo>
                      <a:pt x="67" y="49"/>
                    </a:lnTo>
                    <a:lnTo>
                      <a:pt x="64" y="49"/>
                    </a:lnTo>
                    <a:lnTo>
                      <a:pt x="65" y="44"/>
                    </a:lnTo>
                    <a:lnTo>
                      <a:pt x="60" y="43"/>
                    </a:lnTo>
                    <a:lnTo>
                      <a:pt x="56" y="41"/>
                    </a:lnTo>
                    <a:lnTo>
                      <a:pt x="56" y="38"/>
                    </a:lnTo>
                    <a:lnTo>
                      <a:pt x="54" y="39"/>
                    </a:lnTo>
                    <a:lnTo>
                      <a:pt x="51" y="39"/>
                    </a:lnTo>
                    <a:lnTo>
                      <a:pt x="48" y="41"/>
                    </a:lnTo>
                    <a:lnTo>
                      <a:pt x="48" y="45"/>
                    </a:lnTo>
                    <a:lnTo>
                      <a:pt x="47" y="47"/>
                    </a:lnTo>
                    <a:lnTo>
                      <a:pt x="45" y="48"/>
                    </a:lnTo>
                    <a:lnTo>
                      <a:pt x="42" y="52"/>
                    </a:lnTo>
                    <a:lnTo>
                      <a:pt x="39" y="52"/>
                    </a:lnTo>
                    <a:lnTo>
                      <a:pt x="37" y="54"/>
                    </a:lnTo>
                    <a:lnTo>
                      <a:pt x="36" y="56"/>
                    </a:lnTo>
                    <a:lnTo>
                      <a:pt x="30" y="60"/>
                    </a:lnTo>
                    <a:lnTo>
                      <a:pt x="28" y="61"/>
                    </a:lnTo>
                    <a:lnTo>
                      <a:pt x="25" y="62"/>
                    </a:lnTo>
                    <a:lnTo>
                      <a:pt x="22" y="61"/>
                    </a:lnTo>
                    <a:lnTo>
                      <a:pt x="21" y="58"/>
                    </a:lnTo>
                    <a:lnTo>
                      <a:pt x="21" y="56"/>
                    </a:lnTo>
                    <a:lnTo>
                      <a:pt x="21" y="50"/>
                    </a:lnTo>
                    <a:lnTo>
                      <a:pt x="20" y="47"/>
                    </a:lnTo>
                    <a:lnTo>
                      <a:pt x="19" y="48"/>
                    </a:lnTo>
                    <a:lnTo>
                      <a:pt x="16" y="49"/>
                    </a:lnTo>
                    <a:lnTo>
                      <a:pt x="13" y="50"/>
                    </a:lnTo>
                    <a:lnTo>
                      <a:pt x="8" y="49"/>
                    </a:lnTo>
                    <a:lnTo>
                      <a:pt x="5" y="52"/>
                    </a:lnTo>
                    <a:lnTo>
                      <a:pt x="3" y="52"/>
                    </a:lnTo>
                    <a:lnTo>
                      <a:pt x="0" y="52"/>
                    </a:lnTo>
                    <a:lnTo>
                      <a:pt x="0" y="48"/>
                    </a:lnTo>
                    <a:lnTo>
                      <a:pt x="3" y="46"/>
                    </a:lnTo>
                    <a:lnTo>
                      <a:pt x="5" y="44"/>
                    </a:lnTo>
                    <a:lnTo>
                      <a:pt x="11" y="41"/>
                    </a:lnTo>
                    <a:lnTo>
                      <a:pt x="13" y="39"/>
                    </a:lnTo>
                    <a:lnTo>
                      <a:pt x="11" y="36"/>
                    </a:lnTo>
                    <a:lnTo>
                      <a:pt x="11" y="28"/>
                    </a:lnTo>
                    <a:lnTo>
                      <a:pt x="14" y="22"/>
                    </a:lnTo>
                    <a:lnTo>
                      <a:pt x="13" y="20"/>
                    </a:lnTo>
                    <a:lnTo>
                      <a:pt x="14" y="17"/>
                    </a:lnTo>
                    <a:lnTo>
                      <a:pt x="13" y="14"/>
                    </a:lnTo>
                    <a:lnTo>
                      <a:pt x="14" y="9"/>
                    </a:lnTo>
                    <a:lnTo>
                      <a:pt x="17" y="4"/>
                    </a:lnTo>
                    <a:lnTo>
                      <a:pt x="19" y="1"/>
                    </a:lnTo>
                    <a:lnTo>
                      <a:pt x="22" y="0"/>
                    </a:lnTo>
                    <a:lnTo>
                      <a:pt x="27" y="4"/>
                    </a:lnTo>
                    <a:lnTo>
                      <a:pt x="29" y="6"/>
                    </a:lnTo>
                    <a:lnTo>
                      <a:pt x="27" y="10"/>
                    </a:lnTo>
                    <a:lnTo>
                      <a:pt x="29" y="12"/>
                    </a:lnTo>
                    <a:lnTo>
                      <a:pt x="30" y="14"/>
                    </a:lnTo>
                    <a:lnTo>
                      <a:pt x="34" y="13"/>
                    </a:lnTo>
                    <a:lnTo>
                      <a:pt x="35" y="11"/>
                    </a:lnTo>
                    <a:lnTo>
                      <a:pt x="40" y="12"/>
                    </a:lnTo>
                    <a:lnTo>
                      <a:pt x="42" y="15"/>
                    </a:lnTo>
                    <a:lnTo>
                      <a:pt x="46" y="17"/>
                    </a:lnTo>
                    <a:lnTo>
                      <a:pt x="50" y="17"/>
                    </a:lnTo>
                    <a:lnTo>
                      <a:pt x="5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4" name="Freeform 204">
                <a:extLst>
                  <a:ext uri="{FF2B5EF4-FFF2-40B4-BE49-F238E27FC236}">
                    <a16:creationId xmlns:a16="http://schemas.microsoft.com/office/drawing/2014/main" id="{0959FA0B-F398-4234-A33E-072CA889A979}"/>
                  </a:ext>
                </a:extLst>
              </p:cNvPr>
              <p:cNvSpPr>
                <a:spLocks/>
              </p:cNvSpPr>
              <p:nvPr/>
            </p:nvSpPr>
            <p:spPr bwMode="auto">
              <a:xfrm>
                <a:off x="4777" y="2670"/>
                <a:ext cx="29" cy="55"/>
              </a:xfrm>
              <a:custGeom>
                <a:avLst/>
                <a:gdLst>
                  <a:gd name="T0" fmla="*/ 11 w 29"/>
                  <a:gd name="T1" fmla="*/ 55 h 55"/>
                  <a:gd name="T2" fmla="*/ 14 w 29"/>
                  <a:gd name="T3" fmla="*/ 52 h 55"/>
                  <a:gd name="T4" fmla="*/ 18 w 29"/>
                  <a:gd name="T5" fmla="*/ 51 h 55"/>
                  <a:gd name="T6" fmla="*/ 21 w 29"/>
                  <a:gd name="T7" fmla="*/ 51 h 55"/>
                  <a:gd name="T8" fmla="*/ 27 w 29"/>
                  <a:gd name="T9" fmla="*/ 47 h 55"/>
                  <a:gd name="T10" fmla="*/ 29 w 29"/>
                  <a:gd name="T11" fmla="*/ 41 h 55"/>
                  <a:gd name="T12" fmla="*/ 29 w 29"/>
                  <a:gd name="T13" fmla="*/ 35 h 55"/>
                  <a:gd name="T14" fmla="*/ 28 w 29"/>
                  <a:gd name="T15" fmla="*/ 33 h 55"/>
                  <a:gd name="T16" fmla="*/ 28 w 29"/>
                  <a:gd name="T17" fmla="*/ 33 h 55"/>
                  <a:gd name="T18" fmla="*/ 27 w 29"/>
                  <a:gd name="T19" fmla="*/ 30 h 55"/>
                  <a:gd name="T20" fmla="*/ 24 w 29"/>
                  <a:gd name="T21" fmla="*/ 26 h 55"/>
                  <a:gd name="T22" fmla="*/ 22 w 29"/>
                  <a:gd name="T23" fmla="*/ 22 h 55"/>
                  <a:gd name="T24" fmla="*/ 20 w 29"/>
                  <a:gd name="T25" fmla="*/ 19 h 55"/>
                  <a:gd name="T26" fmla="*/ 18 w 29"/>
                  <a:gd name="T27" fmla="*/ 13 h 55"/>
                  <a:gd name="T28" fmla="*/ 15 w 29"/>
                  <a:gd name="T29" fmla="*/ 11 h 55"/>
                  <a:gd name="T30" fmla="*/ 12 w 29"/>
                  <a:gd name="T31" fmla="*/ 6 h 55"/>
                  <a:gd name="T32" fmla="*/ 4 w 29"/>
                  <a:gd name="T33" fmla="*/ 0 h 55"/>
                  <a:gd name="T34" fmla="*/ 3 w 29"/>
                  <a:gd name="T35" fmla="*/ 3 h 55"/>
                  <a:gd name="T36" fmla="*/ 6 w 29"/>
                  <a:gd name="T37" fmla="*/ 4 h 55"/>
                  <a:gd name="T38" fmla="*/ 9 w 29"/>
                  <a:gd name="T39" fmla="*/ 5 h 55"/>
                  <a:gd name="T40" fmla="*/ 9 w 29"/>
                  <a:gd name="T41" fmla="*/ 5 h 55"/>
                  <a:gd name="T42" fmla="*/ 6 w 29"/>
                  <a:gd name="T43" fmla="*/ 5 h 55"/>
                  <a:gd name="T44" fmla="*/ 4 w 29"/>
                  <a:gd name="T45" fmla="*/ 7 h 55"/>
                  <a:gd name="T46" fmla="*/ 4 w 29"/>
                  <a:gd name="T47" fmla="*/ 9 h 55"/>
                  <a:gd name="T48" fmla="*/ 2 w 29"/>
                  <a:gd name="T49" fmla="*/ 13 h 55"/>
                  <a:gd name="T50" fmla="*/ 3 w 29"/>
                  <a:gd name="T51" fmla="*/ 15 h 55"/>
                  <a:gd name="T52" fmla="*/ 2 w 29"/>
                  <a:gd name="T53" fmla="*/ 20 h 55"/>
                  <a:gd name="T54" fmla="*/ 1 w 29"/>
                  <a:gd name="T55" fmla="*/ 23 h 55"/>
                  <a:gd name="T56" fmla="*/ 1 w 29"/>
                  <a:gd name="T57" fmla="*/ 26 h 55"/>
                  <a:gd name="T58" fmla="*/ 0 w 29"/>
                  <a:gd name="T59" fmla="*/ 23 h 55"/>
                  <a:gd name="T60" fmla="*/ 0 w 29"/>
                  <a:gd name="T61" fmla="*/ 29 h 55"/>
                  <a:gd name="T62" fmla="*/ 1 w 29"/>
                  <a:gd name="T63" fmla="*/ 33 h 55"/>
                  <a:gd name="T64" fmla="*/ 1 w 29"/>
                  <a:gd name="T65" fmla="*/ 38 h 55"/>
                  <a:gd name="T66" fmla="*/ 1 w 29"/>
                  <a:gd name="T67" fmla="*/ 41 h 55"/>
                  <a:gd name="T68" fmla="*/ 3 w 29"/>
                  <a:gd name="T69" fmla="*/ 46 h 55"/>
                  <a:gd name="T70" fmla="*/ 3 w 29"/>
                  <a:gd name="T71" fmla="*/ 48 h 55"/>
                  <a:gd name="T72" fmla="*/ 5 w 29"/>
                  <a:gd name="T73" fmla="*/ 52 h 55"/>
                  <a:gd name="T74" fmla="*/ 9 w 29"/>
                  <a:gd name="T7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5">
                    <a:moveTo>
                      <a:pt x="9" y="54"/>
                    </a:moveTo>
                    <a:lnTo>
                      <a:pt x="11" y="55"/>
                    </a:lnTo>
                    <a:lnTo>
                      <a:pt x="13" y="54"/>
                    </a:lnTo>
                    <a:lnTo>
                      <a:pt x="14" y="52"/>
                    </a:lnTo>
                    <a:lnTo>
                      <a:pt x="17" y="51"/>
                    </a:lnTo>
                    <a:lnTo>
                      <a:pt x="18" y="51"/>
                    </a:lnTo>
                    <a:lnTo>
                      <a:pt x="21" y="51"/>
                    </a:lnTo>
                    <a:lnTo>
                      <a:pt x="21" y="51"/>
                    </a:lnTo>
                    <a:lnTo>
                      <a:pt x="27" y="47"/>
                    </a:lnTo>
                    <a:lnTo>
                      <a:pt x="27" y="47"/>
                    </a:lnTo>
                    <a:lnTo>
                      <a:pt x="28" y="43"/>
                    </a:lnTo>
                    <a:lnTo>
                      <a:pt x="29" y="41"/>
                    </a:lnTo>
                    <a:lnTo>
                      <a:pt x="29" y="39"/>
                    </a:lnTo>
                    <a:lnTo>
                      <a:pt x="29" y="35"/>
                    </a:lnTo>
                    <a:lnTo>
                      <a:pt x="28" y="33"/>
                    </a:lnTo>
                    <a:lnTo>
                      <a:pt x="28" y="33"/>
                    </a:lnTo>
                    <a:lnTo>
                      <a:pt x="28" y="33"/>
                    </a:lnTo>
                    <a:lnTo>
                      <a:pt x="28" y="33"/>
                    </a:lnTo>
                    <a:lnTo>
                      <a:pt x="28" y="32"/>
                    </a:lnTo>
                    <a:lnTo>
                      <a:pt x="27" y="30"/>
                    </a:lnTo>
                    <a:lnTo>
                      <a:pt x="27" y="30"/>
                    </a:lnTo>
                    <a:lnTo>
                      <a:pt x="24" y="26"/>
                    </a:lnTo>
                    <a:lnTo>
                      <a:pt x="23" y="25"/>
                    </a:lnTo>
                    <a:lnTo>
                      <a:pt x="22" y="22"/>
                    </a:lnTo>
                    <a:lnTo>
                      <a:pt x="20" y="20"/>
                    </a:lnTo>
                    <a:lnTo>
                      <a:pt x="20" y="19"/>
                    </a:lnTo>
                    <a:lnTo>
                      <a:pt x="19" y="16"/>
                    </a:lnTo>
                    <a:lnTo>
                      <a:pt x="18" y="13"/>
                    </a:lnTo>
                    <a:lnTo>
                      <a:pt x="15" y="13"/>
                    </a:lnTo>
                    <a:lnTo>
                      <a:pt x="15" y="11"/>
                    </a:lnTo>
                    <a:lnTo>
                      <a:pt x="14" y="8"/>
                    </a:lnTo>
                    <a:lnTo>
                      <a:pt x="12" y="6"/>
                    </a:lnTo>
                    <a:lnTo>
                      <a:pt x="6" y="3"/>
                    </a:lnTo>
                    <a:lnTo>
                      <a:pt x="4" y="0"/>
                    </a:lnTo>
                    <a:lnTo>
                      <a:pt x="3" y="0"/>
                    </a:lnTo>
                    <a:lnTo>
                      <a:pt x="3" y="3"/>
                    </a:lnTo>
                    <a:lnTo>
                      <a:pt x="6" y="4"/>
                    </a:lnTo>
                    <a:lnTo>
                      <a:pt x="6" y="4"/>
                    </a:lnTo>
                    <a:lnTo>
                      <a:pt x="9" y="5"/>
                    </a:lnTo>
                    <a:lnTo>
                      <a:pt x="9" y="5"/>
                    </a:lnTo>
                    <a:lnTo>
                      <a:pt x="10" y="5"/>
                    </a:lnTo>
                    <a:lnTo>
                      <a:pt x="9" y="5"/>
                    </a:lnTo>
                    <a:lnTo>
                      <a:pt x="9" y="5"/>
                    </a:lnTo>
                    <a:lnTo>
                      <a:pt x="6" y="5"/>
                    </a:lnTo>
                    <a:lnTo>
                      <a:pt x="4" y="4"/>
                    </a:lnTo>
                    <a:lnTo>
                      <a:pt x="4" y="7"/>
                    </a:lnTo>
                    <a:lnTo>
                      <a:pt x="5" y="9"/>
                    </a:lnTo>
                    <a:lnTo>
                      <a:pt x="4" y="9"/>
                    </a:lnTo>
                    <a:lnTo>
                      <a:pt x="3" y="12"/>
                    </a:lnTo>
                    <a:lnTo>
                      <a:pt x="2" y="13"/>
                    </a:lnTo>
                    <a:lnTo>
                      <a:pt x="2" y="15"/>
                    </a:lnTo>
                    <a:lnTo>
                      <a:pt x="3" y="15"/>
                    </a:lnTo>
                    <a:lnTo>
                      <a:pt x="2" y="19"/>
                    </a:lnTo>
                    <a:lnTo>
                      <a:pt x="2" y="20"/>
                    </a:lnTo>
                    <a:lnTo>
                      <a:pt x="1" y="22"/>
                    </a:lnTo>
                    <a:lnTo>
                      <a:pt x="1" y="23"/>
                    </a:lnTo>
                    <a:lnTo>
                      <a:pt x="1" y="25"/>
                    </a:lnTo>
                    <a:lnTo>
                      <a:pt x="1" y="26"/>
                    </a:lnTo>
                    <a:lnTo>
                      <a:pt x="0" y="26"/>
                    </a:lnTo>
                    <a:lnTo>
                      <a:pt x="0" y="23"/>
                    </a:lnTo>
                    <a:lnTo>
                      <a:pt x="0" y="26"/>
                    </a:lnTo>
                    <a:lnTo>
                      <a:pt x="0" y="29"/>
                    </a:lnTo>
                    <a:lnTo>
                      <a:pt x="1" y="31"/>
                    </a:lnTo>
                    <a:lnTo>
                      <a:pt x="1" y="33"/>
                    </a:lnTo>
                    <a:lnTo>
                      <a:pt x="1" y="35"/>
                    </a:lnTo>
                    <a:lnTo>
                      <a:pt x="1" y="38"/>
                    </a:lnTo>
                    <a:lnTo>
                      <a:pt x="2" y="40"/>
                    </a:lnTo>
                    <a:lnTo>
                      <a:pt x="1" y="41"/>
                    </a:lnTo>
                    <a:lnTo>
                      <a:pt x="2" y="43"/>
                    </a:lnTo>
                    <a:lnTo>
                      <a:pt x="3" y="46"/>
                    </a:lnTo>
                    <a:lnTo>
                      <a:pt x="3" y="47"/>
                    </a:lnTo>
                    <a:lnTo>
                      <a:pt x="3" y="48"/>
                    </a:lnTo>
                    <a:lnTo>
                      <a:pt x="4" y="50"/>
                    </a:lnTo>
                    <a:lnTo>
                      <a:pt x="5" y="52"/>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505" name="Freeform 205">
                <a:extLst>
                  <a:ext uri="{FF2B5EF4-FFF2-40B4-BE49-F238E27FC236}">
                    <a16:creationId xmlns:a16="http://schemas.microsoft.com/office/drawing/2014/main" id="{E56E9B39-0AE2-47F1-9CBF-E88886BD4DC5}"/>
                  </a:ext>
                </a:extLst>
              </p:cNvPr>
              <p:cNvSpPr>
                <a:spLocks/>
              </p:cNvSpPr>
              <p:nvPr/>
            </p:nvSpPr>
            <p:spPr bwMode="auto">
              <a:xfrm>
                <a:off x="4488" y="2132"/>
                <a:ext cx="10" cy="23"/>
              </a:xfrm>
              <a:custGeom>
                <a:avLst/>
                <a:gdLst>
                  <a:gd name="T0" fmla="*/ 4 w 10"/>
                  <a:gd name="T1" fmla="*/ 3 h 23"/>
                  <a:gd name="T2" fmla="*/ 5 w 10"/>
                  <a:gd name="T3" fmla="*/ 3 h 23"/>
                  <a:gd name="T4" fmla="*/ 6 w 10"/>
                  <a:gd name="T5" fmla="*/ 3 h 23"/>
                  <a:gd name="T6" fmla="*/ 8 w 10"/>
                  <a:gd name="T7" fmla="*/ 3 h 23"/>
                  <a:gd name="T8" fmla="*/ 9 w 10"/>
                  <a:gd name="T9" fmla="*/ 6 h 23"/>
                  <a:gd name="T10" fmla="*/ 9 w 10"/>
                  <a:gd name="T11" fmla="*/ 8 h 23"/>
                  <a:gd name="T12" fmla="*/ 9 w 10"/>
                  <a:gd name="T13" fmla="*/ 7 h 23"/>
                  <a:gd name="T14" fmla="*/ 9 w 10"/>
                  <a:gd name="T15" fmla="*/ 6 h 23"/>
                  <a:gd name="T16" fmla="*/ 9 w 10"/>
                  <a:gd name="T17" fmla="*/ 4 h 23"/>
                  <a:gd name="T18" fmla="*/ 10 w 10"/>
                  <a:gd name="T19" fmla="*/ 4 h 23"/>
                  <a:gd name="T20" fmla="*/ 10 w 10"/>
                  <a:gd name="T21" fmla="*/ 7 h 23"/>
                  <a:gd name="T22" fmla="*/ 10 w 10"/>
                  <a:gd name="T23" fmla="*/ 12 h 23"/>
                  <a:gd name="T24" fmla="*/ 9 w 10"/>
                  <a:gd name="T25" fmla="*/ 14 h 23"/>
                  <a:gd name="T26" fmla="*/ 8 w 10"/>
                  <a:gd name="T27" fmla="*/ 16 h 23"/>
                  <a:gd name="T28" fmla="*/ 6 w 10"/>
                  <a:gd name="T29" fmla="*/ 17 h 23"/>
                  <a:gd name="T30" fmla="*/ 6 w 10"/>
                  <a:gd name="T31" fmla="*/ 16 h 23"/>
                  <a:gd name="T32" fmla="*/ 6 w 10"/>
                  <a:gd name="T33" fmla="*/ 19 h 23"/>
                  <a:gd name="T34" fmla="*/ 8 w 10"/>
                  <a:gd name="T35" fmla="*/ 22 h 23"/>
                  <a:gd name="T36" fmla="*/ 6 w 10"/>
                  <a:gd name="T37" fmla="*/ 20 h 23"/>
                  <a:gd name="T38" fmla="*/ 5 w 10"/>
                  <a:gd name="T39" fmla="*/ 21 h 23"/>
                  <a:gd name="T40" fmla="*/ 4 w 10"/>
                  <a:gd name="T41" fmla="*/ 21 h 23"/>
                  <a:gd name="T42" fmla="*/ 4 w 10"/>
                  <a:gd name="T43" fmla="*/ 22 h 23"/>
                  <a:gd name="T44" fmla="*/ 2 w 10"/>
                  <a:gd name="T45" fmla="*/ 23 h 23"/>
                  <a:gd name="T46" fmla="*/ 1 w 10"/>
                  <a:gd name="T47" fmla="*/ 21 h 23"/>
                  <a:gd name="T48" fmla="*/ 1 w 10"/>
                  <a:gd name="T49" fmla="*/ 20 h 23"/>
                  <a:gd name="T50" fmla="*/ 1 w 10"/>
                  <a:gd name="T51" fmla="*/ 19 h 23"/>
                  <a:gd name="T52" fmla="*/ 0 w 10"/>
                  <a:gd name="T53" fmla="*/ 19 h 23"/>
                  <a:gd name="T54" fmla="*/ 0 w 10"/>
                  <a:gd name="T55" fmla="*/ 17 h 23"/>
                  <a:gd name="T56" fmla="*/ 1 w 10"/>
                  <a:gd name="T57" fmla="*/ 19 h 23"/>
                  <a:gd name="T58" fmla="*/ 2 w 10"/>
                  <a:gd name="T59" fmla="*/ 19 h 23"/>
                  <a:gd name="T60" fmla="*/ 3 w 10"/>
                  <a:gd name="T61" fmla="*/ 20 h 23"/>
                  <a:gd name="T62" fmla="*/ 3 w 10"/>
                  <a:gd name="T63" fmla="*/ 17 h 23"/>
                  <a:gd name="T64" fmla="*/ 2 w 10"/>
                  <a:gd name="T65" fmla="*/ 16 h 23"/>
                  <a:gd name="T66" fmla="*/ 1 w 10"/>
                  <a:gd name="T67" fmla="*/ 17 h 23"/>
                  <a:gd name="T68" fmla="*/ 1 w 10"/>
                  <a:gd name="T69" fmla="*/ 15 h 23"/>
                  <a:gd name="T70" fmla="*/ 2 w 10"/>
                  <a:gd name="T71" fmla="*/ 14 h 23"/>
                  <a:gd name="T72" fmla="*/ 2 w 10"/>
                  <a:gd name="T73" fmla="*/ 13 h 23"/>
                  <a:gd name="T74" fmla="*/ 3 w 10"/>
                  <a:gd name="T75" fmla="*/ 13 h 23"/>
                  <a:gd name="T76" fmla="*/ 3 w 10"/>
                  <a:gd name="T77" fmla="*/ 12 h 23"/>
                  <a:gd name="T78" fmla="*/ 2 w 10"/>
                  <a:gd name="T79" fmla="*/ 13 h 23"/>
                  <a:gd name="T80" fmla="*/ 1 w 10"/>
                  <a:gd name="T81" fmla="*/ 13 h 23"/>
                  <a:gd name="T82" fmla="*/ 0 w 10"/>
                  <a:gd name="T83" fmla="*/ 12 h 23"/>
                  <a:gd name="T84" fmla="*/ 1 w 10"/>
                  <a:gd name="T85" fmla="*/ 12 h 23"/>
                  <a:gd name="T86" fmla="*/ 2 w 10"/>
                  <a:gd name="T87" fmla="*/ 11 h 23"/>
                  <a:gd name="T88" fmla="*/ 1 w 10"/>
                  <a:gd name="T89" fmla="*/ 10 h 23"/>
                  <a:gd name="T90" fmla="*/ 1 w 10"/>
                  <a:gd name="T91" fmla="*/ 8 h 23"/>
                  <a:gd name="T92" fmla="*/ 1 w 10"/>
                  <a:gd name="T93" fmla="*/ 7 h 23"/>
                  <a:gd name="T94" fmla="*/ 1 w 10"/>
                  <a:gd name="T95" fmla="*/ 6 h 23"/>
                  <a:gd name="T96" fmla="*/ 1 w 10"/>
                  <a:gd name="T97" fmla="*/ 5 h 23"/>
                  <a:gd name="T98" fmla="*/ 2 w 10"/>
                  <a:gd name="T99" fmla="*/ 4 h 23"/>
                  <a:gd name="T100" fmla="*/ 3 w 10"/>
                  <a:gd name="T101" fmla="*/ 3 h 23"/>
                  <a:gd name="T102" fmla="*/ 4 w 10"/>
                  <a:gd name="T103" fmla="*/ 3 h 23"/>
                  <a:gd name="T104" fmla="*/ 3 w 10"/>
                  <a:gd name="T105" fmla="*/ 2 h 23"/>
                  <a:gd name="T106" fmla="*/ 3 w 10"/>
                  <a:gd name="T10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23">
                    <a:moveTo>
                      <a:pt x="4" y="0"/>
                    </a:moveTo>
                    <a:lnTo>
                      <a:pt x="4" y="0"/>
                    </a:lnTo>
                    <a:lnTo>
                      <a:pt x="4" y="3"/>
                    </a:lnTo>
                    <a:lnTo>
                      <a:pt x="4" y="3"/>
                    </a:lnTo>
                    <a:lnTo>
                      <a:pt x="4" y="3"/>
                    </a:lnTo>
                    <a:lnTo>
                      <a:pt x="5" y="3"/>
                    </a:lnTo>
                    <a:lnTo>
                      <a:pt x="5" y="3"/>
                    </a:lnTo>
                    <a:lnTo>
                      <a:pt x="5" y="3"/>
                    </a:lnTo>
                    <a:lnTo>
                      <a:pt x="5" y="3"/>
                    </a:lnTo>
                    <a:lnTo>
                      <a:pt x="5" y="3"/>
                    </a:lnTo>
                    <a:lnTo>
                      <a:pt x="5" y="3"/>
                    </a:lnTo>
                    <a:lnTo>
                      <a:pt x="6" y="3"/>
                    </a:lnTo>
                    <a:lnTo>
                      <a:pt x="6" y="3"/>
                    </a:lnTo>
                    <a:lnTo>
                      <a:pt x="8" y="3"/>
                    </a:lnTo>
                    <a:lnTo>
                      <a:pt x="8" y="3"/>
                    </a:lnTo>
                    <a:lnTo>
                      <a:pt x="8" y="3"/>
                    </a:lnTo>
                    <a:lnTo>
                      <a:pt x="8" y="3"/>
                    </a:lnTo>
                    <a:lnTo>
                      <a:pt x="8" y="3"/>
                    </a:lnTo>
                    <a:lnTo>
                      <a:pt x="9" y="3"/>
                    </a:lnTo>
                    <a:lnTo>
                      <a:pt x="9" y="6"/>
                    </a:lnTo>
                    <a:lnTo>
                      <a:pt x="8" y="6"/>
                    </a:lnTo>
                    <a:lnTo>
                      <a:pt x="9" y="7"/>
                    </a:lnTo>
                    <a:lnTo>
                      <a:pt x="9" y="7"/>
                    </a:lnTo>
                    <a:lnTo>
                      <a:pt x="9" y="8"/>
                    </a:lnTo>
                    <a:lnTo>
                      <a:pt x="9" y="8"/>
                    </a:lnTo>
                    <a:lnTo>
                      <a:pt x="9" y="8"/>
                    </a:lnTo>
                    <a:lnTo>
                      <a:pt x="9" y="8"/>
                    </a:lnTo>
                    <a:lnTo>
                      <a:pt x="9" y="7"/>
                    </a:lnTo>
                    <a:lnTo>
                      <a:pt x="9" y="7"/>
                    </a:lnTo>
                    <a:lnTo>
                      <a:pt x="9" y="6"/>
                    </a:lnTo>
                    <a:lnTo>
                      <a:pt x="9" y="6"/>
                    </a:lnTo>
                    <a:lnTo>
                      <a:pt x="9" y="6"/>
                    </a:lnTo>
                    <a:lnTo>
                      <a:pt x="9" y="5"/>
                    </a:lnTo>
                    <a:lnTo>
                      <a:pt x="9" y="5"/>
                    </a:lnTo>
                    <a:lnTo>
                      <a:pt x="9" y="5"/>
                    </a:lnTo>
                    <a:lnTo>
                      <a:pt x="9" y="4"/>
                    </a:lnTo>
                    <a:lnTo>
                      <a:pt x="9" y="4"/>
                    </a:lnTo>
                    <a:lnTo>
                      <a:pt x="9" y="4"/>
                    </a:lnTo>
                    <a:lnTo>
                      <a:pt x="10" y="4"/>
                    </a:lnTo>
                    <a:lnTo>
                      <a:pt x="10" y="4"/>
                    </a:lnTo>
                    <a:lnTo>
                      <a:pt x="10" y="5"/>
                    </a:lnTo>
                    <a:lnTo>
                      <a:pt x="10" y="6"/>
                    </a:lnTo>
                    <a:lnTo>
                      <a:pt x="10" y="6"/>
                    </a:lnTo>
                    <a:lnTo>
                      <a:pt x="10" y="7"/>
                    </a:lnTo>
                    <a:lnTo>
                      <a:pt x="10" y="7"/>
                    </a:lnTo>
                    <a:lnTo>
                      <a:pt x="10" y="8"/>
                    </a:lnTo>
                    <a:lnTo>
                      <a:pt x="10" y="8"/>
                    </a:lnTo>
                    <a:lnTo>
                      <a:pt x="10" y="12"/>
                    </a:lnTo>
                    <a:lnTo>
                      <a:pt x="10" y="12"/>
                    </a:lnTo>
                    <a:lnTo>
                      <a:pt x="10" y="13"/>
                    </a:lnTo>
                    <a:lnTo>
                      <a:pt x="10" y="13"/>
                    </a:lnTo>
                    <a:lnTo>
                      <a:pt x="9" y="14"/>
                    </a:lnTo>
                    <a:lnTo>
                      <a:pt x="9" y="14"/>
                    </a:lnTo>
                    <a:lnTo>
                      <a:pt x="9" y="15"/>
                    </a:lnTo>
                    <a:lnTo>
                      <a:pt x="8" y="15"/>
                    </a:lnTo>
                    <a:lnTo>
                      <a:pt x="8" y="16"/>
                    </a:lnTo>
                    <a:lnTo>
                      <a:pt x="8" y="16"/>
                    </a:lnTo>
                    <a:lnTo>
                      <a:pt x="8" y="17"/>
                    </a:lnTo>
                    <a:lnTo>
                      <a:pt x="8" y="17"/>
                    </a:lnTo>
                    <a:lnTo>
                      <a:pt x="6" y="17"/>
                    </a:lnTo>
                    <a:lnTo>
                      <a:pt x="6" y="17"/>
                    </a:lnTo>
                    <a:lnTo>
                      <a:pt x="6" y="17"/>
                    </a:lnTo>
                    <a:lnTo>
                      <a:pt x="6" y="17"/>
                    </a:lnTo>
                    <a:lnTo>
                      <a:pt x="6" y="16"/>
                    </a:lnTo>
                    <a:lnTo>
                      <a:pt x="6" y="16"/>
                    </a:lnTo>
                    <a:lnTo>
                      <a:pt x="6" y="17"/>
                    </a:lnTo>
                    <a:lnTo>
                      <a:pt x="6" y="17"/>
                    </a:lnTo>
                    <a:lnTo>
                      <a:pt x="6" y="19"/>
                    </a:lnTo>
                    <a:lnTo>
                      <a:pt x="6" y="20"/>
                    </a:lnTo>
                    <a:lnTo>
                      <a:pt x="6" y="20"/>
                    </a:lnTo>
                    <a:lnTo>
                      <a:pt x="8" y="21"/>
                    </a:lnTo>
                    <a:lnTo>
                      <a:pt x="8" y="22"/>
                    </a:lnTo>
                    <a:lnTo>
                      <a:pt x="6" y="22"/>
                    </a:lnTo>
                    <a:lnTo>
                      <a:pt x="6" y="21"/>
                    </a:lnTo>
                    <a:lnTo>
                      <a:pt x="6" y="21"/>
                    </a:lnTo>
                    <a:lnTo>
                      <a:pt x="6" y="20"/>
                    </a:lnTo>
                    <a:lnTo>
                      <a:pt x="6" y="21"/>
                    </a:lnTo>
                    <a:lnTo>
                      <a:pt x="6" y="21"/>
                    </a:lnTo>
                    <a:lnTo>
                      <a:pt x="6" y="21"/>
                    </a:lnTo>
                    <a:lnTo>
                      <a:pt x="5" y="21"/>
                    </a:lnTo>
                    <a:lnTo>
                      <a:pt x="5" y="21"/>
                    </a:lnTo>
                    <a:lnTo>
                      <a:pt x="5" y="20"/>
                    </a:lnTo>
                    <a:lnTo>
                      <a:pt x="4" y="20"/>
                    </a:lnTo>
                    <a:lnTo>
                      <a:pt x="4" y="21"/>
                    </a:lnTo>
                    <a:lnTo>
                      <a:pt x="4" y="21"/>
                    </a:lnTo>
                    <a:lnTo>
                      <a:pt x="4" y="21"/>
                    </a:lnTo>
                    <a:lnTo>
                      <a:pt x="4" y="22"/>
                    </a:lnTo>
                    <a:lnTo>
                      <a:pt x="4" y="22"/>
                    </a:lnTo>
                    <a:lnTo>
                      <a:pt x="4" y="23"/>
                    </a:lnTo>
                    <a:lnTo>
                      <a:pt x="4" y="23"/>
                    </a:lnTo>
                    <a:lnTo>
                      <a:pt x="4" y="23"/>
                    </a:lnTo>
                    <a:lnTo>
                      <a:pt x="2" y="23"/>
                    </a:lnTo>
                    <a:lnTo>
                      <a:pt x="2" y="23"/>
                    </a:lnTo>
                    <a:lnTo>
                      <a:pt x="1" y="23"/>
                    </a:lnTo>
                    <a:lnTo>
                      <a:pt x="1" y="22"/>
                    </a:lnTo>
                    <a:lnTo>
                      <a:pt x="1" y="21"/>
                    </a:lnTo>
                    <a:lnTo>
                      <a:pt x="1" y="21"/>
                    </a:lnTo>
                    <a:lnTo>
                      <a:pt x="1" y="21"/>
                    </a:lnTo>
                    <a:lnTo>
                      <a:pt x="1" y="20"/>
                    </a:lnTo>
                    <a:lnTo>
                      <a:pt x="1" y="20"/>
                    </a:lnTo>
                    <a:lnTo>
                      <a:pt x="1" y="20"/>
                    </a:lnTo>
                    <a:lnTo>
                      <a:pt x="1" y="20"/>
                    </a:lnTo>
                    <a:lnTo>
                      <a:pt x="1" y="19"/>
                    </a:lnTo>
                    <a:lnTo>
                      <a:pt x="1" y="19"/>
                    </a:lnTo>
                    <a:lnTo>
                      <a:pt x="0" y="19"/>
                    </a:lnTo>
                    <a:lnTo>
                      <a:pt x="0" y="19"/>
                    </a:lnTo>
                    <a:lnTo>
                      <a:pt x="0" y="19"/>
                    </a:lnTo>
                    <a:lnTo>
                      <a:pt x="0" y="19"/>
                    </a:lnTo>
                    <a:lnTo>
                      <a:pt x="0" y="19"/>
                    </a:lnTo>
                    <a:lnTo>
                      <a:pt x="0" y="17"/>
                    </a:lnTo>
                    <a:lnTo>
                      <a:pt x="0" y="17"/>
                    </a:lnTo>
                    <a:lnTo>
                      <a:pt x="0" y="17"/>
                    </a:lnTo>
                    <a:lnTo>
                      <a:pt x="0" y="17"/>
                    </a:lnTo>
                    <a:lnTo>
                      <a:pt x="0" y="17"/>
                    </a:lnTo>
                    <a:lnTo>
                      <a:pt x="0" y="19"/>
                    </a:lnTo>
                    <a:lnTo>
                      <a:pt x="1" y="19"/>
                    </a:lnTo>
                    <a:lnTo>
                      <a:pt x="2" y="19"/>
                    </a:lnTo>
                    <a:lnTo>
                      <a:pt x="2" y="19"/>
                    </a:lnTo>
                    <a:lnTo>
                      <a:pt x="2" y="19"/>
                    </a:lnTo>
                    <a:lnTo>
                      <a:pt x="2" y="19"/>
                    </a:lnTo>
                    <a:lnTo>
                      <a:pt x="2" y="20"/>
                    </a:lnTo>
                    <a:lnTo>
                      <a:pt x="2" y="20"/>
                    </a:lnTo>
                    <a:lnTo>
                      <a:pt x="2" y="20"/>
                    </a:lnTo>
                    <a:lnTo>
                      <a:pt x="3" y="20"/>
                    </a:lnTo>
                    <a:lnTo>
                      <a:pt x="3" y="20"/>
                    </a:lnTo>
                    <a:lnTo>
                      <a:pt x="3" y="19"/>
                    </a:lnTo>
                    <a:lnTo>
                      <a:pt x="3" y="17"/>
                    </a:lnTo>
                    <a:lnTo>
                      <a:pt x="3" y="17"/>
                    </a:lnTo>
                    <a:lnTo>
                      <a:pt x="3" y="16"/>
                    </a:lnTo>
                    <a:lnTo>
                      <a:pt x="3" y="16"/>
                    </a:lnTo>
                    <a:lnTo>
                      <a:pt x="2" y="16"/>
                    </a:lnTo>
                    <a:lnTo>
                      <a:pt x="2" y="16"/>
                    </a:lnTo>
                    <a:lnTo>
                      <a:pt x="2" y="16"/>
                    </a:lnTo>
                    <a:lnTo>
                      <a:pt x="2" y="16"/>
                    </a:lnTo>
                    <a:lnTo>
                      <a:pt x="2" y="17"/>
                    </a:lnTo>
                    <a:lnTo>
                      <a:pt x="1" y="17"/>
                    </a:lnTo>
                    <a:lnTo>
                      <a:pt x="1" y="16"/>
                    </a:lnTo>
                    <a:lnTo>
                      <a:pt x="1" y="16"/>
                    </a:lnTo>
                    <a:lnTo>
                      <a:pt x="1" y="15"/>
                    </a:lnTo>
                    <a:lnTo>
                      <a:pt x="1" y="15"/>
                    </a:lnTo>
                    <a:lnTo>
                      <a:pt x="1" y="15"/>
                    </a:lnTo>
                    <a:lnTo>
                      <a:pt x="2" y="15"/>
                    </a:lnTo>
                    <a:lnTo>
                      <a:pt x="2" y="14"/>
                    </a:lnTo>
                    <a:lnTo>
                      <a:pt x="2" y="14"/>
                    </a:lnTo>
                    <a:lnTo>
                      <a:pt x="2" y="14"/>
                    </a:lnTo>
                    <a:lnTo>
                      <a:pt x="2" y="14"/>
                    </a:lnTo>
                    <a:lnTo>
                      <a:pt x="2" y="13"/>
                    </a:lnTo>
                    <a:lnTo>
                      <a:pt x="2" y="13"/>
                    </a:lnTo>
                    <a:lnTo>
                      <a:pt x="3" y="13"/>
                    </a:lnTo>
                    <a:lnTo>
                      <a:pt x="3" y="13"/>
                    </a:lnTo>
                    <a:lnTo>
                      <a:pt x="3" y="13"/>
                    </a:lnTo>
                    <a:lnTo>
                      <a:pt x="3" y="13"/>
                    </a:lnTo>
                    <a:lnTo>
                      <a:pt x="3" y="12"/>
                    </a:lnTo>
                    <a:lnTo>
                      <a:pt x="4" y="12"/>
                    </a:lnTo>
                    <a:lnTo>
                      <a:pt x="4" y="12"/>
                    </a:lnTo>
                    <a:lnTo>
                      <a:pt x="3" y="12"/>
                    </a:lnTo>
                    <a:lnTo>
                      <a:pt x="3" y="12"/>
                    </a:lnTo>
                    <a:lnTo>
                      <a:pt x="2" y="12"/>
                    </a:lnTo>
                    <a:lnTo>
                      <a:pt x="2" y="12"/>
                    </a:lnTo>
                    <a:lnTo>
                      <a:pt x="2" y="13"/>
                    </a:lnTo>
                    <a:lnTo>
                      <a:pt x="2" y="13"/>
                    </a:lnTo>
                    <a:lnTo>
                      <a:pt x="1" y="13"/>
                    </a:lnTo>
                    <a:lnTo>
                      <a:pt x="1" y="13"/>
                    </a:lnTo>
                    <a:lnTo>
                      <a:pt x="1" y="13"/>
                    </a:lnTo>
                    <a:lnTo>
                      <a:pt x="0" y="13"/>
                    </a:lnTo>
                    <a:lnTo>
                      <a:pt x="0" y="13"/>
                    </a:lnTo>
                    <a:lnTo>
                      <a:pt x="0" y="13"/>
                    </a:lnTo>
                    <a:lnTo>
                      <a:pt x="0" y="12"/>
                    </a:lnTo>
                    <a:lnTo>
                      <a:pt x="0" y="12"/>
                    </a:lnTo>
                    <a:lnTo>
                      <a:pt x="0" y="12"/>
                    </a:lnTo>
                    <a:lnTo>
                      <a:pt x="1" y="12"/>
                    </a:lnTo>
                    <a:lnTo>
                      <a:pt x="1" y="12"/>
                    </a:lnTo>
                    <a:lnTo>
                      <a:pt x="1" y="11"/>
                    </a:lnTo>
                    <a:lnTo>
                      <a:pt x="2" y="11"/>
                    </a:lnTo>
                    <a:lnTo>
                      <a:pt x="2" y="11"/>
                    </a:lnTo>
                    <a:lnTo>
                      <a:pt x="2" y="11"/>
                    </a:lnTo>
                    <a:lnTo>
                      <a:pt x="2" y="10"/>
                    </a:lnTo>
                    <a:lnTo>
                      <a:pt x="2" y="10"/>
                    </a:lnTo>
                    <a:lnTo>
                      <a:pt x="2" y="10"/>
                    </a:lnTo>
                    <a:lnTo>
                      <a:pt x="1" y="10"/>
                    </a:lnTo>
                    <a:lnTo>
                      <a:pt x="1" y="10"/>
                    </a:lnTo>
                    <a:lnTo>
                      <a:pt x="1" y="8"/>
                    </a:lnTo>
                    <a:lnTo>
                      <a:pt x="1" y="8"/>
                    </a:lnTo>
                    <a:lnTo>
                      <a:pt x="1" y="8"/>
                    </a:lnTo>
                    <a:lnTo>
                      <a:pt x="1" y="8"/>
                    </a:lnTo>
                    <a:lnTo>
                      <a:pt x="1" y="7"/>
                    </a:lnTo>
                    <a:lnTo>
                      <a:pt x="1" y="7"/>
                    </a:lnTo>
                    <a:lnTo>
                      <a:pt x="1" y="7"/>
                    </a:lnTo>
                    <a:lnTo>
                      <a:pt x="1" y="6"/>
                    </a:lnTo>
                    <a:lnTo>
                      <a:pt x="1" y="6"/>
                    </a:lnTo>
                    <a:lnTo>
                      <a:pt x="1" y="6"/>
                    </a:lnTo>
                    <a:lnTo>
                      <a:pt x="1" y="6"/>
                    </a:lnTo>
                    <a:lnTo>
                      <a:pt x="1" y="6"/>
                    </a:lnTo>
                    <a:lnTo>
                      <a:pt x="1" y="6"/>
                    </a:lnTo>
                    <a:lnTo>
                      <a:pt x="1" y="5"/>
                    </a:lnTo>
                    <a:lnTo>
                      <a:pt x="1" y="5"/>
                    </a:lnTo>
                    <a:lnTo>
                      <a:pt x="2" y="5"/>
                    </a:lnTo>
                    <a:lnTo>
                      <a:pt x="2" y="4"/>
                    </a:lnTo>
                    <a:lnTo>
                      <a:pt x="2" y="4"/>
                    </a:lnTo>
                    <a:lnTo>
                      <a:pt x="2" y="4"/>
                    </a:lnTo>
                    <a:lnTo>
                      <a:pt x="3" y="3"/>
                    </a:lnTo>
                    <a:lnTo>
                      <a:pt x="3" y="3"/>
                    </a:lnTo>
                    <a:lnTo>
                      <a:pt x="3" y="3"/>
                    </a:lnTo>
                    <a:lnTo>
                      <a:pt x="3" y="3"/>
                    </a:lnTo>
                    <a:lnTo>
                      <a:pt x="4" y="3"/>
                    </a:lnTo>
                    <a:lnTo>
                      <a:pt x="4" y="3"/>
                    </a:lnTo>
                    <a:lnTo>
                      <a:pt x="4" y="3"/>
                    </a:lnTo>
                    <a:lnTo>
                      <a:pt x="4" y="3"/>
                    </a:lnTo>
                    <a:lnTo>
                      <a:pt x="3" y="3"/>
                    </a:lnTo>
                    <a:lnTo>
                      <a:pt x="3" y="3"/>
                    </a:lnTo>
                    <a:lnTo>
                      <a:pt x="3" y="3"/>
                    </a:lnTo>
                    <a:lnTo>
                      <a:pt x="3" y="2"/>
                    </a:lnTo>
                    <a:lnTo>
                      <a:pt x="3" y="2"/>
                    </a:lnTo>
                    <a:lnTo>
                      <a:pt x="3" y="2"/>
                    </a:lnTo>
                    <a:lnTo>
                      <a:pt x="3" y="0"/>
                    </a:lnTo>
                    <a:lnTo>
                      <a:pt x="3"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grpSp>
        <p:sp>
          <p:nvSpPr>
            <p:cNvPr id="273" name="Freeform 207">
              <a:extLst>
                <a:ext uri="{FF2B5EF4-FFF2-40B4-BE49-F238E27FC236}">
                  <a16:creationId xmlns:a16="http://schemas.microsoft.com/office/drawing/2014/main" id="{A3711CAF-74FF-4306-B469-2E3742EF79D9}"/>
                </a:ext>
              </a:extLst>
            </p:cNvPr>
            <p:cNvSpPr>
              <a:spLocks noEditPoints="1"/>
            </p:cNvSpPr>
            <p:nvPr/>
          </p:nvSpPr>
          <p:spPr bwMode="auto">
            <a:xfrm>
              <a:off x="3851275" y="2009775"/>
              <a:ext cx="671512" cy="342900"/>
            </a:xfrm>
            <a:custGeom>
              <a:avLst/>
              <a:gdLst>
                <a:gd name="T0" fmla="*/ 381 w 423"/>
                <a:gd name="T1" fmla="*/ 10 h 216"/>
                <a:gd name="T2" fmla="*/ 322 w 423"/>
                <a:gd name="T3" fmla="*/ 16 h 216"/>
                <a:gd name="T4" fmla="*/ 317 w 423"/>
                <a:gd name="T5" fmla="*/ 5 h 216"/>
                <a:gd name="T6" fmla="*/ 267 w 423"/>
                <a:gd name="T7" fmla="*/ 1 h 216"/>
                <a:gd name="T8" fmla="*/ 230 w 423"/>
                <a:gd name="T9" fmla="*/ 2 h 216"/>
                <a:gd name="T10" fmla="*/ 215 w 423"/>
                <a:gd name="T11" fmla="*/ 22 h 216"/>
                <a:gd name="T12" fmla="*/ 162 w 423"/>
                <a:gd name="T13" fmla="*/ 6 h 216"/>
                <a:gd name="T14" fmla="*/ 151 w 423"/>
                <a:gd name="T15" fmla="*/ 10 h 216"/>
                <a:gd name="T16" fmla="*/ 133 w 423"/>
                <a:gd name="T17" fmla="*/ 22 h 216"/>
                <a:gd name="T18" fmla="*/ 164 w 423"/>
                <a:gd name="T19" fmla="*/ 40 h 216"/>
                <a:gd name="T20" fmla="*/ 127 w 423"/>
                <a:gd name="T21" fmla="*/ 35 h 216"/>
                <a:gd name="T22" fmla="*/ 87 w 423"/>
                <a:gd name="T23" fmla="*/ 28 h 216"/>
                <a:gd name="T24" fmla="*/ 86 w 423"/>
                <a:gd name="T25" fmla="*/ 40 h 216"/>
                <a:gd name="T26" fmla="*/ 37 w 423"/>
                <a:gd name="T27" fmla="*/ 40 h 216"/>
                <a:gd name="T28" fmla="*/ 15 w 423"/>
                <a:gd name="T29" fmla="*/ 50 h 216"/>
                <a:gd name="T30" fmla="*/ 42 w 423"/>
                <a:gd name="T31" fmla="*/ 52 h 216"/>
                <a:gd name="T32" fmla="*/ 35 w 423"/>
                <a:gd name="T33" fmla="*/ 62 h 216"/>
                <a:gd name="T34" fmla="*/ 60 w 423"/>
                <a:gd name="T35" fmla="*/ 68 h 216"/>
                <a:gd name="T36" fmla="*/ 66 w 423"/>
                <a:gd name="T37" fmla="*/ 70 h 216"/>
                <a:gd name="T38" fmla="*/ 73 w 423"/>
                <a:gd name="T39" fmla="*/ 75 h 216"/>
                <a:gd name="T40" fmla="*/ 121 w 423"/>
                <a:gd name="T41" fmla="*/ 67 h 216"/>
                <a:gd name="T42" fmla="*/ 85 w 423"/>
                <a:gd name="T43" fmla="*/ 84 h 216"/>
                <a:gd name="T44" fmla="*/ 133 w 423"/>
                <a:gd name="T45" fmla="*/ 77 h 216"/>
                <a:gd name="T46" fmla="*/ 156 w 423"/>
                <a:gd name="T47" fmla="*/ 79 h 216"/>
                <a:gd name="T48" fmla="*/ 202 w 423"/>
                <a:gd name="T49" fmla="*/ 57 h 216"/>
                <a:gd name="T50" fmla="*/ 211 w 423"/>
                <a:gd name="T51" fmla="*/ 75 h 216"/>
                <a:gd name="T52" fmla="*/ 182 w 423"/>
                <a:gd name="T53" fmla="*/ 84 h 216"/>
                <a:gd name="T54" fmla="*/ 129 w 423"/>
                <a:gd name="T55" fmla="*/ 99 h 216"/>
                <a:gd name="T56" fmla="*/ 150 w 423"/>
                <a:gd name="T57" fmla="*/ 115 h 216"/>
                <a:gd name="T58" fmla="*/ 88 w 423"/>
                <a:gd name="T59" fmla="*/ 93 h 216"/>
                <a:gd name="T60" fmla="*/ 83 w 423"/>
                <a:gd name="T61" fmla="*/ 111 h 216"/>
                <a:gd name="T62" fmla="*/ 105 w 423"/>
                <a:gd name="T63" fmla="*/ 134 h 216"/>
                <a:gd name="T64" fmla="*/ 127 w 423"/>
                <a:gd name="T65" fmla="*/ 142 h 216"/>
                <a:gd name="T66" fmla="*/ 78 w 423"/>
                <a:gd name="T67" fmla="*/ 138 h 216"/>
                <a:gd name="T68" fmla="*/ 79 w 423"/>
                <a:gd name="T69" fmla="*/ 161 h 216"/>
                <a:gd name="T70" fmla="*/ 99 w 423"/>
                <a:gd name="T71" fmla="*/ 161 h 216"/>
                <a:gd name="T72" fmla="*/ 95 w 423"/>
                <a:gd name="T73" fmla="*/ 176 h 216"/>
                <a:gd name="T74" fmla="*/ 58 w 423"/>
                <a:gd name="T75" fmla="*/ 167 h 216"/>
                <a:gd name="T76" fmla="*/ 58 w 423"/>
                <a:gd name="T77" fmla="*/ 188 h 216"/>
                <a:gd name="T78" fmla="*/ 48 w 423"/>
                <a:gd name="T79" fmla="*/ 204 h 216"/>
                <a:gd name="T80" fmla="*/ 83 w 423"/>
                <a:gd name="T81" fmla="*/ 211 h 216"/>
                <a:gd name="T82" fmla="*/ 119 w 423"/>
                <a:gd name="T83" fmla="*/ 209 h 216"/>
                <a:gd name="T84" fmla="*/ 144 w 423"/>
                <a:gd name="T85" fmla="*/ 207 h 216"/>
                <a:gd name="T86" fmla="*/ 190 w 423"/>
                <a:gd name="T87" fmla="*/ 203 h 216"/>
                <a:gd name="T88" fmla="*/ 161 w 423"/>
                <a:gd name="T89" fmla="*/ 186 h 216"/>
                <a:gd name="T90" fmla="*/ 152 w 423"/>
                <a:gd name="T91" fmla="*/ 183 h 216"/>
                <a:gd name="T92" fmla="*/ 190 w 423"/>
                <a:gd name="T93" fmla="*/ 164 h 216"/>
                <a:gd name="T94" fmla="*/ 224 w 423"/>
                <a:gd name="T95" fmla="*/ 156 h 216"/>
                <a:gd name="T96" fmla="*/ 229 w 423"/>
                <a:gd name="T97" fmla="*/ 136 h 216"/>
                <a:gd name="T98" fmla="*/ 194 w 423"/>
                <a:gd name="T99" fmla="*/ 132 h 216"/>
                <a:gd name="T100" fmla="*/ 199 w 423"/>
                <a:gd name="T101" fmla="*/ 128 h 216"/>
                <a:gd name="T102" fmla="*/ 239 w 423"/>
                <a:gd name="T103" fmla="*/ 132 h 216"/>
                <a:gd name="T104" fmla="*/ 203 w 423"/>
                <a:gd name="T105" fmla="*/ 121 h 216"/>
                <a:gd name="T106" fmla="*/ 235 w 423"/>
                <a:gd name="T107" fmla="*/ 119 h 216"/>
                <a:gd name="T108" fmla="*/ 252 w 423"/>
                <a:gd name="T109" fmla="*/ 108 h 216"/>
                <a:gd name="T110" fmla="*/ 292 w 423"/>
                <a:gd name="T111" fmla="*/ 100 h 216"/>
                <a:gd name="T112" fmla="*/ 299 w 423"/>
                <a:gd name="T113" fmla="*/ 93 h 216"/>
                <a:gd name="T114" fmla="*/ 339 w 423"/>
                <a:gd name="T115" fmla="*/ 72 h 216"/>
                <a:gd name="T116" fmla="*/ 350 w 423"/>
                <a:gd name="T117" fmla="*/ 57 h 216"/>
                <a:gd name="T118" fmla="*/ 305 w 423"/>
                <a:gd name="T119" fmla="*/ 64 h 216"/>
                <a:gd name="T120" fmla="*/ 323 w 423"/>
                <a:gd name="T121" fmla="*/ 53 h 216"/>
                <a:gd name="T122" fmla="*/ 360 w 423"/>
                <a:gd name="T123" fmla="*/ 49 h 216"/>
                <a:gd name="T124" fmla="*/ 408 w 423"/>
                <a:gd name="T125"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3" h="216">
                  <a:moveTo>
                    <a:pt x="421" y="25"/>
                  </a:moveTo>
                  <a:lnTo>
                    <a:pt x="419" y="23"/>
                  </a:lnTo>
                  <a:lnTo>
                    <a:pt x="416" y="22"/>
                  </a:lnTo>
                  <a:lnTo>
                    <a:pt x="415" y="22"/>
                  </a:lnTo>
                  <a:lnTo>
                    <a:pt x="411" y="22"/>
                  </a:lnTo>
                  <a:lnTo>
                    <a:pt x="409" y="22"/>
                  </a:lnTo>
                  <a:lnTo>
                    <a:pt x="406" y="22"/>
                  </a:lnTo>
                  <a:lnTo>
                    <a:pt x="402" y="21"/>
                  </a:lnTo>
                  <a:lnTo>
                    <a:pt x="400" y="21"/>
                  </a:lnTo>
                  <a:lnTo>
                    <a:pt x="397" y="22"/>
                  </a:lnTo>
                  <a:lnTo>
                    <a:pt x="394" y="23"/>
                  </a:lnTo>
                  <a:lnTo>
                    <a:pt x="391" y="23"/>
                  </a:lnTo>
                  <a:lnTo>
                    <a:pt x="394" y="23"/>
                  </a:lnTo>
                  <a:lnTo>
                    <a:pt x="395" y="19"/>
                  </a:lnTo>
                  <a:lnTo>
                    <a:pt x="392" y="18"/>
                  </a:lnTo>
                  <a:lnTo>
                    <a:pt x="390" y="15"/>
                  </a:lnTo>
                  <a:lnTo>
                    <a:pt x="386" y="14"/>
                  </a:lnTo>
                  <a:lnTo>
                    <a:pt x="390" y="13"/>
                  </a:lnTo>
                  <a:lnTo>
                    <a:pt x="390" y="10"/>
                  </a:lnTo>
                  <a:lnTo>
                    <a:pt x="386" y="9"/>
                  </a:lnTo>
                  <a:lnTo>
                    <a:pt x="383" y="9"/>
                  </a:lnTo>
                  <a:lnTo>
                    <a:pt x="381" y="10"/>
                  </a:lnTo>
                  <a:lnTo>
                    <a:pt x="377" y="12"/>
                  </a:lnTo>
                  <a:lnTo>
                    <a:pt x="375" y="12"/>
                  </a:lnTo>
                  <a:lnTo>
                    <a:pt x="372" y="10"/>
                  </a:lnTo>
                  <a:lnTo>
                    <a:pt x="369" y="9"/>
                  </a:lnTo>
                  <a:lnTo>
                    <a:pt x="373" y="8"/>
                  </a:lnTo>
                  <a:lnTo>
                    <a:pt x="369" y="7"/>
                  </a:lnTo>
                  <a:lnTo>
                    <a:pt x="366" y="8"/>
                  </a:lnTo>
                  <a:lnTo>
                    <a:pt x="364" y="10"/>
                  </a:lnTo>
                  <a:lnTo>
                    <a:pt x="361" y="12"/>
                  </a:lnTo>
                  <a:lnTo>
                    <a:pt x="358" y="9"/>
                  </a:lnTo>
                  <a:lnTo>
                    <a:pt x="356" y="10"/>
                  </a:lnTo>
                  <a:lnTo>
                    <a:pt x="352" y="10"/>
                  </a:lnTo>
                  <a:lnTo>
                    <a:pt x="350" y="12"/>
                  </a:lnTo>
                  <a:lnTo>
                    <a:pt x="347" y="13"/>
                  </a:lnTo>
                  <a:lnTo>
                    <a:pt x="344" y="14"/>
                  </a:lnTo>
                  <a:lnTo>
                    <a:pt x="342" y="14"/>
                  </a:lnTo>
                  <a:lnTo>
                    <a:pt x="339" y="15"/>
                  </a:lnTo>
                  <a:lnTo>
                    <a:pt x="335" y="16"/>
                  </a:lnTo>
                  <a:lnTo>
                    <a:pt x="333" y="16"/>
                  </a:lnTo>
                  <a:lnTo>
                    <a:pt x="327" y="16"/>
                  </a:lnTo>
                  <a:lnTo>
                    <a:pt x="324" y="16"/>
                  </a:lnTo>
                  <a:lnTo>
                    <a:pt x="322" y="16"/>
                  </a:lnTo>
                  <a:lnTo>
                    <a:pt x="318" y="17"/>
                  </a:lnTo>
                  <a:lnTo>
                    <a:pt x="321" y="15"/>
                  </a:lnTo>
                  <a:lnTo>
                    <a:pt x="324" y="15"/>
                  </a:lnTo>
                  <a:lnTo>
                    <a:pt x="326" y="14"/>
                  </a:lnTo>
                  <a:lnTo>
                    <a:pt x="330" y="14"/>
                  </a:lnTo>
                  <a:lnTo>
                    <a:pt x="333" y="13"/>
                  </a:lnTo>
                  <a:lnTo>
                    <a:pt x="335" y="13"/>
                  </a:lnTo>
                  <a:lnTo>
                    <a:pt x="339" y="12"/>
                  </a:lnTo>
                  <a:lnTo>
                    <a:pt x="341" y="12"/>
                  </a:lnTo>
                  <a:lnTo>
                    <a:pt x="348" y="9"/>
                  </a:lnTo>
                  <a:lnTo>
                    <a:pt x="349" y="7"/>
                  </a:lnTo>
                  <a:lnTo>
                    <a:pt x="347" y="6"/>
                  </a:lnTo>
                  <a:lnTo>
                    <a:pt x="343" y="6"/>
                  </a:lnTo>
                  <a:lnTo>
                    <a:pt x="341" y="6"/>
                  </a:lnTo>
                  <a:lnTo>
                    <a:pt x="338" y="6"/>
                  </a:lnTo>
                  <a:lnTo>
                    <a:pt x="335" y="6"/>
                  </a:lnTo>
                  <a:lnTo>
                    <a:pt x="332" y="6"/>
                  </a:lnTo>
                  <a:lnTo>
                    <a:pt x="329" y="6"/>
                  </a:lnTo>
                  <a:lnTo>
                    <a:pt x="326" y="7"/>
                  </a:lnTo>
                  <a:lnTo>
                    <a:pt x="323" y="5"/>
                  </a:lnTo>
                  <a:lnTo>
                    <a:pt x="321" y="4"/>
                  </a:lnTo>
                  <a:lnTo>
                    <a:pt x="317" y="5"/>
                  </a:lnTo>
                  <a:lnTo>
                    <a:pt x="315" y="5"/>
                  </a:lnTo>
                  <a:lnTo>
                    <a:pt x="312" y="4"/>
                  </a:lnTo>
                  <a:lnTo>
                    <a:pt x="306" y="5"/>
                  </a:lnTo>
                  <a:lnTo>
                    <a:pt x="303" y="2"/>
                  </a:lnTo>
                  <a:lnTo>
                    <a:pt x="299" y="0"/>
                  </a:lnTo>
                  <a:lnTo>
                    <a:pt x="293" y="0"/>
                  </a:lnTo>
                  <a:lnTo>
                    <a:pt x="291" y="1"/>
                  </a:lnTo>
                  <a:lnTo>
                    <a:pt x="288" y="1"/>
                  </a:lnTo>
                  <a:lnTo>
                    <a:pt x="284" y="1"/>
                  </a:lnTo>
                  <a:lnTo>
                    <a:pt x="282" y="2"/>
                  </a:lnTo>
                  <a:lnTo>
                    <a:pt x="279" y="4"/>
                  </a:lnTo>
                  <a:lnTo>
                    <a:pt x="282" y="6"/>
                  </a:lnTo>
                  <a:lnTo>
                    <a:pt x="286" y="7"/>
                  </a:lnTo>
                  <a:lnTo>
                    <a:pt x="288" y="8"/>
                  </a:lnTo>
                  <a:lnTo>
                    <a:pt x="284" y="8"/>
                  </a:lnTo>
                  <a:lnTo>
                    <a:pt x="282" y="7"/>
                  </a:lnTo>
                  <a:lnTo>
                    <a:pt x="279" y="7"/>
                  </a:lnTo>
                  <a:lnTo>
                    <a:pt x="275" y="5"/>
                  </a:lnTo>
                  <a:lnTo>
                    <a:pt x="277" y="1"/>
                  </a:lnTo>
                  <a:lnTo>
                    <a:pt x="273" y="1"/>
                  </a:lnTo>
                  <a:lnTo>
                    <a:pt x="270" y="1"/>
                  </a:lnTo>
                  <a:lnTo>
                    <a:pt x="267" y="1"/>
                  </a:lnTo>
                  <a:lnTo>
                    <a:pt x="264" y="1"/>
                  </a:lnTo>
                  <a:lnTo>
                    <a:pt x="262" y="1"/>
                  </a:lnTo>
                  <a:lnTo>
                    <a:pt x="258" y="2"/>
                  </a:lnTo>
                  <a:lnTo>
                    <a:pt x="255" y="4"/>
                  </a:lnTo>
                  <a:lnTo>
                    <a:pt x="253" y="5"/>
                  </a:lnTo>
                  <a:lnTo>
                    <a:pt x="249" y="6"/>
                  </a:lnTo>
                  <a:lnTo>
                    <a:pt x="253" y="8"/>
                  </a:lnTo>
                  <a:lnTo>
                    <a:pt x="255" y="10"/>
                  </a:lnTo>
                  <a:lnTo>
                    <a:pt x="258" y="12"/>
                  </a:lnTo>
                  <a:lnTo>
                    <a:pt x="264" y="14"/>
                  </a:lnTo>
                  <a:lnTo>
                    <a:pt x="261" y="14"/>
                  </a:lnTo>
                  <a:lnTo>
                    <a:pt x="258" y="13"/>
                  </a:lnTo>
                  <a:lnTo>
                    <a:pt x="255" y="13"/>
                  </a:lnTo>
                  <a:lnTo>
                    <a:pt x="253" y="12"/>
                  </a:lnTo>
                  <a:lnTo>
                    <a:pt x="249" y="10"/>
                  </a:lnTo>
                  <a:lnTo>
                    <a:pt x="247" y="9"/>
                  </a:lnTo>
                  <a:lnTo>
                    <a:pt x="245" y="7"/>
                  </a:lnTo>
                  <a:lnTo>
                    <a:pt x="241" y="5"/>
                  </a:lnTo>
                  <a:lnTo>
                    <a:pt x="239" y="4"/>
                  </a:lnTo>
                  <a:lnTo>
                    <a:pt x="236" y="4"/>
                  </a:lnTo>
                  <a:lnTo>
                    <a:pt x="232" y="2"/>
                  </a:lnTo>
                  <a:lnTo>
                    <a:pt x="230" y="2"/>
                  </a:lnTo>
                  <a:lnTo>
                    <a:pt x="228" y="4"/>
                  </a:lnTo>
                  <a:lnTo>
                    <a:pt x="226" y="4"/>
                  </a:lnTo>
                  <a:lnTo>
                    <a:pt x="215" y="2"/>
                  </a:lnTo>
                  <a:lnTo>
                    <a:pt x="213" y="2"/>
                  </a:lnTo>
                  <a:lnTo>
                    <a:pt x="210" y="4"/>
                  </a:lnTo>
                  <a:lnTo>
                    <a:pt x="206" y="4"/>
                  </a:lnTo>
                  <a:lnTo>
                    <a:pt x="201" y="4"/>
                  </a:lnTo>
                  <a:lnTo>
                    <a:pt x="197" y="6"/>
                  </a:lnTo>
                  <a:lnTo>
                    <a:pt x="201" y="7"/>
                  </a:lnTo>
                  <a:lnTo>
                    <a:pt x="203" y="7"/>
                  </a:lnTo>
                  <a:lnTo>
                    <a:pt x="206" y="9"/>
                  </a:lnTo>
                  <a:lnTo>
                    <a:pt x="210" y="12"/>
                  </a:lnTo>
                  <a:lnTo>
                    <a:pt x="212" y="12"/>
                  </a:lnTo>
                  <a:lnTo>
                    <a:pt x="215" y="12"/>
                  </a:lnTo>
                  <a:lnTo>
                    <a:pt x="212" y="14"/>
                  </a:lnTo>
                  <a:lnTo>
                    <a:pt x="215" y="15"/>
                  </a:lnTo>
                  <a:lnTo>
                    <a:pt x="218" y="16"/>
                  </a:lnTo>
                  <a:lnTo>
                    <a:pt x="221" y="17"/>
                  </a:lnTo>
                  <a:lnTo>
                    <a:pt x="223" y="18"/>
                  </a:lnTo>
                  <a:lnTo>
                    <a:pt x="221" y="18"/>
                  </a:lnTo>
                  <a:lnTo>
                    <a:pt x="218" y="21"/>
                  </a:lnTo>
                  <a:lnTo>
                    <a:pt x="215" y="22"/>
                  </a:lnTo>
                  <a:lnTo>
                    <a:pt x="212" y="23"/>
                  </a:lnTo>
                  <a:lnTo>
                    <a:pt x="214" y="21"/>
                  </a:lnTo>
                  <a:lnTo>
                    <a:pt x="216" y="18"/>
                  </a:lnTo>
                  <a:lnTo>
                    <a:pt x="213" y="17"/>
                  </a:lnTo>
                  <a:lnTo>
                    <a:pt x="211" y="16"/>
                  </a:lnTo>
                  <a:lnTo>
                    <a:pt x="207" y="16"/>
                  </a:lnTo>
                  <a:lnTo>
                    <a:pt x="205" y="14"/>
                  </a:lnTo>
                  <a:lnTo>
                    <a:pt x="202" y="12"/>
                  </a:lnTo>
                  <a:lnTo>
                    <a:pt x="199" y="9"/>
                  </a:lnTo>
                  <a:lnTo>
                    <a:pt x="196" y="9"/>
                  </a:lnTo>
                  <a:lnTo>
                    <a:pt x="194" y="8"/>
                  </a:lnTo>
                  <a:lnTo>
                    <a:pt x="190" y="7"/>
                  </a:lnTo>
                  <a:lnTo>
                    <a:pt x="187" y="9"/>
                  </a:lnTo>
                  <a:lnTo>
                    <a:pt x="185" y="8"/>
                  </a:lnTo>
                  <a:lnTo>
                    <a:pt x="182" y="6"/>
                  </a:lnTo>
                  <a:lnTo>
                    <a:pt x="179" y="7"/>
                  </a:lnTo>
                  <a:lnTo>
                    <a:pt x="176" y="8"/>
                  </a:lnTo>
                  <a:lnTo>
                    <a:pt x="175" y="6"/>
                  </a:lnTo>
                  <a:lnTo>
                    <a:pt x="171" y="5"/>
                  </a:lnTo>
                  <a:lnTo>
                    <a:pt x="169" y="6"/>
                  </a:lnTo>
                  <a:lnTo>
                    <a:pt x="165" y="6"/>
                  </a:lnTo>
                  <a:lnTo>
                    <a:pt x="162" y="6"/>
                  </a:lnTo>
                  <a:lnTo>
                    <a:pt x="159" y="7"/>
                  </a:lnTo>
                  <a:lnTo>
                    <a:pt x="161" y="9"/>
                  </a:lnTo>
                  <a:lnTo>
                    <a:pt x="164" y="9"/>
                  </a:lnTo>
                  <a:lnTo>
                    <a:pt x="168" y="10"/>
                  </a:lnTo>
                  <a:lnTo>
                    <a:pt x="164" y="10"/>
                  </a:lnTo>
                  <a:lnTo>
                    <a:pt x="168" y="14"/>
                  </a:lnTo>
                  <a:lnTo>
                    <a:pt x="170" y="14"/>
                  </a:lnTo>
                  <a:lnTo>
                    <a:pt x="173" y="15"/>
                  </a:lnTo>
                  <a:lnTo>
                    <a:pt x="177" y="15"/>
                  </a:lnTo>
                  <a:lnTo>
                    <a:pt x="179" y="15"/>
                  </a:lnTo>
                  <a:lnTo>
                    <a:pt x="182" y="15"/>
                  </a:lnTo>
                  <a:lnTo>
                    <a:pt x="180" y="16"/>
                  </a:lnTo>
                  <a:lnTo>
                    <a:pt x="177" y="15"/>
                  </a:lnTo>
                  <a:lnTo>
                    <a:pt x="175" y="16"/>
                  </a:lnTo>
                  <a:lnTo>
                    <a:pt x="171" y="15"/>
                  </a:lnTo>
                  <a:lnTo>
                    <a:pt x="168" y="15"/>
                  </a:lnTo>
                  <a:lnTo>
                    <a:pt x="164" y="14"/>
                  </a:lnTo>
                  <a:lnTo>
                    <a:pt x="162" y="15"/>
                  </a:lnTo>
                  <a:lnTo>
                    <a:pt x="159" y="13"/>
                  </a:lnTo>
                  <a:lnTo>
                    <a:pt x="156" y="12"/>
                  </a:lnTo>
                  <a:lnTo>
                    <a:pt x="153" y="10"/>
                  </a:lnTo>
                  <a:lnTo>
                    <a:pt x="151" y="10"/>
                  </a:lnTo>
                  <a:lnTo>
                    <a:pt x="147" y="10"/>
                  </a:lnTo>
                  <a:lnTo>
                    <a:pt x="144" y="10"/>
                  </a:lnTo>
                  <a:lnTo>
                    <a:pt x="144" y="13"/>
                  </a:lnTo>
                  <a:lnTo>
                    <a:pt x="147" y="14"/>
                  </a:lnTo>
                  <a:lnTo>
                    <a:pt x="150" y="16"/>
                  </a:lnTo>
                  <a:lnTo>
                    <a:pt x="153" y="18"/>
                  </a:lnTo>
                  <a:lnTo>
                    <a:pt x="150" y="19"/>
                  </a:lnTo>
                  <a:lnTo>
                    <a:pt x="147" y="18"/>
                  </a:lnTo>
                  <a:lnTo>
                    <a:pt x="144" y="17"/>
                  </a:lnTo>
                  <a:lnTo>
                    <a:pt x="141" y="16"/>
                  </a:lnTo>
                  <a:lnTo>
                    <a:pt x="138" y="16"/>
                  </a:lnTo>
                  <a:lnTo>
                    <a:pt x="135" y="15"/>
                  </a:lnTo>
                  <a:lnTo>
                    <a:pt x="133" y="16"/>
                  </a:lnTo>
                  <a:lnTo>
                    <a:pt x="132" y="18"/>
                  </a:lnTo>
                  <a:lnTo>
                    <a:pt x="135" y="19"/>
                  </a:lnTo>
                  <a:lnTo>
                    <a:pt x="137" y="21"/>
                  </a:lnTo>
                  <a:lnTo>
                    <a:pt x="141" y="21"/>
                  </a:lnTo>
                  <a:lnTo>
                    <a:pt x="143" y="22"/>
                  </a:lnTo>
                  <a:lnTo>
                    <a:pt x="141" y="22"/>
                  </a:lnTo>
                  <a:lnTo>
                    <a:pt x="139" y="22"/>
                  </a:lnTo>
                  <a:lnTo>
                    <a:pt x="136" y="21"/>
                  </a:lnTo>
                  <a:lnTo>
                    <a:pt x="133" y="22"/>
                  </a:lnTo>
                  <a:lnTo>
                    <a:pt x="130" y="21"/>
                  </a:lnTo>
                  <a:lnTo>
                    <a:pt x="127" y="23"/>
                  </a:lnTo>
                  <a:lnTo>
                    <a:pt x="127" y="26"/>
                  </a:lnTo>
                  <a:lnTo>
                    <a:pt x="130" y="27"/>
                  </a:lnTo>
                  <a:lnTo>
                    <a:pt x="133" y="28"/>
                  </a:lnTo>
                  <a:lnTo>
                    <a:pt x="136" y="30"/>
                  </a:lnTo>
                  <a:lnTo>
                    <a:pt x="138" y="31"/>
                  </a:lnTo>
                  <a:lnTo>
                    <a:pt x="142" y="32"/>
                  </a:lnTo>
                  <a:lnTo>
                    <a:pt x="144" y="32"/>
                  </a:lnTo>
                  <a:lnTo>
                    <a:pt x="147" y="33"/>
                  </a:lnTo>
                  <a:lnTo>
                    <a:pt x="150" y="34"/>
                  </a:lnTo>
                  <a:lnTo>
                    <a:pt x="153" y="35"/>
                  </a:lnTo>
                  <a:lnTo>
                    <a:pt x="155" y="36"/>
                  </a:lnTo>
                  <a:lnTo>
                    <a:pt x="159" y="36"/>
                  </a:lnTo>
                  <a:lnTo>
                    <a:pt x="161" y="36"/>
                  </a:lnTo>
                  <a:lnTo>
                    <a:pt x="164" y="39"/>
                  </a:lnTo>
                  <a:lnTo>
                    <a:pt x="168" y="40"/>
                  </a:lnTo>
                  <a:lnTo>
                    <a:pt x="170" y="41"/>
                  </a:lnTo>
                  <a:lnTo>
                    <a:pt x="173" y="44"/>
                  </a:lnTo>
                  <a:lnTo>
                    <a:pt x="170" y="44"/>
                  </a:lnTo>
                  <a:lnTo>
                    <a:pt x="167" y="42"/>
                  </a:lnTo>
                  <a:lnTo>
                    <a:pt x="164" y="40"/>
                  </a:lnTo>
                  <a:lnTo>
                    <a:pt x="161" y="39"/>
                  </a:lnTo>
                  <a:lnTo>
                    <a:pt x="159" y="39"/>
                  </a:lnTo>
                  <a:lnTo>
                    <a:pt x="155" y="39"/>
                  </a:lnTo>
                  <a:lnTo>
                    <a:pt x="153" y="36"/>
                  </a:lnTo>
                  <a:lnTo>
                    <a:pt x="151" y="36"/>
                  </a:lnTo>
                  <a:lnTo>
                    <a:pt x="147" y="35"/>
                  </a:lnTo>
                  <a:lnTo>
                    <a:pt x="142" y="34"/>
                  </a:lnTo>
                  <a:lnTo>
                    <a:pt x="139" y="33"/>
                  </a:lnTo>
                  <a:lnTo>
                    <a:pt x="136" y="32"/>
                  </a:lnTo>
                  <a:lnTo>
                    <a:pt x="134" y="32"/>
                  </a:lnTo>
                  <a:lnTo>
                    <a:pt x="130" y="30"/>
                  </a:lnTo>
                  <a:lnTo>
                    <a:pt x="128" y="28"/>
                  </a:lnTo>
                  <a:lnTo>
                    <a:pt x="125" y="28"/>
                  </a:lnTo>
                  <a:lnTo>
                    <a:pt x="122" y="31"/>
                  </a:lnTo>
                  <a:lnTo>
                    <a:pt x="125" y="32"/>
                  </a:lnTo>
                  <a:lnTo>
                    <a:pt x="127" y="35"/>
                  </a:lnTo>
                  <a:lnTo>
                    <a:pt x="130" y="35"/>
                  </a:lnTo>
                  <a:lnTo>
                    <a:pt x="133" y="35"/>
                  </a:lnTo>
                  <a:lnTo>
                    <a:pt x="136" y="36"/>
                  </a:lnTo>
                  <a:lnTo>
                    <a:pt x="134" y="36"/>
                  </a:lnTo>
                  <a:lnTo>
                    <a:pt x="130" y="35"/>
                  </a:lnTo>
                  <a:lnTo>
                    <a:pt x="127" y="35"/>
                  </a:lnTo>
                  <a:lnTo>
                    <a:pt x="125" y="35"/>
                  </a:lnTo>
                  <a:lnTo>
                    <a:pt x="121" y="35"/>
                  </a:lnTo>
                  <a:lnTo>
                    <a:pt x="121" y="32"/>
                  </a:lnTo>
                  <a:lnTo>
                    <a:pt x="119" y="31"/>
                  </a:lnTo>
                  <a:lnTo>
                    <a:pt x="117" y="28"/>
                  </a:lnTo>
                  <a:lnTo>
                    <a:pt x="113" y="27"/>
                  </a:lnTo>
                  <a:lnTo>
                    <a:pt x="111" y="26"/>
                  </a:lnTo>
                  <a:lnTo>
                    <a:pt x="109" y="25"/>
                  </a:lnTo>
                  <a:lnTo>
                    <a:pt x="105" y="26"/>
                  </a:lnTo>
                  <a:lnTo>
                    <a:pt x="102" y="25"/>
                  </a:lnTo>
                  <a:lnTo>
                    <a:pt x="99" y="24"/>
                  </a:lnTo>
                  <a:lnTo>
                    <a:pt x="96" y="23"/>
                  </a:lnTo>
                  <a:lnTo>
                    <a:pt x="99" y="23"/>
                  </a:lnTo>
                  <a:lnTo>
                    <a:pt x="100" y="23"/>
                  </a:lnTo>
                  <a:lnTo>
                    <a:pt x="96" y="22"/>
                  </a:lnTo>
                  <a:lnTo>
                    <a:pt x="93" y="22"/>
                  </a:lnTo>
                  <a:lnTo>
                    <a:pt x="91" y="22"/>
                  </a:lnTo>
                  <a:lnTo>
                    <a:pt x="87" y="23"/>
                  </a:lnTo>
                  <a:lnTo>
                    <a:pt x="84" y="24"/>
                  </a:lnTo>
                  <a:lnTo>
                    <a:pt x="87" y="26"/>
                  </a:lnTo>
                  <a:lnTo>
                    <a:pt x="90" y="28"/>
                  </a:lnTo>
                  <a:lnTo>
                    <a:pt x="87" y="28"/>
                  </a:lnTo>
                  <a:lnTo>
                    <a:pt x="84" y="30"/>
                  </a:lnTo>
                  <a:lnTo>
                    <a:pt x="82" y="30"/>
                  </a:lnTo>
                  <a:lnTo>
                    <a:pt x="78" y="31"/>
                  </a:lnTo>
                  <a:lnTo>
                    <a:pt x="75" y="31"/>
                  </a:lnTo>
                  <a:lnTo>
                    <a:pt x="73" y="31"/>
                  </a:lnTo>
                  <a:lnTo>
                    <a:pt x="69" y="32"/>
                  </a:lnTo>
                  <a:lnTo>
                    <a:pt x="73" y="34"/>
                  </a:lnTo>
                  <a:lnTo>
                    <a:pt x="75" y="34"/>
                  </a:lnTo>
                  <a:lnTo>
                    <a:pt x="77" y="34"/>
                  </a:lnTo>
                  <a:lnTo>
                    <a:pt x="81" y="35"/>
                  </a:lnTo>
                  <a:lnTo>
                    <a:pt x="83" y="36"/>
                  </a:lnTo>
                  <a:lnTo>
                    <a:pt x="86" y="36"/>
                  </a:lnTo>
                  <a:lnTo>
                    <a:pt x="92" y="36"/>
                  </a:lnTo>
                  <a:lnTo>
                    <a:pt x="95" y="38"/>
                  </a:lnTo>
                  <a:lnTo>
                    <a:pt x="98" y="39"/>
                  </a:lnTo>
                  <a:lnTo>
                    <a:pt x="98" y="41"/>
                  </a:lnTo>
                  <a:lnTo>
                    <a:pt x="96" y="39"/>
                  </a:lnTo>
                  <a:lnTo>
                    <a:pt x="94" y="39"/>
                  </a:lnTo>
                  <a:lnTo>
                    <a:pt x="95" y="41"/>
                  </a:lnTo>
                  <a:lnTo>
                    <a:pt x="93" y="39"/>
                  </a:lnTo>
                  <a:lnTo>
                    <a:pt x="90" y="38"/>
                  </a:lnTo>
                  <a:lnTo>
                    <a:pt x="86" y="40"/>
                  </a:lnTo>
                  <a:lnTo>
                    <a:pt x="90" y="42"/>
                  </a:lnTo>
                  <a:lnTo>
                    <a:pt x="86" y="41"/>
                  </a:lnTo>
                  <a:lnTo>
                    <a:pt x="84" y="39"/>
                  </a:lnTo>
                  <a:lnTo>
                    <a:pt x="81" y="38"/>
                  </a:lnTo>
                  <a:lnTo>
                    <a:pt x="78" y="36"/>
                  </a:lnTo>
                  <a:lnTo>
                    <a:pt x="75" y="36"/>
                  </a:lnTo>
                  <a:lnTo>
                    <a:pt x="71" y="36"/>
                  </a:lnTo>
                  <a:lnTo>
                    <a:pt x="69" y="39"/>
                  </a:lnTo>
                  <a:lnTo>
                    <a:pt x="66" y="40"/>
                  </a:lnTo>
                  <a:lnTo>
                    <a:pt x="69" y="41"/>
                  </a:lnTo>
                  <a:lnTo>
                    <a:pt x="66" y="40"/>
                  </a:lnTo>
                  <a:lnTo>
                    <a:pt x="64" y="40"/>
                  </a:lnTo>
                  <a:lnTo>
                    <a:pt x="64" y="36"/>
                  </a:lnTo>
                  <a:lnTo>
                    <a:pt x="61" y="35"/>
                  </a:lnTo>
                  <a:lnTo>
                    <a:pt x="58" y="35"/>
                  </a:lnTo>
                  <a:lnTo>
                    <a:pt x="56" y="35"/>
                  </a:lnTo>
                  <a:lnTo>
                    <a:pt x="52" y="35"/>
                  </a:lnTo>
                  <a:lnTo>
                    <a:pt x="50" y="35"/>
                  </a:lnTo>
                  <a:lnTo>
                    <a:pt x="47" y="35"/>
                  </a:lnTo>
                  <a:lnTo>
                    <a:pt x="44" y="36"/>
                  </a:lnTo>
                  <a:lnTo>
                    <a:pt x="41" y="38"/>
                  </a:lnTo>
                  <a:lnTo>
                    <a:pt x="37" y="40"/>
                  </a:lnTo>
                  <a:lnTo>
                    <a:pt x="35" y="41"/>
                  </a:lnTo>
                  <a:lnTo>
                    <a:pt x="37" y="42"/>
                  </a:lnTo>
                  <a:lnTo>
                    <a:pt x="35" y="44"/>
                  </a:lnTo>
                  <a:lnTo>
                    <a:pt x="32" y="43"/>
                  </a:lnTo>
                  <a:lnTo>
                    <a:pt x="30" y="41"/>
                  </a:lnTo>
                  <a:lnTo>
                    <a:pt x="26" y="42"/>
                  </a:lnTo>
                  <a:lnTo>
                    <a:pt x="25" y="41"/>
                  </a:lnTo>
                  <a:lnTo>
                    <a:pt x="22" y="41"/>
                  </a:lnTo>
                  <a:lnTo>
                    <a:pt x="19" y="42"/>
                  </a:lnTo>
                  <a:lnTo>
                    <a:pt x="17" y="43"/>
                  </a:lnTo>
                  <a:lnTo>
                    <a:pt x="14" y="43"/>
                  </a:lnTo>
                  <a:lnTo>
                    <a:pt x="11" y="45"/>
                  </a:lnTo>
                  <a:lnTo>
                    <a:pt x="8" y="45"/>
                  </a:lnTo>
                  <a:lnTo>
                    <a:pt x="5" y="45"/>
                  </a:lnTo>
                  <a:lnTo>
                    <a:pt x="2" y="49"/>
                  </a:lnTo>
                  <a:lnTo>
                    <a:pt x="0" y="50"/>
                  </a:lnTo>
                  <a:lnTo>
                    <a:pt x="0" y="51"/>
                  </a:lnTo>
                  <a:lnTo>
                    <a:pt x="4" y="51"/>
                  </a:lnTo>
                  <a:lnTo>
                    <a:pt x="6" y="53"/>
                  </a:lnTo>
                  <a:lnTo>
                    <a:pt x="9" y="53"/>
                  </a:lnTo>
                  <a:lnTo>
                    <a:pt x="11" y="53"/>
                  </a:lnTo>
                  <a:lnTo>
                    <a:pt x="15" y="50"/>
                  </a:lnTo>
                  <a:lnTo>
                    <a:pt x="17" y="49"/>
                  </a:lnTo>
                  <a:lnTo>
                    <a:pt x="21" y="49"/>
                  </a:lnTo>
                  <a:lnTo>
                    <a:pt x="24" y="49"/>
                  </a:lnTo>
                  <a:lnTo>
                    <a:pt x="26" y="50"/>
                  </a:lnTo>
                  <a:lnTo>
                    <a:pt x="28" y="50"/>
                  </a:lnTo>
                  <a:lnTo>
                    <a:pt x="32" y="51"/>
                  </a:lnTo>
                  <a:lnTo>
                    <a:pt x="28" y="51"/>
                  </a:lnTo>
                  <a:lnTo>
                    <a:pt x="26" y="52"/>
                  </a:lnTo>
                  <a:lnTo>
                    <a:pt x="24" y="52"/>
                  </a:lnTo>
                  <a:lnTo>
                    <a:pt x="21" y="53"/>
                  </a:lnTo>
                  <a:lnTo>
                    <a:pt x="17" y="55"/>
                  </a:lnTo>
                  <a:lnTo>
                    <a:pt x="15" y="57"/>
                  </a:lnTo>
                  <a:lnTo>
                    <a:pt x="17" y="57"/>
                  </a:lnTo>
                  <a:lnTo>
                    <a:pt x="21" y="59"/>
                  </a:lnTo>
                  <a:lnTo>
                    <a:pt x="24" y="58"/>
                  </a:lnTo>
                  <a:lnTo>
                    <a:pt x="26" y="57"/>
                  </a:lnTo>
                  <a:lnTo>
                    <a:pt x="27" y="57"/>
                  </a:lnTo>
                  <a:lnTo>
                    <a:pt x="31" y="56"/>
                  </a:lnTo>
                  <a:lnTo>
                    <a:pt x="33" y="55"/>
                  </a:lnTo>
                  <a:lnTo>
                    <a:pt x="36" y="55"/>
                  </a:lnTo>
                  <a:lnTo>
                    <a:pt x="39" y="53"/>
                  </a:lnTo>
                  <a:lnTo>
                    <a:pt x="42" y="52"/>
                  </a:lnTo>
                  <a:lnTo>
                    <a:pt x="44" y="52"/>
                  </a:lnTo>
                  <a:lnTo>
                    <a:pt x="48" y="52"/>
                  </a:lnTo>
                  <a:lnTo>
                    <a:pt x="50" y="52"/>
                  </a:lnTo>
                  <a:lnTo>
                    <a:pt x="53" y="52"/>
                  </a:lnTo>
                  <a:lnTo>
                    <a:pt x="57" y="53"/>
                  </a:lnTo>
                  <a:lnTo>
                    <a:pt x="59" y="53"/>
                  </a:lnTo>
                  <a:lnTo>
                    <a:pt x="61" y="55"/>
                  </a:lnTo>
                  <a:lnTo>
                    <a:pt x="59" y="53"/>
                  </a:lnTo>
                  <a:lnTo>
                    <a:pt x="57" y="53"/>
                  </a:lnTo>
                  <a:lnTo>
                    <a:pt x="53" y="53"/>
                  </a:lnTo>
                  <a:lnTo>
                    <a:pt x="50" y="53"/>
                  </a:lnTo>
                  <a:lnTo>
                    <a:pt x="48" y="53"/>
                  </a:lnTo>
                  <a:lnTo>
                    <a:pt x="44" y="53"/>
                  </a:lnTo>
                  <a:lnTo>
                    <a:pt x="41" y="56"/>
                  </a:lnTo>
                  <a:lnTo>
                    <a:pt x="39" y="56"/>
                  </a:lnTo>
                  <a:lnTo>
                    <a:pt x="35" y="58"/>
                  </a:lnTo>
                  <a:lnTo>
                    <a:pt x="32" y="58"/>
                  </a:lnTo>
                  <a:lnTo>
                    <a:pt x="30" y="59"/>
                  </a:lnTo>
                  <a:lnTo>
                    <a:pt x="27" y="60"/>
                  </a:lnTo>
                  <a:lnTo>
                    <a:pt x="30" y="61"/>
                  </a:lnTo>
                  <a:lnTo>
                    <a:pt x="33" y="61"/>
                  </a:lnTo>
                  <a:lnTo>
                    <a:pt x="35" y="62"/>
                  </a:lnTo>
                  <a:lnTo>
                    <a:pt x="39" y="62"/>
                  </a:lnTo>
                  <a:lnTo>
                    <a:pt x="41" y="62"/>
                  </a:lnTo>
                  <a:lnTo>
                    <a:pt x="37" y="62"/>
                  </a:lnTo>
                  <a:lnTo>
                    <a:pt x="35" y="64"/>
                  </a:lnTo>
                  <a:lnTo>
                    <a:pt x="32" y="64"/>
                  </a:lnTo>
                  <a:lnTo>
                    <a:pt x="30" y="62"/>
                  </a:lnTo>
                  <a:lnTo>
                    <a:pt x="26" y="62"/>
                  </a:lnTo>
                  <a:lnTo>
                    <a:pt x="24" y="64"/>
                  </a:lnTo>
                  <a:lnTo>
                    <a:pt x="22" y="66"/>
                  </a:lnTo>
                  <a:lnTo>
                    <a:pt x="24" y="68"/>
                  </a:lnTo>
                  <a:lnTo>
                    <a:pt x="26" y="69"/>
                  </a:lnTo>
                  <a:lnTo>
                    <a:pt x="28" y="70"/>
                  </a:lnTo>
                  <a:lnTo>
                    <a:pt x="31" y="70"/>
                  </a:lnTo>
                  <a:lnTo>
                    <a:pt x="34" y="70"/>
                  </a:lnTo>
                  <a:lnTo>
                    <a:pt x="36" y="70"/>
                  </a:lnTo>
                  <a:lnTo>
                    <a:pt x="40" y="69"/>
                  </a:lnTo>
                  <a:lnTo>
                    <a:pt x="42" y="69"/>
                  </a:lnTo>
                  <a:lnTo>
                    <a:pt x="45" y="69"/>
                  </a:lnTo>
                  <a:lnTo>
                    <a:pt x="48" y="68"/>
                  </a:lnTo>
                  <a:lnTo>
                    <a:pt x="54" y="68"/>
                  </a:lnTo>
                  <a:lnTo>
                    <a:pt x="57" y="68"/>
                  </a:lnTo>
                  <a:lnTo>
                    <a:pt x="60" y="68"/>
                  </a:lnTo>
                  <a:lnTo>
                    <a:pt x="62" y="68"/>
                  </a:lnTo>
                  <a:lnTo>
                    <a:pt x="73" y="67"/>
                  </a:lnTo>
                  <a:lnTo>
                    <a:pt x="75" y="66"/>
                  </a:lnTo>
                  <a:lnTo>
                    <a:pt x="78" y="65"/>
                  </a:lnTo>
                  <a:lnTo>
                    <a:pt x="81" y="64"/>
                  </a:lnTo>
                  <a:lnTo>
                    <a:pt x="84" y="62"/>
                  </a:lnTo>
                  <a:lnTo>
                    <a:pt x="86" y="62"/>
                  </a:lnTo>
                  <a:lnTo>
                    <a:pt x="90" y="61"/>
                  </a:lnTo>
                  <a:lnTo>
                    <a:pt x="92" y="61"/>
                  </a:lnTo>
                  <a:lnTo>
                    <a:pt x="95" y="60"/>
                  </a:lnTo>
                  <a:lnTo>
                    <a:pt x="98" y="62"/>
                  </a:lnTo>
                  <a:lnTo>
                    <a:pt x="95" y="62"/>
                  </a:lnTo>
                  <a:lnTo>
                    <a:pt x="92" y="64"/>
                  </a:lnTo>
                  <a:lnTo>
                    <a:pt x="90" y="64"/>
                  </a:lnTo>
                  <a:lnTo>
                    <a:pt x="86" y="65"/>
                  </a:lnTo>
                  <a:lnTo>
                    <a:pt x="84" y="66"/>
                  </a:lnTo>
                  <a:lnTo>
                    <a:pt x="81" y="68"/>
                  </a:lnTo>
                  <a:lnTo>
                    <a:pt x="78" y="68"/>
                  </a:lnTo>
                  <a:lnTo>
                    <a:pt x="75" y="69"/>
                  </a:lnTo>
                  <a:lnTo>
                    <a:pt x="71" y="70"/>
                  </a:lnTo>
                  <a:lnTo>
                    <a:pt x="69" y="70"/>
                  </a:lnTo>
                  <a:lnTo>
                    <a:pt x="66" y="70"/>
                  </a:lnTo>
                  <a:lnTo>
                    <a:pt x="64" y="72"/>
                  </a:lnTo>
                  <a:lnTo>
                    <a:pt x="60" y="72"/>
                  </a:lnTo>
                  <a:lnTo>
                    <a:pt x="58" y="70"/>
                  </a:lnTo>
                  <a:lnTo>
                    <a:pt x="54" y="70"/>
                  </a:lnTo>
                  <a:lnTo>
                    <a:pt x="49" y="70"/>
                  </a:lnTo>
                  <a:lnTo>
                    <a:pt x="43" y="70"/>
                  </a:lnTo>
                  <a:lnTo>
                    <a:pt x="40" y="72"/>
                  </a:lnTo>
                  <a:lnTo>
                    <a:pt x="37" y="72"/>
                  </a:lnTo>
                  <a:lnTo>
                    <a:pt x="35" y="73"/>
                  </a:lnTo>
                  <a:lnTo>
                    <a:pt x="36" y="75"/>
                  </a:lnTo>
                  <a:lnTo>
                    <a:pt x="41" y="77"/>
                  </a:lnTo>
                  <a:lnTo>
                    <a:pt x="44" y="78"/>
                  </a:lnTo>
                  <a:lnTo>
                    <a:pt x="48" y="79"/>
                  </a:lnTo>
                  <a:lnTo>
                    <a:pt x="50" y="81"/>
                  </a:lnTo>
                  <a:lnTo>
                    <a:pt x="53" y="81"/>
                  </a:lnTo>
                  <a:lnTo>
                    <a:pt x="56" y="82"/>
                  </a:lnTo>
                  <a:lnTo>
                    <a:pt x="59" y="83"/>
                  </a:lnTo>
                  <a:lnTo>
                    <a:pt x="61" y="83"/>
                  </a:lnTo>
                  <a:lnTo>
                    <a:pt x="65" y="82"/>
                  </a:lnTo>
                  <a:lnTo>
                    <a:pt x="67" y="79"/>
                  </a:lnTo>
                  <a:lnTo>
                    <a:pt x="70" y="77"/>
                  </a:lnTo>
                  <a:lnTo>
                    <a:pt x="73" y="75"/>
                  </a:lnTo>
                  <a:lnTo>
                    <a:pt x="75" y="74"/>
                  </a:lnTo>
                  <a:lnTo>
                    <a:pt x="78" y="72"/>
                  </a:lnTo>
                  <a:lnTo>
                    <a:pt x="82" y="70"/>
                  </a:lnTo>
                  <a:lnTo>
                    <a:pt x="84" y="69"/>
                  </a:lnTo>
                  <a:lnTo>
                    <a:pt x="87" y="69"/>
                  </a:lnTo>
                  <a:lnTo>
                    <a:pt x="90" y="69"/>
                  </a:lnTo>
                  <a:lnTo>
                    <a:pt x="92" y="68"/>
                  </a:lnTo>
                  <a:lnTo>
                    <a:pt x="95" y="68"/>
                  </a:lnTo>
                  <a:lnTo>
                    <a:pt x="101" y="68"/>
                  </a:lnTo>
                  <a:lnTo>
                    <a:pt x="104" y="67"/>
                  </a:lnTo>
                  <a:lnTo>
                    <a:pt x="108" y="67"/>
                  </a:lnTo>
                  <a:lnTo>
                    <a:pt x="111" y="67"/>
                  </a:lnTo>
                  <a:lnTo>
                    <a:pt x="113" y="67"/>
                  </a:lnTo>
                  <a:lnTo>
                    <a:pt x="117" y="66"/>
                  </a:lnTo>
                  <a:lnTo>
                    <a:pt x="119" y="66"/>
                  </a:lnTo>
                  <a:lnTo>
                    <a:pt x="122" y="66"/>
                  </a:lnTo>
                  <a:lnTo>
                    <a:pt x="125" y="65"/>
                  </a:lnTo>
                  <a:lnTo>
                    <a:pt x="127" y="65"/>
                  </a:lnTo>
                  <a:lnTo>
                    <a:pt x="130" y="65"/>
                  </a:lnTo>
                  <a:lnTo>
                    <a:pt x="127" y="66"/>
                  </a:lnTo>
                  <a:lnTo>
                    <a:pt x="125" y="67"/>
                  </a:lnTo>
                  <a:lnTo>
                    <a:pt x="121" y="67"/>
                  </a:lnTo>
                  <a:lnTo>
                    <a:pt x="119" y="67"/>
                  </a:lnTo>
                  <a:lnTo>
                    <a:pt x="113" y="68"/>
                  </a:lnTo>
                  <a:lnTo>
                    <a:pt x="110" y="68"/>
                  </a:lnTo>
                  <a:lnTo>
                    <a:pt x="107" y="68"/>
                  </a:lnTo>
                  <a:lnTo>
                    <a:pt x="104" y="69"/>
                  </a:lnTo>
                  <a:lnTo>
                    <a:pt x="101" y="69"/>
                  </a:lnTo>
                  <a:lnTo>
                    <a:pt x="99" y="69"/>
                  </a:lnTo>
                  <a:lnTo>
                    <a:pt x="95" y="69"/>
                  </a:lnTo>
                  <a:lnTo>
                    <a:pt x="93" y="70"/>
                  </a:lnTo>
                  <a:lnTo>
                    <a:pt x="90" y="70"/>
                  </a:lnTo>
                  <a:lnTo>
                    <a:pt x="86" y="72"/>
                  </a:lnTo>
                  <a:lnTo>
                    <a:pt x="83" y="73"/>
                  </a:lnTo>
                  <a:lnTo>
                    <a:pt x="81" y="75"/>
                  </a:lnTo>
                  <a:lnTo>
                    <a:pt x="78" y="77"/>
                  </a:lnTo>
                  <a:lnTo>
                    <a:pt x="75" y="78"/>
                  </a:lnTo>
                  <a:lnTo>
                    <a:pt x="73" y="81"/>
                  </a:lnTo>
                  <a:lnTo>
                    <a:pt x="71" y="84"/>
                  </a:lnTo>
                  <a:lnTo>
                    <a:pt x="74" y="84"/>
                  </a:lnTo>
                  <a:lnTo>
                    <a:pt x="77" y="85"/>
                  </a:lnTo>
                  <a:lnTo>
                    <a:pt x="79" y="85"/>
                  </a:lnTo>
                  <a:lnTo>
                    <a:pt x="83" y="84"/>
                  </a:lnTo>
                  <a:lnTo>
                    <a:pt x="85" y="84"/>
                  </a:lnTo>
                  <a:lnTo>
                    <a:pt x="83" y="85"/>
                  </a:lnTo>
                  <a:lnTo>
                    <a:pt x="85" y="85"/>
                  </a:lnTo>
                  <a:lnTo>
                    <a:pt x="88" y="86"/>
                  </a:lnTo>
                  <a:lnTo>
                    <a:pt x="92" y="86"/>
                  </a:lnTo>
                  <a:lnTo>
                    <a:pt x="94" y="86"/>
                  </a:lnTo>
                  <a:lnTo>
                    <a:pt x="98" y="86"/>
                  </a:lnTo>
                  <a:lnTo>
                    <a:pt x="100" y="86"/>
                  </a:lnTo>
                  <a:lnTo>
                    <a:pt x="103" y="86"/>
                  </a:lnTo>
                  <a:lnTo>
                    <a:pt x="105" y="85"/>
                  </a:lnTo>
                  <a:lnTo>
                    <a:pt x="109" y="85"/>
                  </a:lnTo>
                  <a:lnTo>
                    <a:pt x="111" y="84"/>
                  </a:lnTo>
                  <a:lnTo>
                    <a:pt x="112" y="82"/>
                  </a:lnTo>
                  <a:lnTo>
                    <a:pt x="112" y="78"/>
                  </a:lnTo>
                  <a:lnTo>
                    <a:pt x="116" y="77"/>
                  </a:lnTo>
                  <a:lnTo>
                    <a:pt x="118" y="77"/>
                  </a:lnTo>
                  <a:lnTo>
                    <a:pt x="116" y="81"/>
                  </a:lnTo>
                  <a:lnTo>
                    <a:pt x="118" y="81"/>
                  </a:lnTo>
                  <a:lnTo>
                    <a:pt x="121" y="79"/>
                  </a:lnTo>
                  <a:lnTo>
                    <a:pt x="124" y="79"/>
                  </a:lnTo>
                  <a:lnTo>
                    <a:pt x="127" y="79"/>
                  </a:lnTo>
                  <a:lnTo>
                    <a:pt x="129" y="78"/>
                  </a:lnTo>
                  <a:lnTo>
                    <a:pt x="133" y="77"/>
                  </a:lnTo>
                  <a:lnTo>
                    <a:pt x="135" y="76"/>
                  </a:lnTo>
                  <a:lnTo>
                    <a:pt x="138" y="77"/>
                  </a:lnTo>
                  <a:lnTo>
                    <a:pt x="135" y="78"/>
                  </a:lnTo>
                  <a:lnTo>
                    <a:pt x="133" y="79"/>
                  </a:lnTo>
                  <a:lnTo>
                    <a:pt x="129" y="79"/>
                  </a:lnTo>
                  <a:lnTo>
                    <a:pt x="126" y="81"/>
                  </a:lnTo>
                  <a:lnTo>
                    <a:pt x="124" y="82"/>
                  </a:lnTo>
                  <a:lnTo>
                    <a:pt x="120" y="83"/>
                  </a:lnTo>
                  <a:lnTo>
                    <a:pt x="120" y="85"/>
                  </a:lnTo>
                  <a:lnTo>
                    <a:pt x="122" y="85"/>
                  </a:lnTo>
                  <a:lnTo>
                    <a:pt x="126" y="85"/>
                  </a:lnTo>
                  <a:lnTo>
                    <a:pt x="129" y="85"/>
                  </a:lnTo>
                  <a:lnTo>
                    <a:pt x="132" y="84"/>
                  </a:lnTo>
                  <a:lnTo>
                    <a:pt x="135" y="84"/>
                  </a:lnTo>
                  <a:lnTo>
                    <a:pt x="137" y="84"/>
                  </a:lnTo>
                  <a:lnTo>
                    <a:pt x="141" y="84"/>
                  </a:lnTo>
                  <a:lnTo>
                    <a:pt x="143" y="83"/>
                  </a:lnTo>
                  <a:lnTo>
                    <a:pt x="146" y="83"/>
                  </a:lnTo>
                  <a:lnTo>
                    <a:pt x="149" y="82"/>
                  </a:lnTo>
                  <a:lnTo>
                    <a:pt x="152" y="82"/>
                  </a:lnTo>
                  <a:lnTo>
                    <a:pt x="154" y="81"/>
                  </a:lnTo>
                  <a:lnTo>
                    <a:pt x="156" y="79"/>
                  </a:lnTo>
                  <a:lnTo>
                    <a:pt x="160" y="79"/>
                  </a:lnTo>
                  <a:lnTo>
                    <a:pt x="163" y="78"/>
                  </a:lnTo>
                  <a:lnTo>
                    <a:pt x="165" y="77"/>
                  </a:lnTo>
                  <a:lnTo>
                    <a:pt x="169" y="76"/>
                  </a:lnTo>
                  <a:lnTo>
                    <a:pt x="171" y="74"/>
                  </a:lnTo>
                  <a:lnTo>
                    <a:pt x="175" y="72"/>
                  </a:lnTo>
                  <a:lnTo>
                    <a:pt x="172" y="69"/>
                  </a:lnTo>
                  <a:lnTo>
                    <a:pt x="176" y="67"/>
                  </a:lnTo>
                  <a:lnTo>
                    <a:pt x="173" y="66"/>
                  </a:lnTo>
                  <a:lnTo>
                    <a:pt x="170" y="65"/>
                  </a:lnTo>
                  <a:lnTo>
                    <a:pt x="172" y="66"/>
                  </a:lnTo>
                  <a:lnTo>
                    <a:pt x="176" y="66"/>
                  </a:lnTo>
                  <a:lnTo>
                    <a:pt x="178" y="67"/>
                  </a:lnTo>
                  <a:lnTo>
                    <a:pt x="181" y="67"/>
                  </a:lnTo>
                  <a:lnTo>
                    <a:pt x="182" y="64"/>
                  </a:lnTo>
                  <a:lnTo>
                    <a:pt x="185" y="62"/>
                  </a:lnTo>
                  <a:lnTo>
                    <a:pt x="187" y="61"/>
                  </a:lnTo>
                  <a:lnTo>
                    <a:pt x="190" y="59"/>
                  </a:lnTo>
                  <a:lnTo>
                    <a:pt x="193" y="59"/>
                  </a:lnTo>
                  <a:lnTo>
                    <a:pt x="196" y="58"/>
                  </a:lnTo>
                  <a:lnTo>
                    <a:pt x="199" y="57"/>
                  </a:lnTo>
                  <a:lnTo>
                    <a:pt x="202" y="57"/>
                  </a:lnTo>
                  <a:lnTo>
                    <a:pt x="205" y="57"/>
                  </a:lnTo>
                  <a:lnTo>
                    <a:pt x="202" y="58"/>
                  </a:lnTo>
                  <a:lnTo>
                    <a:pt x="199" y="59"/>
                  </a:lnTo>
                  <a:lnTo>
                    <a:pt x="196" y="59"/>
                  </a:lnTo>
                  <a:lnTo>
                    <a:pt x="194" y="60"/>
                  </a:lnTo>
                  <a:lnTo>
                    <a:pt x="190" y="62"/>
                  </a:lnTo>
                  <a:lnTo>
                    <a:pt x="188" y="65"/>
                  </a:lnTo>
                  <a:lnTo>
                    <a:pt x="185" y="66"/>
                  </a:lnTo>
                  <a:lnTo>
                    <a:pt x="182" y="68"/>
                  </a:lnTo>
                  <a:lnTo>
                    <a:pt x="179" y="69"/>
                  </a:lnTo>
                  <a:lnTo>
                    <a:pt x="178" y="73"/>
                  </a:lnTo>
                  <a:lnTo>
                    <a:pt x="179" y="75"/>
                  </a:lnTo>
                  <a:lnTo>
                    <a:pt x="182" y="75"/>
                  </a:lnTo>
                  <a:lnTo>
                    <a:pt x="185" y="75"/>
                  </a:lnTo>
                  <a:lnTo>
                    <a:pt x="188" y="74"/>
                  </a:lnTo>
                  <a:lnTo>
                    <a:pt x="190" y="74"/>
                  </a:lnTo>
                  <a:lnTo>
                    <a:pt x="194" y="74"/>
                  </a:lnTo>
                  <a:lnTo>
                    <a:pt x="196" y="74"/>
                  </a:lnTo>
                  <a:lnTo>
                    <a:pt x="199" y="74"/>
                  </a:lnTo>
                  <a:lnTo>
                    <a:pt x="202" y="74"/>
                  </a:lnTo>
                  <a:lnTo>
                    <a:pt x="209" y="74"/>
                  </a:lnTo>
                  <a:lnTo>
                    <a:pt x="211" y="75"/>
                  </a:lnTo>
                  <a:lnTo>
                    <a:pt x="209" y="76"/>
                  </a:lnTo>
                  <a:lnTo>
                    <a:pt x="202" y="76"/>
                  </a:lnTo>
                  <a:lnTo>
                    <a:pt x="198" y="76"/>
                  </a:lnTo>
                  <a:lnTo>
                    <a:pt x="196" y="76"/>
                  </a:lnTo>
                  <a:lnTo>
                    <a:pt x="193" y="76"/>
                  </a:lnTo>
                  <a:lnTo>
                    <a:pt x="189" y="77"/>
                  </a:lnTo>
                  <a:lnTo>
                    <a:pt x="182" y="78"/>
                  </a:lnTo>
                  <a:lnTo>
                    <a:pt x="180" y="78"/>
                  </a:lnTo>
                  <a:lnTo>
                    <a:pt x="178" y="79"/>
                  </a:lnTo>
                  <a:lnTo>
                    <a:pt x="175" y="79"/>
                  </a:lnTo>
                  <a:lnTo>
                    <a:pt x="169" y="82"/>
                  </a:lnTo>
                  <a:lnTo>
                    <a:pt x="165" y="83"/>
                  </a:lnTo>
                  <a:lnTo>
                    <a:pt x="169" y="84"/>
                  </a:lnTo>
                  <a:lnTo>
                    <a:pt x="172" y="83"/>
                  </a:lnTo>
                  <a:lnTo>
                    <a:pt x="176" y="83"/>
                  </a:lnTo>
                  <a:lnTo>
                    <a:pt x="178" y="83"/>
                  </a:lnTo>
                  <a:lnTo>
                    <a:pt x="181" y="83"/>
                  </a:lnTo>
                  <a:lnTo>
                    <a:pt x="184" y="83"/>
                  </a:lnTo>
                  <a:lnTo>
                    <a:pt x="187" y="84"/>
                  </a:lnTo>
                  <a:lnTo>
                    <a:pt x="190" y="84"/>
                  </a:lnTo>
                  <a:lnTo>
                    <a:pt x="188" y="84"/>
                  </a:lnTo>
                  <a:lnTo>
                    <a:pt x="182" y="84"/>
                  </a:lnTo>
                  <a:lnTo>
                    <a:pt x="179" y="85"/>
                  </a:lnTo>
                  <a:lnTo>
                    <a:pt x="173" y="85"/>
                  </a:lnTo>
                  <a:lnTo>
                    <a:pt x="171" y="85"/>
                  </a:lnTo>
                  <a:lnTo>
                    <a:pt x="168" y="85"/>
                  </a:lnTo>
                  <a:lnTo>
                    <a:pt x="164" y="85"/>
                  </a:lnTo>
                  <a:lnTo>
                    <a:pt x="162" y="85"/>
                  </a:lnTo>
                  <a:lnTo>
                    <a:pt x="159" y="87"/>
                  </a:lnTo>
                  <a:lnTo>
                    <a:pt x="156" y="87"/>
                  </a:lnTo>
                  <a:lnTo>
                    <a:pt x="153" y="89"/>
                  </a:lnTo>
                  <a:lnTo>
                    <a:pt x="151" y="89"/>
                  </a:lnTo>
                  <a:lnTo>
                    <a:pt x="145" y="89"/>
                  </a:lnTo>
                  <a:lnTo>
                    <a:pt x="142" y="90"/>
                  </a:lnTo>
                  <a:lnTo>
                    <a:pt x="139" y="90"/>
                  </a:lnTo>
                  <a:lnTo>
                    <a:pt x="136" y="90"/>
                  </a:lnTo>
                  <a:lnTo>
                    <a:pt x="133" y="91"/>
                  </a:lnTo>
                  <a:lnTo>
                    <a:pt x="130" y="91"/>
                  </a:lnTo>
                  <a:lnTo>
                    <a:pt x="127" y="91"/>
                  </a:lnTo>
                  <a:lnTo>
                    <a:pt x="124" y="91"/>
                  </a:lnTo>
                  <a:lnTo>
                    <a:pt x="121" y="93"/>
                  </a:lnTo>
                  <a:lnTo>
                    <a:pt x="124" y="95"/>
                  </a:lnTo>
                  <a:lnTo>
                    <a:pt x="127" y="98"/>
                  </a:lnTo>
                  <a:lnTo>
                    <a:pt x="129" y="99"/>
                  </a:lnTo>
                  <a:lnTo>
                    <a:pt x="133" y="101"/>
                  </a:lnTo>
                  <a:lnTo>
                    <a:pt x="135" y="102"/>
                  </a:lnTo>
                  <a:lnTo>
                    <a:pt x="138" y="103"/>
                  </a:lnTo>
                  <a:lnTo>
                    <a:pt x="141" y="103"/>
                  </a:lnTo>
                  <a:lnTo>
                    <a:pt x="144" y="104"/>
                  </a:lnTo>
                  <a:lnTo>
                    <a:pt x="142" y="107"/>
                  </a:lnTo>
                  <a:lnTo>
                    <a:pt x="141" y="110"/>
                  </a:lnTo>
                  <a:lnTo>
                    <a:pt x="144" y="111"/>
                  </a:lnTo>
                  <a:lnTo>
                    <a:pt x="146" y="111"/>
                  </a:lnTo>
                  <a:lnTo>
                    <a:pt x="149" y="112"/>
                  </a:lnTo>
                  <a:lnTo>
                    <a:pt x="152" y="113"/>
                  </a:lnTo>
                  <a:lnTo>
                    <a:pt x="154" y="113"/>
                  </a:lnTo>
                  <a:lnTo>
                    <a:pt x="158" y="112"/>
                  </a:lnTo>
                  <a:lnTo>
                    <a:pt x="161" y="112"/>
                  </a:lnTo>
                  <a:lnTo>
                    <a:pt x="163" y="111"/>
                  </a:lnTo>
                  <a:lnTo>
                    <a:pt x="165" y="112"/>
                  </a:lnTo>
                  <a:lnTo>
                    <a:pt x="163" y="113"/>
                  </a:lnTo>
                  <a:lnTo>
                    <a:pt x="162" y="113"/>
                  </a:lnTo>
                  <a:lnTo>
                    <a:pt x="159" y="113"/>
                  </a:lnTo>
                  <a:lnTo>
                    <a:pt x="156" y="115"/>
                  </a:lnTo>
                  <a:lnTo>
                    <a:pt x="153" y="116"/>
                  </a:lnTo>
                  <a:lnTo>
                    <a:pt x="150" y="115"/>
                  </a:lnTo>
                  <a:lnTo>
                    <a:pt x="147" y="115"/>
                  </a:lnTo>
                  <a:lnTo>
                    <a:pt x="144" y="113"/>
                  </a:lnTo>
                  <a:lnTo>
                    <a:pt x="141" y="115"/>
                  </a:lnTo>
                  <a:lnTo>
                    <a:pt x="138" y="112"/>
                  </a:lnTo>
                  <a:lnTo>
                    <a:pt x="135" y="109"/>
                  </a:lnTo>
                  <a:lnTo>
                    <a:pt x="134" y="107"/>
                  </a:lnTo>
                  <a:lnTo>
                    <a:pt x="130" y="105"/>
                  </a:lnTo>
                  <a:lnTo>
                    <a:pt x="128" y="103"/>
                  </a:lnTo>
                  <a:lnTo>
                    <a:pt x="125" y="102"/>
                  </a:lnTo>
                  <a:lnTo>
                    <a:pt x="122" y="101"/>
                  </a:lnTo>
                  <a:lnTo>
                    <a:pt x="120" y="100"/>
                  </a:lnTo>
                  <a:lnTo>
                    <a:pt x="117" y="98"/>
                  </a:lnTo>
                  <a:lnTo>
                    <a:pt x="115" y="96"/>
                  </a:lnTo>
                  <a:lnTo>
                    <a:pt x="111" y="94"/>
                  </a:lnTo>
                  <a:lnTo>
                    <a:pt x="109" y="94"/>
                  </a:lnTo>
                  <a:lnTo>
                    <a:pt x="105" y="94"/>
                  </a:lnTo>
                  <a:lnTo>
                    <a:pt x="103" y="93"/>
                  </a:lnTo>
                  <a:lnTo>
                    <a:pt x="100" y="93"/>
                  </a:lnTo>
                  <a:lnTo>
                    <a:pt x="96" y="94"/>
                  </a:lnTo>
                  <a:lnTo>
                    <a:pt x="94" y="94"/>
                  </a:lnTo>
                  <a:lnTo>
                    <a:pt x="91" y="94"/>
                  </a:lnTo>
                  <a:lnTo>
                    <a:pt x="88" y="93"/>
                  </a:lnTo>
                  <a:lnTo>
                    <a:pt x="83" y="92"/>
                  </a:lnTo>
                  <a:lnTo>
                    <a:pt x="79" y="92"/>
                  </a:lnTo>
                  <a:lnTo>
                    <a:pt x="77" y="92"/>
                  </a:lnTo>
                  <a:lnTo>
                    <a:pt x="74" y="94"/>
                  </a:lnTo>
                  <a:lnTo>
                    <a:pt x="73" y="96"/>
                  </a:lnTo>
                  <a:lnTo>
                    <a:pt x="73" y="100"/>
                  </a:lnTo>
                  <a:lnTo>
                    <a:pt x="75" y="102"/>
                  </a:lnTo>
                  <a:lnTo>
                    <a:pt x="77" y="102"/>
                  </a:lnTo>
                  <a:lnTo>
                    <a:pt x="79" y="102"/>
                  </a:lnTo>
                  <a:lnTo>
                    <a:pt x="83" y="103"/>
                  </a:lnTo>
                  <a:lnTo>
                    <a:pt x="86" y="103"/>
                  </a:lnTo>
                  <a:lnTo>
                    <a:pt x="88" y="105"/>
                  </a:lnTo>
                  <a:lnTo>
                    <a:pt x="86" y="104"/>
                  </a:lnTo>
                  <a:lnTo>
                    <a:pt x="83" y="104"/>
                  </a:lnTo>
                  <a:lnTo>
                    <a:pt x="81" y="103"/>
                  </a:lnTo>
                  <a:lnTo>
                    <a:pt x="78" y="103"/>
                  </a:lnTo>
                  <a:lnTo>
                    <a:pt x="75" y="104"/>
                  </a:lnTo>
                  <a:lnTo>
                    <a:pt x="75" y="107"/>
                  </a:lnTo>
                  <a:lnTo>
                    <a:pt x="75" y="110"/>
                  </a:lnTo>
                  <a:lnTo>
                    <a:pt x="77" y="110"/>
                  </a:lnTo>
                  <a:lnTo>
                    <a:pt x="81" y="111"/>
                  </a:lnTo>
                  <a:lnTo>
                    <a:pt x="83" y="111"/>
                  </a:lnTo>
                  <a:lnTo>
                    <a:pt x="86" y="111"/>
                  </a:lnTo>
                  <a:lnTo>
                    <a:pt x="90" y="112"/>
                  </a:lnTo>
                  <a:lnTo>
                    <a:pt x="92" y="113"/>
                  </a:lnTo>
                  <a:lnTo>
                    <a:pt x="95" y="116"/>
                  </a:lnTo>
                  <a:lnTo>
                    <a:pt x="96" y="118"/>
                  </a:lnTo>
                  <a:lnTo>
                    <a:pt x="100" y="119"/>
                  </a:lnTo>
                  <a:lnTo>
                    <a:pt x="102" y="122"/>
                  </a:lnTo>
                  <a:lnTo>
                    <a:pt x="103" y="125"/>
                  </a:lnTo>
                  <a:lnTo>
                    <a:pt x="104" y="127"/>
                  </a:lnTo>
                  <a:lnTo>
                    <a:pt x="108" y="128"/>
                  </a:lnTo>
                  <a:lnTo>
                    <a:pt x="111" y="129"/>
                  </a:lnTo>
                  <a:lnTo>
                    <a:pt x="113" y="132"/>
                  </a:lnTo>
                  <a:lnTo>
                    <a:pt x="117" y="132"/>
                  </a:lnTo>
                  <a:lnTo>
                    <a:pt x="113" y="133"/>
                  </a:lnTo>
                  <a:lnTo>
                    <a:pt x="111" y="132"/>
                  </a:lnTo>
                  <a:lnTo>
                    <a:pt x="108" y="130"/>
                  </a:lnTo>
                  <a:lnTo>
                    <a:pt x="104" y="129"/>
                  </a:lnTo>
                  <a:lnTo>
                    <a:pt x="102" y="128"/>
                  </a:lnTo>
                  <a:lnTo>
                    <a:pt x="99" y="130"/>
                  </a:lnTo>
                  <a:lnTo>
                    <a:pt x="100" y="133"/>
                  </a:lnTo>
                  <a:lnTo>
                    <a:pt x="103" y="134"/>
                  </a:lnTo>
                  <a:lnTo>
                    <a:pt x="105" y="134"/>
                  </a:lnTo>
                  <a:lnTo>
                    <a:pt x="109" y="135"/>
                  </a:lnTo>
                  <a:lnTo>
                    <a:pt x="111" y="135"/>
                  </a:lnTo>
                  <a:lnTo>
                    <a:pt x="115" y="135"/>
                  </a:lnTo>
                  <a:lnTo>
                    <a:pt x="117" y="135"/>
                  </a:lnTo>
                  <a:lnTo>
                    <a:pt x="120" y="135"/>
                  </a:lnTo>
                  <a:lnTo>
                    <a:pt x="122" y="135"/>
                  </a:lnTo>
                  <a:lnTo>
                    <a:pt x="128" y="136"/>
                  </a:lnTo>
                  <a:lnTo>
                    <a:pt x="132" y="136"/>
                  </a:lnTo>
                  <a:lnTo>
                    <a:pt x="134" y="136"/>
                  </a:lnTo>
                  <a:lnTo>
                    <a:pt x="137" y="133"/>
                  </a:lnTo>
                  <a:lnTo>
                    <a:pt x="139" y="132"/>
                  </a:lnTo>
                  <a:lnTo>
                    <a:pt x="143" y="132"/>
                  </a:lnTo>
                  <a:lnTo>
                    <a:pt x="139" y="135"/>
                  </a:lnTo>
                  <a:lnTo>
                    <a:pt x="138" y="137"/>
                  </a:lnTo>
                  <a:lnTo>
                    <a:pt x="135" y="137"/>
                  </a:lnTo>
                  <a:lnTo>
                    <a:pt x="133" y="138"/>
                  </a:lnTo>
                  <a:lnTo>
                    <a:pt x="129" y="138"/>
                  </a:lnTo>
                  <a:lnTo>
                    <a:pt x="126" y="138"/>
                  </a:lnTo>
                  <a:lnTo>
                    <a:pt x="124" y="137"/>
                  </a:lnTo>
                  <a:lnTo>
                    <a:pt x="121" y="139"/>
                  </a:lnTo>
                  <a:lnTo>
                    <a:pt x="124" y="141"/>
                  </a:lnTo>
                  <a:lnTo>
                    <a:pt x="127" y="142"/>
                  </a:lnTo>
                  <a:lnTo>
                    <a:pt x="129" y="141"/>
                  </a:lnTo>
                  <a:lnTo>
                    <a:pt x="133" y="142"/>
                  </a:lnTo>
                  <a:lnTo>
                    <a:pt x="129" y="144"/>
                  </a:lnTo>
                  <a:lnTo>
                    <a:pt x="132" y="146"/>
                  </a:lnTo>
                  <a:lnTo>
                    <a:pt x="128" y="145"/>
                  </a:lnTo>
                  <a:lnTo>
                    <a:pt x="126" y="143"/>
                  </a:lnTo>
                  <a:lnTo>
                    <a:pt x="122" y="142"/>
                  </a:lnTo>
                  <a:lnTo>
                    <a:pt x="120" y="142"/>
                  </a:lnTo>
                  <a:lnTo>
                    <a:pt x="118" y="139"/>
                  </a:lnTo>
                  <a:lnTo>
                    <a:pt x="115" y="139"/>
                  </a:lnTo>
                  <a:lnTo>
                    <a:pt x="111" y="138"/>
                  </a:lnTo>
                  <a:lnTo>
                    <a:pt x="109" y="137"/>
                  </a:lnTo>
                  <a:lnTo>
                    <a:pt x="105" y="137"/>
                  </a:lnTo>
                  <a:lnTo>
                    <a:pt x="103" y="137"/>
                  </a:lnTo>
                  <a:lnTo>
                    <a:pt x="100" y="137"/>
                  </a:lnTo>
                  <a:lnTo>
                    <a:pt x="98" y="136"/>
                  </a:lnTo>
                  <a:lnTo>
                    <a:pt x="95" y="136"/>
                  </a:lnTo>
                  <a:lnTo>
                    <a:pt x="92" y="136"/>
                  </a:lnTo>
                  <a:lnTo>
                    <a:pt x="90" y="136"/>
                  </a:lnTo>
                  <a:lnTo>
                    <a:pt x="86" y="137"/>
                  </a:lnTo>
                  <a:lnTo>
                    <a:pt x="81" y="138"/>
                  </a:lnTo>
                  <a:lnTo>
                    <a:pt x="78" y="138"/>
                  </a:lnTo>
                  <a:lnTo>
                    <a:pt x="75" y="139"/>
                  </a:lnTo>
                  <a:lnTo>
                    <a:pt x="71" y="139"/>
                  </a:lnTo>
                  <a:lnTo>
                    <a:pt x="69" y="141"/>
                  </a:lnTo>
                  <a:lnTo>
                    <a:pt x="67" y="144"/>
                  </a:lnTo>
                  <a:lnTo>
                    <a:pt x="68" y="146"/>
                  </a:lnTo>
                  <a:lnTo>
                    <a:pt x="66" y="146"/>
                  </a:lnTo>
                  <a:lnTo>
                    <a:pt x="62" y="149"/>
                  </a:lnTo>
                  <a:lnTo>
                    <a:pt x="60" y="151"/>
                  </a:lnTo>
                  <a:lnTo>
                    <a:pt x="60" y="154"/>
                  </a:lnTo>
                  <a:lnTo>
                    <a:pt x="62" y="156"/>
                  </a:lnTo>
                  <a:lnTo>
                    <a:pt x="65" y="158"/>
                  </a:lnTo>
                  <a:lnTo>
                    <a:pt x="62" y="160"/>
                  </a:lnTo>
                  <a:lnTo>
                    <a:pt x="65" y="160"/>
                  </a:lnTo>
                  <a:lnTo>
                    <a:pt x="68" y="160"/>
                  </a:lnTo>
                  <a:lnTo>
                    <a:pt x="71" y="160"/>
                  </a:lnTo>
                  <a:lnTo>
                    <a:pt x="74" y="156"/>
                  </a:lnTo>
                  <a:lnTo>
                    <a:pt x="77" y="158"/>
                  </a:lnTo>
                  <a:lnTo>
                    <a:pt x="79" y="156"/>
                  </a:lnTo>
                  <a:lnTo>
                    <a:pt x="83" y="154"/>
                  </a:lnTo>
                  <a:lnTo>
                    <a:pt x="81" y="156"/>
                  </a:lnTo>
                  <a:lnTo>
                    <a:pt x="77" y="159"/>
                  </a:lnTo>
                  <a:lnTo>
                    <a:pt x="79" y="161"/>
                  </a:lnTo>
                  <a:lnTo>
                    <a:pt x="83" y="161"/>
                  </a:lnTo>
                  <a:lnTo>
                    <a:pt x="85" y="160"/>
                  </a:lnTo>
                  <a:lnTo>
                    <a:pt x="88" y="160"/>
                  </a:lnTo>
                  <a:lnTo>
                    <a:pt x="91" y="158"/>
                  </a:lnTo>
                  <a:lnTo>
                    <a:pt x="93" y="155"/>
                  </a:lnTo>
                  <a:lnTo>
                    <a:pt x="95" y="152"/>
                  </a:lnTo>
                  <a:lnTo>
                    <a:pt x="96" y="150"/>
                  </a:lnTo>
                  <a:lnTo>
                    <a:pt x="99" y="147"/>
                  </a:lnTo>
                  <a:lnTo>
                    <a:pt x="98" y="150"/>
                  </a:lnTo>
                  <a:lnTo>
                    <a:pt x="96" y="152"/>
                  </a:lnTo>
                  <a:lnTo>
                    <a:pt x="100" y="153"/>
                  </a:lnTo>
                  <a:lnTo>
                    <a:pt x="96" y="154"/>
                  </a:lnTo>
                  <a:lnTo>
                    <a:pt x="98" y="156"/>
                  </a:lnTo>
                  <a:lnTo>
                    <a:pt x="100" y="156"/>
                  </a:lnTo>
                  <a:lnTo>
                    <a:pt x="103" y="156"/>
                  </a:lnTo>
                  <a:lnTo>
                    <a:pt x="105" y="159"/>
                  </a:lnTo>
                  <a:lnTo>
                    <a:pt x="103" y="158"/>
                  </a:lnTo>
                  <a:lnTo>
                    <a:pt x="100" y="158"/>
                  </a:lnTo>
                  <a:lnTo>
                    <a:pt x="98" y="158"/>
                  </a:lnTo>
                  <a:lnTo>
                    <a:pt x="95" y="158"/>
                  </a:lnTo>
                  <a:lnTo>
                    <a:pt x="95" y="161"/>
                  </a:lnTo>
                  <a:lnTo>
                    <a:pt x="99" y="161"/>
                  </a:lnTo>
                  <a:lnTo>
                    <a:pt x="101" y="161"/>
                  </a:lnTo>
                  <a:lnTo>
                    <a:pt x="104" y="161"/>
                  </a:lnTo>
                  <a:lnTo>
                    <a:pt x="101" y="161"/>
                  </a:lnTo>
                  <a:lnTo>
                    <a:pt x="99" y="162"/>
                  </a:lnTo>
                  <a:lnTo>
                    <a:pt x="95" y="162"/>
                  </a:lnTo>
                  <a:lnTo>
                    <a:pt x="93" y="162"/>
                  </a:lnTo>
                  <a:lnTo>
                    <a:pt x="90" y="162"/>
                  </a:lnTo>
                  <a:lnTo>
                    <a:pt x="87" y="164"/>
                  </a:lnTo>
                  <a:lnTo>
                    <a:pt x="87" y="167"/>
                  </a:lnTo>
                  <a:lnTo>
                    <a:pt x="93" y="166"/>
                  </a:lnTo>
                  <a:lnTo>
                    <a:pt x="95" y="166"/>
                  </a:lnTo>
                  <a:lnTo>
                    <a:pt x="95" y="167"/>
                  </a:lnTo>
                  <a:lnTo>
                    <a:pt x="93" y="167"/>
                  </a:lnTo>
                  <a:lnTo>
                    <a:pt x="91" y="169"/>
                  </a:lnTo>
                  <a:lnTo>
                    <a:pt x="93" y="169"/>
                  </a:lnTo>
                  <a:lnTo>
                    <a:pt x="91" y="171"/>
                  </a:lnTo>
                  <a:lnTo>
                    <a:pt x="93" y="173"/>
                  </a:lnTo>
                  <a:lnTo>
                    <a:pt x="95" y="175"/>
                  </a:lnTo>
                  <a:lnTo>
                    <a:pt x="95" y="175"/>
                  </a:lnTo>
                  <a:lnTo>
                    <a:pt x="95" y="175"/>
                  </a:lnTo>
                  <a:lnTo>
                    <a:pt x="95" y="175"/>
                  </a:lnTo>
                  <a:lnTo>
                    <a:pt x="95" y="176"/>
                  </a:lnTo>
                  <a:lnTo>
                    <a:pt x="94" y="176"/>
                  </a:lnTo>
                  <a:lnTo>
                    <a:pt x="91" y="176"/>
                  </a:lnTo>
                  <a:lnTo>
                    <a:pt x="88" y="177"/>
                  </a:lnTo>
                  <a:lnTo>
                    <a:pt x="91" y="177"/>
                  </a:lnTo>
                  <a:lnTo>
                    <a:pt x="94" y="179"/>
                  </a:lnTo>
                  <a:lnTo>
                    <a:pt x="95" y="178"/>
                  </a:lnTo>
                  <a:lnTo>
                    <a:pt x="95" y="181"/>
                  </a:lnTo>
                  <a:lnTo>
                    <a:pt x="93" y="181"/>
                  </a:lnTo>
                  <a:lnTo>
                    <a:pt x="90" y="180"/>
                  </a:lnTo>
                  <a:lnTo>
                    <a:pt x="87" y="179"/>
                  </a:lnTo>
                  <a:lnTo>
                    <a:pt x="84" y="179"/>
                  </a:lnTo>
                  <a:lnTo>
                    <a:pt x="84" y="177"/>
                  </a:lnTo>
                  <a:lnTo>
                    <a:pt x="83" y="173"/>
                  </a:lnTo>
                  <a:lnTo>
                    <a:pt x="79" y="171"/>
                  </a:lnTo>
                  <a:lnTo>
                    <a:pt x="77" y="169"/>
                  </a:lnTo>
                  <a:lnTo>
                    <a:pt x="74" y="168"/>
                  </a:lnTo>
                  <a:lnTo>
                    <a:pt x="71" y="167"/>
                  </a:lnTo>
                  <a:lnTo>
                    <a:pt x="69" y="167"/>
                  </a:lnTo>
                  <a:lnTo>
                    <a:pt x="66" y="167"/>
                  </a:lnTo>
                  <a:lnTo>
                    <a:pt x="64" y="167"/>
                  </a:lnTo>
                  <a:lnTo>
                    <a:pt x="60" y="167"/>
                  </a:lnTo>
                  <a:lnTo>
                    <a:pt x="58" y="167"/>
                  </a:lnTo>
                  <a:lnTo>
                    <a:pt x="54" y="168"/>
                  </a:lnTo>
                  <a:lnTo>
                    <a:pt x="52" y="169"/>
                  </a:lnTo>
                  <a:lnTo>
                    <a:pt x="51" y="171"/>
                  </a:lnTo>
                  <a:lnTo>
                    <a:pt x="52" y="175"/>
                  </a:lnTo>
                  <a:lnTo>
                    <a:pt x="54" y="176"/>
                  </a:lnTo>
                  <a:lnTo>
                    <a:pt x="58" y="177"/>
                  </a:lnTo>
                  <a:lnTo>
                    <a:pt x="57" y="179"/>
                  </a:lnTo>
                  <a:lnTo>
                    <a:pt x="58" y="183"/>
                  </a:lnTo>
                  <a:lnTo>
                    <a:pt x="61" y="183"/>
                  </a:lnTo>
                  <a:lnTo>
                    <a:pt x="64" y="181"/>
                  </a:lnTo>
                  <a:lnTo>
                    <a:pt x="67" y="181"/>
                  </a:lnTo>
                  <a:lnTo>
                    <a:pt x="69" y="183"/>
                  </a:lnTo>
                  <a:lnTo>
                    <a:pt x="67" y="183"/>
                  </a:lnTo>
                  <a:lnTo>
                    <a:pt x="64" y="184"/>
                  </a:lnTo>
                  <a:lnTo>
                    <a:pt x="67" y="186"/>
                  </a:lnTo>
                  <a:lnTo>
                    <a:pt x="69" y="187"/>
                  </a:lnTo>
                  <a:lnTo>
                    <a:pt x="73" y="187"/>
                  </a:lnTo>
                  <a:lnTo>
                    <a:pt x="69" y="188"/>
                  </a:lnTo>
                  <a:lnTo>
                    <a:pt x="67" y="187"/>
                  </a:lnTo>
                  <a:lnTo>
                    <a:pt x="64" y="187"/>
                  </a:lnTo>
                  <a:lnTo>
                    <a:pt x="61" y="189"/>
                  </a:lnTo>
                  <a:lnTo>
                    <a:pt x="58" y="188"/>
                  </a:lnTo>
                  <a:lnTo>
                    <a:pt x="56" y="188"/>
                  </a:lnTo>
                  <a:lnTo>
                    <a:pt x="52" y="189"/>
                  </a:lnTo>
                  <a:lnTo>
                    <a:pt x="50" y="188"/>
                  </a:lnTo>
                  <a:lnTo>
                    <a:pt x="47" y="190"/>
                  </a:lnTo>
                  <a:lnTo>
                    <a:pt x="44" y="192"/>
                  </a:lnTo>
                  <a:lnTo>
                    <a:pt x="41" y="193"/>
                  </a:lnTo>
                  <a:lnTo>
                    <a:pt x="35" y="195"/>
                  </a:lnTo>
                  <a:lnTo>
                    <a:pt x="33" y="196"/>
                  </a:lnTo>
                  <a:lnTo>
                    <a:pt x="33" y="199"/>
                  </a:lnTo>
                  <a:lnTo>
                    <a:pt x="34" y="202"/>
                  </a:lnTo>
                  <a:lnTo>
                    <a:pt x="31" y="205"/>
                  </a:lnTo>
                  <a:lnTo>
                    <a:pt x="36" y="209"/>
                  </a:lnTo>
                  <a:lnTo>
                    <a:pt x="40" y="209"/>
                  </a:lnTo>
                  <a:lnTo>
                    <a:pt x="42" y="209"/>
                  </a:lnTo>
                  <a:lnTo>
                    <a:pt x="44" y="205"/>
                  </a:lnTo>
                  <a:lnTo>
                    <a:pt x="45" y="207"/>
                  </a:lnTo>
                  <a:lnTo>
                    <a:pt x="47" y="205"/>
                  </a:lnTo>
                  <a:lnTo>
                    <a:pt x="45" y="203"/>
                  </a:lnTo>
                  <a:lnTo>
                    <a:pt x="44" y="199"/>
                  </a:lnTo>
                  <a:lnTo>
                    <a:pt x="47" y="198"/>
                  </a:lnTo>
                  <a:lnTo>
                    <a:pt x="47" y="202"/>
                  </a:lnTo>
                  <a:lnTo>
                    <a:pt x="48" y="204"/>
                  </a:lnTo>
                  <a:lnTo>
                    <a:pt x="49" y="206"/>
                  </a:lnTo>
                  <a:lnTo>
                    <a:pt x="48" y="210"/>
                  </a:lnTo>
                  <a:lnTo>
                    <a:pt x="50" y="210"/>
                  </a:lnTo>
                  <a:lnTo>
                    <a:pt x="53" y="211"/>
                  </a:lnTo>
                  <a:lnTo>
                    <a:pt x="56" y="210"/>
                  </a:lnTo>
                  <a:lnTo>
                    <a:pt x="59" y="211"/>
                  </a:lnTo>
                  <a:lnTo>
                    <a:pt x="61" y="211"/>
                  </a:lnTo>
                  <a:lnTo>
                    <a:pt x="60" y="207"/>
                  </a:lnTo>
                  <a:lnTo>
                    <a:pt x="60" y="205"/>
                  </a:lnTo>
                  <a:lnTo>
                    <a:pt x="62" y="207"/>
                  </a:lnTo>
                  <a:lnTo>
                    <a:pt x="66" y="210"/>
                  </a:lnTo>
                  <a:lnTo>
                    <a:pt x="69" y="210"/>
                  </a:lnTo>
                  <a:lnTo>
                    <a:pt x="71" y="210"/>
                  </a:lnTo>
                  <a:lnTo>
                    <a:pt x="73" y="207"/>
                  </a:lnTo>
                  <a:lnTo>
                    <a:pt x="75" y="205"/>
                  </a:lnTo>
                  <a:lnTo>
                    <a:pt x="73" y="203"/>
                  </a:lnTo>
                  <a:lnTo>
                    <a:pt x="75" y="204"/>
                  </a:lnTo>
                  <a:lnTo>
                    <a:pt x="78" y="206"/>
                  </a:lnTo>
                  <a:lnTo>
                    <a:pt x="75" y="207"/>
                  </a:lnTo>
                  <a:lnTo>
                    <a:pt x="77" y="210"/>
                  </a:lnTo>
                  <a:lnTo>
                    <a:pt x="81" y="210"/>
                  </a:lnTo>
                  <a:lnTo>
                    <a:pt x="83" y="211"/>
                  </a:lnTo>
                  <a:lnTo>
                    <a:pt x="86" y="211"/>
                  </a:lnTo>
                  <a:lnTo>
                    <a:pt x="88" y="212"/>
                  </a:lnTo>
                  <a:lnTo>
                    <a:pt x="92" y="212"/>
                  </a:lnTo>
                  <a:lnTo>
                    <a:pt x="94" y="212"/>
                  </a:lnTo>
                  <a:lnTo>
                    <a:pt x="98" y="212"/>
                  </a:lnTo>
                  <a:lnTo>
                    <a:pt x="100" y="212"/>
                  </a:lnTo>
                  <a:lnTo>
                    <a:pt x="103" y="211"/>
                  </a:lnTo>
                  <a:lnTo>
                    <a:pt x="98" y="210"/>
                  </a:lnTo>
                  <a:lnTo>
                    <a:pt x="95" y="207"/>
                  </a:lnTo>
                  <a:lnTo>
                    <a:pt x="95" y="205"/>
                  </a:lnTo>
                  <a:lnTo>
                    <a:pt x="98" y="206"/>
                  </a:lnTo>
                  <a:lnTo>
                    <a:pt x="100" y="209"/>
                  </a:lnTo>
                  <a:lnTo>
                    <a:pt x="103" y="209"/>
                  </a:lnTo>
                  <a:lnTo>
                    <a:pt x="105" y="207"/>
                  </a:lnTo>
                  <a:lnTo>
                    <a:pt x="105" y="205"/>
                  </a:lnTo>
                  <a:lnTo>
                    <a:pt x="104" y="202"/>
                  </a:lnTo>
                  <a:lnTo>
                    <a:pt x="108" y="203"/>
                  </a:lnTo>
                  <a:lnTo>
                    <a:pt x="109" y="206"/>
                  </a:lnTo>
                  <a:lnTo>
                    <a:pt x="111" y="207"/>
                  </a:lnTo>
                  <a:lnTo>
                    <a:pt x="113" y="209"/>
                  </a:lnTo>
                  <a:lnTo>
                    <a:pt x="117" y="209"/>
                  </a:lnTo>
                  <a:lnTo>
                    <a:pt x="119" y="209"/>
                  </a:lnTo>
                  <a:lnTo>
                    <a:pt x="119" y="206"/>
                  </a:lnTo>
                  <a:lnTo>
                    <a:pt x="117" y="203"/>
                  </a:lnTo>
                  <a:lnTo>
                    <a:pt x="117" y="201"/>
                  </a:lnTo>
                  <a:lnTo>
                    <a:pt x="119" y="203"/>
                  </a:lnTo>
                  <a:lnTo>
                    <a:pt x="121" y="205"/>
                  </a:lnTo>
                  <a:lnTo>
                    <a:pt x="121" y="209"/>
                  </a:lnTo>
                  <a:lnTo>
                    <a:pt x="125" y="210"/>
                  </a:lnTo>
                  <a:lnTo>
                    <a:pt x="130" y="210"/>
                  </a:lnTo>
                  <a:lnTo>
                    <a:pt x="133" y="206"/>
                  </a:lnTo>
                  <a:lnTo>
                    <a:pt x="134" y="204"/>
                  </a:lnTo>
                  <a:lnTo>
                    <a:pt x="130" y="203"/>
                  </a:lnTo>
                  <a:lnTo>
                    <a:pt x="128" y="202"/>
                  </a:lnTo>
                  <a:lnTo>
                    <a:pt x="127" y="198"/>
                  </a:lnTo>
                  <a:lnTo>
                    <a:pt x="129" y="201"/>
                  </a:lnTo>
                  <a:lnTo>
                    <a:pt x="133" y="203"/>
                  </a:lnTo>
                  <a:lnTo>
                    <a:pt x="135" y="203"/>
                  </a:lnTo>
                  <a:lnTo>
                    <a:pt x="138" y="202"/>
                  </a:lnTo>
                  <a:lnTo>
                    <a:pt x="135" y="204"/>
                  </a:lnTo>
                  <a:lnTo>
                    <a:pt x="135" y="206"/>
                  </a:lnTo>
                  <a:lnTo>
                    <a:pt x="138" y="207"/>
                  </a:lnTo>
                  <a:lnTo>
                    <a:pt x="141" y="207"/>
                  </a:lnTo>
                  <a:lnTo>
                    <a:pt x="144" y="207"/>
                  </a:lnTo>
                  <a:lnTo>
                    <a:pt x="146" y="206"/>
                  </a:lnTo>
                  <a:lnTo>
                    <a:pt x="150" y="207"/>
                  </a:lnTo>
                  <a:lnTo>
                    <a:pt x="153" y="209"/>
                  </a:lnTo>
                  <a:lnTo>
                    <a:pt x="151" y="211"/>
                  </a:lnTo>
                  <a:lnTo>
                    <a:pt x="149" y="214"/>
                  </a:lnTo>
                  <a:lnTo>
                    <a:pt x="150" y="216"/>
                  </a:lnTo>
                  <a:lnTo>
                    <a:pt x="155" y="215"/>
                  </a:lnTo>
                  <a:lnTo>
                    <a:pt x="158" y="215"/>
                  </a:lnTo>
                  <a:lnTo>
                    <a:pt x="161" y="214"/>
                  </a:lnTo>
                  <a:lnTo>
                    <a:pt x="163" y="214"/>
                  </a:lnTo>
                  <a:lnTo>
                    <a:pt x="165" y="213"/>
                  </a:lnTo>
                  <a:lnTo>
                    <a:pt x="168" y="212"/>
                  </a:lnTo>
                  <a:lnTo>
                    <a:pt x="170" y="212"/>
                  </a:lnTo>
                  <a:lnTo>
                    <a:pt x="173" y="212"/>
                  </a:lnTo>
                  <a:lnTo>
                    <a:pt x="175" y="209"/>
                  </a:lnTo>
                  <a:lnTo>
                    <a:pt x="178" y="207"/>
                  </a:lnTo>
                  <a:lnTo>
                    <a:pt x="180" y="204"/>
                  </a:lnTo>
                  <a:lnTo>
                    <a:pt x="182" y="205"/>
                  </a:lnTo>
                  <a:lnTo>
                    <a:pt x="182" y="207"/>
                  </a:lnTo>
                  <a:lnTo>
                    <a:pt x="186" y="206"/>
                  </a:lnTo>
                  <a:lnTo>
                    <a:pt x="188" y="205"/>
                  </a:lnTo>
                  <a:lnTo>
                    <a:pt x="190" y="203"/>
                  </a:lnTo>
                  <a:lnTo>
                    <a:pt x="193" y="201"/>
                  </a:lnTo>
                  <a:lnTo>
                    <a:pt x="194" y="198"/>
                  </a:lnTo>
                  <a:lnTo>
                    <a:pt x="193" y="195"/>
                  </a:lnTo>
                  <a:lnTo>
                    <a:pt x="190" y="193"/>
                  </a:lnTo>
                  <a:lnTo>
                    <a:pt x="188" y="192"/>
                  </a:lnTo>
                  <a:lnTo>
                    <a:pt x="185" y="193"/>
                  </a:lnTo>
                  <a:lnTo>
                    <a:pt x="182" y="195"/>
                  </a:lnTo>
                  <a:lnTo>
                    <a:pt x="180" y="197"/>
                  </a:lnTo>
                  <a:lnTo>
                    <a:pt x="177" y="197"/>
                  </a:lnTo>
                  <a:lnTo>
                    <a:pt x="178" y="194"/>
                  </a:lnTo>
                  <a:lnTo>
                    <a:pt x="175" y="194"/>
                  </a:lnTo>
                  <a:lnTo>
                    <a:pt x="171" y="194"/>
                  </a:lnTo>
                  <a:lnTo>
                    <a:pt x="175" y="192"/>
                  </a:lnTo>
                  <a:lnTo>
                    <a:pt x="177" y="189"/>
                  </a:lnTo>
                  <a:lnTo>
                    <a:pt x="175" y="186"/>
                  </a:lnTo>
                  <a:lnTo>
                    <a:pt x="171" y="186"/>
                  </a:lnTo>
                  <a:lnTo>
                    <a:pt x="169" y="185"/>
                  </a:lnTo>
                  <a:lnTo>
                    <a:pt x="165" y="186"/>
                  </a:lnTo>
                  <a:lnTo>
                    <a:pt x="163" y="187"/>
                  </a:lnTo>
                  <a:lnTo>
                    <a:pt x="162" y="188"/>
                  </a:lnTo>
                  <a:lnTo>
                    <a:pt x="159" y="189"/>
                  </a:lnTo>
                  <a:lnTo>
                    <a:pt x="161" y="186"/>
                  </a:lnTo>
                  <a:lnTo>
                    <a:pt x="158" y="186"/>
                  </a:lnTo>
                  <a:lnTo>
                    <a:pt x="155" y="185"/>
                  </a:lnTo>
                  <a:lnTo>
                    <a:pt x="150" y="184"/>
                  </a:lnTo>
                  <a:lnTo>
                    <a:pt x="146" y="185"/>
                  </a:lnTo>
                  <a:lnTo>
                    <a:pt x="144" y="186"/>
                  </a:lnTo>
                  <a:lnTo>
                    <a:pt x="141" y="187"/>
                  </a:lnTo>
                  <a:lnTo>
                    <a:pt x="138" y="187"/>
                  </a:lnTo>
                  <a:lnTo>
                    <a:pt x="136" y="185"/>
                  </a:lnTo>
                  <a:lnTo>
                    <a:pt x="134" y="184"/>
                  </a:lnTo>
                  <a:lnTo>
                    <a:pt x="136" y="184"/>
                  </a:lnTo>
                  <a:lnTo>
                    <a:pt x="139" y="184"/>
                  </a:lnTo>
                  <a:lnTo>
                    <a:pt x="142" y="184"/>
                  </a:lnTo>
                  <a:lnTo>
                    <a:pt x="145" y="181"/>
                  </a:lnTo>
                  <a:lnTo>
                    <a:pt x="142" y="181"/>
                  </a:lnTo>
                  <a:lnTo>
                    <a:pt x="139" y="179"/>
                  </a:lnTo>
                  <a:lnTo>
                    <a:pt x="141" y="177"/>
                  </a:lnTo>
                  <a:lnTo>
                    <a:pt x="138" y="173"/>
                  </a:lnTo>
                  <a:lnTo>
                    <a:pt x="141" y="176"/>
                  </a:lnTo>
                  <a:lnTo>
                    <a:pt x="144" y="178"/>
                  </a:lnTo>
                  <a:lnTo>
                    <a:pt x="146" y="180"/>
                  </a:lnTo>
                  <a:lnTo>
                    <a:pt x="150" y="181"/>
                  </a:lnTo>
                  <a:lnTo>
                    <a:pt x="152" y="183"/>
                  </a:lnTo>
                  <a:lnTo>
                    <a:pt x="155" y="184"/>
                  </a:lnTo>
                  <a:lnTo>
                    <a:pt x="158" y="184"/>
                  </a:lnTo>
                  <a:lnTo>
                    <a:pt x="161" y="184"/>
                  </a:lnTo>
                  <a:lnTo>
                    <a:pt x="163" y="184"/>
                  </a:lnTo>
                  <a:lnTo>
                    <a:pt x="164" y="184"/>
                  </a:lnTo>
                  <a:lnTo>
                    <a:pt x="167" y="184"/>
                  </a:lnTo>
                  <a:lnTo>
                    <a:pt x="170" y="184"/>
                  </a:lnTo>
                  <a:lnTo>
                    <a:pt x="172" y="184"/>
                  </a:lnTo>
                  <a:lnTo>
                    <a:pt x="176" y="184"/>
                  </a:lnTo>
                  <a:lnTo>
                    <a:pt x="178" y="181"/>
                  </a:lnTo>
                  <a:lnTo>
                    <a:pt x="181" y="184"/>
                  </a:lnTo>
                  <a:lnTo>
                    <a:pt x="184" y="181"/>
                  </a:lnTo>
                  <a:lnTo>
                    <a:pt x="187" y="180"/>
                  </a:lnTo>
                  <a:lnTo>
                    <a:pt x="189" y="179"/>
                  </a:lnTo>
                  <a:lnTo>
                    <a:pt x="190" y="176"/>
                  </a:lnTo>
                  <a:lnTo>
                    <a:pt x="194" y="175"/>
                  </a:lnTo>
                  <a:lnTo>
                    <a:pt x="190" y="171"/>
                  </a:lnTo>
                  <a:lnTo>
                    <a:pt x="192" y="169"/>
                  </a:lnTo>
                  <a:lnTo>
                    <a:pt x="188" y="167"/>
                  </a:lnTo>
                  <a:lnTo>
                    <a:pt x="185" y="166"/>
                  </a:lnTo>
                  <a:lnTo>
                    <a:pt x="188" y="163"/>
                  </a:lnTo>
                  <a:lnTo>
                    <a:pt x="190" y="164"/>
                  </a:lnTo>
                  <a:lnTo>
                    <a:pt x="194" y="164"/>
                  </a:lnTo>
                  <a:lnTo>
                    <a:pt x="196" y="164"/>
                  </a:lnTo>
                  <a:lnTo>
                    <a:pt x="202" y="164"/>
                  </a:lnTo>
                  <a:lnTo>
                    <a:pt x="205" y="166"/>
                  </a:lnTo>
                  <a:lnTo>
                    <a:pt x="207" y="164"/>
                  </a:lnTo>
                  <a:lnTo>
                    <a:pt x="211" y="164"/>
                  </a:lnTo>
                  <a:lnTo>
                    <a:pt x="213" y="163"/>
                  </a:lnTo>
                  <a:lnTo>
                    <a:pt x="216" y="163"/>
                  </a:lnTo>
                  <a:lnTo>
                    <a:pt x="219" y="164"/>
                  </a:lnTo>
                  <a:lnTo>
                    <a:pt x="222" y="162"/>
                  </a:lnTo>
                  <a:lnTo>
                    <a:pt x="222" y="159"/>
                  </a:lnTo>
                  <a:lnTo>
                    <a:pt x="219" y="159"/>
                  </a:lnTo>
                  <a:lnTo>
                    <a:pt x="216" y="159"/>
                  </a:lnTo>
                  <a:lnTo>
                    <a:pt x="214" y="159"/>
                  </a:lnTo>
                  <a:lnTo>
                    <a:pt x="211" y="159"/>
                  </a:lnTo>
                  <a:lnTo>
                    <a:pt x="209" y="156"/>
                  </a:lnTo>
                  <a:lnTo>
                    <a:pt x="211" y="155"/>
                  </a:lnTo>
                  <a:lnTo>
                    <a:pt x="213" y="156"/>
                  </a:lnTo>
                  <a:lnTo>
                    <a:pt x="216" y="156"/>
                  </a:lnTo>
                  <a:lnTo>
                    <a:pt x="219" y="156"/>
                  </a:lnTo>
                  <a:lnTo>
                    <a:pt x="222" y="156"/>
                  </a:lnTo>
                  <a:lnTo>
                    <a:pt x="224" y="156"/>
                  </a:lnTo>
                  <a:lnTo>
                    <a:pt x="228" y="154"/>
                  </a:lnTo>
                  <a:lnTo>
                    <a:pt x="230" y="152"/>
                  </a:lnTo>
                  <a:lnTo>
                    <a:pt x="228" y="151"/>
                  </a:lnTo>
                  <a:lnTo>
                    <a:pt x="224" y="150"/>
                  </a:lnTo>
                  <a:lnTo>
                    <a:pt x="222" y="150"/>
                  </a:lnTo>
                  <a:lnTo>
                    <a:pt x="219" y="150"/>
                  </a:lnTo>
                  <a:lnTo>
                    <a:pt x="215" y="149"/>
                  </a:lnTo>
                  <a:lnTo>
                    <a:pt x="213" y="147"/>
                  </a:lnTo>
                  <a:lnTo>
                    <a:pt x="210" y="147"/>
                  </a:lnTo>
                  <a:lnTo>
                    <a:pt x="213" y="146"/>
                  </a:lnTo>
                  <a:lnTo>
                    <a:pt x="216" y="147"/>
                  </a:lnTo>
                  <a:lnTo>
                    <a:pt x="219" y="147"/>
                  </a:lnTo>
                  <a:lnTo>
                    <a:pt x="224" y="147"/>
                  </a:lnTo>
                  <a:lnTo>
                    <a:pt x="228" y="147"/>
                  </a:lnTo>
                  <a:lnTo>
                    <a:pt x="231" y="147"/>
                  </a:lnTo>
                  <a:lnTo>
                    <a:pt x="233" y="146"/>
                  </a:lnTo>
                  <a:lnTo>
                    <a:pt x="236" y="145"/>
                  </a:lnTo>
                  <a:lnTo>
                    <a:pt x="233" y="144"/>
                  </a:lnTo>
                  <a:lnTo>
                    <a:pt x="235" y="141"/>
                  </a:lnTo>
                  <a:lnTo>
                    <a:pt x="235" y="138"/>
                  </a:lnTo>
                  <a:lnTo>
                    <a:pt x="232" y="137"/>
                  </a:lnTo>
                  <a:lnTo>
                    <a:pt x="229" y="136"/>
                  </a:lnTo>
                  <a:lnTo>
                    <a:pt x="227" y="136"/>
                  </a:lnTo>
                  <a:lnTo>
                    <a:pt x="223" y="136"/>
                  </a:lnTo>
                  <a:lnTo>
                    <a:pt x="221" y="136"/>
                  </a:lnTo>
                  <a:lnTo>
                    <a:pt x="218" y="137"/>
                  </a:lnTo>
                  <a:lnTo>
                    <a:pt x="215" y="136"/>
                  </a:lnTo>
                  <a:lnTo>
                    <a:pt x="212" y="137"/>
                  </a:lnTo>
                  <a:lnTo>
                    <a:pt x="215" y="136"/>
                  </a:lnTo>
                  <a:lnTo>
                    <a:pt x="218" y="136"/>
                  </a:lnTo>
                  <a:lnTo>
                    <a:pt x="221" y="134"/>
                  </a:lnTo>
                  <a:lnTo>
                    <a:pt x="218" y="133"/>
                  </a:lnTo>
                  <a:lnTo>
                    <a:pt x="215" y="133"/>
                  </a:lnTo>
                  <a:lnTo>
                    <a:pt x="213" y="133"/>
                  </a:lnTo>
                  <a:lnTo>
                    <a:pt x="206" y="133"/>
                  </a:lnTo>
                  <a:lnTo>
                    <a:pt x="201" y="134"/>
                  </a:lnTo>
                  <a:lnTo>
                    <a:pt x="197" y="134"/>
                  </a:lnTo>
                  <a:lnTo>
                    <a:pt x="195" y="134"/>
                  </a:lnTo>
                  <a:lnTo>
                    <a:pt x="192" y="136"/>
                  </a:lnTo>
                  <a:lnTo>
                    <a:pt x="189" y="138"/>
                  </a:lnTo>
                  <a:lnTo>
                    <a:pt x="187" y="139"/>
                  </a:lnTo>
                  <a:lnTo>
                    <a:pt x="188" y="137"/>
                  </a:lnTo>
                  <a:lnTo>
                    <a:pt x="192" y="135"/>
                  </a:lnTo>
                  <a:lnTo>
                    <a:pt x="194" y="132"/>
                  </a:lnTo>
                  <a:lnTo>
                    <a:pt x="192" y="132"/>
                  </a:lnTo>
                  <a:lnTo>
                    <a:pt x="188" y="132"/>
                  </a:lnTo>
                  <a:lnTo>
                    <a:pt x="185" y="132"/>
                  </a:lnTo>
                  <a:lnTo>
                    <a:pt x="182" y="132"/>
                  </a:lnTo>
                  <a:lnTo>
                    <a:pt x="179" y="132"/>
                  </a:lnTo>
                  <a:lnTo>
                    <a:pt x="185" y="130"/>
                  </a:lnTo>
                  <a:lnTo>
                    <a:pt x="188" y="132"/>
                  </a:lnTo>
                  <a:lnTo>
                    <a:pt x="192" y="132"/>
                  </a:lnTo>
                  <a:lnTo>
                    <a:pt x="194" y="132"/>
                  </a:lnTo>
                  <a:lnTo>
                    <a:pt x="197" y="133"/>
                  </a:lnTo>
                  <a:lnTo>
                    <a:pt x="199" y="132"/>
                  </a:lnTo>
                  <a:lnTo>
                    <a:pt x="203" y="132"/>
                  </a:lnTo>
                  <a:lnTo>
                    <a:pt x="209" y="130"/>
                  </a:lnTo>
                  <a:lnTo>
                    <a:pt x="211" y="130"/>
                  </a:lnTo>
                  <a:lnTo>
                    <a:pt x="214" y="130"/>
                  </a:lnTo>
                  <a:lnTo>
                    <a:pt x="216" y="130"/>
                  </a:lnTo>
                  <a:lnTo>
                    <a:pt x="214" y="129"/>
                  </a:lnTo>
                  <a:lnTo>
                    <a:pt x="211" y="129"/>
                  </a:lnTo>
                  <a:lnTo>
                    <a:pt x="209" y="128"/>
                  </a:lnTo>
                  <a:lnTo>
                    <a:pt x="205" y="128"/>
                  </a:lnTo>
                  <a:lnTo>
                    <a:pt x="203" y="128"/>
                  </a:lnTo>
                  <a:lnTo>
                    <a:pt x="199" y="128"/>
                  </a:lnTo>
                  <a:lnTo>
                    <a:pt x="196" y="128"/>
                  </a:lnTo>
                  <a:lnTo>
                    <a:pt x="194" y="127"/>
                  </a:lnTo>
                  <a:lnTo>
                    <a:pt x="192" y="127"/>
                  </a:lnTo>
                  <a:lnTo>
                    <a:pt x="188" y="127"/>
                  </a:lnTo>
                  <a:lnTo>
                    <a:pt x="192" y="127"/>
                  </a:lnTo>
                  <a:lnTo>
                    <a:pt x="194" y="127"/>
                  </a:lnTo>
                  <a:lnTo>
                    <a:pt x="197" y="127"/>
                  </a:lnTo>
                  <a:lnTo>
                    <a:pt x="201" y="127"/>
                  </a:lnTo>
                  <a:lnTo>
                    <a:pt x="203" y="127"/>
                  </a:lnTo>
                  <a:lnTo>
                    <a:pt x="206" y="127"/>
                  </a:lnTo>
                  <a:lnTo>
                    <a:pt x="210" y="127"/>
                  </a:lnTo>
                  <a:lnTo>
                    <a:pt x="212" y="127"/>
                  </a:lnTo>
                  <a:lnTo>
                    <a:pt x="214" y="127"/>
                  </a:lnTo>
                  <a:lnTo>
                    <a:pt x="218" y="127"/>
                  </a:lnTo>
                  <a:lnTo>
                    <a:pt x="220" y="130"/>
                  </a:lnTo>
                  <a:lnTo>
                    <a:pt x="223" y="132"/>
                  </a:lnTo>
                  <a:lnTo>
                    <a:pt x="226" y="132"/>
                  </a:lnTo>
                  <a:lnTo>
                    <a:pt x="229" y="132"/>
                  </a:lnTo>
                  <a:lnTo>
                    <a:pt x="231" y="132"/>
                  </a:lnTo>
                  <a:lnTo>
                    <a:pt x="233" y="132"/>
                  </a:lnTo>
                  <a:lnTo>
                    <a:pt x="236" y="133"/>
                  </a:lnTo>
                  <a:lnTo>
                    <a:pt x="239" y="132"/>
                  </a:lnTo>
                  <a:lnTo>
                    <a:pt x="237" y="129"/>
                  </a:lnTo>
                  <a:lnTo>
                    <a:pt x="235" y="127"/>
                  </a:lnTo>
                  <a:lnTo>
                    <a:pt x="237" y="126"/>
                  </a:lnTo>
                  <a:lnTo>
                    <a:pt x="235" y="126"/>
                  </a:lnTo>
                  <a:lnTo>
                    <a:pt x="231" y="126"/>
                  </a:lnTo>
                  <a:lnTo>
                    <a:pt x="229" y="126"/>
                  </a:lnTo>
                  <a:lnTo>
                    <a:pt x="223" y="126"/>
                  </a:lnTo>
                  <a:lnTo>
                    <a:pt x="220" y="126"/>
                  </a:lnTo>
                  <a:lnTo>
                    <a:pt x="218" y="125"/>
                  </a:lnTo>
                  <a:lnTo>
                    <a:pt x="214" y="125"/>
                  </a:lnTo>
                  <a:lnTo>
                    <a:pt x="212" y="125"/>
                  </a:lnTo>
                  <a:lnTo>
                    <a:pt x="206" y="125"/>
                  </a:lnTo>
                  <a:lnTo>
                    <a:pt x="203" y="125"/>
                  </a:lnTo>
                  <a:lnTo>
                    <a:pt x="201" y="125"/>
                  </a:lnTo>
                  <a:lnTo>
                    <a:pt x="197" y="124"/>
                  </a:lnTo>
                  <a:lnTo>
                    <a:pt x="195" y="124"/>
                  </a:lnTo>
                  <a:lnTo>
                    <a:pt x="192" y="122"/>
                  </a:lnTo>
                  <a:lnTo>
                    <a:pt x="195" y="122"/>
                  </a:lnTo>
                  <a:lnTo>
                    <a:pt x="198" y="122"/>
                  </a:lnTo>
                  <a:lnTo>
                    <a:pt x="201" y="122"/>
                  </a:lnTo>
                  <a:lnTo>
                    <a:pt x="201" y="119"/>
                  </a:lnTo>
                  <a:lnTo>
                    <a:pt x="203" y="121"/>
                  </a:lnTo>
                  <a:lnTo>
                    <a:pt x="206" y="122"/>
                  </a:lnTo>
                  <a:lnTo>
                    <a:pt x="210" y="122"/>
                  </a:lnTo>
                  <a:lnTo>
                    <a:pt x="212" y="122"/>
                  </a:lnTo>
                  <a:lnTo>
                    <a:pt x="214" y="122"/>
                  </a:lnTo>
                  <a:lnTo>
                    <a:pt x="218" y="121"/>
                  </a:lnTo>
                  <a:lnTo>
                    <a:pt x="214" y="119"/>
                  </a:lnTo>
                  <a:lnTo>
                    <a:pt x="212" y="119"/>
                  </a:lnTo>
                  <a:lnTo>
                    <a:pt x="210" y="119"/>
                  </a:lnTo>
                  <a:lnTo>
                    <a:pt x="206" y="118"/>
                  </a:lnTo>
                  <a:lnTo>
                    <a:pt x="204" y="117"/>
                  </a:lnTo>
                  <a:lnTo>
                    <a:pt x="206" y="118"/>
                  </a:lnTo>
                  <a:lnTo>
                    <a:pt x="210" y="117"/>
                  </a:lnTo>
                  <a:lnTo>
                    <a:pt x="212" y="118"/>
                  </a:lnTo>
                  <a:lnTo>
                    <a:pt x="215" y="118"/>
                  </a:lnTo>
                  <a:lnTo>
                    <a:pt x="218" y="120"/>
                  </a:lnTo>
                  <a:lnTo>
                    <a:pt x="221" y="119"/>
                  </a:lnTo>
                  <a:lnTo>
                    <a:pt x="223" y="120"/>
                  </a:lnTo>
                  <a:lnTo>
                    <a:pt x="226" y="121"/>
                  </a:lnTo>
                  <a:lnTo>
                    <a:pt x="229" y="121"/>
                  </a:lnTo>
                  <a:lnTo>
                    <a:pt x="231" y="121"/>
                  </a:lnTo>
                  <a:lnTo>
                    <a:pt x="231" y="119"/>
                  </a:lnTo>
                  <a:lnTo>
                    <a:pt x="235" y="119"/>
                  </a:lnTo>
                  <a:lnTo>
                    <a:pt x="237" y="119"/>
                  </a:lnTo>
                  <a:lnTo>
                    <a:pt x="240" y="119"/>
                  </a:lnTo>
                  <a:lnTo>
                    <a:pt x="244" y="119"/>
                  </a:lnTo>
                  <a:lnTo>
                    <a:pt x="246" y="119"/>
                  </a:lnTo>
                  <a:lnTo>
                    <a:pt x="246" y="116"/>
                  </a:lnTo>
                  <a:lnTo>
                    <a:pt x="248" y="118"/>
                  </a:lnTo>
                  <a:lnTo>
                    <a:pt x="252" y="118"/>
                  </a:lnTo>
                  <a:lnTo>
                    <a:pt x="255" y="118"/>
                  </a:lnTo>
                  <a:lnTo>
                    <a:pt x="257" y="116"/>
                  </a:lnTo>
                  <a:lnTo>
                    <a:pt x="257" y="113"/>
                  </a:lnTo>
                  <a:lnTo>
                    <a:pt x="254" y="111"/>
                  </a:lnTo>
                  <a:lnTo>
                    <a:pt x="252" y="110"/>
                  </a:lnTo>
                  <a:lnTo>
                    <a:pt x="248" y="110"/>
                  </a:lnTo>
                  <a:lnTo>
                    <a:pt x="246" y="109"/>
                  </a:lnTo>
                  <a:lnTo>
                    <a:pt x="243" y="109"/>
                  </a:lnTo>
                  <a:lnTo>
                    <a:pt x="239" y="109"/>
                  </a:lnTo>
                  <a:lnTo>
                    <a:pt x="237" y="109"/>
                  </a:lnTo>
                  <a:lnTo>
                    <a:pt x="233" y="107"/>
                  </a:lnTo>
                  <a:lnTo>
                    <a:pt x="239" y="107"/>
                  </a:lnTo>
                  <a:lnTo>
                    <a:pt x="243" y="105"/>
                  </a:lnTo>
                  <a:lnTo>
                    <a:pt x="245" y="105"/>
                  </a:lnTo>
                  <a:lnTo>
                    <a:pt x="252" y="108"/>
                  </a:lnTo>
                  <a:lnTo>
                    <a:pt x="254" y="108"/>
                  </a:lnTo>
                  <a:lnTo>
                    <a:pt x="257" y="108"/>
                  </a:lnTo>
                  <a:lnTo>
                    <a:pt x="260" y="108"/>
                  </a:lnTo>
                  <a:lnTo>
                    <a:pt x="260" y="110"/>
                  </a:lnTo>
                  <a:lnTo>
                    <a:pt x="263" y="112"/>
                  </a:lnTo>
                  <a:lnTo>
                    <a:pt x="265" y="112"/>
                  </a:lnTo>
                  <a:lnTo>
                    <a:pt x="269" y="112"/>
                  </a:lnTo>
                  <a:lnTo>
                    <a:pt x="271" y="112"/>
                  </a:lnTo>
                  <a:lnTo>
                    <a:pt x="274" y="111"/>
                  </a:lnTo>
                  <a:lnTo>
                    <a:pt x="277" y="111"/>
                  </a:lnTo>
                  <a:lnTo>
                    <a:pt x="280" y="110"/>
                  </a:lnTo>
                  <a:lnTo>
                    <a:pt x="282" y="110"/>
                  </a:lnTo>
                  <a:lnTo>
                    <a:pt x="286" y="108"/>
                  </a:lnTo>
                  <a:lnTo>
                    <a:pt x="287" y="105"/>
                  </a:lnTo>
                  <a:lnTo>
                    <a:pt x="283" y="105"/>
                  </a:lnTo>
                  <a:lnTo>
                    <a:pt x="281" y="105"/>
                  </a:lnTo>
                  <a:lnTo>
                    <a:pt x="283" y="103"/>
                  </a:lnTo>
                  <a:lnTo>
                    <a:pt x="287" y="103"/>
                  </a:lnTo>
                  <a:lnTo>
                    <a:pt x="290" y="103"/>
                  </a:lnTo>
                  <a:lnTo>
                    <a:pt x="291" y="102"/>
                  </a:lnTo>
                  <a:lnTo>
                    <a:pt x="290" y="102"/>
                  </a:lnTo>
                  <a:lnTo>
                    <a:pt x="292" y="100"/>
                  </a:lnTo>
                  <a:lnTo>
                    <a:pt x="290" y="98"/>
                  </a:lnTo>
                  <a:lnTo>
                    <a:pt x="284" y="99"/>
                  </a:lnTo>
                  <a:lnTo>
                    <a:pt x="281" y="100"/>
                  </a:lnTo>
                  <a:lnTo>
                    <a:pt x="278" y="100"/>
                  </a:lnTo>
                  <a:lnTo>
                    <a:pt x="275" y="100"/>
                  </a:lnTo>
                  <a:lnTo>
                    <a:pt x="272" y="101"/>
                  </a:lnTo>
                  <a:lnTo>
                    <a:pt x="270" y="101"/>
                  </a:lnTo>
                  <a:lnTo>
                    <a:pt x="266" y="100"/>
                  </a:lnTo>
                  <a:lnTo>
                    <a:pt x="272" y="100"/>
                  </a:lnTo>
                  <a:lnTo>
                    <a:pt x="270" y="98"/>
                  </a:lnTo>
                  <a:lnTo>
                    <a:pt x="266" y="96"/>
                  </a:lnTo>
                  <a:lnTo>
                    <a:pt x="269" y="96"/>
                  </a:lnTo>
                  <a:lnTo>
                    <a:pt x="272" y="96"/>
                  </a:lnTo>
                  <a:lnTo>
                    <a:pt x="274" y="99"/>
                  </a:lnTo>
                  <a:lnTo>
                    <a:pt x="278" y="99"/>
                  </a:lnTo>
                  <a:lnTo>
                    <a:pt x="280" y="98"/>
                  </a:lnTo>
                  <a:lnTo>
                    <a:pt x="283" y="98"/>
                  </a:lnTo>
                  <a:lnTo>
                    <a:pt x="286" y="96"/>
                  </a:lnTo>
                  <a:lnTo>
                    <a:pt x="289" y="96"/>
                  </a:lnTo>
                  <a:lnTo>
                    <a:pt x="291" y="96"/>
                  </a:lnTo>
                  <a:lnTo>
                    <a:pt x="298" y="96"/>
                  </a:lnTo>
                  <a:lnTo>
                    <a:pt x="299" y="93"/>
                  </a:lnTo>
                  <a:lnTo>
                    <a:pt x="296" y="93"/>
                  </a:lnTo>
                  <a:lnTo>
                    <a:pt x="293" y="92"/>
                  </a:lnTo>
                  <a:lnTo>
                    <a:pt x="293" y="89"/>
                  </a:lnTo>
                  <a:lnTo>
                    <a:pt x="291" y="86"/>
                  </a:lnTo>
                  <a:lnTo>
                    <a:pt x="293" y="86"/>
                  </a:lnTo>
                  <a:lnTo>
                    <a:pt x="296" y="89"/>
                  </a:lnTo>
                  <a:lnTo>
                    <a:pt x="296" y="92"/>
                  </a:lnTo>
                  <a:lnTo>
                    <a:pt x="299" y="92"/>
                  </a:lnTo>
                  <a:lnTo>
                    <a:pt x="303" y="91"/>
                  </a:lnTo>
                  <a:lnTo>
                    <a:pt x="305" y="91"/>
                  </a:lnTo>
                  <a:lnTo>
                    <a:pt x="308" y="90"/>
                  </a:lnTo>
                  <a:lnTo>
                    <a:pt x="310" y="87"/>
                  </a:lnTo>
                  <a:lnTo>
                    <a:pt x="313" y="85"/>
                  </a:lnTo>
                  <a:lnTo>
                    <a:pt x="316" y="83"/>
                  </a:lnTo>
                  <a:lnTo>
                    <a:pt x="318" y="81"/>
                  </a:lnTo>
                  <a:lnTo>
                    <a:pt x="322" y="79"/>
                  </a:lnTo>
                  <a:lnTo>
                    <a:pt x="325" y="78"/>
                  </a:lnTo>
                  <a:lnTo>
                    <a:pt x="327" y="77"/>
                  </a:lnTo>
                  <a:lnTo>
                    <a:pt x="331" y="75"/>
                  </a:lnTo>
                  <a:lnTo>
                    <a:pt x="333" y="75"/>
                  </a:lnTo>
                  <a:lnTo>
                    <a:pt x="337" y="73"/>
                  </a:lnTo>
                  <a:lnTo>
                    <a:pt x="339" y="72"/>
                  </a:lnTo>
                  <a:lnTo>
                    <a:pt x="342" y="70"/>
                  </a:lnTo>
                  <a:lnTo>
                    <a:pt x="344" y="70"/>
                  </a:lnTo>
                  <a:lnTo>
                    <a:pt x="348" y="68"/>
                  </a:lnTo>
                  <a:lnTo>
                    <a:pt x="350" y="66"/>
                  </a:lnTo>
                  <a:lnTo>
                    <a:pt x="352" y="65"/>
                  </a:lnTo>
                  <a:lnTo>
                    <a:pt x="356" y="64"/>
                  </a:lnTo>
                  <a:lnTo>
                    <a:pt x="359" y="62"/>
                  </a:lnTo>
                  <a:lnTo>
                    <a:pt x="361" y="62"/>
                  </a:lnTo>
                  <a:lnTo>
                    <a:pt x="365" y="61"/>
                  </a:lnTo>
                  <a:lnTo>
                    <a:pt x="367" y="60"/>
                  </a:lnTo>
                  <a:lnTo>
                    <a:pt x="371" y="59"/>
                  </a:lnTo>
                  <a:lnTo>
                    <a:pt x="373" y="58"/>
                  </a:lnTo>
                  <a:lnTo>
                    <a:pt x="375" y="56"/>
                  </a:lnTo>
                  <a:lnTo>
                    <a:pt x="375" y="53"/>
                  </a:lnTo>
                  <a:lnTo>
                    <a:pt x="369" y="53"/>
                  </a:lnTo>
                  <a:lnTo>
                    <a:pt x="366" y="53"/>
                  </a:lnTo>
                  <a:lnTo>
                    <a:pt x="364" y="53"/>
                  </a:lnTo>
                  <a:lnTo>
                    <a:pt x="361" y="55"/>
                  </a:lnTo>
                  <a:lnTo>
                    <a:pt x="358" y="55"/>
                  </a:lnTo>
                  <a:lnTo>
                    <a:pt x="356" y="56"/>
                  </a:lnTo>
                  <a:lnTo>
                    <a:pt x="352" y="56"/>
                  </a:lnTo>
                  <a:lnTo>
                    <a:pt x="350" y="57"/>
                  </a:lnTo>
                  <a:lnTo>
                    <a:pt x="347" y="57"/>
                  </a:lnTo>
                  <a:lnTo>
                    <a:pt x="340" y="58"/>
                  </a:lnTo>
                  <a:lnTo>
                    <a:pt x="338" y="58"/>
                  </a:lnTo>
                  <a:lnTo>
                    <a:pt x="334" y="59"/>
                  </a:lnTo>
                  <a:lnTo>
                    <a:pt x="332" y="60"/>
                  </a:lnTo>
                  <a:lnTo>
                    <a:pt x="330" y="60"/>
                  </a:lnTo>
                  <a:lnTo>
                    <a:pt x="326" y="61"/>
                  </a:lnTo>
                  <a:lnTo>
                    <a:pt x="324" y="61"/>
                  </a:lnTo>
                  <a:lnTo>
                    <a:pt x="321" y="62"/>
                  </a:lnTo>
                  <a:lnTo>
                    <a:pt x="318" y="62"/>
                  </a:lnTo>
                  <a:lnTo>
                    <a:pt x="315" y="64"/>
                  </a:lnTo>
                  <a:lnTo>
                    <a:pt x="313" y="64"/>
                  </a:lnTo>
                  <a:lnTo>
                    <a:pt x="309" y="65"/>
                  </a:lnTo>
                  <a:lnTo>
                    <a:pt x="306" y="65"/>
                  </a:lnTo>
                  <a:lnTo>
                    <a:pt x="304" y="66"/>
                  </a:lnTo>
                  <a:lnTo>
                    <a:pt x="300" y="67"/>
                  </a:lnTo>
                  <a:lnTo>
                    <a:pt x="299" y="67"/>
                  </a:lnTo>
                  <a:lnTo>
                    <a:pt x="303" y="66"/>
                  </a:lnTo>
                  <a:lnTo>
                    <a:pt x="299" y="66"/>
                  </a:lnTo>
                  <a:lnTo>
                    <a:pt x="297" y="65"/>
                  </a:lnTo>
                  <a:lnTo>
                    <a:pt x="299" y="65"/>
                  </a:lnTo>
                  <a:lnTo>
                    <a:pt x="305" y="64"/>
                  </a:lnTo>
                  <a:lnTo>
                    <a:pt x="308" y="62"/>
                  </a:lnTo>
                  <a:lnTo>
                    <a:pt x="312" y="62"/>
                  </a:lnTo>
                  <a:lnTo>
                    <a:pt x="314" y="62"/>
                  </a:lnTo>
                  <a:lnTo>
                    <a:pt x="317" y="61"/>
                  </a:lnTo>
                  <a:lnTo>
                    <a:pt x="321" y="61"/>
                  </a:lnTo>
                  <a:lnTo>
                    <a:pt x="323" y="60"/>
                  </a:lnTo>
                  <a:lnTo>
                    <a:pt x="326" y="59"/>
                  </a:lnTo>
                  <a:lnTo>
                    <a:pt x="330" y="58"/>
                  </a:lnTo>
                  <a:lnTo>
                    <a:pt x="332" y="58"/>
                  </a:lnTo>
                  <a:lnTo>
                    <a:pt x="334" y="57"/>
                  </a:lnTo>
                  <a:lnTo>
                    <a:pt x="338" y="56"/>
                  </a:lnTo>
                  <a:lnTo>
                    <a:pt x="340" y="56"/>
                  </a:lnTo>
                  <a:lnTo>
                    <a:pt x="343" y="55"/>
                  </a:lnTo>
                  <a:lnTo>
                    <a:pt x="347" y="53"/>
                  </a:lnTo>
                  <a:lnTo>
                    <a:pt x="343" y="53"/>
                  </a:lnTo>
                  <a:lnTo>
                    <a:pt x="340" y="52"/>
                  </a:lnTo>
                  <a:lnTo>
                    <a:pt x="338" y="52"/>
                  </a:lnTo>
                  <a:lnTo>
                    <a:pt x="334" y="52"/>
                  </a:lnTo>
                  <a:lnTo>
                    <a:pt x="332" y="52"/>
                  </a:lnTo>
                  <a:lnTo>
                    <a:pt x="329" y="53"/>
                  </a:lnTo>
                  <a:lnTo>
                    <a:pt x="325" y="53"/>
                  </a:lnTo>
                  <a:lnTo>
                    <a:pt x="323" y="53"/>
                  </a:lnTo>
                  <a:lnTo>
                    <a:pt x="320" y="53"/>
                  </a:lnTo>
                  <a:lnTo>
                    <a:pt x="317" y="53"/>
                  </a:lnTo>
                  <a:lnTo>
                    <a:pt x="321" y="53"/>
                  </a:lnTo>
                  <a:lnTo>
                    <a:pt x="317" y="50"/>
                  </a:lnTo>
                  <a:lnTo>
                    <a:pt x="312" y="49"/>
                  </a:lnTo>
                  <a:lnTo>
                    <a:pt x="314" y="49"/>
                  </a:lnTo>
                  <a:lnTo>
                    <a:pt x="317" y="50"/>
                  </a:lnTo>
                  <a:lnTo>
                    <a:pt x="321" y="51"/>
                  </a:lnTo>
                  <a:lnTo>
                    <a:pt x="323" y="52"/>
                  </a:lnTo>
                  <a:lnTo>
                    <a:pt x="325" y="52"/>
                  </a:lnTo>
                  <a:lnTo>
                    <a:pt x="329" y="52"/>
                  </a:lnTo>
                  <a:lnTo>
                    <a:pt x="332" y="51"/>
                  </a:lnTo>
                  <a:lnTo>
                    <a:pt x="334" y="51"/>
                  </a:lnTo>
                  <a:lnTo>
                    <a:pt x="338" y="51"/>
                  </a:lnTo>
                  <a:lnTo>
                    <a:pt x="340" y="51"/>
                  </a:lnTo>
                  <a:lnTo>
                    <a:pt x="343" y="51"/>
                  </a:lnTo>
                  <a:lnTo>
                    <a:pt x="346" y="50"/>
                  </a:lnTo>
                  <a:lnTo>
                    <a:pt x="349" y="50"/>
                  </a:lnTo>
                  <a:lnTo>
                    <a:pt x="351" y="50"/>
                  </a:lnTo>
                  <a:lnTo>
                    <a:pt x="355" y="49"/>
                  </a:lnTo>
                  <a:lnTo>
                    <a:pt x="357" y="50"/>
                  </a:lnTo>
                  <a:lnTo>
                    <a:pt x="360" y="49"/>
                  </a:lnTo>
                  <a:lnTo>
                    <a:pt x="363" y="49"/>
                  </a:lnTo>
                  <a:lnTo>
                    <a:pt x="360" y="49"/>
                  </a:lnTo>
                  <a:lnTo>
                    <a:pt x="355" y="49"/>
                  </a:lnTo>
                  <a:lnTo>
                    <a:pt x="357" y="48"/>
                  </a:lnTo>
                  <a:lnTo>
                    <a:pt x="360" y="48"/>
                  </a:lnTo>
                  <a:lnTo>
                    <a:pt x="363" y="47"/>
                  </a:lnTo>
                  <a:lnTo>
                    <a:pt x="366" y="47"/>
                  </a:lnTo>
                  <a:lnTo>
                    <a:pt x="368" y="47"/>
                  </a:lnTo>
                  <a:lnTo>
                    <a:pt x="372" y="47"/>
                  </a:lnTo>
                  <a:lnTo>
                    <a:pt x="374" y="47"/>
                  </a:lnTo>
                  <a:lnTo>
                    <a:pt x="377" y="47"/>
                  </a:lnTo>
                  <a:lnTo>
                    <a:pt x="380" y="47"/>
                  </a:lnTo>
                  <a:lnTo>
                    <a:pt x="383" y="44"/>
                  </a:lnTo>
                  <a:lnTo>
                    <a:pt x="385" y="44"/>
                  </a:lnTo>
                  <a:lnTo>
                    <a:pt x="389" y="42"/>
                  </a:lnTo>
                  <a:lnTo>
                    <a:pt x="391" y="42"/>
                  </a:lnTo>
                  <a:lnTo>
                    <a:pt x="394" y="41"/>
                  </a:lnTo>
                  <a:lnTo>
                    <a:pt x="397" y="40"/>
                  </a:lnTo>
                  <a:lnTo>
                    <a:pt x="400" y="40"/>
                  </a:lnTo>
                  <a:lnTo>
                    <a:pt x="402" y="39"/>
                  </a:lnTo>
                  <a:lnTo>
                    <a:pt x="406" y="38"/>
                  </a:lnTo>
                  <a:lnTo>
                    <a:pt x="408" y="36"/>
                  </a:lnTo>
                  <a:lnTo>
                    <a:pt x="414" y="33"/>
                  </a:lnTo>
                  <a:lnTo>
                    <a:pt x="417" y="32"/>
                  </a:lnTo>
                  <a:lnTo>
                    <a:pt x="419" y="31"/>
                  </a:lnTo>
                  <a:lnTo>
                    <a:pt x="423" y="28"/>
                  </a:lnTo>
                  <a:lnTo>
                    <a:pt x="421" y="25"/>
                  </a:lnTo>
                  <a:close/>
                  <a:moveTo>
                    <a:pt x="99" y="166"/>
                  </a:moveTo>
                  <a:lnTo>
                    <a:pt x="101" y="166"/>
                  </a:lnTo>
                  <a:lnTo>
                    <a:pt x="99" y="167"/>
                  </a:lnTo>
                  <a:lnTo>
                    <a:pt x="98" y="167"/>
                  </a:lnTo>
                  <a:lnTo>
                    <a:pt x="101" y="166"/>
                  </a:lnTo>
                  <a:lnTo>
                    <a:pt x="96" y="166"/>
                  </a:lnTo>
                  <a:lnTo>
                    <a:pt x="99"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4" name="Freeform 208">
              <a:extLst>
                <a:ext uri="{FF2B5EF4-FFF2-40B4-BE49-F238E27FC236}">
                  <a16:creationId xmlns:a16="http://schemas.microsoft.com/office/drawing/2014/main" id="{55F263E5-4067-4340-A887-9DD38B2E39C4}"/>
                </a:ext>
              </a:extLst>
            </p:cNvPr>
            <p:cNvSpPr>
              <a:spLocks noEditPoints="1"/>
            </p:cNvSpPr>
            <p:nvPr/>
          </p:nvSpPr>
          <p:spPr bwMode="auto">
            <a:xfrm>
              <a:off x="3143250" y="3273425"/>
              <a:ext cx="1382712" cy="246063"/>
            </a:xfrm>
            <a:custGeom>
              <a:avLst/>
              <a:gdLst>
                <a:gd name="T0" fmla="*/ 25 w 871"/>
                <a:gd name="T1" fmla="*/ 26 h 155"/>
                <a:gd name="T2" fmla="*/ 29 w 871"/>
                <a:gd name="T3" fmla="*/ 31 h 155"/>
                <a:gd name="T4" fmla="*/ 26 w 871"/>
                <a:gd name="T5" fmla="*/ 29 h 155"/>
                <a:gd name="T6" fmla="*/ 26 w 871"/>
                <a:gd name="T7" fmla="*/ 24 h 155"/>
                <a:gd name="T8" fmla="*/ 5 w 871"/>
                <a:gd name="T9" fmla="*/ 5 h 155"/>
                <a:gd name="T10" fmla="*/ 0 w 871"/>
                <a:gd name="T11" fmla="*/ 0 h 155"/>
                <a:gd name="T12" fmla="*/ 4 w 871"/>
                <a:gd name="T13" fmla="*/ 5 h 155"/>
                <a:gd name="T14" fmla="*/ 5 w 871"/>
                <a:gd name="T15" fmla="*/ 5 h 155"/>
                <a:gd name="T16" fmla="*/ 29 w 871"/>
                <a:gd name="T17" fmla="*/ 30 h 155"/>
                <a:gd name="T18" fmla="*/ 28 w 871"/>
                <a:gd name="T19" fmla="*/ 27 h 155"/>
                <a:gd name="T20" fmla="*/ 411 w 871"/>
                <a:gd name="T21" fmla="*/ 9 h 155"/>
                <a:gd name="T22" fmla="*/ 411 w 871"/>
                <a:gd name="T23" fmla="*/ 9 h 155"/>
                <a:gd name="T24" fmla="*/ 464 w 871"/>
                <a:gd name="T25" fmla="*/ 50 h 155"/>
                <a:gd name="T26" fmla="*/ 464 w 871"/>
                <a:gd name="T27" fmla="*/ 50 h 155"/>
                <a:gd name="T28" fmla="*/ 503 w 871"/>
                <a:gd name="T29" fmla="*/ 16 h 155"/>
                <a:gd name="T30" fmla="*/ 503 w 871"/>
                <a:gd name="T31" fmla="*/ 16 h 155"/>
                <a:gd name="T32" fmla="*/ 503 w 871"/>
                <a:gd name="T33" fmla="*/ 16 h 155"/>
                <a:gd name="T34" fmla="*/ 497 w 871"/>
                <a:gd name="T35" fmla="*/ 44 h 155"/>
                <a:gd name="T36" fmla="*/ 491 w 871"/>
                <a:gd name="T37" fmla="*/ 46 h 155"/>
                <a:gd name="T38" fmla="*/ 495 w 871"/>
                <a:gd name="T39" fmla="*/ 41 h 155"/>
                <a:gd name="T40" fmla="*/ 500 w 871"/>
                <a:gd name="T41" fmla="*/ 40 h 155"/>
                <a:gd name="T42" fmla="*/ 500 w 871"/>
                <a:gd name="T43" fmla="*/ 41 h 155"/>
                <a:gd name="T44" fmla="*/ 499 w 871"/>
                <a:gd name="T45" fmla="*/ 42 h 155"/>
                <a:gd name="T46" fmla="*/ 557 w 871"/>
                <a:gd name="T47" fmla="*/ 61 h 155"/>
                <a:gd name="T48" fmla="*/ 555 w 871"/>
                <a:gd name="T49" fmla="*/ 63 h 155"/>
                <a:gd name="T50" fmla="*/ 556 w 871"/>
                <a:gd name="T51" fmla="*/ 64 h 155"/>
                <a:gd name="T52" fmla="*/ 561 w 871"/>
                <a:gd name="T53" fmla="*/ 66 h 155"/>
                <a:gd name="T54" fmla="*/ 558 w 871"/>
                <a:gd name="T55" fmla="*/ 64 h 155"/>
                <a:gd name="T56" fmla="*/ 559 w 871"/>
                <a:gd name="T57" fmla="*/ 64 h 155"/>
                <a:gd name="T58" fmla="*/ 587 w 871"/>
                <a:gd name="T59" fmla="*/ 72 h 155"/>
                <a:gd name="T60" fmla="*/ 583 w 871"/>
                <a:gd name="T61" fmla="*/ 67 h 155"/>
                <a:gd name="T62" fmla="*/ 579 w 871"/>
                <a:gd name="T63" fmla="*/ 67 h 155"/>
                <a:gd name="T64" fmla="*/ 573 w 871"/>
                <a:gd name="T65" fmla="*/ 68 h 155"/>
                <a:gd name="T66" fmla="*/ 568 w 871"/>
                <a:gd name="T67" fmla="*/ 66 h 155"/>
                <a:gd name="T68" fmla="*/ 568 w 871"/>
                <a:gd name="T69" fmla="*/ 68 h 155"/>
                <a:gd name="T70" fmla="*/ 573 w 871"/>
                <a:gd name="T71" fmla="*/ 69 h 155"/>
                <a:gd name="T72" fmla="*/ 579 w 871"/>
                <a:gd name="T73" fmla="*/ 72 h 155"/>
                <a:gd name="T74" fmla="*/ 584 w 871"/>
                <a:gd name="T75" fmla="*/ 70 h 155"/>
                <a:gd name="T76" fmla="*/ 584 w 871"/>
                <a:gd name="T77" fmla="*/ 74 h 155"/>
                <a:gd name="T78" fmla="*/ 658 w 871"/>
                <a:gd name="T79" fmla="*/ 95 h 155"/>
                <a:gd name="T80" fmla="*/ 659 w 871"/>
                <a:gd name="T81" fmla="*/ 95 h 155"/>
                <a:gd name="T82" fmla="*/ 658 w 871"/>
                <a:gd name="T83" fmla="*/ 95 h 155"/>
                <a:gd name="T84" fmla="*/ 733 w 871"/>
                <a:gd name="T85" fmla="*/ 50 h 155"/>
                <a:gd name="T86" fmla="*/ 735 w 871"/>
                <a:gd name="T87" fmla="*/ 48 h 155"/>
                <a:gd name="T88" fmla="*/ 729 w 871"/>
                <a:gd name="T89" fmla="*/ 138 h 155"/>
                <a:gd name="T90" fmla="*/ 729 w 871"/>
                <a:gd name="T91" fmla="*/ 138 h 155"/>
                <a:gd name="T92" fmla="*/ 729 w 871"/>
                <a:gd name="T93" fmla="*/ 138 h 155"/>
                <a:gd name="T94" fmla="*/ 696 w 871"/>
                <a:gd name="T95" fmla="*/ 154 h 155"/>
                <a:gd name="T96" fmla="*/ 691 w 871"/>
                <a:gd name="T97" fmla="*/ 155 h 155"/>
                <a:gd name="T98" fmla="*/ 694 w 871"/>
                <a:gd name="T99" fmla="*/ 152 h 155"/>
                <a:gd name="T100" fmla="*/ 700 w 871"/>
                <a:gd name="T101" fmla="*/ 151 h 155"/>
                <a:gd name="T102" fmla="*/ 706 w 871"/>
                <a:gd name="T103" fmla="*/ 150 h 155"/>
                <a:gd name="T104" fmla="*/ 711 w 871"/>
                <a:gd name="T105" fmla="*/ 149 h 155"/>
                <a:gd name="T106" fmla="*/ 711 w 871"/>
                <a:gd name="T107" fmla="*/ 150 h 155"/>
                <a:gd name="T108" fmla="*/ 716 w 871"/>
                <a:gd name="T109" fmla="*/ 147 h 155"/>
                <a:gd name="T110" fmla="*/ 713 w 871"/>
                <a:gd name="T111" fmla="*/ 151 h 155"/>
                <a:gd name="T112" fmla="*/ 708 w 871"/>
                <a:gd name="T113" fmla="*/ 152 h 155"/>
                <a:gd name="T114" fmla="*/ 703 w 871"/>
                <a:gd name="T115" fmla="*/ 154 h 155"/>
                <a:gd name="T116" fmla="*/ 700 w 871"/>
                <a:gd name="T117" fmla="*/ 154 h 155"/>
                <a:gd name="T118" fmla="*/ 871 w 871"/>
                <a:gd name="T119" fmla="*/ 73 h 155"/>
                <a:gd name="T120" fmla="*/ 871 w 871"/>
                <a:gd name="T121" fmla="*/ 73 h 155"/>
                <a:gd name="T122" fmla="*/ 871 w 871"/>
                <a:gd name="T123" fmla="*/ 7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1" h="155">
                  <a:moveTo>
                    <a:pt x="26" y="24"/>
                  </a:moveTo>
                  <a:lnTo>
                    <a:pt x="25" y="26"/>
                  </a:lnTo>
                  <a:lnTo>
                    <a:pt x="27" y="30"/>
                  </a:lnTo>
                  <a:lnTo>
                    <a:pt x="29" y="31"/>
                  </a:lnTo>
                  <a:lnTo>
                    <a:pt x="27" y="31"/>
                  </a:lnTo>
                  <a:lnTo>
                    <a:pt x="26" y="29"/>
                  </a:lnTo>
                  <a:lnTo>
                    <a:pt x="25" y="25"/>
                  </a:lnTo>
                  <a:lnTo>
                    <a:pt x="26" y="24"/>
                  </a:lnTo>
                  <a:lnTo>
                    <a:pt x="26" y="24"/>
                  </a:lnTo>
                  <a:close/>
                  <a:moveTo>
                    <a:pt x="5" y="5"/>
                  </a:moveTo>
                  <a:lnTo>
                    <a:pt x="2" y="1"/>
                  </a:lnTo>
                  <a:lnTo>
                    <a:pt x="0" y="0"/>
                  </a:lnTo>
                  <a:lnTo>
                    <a:pt x="2" y="3"/>
                  </a:lnTo>
                  <a:lnTo>
                    <a:pt x="4" y="5"/>
                  </a:lnTo>
                  <a:lnTo>
                    <a:pt x="5" y="5"/>
                  </a:lnTo>
                  <a:lnTo>
                    <a:pt x="5" y="5"/>
                  </a:lnTo>
                  <a:close/>
                  <a:moveTo>
                    <a:pt x="28" y="27"/>
                  </a:moveTo>
                  <a:lnTo>
                    <a:pt x="29" y="30"/>
                  </a:lnTo>
                  <a:lnTo>
                    <a:pt x="27" y="27"/>
                  </a:lnTo>
                  <a:lnTo>
                    <a:pt x="28" y="27"/>
                  </a:lnTo>
                  <a:lnTo>
                    <a:pt x="28" y="27"/>
                  </a:lnTo>
                  <a:close/>
                  <a:moveTo>
                    <a:pt x="411" y="9"/>
                  </a:moveTo>
                  <a:lnTo>
                    <a:pt x="409" y="12"/>
                  </a:lnTo>
                  <a:lnTo>
                    <a:pt x="411" y="9"/>
                  </a:lnTo>
                  <a:lnTo>
                    <a:pt x="411" y="9"/>
                  </a:lnTo>
                  <a:close/>
                  <a:moveTo>
                    <a:pt x="464" y="50"/>
                  </a:moveTo>
                  <a:lnTo>
                    <a:pt x="461" y="52"/>
                  </a:lnTo>
                  <a:lnTo>
                    <a:pt x="464" y="50"/>
                  </a:lnTo>
                  <a:lnTo>
                    <a:pt x="464" y="50"/>
                  </a:lnTo>
                  <a:close/>
                  <a:moveTo>
                    <a:pt x="503" y="16"/>
                  </a:moveTo>
                  <a:lnTo>
                    <a:pt x="500" y="17"/>
                  </a:lnTo>
                  <a:lnTo>
                    <a:pt x="503" y="16"/>
                  </a:lnTo>
                  <a:lnTo>
                    <a:pt x="503" y="16"/>
                  </a:lnTo>
                  <a:lnTo>
                    <a:pt x="503" y="16"/>
                  </a:lnTo>
                  <a:close/>
                  <a:moveTo>
                    <a:pt x="499" y="42"/>
                  </a:moveTo>
                  <a:lnTo>
                    <a:pt x="497" y="44"/>
                  </a:lnTo>
                  <a:lnTo>
                    <a:pt x="495" y="47"/>
                  </a:lnTo>
                  <a:lnTo>
                    <a:pt x="491" y="46"/>
                  </a:lnTo>
                  <a:lnTo>
                    <a:pt x="493" y="43"/>
                  </a:lnTo>
                  <a:lnTo>
                    <a:pt x="495" y="41"/>
                  </a:lnTo>
                  <a:lnTo>
                    <a:pt x="498" y="40"/>
                  </a:lnTo>
                  <a:lnTo>
                    <a:pt x="500" y="40"/>
                  </a:lnTo>
                  <a:lnTo>
                    <a:pt x="503" y="41"/>
                  </a:lnTo>
                  <a:lnTo>
                    <a:pt x="500" y="41"/>
                  </a:lnTo>
                  <a:lnTo>
                    <a:pt x="499" y="42"/>
                  </a:lnTo>
                  <a:lnTo>
                    <a:pt x="499" y="42"/>
                  </a:lnTo>
                  <a:close/>
                  <a:moveTo>
                    <a:pt x="556" y="64"/>
                  </a:moveTo>
                  <a:lnTo>
                    <a:pt x="557" y="61"/>
                  </a:lnTo>
                  <a:lnTo>
                    <a:pt x="554" y="60"/>
                  </a:lnTo>
                  <a:lnTo>
                    <a:pt x="555" y="63"/>
                  </a:lnTo>
                  <a:lnTo>
                    <a:pt x="556" y="64"/>
                  </a:lnTo>
                  <a:lnTo>
                    <a:pt x="556" y="64"/>
                  </a:lnTo>
                  <a:close/>
                  <a:moveTo>
                    <a:pt x="559" y="64"/>
                  </a:moveTo>
                  <a:lnTo>
                    <a:pt x="561" y="66"/>
                  </a:lnTo>
                  <a:lnTo>
                    <a:pt x="558" y="67"/>
                  </a:lnTo>
                  <a:lnTo>
                    <a:pt x="558" y="64"/>
                  </a:lnTo>
                  <a:lnTo>
                    <a:pt x="559" y="64"/>
                  </a:lnTo>
                  <a:lnTo>
                    <a:pt x="559" y="64"/>
                  </a:lnTo>
                  <a:close/>
                  <a:moveTo>
                    <a:pt x="584" y="74"/>
                  </a:moveTo>
                  <a:lnTo>
                    <a:pt x="587" y="72"/>
                  </a:lnTo>
                  <a:lnTo>
                    <a:pt x="587" y="68"/>
                  </a:lnTo>
                  <a:lnTo>
                    <a:pt x="583" y="67"/>
                  </a:lnTo>
                  <a:lnTo>
                    <a:pt x="581" y="66"/>
                  </a:lnTo>
                  <a:lnTo>
                    <a:pt x="579" y="67"/>
                  </a:lnTo>
                  <a:lnTo>
                    <a:pt x="575" y="67"/>
                  </a:lnTo>
                  <a:lnTo>
                    <a:pt x="573" y="68"/>
                  </a:lnTo>
                  <a:lnTo>
                    <a:pt x="571" y="66"/>
                  </a:lnTo>
                  <a:lnTo>
                    <a:pt x="568" y="66"/>
                  </a:lnTo>
                  <a:lnTo>
                    <a:pt x="565" y="67"/>
                  </a:lnTo>
                  <a:lnTo>
                    <a:pt x="568" y="68"/>
                  </a:lnTo>
                  <a:lnTo>
                    <a:pt x="571" y="69"/>
                  </a:lnTo>
                  <a:lnTo>
                    <a:pt x="573" y="69"/>
                  </a:lnTo>
                  <a:lnTo>
                    <a:pt x="576" y="70"/>
                  </a:lnTo>
                  <a:lnTo>
                    <a:pt x="579" y="72"/>
                  </a:lnTo>
                  <a:lnTo>
                    <a:pt x="581" y="73"/>
                  </a:lnTo>
                  <a:lnTo>
                    <a:pt x="584" y="70"/>
                  </a:lnTo>
                  <a:lnTo>
                    <a:pt x="583" y="74"/>
                  </a:lnTo>
                  <a:lnTo>
                    <a:pt x="584" y="74"/>
                  </a:lnTo>
                  <a:lnTo>
                    <a:pt x="584" y="74"/>
                  </a:lnTo>
                  <a:close/>
                  <a:moveTo>
                    <a:pt x="658" y="95"/>
                  </a:moveTo>
                  <a:lnTo>
                    <a:pt x="661" y="95"/>
                  </a:lnTo>
                  <a:lnTo>
                    <a:pt x="659" y="95"/>
                  </a:lnTo>
                  <a:lnTo>
                    <a:pt x="658" y="95"/>
                  </a:lnTo>
                  <a:lnTo>
                    <a:pt x="658" y="95"/>
                  </a:lnTo>
                  <a:close/>
                  <a:moveTo>
                    <a:pt x="735" y="48"/>
                  </a:moveTo>
                  <a:lnTo>
                    <a:pt x="733" y="50"/>
                  </a:lnTo>
                  <a:lnTo>
                    <a:pt x="734" y="48"/>
                  </a:lnTo>
                  <a:lnTo>
                    <a:pt x="735" y="48"/>
                  </a:lnTo>
                  <a:lnTo>
                    <a:pt x="735" y="48"/>
                  </a:lnTo>
                  <a:close/>
                  <a:moveTo>
                    <a:pt x="729" y="138"/>
                  </a:moveTo>
                  <a:lnTo>
                    <a:pt x="728" y="141"/>
                  </a:lnTo>
                  <a:lnTo>
                    <a:pt x="729" y="138"/>
                  </a:lnTo>
                  <a:lnTo>
                    <a:pt x="729" y="138"/>
                  </a:lnTo>
                  <a:lnTo>
                    <a:pt x="729" y="138"/>
                  </a:lnTo>
                  <a:close/>
                  <a:moveTo>
                    <a:pt x="700" y="154"/>
                  </a:moveTo>
                  <a:lnTo>
                    <a:pt x="696" y="154"/>
                  </a:lnTo>
                  <a:lnTo>
                    <a:pt x="694" y="155"/>
                  </a:lnTo>
                  <a:lnTo>
                    <a:pt x="691" y="155"/>
                  </a:lnTo>
                  <a:lnTo>
                    <a:pt x="692" y="153"/>
                  </a:lnTo>
                  <a:lnTo>
                    <a:pt x="694" y="152"/>
                  </a:lnTo>
                  <a:lnTo>
                    <a:pt x="698" y="150"/>
                  </a:lnTo>
                  <a:lnTo>
                    <a:pt x="700" y="151"/>
                  </a:lnTo>
                  <a:lnTo>
                    <a:pt x="703" y="150"/>
                  </a:lnTo>
                  <a:lnTo>
                    <a:pt x="706" y="150"/>
                  </a:lnTo>
                  <a:lnTo>
                    <a:pt x="708" y="150"/>
                  </a:lnTo>
                  <a:lnTo>
                    <a:pt x="711" y="149"/>
                  </a:lnTo>
                  <a:lnTo>
                    <a:pt x="713" y="147"/>
                  </a:lnTo>
                  <a:lnTo>
                    <a:pt x="711" y="150"/>
                  </a:lnTo>
                  <a:lnTo>
                    <a:pt x="713" y="149"/>
                  </a:lnTo>
                  <a:lnTo>
                    <a:pt x="716" y="147"/>
                  </a:lnTo>
                  <a:lnTo>
                    <a:pt x="719" y="149"/>
                  </a:lnTo>
                  <a:lnTo>
                    <a:pt x="713" y="151"/>
                  </a:lnTo>
                  <a:lnTo>
                    <a:pt x="711" y="152"/>
                  </a:lnTo>
                  <a:lnTo>
                    <a:pt x="708" y="152"/>
                  </a:lnTo>
                  <a:lnTo>
                    <a:pt x="706" y="153"/>
                  </a:lnTo>
                  <a:lnTo>
                    <a:pt x="703" y="154"/>
                  </a:lnTo>
                  <a:lnTo>
                    <a:pt x="700" y="154"/>
                  </a:lnTo>
                  <a:lnTo>
                    <a:pt x="700" y="154"/>
                  </a:lnTo>
                  <a:lnTo>
                    <a:pt x="700" y="154"/>
                  </a:lnTo>
                  <a:close/>
                  <a:moveTo>
                    <a:pt x="871" y="73"/>
                  </a:moveTo>
                  <a:lnTo>
                    <a:pt x="867" y="74"/>
                  </a:lnTo>
                  <a:lnTo>
                    <a:pt x="871" y="73"/>
                  </a:lnTo>
                  <a:lnTo>
                    <a:pt x="871" y="73"/>
                  </a:lnTo>
                  <a:lnTo>
                    <a:pt x="87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5" name="Freeform 209">
              <a:extLst>
                <a:ext uri="{FF2B5EF4-FFF2-40B4-BE49-F238E27FC236}">
                  <a16:creationId xmlns:a16="http://schemas.microsoft.com/office/drawing/2014/main" id="{EB51ADE3-5020-48F6-8190-2908CE681953}"/>
                </a:ext>
              </a:extLst>
            </p:cNvPr>
            <p:cNvSpPr>
              <a:spLocks noEditPoints="1"/>
            </p:cNvSpPr>
            <p:nvPr/>
          </p:nvSpPr>
          <p:spPr bwMode="auto">
            <a:xfrm>
              <a:off x="2484438" y="3016250"/>
              <a:ext cx="534987" cy="109538"/>
            </a:xfrm>
            <a:custGeom>
              <a:avLst/>
              <a:gdLst>
                <a:gd name="T0" fmla="*/ 22 w 337"/>
                <a:gd name="T1" fmla="*/ 23 h 69"/>
                <a:gd name="T2" fmla="*/ 27 w 337"/>
                <a:gd name="T3" fmla="*/ 21 h 69"/>
                <a:gd name="T4" fmla="*/ 27 w 337"/>
                <a:gd name="T5" fmla="*/ 17 h 69"/>
                <a:gd name="T6" fmla="*/ 27 w 337"/>
                <a:gd name="T7" fmla="*/ 17 h 69"/>
                <a:gd name="T8" fmla="*/ 33 w 337"/>
                <a:gd name="T9" fmla="*/ 18 h 69"/>
                <a:gd name="T10" fmla="*/ 33 w 337"/>
                <a:gd name="T11" fmla="*/ 15 h 69"/>
                <a:gd name="T12" fmla="*/ 32 w 337"/>
                <a:gd name="T13" fmla="*/ 9 h 69"/>
                <a:gd name="T14" fmla="*/ 26 w 337"/>
                <a:gd name="T15" fmla="*/ 11 h 69"/>
                <a:gd name="T16" fmla="*/ 21 w 337"/>
                <a:gd name="T17" fmla="*/ 7 h 69"/>
                <a:gd name="T18" fmla="*/ 22 w 337"/>
                <a:gd name="T19" fmla="*/ 13 h 69"/>
                <a:gd name="T20" fmla="*/ 18 w 337"/>
                <a:gd name="T21" fmla="*/ 13 h 69"/>
                <a:gd name="T22" fmla="*/ 14 w 337"/>
                <a:gd name="T23" fmla="*/ 9 h 69"/>
                <a:gd name="T24" fmla="*/ 14 w 337"/>
                <a:gd name="T25" fmla="*/ 13 h 69"/>
                <a:gd name="T26" fmla="*/ 13 w 337"/>
                <a:gd name="T27" fmla="*/ 18 h 69"/>
                <a:gd name="T28" fmla="*/ 13 w 337"/>
                <a:gd name="T29" fmla="*/ 20 h 69"/>
                <a:gd name="T30" fmla="*/ 10 w 337"/>
                <a:gd name="T31" fmla="*/ 14 h 69"/>
                <a:gd name="T32" fmla="*/ 3 w 337"/>
                <a:gd name="T33" fmla="*/ 17 h 69"/>
                <a:gd name="T34" fmla="*/ 3 w 337"/>
                <a:gd name="T35" fmla="*/ 22 h 69"/>
                <a:gd name="T36" fmla="*/ 6 w 337"/>
                <a:gd name="T37" fmla="*/ 28 h 69"/>
                <a:gd name="T38" fmla="*/ 9 w 337"/>
                <a:gd name="T39" fmla="*/ 25 h 69"/>
                <a:gd name="T40" fmla="*/ 9 w 337"/>
                <a:gd name="T41" fmla="*/ 24 h 69"/>
                <a:gd name="T42" fmla="*/ 12 w 337"/>
                <a:gd name="T43" fmla="*/ 25 h 69"/>
                <a:gd name="T44" fmla="*/ 12 w 337"/>
                <a:gd name="T45" fmla="*/ 26 h 69"/>
                <a:gd name="T46" fmla="*/ 8 w 337"/>
                <a:gd name="T47" fmla="*/ 32 h 69"/>
                <a:gd name="T48" fmla="*/ 14 w 337"/>
                <a:gd name="T49" fmla="*/ 30 h 69"/>
                <a:gd name="T50" fmla="*/ 14 w 337"/>
                <a:gd name="T51" fmla="*/ 26 h 69"/>
                <a:gd name="T52" fmla="*/ 19 w 337"/>
                <a:gd name="T53" fmla="*/ 24 h 69"/>
                <a:gd name="T54" fmla="*/ 278 w 337"/>
                <a:gd name="T55" fmla="*/ 0 h 69"/>
                <a:gd name="T56" fmla="*/ 278 w 337"/>
                <a:gd name="T57" fmla="*/ 3 h 69"/>
                <a:gd name="T58" fmla="*/ 278 w 337"/>
                <a:gd name="T59" fmla="*/ 0 h 69"/>
                <a:gd name="T60" fmla="*/ 252 w 337"/>
                <a:gd name="T61" fmla="*/ 8 h 69"/>
                <a:gd name="T62" fmla="*/ 251 w 337"/>
                <a:gd name="T63" fmla="*/ 5 h 69"/>
                <a:gd name="T64" fmla="*/ 302 w 337"/>
                <a:gd name="T65" fmla="*/ 31 h 69"/>
                <a:gd name="T66" fmla="*/ 303 w 337"/>
                <a:gd name="T67" fmla="*/ 37 h 69"/>
                <a:gd name="T68" fmla="*/ 299 w 337"/>
                <a:gd name="T69" fmla="*/ 33 h 69"/>
                <a:gd name="T70" fmla="*/ 302 w 337"/>
                <a:gd name="T71" fmla="*/ 31 h 69"/>
                <a:gd name="T72" fmla="*/ 303 w 337"/>
                <a:gd name="T73" fmla="*/ 38 h 69"/>
                <a:gd name="T74" fmla="*/ 300 w 337"/>
                <a:gd name="T75" fmla="*/ 42 h 69"/>
                <a:gd name="T76" fmla="*/ 300 w 337"/>
                <a:gd name="T77" fmla="*/ 38 h 69"/>
                <a:gd name="T78" fmla="*/ 303 w 337"/>
                <a:gd name="T79" fmla="*/ 38 h 69"/>
                <a:gd name="T80" fmla="*/ 311 w 337"/>
                <a:gd name="T81" fmla="*/ 40 h 69"/>
                <a:gd name="T82" fmla="*/ 309 w 337"/>
                <a:gd name="T83" fmla="*/ 43 h 69"/>
                <a:gd name="T84" fmla="*/ 307 w 337"/>
                <a:gd name="T85" fmla="*/ 39 h 69"/>
                <a:gd name="T86" fmla="*/ 307 w 337"/>
                <a:gd name="T87" fmla="*/ 37 h 69"/>
                <a:gd name="T88" fmla="*/ 305 w 337"/>
                <a:gd name="T89" fmla="*/ 42 h 69"/>
                <a:gd name="T90" fmla="*/ 309 w 337"/>
                <a:gd name="T91" fmla="*/ 46 h 69"/>
                <a:gd name="T92" fmla="*/ 304 w 337"/>
                <a:gd name="T93" fmla="*/ 45 h 69"/>
                <a:gd name="T94" fmla="*/ 305 w 337"/>
                <a:gd name="T95" fmla="*/ 40 h 69"/>
                <a:gd name="T96" fmla="*/ 307 w 337"/>
                <a:gd name="T97" fmla="*/ 40 h 69"/>
                <a:gd name="T98" fmla="*/ 337 w 337"/>
                <a:gd name="T99" fmla="*/ 68 h 69"/>
                <a:gd name="T100" fmla="*/ 336 w 337"/>
                <a:gd name="T101" fmla="*/ 67 h 69"/>
                <a:gd name="T102" fmla="*/ 337 w 337"/>
                <a:gd name="T10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 h="69">
                  <a:moveTo>
                    <a:pt x="19" y="24"/>
                  </a:moveTo>
                  <a:lnTo>
                    <a:pt x="22" y="23"/>
                  </a:lnTo>
                  <a:lnTo>
                    <a:pt x="25" y="22"/>
                  </a:lnTo>
                  <a:lnTo>
                    <a:pt x="27" y="21"/>
                  </a:lnTo>
                  <a:lnTo>
                    <a:pt x="30" y="20"/>
                  </a:lnTo>
                  <a:lnTo>
                    <a:pt x="27" y="17"/>
                  </a:lnTo>
                  <a:lnTo>
                    <a:pt x="25" y="18"/>
                  </a:lnTo>
                  <a:lnTo>
                    <a:pt x="27" y="17"/>
                  </a:lnTo>
                  <a:lnTo>
                    <a:pt x="30" y="17"/>
                  </a:lnTo>
                  <a:lnTo>
                    <a:pt x="33" y="18"/>
                  </a:lnTo>
                  <a:lnTo>
                    <a:pt x="35" y="16"/>
                  </a:lnTo>
                  <a:lnTo>
                    <a:pt x="33" y="15"/>
                  </a:lnTo>
                  <a:lnTo>
                    <a:pt x="32" y="12"/>
                  </a:lnTo>
                  <a:lnTo>
                    <a:pt x="32" y="9"/>
                  </a:lnTo>
                  <a:lnTo>
                    <a:pt x="30" y="9"/>
                  </a:lnTo>
                  <a:lnTo>
                    <a:pt x="26" y="11"/>
                  </a:lnTo>
                  <a:lnTo>
                    <a:pt x="24" y="8"/>
                  </a:lnTo>
                  <a:lnTo>
                    <a:pt x="21" y="7"/>
                  </a:lnTo>
                  <a:lnTo>
                    <a:pt x="23" y="9"/>
                  </a:lnTo>
                  <a:lnTo>
                    <a:pt x="22" y="13"/>
                  </a:lnTo>
                  <a:lnTo>
                    <a:pt x="19" y="11"/>
                  </a:lnTo>
                  <a:lnTo>
                    <a:pt x="18" y="13"/>
                  </a:lnTo>
                  <a:lnTo>
                    <a:pt x="17" y="11"/>
                  </a:lnTo>
                  <a:lnTo>
                    <a:pt x="14" y="9"/>
                  </a:lnTo>
                  <a:lnTo>
                    <a:pt x="12" y="12"/>
                  </a:lnTo>
                  <a:lnTo>
                    <a:pt x="14" y="13"/>
                  </a:lnTo>
                  <a:lnTo>
                    <a:pt x="15" y="16"/>
                  </a:lnTo>
                  <a:lnTo>
                    <a:pt x="13" y="18"/>
                  </a:lnTo>
                  <a:lnTo>
                    <a:pt x="16" y="21"/>
                  </a:lnTo>
                  <a:lnTo>
                    <a:pt x="13" y="20"/>
                  </a:lnTo>
                  <a:lnTo>
                    <a:pt x="12" y="16"/>
                  </a:lnTo>
                  <a:lnTo>
                    <a:pt x="10" y="14"/>
                  </a:lnTo>
                  <a:lnTo>
                    <a:pt x="7" y="14"/>
                  </a:lnTo>
                  <a:lnTo>
                    <a:pt x="3" y="17"/>
                  </a:lnTo>
                  <a:lnTo>
                    <a:pt x="0" y="20"/>
                  </a:lnTo>
                  <a:lnTo>
                    <a:pt x="3" y="22"/>
                  </a:lnTo>
                  <a:lnTo>
                    <a:pt x="4" y="25"/>
                  </a:lnTo>
                  <a:lnTo>
                    <a:pt x="6" y="28"/>
                  </a:lnTo>
                  <a:lnTo>
                    <a:pt x="8" y="28"/>
                  </a:lnTo>
                  <a:lnTo>
                    <a:pt x="9" y="25"/>
                  </a:lnTo>
                  <a:lnTo>
                    <a:pt x="7" y="24"/>
                  </a:lnTo>
                  <a:lnTo>
                    <a:pt x="9" y="24"/>
                  </a:lnTo>
                  <a:lnTo>
                    <a:pt x="9" y="26"/>
                  </a:lnTo>
                  <a:lnTo>
                    <a:pt x="12" y="25"/>
                  </a:lnTo>
                  <a:lnTo>
                    <a:pt x="14" y="24"/>
                  </a:lnTo>
                  <a:lnTo>
                    <a:pt x="12" y="26"/>
                  </a:lnTo>
                  <a:lnTo>
                    <a:pt x="10" y="29"/>
                  </a:lnTo>
                  <a:lnTo>
                    <a:pt x="8" y="32"/>
                  </a:lnTo>
                  <a:lnTo>
                    <a:pt x="12" y="32"/>
                  </a:lnTo>
                  <a:lnTo>
                    <a:pt x="14" y="30"/>
                  </a:lnTo>
                  <a:lnTo>
                    <a:pt x="17" y="28"/>
                  </a:lnTo>
                  <a:lnTo>
                    <a:pt x="14" y="26"/>
                  </a:lnTo>
                  <a:lnTo>
                    <a:pt x="17" y="25"/>
                  </a:lnTo>
                  <a:lnTo>
                    <a:pt x="19" y="24"/>
                  </a:lnTo>
                  <a:lnTo>
                    <a:pt x="19" y="24"/>
                  </a:lnTo>
                  <a:close/>
                  <a:moveTo>
                    <a:pt x="278" y="0"/>
                  </a:moveTo>
                  <a:lnTo>
                    <a:pt x="280" y="3"/>
                  </a:lnTo>
                  <a:lnTo>
                    <a:pt x="278" y="3"/>
                  </a:lnTo>
                  <a:lnTo>
                    <a:pt x="278" y="0"/>
                  </a:lnTo>
                  <a:lnTo>
                    <a:pt x="278" y="0"/>
                  </a:lnTo>
                  <a:close/>
                  <a:moveTo>
                    <a:pt x="251" y="5"/>
                  </a:moveTo>
                  <a:lnTo>
                    <a:pt x="252" y="8"/>
                  </a:lnTo>
                  <a:lnTo>
                    <a:pt x="251" y="5"/>
                  </a:lnTo>
                  <a:lnTo>
                    <a:pt x="251" y="5"/>
                  </a:lnTo>
                  <a:lnTo>
                    <a:pt x="251" y="5"/>
                  </a:lnTo>
                  <a:close/>
                  <a:moveTo>
                    <a:pt x="302" y="31"/>
                  </a:moveTo>
                  <a:lnTo>
                    <a:pt x="304" y="33"/>
                  </a:lnTo>
                  <a:lnTo>
                    <a:pt x="303" y="37"/>
                  </a:lnTo>
                  <a:lnTo>
                    <a:pt x="299" y="37"/>
                  </a:lnTo>
                  <a:lnTo>
                    <a:pt x="299" y="33"/>
                  </a:lnTo>
                  <a:lnTo>
                    <a:pt x="299" y="31"/>
                  </a:lnTo>
                  <a:lnTo>
                    <a:pt x="302" y="31"/>
                  </a:lnTo>
                  <a:lnTo>
                    <a:pt x="302" y="31"/>
                  </a:lnTo>
                  <a:close/>
                  <a:moveTo>
                    <a:pt x="303" y="38"/>
                  </a:moveTo>
                  <a:lnTo>
                    <a:pt x="304" y="40"/>
                  </a:lnTo>
                  <a:lnTo>
                    <a:pt x="300" y="42"/>
                  </a:lnTo>
                  <a:lnTo>
                    <a:pt x="298" y="40"/>
                  </a:lnTo>
                  <a:lnTo>
                    <a:pt x="300" y="38"/>
                  </a:lnTo>
                  <a:lnTo>
                    <a:pt x="303" y="38"/>
                  </a:lnTo>
                  <a:lnTo>
                    <a:pt x="303" y="38"/>
                  </a:lnTo>
                  <a:close/>
                  <a:moveTo>
                    <a:pt x="307" y="37"/>
                  </a:moveTo>
                  <a:lnTo>
                    <a:pt x="311" y="40"/>
                  </a:lnTo>
                  <a:lnTo>
                    <a:pt x="313" y="42"/>
                  </a:lnTo>
                  <a:lnTo>
                    <a:pt x="309" y="43"/>
                  </a:lnTo>
                  <a:lnTo>
                    <a:pt x="307" y="41"/>
                  </a:lnTo>
                  <a:lnTo>
                    <a:pt x="307" y="39"/>
                  </a:lnTo>
                  <a:lnTo>
                    <a:pt x="307" y="37"/>
                  </a:lnTo>
                  <a:lnTo>
                    <a:pt x="307" y="37"/>
                  </a:lnTo>
                  <a:close/>
                  <a:moveTo>
                    <a:pt x="307" y="40"/>
                  </a:moveTo>
                  <a:lnTo>
                    <a:pt x="305" y="42"/>
                  </a:lnTo>
                  <a:lnTo>
                    <a:pt x="308" y="42"/>
                  </a:lnTo>
                  <a:lnTo>
                    <a:pt x="309" y="46"/>
                  </a:lnTo>
                  <a:lnTo>
                    <a:pt x="307" y="47"/>
                  </a:lnTo>
                  <a:lnTo>
                    <a:pt x="304" y="45"/>
                  </a:lnTo>
                  <a:lnTo>
                    <a:pt x="303" y="42"/>
                  </a:lnTo>
                  <a:lnTo>
                    <a:pt x="305" y="40"/>
                  </a:lnTo>
                  <a:lnTo>
                    <a:pt x="307" y="40"/>
                  </a:lnTo>
                  <a:lnTo>
                    <a:pt x="307" y="40"/>
                  </a:lnTo>
                  <a:close/>
                  <a:moveTo>
                    <a:pt x="337" y="65"/>
                  </a:moveTo>
                  <a:lnTo>
                    <a:pt x="337" y="68"/>
                  </a:lnTo>
                  <a:lnTo>
                    <a:pt x="333" y="69"/>
                  </a:lnTo>
                  <a:lnTo>
                    <a:pt x="336" y="67"/>
                  </a:lnTo>
                  <a:lnTo>
                    <a:pt x="337" y="65"/>
                  </a:lnTo>
                  <a:lnTo>
                    <a:pt x="33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6" name="Freeform 210">
              <a:extLst>
                <a:ext uri="{FF2B5EF4-FFF2-40B4-BE49-F238E27FC236}">
                  <a16:creationId xmlns:a16="http://schemas.microsoft.com/office/drawing/2014/main" id="{AD9D210A-5529-4C90-9656-6A25E53CFB6C}"/>
                </a:ext>
              </a:extLst>
            </p:cNvPr>
            <p:cNvSpPr>
              <a:spLocks noEditPoints="1"/>
            </p:cNvSpPr>
            <p:nvPr/>
          </p:nvSpPr>
          <p:spPr bwMode="auto">
            <a:xfrm>
              <a:off x="2346325" y="2619375"/>
              <a:ext cx="2997200" cy="390525"/>
            </a:xfrm>
            <a:custGeom>
              <a:avLst/>
              <a:gdLst>
                <a:gd name="T0" fmla="*/ 1622 w 1888"/>
                <a:gd name="T1" fmla="*/ 198 h 246"/>
                <a:gd name="T2" fmla="*/ 1619 w 1888"/>
                <a:gd name="T3" fmla="*/ 198 h 246"/>
                <a:gd name="T4" fmla="*/ 1575 w 1888"/>
                <a:gd name="T5" fmla="*/ 198 h 246"/>
                <a:gd name="T6" fmla="*/ 1569 w 1888"/>
                <a:gd name="T7" fmla="*/ 201 h 246"/>
                <a:gd name="T8" fmla="*/ 1569 w 1888"/>
                <a:gd name="T9" fmla="*/ 199 h 246"/>
                <a:gd name="T10" fmla="*/ 1575 w 1888"/>
                <a:gd name="T11" fmla="*/ 197 h 246"/>
                <a:gd name="T12" fmla="*/ 1575 w 1888"/>
                <a:gd name="T13" fmla="*/ 198 h 246"/>
                <a:gd name="T14" fmla="*/ 1550 w 1888"/>
                <a:gd name="T15" fmla="*/ 203 h 246"/>
                <a:gd name="T16" fmla="*/ 1550 w 1888"/>
                <a:gd name="T17" fmla="*/ 199 h 246"/>
                <a:gd name="T18" fmla="*/ 1553 w 1888"/>
                <a:gd name="T19" fmla="*/ 201 h 246"/>
                <a:gd name="T20" fmla="*/ 1570 w 1888"/>
                <a:gd name="T21" fmla="*/ 203 h 246"/>
                <a:gd name="T22" fmla="*/ 1573 w 1888"/>
                <a:gd name="T23" fmla="*/ 201 h 246"/>
                <a:gd name="T24" fmla="*/ 1575 w 1888"/>
                <a:gd name="T25" fmla="*/ 204 h 246"/>
                <a:gd name="T26" fmla="*/ 1578 w 1888"/>
                <a:gd name="T27" fmla="*/ 203 h 246"/>
                <a:gd name="T28" fmla="*/ 1577 w 1888"/>
                <a:gd name="T29" fmla="*/ 204 h 246"/>
                <a:gd name="T30" fmla="*/ 1579 w 1888"/>
                <a:gd name="T31" fmla="*/ 203 h 246"/>
                <a:gd name="T32" fmla="*/ 1587 w 1888"/>
                <a:gd name="T33" fmla="*/ 212 h 246"/>
                <a:gd name="T34" fmla="*/ 1588 w 1888"/>
                <a:gd name="T35" fmla="*/ 210 h 246"/>
                <a:gd name="T36" fmla="*/ 1704 w 1888"/>
                <a:gd name="T37" fmla="*/ 93 h 246"/>
                <a:gd name="T38" fmla="*/ 1706 w 1888"/>
                <a:gd name="T39" fmla="*/ 88 h 246"/>
                <a:gd name="T40" fmla="*/ 1704 w 1888"/>
                <a:gd name="T41" fmla="*/ 93 h 246"/>
                <a:gd name="T42" fmla="*/ 1703 w 1888"/>
                <a:gd name="T43" fmla="*/ 94 h 246"/>
                <a:gd name="T44" fmla="*/ 1703 w 1888"/>
                <a:gd name="T45" fmla="*/ 94 h 246"/>
                <a:gd name="T46" fmla="*/ 1700 w 1888"/>
                <a:gd name="T47" fmla="*/ 97 h 246"/>
                <a:gd name="T48" fmla="*/ 1700 w 1888"/>
                <a:gd name="T49" fmla="*/ 95 h 246"/>
                <a:gd name="T50" fmla="*/ 1700 w 1888"/>
                <a:gd name="T51" fmla="*/ 97 h 246"/>
                <a:gd name="T52" fmla="*/ 1687 w 1888"/>
                <a:gd name="T53" fmla="*/ 96 h 246"/>
                <a:gd name="T54" fmla="*/ 1688 w 1888"/>
                <a:gd name="T55" fmla="*/ 92 h 246"/>
                <a:gd name="T56" fmla="*/ 1693 w 1888"/>
                <a:gd name="T57" fmla="*/ 92 h 246"/>
                <a:gd name="T58" fmla="*/ 1690 w 1888"/>
                <a:gd name="T59" fmla="*/ 95 h 246"/>
                <a:gd name="T60" fmla="*/ 1690 w 1888"/>
                <a:gd name="T61" fmla="*/ 97 h 246"/>
                <a:gd name="T62" fmla="*/ 1662 w 1888"/>
                <a:gd name="T63" fmla="*/ 103 h 246"/>
                <a:gd name="T64" fmla="*/ 1664 w 1888"/>
                <a:gd name="T65" fmla="*/ 104 h 246"/>
                <a:gd name="T66" fmla="*/ 1888 w 1888"/>
                <a:gd name="T67" fmla="*/ 0 h 246"/>
                <a:gd name="T68" fmla="*/ 1888 w 1888"/>
                <a:gd name="T69" fmla="*/ 0 h 246"/>
                <a:gd name="T70" fmla="*/ 1888 w 1888"/>
                <a:gd name="T71" fmla="*/ 0 h 246"/>
                <a:gd name="T72" fmla="*/ 3 w 1888"/>
                <a:gd name="T73" fmla="*/ 242 h 246"/>
                <a:gd name="T74" fmla="*/ 5 w 1888"/>
                <a:gd name="T75" fmla="*/ 244 h 246"/>
                <a:gd name="T76" fmla="*/ 0 w 1888"/>
                <a:gd name="T7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8" h="246">
                  <a:moveTo>
                    <a:pt x="1619" y="198"/>
                  </a:moveTo>
                  <a:lnTo>
                    <a:pt x="1622" y="198"/>
                  </a:lnTo>
                  <a:lnTo>
                    <a:pt x="1619" y="199"/>
                  </a:lnTo>
                  <a:lnTo>
                    <a:pt x="1619" y="198"/>
                  </a:lnTo>
                  <a:lnTo>
                    <a:pt x="1619" y="198"/>
                  </a:lnTo>
                  <a:close/>
                  <a:moveTo>
                    <a:pt x="1575" y="198"/>
                  </a:moveTo>
                  <a:lnTo>
                    <a:pt x="1571" y="199"/>
                  </a:lnTo>
                  <a:lnTo>
                    <a:pt x="1569" y="201"/>
                  </a:lnTo>
                  <a:lnTo>
                    <a:pt x="1565" y="202"/>
                  </a:lnTo>
                  <a:lnTo>
                    <a:pt x="1569" y="199"/>
                  </a:lnTo>
                  <a:lnTo>
                    <a:pt x="1571" y="198"/>
                  </a:lnTo>
                  <a:lnTo>
                    <a:pt x="1575" y="197"/>
                  </a:lnTo>
                  <a:lnTo>
                    <a:pt x="1575" y="198"/>
                  </a:lnTo>
                  <a:lnTo>
                    <a:pt x="1575" y="198"/>
                  </a:lnTo>
                  <a:close/>
                  <a:moveTo>
                    <a:pt x="1553" y="201"/>
                  </a:moveTo>
                  <a:lnTo>
                    <a:pt x="1550" y="203"/>
                  </a:lnTo>
                  <a:lnTo>
                    <a:pt x="1547" y="202"/>
                  </a:lnTo>
                  <a:lnTo>
                    <a:pt x="1550" y="199"/>
                  </a:lnTo>
                  <a:lnTo>
                    <a:pt x="1553" y="201"/>
                  </a:lnTo>
                  <a:lnTo>
                    <a:pt x="1553" y="201"/>
                  </a:lnTo>
                  <a:close/>
                  <a:moveTo>
                    <a:pt x="1573" y="201"/>
                  </a:moveTo>
                  <a:lnTo>
                    <a:pt x="1570" y="203"/>
                  </a:lnTo>
                  <a:lnTo>
                    <a:pt x="1573" y="201"/>
                  </a:lnTo>
                  <a:lnTo>
                    <a:pt x="1573" y="201"/>
                  </a:lnTo>
                  <a:close/>
                  <a:moveTo>
                    <a:pt x="1578" y="203"/>
                  </a:moveTo>
                  <a:lnTo>
                    <a:pt x="1575" y="204"/>
                  </a:lnTo>
                  <a:lnTo>
                    <a:pt x="1578" y="203"/>
                  </a:lnTo>
                  <a:lnTo>
                    <a:pt x="1578" y="203"/>
                  </a:lnTo>
                  <a:close/>
                  <a:moveTo>
                    <a:pt x="1579" y="203"/>
                  </a:moveTo>
                  <a:lnTo>
                    <a:pt x="1577" y="204"/>
                  </a:lnTo>
                  <a:lnTo>
                    <a:pt x="1579" y="203"/>
                  </a:lnTo>
                  <a:lnTo>
                    <a:pt x="1579" y="203"/>
                  </a:lnTo>
                  <a:close/>
                  <a:moveTo>
                    <a:pt x="1588" y="210"/>
                  </a:moveTo>
                  <a:lnTo>
                    <a:pt x="1587" y="212"/>
                  </a:lnTo>
                  <a:lnTo>
                    <a:pt x="1586" y="210"/>
                  </a:lnTo>
                  <a:lnTo>
                    <a:pt x="1588" y="210"/>
                  </a:lnTo>
                  <a:lnTo>
                    <a:pt x="1588" y="210"/>
                  </a:lnTo>
                  <a:close/>
                  <a:moveTo>
                    <a:pt x="1704" y="93"/>
                  </a:moveTo>
                  <a:lnTo>
                    <a:pt x="1704" y="90"/>
                  </a:lnTo>
                  <a:lnTo>
                    <a:pt x="1706" y="88"/>
                  </a:lnTo>
                  <a:lnTo>
                    <a:pt x="1706" y="92"/>
                  </a:lnTo>
                  <a:lnTo>
                    <a:pt x="1704" y="93"/>
                  </a:lnTo>
                  <a:lnTo>
                    <a:pt x="1704" y="93"/>
                  </a:lnTo>
                  <a:close/>
                  <a:moveTo>
                    <a:pt x="1703" y="94"/>
                  </a:moveTo>
                  <a:lnTo>
                    <a:pt x="1701" y="91"/>
                  </a:lnTo>
                  <a:lnTo>
                    <a:pt x="1703" y="94"/>
                  </a:lnTo>
                  <a:lnTo>
                    <a:pt x="1703" y="94"/>
                  </a:lnTo>
                  <a:close/>
                  <a:moveTo>
                    <a:pt x="1700" y="97"/>
                  </a:moveTo>
                  <a:lnTo>
                    <a:pt x="1698" y="94"/>
                  </a:lnTo>
                  <a:lnTo>
                    <a:pt x="1700" y="95"/>
                  </a:lnTo>
                  <a:lnTo>
                    <a:pt x="1700" y="97"/>
                  </a:lnTo>
                  <a:lnTo>
                    <a:pt x="1700" y="97"/>
                  </a:lnTo>
                  <a:close/>
                  <a:moveTo>
                    <a:pt x="1690" y="97"/>
                  </a:moveTo>
                  <a:lnTo>
                    <a:pt x="1687" y="96"/>
                  </a:lnTo>
                  <a:lnTo>
                    <a:pt x="1687" y="94"/>
                  </a:lnTo>
                  <a:lnTo>
                    <a:pt x="1688" y="92"/>
                  </a:lnTo>
                  <a:lnTo>
                    <a:pt x="1691" y="90"/>
                  </a:lnTo>
                  <a:lnTo>
                    <a:pt x="1693" y="92"/>
                  </a:lnTo>
                  <a:lnTo>
                    <a:pt x="1693" y="94"/>
                  </a:lnTo>
                  <a:lnTo>
                    <a:pt x="1690" y="95"/>
                  </a:lnTo>
                  <a:lnTo>
                    <a:pt x="1690" y="97"/>
                  </a:lnTo>
                  <a:lnTo>
                    <a:pt x="1690" y="97"/>
                  </a:lnTo>
                  <a:close/>
                  <a:moveTo>
                    <a:pt x="1664" y="104"/>
                  </a:moveTo>
                  <a:lnTo>
                    <a:pt x="1662" y="103"/>
                  </a:lnTo>
                  <a:lnTo>
                    <a:pt x="1664" y="103"/>
                  </a:lnTo>
                  <a:lnTo>
                    <a:pt x="1664" y="104"/>
                  </a:lnTo>
                  <a:lnTo>
                    <a:pt x="1664" y="104"/>
                  </a:lnTo>
                  <a:close/>
                  <a:moveTo>
                    <a:pt x="1888" y="0"/>
                  </a:moveTo>
                  <a:lnTo>
                    <a:pt x="1885" y="2"/>
                  </a:lnTo>
                  <a:lnTo>
                    <a:pt x="1888" y="0"/>
                  </a:lnTo>
                  <a:lnTo>
                    <a:pt x="1888" y="0"/>
                  </a:lnTo>
                  <a:lnTo>
                    <a:pt x="1888" y="0"/>
                  </a:lnTo>
                  <a:close/>
                  <a:moveTo>
                    <a:pt x="0" y="244"/>
                  </a:moveTo>
                  <a:lnTo>
                    <a:pt x="3" y="242"/>
                  </a:lnTo>
                  <a:lnTo>
                    <a:pt x="6" y="241"/>
                  </a:lnTo>
                  <a:lnTo>
                    <a:pt x="5" y="244"/>
                  </a:lnTo>
                  <a:lnTo>
                    <a:pt x="2" y="246"/>
                  </a:lnTo>
                  <a:lnTo>
                    <a:pt x="0" y="244"/>
                  </a:lnTo>
                  <a:lnTo>
                    <a:pt x="0"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7" name="Freeform 211">
              <a:extLst>
                <a:ext uri="{FF2B5EF4-FFF2-40B4-BE49-F238E27FC236}">
                  <a16:creationId xmlns:a16="http://schemas.microsoft.com/office/drawing/2014/main" id="{0F885629-E3BD-40F6-8FE6-EE11A3430FC7}"/>
                </a:ext>
              </a:extLst>
            </p:cNvPr>
            <p:cNvSpPr>
              <a:spLocks noEditPoints="1"/>
            </p:cNvSpPr>
            <p:nvPr/>
          </p:nvSpPr>
          <p:spPr bwMode="auto">
            <a:xfrm>
              <a:off x="4165600" y="2620963"/>
              <a:ext cx="331787" cy="258763"/>
            </a:xfrm>
            <a:custGeom>
              <a:avLst/>
              <a:gdLst>
                <a:gd name="T0" fmla="*/ 8 w 209"/>
                <a:gd name="T1" fmla="*/ 139 h 163"/>
                <a:gd name="T2" fmla="*/ 3 w 209"/>
                <a:gd name="T3" fmla="*/ 138 h 163"/>
                <a:gd name="T4" fmla="*/ 3 w 209"/>
                <a:gd name="T5" fmla="*/ 141 h 163"/>
                <a:gd name="T6" fmla="*/ 7 w 209"/>
                <a:gd name="T7" fmla="*/ 144 h 163"/>
                <a:gd name="T8" fmla="*/ 11 w 209"/>
                <a:gd name="T9" fmla="*/ 143 h 163"/>
                <a:gd name="T10" fmla="*/ 33 w 209"/>
                <a:gd name="T11" fmla="*/ 33 h 163"/>
                <a:gd name="T12" fmla="*/ 29 w 209"/>
                <a:gd name="T13" fmla="*/ 29 h 163"/>
                <a:gd name="T14" fmla="*/ 31 w 209"/>
                <a:gd name="T15" fmla="*/ 24 h 163"/>
                <a:gd name="T16" fmla="*/ 34 w 209"/>
                <a:gd name="T17" fmla="*/ 27 h 163"/>
                <a:gd name="T18" fmla="*/ 37 w 209"/>
                <a:gd name="T19" fmla="*/ 33 h 163"/>
                <a:gd name="T20" fmla="*/ 33 w 209"/>
                <a:gd name="T21" fmla="*/ 33 h 163"/>
                <a:gd name="T22" fmla="*/ 97 w 209"/>
                <a:gd name="T23" fmla="*/ 159 h 163"/>
                <a:gd name="T24" fmla="*/ 97 w 209"/>
                <a:gd name="T25" fmla="*/ 163 h 163"/>
                <a:gd name="T26" fmla="*/ 91 w 209"/>
                <a:gd name="T27" fmla="*/ 161 h 163"/>
                <a:gd name="T28" fmla="*/ 88 w 209"/>
                <a:gd name="T29" fmla="*/ 158 h 163"/>
                <a:gd name="T30" fmla="*/ 93 w 209"/>
                <a:gd name="T31" fmla="*/ 156 h 163"/>
                <a:gd name="T32" fmla="*/ 94 w 209"/>
                <a:gd name="T33" fmla="*/ 158 h 163"/>
                <a:gd name="T34" fmla="*/ 49 w 209"/>
                <a:gd name="T35" fmla="*/ 40 h 163"/>
                <a:gd name="T36" fmla="*/ 43 w 209"/>
                <a:gd name="T37" fmla="*/ 39 h 163"/>
                <a:gd name="T38" fmla="*/ 40 w 209"/>
                <a:gd name="T39" fmla="*/ 39 h 163"/>
                <a:gd name="T40" fmla="*/ 37 w 209"/>
                <a:gd name="T41" fmla="*/ 42 h 163"/>
                <a:gd name="T42" fmla="*/ 41 w 209"/>
                <a:gd name="T43" fmla="*/ 46 h 163"/>
                <a:gd name="T44" fmla="*/ 47 w 209"/>
                <a:gd name="T45" fmla="*/ 46 h 163"/>
                <a:gd name="T46" fmla="*/ 52 w 209"/>
                <a:gd name="T47" fmla="*/ 46 h 163"/>
                <a:gd name="T48" fmla="*/ 56 w 209"/>
                <a:gd name="T49" fmla="*/ 43 h 163"/>
                <a:gd name="T50" fmla="*/ 52 w 209"/>
                <a:gd name="T51" fmla="*/ 41 h 163"/>
                <a:gd name="T52" fmla="*/ 132 w 209"/>
                <a:gd name="T53" fmla="*/ 0 h 163"/>
                <a:gd name="T54" fmla="*/ 128 w 209"/>
                <a:gd name="T55" fmla="*/ 4 h 163"/>
                <a:gd name="T56" fmla="*/ 128 w 209"/>
                <a:gd name="T57" fmla="*/ 0 h 163"/>
                <a:gd name="T58" fmla="*/ 132 w 209"/>
                <a:gd name="T59" fmla="*/ 0 h 163"/>
                <a:gd name="T60" fmla="*/ 124 w 209"/>
                <a:gd name="T61" fmla="*/ 22 h 163"/>
                <a:gd name="T62" fmla="*/ 132 w 209"/>
                <a:gd name="T63" fmla="*/ 23 h 163"/>
                <a:gd name="T64" fmla="*/ 126 w 209"/>
                <a:gd name="T65" fmla="*/ 23 h 163"/>
                <a:gd name="T66" fmla="*/ 124 w 209"/>
                <a:gd name="T67" fmla="*/ 22 h 163"/>
                <a:gd name="T68" fmla="*/ 185 w 209"/>
                <a:gd name="T69" fmla="*/ 49 h 163"/>
                <a:gd name="T70" fmla="*/ 185 w 209"/>
                <a:gd name="T71" fmla="*/ 52 h 163"/>
                <a:gd name="T72" fmla="*/ 185 w 209"/>
                <a:gd name="T73" fmla="*/ 49 h 163"/>
                <a:gd name="T74" fmla="*/ 192 w 209"/>
                <a:gd name="T75" fmla="*/ 58 h 163"/>
                <a:gd name="T76" fmla="*/ 192 w 209"/>
                <a:gd name="T77" fmla="*/ 56 h 163"/>
                <a:gd name="T78" fmla="*/ 192 w 209"/>
                <a:gd name="T79" fmla="*/ 58 h 163"/>
                <a:gd name="T80" fmla="*/ 202 w 209"/>
                <a:gd name="T81" fmla="*/ 61 h 163"/>
                <a:gd name="T82" fmla="*/ 203 w 209"/>
                <a:gd name="T83" fmla="*/ 62 h 163"/>
                <a:gd name="T84" fmla="*/ 200 w 209"/>
                <a:gd name="T85" fmla="*/ 62 h 163"/>
                <a:gd name="T86" fmla="*/ 208 w 209"/>
                <a:gd name="T87" fmla="*/ 93 h 163"/>
                <a:gd name="T88" fmla="*/ 207 w 209"/>
                <a:gd name="T89" fmla="*/ 94 h 163"/>
                <a:gd name="T90" fmla="*/ 208 w 209"/>
                <a:gd name="T91" fmla="*/ 93 h 163"/>
                <a:gd name="T92" fmla="*/ 166 w 209"/>
                <a:gd name="T93" fmla="*/ 119 h 163"/>
                <a:gd name="T94" fmla="*/ 163 w 209"/>
                <a:gd name="T95" fmla="*/ 117 h 163"/>
                <a:gd name="T96" fmla="*/ 167 w 209"/>
                <a:gd name="T97" fmla="*/ 116 h 163"/>
                <a:gd name="T98" fmla="*/ 179 w 209"/>
                <a:gd name="T99" fmla="*/ 139 h 163"/>
                <a:gd name="T100" fmla="*/ 182 w 209"/>
                <a:gd name="T101" fmla="*/ 145 h 163"/>
                <a:gd name="T102" fmla="*/ 177 w 209"/>
                <a:gd name="T103" fmla="*/ 139 h 163"/>
                <a:gd name="T104" fmla="*/ 179 w 209"/>
                <a:gd name="T105" fmla="*/ 1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63">
                  <a:moveTo>
                    <a:pt x="11" y="143"/>
                  </a:moveTo>
                  <a:lnTo>
                    <a:pt x="8" y="139"/>
                  </a:lnTo>
                  <a:lnTo>
                    <a:pt x="6" y="138"/>
                  </a:lnTo>
                  <a:lnTo>
                    <a:pt x="3" y="138"/>
                  </a:lnTo>
                  <a:lnTo>
                    <a:pt x="0" y="138"/>
                  </a:lnTo>
                  <a:lnTo>
                    <a:pt x="3" y="141"/>
                  </a:lnTo>
                  <a:lnTo>
                    <a:pt x="5" y="143"/>
                  </a:lnTo>
                  <a:lnTo>
                    <a:pt x="7" y="144"/>
                  </a:lnTo>
                  <a:lnTo>
                    <a:pt x="11" y="145"/>
                  </a:lnTo>
                  <a:lnTo>
                    <a:pt x="11" y="143"/>
                  </a:lnTo>
                  <a:lnTo>
                    <a:pt x="11" y="143"/>
                  </a:lnTo>
                  <a:close/>
                  <a:moveTo>
                    <a:pt x="33" y="33"/>
                  </a:moveTo>
                  <a:lnTo>
                    <a:pt x="31" y="31"/>
                  </a:lnTo>
                  <a:lnTo>
                    <a:pt x="29" y="29"/>
                  </a:lnTo>
                  <a:lnTo>
                    <a:pt x="29" y="26"/>
                  </a:lnTo>
                  <a:lnTo>
                    <a:pt x="31" y="24"/>
                  </a:lnTo>
                  <a:lnTo>
                    <a:pt x="33" y="25"/>
                  </a:lnTo>
                  <a:lnTo>
                    <a:pt x="34" y="27"/>
                  </a:lnTo>
                  <a:lnTo>
                    <a:pt x="35" y="30"/>
                  </a:lnTo>
                  <a:lnTo>
                    <a:pt x="37" y="33"/>
                  </a:lnTo>
                  <a:lnTo>
                    <a:pt x="33" y="33"/>
                  </a:lnTo>
                  <a:lnTo>
                    <a:pt x="33" y="33"/>
                  </a:lnTo>
                  <a:close/>
                  <a:moveTo>
                    <a:pt x="94" y="158"/>
                  </a:moveTo>
                  <a:lnTo>
                    <a:pt x="97" y="159"/>
                  </a:lnTo>
                  <a:lnTo>
                    <a:pt x="99" y="161"/>
                  </a:lnTo>
                  <a:lnTo>
                    <a:pt x="97" y="163"/>
                  </a:lnTo>
                  <a:lnTo>
                    <a:pt x="93" y="162"/>
                  </a:lnTo>
                  <a:lnTo>
                    <a:pt x="91" y="161"/>
                  </a:lnTo>
                  <a:lnTo>
                    <a:pt x="90" y="159"/>
                  </a:lnTo>
                  <a:lnTo>
                    <a:pt x="88" y="158"/>
                  </a:lnTo>
                  <a:lnTo>
                    <a:pt x="90" y="156"/>
                  </a:lnTo>
                  <a:lnTo>
                    <a:pt x="93" y="156"/>
                  </a:lnTo>
                  <a:lnTo>
                    <a:pt x="94" y="158"/>
                  </a:lnTo>
                  <a:lnTo>
                    <a:pt x="94" y="158"/>
                  </a:lnTo>
                  <a:close/>
                  <a:moveTo>
                    <a:pt x="52" y="41"/>
                  </a:moveTo>
                  <a:lnTo>
                    <a:pt x="49" y="40"/>
                  </a:lnTo>
                  <a:lnTo>
                    <a:pt x="47" y="40"/>
                  </a:lnTo>
                  <a:lnTo>
                    <a:pt x="43" y="39"/>
                  </a:lnTo>
                  <a:lnTo>
                    <a:pt x="42" y="36"/>
                  </a:lnTo>
                  <a:lnTo>
                    <a:pt x="40" y="39"/>
                  </a:lnTo>
                  <a:lnTo>
                    <a:pt x="38" y="39"/>
                  </a:lnTo>
                  <a:lnTo>
                    <a:pt x="37" y="42"/>
                  </a:lnTo>
                  <a:lnTo>
                    <a:pt x="39" y="44"/>
                  </a:lnTo>
                  <a:lnTo>
                    <a:pt x="41" y="46"/>
                  </a:lnTo>
                  <a:lnTo>
                    <a:pt x="45" y="46"/>
                  </a:lnTo>
                  <a:lnTo>
                    <a:pt x="47" y="46"/>
                  </a:lnTo>
                  <a:lnTo>
                    <a:pt x="50" y="46"/>
                  </a:lnTo>
                  <a:lnTo>
                    <a:pt x="52" y="46"/>
                  </a:lnTo>
                  <a:lnTo>
                    <a:pt x="55" y="47"/>
                  </a:lnTo>
                  <a:lnTo>
                    <a:pt x="56" y="43"/>
                  </a:lnTo>
                  <a:lnTo>
                    <a:pt x="55" y="41"/>
                  </a:lnTo>
                  <a:lnTo>
                    <a:pt x="52" y="41"/>
                  </a:lnTo>
                  <a:lnTo>
                    <a:pt x="52" y="41"/>
                  </a:lnTo>
                  <a:close/>
                  <a:moveTo>
                    <a:pt x="132" y="0"/>
                  </a:moveTo>
                  <a:lnTo>
                    <a:pt x="132" y="2"/>
                  </a:lnTo>
                  <a:lnTo>
                    <a:pt x="128" y="4"/>
                  </a:lnTo>
                  <a:lnTo>
                    <a:pt x="126" y="4"/>
                  </a:lnTo>
                  <a:lnTo>
                    <a:pt x="128" y="0"/>
                  </a:lnTo>
                  <a:lnTo>
                    <a:pt x="132" y="1"/>
                  </a:lnTo>
                  <a:lnTo>
                    <a:pt x="132" y="0"/>
                  </a:lnTo>
                  <a:lnTo>
                    <a:pt x="132" y="0"/>
                  </a:lnTo>
                  <a:close/>
                  <a:moveTo>
                    <a:pt x="124" y="22"/>
                  </a:moveTo>
                  <a:lnTo>
                    <a:pt x="126" y="22"/>
                  </a:lnTo>
                  <a:lnTo>
                    <a:pt x="132" y="23"/>
                  </a:lnTo>
                  <a:lnTo>
                    <a:pt x="129" y="23"/>
                  </a:lnTo>
                  <a:lnTo>
                    <a:pt x="126" y="23"/>
                  </a:lnTo>
                  <a:lnTo>
                    <a:pt x="124" y="22"/>
                  </a:lnTo>
                  <a:lnTo>
                    <a:pt x="124" y="22"/>
                  </a:lnTo>
                  <a:lnTo>
                    <a:pt x="124" y="22"/>
                  </a:lnTo>
                  <a:close/>
                  <a:moveTo>
                    <a:pt x="185" y="49"/>
                  </a:moveTo>
                  <a:lnTo>
                    <a:pt x="187" y="52"/>
                  </a:lnTo>
                  <a:lnTo>
                    <a:pt x="185" y="52"/>
                  </a:lnTo>
                  <a:lnTo>
                    <a:pt x="185" y="50"/>
                  </a:lnTo>
                  <a:lnTo>
                    <a:pt x="185" y="49"/>
                  </a:lnTo>
                  <a:lnTo>
                    <a:pt x="185" y="49"/>
                  </a:lnTo>
                  <a:close/>
                  <a:moveTo>
                    <a:pt x="192" y="58"/>
                  </a:moveTo>
                  <a:lnTo>
                    <a:pt x="190" y="58"/>
                  </a:lnTo>
                  <a:lnTo>
                    <a:pt x="192" y="56"/>
                  </a:lnTo>
                  <a:lnTo>
                    <a:pt x="192" y="58"/>
                  </a:lnTo>
                  <a:lnTo>
                    <a:pt x="192" y="58"/>
                  </a:lnTo>
                  <a:close/>
                  <a:moveTo>
                    <a:pt x="200" y="62"/>
                  </a:moveTo>
                  <a:lnTo>
                    <a:pt x="202" y="61"/>
                  </a:lnTo>
                  <a:lnTo>
                    <a:pt x="204" y="60"/>
                  </a:lnTo>
                  <a:lnTo>
                    <a:pt x="203" y="62"/>
                  </a:lnTo>
                  <a:lnTo>
                    <a:pt x="200" y="64"/>
                  </a:lnTo>
                  <a:lnTo>
                    <a:pt x="200" y="62"/>
                  </a:lnTo>
                  <a:lnTo>
                    <a:pt x="200" y="62"/>
                  </a:lnTo>
                  <a:close/>
                  <a:moveTo>
                    <a:pt x="208" y="93"/>
                  </a:moveTo>
                  <a:lnTo>
                    <a:pt x="209" y="95"/>
                  </a:lnTo>
                  <a:lnTo>
                    <a:pt x="207" y="94"/>
                  </a:lnTo>
                  <a:lnTo>
                    <a:pt x="208" y="93"/>
                  </a:lnTo>
                  <a:lnTo>
                    <a:pt x="208" y="93"/>
                  </a:lnTo>
                  <a:close/>
                  <a:moveTo>
                    <a:pt x="167" y="116"/>
                  </a:moveTo>
                  <a:lnTo>
                    <a:pt x="166" y="119"/>
                  </a:lnTo>
                  <a:lnTo>
                    <a:pt x="163" y="120"/>
                  </a:lnTo>
                  <a:lnTo>
                    <a:pt x="163" y="117"/>
                  </a:lnTo>
                  <a:lnTo>
                    <a:pt x="166" y="116"/>
                  </a:lnTo>
                  <a:lnTo>
                    <a:pt x="167" y="116"/>
                  </a:lnTo>
                  <a:lnTo>
                    <a:pt x="167" y="116"/>
                  </a:lnTo>
                  <a:close/>
                  <a:moveTo>
                    <a:pt x="179" y="139"/>
                  </a:moveTo>
                  <a:lnTo>
                    <a:pt x="180" y="142"/>
                  </a:lnTo>
                  <a:lnTo>
                    <a:pt x="182" y="145"/>
                  </a:lnTo>
                  <a:lnTo>
                    <a:pt x="178" y="143"/>
                  </a:lnTo>
                  <a:lnTo>
                    <a:pt x="177" y="139"/>
                  </a:lnTo>
                  <a:lnTo>
                    <a:pt x="179" y="139"/>
                  </a:lnTo>
                  <a:lnTo>
                    <a:pt x="17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8" name="Freeform 212">
              <a:extLst>
                <a:ext uri="{FF2B5EF4-FFF2-40B4-BE49-F238E27FC236}">
                  <a16:creationId xmlns:a16="http://schemas.microsoft.com/office/drawing/2014/main" id="{BF19BA61-66E8-4037-A7D9-CE7288F7598C}"/>
                </a:ext>
              </a:extLst>
            </p:cNvPr>
            <p:cNvSpPr>
              <a:spLocks noEditPoints="1"/>
            </p:cNvSpPr>
            <p:nvPr/>
          </p:nvSpPr>
          <p:spPr bwMode="auto">
            <a:xfrm>
              <a:off x="3686175" y="2614613"/>
              <a:ext cx="381000" cy="269875"/>
            </a:xfrm>
            <a:custGeom>
              <a:avLst/>
              <a:gdLst>
                <a:gd name="T0" fmla="*/ 58 w 240"/>
                <a:gd name="T1" fmla="*/ 62 h 170"/>
                <a:gd name="T2" fmla="*/ 120 w 240"/>
                <a:gd name="T3" fmla="*/ 146 h 170"/>
                <a:gd name="T4" fmla="*/ 120 w 240"/>
                <a:gd name="T5" fmla="*/ 146 h 170"/>
                <a:gd name="T6" fmla="*/ 117 w 240"/>
                <a:gd name="T7" fmla="*/ 164 h 170"/>
                <a:gd name="T8" fmla="*/ 101 w 240"/>
                <a:gd name="T9" fmla="*/ 170 h 170"/>
                <a:gd name="T10" fmla="*/ 101 w 240"/>
                <a:gd name="T11" fmla="*/ 170 h 170"/>
                <a:gd name="T12" fmla="*/ 43 w 240"/>
                <a:gd name="T13" fmla="*/ 34 h 170"/>
                <a:gd name="T14" fmla="*/ 51 w 240"/>
                <a:gd name="T15" fmla="*/ 27 h 170"/>
                <a:gd name="T16" fmla="*/ 59 w 240"/>
                <a:gd name="T17" fmla="*/ 25 h 170"/>
                <a:gd name="T18" fmla="*/ 50 w 240"/>
                <a:gd name="T19" fmla="*/ 23 h 170"/>
                <a:gd name="T20" fmla="*/ 47 w 240"/>
                <a:gd name="T21" fmla="*/ 16 h 170"/>
                <a:gd name="T22" fmla="*/ 44 w 240"/>
                <a:gd name="T23" fmla="*/ 13 h 170"/>
                <a:gd name="T24" fmla="*/ 36 w 240"/>
                <a:gd name="T25" fmla="*/ 9 h 170"/>
                <a:gd name="T26" fmla="*/ 28 w 240"/>
                <a:gd name="T27" fmla="*/ 5 h 170"/>
                <a:gd name="T28" fmla="*/ 23 w 240"/>
                <a:gd name="T29" fmla="*/ 0 h 170"/>
                <a:gd name="T30" fmla="*/ 16 w 240"/>
                <a:gd name="T31" fmla="*/ 4 h 170"/>
                <a:gd name="T32" fmla="*/ 17 w 240"/>
                <a:gd name="T33" fmla="*/ 9 h 170"/>
                <a:gd name="T34" fmla="*/ 15 w 240"/>
                <a:gd name="T35" fmla="*/ 12 h 170"/>
                <a:gd name="T36" fmla="*/ 8 w 240"/>
                <a:gd name="T37" fmla="*/ 17 h 170"/>
                <a:gd name="T38" fmla="*/ 0 w 240"/>
                <a:gd name="T39" fmla="*/ 19 h 170"/>
                <a:gd name="T40" fmla="*/ 6 w 240"/>
                <a:gd name="T41" fmla="*/ 25 h 170"/>
                <a:gd name="T42" fmla="*/ 11 w 240"/>
                <a:gd name="T43" fmla="*/ 26 h 170"/>
                <a:gd name="T44" fmla="*/ 17 w 240"/>
                <a:gd name="T45" fmla="*/ 27 h 170"/>
                <a:gd name="T46" fmla="*/ 25 w 240"/>
                <a:gd name="T47" fmla="*/ 30 h 170"/>
                <a:gd name="T48" fmla="*/ 33 w 240"/>
                <a:gd name="T49" fmla="*/ 31 h 170"/>
                <a:gd name="T50" fmla="*/ 41 w 240"/>
                <a:gd name="T51" fmla="*/ 34 h 170"/>
                <a:gd name="T52" fmla="*/ 234 w 240"/>
                <a:gd name="T53" fmla="*/ 1 h 170"/>
                <a:gd name="T54" fmla="*/ 231 w 240"/>
                <a:gd name="T55" fmla="*/ 0 h 170"/>
                <a:gd name="T56" fmla="*/ 219 w 240"/>
                <a:gd name="T57" fmla="*/ 2 h 170"/>
                <a:gd name="T58" fmla="*/ 240 w 240"/>
                <a:gd name="T59" fmla="*/ 37 h 170"/>
                <a:gd name="T60" fmla="*/ 240 w 240"/>
                <a:gd name="T61" fmla="*/ 37 h 170"/>
                <a:gd name="T62" fmla="*/ 179 w 240"/>
                <a:gd name="T63" fmla="*/ 44 h 170"/>
                <a:gd name="T64" fmla="*/ 177 w 240"/>
                <a:gd name="T65" fmla="*/ 51 h 170"/>
                <a:gd name="T66" fmla="*/ 173 w 240"/>
                <a:gd name="T67" fmla="*/ 44 h 170"/>
                <a:gd name="T68" fmla="*/ 177 w 240"/>
                <a:gd name="T69" fmla="*/ 38 h 170"/>
                <a:gd name="T70" fmla="*/ 179 w 240"/>
                <a:gd name="T71" fmla="*/ 40 h 170"/>
                <a:gd name="T72" fmla="*/ 222 w 240"/>
                <a:gd name="T73" fmla="*/ 83 h 170"/>
                <a:gd name="T74" fmla="*/ 226 w 240"/>
                <a:gd name="T75" fmla="*/ 85 h 170"/>
                <a:gd name="T76" fmla="*/ 222 w 240"/>
                <a:gd name="T77" fmla="*/ 94 h 170"/>
                <a:gd name="T78" fmla="*/ 213 w 240"/>
                <a:gd name="T79" fmla="*/ 90 h 170"/>
                <a:gd name="T80" fmla="*/ 219 w 240"/>
                <a:gd name="T81" fmla="*/ 96 h 170"/>
                <a:gd name="T82" fmla="*/ 215 w 240"/>
                <a:gd name="T83" fmla="*/ 98 h 170"/>
                <a:gd name="T84" fmla="*/ 211 w 240"/>
                <a:gd name="T85" fmla="*/ 94 h 170"/>
                <a:gd name="T86" fmla="*/ 206 w 240"/>
                <a:gd name="T87" fmla="*/ 88 h 170"/>
                <a:gd name="T88" fmla="*/ 213 w 240"/>
                <a:gd name="T89" fmla="*/ 9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70">
                  <a:moveTo>
                    <a:pt x="58" y="62"/>
                  </a:moveTo>
                  <a:lnTo>
                    <a:pt x="54" y="63"/>
                  </a:lnTo>
                  <a:lnTo>
                    <a:pt x="58" y="62"/>
                  </a:lnTo>
                  <a:lnTo>
                    <a:pt x="58" y="62"/>
                  </a:lnTo>
                  <a:lnTo>
                    <a:pt x="58" y="62"/>
                  </a:lnTo>
                  <a:close/>
                  <a:moveTo>
                    <a:pt x="120" y="146"/>
                  </a:moveTo>
                  <a:lnTo>
                    <a:pt x="118" y="146"/>
                  </a:lnTo>
                  <a:lnTo>
                    <a:pt x="120" y="146"/>
                  </a:lnTo>
                  <a:lnTo>
                    <a:pt x="120" y="146"/>
                  </a:lnTo>
                  <a:close/>
                  <a:moveTo>
                    <a:pt x="117" y="164"/>
                  </a:moveTo>
                  <a:lnTo>
                    <a:pt x="113" y="164"/>
                  </a:lnTo>
                  <a:lnTo>
                    <a:pt x="117" y="164"/>
                  </a:lnTo>
                  <a:lnTo>
                    <a:pt x="117" y="164"/>
                  </a:lnTo>
                  <a:lnTo>
                    <a:pt x="117" y="164"/>
                  </a:lnTo>
                  <a:close/>
                  <a:moveTo>
                    <a:pt x="101" y="170"/>
                  </a:moveTo>
                  <a:lnTo>
                    <a:pt x="97" y="170"/>
                  </a:lnTo>
                  <a:lnTo>
                    <a:pt x="101" y="170"/>
                  </a:lnTo>
                  <a:lnTo>
                    <a:pt x="101" y="170"/>
                  </a:lnTo>
                  <a:lnTo>
                    <a:pt x="101" y="170"/>
                  </a:lnTo>
                  <a:close/>
                  <a:moveTo>
                    <a:pt x="41" y="34"/>
                  </a:moveTo>
                  <a:lnTo>
                    <a:pt x="43" y="34"/>
                  </a:lnTo>
                  <a:lnTo>
                    <a:pt x="46" y="31"/>
                  </a:lnTo>
                  <a:lnTo>
                    <a:pt x="49" y="30"/>
                  </a:lnTo>
                  <a:lnTo>
                    <a:pt x="51" y="27"/>
                  </a:lnTo>
                  <a:lnTo>
                    <a:pt x="53" y="27"/>
                  </a:lnTo>
                  <a:lnTo>
                    <a:pt x="57" y="27"/>
                  </a:lnTo>
                  <a:lnTo>
                    <a:pt x="59" y="25"/>
                  </a:lnTo>
                  <a:lnTo>
                    <a:pt x="55" y="23"/>
                  </a:lnTo>
                  <a:lnTo>
                    <a:pt x="53" y="25"/>
                  </a:lnTo>
                  <a:lnTo>
                    <a:pt x="50" y="23"/>
                  </a:lnTo>
                  <a:lnTo>
                    <a:pt x="49" y="21"/>
                  </a:lnTo>
                  <a:lnTo>
                    <a:pt x="49" y="19"/>
                  </a:lnTo>
                  <a:lnTo>
                    <a:pt x="47" y="16"/>
                  </a:lnTo>
                  <a:lnTo>
                    <a:pt x="46" y="19"/>
                  </a:lnTo>
                  <a:lnTo>
                    <a:pt x="45" y="16"/>
                  </a:lnTo>
                  <a:lnTo>
                    <a:pt x="44" y="13"/>
                  </a:lnTo>
                  <a:lnTo>
                    <a:pt x="42" y="11"/>
                  </a:lnTo>
                  <a:lnTo>
                    <a:pt x="38" y="10"/>
                  </a:lnTo>
                  <a:lnTo>
                    <a:pt x="36" y="9"/>
                  </a:lnTo>
                  <a:lnTo>
                    <a:pt x="33" y="6"/>
                  </a:lnTo>
                  <a:lnTo>
                    <a:pt x="30" y="4"/>
                  </a:lnTo>
                  <a:lnTo>
                    <a:pt x="28" y="5"/>
                  </a:lnTo>
                  <a:lnTo>
                    <a:pt x="28" y="3"/>
                  </a:lnTo>
                  <a:lnTo>
                    <a:pt x="26" y="2"/>
                  </a:lnTo>
                  <a:lnTo>
                    <a:pt x="23" y="0"/>
                  </a:lnTo>
                  <a:lnTo>
                    <a:pt x="20" y="0"/>
                  </a:lnTo>
                  <a:lnTo>
                    <a:pt x="17" y="2"/>
                  </a:lnTo>
                  <a:lnTo>
                    <a:pt x="16" y="4"/>
                  </a:lnTo>
                  <a:lnTo>
                    <a:pt x="17" y="8"/>
                  </a:lnTo>
                  <a:lnTo>
                    <a:pt x="20" y="10"/>
                  </a:lnTo>
                  <a:lnTo>
                    <a:pt x="17" y="9"/>
                  </a:lnTo>
                  <a:lnTo>
                    <a:pt x="15" y="6"/>
                  </a:lnTo>
                  <a:lnTo>
                    <a:pt x="15" y="10"/>
                  </a:lnTo>
                  <a:lnTo>
                    <a:pt x="15" y="12"/>
                  </a:lnTo>
                  <a:lnTo>
                    <a:pt x="12" y="13"/>
                  </a:lnTo>
                  <a:lnTo>
                    <a:pt x="10" y="17"/>
                  </a:lnTo>
                  <a:lnTo>
                    <a:pt x="8" y="17"/>
                  </a:lnTo>
                  <a:lnTo>
                    <a:pt x="6" y="18"/>
                  </a:lnTo>
                  <a:lnTo>
                    <a:pt x="2" y="17"/>
                  </a:lnTo>
                  <a:lnTo>
                    <a:pt x="0" y="19"/>
                  </a:lnTo>
                  <a:lnTo>
                    <a:pt x="0" y="21"/>
                  </a:lnTo>
                  <a:lnTo>
                    <a:pt x="3" y="25"/>
                  </a:lnTo>
                  <a:lnTo>
                    <a:pt x="6" y="25"/>
                  </a:lnTo>
                  <a:lnTo>
                    <a:pt x="8" y="22"/>
                  </a:lnTo>
                  <a:lnTo>
                    <a:pt x="9" y="25"/>
                  </a:lnTo>
                  <a:lnTo>
                    <a:pt x="11" y="26"/>
                  </a:lnTo>
                  <a:lnTo>
                    <a:pt x="15" y="27"/>
                  </a:lnTo>
                  <a:lnTo>
                    <a:pt x="16" y="25"/>
                  </a:lnTo>
                  <a:lnTo>
                    <a:pt x="17" y="27"/>
                  </a:lnTo>
                  <a:lnTo>
                    <a:pt x="19" y="29"/>
                  </a:lnTo>
                  <a:lnTo>
                    <a:pt x="23" y="29"/>
                  </a:lnTo>
                  <a:lnTo>
                    <a:pt x="25" y="30"/>
                  </a:lnTo>
                  <a:lnTo>
                    <a:pt x="28" y="33"/>
                  </a:lnTo>
                  <a:lnTo>
                    <a:pt x="30" y="33"/>
                  </a:lnTo>
                  <a:lnTo>
                    <a:pt x="33" y="31"/>
                  </a:lnTo>
                  <a:lnTo>
                    <a:pt x="36" y="33"/>
                  </a:lnTo>
                  <a:lnTo>
                    <a:pt x="38" y="34"/>
                  </a:lnTo>
                  <a:lnTo>
                    <a:pt x="41" y="34"/>
                  </a:lnTo>
                  <a:lnTo>
                    <a:pt x="41" y="34"/>
                  </a:lnTo>
                  <a:close/>
                  <a:moveTo>
                    <a:pt x="231" y="0"/>
                  </a:moveTo>
                  <a:lnTo>
                    <a:pt x="234" y="1"/>
                  </a:lnTo>
                  <a:lnTo>
                    <a:pt x="231" y="1"/>
                  </a:lnTo>
                  <a:lnTo>
                    <a:pt x="231" y="0"/>
                  </a:lnTo>
                  <a:lnTo>
                    <a:pt x="231" y="0"/>
                  </a:lnTo>
                  <a:close/>
                  <a:moveTo>
                    <a:pt x="219" y="2"/>
                  </a:moveTo>
                  <a:lnTo>
                    <a:pt x="215" y="3"/>
                  </a:lnTo>
                  <a:lnTo>
                    <a:pt x="219" y="2"/>
                  </a:lnTo>
                  <a:lnTo>
                    <a:pt x="219" y="2"/>
                  </a:lnTo>
                  <a:lnTo>
                    <a:pt x="219" y="2"/>
                  </a:lnTo>
                  <a:close/>
                  <a:moveTo>
                    <a:pt x="240" y="37"/>
                  </a:moveTo>
                  <a:lnTo>
                    <a:pt x="237" y="37"/>
                  </a:lnTo>
                  <a:lnTo>
                    <a:pt x="239" y="36"/>
                  </a:lnTo>
                  <a:lnTo>
                    <a:pt x="240" y="37"/>
                  </a:lnTo>
                  <a:lnTo>
                    <a:pt x="240" y="37"/>
                  </a:lnTo>
                  <a:close/>
                  <a:moveTo>
                    <a:pt x="179" y="40"/>
                  </a:moveTo>
                  <a:lnTo>
                    <a:pt x="179" y="44"/>
                  </a:lnTo>
                  <a:lnTo>
                    <a:pt x="180" y="46"/>
                  </a:lnTo>
                  <a:lnTo>
                    <a:pt x="179" y="50"/>
                  </a:lnTo>
                  <a:lnTo>
                    <a:pt x="177" y="51"/>
                  </a:lnTo>
                  <a:lnTo>
                    <a:pt x="173" y="50"/>
                  </a:lnTo>
                  <a:lnTo>
                    <a:pt x="172" y="47"/>
                  </a:lnTo>
                  <a:lnTo>
                    <a:pt x="173" y="44"/>
                  </a:lnTo>
                  <a:lnTo>
                    <a:pt x="173" y="42"/>
                  </a:lnTo>
                  <a:lnTo>
                    <a:pt x="174" y="38"/>
                  </a:lnTo>
                  <a:lnTo>
                    <a:pt x="177" y="38"/>
                  </a:lnTo>
                  <a:lnTo>
                    <a:pt x="179" y="40"/>
                  </a:lnTo>
                  <a:lnTo>
                    <a:pt x="179" y="40"/>
                  </a:lnTo>
                  <a:lnTo>
                    <a:pt x="179" y="40"/>
                  </a:lnTo>
                  <a:close/>
                  <a:moveTo>
                    <a:pt x="226" y="85"/>
                  </a:moveTo>
                  <a:lnTo>
                    <a:pt x="224" y="86"/>
                  </a:lnTo>
                  <a:lnTo>
                    <a:pt x="222" y="83"/>
                  </a:lnTo>
                  <a:lnTo>
                    <a:pt x="225" y="85"/>
                  </a:lnTo>
                  <a:lnTo>
                    <a:pt x="226" y="85"/>
                  </a:lnTo>
                  <a:lnTo>
                    <a:pt x="226" y="85"/>
                  </a:lnTo>
                  <a:close/>
                  <a:moveTo>
                    <a:pt x="222" y="95"/>
                  </a:moveTo>
                  <a:lnTo>
                    <a:pt x="219" y="95"/>
                  </a:lnTo>
                  <a:lnTo>
                    <a:pt x="222" y="94"/>
                  </a:lnTo>
                  <a:lnTo>
                    <a:pt x="222" y="95"/>
                  </a:lnTo>
                  <a:lnTo>
                    <a:pt x="222" y="95"/>
                  </a:lnTo>
                  <a:close/>
                  <a:moveTo>
                    <a:pt x="213" y="90"/>
                  </a:moveTo>
                  <a:lnTo>
                    <a:pt x="216" y="93"/>
                  </a:lnTo>
                  <a:lnTo>
                    <a:pt x="215" y="95"/>
                  </a:lnTo>
                  <a:lnTo>
                    <a:pt x="219" y="96"/>
                  </a:lnTo>
                  <a:lnTo>
                    <a:pt x="221" y="97"/>
                  </a:lnTo>
                  <a:lnTo>
                    <a:pt x="219" y="98"/>
                  </a:lnTo>
                  <a:lnTo>
                    <a:pt x="215" y="98"/>
                  </a:lnTo>
                  <a:lnTo>
                    <a:pt x="215" y="96"/>
                  </a:lnTo>
                  <a:lnTo>
                    <a:pt x="213" y="97"/>
                  </a:lnTo>
                  <a:lnTo>
                    <a:pt x="211" y="94"/>
                  </a:lnTo>
                  <a:lnTo>
                    <a:pt x="209" y="91"/>
                  </a:lnTo>
                  <a:lnTo>
                    <a:pt x="207" y="90"/>
                  </a:lnTo>
                  <a:lnTo>
                    <a:pt x="206" y="88"/>
                  </a:lnTo>
                  <a:lnTo>
                    <a:pt x="208" y="88"/>
                  </a:lnTo>
                  <a:lnTo>
                    <a:pt x="212" y="89"/>
                  </a:lnTo>
                  <a:lnTo>
                    <a:pt x="213" y="90"/>
                  </a:lnTo>
                  <a:lnTo>
                    <a:pt x="21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79" name="Freeform 213">
              <a:extLst>
                <a:ext uri="{FF2B5EF4-FFF2-40B4-BE49-F238E27FC236}">
                  <a16:creationId xmlns:a16="http://schemas.microsoft.com/office/drawing/2014/main" id="{88813566-AF1D-4B50-BEE4-F01AA624F2AA}"/>
                </a:ext>
              </a:extLst>
            </p:cNvPr>
            <p:cNvSpPr>
              <a:spLocks noEditPoints="1"/>
            </p:cNvSpPr>
            <p:nvPr/>
          </p:nvSpPr>
          <p:spPr bwMode="auto">
            <a:xfrm>
              <a:off x="3308350" y="2622550"/>
              <a:ext cx="468312" cy="306388"/>
            </a:xfrm>
            <a:custGeom>
              <a:avLst/>
              <a:gdLst>
                <a:gd name="T0" fmla="*/ 65 w 295"/>
                <a:gd name="T1" fmla="*/ 175 h 193"/>
                <a:gd name="T2" fmla="*/ 59 w 295"/>
                <a:gd name="T3" fmla="*/ 178 h 193"/>
                <a:gd name="T4" fmla="*/ 59 w 295"/>
                <a:gd name="T5" fmla="*/ 177 h 193"/>
                <a:gd name="T6" fmla="*/ 65 w 295"/>
                <a:gd name="T7" fmla="*/ 174 h 193"/>
                <a:gd name="T8" fmla="*/ 68 w 295"/>
                <a:gd name="T9" fmla="*/ 174 h 193"/>
                <a:gd name="T10" fmla="*/ 60 w 295"/>
                <a:gd name="T11" fmla="*/ 178 h 193"/>
                <a:gd name="T12" fmla="*/ 60 w 295"/>
                <a:gd name="T13" fmla="*/ 178 h 193"/>
                <a:gd name="T14" fmla="*/ 63 w 295"/>
                <a:gd name="T15" fmla="*/ 177 h 193"/>
                <a:gd name="T16" fmla="*/ 59 w 295"/>
                <a:gd name="T17" fmla="*/ 182 h 193"/>
                <a:gd name="T18" fmla="*/ 63 w 295"/>
                <a:gd name="T19" fmla="*/ 178 h 193"/>
                <a:gd name="T20" fmla="*/ 63 w 295"/>
                <a:gd name="T21" fmla="*/ 177 h 193"/>
                <a:gd name="T22" fmla="*/ 6 w 295"/>
                <a:gd name="T23" fmla="*/ 192 h 193"/>
                <a:gd name="T24" fmla="*/ 0 w 295"/>
                <a:gd name="T25" fmla="*/ 192 h 193"/>
                <a:gd name="T26" fmla="*/ 3 w 295"/>
                <a:gd name="T27" fmla="*/ 191 h 193"/>
                <a:gd name="T28" fmla="*/ 227 w 295"/>
                <a:gd name="T29" fmla="*/ 16 h 193"/>
                <a:gd name="T30" fmla="*/ 228 w 295"/>
                <a:gd name="T31" fmla="*/ 21 h 193"/>
                <a:gd name="T32" fmla="*/ 223 w 295"/>
                <a:gd name="T33" fmla="*/ 22 h 193"/>
                <a:gd name="T34" fmla="*/ 225 w 295"/>
                <a:gd name="T35" fmla="*/ 15 h 193"/>
                <a:gd name="T36" fmla="*/ 227 w 295"/>
                <a:gd name="T37" fmla="*/ 16 h 193"/>
                <a:gd name="T38" fmla="*/ 208 w 295"/>
                <a:gd name="T39" fmla="*/ 24 h 193"/>
                <a:gd name="T40" fmla="*/ 203 w 295"/>
                <a:gd name="T41" fmla="*/ 25 h 193"/>
                <a:gd name="T42" fmla="*/ 203 w 295"/>
                <a:gd name="T43" fmla="*/ 22 h 193"/>
                <a:gd name="T44" fmla="*/ 208 w 295"/>
                <a:gd name="T45" fmla="*/ 22 h 193"/>
                <a:gd name="T46" fmla="*/ 168 w 295"/>
                <a:gd name="T47" fmla="*/ 26 h 193"/>
                <a:gd name="T48" fmla="*/ 169 w 295"/>
                <a:gd name="T49" fmla="*/ 30 h 193"/>
                <a:gd name="T50" fmla="*/ 164 w 295"/>
                <a:gd name="T51" fmla="*/ 29 h 193"/>
                <a:gd name="T52" fmla="*/ 168 w 295"/>
                <a:gd name="T53" fmla="*/ 26 h 193"/>
                <a:gd name="T54" fmla="*/ 293 w 295"/>
                <a:gd name="T55" fmla="*/ 3 h 193"/>
                <a:gd name="T56" fmla="*/ 293 w 295"/>
                <a:gd name="T57" fmla="*/ 7 h 193"/>
                <a:gd name="T58" fmla="*/ 290 w 295"/>
                <a:gd name="T59" fmla="*/ 6 h 193"/>
                <a:gd name="T60" fmla="*/ 289 w 295"/>
                <a:gd name="T61" fmla="*/ 5 h 193"/>
                <a:gd name="T62" fmla="*/ 287 w 295"/>
                <a:gd name="T63" fmla="*/ 3 h 193"/>
                <a:gd name="T64" fmla="*/ 292 w 295"/>
                <a:gd name="T65" fmla="*/ 3 h 193"/>
                <a:gd name="T66" fmla="*/ 293 w 295"/>
                <a:gd name="T67" fmla="*/ 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193">
                  <a:moveTo>
                    <a:pt x="68" y="174"/>
                  </a:moveTo>
                  <a:lnTo>
                    <a:pt x="65" y="175"/>
                  </a:lnTo>
                  <a:lnTo>
                    <a:pt x="62" y="177"/>
                  </a:lnTo>
                  <a:lnTo>
                    <a:pt x="59" y="178"/>
                  </a:lnTo>
                  <a:lnTo>
                    <a:pt x="57" y="178"/>
                  </a:lnTo>
                  <a:lnTo>
                    <a:pt x="59" y="177"/>
                  </a:lnTo>
                  <a:lnTo>
                    <a:pt x="62" y="175"/>
                  </a:lnTo>
                  <a:lnTo>
                    <a:pt x="65" y="174"/>
                  </a:lnTo>
                  <a:lnTo>
                    <a:pt x="68" y="174"/>
                  </a:lnTo>
                  <a:lnTo>
                    <a:pt x="68" y="174"/>
                  </a:lnTo>
                  <a:lnTo>
                    <a:pt x="68" y="174"/>
                  </a:lnTo>
                  <a:close/>
                  <a:moveTo>
                    <a:pt x="60" y="178"/>
                  </a:moveTo>
                  <a:lnTo>
                    <a:pt x="58" y="180"/>
                  </a:lnTo>
                  <a:lnTo>
                    <a:pt x="60" y="178"/>
                  </a:lnTo>
                  <a:lnTo>
                    <a:pt x="60" y="178"/>
                  </a:lnTo>
                  <a:close/>
                  <a:moveTo>
                    <a:pt x="63" y="177"/>
                  </a:moveTo>
                  <a:lnTo>
                    <a:pt x="62" y="180"/>
                  </a:lnTo>
                  <a:lnTo>
                    <a:pt x="59" y="182"/>
                  </a:lnTo>
                  <a:lnTo>
                    <a:pt x="60" y="179"/>
                  </a:lnTo>
                  <a:lnTo>
                    <a:pt x="63" y="178"/>
                  </a:lnTo>
                  <a:lnTo>
                    <a:pt x="63" y="177"/>
                  </a:lnTo>
                  <a:lnTo>
                    <a:pt x="63" y="177"/>
                  </a:lnTo>
                  <a:close/>
                  <a:moveTo>
                    <a:pt x="3" y="191"/>
                  </a:moveTo>
                  <a:lnTo>
                    <a:pt x="6" y="192"/>
                  </a:lnTo>
                  <a:lnTo>
                    <a:pt x="3" y="193"/>
                  </a:lnTo>
                  <a:lnTo>
                    <a:pt x="0" y="192"/>
                  </a:lnTo>
                  <a:lnTo>
                    <a:pt x="3" y="191"/>
                  </a:lnTo>
                  <a:lnTo>
                    <a:pt x="3" y="191"/>
                  </a:lnTo>
                  <a:lnTo>
                    <a:pt x="3" y="191"/>
                  </a:lnTo>
                  <a:close/>
                  <a:moveTo>
                    <a:pt x="227" y="16"/>
                  </a:moveTo>
                  <a:lnTo>
                    <a:pt x="229" y="18"/>
                  </a:lnTo>
                  <a:lnTo>
                    <a:pt x="228" y="21"/>
                  </a:lnTo>
                  <a:lnTo>
                    <a:pt x="225" y="23"/>
                  </a:lnTo>
                  <a:lnTo>
                    <a:pt x="223" y="22"/>
                  </a:lnTo>
                  <a:lnTo>
                    <a:pt x="223" y="16"/>
                  </a:lnTo>
                  <a:lnTo>
                    <a:pt x="225" y="15"/>
                  </a:lnTo>
                  <a:lnTo>
                    <a:pt x="227" y="16"/>
                  </a:lnTo>
                  <a:lnTo>
                    <a:pt x="227" y="16"/>
                  </a:lnTo>
                  <a:close/>
                  <a:moveTo>
                    <a:pt x="208" y="22"/>
                  </a:moveTo>
                  <a:lnTo>
                    <a:pt x="208" y="24"/>
                  </a:lnTo>
                  <a:lnTo>
                    <a:pt x="205" y="26"/>
                  </a:lnTo>
                  <a:lnTo>
                    <a:pt x="203" y="25"/>
                  </a:lnTo>
                  <a:lnTo>
                    <a:pt x="199" y="24"/>
                  </a:lnTo>
                  <a:lnTo>
                    <a:pt x="203" y="22"/>
                  </a:lnTo>
                  <a:lnTo>
                    <a:pt x="205" y="21"/>
                  </a:lnTo>
                  <a:lnTo>
                    <a:pt x="208" y="22"/>
                  </a:lnTo>
                  <a:lnTo>
                    <a:pt x="208" y="22"/>
                  </a:lnTo>
                  <a:close/>
                  <a:moveTo>
                    <a:pt x="168" y="26"/>
                  </a:moveTo>
                  <a:lnTo>
                    <a:pt x="170" y="28"/>
                  </a:lnTo>
                  <a:lnTo>
                    <a:pt x="169" y="30"/>
                  </a:lnTo>
                  <a:lnTo>
                    <a:pt x="167" y="30"/>
                  </a:lnTo>
                  <a:lnTo>
                    <a:pt x="164" y="29"/>
                  </a:lnTo>
                  <a:lnTo>
                    <a:pt x="163" y="26"/>
                  </a:lnTo>
                  <a:lnTo>
                    <a:pt x="168" y="26"/>
                  </a:lnTo>
                  <a:lnTo>
                    <a:pt x="168" y="26"/>
                  </a:lnTo>
                  <a:close/>
                  <a:moveTo>
                    <a:pt x="293" y="3"/>
                  </a:moveTo>
                  <a:lnTo>
                    <a:pt x="295" y="5"/>
                  </a:lnTo>
                  <a:lnTo>
                    <a:pt x="293" y="7"/>
                  </a:lnTo>
                  <a:lnTo>
                    <a:pt x="290" y="8"/>
                  </a:lnTo>
                  <a:lnTo>
                    <a:pt x="290" y="6"/>
                  </a:lnTo>
                  <a:lnTo>
                    <a:pt x="290" y="3"/>
                  </a:lnTo>
                  <a:lnTo>
                    <a:pt x="289" y="5"/>
                  </a:lnTo>
                  <a:lnTo>
                    <a:pt x="285" y="5"/>
                  </a:lnTo>
                  <a:lnTo>
                    <a:pt x="287" y="3"/>
                  </a:lnTo>
                  <a:lnTo>
                    <a:pt x="290" y="0"/>
                  </a:lnTo>
                  <a:lnTo>
                    <a:pt x="292" y="3"/>
                  </a:lnTo>
                  <a:lnTo>
                    <a:pt x="293" y="3"/>
                  </a:lnTo>
                  <a:lnTo>
                    <a:pt x="29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0" name="Freeform 214">
              <a:extLst>
                <a:ext uri="{FF2B5EF4-FFF2-40B4-BE49-F238E27FC236}">
                  <a16:creationId xmlns:a16="http://schemas.microsoft.com/office/drawing/2014/main" id="{DF9CDDAA-136A-4570-86EB-55633476935C}"/>
                </a:ext>
              </a:extLst>
            </p:cNvPr>
            <p:cNvSpPr>
              <a:spLocks noEditPoints="1"/>
            </p:cNvSpPr>
            <p:nvPr/>
          </p:nvSpPr>
          <p:spPr bwMode="auto">
            <a:xfrm>
              <a:off x="5246688" y="2574925"/>
              <a:ext cx="36512" cy="15875"/>
            </a:xfrm>
            <a:custGeom>
              <a:avLst/>
              <a:gdLst>
                <a:gd name="T0" fmla="*/ 6 w 23"/>
                <a:gd name="T1" fmla="*/ 0 h 10"/>
                <a:gd name="T2" fmla="*/ 4 w 23"/>
                <a:gd name="T3" fmla="*/ 2 h 10"/>
                <a:gd name="T4" fmla="*/ 0 w 23"/>
                <a:gd name="T5" fmla="*/ 3 h 10"/>
                <a:gd name="T6" fmla="*/ 0 w 23"/>
                <a:gd name="T7" fmla="*/ 1 h 10"/>
                <a:gd name="T8" fmla="*/ 2 w 23"/>
                <a:gd name="T9" fmla="*/ 0 h 10"/>
                <a:gd name="T10" fmla="*/ 5 w 23"/>
                <a:gd name="T11" fmla="*/ 0 h 10"/>
                <a:gd name="T12" fmla="*/ 6 w 23"/>
                <a:gd name="T13" fmla="*/ 0 h 10"/>
                <a:gd name="T14" fmla="*/ 6 w 23"/>
                <a:gd name="T15" fmla="*/ 0 h 10"/>
                <a:gd name="T16" fmla="*/ 23 w 23"/>
                <a:gd name="T17" fmla="*/ 9 h 10"/>
                <a:gd name="T18" fmla="*/ 19 w 23"/>
                <a:gd name="T19" fmla="*/ 10 h 10"/>
                <a:gd name="T20" fmla="*/ 22 w 23"/>
                <a:gd name="T21" fmla="*/ 9 h 10"/>
                <a:gd name="T22" fmla="*/ 23 w 23"/>
                <a:gd name="T23" fmla="*/ 9 h 10"/>
                <a:gd name="T24" fmla="*/ 23 w 2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
                  <a:moveTo>
                    <a:pt x="6" y="0"/>
                  </a:moveTo>
                  <a:lnTo>
                    <a:pt x="4" y="2"/>
                  </a:lnTo>
                  <a:lnTo>
                    <a:pt x="0" y="3"/>
                  </a:lnTo>
                  <a:lnTo>
                    <a:pt x="0" y="1"/>
                  </a:lnTo>
                  <a:lnTo>
                    <a:pt x="2" y="0"/>
                  </a:lnTo>
                  <a:lnTo>
                    <a:pt x="5" y="0"/>
                  </a:lnTo>
                  <a:lnTo>
                    <a:pt x="6" y="0"/>
                  </a:lnTo>
                  <a:lnTo>
                    <a:pt x="6" y="0"/>
                  </a:lnTo>
                  <a:close/>
                  <a:moveTo>
                    <a:pt x="23" y="9"/>
                  </a:moveTo>
                  <a:lnTo>
                    <a:pt x="19" y="10"/>
                  </a:lnTo>
                  <a:lnTo>
                    <a:pt x="22" y="9"/>
                  </a:lnTo>
                  <a:lnTo>
                    <a:pt x="23"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1" name="Freeform 215">
              <a:extLst>
                <a:ext uri="{FF2B5EF4-FFF2-40B4-BE49-F238E27FC236}">
                  <a16:creationId xmlns:a16="http://schemas.microsoft.com/office/drawing/2014/main" id="{7B62F007-BA70-48FC-8FAC-F6CBDA39BCC5}"/>
                </a:ext>
              </a:extLst>
            </p:cNvPr>
            <p:cNvSpPr>
              <a:spLocks/>
            </p:cNvSpPr>
            <p:nvPr/>
          </p:nvSpPr>
          <p:spPr bwMode="auto">
            <a:xfrm>
              <a:off x="3892550" y="2454275"/>
              <a:ext cx="623887" cy="447675"/>
            </a:xfrm>
            <a:custGeom>
              <a:avLst/>
              <a:gdLst>
                <a:gd name="T0" fmla="*/ 17 w 393"/>
                <a:gd name="T1" fmla="*/ 72 h 282"/>
                <a:gd name="T2" fmla="*/ 43 w 393"/>
                <a:gd name="T3" fmla="*/ 88 h 282"/>
                <a:gd name="T4" fmla="*/ 79 w 393"/>
                <a:gd name="T5" fmla="*/ 98 h 282"/>
                <a:gd name="T6" fmla="*/ 108 w 393"/>
                <a:gd name="T7" fmla="*/ 95 h 282"/>
                <a:gd name="T8" fmla="*/ 139 w 393"/>
                <a:gd name="T9" fmla="*/ 100 h 282"/>
                <a:gd name="T10" fmla="*/ 159 w 393"/>
                <a:gd name="T11" fmla="*/ 89 h 282"/>
                <a:gd name="T12" fmla="*/ 185 w 393"/>
                <a:gd name="T13" fmla="*/ 110 h 282"/>
                <a:gd name="T14" fmla="*/ 207 w 393"/>
                <a:gd name="T15" fmla="*/ 120 h 282"/>
                <a:gd name="T16" fmla="*/ 234 w 393"/>
                <a:gd name="T17" fmla="*/ 144 h 282"/>
                <a:gd name="T18" fmla="*/ 258 w 393"/>
                <a:gd name="T19" fmla="*/ 169 h 282"/>
                <a:gd name="T20" fmla="*/ 265 w 393"/>
                <a:gd name="T21" fmla="*/ 184 h 282"/>
                <a:gd name="T22" fmla="*/ 227 w 393"/>
                <a:gd name="T23" fmla="*/ 180 h 282"/>
                <a:gd name="T24" fmla="*/ 195 w 393"/>
                <a:gd name="T25" fmla="*/ 209 h 282"/>
                <a:gd name="T26" fmla="*/ 168 w 393"/>
                <a:gd name="T27" fmla="*/ 212 h 282"/>
                <a:gd name="T28" fmla="*/ 203 w 393"/>
                <a:gd name="T29" fmla="*/ 226 h 282"/>
                <a:gd name="T30" fmla="*/ 229 w 393"/>
                <a:gd name="T31" fmla="*/ 224 h 282"/>
                <a:gd name="T32" fmla="*/ 249 w 393"/>
                <a:gd name="T33" fmla="*/ 252 h 282"/>
                <a:gd name="T34" fmla="*/ 301 w 393"/>
                <a:gd name="T35" fmla="*/ 275 h 282"/>
                <a:gd name="T36" fmla="*/ 312 w 393"/>
                <a:gd name="T37" fmla="*/ 261 h 282"/>
                <a:gd name="T38" fmla="*/ 306 w 393"/>
                <a:gd name="T39" fmla="*/ 246 h 282"/>
                <a:gd name="T40" fmla="*/ 340 w 393"/>
                <a:gd name="T41" fmla="*/ 267 h 282"/>
                <a:gd name="T42" fmla="*/ 349 w 393"/>
                <a:gd name="T43" fmla="*/ 249 h 282"/>
                <a:gd name="T44" fmla="*/ 331 w 393"/>
                <a:gd name="T45" fmla="*/ 220 h 282"/>
                <a:gd name="T46" fmla="*/ 303 w 393"/>
                <a:gd name="T47" fmla="*/ 201 h 282"/>
                <a:gd name="T48" fmla="*/ 305 w 393"/>
                <a:gd name="T49" fmla="*/ 184 h 282"/>
                <a:gd name="T50" fmla="*/ 329 w 393"/>
                <a:gd name="T51" fmla="*/ 189 h 282"/>
                <a:gd name="T52" fmla="*/ 339 w 393"/>
                <a:gd name="T53" fmla="*/ 194 h 282"/>
                <a:gd name="T54" fmla="*/ 350 w 393"/>
                <a:gd name="T55" fmla="*/ 208 h 282"/>
                <a:gd name="T56" fmla="*/ 369 w 393"/>
                <a:gd name="T57" fmla="*/ 200 h 282"/>
                <a:gd name="T58" fmla="*/ 379 w 393"/>
                <a:gd name="T59" fmla="*/ 186 h 282"/>
                <a:gd name="T60" fmla="*/ 386 w 393"/>
                <a:gd name="T61" fmla="*/ 172 h 282"/>
                <a:gd name="T62" fmla="*/ 363 w 393"/>
                <a:gd name="T63" fmla="*/ 171 h 282"/>
                <a:gd name="T64" fmla="*/ 350 w 393"/>
                <a:gd name="T65" fmla="*/ 164 h 282"/>
                <a:gd name="T66" fmla="*/ 342 w 393"/>
                <a:gd name="T67" fmla="*/ 152 h 282"/>
                <a:gd name="T68" fmla="*/ 320 w 393"/>
                <a:gd name="T69" fmla="*/ 148 h 282"/>
                <a:gd name="T70" fmla="*/ 312 w 393"/>
                <a:gd name="T71" fmla="*/ 136 h 282"/>
                <a:gd name="T72" fmla="*/ 297 w 393"/>
                <a:gd name="T73" fmla="*/ 129 h 282"/>
                <a:gd name="T74" fmla="*/ 300 w 393"/>
                <a:gd name="T75" fmla="*/ 119 h 282"/>
                <a:gd name="T76" fmla="*/ 291 w 393"/>
                <a:gd name="T77" fmla="*/ 114 h 282"/>
                <a:gd name="T78" fmla="*/ 289 w 393"/>
                <a:gd name="T79" fmla="*/ 109 h 282"/>
                <a:gd name="T80" fmla="*/ 312 w 393"/>
                <a:gd name="T81" fmla="*/ 100 h 282"/>
                <a:gd name="T82" fmla="*/ 284 w 393"/>
                <a:gd name="T83" fmla="*/ 100 h 282"/>
                <a:gd name="T84" fmla="*/ 282 w 393"/>
                <a:gd name="T85" fmla="*/ 92 h 282"/>
                <a:gd name="T86" fmla="*/ 274 w 393"/>
                <a:gd name="T87" fmla="*/ 77 h 282"/>
                <a:gd name="T88" fmla="*/ 253 w 393"/>
                <a:gd name="T89" fmla="*/ 84 h 282"/>
                <a:gd name="T90" fmla="*/ 238 w 393"/>
                <a:gd name="T91" fmla="*/ 78 h 282"/>
                <a:gd name="T92" fmla="*/ 228 w 393"/>
                <a:gd name="T93" fmla="*/ 73 h 282"/>
                <a:gd name="T94" fmla="*/ 220 w 393"/>
                <a:gd name="T95" fmla="*/ 59 h 282"/>
                <a:gd name="T96" fmla="*/ 205 w 393"/>
                <a:gd name="T97" fmla="*/ 57 h 282"/>
                <a:gd name="T98" fmla="*/ 201 w 393"/>
                <a:gd name="T99" fmla="*/ 45 h 282"/>
                <a:gd name="T100" fmla="*/ 184 w 393"/>
                <a:gd name="T101" fmla="*/ 32 h 282"/>
                <a:gd name="T102" fmla="*/ 166 w 393"/>
                <a:gd name="T103" fmla="*/ 41 h 282"/>
                <a:gd name="T104" fmla="*/ 156 w 393"/>
                <a:gd name="T105" fmla="*/ 44 h 282"/>
                <a:gd name="T106" fmla="*/ 137 w 393"/>
                <a:gd name="T107" fmla="*/ 43 h 282"/>
                <a:gd name="T108" fmla="*/ 127 w 393"/>
                <a:gd name="T109" fmla="*/ 34 h 282"/>
                <a:gd name="T110" fmla="*/ 95 w 393"/>
                <a:gd name="T111" fmla="*/ 4 h 282"/>
                <a:gd name="T112" fmla="*/ 83 w 393"/>
                <a:gd name="T113" fmla="*/ 20 h 282"/>
                <a:gd name="T114" fmla="*/ 67 w 393"/>
                <a:gd name="T115" fmla="*/ 24 h 282"/>
                <a:gd name="T116" fmla="*/ 69 w 393"/>
                <a:gd name="T117" fmla="*/ 42 h 282"/>
                <a:gd name="T118" fmla="*/ 69 w 393"/>
                <a:gd name="T119" fmla="*/ 72 h 282"/>
                <a:gd name="T120" fmla="*/ 64 w 393"/>
                <a:gd name="T121" fmla="*/ 61 h 282"/>
                <a:gd name="T122" fmla="*/ 70 w 393"/>
                <a:gd name="T123" fmla="*/ 2 h 282"/>
                <a:gd name="T124" fmla="*/ 9 w 393"/>
                <a:gd name="T125" fmla="*/ 2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282">
                  <a:moveTo>
                    <a:pt x="0" y="61"/>
                  </a:moveTo>
                  <a:lnTo>
                    <a:pt x="1" y="64"/>
                  </a:lnTo>
                  <a:lnTo>
                    <a:pt x="5" y="66"/>
                  </a:lnTo>
                  <a:lnTo>
                    <a:pt x="7" y="66"/>
                  </a:lnTo>
                  <a:lnTo>
                    <a:pt x="10" y="66"/>
                  </a:lnTo>
                  <a:lnTo>
                    <a:pt x="18" y="67"/>
                  </a:lnTo>
                  <a:lnTo>
                    <a:pt x="21" y="67"/>
                  </a:lnTo>
                  <a:lnTo>
                    <a:pt x="24" y="67"/>
                  </a:lnTo>
                  <a:lnTo>
                    <a:pt x="26" y="68"/>
                  </a:lnTo>
                  <a:lnTo>
                    <a:pt x="30" y="67"/>
                  </a:lnTo>
                  <a:lnTo>
                    <a:pt x="31" y="69"/>
                  </a:lnTo>
                  <a:lnTo>
                    <a:pt x="33" y="70"/>
                  </a:lnTo>
                  <a:lnTo>
                    <a:pt x="36" y="72"/>
                  </a:lnTo>
                  <a:lnTo>
                    <a:pt x="39" y="72"/>
                  </a:lnTo>
                  <a:lnTo>
                    <a:pt x="36" y="75"/>
                  </a:lnTo>
                  <a:lnTo>
                    <a:pt x="33" y="75"/>
                  </a:lnTo>
                  <a:lnTo>
                    <a:pt x="31" y="73"/>
                  </a:lnTo>
                  <a:lnTo>
                    <a:pt x="27" y="75"/>
                  </a:lnTo>
                  <a:lnTo>
                    <a:pt x="25" y="75"/>
                  </a:lnTo>
                  <a:lnTo>
                    <a:pt x="22" y="72"/>
                  </a:lnTo>
                  <a:lnTo>
                    <a:pt x="19" y="72"/>
                  </a:lnTo>
                  <a:lnTo>
                    <a:pt x="17" y="72"/>
                  </a:lnTo>
                  <a:lnTo>
                    <a:pt x="14" y="72"/>
                  </a:lnTo>
                  <a:lnTo>
                    <a:pt x="11" y="72"/>
                  </a:lnTo>
                  <a:lnTo>
                    <a:pt x="8" y="71"/>
                  </a:lnTo>
                  <a:lnTo>
                    <a:pt x="10" y="73"/>
                  </a:lnTo>
                  <a:lnTo>
                    <a:pt x="8" y="75"/>
                  </a:lnTo>
                  <a:lnTo>
                    <a:pt x="9" y="78"/>
                  </a:lnTo>
                  <a:lnTo>
                    <a:pt x="11" y="80"/>
                  </a:lnTo>
                  <a:lnTo>
                    <a:pt x="14" y="83"/>
                  </a:lnTo>
                  <a:lnTo>
                    <a:pt x="16" y="85"/>
                  </a:lnTo>
                  <a:lnTo>
                    <a:pt x="18" y="87"/>
                  </a:lnTo>
                  <a:lnTo>
                    <a:pt x="22" y="87"/>
                  </a:lnTo>
                  <a:lnTo>
                    <a:pt x="24" y="87"/>
                  </a:lnTo>
                  <a:lnTo>
                    <a:pt x="27" y="89"/>
                  </a:lnTo>
                  <a:lnTo>
                    <a:pt x="24" y="89"/>
                  </a:lnTo>
                  <a:lnTo>
                    <a:pt x="27" y="90"/>
                  </a:lnTo>
                  <a:lnTo>
                    <a:pt x="30" y="92"/>
                  </a:lnTo>
                  <a:lnTo>
                    <a:pt x="35" y="89"/>
                  </a:lnTo>
                  <a:lnTo>
                    <a:pt x="38" y="90"/>
                  </a:lnTo>
                  <a:lnTo>
                    <a:pt x="41" y="90"/>
                  </a:lnTo>
                  <a:lnTo>
                    <a:pt x="39" y="88"/>
                  </a:lnTo>
                  <a:lnTo>
                    <a:pt x="41" y="86"/>
                  </a:lnTo>
                  <a:lnTo>
                    <a:pt x="43" y="88"/>
                  </a:lnTo>
                  <a:lnTo>
                    <a:pt x="47" y="88"/>
                  </a:lnTo>
                  <a:lnTo>
                    <a:pt x="49" y="86"/>
                  </a:lnTo>
                  <a:lnTo>
                    <a:pt x="48" y="89"/>
                  </a:lnTo>
                  <a:lnTo>
                    <a:pt x="48" y="92"/>
                  </a:lnTo>
                  <a:lnTo>
                    <a:pt x="50" y="94"/>
                  </a:lnTo>
                  <a:lnTo>
                    <a:pt x="53" y="96"/>
                  </a:lnTo>
                  <a:lnTo>
                    <a:pt x="57" y="97"/>
                  </a:lnTo>
                  <a:lnTo>
                    <a:pt x="59" y="97"/>
                  </a:lnTo>
                  <a:lnTo>
                    <a:pt x="62" y="97"/>
                  </a:lnTo>
                  <a:lnTo>
                    <a:pt x="62" y="97"/>
                  </a:lnTo>
                  <a:lnTo>
                    <a:pt x="65" y="97"/>
                  </a:lnTo>
                  <a:lnTo>
                    <a:pt x="62" y="96"/>
                  </a:lnTo>
                  <a:lnTo>
                    <a:pt x="59" y="96"/>
                  </a:lnTo>
                  <a:lnTo>
                    <a:pt x="57" y="96"/>
                  </a:lnTo>
                  <a:lnTo>
                    <a:pt x="59" y="95"/>
                  </a:lnTo>
                  <a:lnTo>
                    <a:pt x="62" y="95"/>
                  </a:lnTo>
                  <a:lnTo>
                    <a:pt x="65" y="95"/>
                  </a:lnTo>
                  <a:lnTo>
                    <a:pt x="68" y="96"/>
                  </a:lnTo>
                  <a:lnTo>
                    <a:pt x="70" y="95"/>
                  </a:lnTo>
                  <a:lnTo>
                    <a:pt x="74" y="97"/>
                  </a:lnTo>
                  <a:lnTo>
                    <a:pt x="76" y="97"/>
                  </a:lnTo>
                  <a:lnTo>
                    <a:pt x="79" y="98"/>
                  </a:lnTo>
                  <a:lnTo>
                    <a:pt x="82" y="98"/>
                  </a:lnTo>
                  <a:lnTo>
                    <a:pt x="85" y="98"/>
                  </a:lnTo>
                  <a:lnTo>
                    <a:pt x="87" y="100"/>
                  </a:lnTo>
                  <a:lnTo>
                    <a:pt x="90" y="98"/>
                  </a:lnTo>
                  <a:lnTo>
                    <a:pt x="92" y="97"/>
                  </a:lnTo>
                  <a:lnTo>
                    <a:pt x="95" y="97"/>
                  </a:lnTo>
                  <a:lnTo>
                    <a:pt x="99" y="100"/>
                  </a:lnTo>
                  <a:lnTo>
                    <a:pt x="101" y="100"/>
                  </a:lnTo>
                  <a:lnTo>
                    <a:pt x="103" y="102"/>
                  </a:lnTo>
                  <a:lnTo>
                    <a:pt x="107" y="102"/>
                  </a:lnTo>
                  <a:lnTo>
                    <a:pt x="109" y="101"/>
                  </a:lnTo>
                  <a:lnTo>
                    <a:pt x="112" y="101"/>
                  </a:lnTo>
                  <a:lnTo>
                    <a:pt x="111" y="98"/>
                  </a:lnTo>
                  <a:lnTo>
                    <a:pt x="110" y="97"/>
                  </a:lnTo>
                  <a:lnTo>
                    <a:pt x="108" y="96"/>
                  </a:lnTo>
                  <a:lnTo>
                    <a:pt x="102" y="94"/>
                  </a:lnTo>
                  <a:lnTo>
                    <a:pt x="99" y="93"/>
                  </a:lnTo>
                  <a:lnTo>
                    <a:pt x="96" y="90"/>
                  </a:lnTo>
                  <a:lnTo>
                    <a:pt x="99" y="92"/>
                  </a:lnTo>
                  <a:lnTo>
                    <a:pt x="102" y="93"/>
                  </a:lnTo>
                  <a:lnTo>
                    <a:pt x="104" y="94"/>
                  </a:lnTo>
                  <a:lnTo>
                    <a:pt x="108" y="95"/>
                  </a:lnTo>
                  <a:lnTo>
                    <a:pt x="110" y="96"/>
                  </a:lnTo>
                  <a:lnTo>
                    <a:pt x="112" y="97"/>
                  </a:lnTo>
                  <a:lnTo>
                    <a:pt x="115" y="98"/>
                  </a:lnTo>
                  <a:lnTo>
                    <a:pt x="118" y="100"/>
                  </a:lnTo>
                  <a:lnTo>
                    <a:pt x="120" y="102"/>
                  </a:lnTo>
                  <a:lnTo>
                    <a:pt x="124" y="104"/>
                  </a:lnTo>
                  <a:lnTo>
                    <a:pt x="126" y="104"/>
                  </a:lnTo>
                  <a:lnTo>
                    <a:pt x="125" y="101"/>
                  </a:lnTo>
                  <a:lnTo>
                    <a:pt x="123" y="100"/>
                  </a:lnTo>
                  <a:lnTo>
                    <a:pt x="120" y="97"/>
                  </a:lnTo>
                  <a:lnTo>
                    <a:pt x="118" y="97"/>
                  </a:lnTo>
                  <a:lnTo>
                    <a:pt x="115" y="96"/>
                  </a:lnTo>
                  <a:lnTo>
                    <a:pt x="118" y="95"/>
                  </a:lnTo>
                  <a:lnTo>
                    <a:pt x="120" y="95"/>
                  </a:lnTo>
                  <a:lnTo>
                    <a:pt x="123" y="96"/>
                  </a:lnTo>
                  <a:lnTo>
                    <a:pt x="126" y="96"/>
                  </a:lnTo>
                  <a:lnTo>
                    <a:pt x="128" y="96"/>
                  </a:lnTo>
                  <a:lnTo>
                    <a:pt x="132" y="97"/>
                  </a:lnTo>
                  <a:lnTo>
                    <a:pt x="132" y="97"/>
                  </a:lnTo>
                  <a:lnTo>
                    <a:pt x="135" y="97"/>
                  </a:lnTo>
                  <a:lnTo>
                    <a:pt x="137" y="100"/>
                  </a:lnTo>
                  <a:lnTo>
                    <a:pt x="139" y="100"/>
                  </a:lnTo>
                  <a:lnTo>
                    <a:pt x="143" y="102"/>
                  </a:lnTo>
                  <a:lnTo>
                    <a:pt x="145" y="101"/>
                  </a:lnTo>
                  <a:lnTo>
                    <a:pt x="151" y="101"/>
                  </a:lnTo>
                  <a:lnTo>
                    <a:pt x="153" y="101"/>
                  </a:lnTo>
                  <a:lnTo>
                    <a:pt x="155" y="98"/>
                  </a:lnTo>
                  <a:lnTo>
                    <a:pt x="155" y="97"/>
                  </a:lnTo>
                  <a:lnTo>
                    <a:pt x="154" y="95"/>
                  </a:lnTo>
                  <a:lnTo>
                    <a:pt x="153" y="92"/>
                  </a:lnTo>
                  <a:lnTo>
                    <a:pt x="151" y="89"/>
                  </a:lnTo>
                  <a:lnTo>
                    <a:pt x="147" y="90"/>
                  </a:lnTo>
                  <a:lnTo>
                    <a:pt x="145" y="88"/>
                  </a:lnTo>
                  <a:lnTo>
                    <a:pt x="145" y="86"/>
                  </a:lnTo>
                  <a:lnTo>
                    <a:pt x="147" y="87"/>
                  </a:lnTo>
                  <a:lnTo>
                    <a:pt x="149" y="85"/>
                  </a:lnTo>
                  <a:lnTo>
                    <a:pt x="149" y="81"/>
                  </a:lnTo>
                  <a:lnTo>
                    <a:pt x="152" y="83"/>
                  </a:lnTo>
                  <a:lnTo>
                    <a:pt x="154" y="84"/>
                  </a:lnTo>
                  <a:lnTo>
                    <a:pt x="152" y="84"/>
                  </a:lnTo>
                  <a:lnTo>
                    <a:pt x="150" y="86"/>
                  </a:lnTo>
                  <a:lnTo>
                    <a:pt x="153" y="86"/>
                  </a:lnTo>
                  <a:lnTo>
                    <a:pt x="155" y="88"/>
                  </a:lnTo>
                  <a:lnTo>
                    <a:pt x="159" y="89"/>
                  </a:lnTo>
                  <a:lnTo>
                    <a:pt x="159" y="92"/>
                  </a:lnTo>
                  <a:lnTo>
                    <a:pt x="162" y="93"/>
                  </a:lnTo>
                  <a:lnTo>
                    <a:pt x="164" y="92"/>
                  </a:lnTo>
                  <a:lnTo>
                    <a:pt x="167" y="92"/>
                  </a:lnTo>
                  <a:lnTo>
                    <a:pt x="169" y="95"/>
                  </a:lnTo>
                  <a:lnTo>
                    <a:pt x="169" y="97"/>
                  </a:lnTo>
                  <a:lnTo>
                    <a:pt x="169" y="101"/>
                  </a:lnTo>
                  <a:lnTo>
                    <a:pt x="169" y="103"/>
                  </a:lnTo>
                  <a:lnTo>
                    <a:pt x="172" y="103"/>
                  </a:lnTo>
                  <a:lnTo>
                    <a:pt x="175" y="101"/>
                  </a:lnTo>
                  <a:lnTo>
                    <a:pt x="178" y="100"/>
                  </a:lnTo>
                  <a:lnTo>
                    <a:pt x="175" y="101"/>
                  </a:lnTo>
                  <a:lnTo>
                    <a:pt x="178" y="101"/>
                  </a:lnTo>
                  <a:lnTo>
                    <a:pt x="180" y="102"/>
                  </a:lnTo>
                  <a:lnTo>
                    <a:pt x="180" y="105"/>
                  </a:lnTo>
                  <a:lnTo>
                    <a:pt x="178" y="105"/>
                  </a:lnTo>
                  <a:lnTo>
                    <a:pt x="178" y="107"/>
                  </a:lnTo>
                  <a:lnTo>
                    <a:pt x="181" y="109"/>
                  </a:lnTo>
                  <a:lnTo>
                    <a:pt x="184" y="107"/>
                  </a:lnTo>
                  <a:lnTo>
                    <a:pt x="187" y="105"/>
                  </a:lnTo>
                  <a:lnTo>
                    <a:pt x="184" y="107"/>
                  </a:lnTo>
                  <a:lnTo>
                    <a:pt x="185" y="110"/>
                  </a:lnTo>
                  <a:lnTo>
                    <a:pt x="188" y="112"/>
                  </a:lnTo>
                  <a:lnTo>
                    <a:pt x="190" y="113"/>
                  </a:lnTo>
                  <a:lnTo>
                    <a:pt x="193" y="113"/>
                  </a:lnTo>
                  <a:lnTo>
                    <a:pt x="196" y="115"/>
                  </a:lnTo>
                  <a:lnTo>
                    <a:pt x="197" y="118"/>
                  </a:lnTo>
                  <a:lnTo>
                    <a:pt x="193" y="121"/>
                  </a:lnTo>
                  <a:lnTo>
                    <a:pt x="189" y="121"/>
                  </a:lnTo>
                  <a:lnTo>
                    <a:pt x="187" y="121"/>
                  </a:lnTo>
                  <a:lnTo>
                    <a:pt x="184" y="121"/>
                  </a:lnTo>
                  <a:lnTo>
                    <a:pt x="184" y="123"/>
                  </a:lnTo>
                  <a:lnTo>
                    <a:pt x="184" y="127"/>
                  </a:lnTo>
                  <a:lnTo>
                    <a:pt x="184" y="129"/>
                  </a:lnTo>
                  <a:lnTo>
                    <a:pt x="186" y="130"/>
                  </a:lnTo>
                  <a:lnTo>
                    <a:pt x="188" y="129"/>
                  </a:lnTo>
                  <a:lnTo>
                    <a:pt x="192" y="128"/>
                  </a:lnTo>
                  <a:lnTo>
                    <a:pt x="194" y="126"/>
                  </a:lnTo>
                  <a:lnTo>
                    <a:pt x="197" y="124"/>
                  </a:lnTo>
                  <a:lnTo>
                    <a:pt x="197" y="122"/>
                  </a:lnTo>
                  <a:lnTo>
                    <a:pt x="201" y="122"/>
                  </a:lnTo>
                  <a:lnTo>
                    <a:pt x="203" y="124"/>
                  </a:lnTo>
                  <a:lnTo>
                    <a:pt x="205" y="122"/>
                  </a:lnTo>
                  <a:lnTo>
                    <a:pt x="207" y="120"/>
                  </a:lnTo>
                  <a:lnTo>
                    <a:pt x="211" y="121"/>
                  </a:lnTo>
                  <a:lnTo>
                    <a:pt x="207" y="121"/>
                  </a:lnTo>
                  <a:lnTo>
                    <a:pt x="210" y="124"/>
                  </a:lnTo>
                  <a:lnTo>
                    <a:pt x="207" y="126"/>
                  </a:lnTo>
                  <a:lnTo>
                    <a:pt x="210" y="127"/>
                  </a:lnTo>
                  <a:lnTo>
                    <a:pt x="211" y="130"/>
                  </a:lnTo>
                  <a:lnTo>
                    <a:pt x="213" y="132"/>
                  </a:lnTo>
                  <a:lnTo>
                    <a:pt x="217" y="134"/>
                  </a:lnTo>
                  <a:lnTo>
                    <a:pt x="219" y="134"/>
                  </a:lnTo>
                  <a:lnTo>
                    <a:pt x="219" y="130"/>
                  </a:lnTo>
                  <a:lnTo>
                    <a:pt x="222" y="129"/>
                  </a:lnTo>
                  <a:lnTo>
                    <a:pt x="222" y="132"/>
                  </a:lnTo>
                  <a:lnTo>
                    <a:pt x="221" y="135"/>
                  </a:lnTo>
                  <a:lnTo>
                    <a:pt x="221" y="137"/>
                  </a:lnTo>
                  <a:lnTo>
                    <a:pt x="224" y="138"/>
                  </a:lnTo>
                  <a:lnTo>
                    <a:pt x="224" y="139"/>
                  </a:lnTo>
                  <a:lnTo>
                    <a:pt x="227" y="139"/>
                  </a:lnTo>
                  <a:lnTo>
                    <a:pt x="229" y="137"/>
                  </a:lnTo>
                  <a:lnTo>
                    <a:pt x="228" y="139"/>
                  </a:lnTo>
                  <a:lnTo>
                    <a:pt x="230" y="140"/>
                  </a:lnTo>
                  <a:lnTo>
                    <a:pt x="234" y="141"/>
                  </a:lnTo>
                  <a:lnTo>
                    <a:pt x="234" y="144"/>
                  </a:lnTo>
                  <a:lnTo>
                    <a:pt x="235" y="146"/>
                  </a:lnTo>
                  <a:lnTo>
                    <a:pt x="236" y="149"/>
                  </a:lnTo>
                  <a:lnTo>
                    <a:pt x="238" y="151"/>
                  </a:lnTo>
                  <a:lnTo>
                    <a:pt x="238" y="153"/>
                  </a:lnTo>
                  <a:lnTo>
                    <a:pt x="240" y="156"/>
                  </a:lnTo>
                  <a:lnTo>
                    <a:pt x="240" y="158"/>
                  </a:lnTo>
                  <a:lnTo>
                    <a:pt x="241" y="161"/>
                  </a:lnTo>
                  <a:lnTo>
                    <a:pt x="243" y="164"/>
                  </a:lnTo>
                  <a:lnTo>
                    <a:pt x="240" y="166"/>
                  </a:lnTo>
                  <a:lnTo>
                    <a:pt x="238" y="167"/>
                  </a:lnTo>
                  <a:lnTo>
                    <a:pt x="236" y="170"/>
                  </a:lnTo>
                  <a:lnTo>
                    <a:pt x="234" y="172"/>
                  </a:lnTo>
                  <a:lnTo>
                    <a:pt x="234" y="174"/>
                  </a:lnTo>
                  <a:lnTo>
                    <a:pt x="236" y="175"/>
                  </a:lnTo>
                  <a:lnTo>
                    <a:pt x="241" y="175"/>
                  </a:lnTo>
                  <a:lnTo>
                    <a:pt x="247" y="177"/>
                  </a:lnTo>
                  <a:lnTo>
                    <a:pt x="249" y="177"/>
                  </a:lnTo>
                  <a:lnTo>
                    <a:pt x="253" y="178"/>
                  </a:lnTo>
                  <a:lnTo>
                    <a:pt x="255" y="177"/>
                  </a:lnTo>
                  <a:lnTo>
                    <a:pt x="256" y="174"/>
                  </a:lnTo>
                  <a:lnTo>
                    <a:pt x="258" y="171"/>
                  </a:lnTo>
                  <a:lnTo>
                    <a:pt x="258" y="169"/>
                  </a:lnTo>
                  <a:lnTo>
                    <a:pt x="261" y="170"/>
                  </a:lnTo>
                  <a:lnTo>
                    <a:pt x="264" y="171"/>
                  </a:lnTo>
                  <a:lnTo>
                    <a:pt x="265" y="173"/>
                  </a:lnTo>
                  <a:lnTo>
                    <a:pt x="269" y="174"/>
                  </a:lnTo>
                  <a:lnTo>
                    <a:pt x="271" y="175"/>
                  </a:lnTo>
                  <a:lnTo>
                    <a:pt x="274" y="175"/>
                  </a:lnTo>
                  <a:lnTo>
                    <a:pt x="277" y="177"/>
                  </a:lnTo>
                  <a:lnTo>
                    <a:pt x="279" y="178"/>
                  </a:lnTo>
                  <a:lnTo>
                    <a:pt x="282" y="180"/>
                  </a:lnTo>
                  <a:lnTo>
                    <a:pt x="284" y="179"/>
                  </a:lnTo>
                  <a:lnTo>
                    <a:pt x="282" y="180"/>
                  </a:lnTo>
                  <a:lnTo>
                    <a:pt x="279" y="182"/>
                  </a:lnTo>
                  <a:lnTo>
                    <a:pt x="282" y="181"/>
                  </a:lnTo>
                  <a:lnTo>
                    <a:pt x="284" y="183"/>
                  </a:lnTo>
                  <a:lnTo>
                    <a:pt x="282" y="184"/>
                  </a:lnTo>
                  <a:lnTo>
                    <a:pt x="279" y="187"/>
                  </a:lnTo>
                  <a:lnTo>
                    <a:pt x="277" y="187"/>
                  </a:lnTo>
                  <a:lnTo>
                    <a:pt x="274" y="186"/>
                  </a:lnTo>
                  <a:lnTo>
                    <a:pt x="274" y="186"/>
                  </a:lnTo>
                  <a:lnTo>
                    <a:pt x="271" y="187"/>
                  </a:lnTo>
                  <a:lnTo>
                    <a:pt x="269" y="187"/>
                  </a:lnTo>
                  <a:lnTo>
                    <a:pt x="265" y="184"/>
                  </a:lnTo>
                  <a:lnTo>
                    <a:pt x="264" y="187"/>
                  </a:lnTo>
                  <a:lnTo>
                    <a:pt x="262" y="189"/>
                  </a:lnTo>
                  <a:lnTo>
                    <a:pt x="260" y="191"/>
                  </a:lnTo>
                  <a:lnTo>
                    <a:pt x="256" y="192"/>
                  </a:lnTo>
                  <a:lnTo>
                    <a:pt x="256" y="191"/>
                  </a:lnTo>
                  <a:lnTo>
                    <a:pt x="260" y="190"/>
                  </a:lnTo>
                  <a:lnTo>
                    <a:pt x="256" y="190"/>
                  </a:lnTo>
                  <a:lnTo>
                    <a:pt x="258" y="187"/>
                  </a:lnTo>
                  <a:lnTo>
                    <a:pt x="258" y="184"/>
                  </a:lnTo>
                  <a:lnTo>
                    <a:pt x="257" y="182"/>
                  </a:lnTo>
                  <a:lnTo>
                    <a:pt x="256" y="179"/>
                  </a:lnTo>
                  <a:lnTo>
                    <a:pt x="253" y="179"/>
                  </a:lnTo>
                  <a:lnTo>
                    <a:pt x="251" y="178"/>
                  </a:lnTo>
                  <a:lnTo>
                    <a:pt x="247" y="177"/>
                  </a:lnTo>
                  <a:lnTo>
                    <a:pt x="245" y="177"/>
                  </a:lnTo>
                  <a:lnTo>
                    <a:pt x="241" y="177"/>
                  </a:lnTo>
                  <a:lnTo>
                    <a:pt x="239" y="177"/>
                  </a:lnTo>
                  <a:lnTo>
                    <a:pt x="237" y="177"/>
                  </a:lnTo>
                  <a:lnTo>
                    <a:pt x="234" y="175"/>
                  </a:lnTo>
                  <a:lnTo>
                    <a:pt x="231" y="175"/>
                  </a:lnTo>
                  <a:lnTo>
                    <a:pt x="228" y="177"/>
                  </a:lnTo>
                  <a:lnTo>
                    <a:pt x="227" y="180"/>
                  </a:lnTo>
                  <a:lnTo>
                    <a:pt x="223" y="181"/>
                  </a:lnTo>
                  <a:lnTo>
                    <a:pt x="218" y="184"/>
                  </a:lnTo>
                  <a:lnTo>
                    <a:pt x="215" y="187"/>
                  </a:lnTo>
                  <a:lnTo>
                    <a:pt x="213" y="189"/>
                  </a:lnTo>
                  <a:lnTo>
                    <a:pt x="215" y="191"/>
                  </a:lnTo>
                  <a:lnTo>
                    <a:pt x="218" y="194"/>
                  </a:lnTo>
                  <a:lnTo>
                    <a:pt x="221" y="196"/>
                  </a:lnTo>
                  <a:lnTo>
                    <a:pt x="223" y="198"/>
                  </a:lnTo>
                  <a:lnTo>
                    <a:pt x="224" y="201"/>
                  </a:lnTo>
                  <a:lnTo>
                    <a:pt x="224" y="204"/>
                  </a:lnTo>
                  <a:lnTo>
                    <a:pt x="222" y="203"/>
                  </a:lnTo>
                  <a:lnTo>
                    <a:pt x="219" y="203"/>
                  </a:lnTo>
                  <a:lnTo>
                    <a:pt x="217" y="204"/>
                  </a:lnTo>
                  <a:lnTo>
                    <a:pt x="213" y="206"/>
                  </a:lnTo>
                  <a:lnTo>
                    <a:pt x="211" y="207"/>
                  </a:lnTo>
                  <a:lnTo>
                    <a:pt x="209" y="206"/>
                  </a:lnTo>
                  <a:lnTo>
                    <a:pt x="205" y="206"/>
                  </a:lnTo>
                  <a:lnTo>
                    <a:pt x="204" y="206"/>
                  </a:lnTo>
                  <a:lnTo>
                    <a:pt x="203" y="208"/>
                  </a:lnTo>
                  <a:lnTo>
                    <a:pt x="201" y="208"/>
                  </a:lnTo>
                  <a:lnTo>
                    <a:pt x="197" y="208"/>
                  </a:lnTo>
                  <a:lnTo>
                    <a:pt x="195" y="209"/>
                  </a:lnTo>
                  <a:lnTo>
                    <a:pt x="197" y="211"/>
                  </a:lnTo>
                  <a:lnTo>
                    <a:pt x="201" y="213"/>
                  </a:lnTo>
                  <a:lnTo>
                    <a:pt x="203" y="213"/>
                  </a:lnTo>
                  <a:lnTo>
                    <a:pt x="202" y="215"/>
                  </a:lnTo>
                  <a:lnTo>
                    <a:pt x="200" y="217"/>
                  </a:lnTo>
                  <a:lnTo>
                    <a:pt x="200" y="218"/>
                  </a:lnTo>
                  <a:lnTo>
                    <a:pt x="197" y="215"/>
                  </a:lnTo>
                  <a:lnTo>
                    <a:pt x="200" y="214"/>
                  </a:lnTo>
                  <a:lnTo>
                    <a:pt x="198" y="212"/>
                  </a:lnTo>
                  <a:lnTo>
                    <a:pt x="196" y="211"/>
                  </a:lnTo>
                  <a:lnTo>
                    <a:pt x="193" y="208"/>
                  </a:lnTo>
                  <a:lnTo>
                    <a:pt x="190" y="208"/>
                  </a:lnTo>
                  <a:lnTo>
                    <a:pt x="187" y="207"/>
                  </a:lnTo>
                  <a:lnTo>
                    <a:pt x="185" y="206"/>
                  </a:lnTo>
                  <a:lnTo>
                    <a:pt x="183" y="205"/>
                  </a:lnTo>
                  <a:lnTo>
                    <a:pt x="179" y="205"/>
                  </a:lnTo>
                  <a:lnTo>
                    <a:pt x="177" y="205"/>
                  </a:lnTo>
                  <a:lnTo>
                    <a:pt x="176" y="204"/>
                  </a:lnTo>
                  <a:lnTo>
                    <a:pt x="173" y="205"/>
                  </a:lnTo>
                  <a:lnTo>
                    <a:pt x="171" y="208"/>
                  </a:lnTo>
                  <a:lnTo>
                    <a:pt x="173" y="211"/>
                  </a:lnTo>
                  <a:lnTo>
                    <a:pt x="168" y="212"/>
                  </a:lnTo>
                  <a:lnTo>
                    <a:pt x="166" y="213"/>
                  </a:lnTo>
                  <a:lnTo>
                    <a:pt x="162" y="215"/>
                  </a:lnTo>
                  <a:lnTo>
                    <a:pt x="163" y="217"/>
                  </a:lnTo>
                  <a:lnTo>
                    <a:pt x="161" y="221"/>
                  </a:lnTo>
                  <a:lnTo>
                    <a:pt x="162" y="223"/>
                  </a:lnTo>
                  <a:lnTo>
                    <a:pt x="164" y="225"/>
                  </a:lnTo>
                  <a:lnTo>
                    <a:pt x="167" y="229"/>
                  </a:lnTo>
                  <a:lnTo>
                    <a:pt x="169" y="228"/>
                  </a:lnTo>
                  <a:lnTo>
                    <a:pt x="172" y="230"/>
                  </a:lnTo>
                  <a:lnTo>
                    <a:pt x="175" y="231"/>
                  </a:lnTo>
                  <a:lnTo>
                    <a:pt x="177" y="231"/>
                  </a:lnTo>
                  <a:lnTo>
                    <a:pt x="180" y="231"/>
                  </a:lnTo>
                  <a:lnTo>
                    <a:pt x="183" y="230"/>
                  </a:lnTo>
                  <a:lnTo>
                    <a:pt x="186" y="230"/>
                  </a:lnTo>
                  <a:lnTo>
                    <a:pt x="188" y="230"/>
                  </a:lnTo>
                  <a:lnTo>
                    <a:pt x="190" y="229"/>
                  </a:lnTo>
                  <a:lnTo>
                    <a:pt x="194" y="228"/>
                  </a:lnTo>
                  <a:lnTo>
                    <a:pt x="196" y="226"/>
                  </a:lnTo>
                  <a:lnTo>
                    <a:pt x="195" y="224"/>
                  </a:lnTo>
                  <a:lnTo>
                    <a:pt x="197" y="224"/>
                  </a:lnTo>
                  <a:lnTo>
                    <a:pt x="201" y="225"/>
                  </a:lnTo>
                  <a:lnTo>
                    <a:pt x="203" y="226"/>
                  </a:lnTo>
                  <a:lnTo>
                    <a:pt x="205" y="226"/>
                  </a:lnTo>
                  <a:lnTo>
                    <a:pt x="209" y="228"/>
                  </a:lnTo>
                  <a:lnTo>
                    <a:pt x="211" y="226"/>
                  </a:lnTo>
                  <a:lnTo>
                    <a:pt x="213" y="224"/>
                  </a:lnTo>
                  <a:lnTo>
                    <a:pt x="210" y="222"/>
                  </a:lnTo>
                  <a:lnTo>
                    <a:pt x="207" y="220"/>
                  </a:lnTo>
                  <a:lnTo>
                    <a:pt x="210" y="217"/>
                  </a:lnTo>
                  <a:lnTo>
                    <a:pt x="210" y="220"/>
                  </a:lnTo>
                  <a:lnTo>
                    <a:pt x="212" y="223"/>
                  </a:lnTo>
                  <a:lnTo>
                    <a:pt x="214" y="222"/>
                  </a:lnTo>
                  <a:lnTo>
                    <a:pt x="218" y="222"/>
                  </a:lnTo>
                  <a:lnTo>
                    <a:pt x="218" y="224"/>
                  </a:lnTo>
                  <a:lnTo>
                    <a:pt x="220" y="225"/>
                  </a:lnTo>
                  <a:lnTo>
                    <a:pt x="218" y="226"/>
                  </a:lnTo>
                  <a:lnTo>
                    <a:pt x="218" y="229"/>
                  </a:lnTo>
                  <a:lnTo>
                    <a:pt x="220" y="226"/>
                  </a:lnTo>
                  <a:lnTo>
                    <a:pt x="220" y="223"/>
                  </a:lnTo>
                  <a:lnTo>
                    <a:pt x="223" y="224"/>
                  </a:lnTo>
                  <a:lnTo>
                    <a:pt x="226" y="223"/>
                  </a:lnTo>
                  <a:lnTo>
                    <a:pt x="228" y="225"/>
                  </a:lnTo>
                  <a:lnTo>
                    <a:pt x="229" y="222"/>
                  </a:lnTo>
                  <a:lnTo>
                    <a:pt x="229" y="224"/>
                  </a:lnTo>
                  <a:lnTo>
                    <a:pt x="227" y="226"/>
                  </a:lnTo>
                  <a:lnTo>
                    <a:pt x="229" y="229"/>
                  </a:lnTo>
                  <a:lnTo>
                    <a:pt x="231" y="231"/>
                  </a:lnTo>
                  <a:lnTo>
                    <a:pt x="235" y="233"/>
                  </a:lnTo>
                  <a:lnTo>
                    <a:pt x="235" y="235"/>
                  </a:lnTo>
                  <a:lnTo>
                    <a:pt x="238" y="237"/>
                  </a:lnTo>
                  <a:lnTo>
                    <a:pt x="238" y="239"/>
                  </a:lnTo>
                  <a:lnTo>
                    <a:pt x="240" y="240"/>
                  </a:lnTo>
                  <a:lnTo>
                    <a:pt x="244" y="239"/>
                  </a:lnTo>
                  <a:lnTo>
                    <a:pt x="241" y="241"/>
                  </a:lnTo>
                  <a:lnTo>
                    <a:pt x="244" y="242"/>
                  </a:lnTo>
                  <a:lnTo>
                    <a:pt x="247" y="242"/>
                  </a:lnTo>
                  <a:lnTo>
                    <a:pt x="249" y="242"/>
                  </a:lnTo>
                  <a:lnTo>
                    <a:pt x="253" y="243"/>
                  </a:lnTo>
                  <a:lnTo>
                    <a:pt x="255" y="244"/>
                  </a:lnTo>
                  <a:lnTo>
                    <a:pt x="257" y="244"/>
                  </a:lnTo>
                  <a:lnTo>
                    <a:pt x="255" y="248"/>
                  </a:lnTo>
                  <a:lnTo>
                    <a:pt x="252" y="249"/>
                  </a:lnTo>
                  <a:lnTo>
                    <a:pt x="249" y="249"/>
                  </a:lnTo>
                  <a:lnTo>
                    <a:pt x="247" y="248"/>
                  </a:lnTo>
                  <a:lnTo>
                    <a:pt x="249" y="250"/>
                  </a:lnTo>
                  <a:lnTo>
                    <a:pt x="249" y="252"/>
                  </a:lnTo>
                  <a:lnTo>
                    <a:pt x="253" y="255"/>
                  </a:lnTo>
                  <a:lnTo>
                    <a:pt x="255" y="256"/>
                  </a:lnTo>
                  <a:lnTo>
                    <a:pt x="257" y="257"/>
                  </a:lnTo>
                  <a:lnTo>
                    <a:pt x="257" y="257"/>
                  </a:lnTo>
                  <a:lnTo>
                    <a:pt x="261" y="256"/>
                  </a:lnTo>
                  <a:lnTo>
                    <a:pt x="261" y="258"/>
                  </a:lnTo>
                  <a:lnTo>
                    <a:pt x="264" y="260"/>
                  </a:lnTo>
                  <a:lnTo>
                    <a:pt x="266" y="260"/>
                  </a:lnTo>
                  <a:lnTo>
                    <a:pt x="270" y="263"/>
                  </a:lnTo>
                  <a:lnTo>
                    <a:pt x="272" y="264"/>
                  </a:lnTo>
                  <a:lnTo>
                    <a:pt x="274" y="263"/>
                  </a:lnTo>
                  <a:lnTo>
                    <a:pt x="277" y="264"/>
                  </a:lnTo>
                  <a:lnTo>
                    <a:pt x="279" y="263"/>
                  </a:lnTo>
                  <a:lnTo>
                    <a:pt x="282" y="263"/>
                  </a:lnTo>
                  <a:lnTo>
                    <a:pt x="280" y="266"/>
                  </a:lnTo>
                  <a:lnTo>
                    <a:pt x="283" y="268"/>
                  </a:lnTo>
                  <a:lnTo>
                    <a:pt x="286" y="271"/>
                  </a:lnTo>
                  <a:lnTo>
                    <a:pt x="288" y="271"/>
                  </a:lnTo>
                  <a:lnTo>
                    <a:pt x="291" y="273"/>
                  </a:lnTo>
                  <a:lnTo>
                    <a:pt x="294" y="274"/>
                  </a:lnTo>
                  <a:lnTo>
                    <a:pt x="296" y="274"/>
                  </a:lnTo>
                  <a:lnTo>
                    <a:pt x="301" y="275"/>
                  </a:lnTo>
                  <a:lnTo>
                    <a:pt x="305" y="276"/>
                  </a:lnTo>
                  <a:lnTo>
                    <a:pt x="307" y="275"/>
                  </a:lnTo>
                  <a:lnTo>
                    <a:pt x="309" y="276"/>
                  </a:lnTo>
                  <a:lnTo>
                    <a:pt x="313" y="277"/>
                  </a:lnTo>
                  <a:lnTo>
                    <a:pt x="315" y="278"/>
                  </a:lnTo>
                  <a:lnTo>
                    <a:pt x="318" y="278"/>
                  </a:lnTo>
                  <a:lnTo>
                    <a:pt x="321" y="281"/>
                  </a:lnTo>
                  <a:lnTo>
                    <a:pt x="323" y="282"/>
                  </a:lnTo>
                  <a:lnTo>
                    <a:pt x="324" y="282"/>
                  </a:lnTo>
                  <a:lnTo>
                    <a:pt x="328" y="282"/>
                  </a:lnTo>
                  <a:lnTo>
                    <a:pt x="328" y="280"/>
                  </a:lnTo>
                  <a:lnTo>
                    <a:pt x="326" y="276"/>
                  </a:lnTo>
                  <a:lnTo>
                    <a:pt x="329" y="275"/>
                  </a:lnTo>
                  <a:lnTo>
                    <a:pt x="326" y="274"/>
                  </a:lnTo>
                  <a:lnTo>
                    <a:pt x="323" y="273"/>
                  </a:lnTo>
                  <a:lnTo>
                    <a:pt x="323" y="271"/>
                  </a:lnTo>
                  <a:lnTo>
                    <a:pt x="322" y="271"/>
                  </a:lnTo>
                  <a:lnTo>
                    <a:pt x="322" y="268"/>
                  </a:lnTo>
                  <a:lnTo>
                    <a:pt x="318" y="266"/>
                  </a:lnTo>
                  <a:lnTo>
                    <a:pt x="316" y="265"/>
                  </a:lnTo>
                  <a:lnTo>
                    <a:pt x="314" y="263"/>
                  </a:lnTo>
                  <a:lnTo>
                    <a:pt x="312" y="261"/>
                  </a:lnTo>
                  <a:lnTo>
                    <a:pt x="309" y="258"/>
                  </a:lnTo>
                  <a:lnTo>
                    <a:pt x="306" y="259"/>
                  </a:lnTo>
                  <a:lnTo>
                    <a:pt x="307" y="257"/>
                  </a:lnTo>
                  <a:lnTo>
                    <a:pt x="305" y="259"/>
                  </a:lnTo>
                  <a:lnTo>
                    <a:pt x="307" y="256"/>
                  </a:lnTo>
                  <a:lnTo>
                    <a:pt x="305" y="256"/>
                  </a:lnTo>
                  <a:lnTo>
                    <a:pt x="301" y="255"/>
                  </a:lnTo>
                  <a:lnTo>
                    <a:pt x="299" y="254"/>
                  </a:lnTo>
                  <a:lnTo>
                    <a:pt x="297" y="251"/>
                  </a:lnTo>
                  <a:lnTo>
                    <a:pt x="296" y="248"/>
                  </a:lnTo>
                  <a:lnTo>
                    <a:pt x="292" y="247"/>
                  </a:lnTo>
                  <a:lnTo>
                    <a:pt x="290" y="244"/>
                  </a:lnTo>
                  <a:lnTo>
                    <a:pt x="288" y="242"/>
                  </a:lnTo>
                  <a:lnTo>
                    <a:pt x="291" y="242"/>
                  </a:lnTo>
                  <a:lnTo>
                    <a:pt x="294" y="242"/>
                  </a:lnTo>
                  <a:lnTo>
                    <a:pt x="296" y="243"/>
                  </a:lnTo>
                  <a:lnTo>
                    <a:pt x="299" y="244"/>
                  </a:lnTo>
                  <a:lnTo>
                    <a:pt x="301" y="247"/>
                  </a:lnTo>
                  <a:lnTo>
                    <a:pt x="304" y="249"/>
                  </a:lnTo>
                  <a:lnTo>
                    <a:pt x="305" y="247"/>
                  </a:lnTo>
                  <a:lnTo>
                    <a:pt x="304" y="243"/>
                  </a:lnTo>
                  <a:lnTo>
                    <a:pt x="306" y="246"/>
                  </a:lnTo>
                  <a:lnTo>
                    <a:pt x="308" y="249"/>
                  </a:lnTo>
                  <a:lnTo>
                    <a:pt x="312" y="250"/>
                  </a:lnTo>
                  <a:lnTo>
                    <a:pt x="314" y="252"/>
                  </a:lnTo>
                  <a:lnTo>
                    <a:pt x="315" y="249"/>
                  </a:lnTo>
                  <a:lnTo>
                    <a:pt x="315" y="252"/>
                  </a:lnTo>
                  <a:lnTo>
                    <a:pt x="316" y="255"/>
                  </a:lnTo>
                  <a:lnTo>
                    <a:pt x="320" y="257"/>
                  </a:lnTo>
                  <a:lnTo>
                    <a:pt x="321" y="255"/>
                  </a:lnTo>
                  <a:lnTo>
                    <a:pt x="318" y="251"/>
                  </a:lnTo>
                  <a:lnTo>
                    <a:pt x="321" y="254"/>
                  </a:lnTo>
                  <a:lnTo>
                    <a:pt x="322" y="257"/>
                  </a:lnTo>
                  <a:lnTo>
                    <a:pt x="325" y="258"/>
                  </a:lnTo>
                  <a:lnTo>
                    <a:pt x="326" y="259"/>
                  </a:lnTo>
                  <a:lnTo>
                    <a:pt x="326" y="257"/>
                  </a:lnTo>
                  <a:lnTo>
                    <a:pt x="329" y="258"/>
                  </a:lnTo>
                  <a:lnTo>
                    <a:pt x="331" y="260"/>
                  </a:lnTo>
                  <a:lnTo>
                    <a:pt x="332" y="258"/>
                  </a:lnTo>
                  <a:lnTo>
                    <a:pt x="333" y="260"/>
                  </a:lnTo>
                  <a:lnTo>
                    <a:pt x="337" y="261"/>
                  </a:lnTo>
                  <a:lnTo>
                    <a:pt x="339" y="261"/>
                  </a:lnTo>
                  <a:lnTo>
                    <a:pt x="338" y="264"/>
                  </a:lnTo>
                  <a:lnTo>
                    <a:pt x="340" y="267"/>
                  </a:lnTo>
                  <a:lnTo>
                    <a:pt x="342" y="266"/>
                  </a:lnTo>
                  <a:lnTo>
                    <a:pt x="342" y="264"/>
                  </a:lnTo>
                  <a:lnTo>
                    <a:pt x="340" y="261"/>
                  </a:lnTo>
                  <a:lnTo>
                    <a:pt x="339" y="258"/>
                  </a:lnTo>
                  <a:lnTo>
                    <a:pt x="341" y="259"/>
                  </a:lnTo>
                  <a:lnTo>
                    <a:pt x="345" y="260"/>
                  </a:lnTo>
                  <a:lnTo>
                    <a:pt x="347" y="260"/>
                  </a:lnTo>
                  <a:lnTo>
                    <a:pt x="346" y="257"/>
                  </a:lnTo>
                  <a:lnTo>
                    <a:pt x="345" y="255"/>
                  </a:lnTo>
                  <a:lnTo>
                    <a:pt x="341" y="252"/>
                  </a:lnTo>
                  <a:lnTo>
                    <a:pt x="345" y="252"/>
                  </a:lnTo>
                  <a:lnTo>
                    <a:pt x="343" y="250"/>
                  </a:lnTo>
                  <a:lnTo>
                    <a:pt x="341" y="248"/>
                  </a:lnTo>
                  <a:lnTo>
                    <a:pt x="342" y="244"/>
                  </a:lnTo>
                  <a:lnTo>
                    <a:pt x="340" y="242"/>
                  </a:lnTo>
                  <a:lnTo>
                    <a:pt x="342" y="243"/>
                  </a:lnTo>
                  <a:lnTo>
                    <a:pt x="345" y="247"/>
                  </a:lnTo>
                  <a:lnTo>
                    <a:pt x="346" y="249"/>
                  </a:lnTo>
                  <a:lnTo>
                    <a:pt x="347" y="252"/>
                  </a:lnTo>
                  <a:lnTo>
                    <a:pt x="349" y="252"/>
                  </a:lnTo>
                  <a:lnTo>
                    <a:pt x="349" y="251"/>
                  </a:lnTo>
                  <a:lnTo>
                    <a:pt x="349" y="249"/>
                  </a:lnTo>
                  <a:lnTo>
                    <a:pt x="349" y="246"/>
                  </a:lnTo>
                  <a:lnTo>
                    <a:pt x="349" y="243"/>
                  </a:lnTo>
                  <a:lnTo>
                    <a:pt x="347" y="242"/>
                  </a:lnTo>
                  <a:lnTo>
                    <a:pt x="343" y="241"/>
                  </a:lnTo>
                  <a:lnTo>
                    <a:pt x="345" y="239"/>
                  </a:lnTo>
                  <a:lnTo>
                    <a:pt x="347" y="237"/>
                  </a:lnTo>
                  <a:lnTo>
                    <a:pt x="345" y="237"/>
                  </a:lnTo>
                  <a:lnTo>
                    <a:pt x="341" y="235"/>
                  </a:lnTo>
                  <a:lnTo>
                    <a:pt x="340" y="233"/>
                  </a:lnTo>
                  <a:lnTo>
                    <a:pt x="338" y="233"/>
                  </a:lnTo>
                  <a:lnTo>
                    <a:pt x="338" y="231"/>
                  </a:lnTo>
                  <a:lnTo>
                    <a:pt x="335" y="231"/>
                  </a:lnTo>
                  <a:lnTo>
                    <a:pt x="338" y="230"/>
                  </a:lnTo>
                  <a:lnTo>
                    <a:pt x="340" y="228"/>
                  </a:lnTo>
                  <a:lnTo>
                    <a:pt x="340" y="225"/>
                  </a:lnTo>
                  <a:lnTo>
                    <a:pt x="337" y="226"/>
                  </a:lnTo>
                  <a:lnTo>
                    <a:pt x="334" y="225"/>
                  </a:lnTo>
                  <a:lnTo>
                    <a:pt x="334" y="223"/>
                  </a:lnTo>
                  <a:lnTo>
                    <a:pt x="334" y="220"/>
                  </a:lnTo>
                  <a:lnTo>
                    <a:pt x="332" y="218"/>
                  </a:lnTo>
                  <a:lnTo>
                    <a:pt x="330" y="217"/>
                  </a:lnTo>
                  <a:lnTo>
                    <a:pt x="331" y="220"/>
                  </a:lnTo>
                  <a:lnTo>
                    <a:pt x="331" y="222"/>
                  </a:lnTo>
                  <a:lnTo>
                    <a:pt x="330" y="220"/>
                  </a:lnTo>
                  <a:lnTo>
                    <a:pt x="326" y="221"/>
                  </a:lnTo>
                  <a:lnTo>
                    <a:pt x="326" y="222"/>
                  </a:lnTo>
                  <a:lnTo>
                    <a:pt x="326" y="218"/>
                  </a:lnTo>
                  <a:lnTo>
                    <a:pt x="324" y="216"/>
                  </a:lnTo>
                  <a:lnTo>
                    <a:pt x="322" y="215"/>
                  </a:lnTo>
                  <a:lnTo>
                    <a:pt x="320" y="217"/>
                  </a:lnTo>
                  <a:lnTo>
                    <a:pt x="318" y="215"/>
                  </a:lnTo>
                  <a:lnTo>
                    <a:pt x="316" y="213"/>
                  </a:lnTo>
                  <a:lnTo>
                    <a:pt x="318" y="211"/>
                  </a:lnTo>
                  <a:lnTo>
                    <a:pt x="316" y="213"/>
                  </a:lnTo>
                  <a:lnTo>
                    <a:pt x="316" y="211"/>
                  </a:lnTo>
                  <a:lnTo>
                    <a:pt x="313" y="209"/>
                  </a:lnTo>
                  <a:lnTo>
                    <a:pt x="312" y="206"/>
                  </a:lnTo>
                  <a:lnTo>
                    <a:pt x="314" y="205"/>
                  </a:lnTo>
                  <a:lnTo>
                    <a:pt x="314" y="204"/>
                  </a:lnTo>
                  <a:lnTo>
                    <a:pt x="312" y="204"/>
                  </a:lnTo>
                  <a:lnTo>
                    <a:pt x="311" y="201"/>
                  </a:lnTo>
                  <a:lnTo>
                    <a:pt x="308" y="200"/>
                  </a:lnTo>
                  <a:lnTo>
                    <a:pt x="305" y="200"/>
                  </a:lnTo>
                  <a:lnTo>
                    <a:pt x="303" y="201"/>
                  </a:lnTo>
                  <a:lnTo>
                    <a:pt x="303" y="199"/>
                  </a:lnTo>
                  <a:lnTo>
                    <a:pt x="304" y="197"/>
                  </a:lnTo>
                  <a:lnTo>
                    <a:pt x="300" y="197"/>
                  </a:lnTo>
                  <a:lnTo>
                    <a:pt x="299" y="195"/>
                  </a:lnTo>
                  <a:lnTo>
                    <a:pt x="297" y="191"/>
                  </a:lnTo>
                  <a:lnTo>
                    <a:pt x="299" y="192"/>
                  </a:lnTo>
                  <a:lnTo>
                    <a:pt x="300" y="190"/>
                  </a:lnTo>
                  <a:lnTo>
                    <a:pt x="297" y="190"/>
                  </a:lnTo>
                  <a:lnTo>
                    <a:pt x="295" y="188"/>
                  </a:lnTo>
                  <a:lnTo>
                    <a:pt x="292" y="188"/>
                  </a:lnTo>
                  <a:lnTo>
                    <a:pt x="295" y="187"/>
                  </a:lnTo>
                  <a:lnTo>
                    <a:pt x="297" y="187"/>
                  </a:lnTo>
                  <a:lnTo>
                    <a:pt x="300" y="189"/>
                  </a:lnTo>
                  <a:lnTo>
                    <a:pt x="301" y="191"/>
                  </a:lnTo>
                  <a:lnTo>
                    <a:pt x="304" y="195"/>
                  </a:lnTo>
                  <a:lnTo>
                    <a:pt x="306" y="194"/>
                  </a:lnTo>
                  <a:lnTo>
                    <a:pt x="309" y="194"/>
                  </a:lnTo>
                  <a:lnTo>
                    <a:pt x="312" y="194"/>
                  </a:lnTo>
                  <a:lnTo>
                    <a:pt x="313" y="191"/>
                  </a:lnTo>
                  <a:lnTo>
                    <a:pt x="311" y="189"/>
                  </a:lnTo>
                  <a:lnTo>
                    <a:pt x="307" y="188"/>
                  </a:lnTo>
                  <a:lnTo>
                    <a:pt x="305" y="184"/>
                  </a:lnTo>
                  <a:lnTo>
                    <a:pt x="304" y="182"/>
                  </a:lnTo>
                  <a:lnTo>
                    <a:pt x="306" y="182"/>
                  </a:lnTo>
                  <a:lnTo>
                    <a:pt x="307" y="182"/>
                  </a:lnTo>
                  <a:lnTo>
                    <a:pt x="309" y="186"/>
                  </a:lnTo>
                  <a:lnTo>
                    <a:pt x="313" y="184"/>
                  </a:lnTo>
                  <a:lnTo>
                    <a:pt x="309" y="182"/>
                  </a:lnTo>
                  <a:lnTo>
                    <a:pt x="313" y="183"/>
                  </a:lnTo>
                  <a:lnTo>
                    <a:pt x="312" y="181"/>
                  </a:lnTo>
                  <a:lnTo>
                    <a:pt x="309" y="179"/>
                  </a:lnTo>
                  <a:lnTo>
                    <a:pt x="306" y="179"/>
                  </a:lnTo>
                  <a:lnTo>
                    <a:pt x="309" y="179"/>
                  </a:lnTo>
                  <a:lnTo>
                    <a:pt x="312" y="179"/>
                  </a:lnTo>
                  <a:lnTo>
                    <a:pt x="314" y="180"/>
                  </a:lnTo>
                  <a:lnTo>
                    <a:pt x="314" y="178"/>
                  </a:lnTo>
                  <a:lnTo>
                    <a:pt x="316" y="179"/>
                  </a:lnTo>
                  <a:lnTo>
                    <a:pt x="318" y="181"/>
                  </a:lnTo>
                  <a:lnTo>
                    <a:pt x="321" y="183"/>
                  </a:lnTo>
                  <a:lnTo>
                    <a:pt x="322" y="186"/>
                  </a:lnTo>
                  <a:lnTo>
                    <a:pt x="324" y="186"/>
                  </a:lnTo>
                  <a:lnTo>
                    <a:pt x="326" y="186"/>
                  </a:lnTo>
                  <a:lnTo>
                    <a:pt x="326" y="188"/>
                  </a:lnTo>
                  <a:lnTo>
                    <a:pt x="329" y="189"/>
                  </a:lnTo>
                  <a:lnTo>
                    <a:pt x="332" y="188"/>
                  </a:lnTo>
                  <a:lnTo>
                    <a:pt x="334" y="186"/>
                  </a:lnTo>
                  <a:lnTo>
                    <a:pt x="335" y="183"/>
                  </a:lnTo>
                  <a:lnTo>
                    <a:pt x="335" y="183"/>
                  </a:lnTo>
                  <a:lnTo>
                    <a:pt x="335" y="186"/>
                  </a:lnTo>
                  <a:lnTo>
                    <a:pt x="333" y="188"/>
                  </a:lnTo>
                  <a:lnTo>
                    <a:pt x="330" y="190"/>
                  </a:lnTo>
                  <a:lnTo>
                    <a:pt x="330" y="192"/>
                  </a:lnTo>
                  <a:lnTo>
                    <a:pt x="331" y="192"/>
                  </a:lnTo>
                  <a:lnTo>
                    <a:pt x="333" y="192"/>
                  </a:lnTo>
                  <a:lnTo>
                    <a:pt x="335" y="192"/>
                  </a:lnTo>
                  <a:lnTo>
                    <a:pt x="339" y="191"/>
                  </a:lnTo>
                  <a:lnTo>
                    <a:pt x="341" y="191"/>
                  </a:lnTo>
                  <a:lnTo>
                    <a:pt x="345" y="189"/>
                  </a:lnTo>
                  <a:lnTo>
                    <a:pt x="346" y="187"/>
                  </a:lnTo>
                  <a:lnTo>
                    <a:pt x="348" y="184"/>
                  </a:lnTo>
                  <a:lnTo>
                    <a:pt x="350" y="184"/>
                  </a:lnTo>
                  <a:lnTo>
                    <a:pt x="348" y="186"/>
                  </a:lnTo>
                  <a:lnTo>
                    <a:pt x="346" y="189"/>
                  </a:lnTo>
                  <a:lnTo>
                    <a:pt x="345" y="191"/>
                  </a:lnTo>
                  <a:lnTo>
                    <a:pt x="342" y="192"/>
                  </a:lnTo>
                  <a:lnTo>
                    <a:pt x="339" y="194"/>
                  </a:lnTo>
                  <a:lnTo>
                    <a:pt x="337" y="196"/>
                  </a:lnTo>
                  <a:lnTo>
                    <a:pt x="337" y="198"/>
                  </a:lnTo>
                  <a:lnTo>
                    <a:pt x="340" y="199"/>
                  </a:lnTo>
                  <a:lnTo>
                    <a:pt x="342" y="198"/>
                  </a:lnTo>
                  <a:lnTo>
                    <a:pt x="346" y="198"/>
                  </a:lnTo>
                  <a:lnTo>
                    <a:pt x="342" y="198"/>
                  </a:lnTo>
                  <a:lnTo>
                    <a:pt x="340" y="200"/>
                  </a:lnTo>
                  <a:lnTo>
                    <a:pt x="342" y="201"/>
                  </a:lnTo>
                  <a:lnTo>
                    <a:pt x="346" y="199"/>
                  </a:lnTo>
                  <a:lnTo>
                    <a:pt x="343" y="203"/>
                  </a:lnTo>
                  <a:lnTo>
                    <a:pt x="341" y="203"/>
                  </a:lnTo>
                  <a:lnTo>
                    <a:pt x="341" y="205"/>
                  </a:lnTo>
                  <a:lnTo>
                    <a:pt x="345" y="205"/>
                  </a:lnTo>
                  <a:lnTo>
                    <a:pt x="347" y="205"/>
                  </a:lnTo>
                  <a:lnTo>
                    <a:pt x="349" y="204"/>
                  </a:lnTo>
                  <a:lnTo>
                    <a:pt x="347" y="206"/>
                  </a:lnTo>
                  <a:lnTo>
                    <a:pt x="345" y="206"/>
                  </a:lnTo>
                  <a:lnTo>
                    <a:pt x="347" y="207"/>
                  </a:lnTo>
                  <a:lnTo>
                    <a:pt x="345" y="207"/>
                  </a:lnTo>
                  <a:lnTo>
                    <a:pt x="347" y="208"/>
                  </a:lnTo>
                  <a:lnTo>
                    <a:pt x="348" y="212"/>
                  </a:lnTo>
                  <a:lnTo>
                    <a:pt x="350" y="208"/>
                  </a:lnTo>
                  <a:lnTo>
                    <a:pt x="351" y="206"/>
                  </a:lnTo>
                  <a:lnTo>
                    <a:pt x="351" y="208"/>
                  </a:lnTo>
                  <a:lnTo>
                    <a:pt x="354" y="209"/>
                  </a:lnTo>
                  <a:lnTo>
                    <a:pt x="354" y="213"/>
                  </a:lnTo>
                  <a:lnTo>
                    <a:pt x="357" y="212"/>
                  </a:lnTo>
                  <a:lnTo>
                    <a:pt x="359" y="213"/>
                  </a:lnTo>
                  <a:lnTo>
                    <a:pt x="362" y="216"/>
                  </a:lnTo>
                  <a:lnTo>
                    <a:pt x="364" y="214"/>
                  </a:lnTo>
                  <a:lnTo>
                    <a:pt x="364" y="211"/>
                  </a:lnTo>
                  <a:lnTo>
                    <a:pt x="365" y="208"/>
                  </a:lnTo>
                  <a:lnTo>
                    <a:pt x="364" y="206"/>
                  </a:lnTo>
                  <a:lnTo>
                    <a:pt x="366" y="205"/>
                  </a:lnTo>
                  <a:lnTo>
                    <a:pt x="364" y="204"/>
                  </a:lnTo>
                  <a:lnTo>
                    <a:pt x="366" y="200"/>
                  </a:lnTo>
                  <a:lnTo>
                    <a:pt x="363" y="200"/>
                  </a:lnTo>
                  <a:lnTo>
                    <a:pt x="360" y="199"/>
                  </a:lnTo>
                  <a:lnTo>
                    <a:pt x="363" y="199"/>
                  </a:lnTo>
                  <a:lnTo>
                    <a:pt x="364" y="196"/>
                  </a:lnTo>
                  <a:lnTo>
                    <a:pt x="363" y="194"/>
                  </a:lnTo>
                  <a:lnTo>
                    <a:pt x="365" y="196"/>
                  </a:lnTo>
                  <a:lnTo>
                    <a:pt x="367" y="199"/>
                  </a:lnTo>
                  <a:lnTo>
                    <a:pt x="369" y="200"/>
                  </a:lnTo>
                  <a:lnTo>
                    <a:pt x="371" y="201"/>
                  </a:lnTo>
                  <a:lnTo>
                    <a:pt x="371" y="198"/>
                  </a:lnTo>
                  <a:lnTo>
                    <a:pt x="374" y="200"/>
                  </a:lnTo>
                  <a:lnTo>
                    <a:pt x="372" y="197"/>
                  </a:lnTo>
                  <a:lnTo>
                    <a:pt x="375" y="198"/>
                  </a:lnTo>
                  <a:lnTo>
                    <a:pt x="373" y="196"/>
                  </a:lnTo>
                  <a:lnTo>
                    <a:pt x="375" y="196"/>
                  </a:lnTo>
                  <a:lnTo>
                    <a:pt x="379" y="196"/>
                  </a:lnTo>
                  <a:lnTo>
                    <a:pt x="377" y="194"/>
                  </a:lnTo>
                  <a:lnTo>
                    <a:pt x="375" y="191"/>
                  </a:lnTo>
                  <a:lnTo>
                    <a:pt x="372" y="191"/>
                  </a:lnTo>
                  <a:lnTo>
                    <a:pt x="371" y="189"/>
                  </a:lnTo>
                  <a:lnTo>
                    <a:pt x="374" y="191"/>
                  </a:lnTo>
                  <a:lnTo>
                    <a:pt x="376" y="191"/>
                  </a:lnTo>
                  <a:lnTo>
                    <a:pt x="379" y="192"/>
                  </a:lnTo>
                  <a:lnTo>
                    <a:pt x="382" y="191"/>
                  </a:lnTo>
                  <a:lnTo>
                    <a:pt x="382" y="189"/>
                  </a:lnTo>
                  <a:lnTo>
                    <a:pt x="379" y="188"/>
                  </a:lnTo>
                  <a:lnTo>
                    <a:pt x="376" y="187"/>
                  </a:lnTo>
                  <a:lnTo>
                    <a:pt x="373" y="187"/>
                  </a:lnTo>
                  <a:lnTo>
                    <a:pt x="376" y="187"/>
                  </a:lnTo>
                  <a:lnTo>
                    <a:pt x="379" y="186"/>
                  </a:lnTo>
                  <a:lnTo>
                    <a:pt x="377" y="182"/>
                  </a:lnTo>
                  <a:lnTo>
                    <a:pt x="374" y="182"/>
                  </a:lnTo>
                  <a:lnTo>
                    <a:pt x="377" y="182"/>
                  </a:lnTo>
                  <a:lnTo>
                    <a:pt x="379" y="182"/>
                  </a:lnTo>
                  <a:lnTo>
                    <a:pt x="382" y="184"/>
                  </a:lnTo>
                  <a:lnTo>
                    <a:pt x="384" y="186"/>
                  </a:lnTo>
                  <a:lnTo>
                    <a:pt x="388" y="184"/>
                  </a:lnTo>
                  <a:lnTo>
                    <a:pt x="390" y="183"/>
                  </a:lnTo>
                  <a:lnTo>
                    <a:pt x="388" y="182"/>
                  </a:lnTo>
                  <a:lnTo>
                    <a:pt x="384" y="182"/>
                  </a:lnTo>
                  <a:lnTo>
                    <a:pt x="388" y="181"/>
                  </a:lnTo>
                  <a:lnTo>
                    <a:pt x="388" y="179"/>
                  </a:lnTo>
                  <a:lnTo>
                    <a:pt x="384" y="178"/>
                  </a:lnTo>
                  <a:lnTo>
                    <a:pt x="382" y="178"/>
                  </a:lnTo>
                  <a:lnTo>
                    <a:pt x="384" y="177"/>
                  </a:lnTo>
                  <a:lnTo>
                    <a:pt x="388" y="177"/>
                  </a:lnTo>
                  <a:lnTo>
                    <a:pt x="390" y="179"/>
                  </a:lnTo>
                  <a:lnTo>
                    <a:pt x="392" y="179"/>
                  </a:lnTo>
                  <a:lnTo>
                    <a:pt x="393" y="178"/>
                  </a:lnTo>
                  <a:lnTo>
                    <a:pt x="392" y="175"/>
                  </a:lnTo>
                  <a:lnTo>
                    <a:pt x="389" y="173"/>
                  </a:lnTo>
                  <a:lnTo>
                    <a:pt x="386" y="172"/>
                  </a:lnTo>
                  <a:lnTo>
                    <a:pt x="383" y="172"/>
                  </a:lnTo>
                  <a:lnTo>
                    <a:pt x="386" y="171"/>
                  </a:lnTo>
                  <a:lnTo>
                    <a:pt x="383" y="171"/>
                  </a:lnTo>
                  <a:lnTo>
                    <a:pt x="383" y="167"/>
                  </a:lnTo>
                  <a:lnTo>
                    <a:pt x="381" y="169"/>
                  </a:lnTo>
                  <a:lnTo>
                    <a:pt x="377" y="171"/>
                  </a:lnTo>
                  <a:lnTo>
                    <a:pt x="379" y="173"/>
                  </a:lnTo>
                  <a:lnTo>
                    <a:pt x="376" y="171"/>
                  </a:lnTo>
                  <a:lnTo>
                    <a:pt x="374" y="170"/>
                  </a:lnTo>
                  <a:lnTo>
                    <a:pt x="373" y="173"/>
                  </a:lnTo>
                  <a:lnTo>
                    <a:pt x="372" y="175"/>
                  </a:lnTo>
                  <a:lnTo>
                    <a:pt x="372" y="177"/>
                  </a:lnTo>
                  <a:lnTo>
                    <a:pt x="372" y="174"/>
                  </a:lnTo>
                  <a:lnTo>
                    <a:pt x="372" y="171"/>
                  </a:lnTo>
                  <a:lnTo>
                    <a:pt x="369" y="170"/>
                  </a:lnTo>
                  <a:lnTo>
                    <a:pt x="366" y="171"/>
                  </a:lnTo>
                  <a:lnTo>
                    <a:pt x="365" y="174"/>
                  </a:lnTo>
                  <a:lnTo>
                    <a:pt x="364" y="171"/>
                  </a:lnTo>
                  <a:lnTo>
                    <a:pt x="362" y="173"/>
                  </a:lnTo>
                  <a:lnTo>
                    <a:pt x="358" y="173"/>
                  </a:lnTo>
                  <a:lnTo>
                    <a:pt x="362" y="173"/>
                  </a:lnTo>
                  <a:lnTo>
                    <a:pt x="363" y="171"/>
                  </a:lnTo>
                  <a:lnTo>
                    <a:pt x="366" y="170"/>
                  </a:lnTo>
                  <a:lnTo>
                    <a:pt x="366" y="167"/>
                  </a:lnTo>
                  <a:lnTo>
                    <a:pt x="369" y="165"/>
                  </a:lnTo>
                  <a:lnTo>
                    <a:pt x="371" y="162"/>
                  </a:lnTo>
                  <a:lnTo>
                    <a:pt x="367" y="162"/>
                  </a:lnTo>
                  <a:lnTo>
                    <a:pt x="365" y="164"/>
                  </a:lnTo>
                  <a:lnTo>
                    <a:pt x="364" y="166"/>
                  </a:lnTo>
                  <a:lnTo>
                    <a:pt x="362" y="167"/>
                  </a:lnTo>
                  <a:lnTo>
                    <a:pt x="364" y="165"/>
                  </a:lnTo>
                  <a:lnTo>
                    <a:pt x="360" y="164"/>
                  </a:lnTo>
                  <a:lnTo>
                    <a:pt x="358" y="164"/>
                  </a:lnTo>
                  <a:lnTo>
                    <a:pt x="356" y="165"/>
                  </a:lnTo>
                  <a:lnTo>
                    <a:pt x="352" y="165"/>
                  </a:lnTo>
                  <a:lnTo>
                    <a:pt x="350" y="165"/>
                  </a:lnTo>
                  <a:lnTo>
                    <a:pt x="348" y="169"/>
                  </a:lnTo>
                  <a:lnTo>
                    <a:pt x="347" y="169"/>
                  </a:lnTo>
                  <a:lnTo>
                    <a:pt x="348" y="166"/>
                  </a:lnTo>
                  <a:lnTo>
                    <a:pt x="350" y="165"/>
                  </a:lnTo>
                  <a:lnTo>
                    <a:pt x="352" y="164"/>
                  </a:lnTo>
                  <a:lnTo>
                    <a:pt x="356" y="164"/>
                  </a:lnTo>
                  <a:lnTo>
                    <a:pt x="352" y="163"/>
                  </a:lnTo>
                  <a:lnTo>
                    <a:pt x="350" y="164"/>
                  </a:lnTo>
                  <a:lnTo>
                    <a:pt x="347" y="164"/>
                  </a:lnTo>
                  <a:lnTo>
                    <a:pt x="350" y="163"/>
                  </a:lnTo>
                  <a:lnTo>
                    <a:pt x="352" y="163"/>
                  </a:lnTo>
                  <a:lnTo>
                    <a:pt x="350" y="162"/>
                  </a:lnTo>
                  <a:lnTo>
                    <a:pt x="347" y="161"/>
                  </a:lnTo>
                  <a:lnTo>
                    <a:pt x="350" y="161"/>
                  </a:lnTo>
                  <a:lnTo>
                    <a:pt x="356" y="162"/>
                  </a:lnTo>
                  <a:lnTo>
                    <a:pt x="357" y="160"/>
                  </a:lnTo>
                  <a:lnTo>
                    <a:pt x="354" y="158"/>
                  </a:lnTo>
                  <a:lnTo>
                    <a:pt x="351" y="158"/>
                  </a:lnTo>
                  <a:lnTo>
                    <a:pt x="354" y="157"/>
                  </a:lnTo>
                  <a:lnTo>
                    <a:pt x="355" y="155"/>
                  </a:lnTo>
                  <a:lnTo>
                    <a:pt x="356" y="155"/>
                  </a:lnTo>
                  <a:lnTo>
                    <a:pt x="352" y="155"/>
                  </a:lnTo>
                  <a:lnTo>
                    <a:pt x="352" y="152"/>
                  </a:lnTo>
                  <a:lnTo>
                    <a:pt x="349" y="153"/>
                  </a:lnTo>
                  <a:lnTo>
                    <a:pt x="349" y="151"/>
                  </a:lnTo>
                  <a:lnTo>
                    <a:pt x="347" y="151"/>
                  </a:lnTo>
                  <a:lnTo>
                    <a:pt x="346" y="153"/>
                  </a:lnTo>
                  <a:lnTo>
                    <a:pt x="343" y="152"/>
                  </a:lnTo>
                  <a:lnTo>
                    <a:pt x="340" y="154"/>
                  </a:lnTo>
                  <a:lnTo>
                    <a:pt x="342" y="152"/>
                  </a:lnTo>
                  <a:lnTo>
                    <a:pt x="342" y="148"/>
                  </a:lnTo>
                  <a:lnTo>
                    <a:pt x="346" y="147"/>
                  </a:lnTo>
                  <a:lnTo>
                    <a:pt x="342" y="145"/>
                  </a:lnTo>
                  <a:lnTo>
                    <a:pt x="340" y="147"/>
                  </a:lnTo>
                  <a:lnTo>
                    <a:pt x="338" y="147"/>
                  </a:lnTo>
                  <a:lnTo>
                    <a:pt x="335" y="151"/>
                  </a:lnTo>
                  <a:lnTo>
                    <a:pt x="338" y="153"/>
                  </a:lnTo>
                  <a:lnTo>
                    <a:pt x="335" y="152"/>
                  </a:lnTo>
                  <a:lnTo>
                    <a:pt x="335" y="148"/>
                  </a:lnTo>
                  <a:lnTo>
                    <a:pt x="337" y="146"/>
                  </a:lnTo>
                  <a:lnTo>
                    <a:pt x="334" y="146"/>
                  </a:lnTo>
                  <a:lnTo>
                    <a:pt x="330" y="152"/>
                  </a:lnTo>
                  <a:lnTo>
                    <a:pt x="329" y="154"/>
                  </a:lnTo>
                  <a:lnTo>
                    <a:pt x="329" y="152"/>
                  </a:lnTo>
                  <a:lnTo>
                    <a:pt x="330" y="148"/>
                  </a:lnTo>
                  <a:lnTo>
                    <a:pt x="329" y="147"/>
                  </a:lnTo>
                  <a:lnTo>
                    <a:pt x="331" y="144"/>
                  </a:lnTo>
                  <a:lnTo>
                    <a:pt x="328" y="145"/>
                  </a:lnTo>
                  <a:lnTo>
                    <a:pt x="325" y="147"/>
                  </a:lnTo>
                  <a:lnTo>
                    <a:pt x="324" y="149"/>
                  </a:lnTo>
                  <a:lnTo>
                    <a:pt x="322" y="149"/>
                  </a:lnTo>
                  <a:lnTo>
                    <a:pt x="320" y="148"/>
                  </a:lnTo>
                  <a:lnTo>
                    <a:pt x="322" y="149"/>
                  </a:lnTo>
                  <a:lnTo>
                    <a:pt x="324" y="146"/>
                  </a:lnTo>
                  <a:lnTo>
                    <a:pt x="325" y="144"/>
                  </a:lnTo>
                  <a:lnTo>
                    <a:pt x="322" y="144"/>
                  </a:lnTo>
                  <a:lnTo>
                    <a:pt x="320" y="146"/>
                  </a:lnTo>
                  <a:lnTo>
                    <a:pt x="320" y="143"/>
                  </a:lnTo>
                  <a:lnTo>
                    <a:pt x="317" y="144"/>
                  </a:lnTo>
                  <a:lnTo>
                    <a:pt x="317" y="141"/>
                  </a:lnTo>
                  <a:lnTo>
                    <a:pt x="315" y="139"/>
                  </a:lnTo>
                  <a:lnTo>
                    <a:pt x="313" y="139"/>
                  </a:lnTo>
                  <a:lnTo>
                    <a:pt x="311" y="143"/>
                  </a:lnTo>
                  <a:lnTo>
                    <a:pt x="308" y="143"/>
                  </a:lnTo>
                  <a:lnTo>
                    <a:pt x="311" y="141"/>
                  </a:lnTo>
                  <a:lnTo>
                    <a:pt x="312" y="139"/>
                  </a:lnTo>
                  <a:lnTo>
                    <a:pt x="314" y="138"/>
                  </a:lnTo>
                  <a:lnTo>
                    <a:pt x="312" y="137"/>
                  </a:lnTo>
                  <a:lnTo>
                    <a:pt x="309" y="138"/>
                  </a:lnTo>
                  <a:lnTo>
                    <a:pt x="306" y="140"/>
                  </a:lnTo>
                  <a:lnTo>
                    <a:pt x="304" y="139"/>
                  </a:lnTo>
                  <a:lnTo>
                    <a:pt x="306" y="138"/>
                  </a:lnTo>
                  <a:lnTo>
                    <a:pt x="309" y="137"/>
                  </a:lnTo>
                  <a:lnTo>
                    <a:pt x="312" y="136"/>
                  </a:lnTo>
                  <a:lnTo>
                    <a:pt x="314" y="137"/>
                  </a:lnTo>
                  <a:lnTo>
                    <a:pt x="317" y="136"/>
                  </a:lnTo>
                  <a:lnTo>
                    <a:pt x="314" y="135"/>
                  </a:lnTo>
                  <a:lnTo>
                    <a:pt x="312" y="136"/>
                  </a:lnTo>
                  <a:lnTo>
                    <a:pt x="309" y="135"/>
                  </a:lnTo>
                  <a:lnTo>
                    <a:pt x="307" y="137"/>
                  </a:lnTo>
                  <a:lnTo>
                    <a:pt x="306" y="134"/>
                  </a:lnTo>
                  <a:lnTo>
                    <a:pt x="304" y="132"/>
                  </a:lnTo>
                  <a:lnTo>
                    <a:pt x="303" y="136"/>
                  </a:lnTo>
                  <a:lnTo>
                    <a:pt x="303" y="132"/>
                  </a:lnTo>
                  <a:lnTo>
                    <a:pt x="300" y="134"/>
                  </a:lnTo>
                  <a:lnTo>
                    <a:pt x="297" y="131"/>
                  </a:lnTo>
                  <a:lnTo>
                    <a:pt x="295" y="132"/>
                  </a:lnTo>
                  <a:lnTo>
                    <a:pt x="292" y="132"/>
                  </a:lnTo>
                  <a:lnTo>
                    <a:pt x="295" y="131"/>
                  </a:lnTo>
                  <a:lnTo>
                    <a:pt x="292" y="131"/>
                  </a:lnTo>
                  <a:lnTo>
                    <a:pt x="289" y="131"/>
                  </a:lnTo>
                  <a:lnTo>
                    <a:pt x="292" y="130"/>
                  </a:lnTo>
                  <a:lnTo>
                    <a:pt x="295" y="130"/>
                  </a:lnTo>
                  <a:lnTo>
                    <a:pt x="297" y="130"/>
                  </a:lnTo>
                  <a:lnTo>
                    <a:pt x="300" y="130"/>
                  </a:lnTo>
                  <a:lnTo>
                    <a:pt x="297" y="129"/>
                  </a:lnTo>
                  <a:lnTo>
                    <a:pt x="292" y="128"/>
                  </a:lnTo>
                  <a:lnTo>
                    <a:pt x="289" y="128"/>
                  </a:lnTo>
                  <a:lnTo>
                    <a:pt x="287" y="127"/>
                  </a:lnTo>
                  <a:lnTo>
                    <a:pt x="283" y="127"/>
                  </a:lnTo>
                  <a:lnTo>
                    <a:pt x="287" y="126"/>
                  </a:lnTo>
                  <a:lnTo>
                    <a:pt x="289" y="127"/>
                  </a:lnTo>
                  <a:lnTo>
                    <a:pt x="295" y="127"/>
                  </a:lnTo>
                  <a:lnTo>
                    <a:pt x="297" y="126"/>
                  </a:lnTo>
                  <a:lnTo>
                    <a:pt x="300" y="127"/>
                  </a:lnTo>
                  <a:lnTo>
                    <a:pt x="303" y="127"/>
                  </a:lnTo>
                  <a:lnTo>
                    <a:pt x="304" y="127"/>
                  </a:lnTo>
                  <a:lnTo>
                    <a:pt x="300" y="126"/>
                  </a:lnTo>
                  <a:lnTo>
                    <a:pt x="298" y="124"/>
                  </a:lnTo>
                  <a:lnTo>
                    <a:pt x="295" y="124"/>
                  </a:lnTo>
                  <a:lnTo>
                    <a:pt x="298" y="124"/>
                  </a:lnTo>
                  <a:lnTo>
                    <a:pt x="300" y="126"/>
                  </a:lnTo>
                  <a:lnTo>
                    <a:pt x="298" y="122"/>
                  </a:lnTo>
                  <a:lnTo>
                    <a:pt x="295" y="122"/>
                  </a:lnTo>
                  <a:lnTo>
                    <a:pt x="298" y="122"/>
                  </a:lnTo>
                  <a:lnTo>
                    <a:pt x="300" y="122"/>
                  </a:lnTo>
                  <a:lnTo>
                    <a:pt x="304" y="121"/>
                  </a:lnTo>
                  <a:lnTo>
                    <a:pt x="300" y="119"/>
                  </a:lnTo>
                  <a:lnTo>
                    <a:pt x="298" y="118"/>
                  </a:lnTo>
                  <a:lnTo>
                    <a:pt x="296" y="118"/>
                  </a:lnTo>
                  <a:lnTo>
                    <a:pt x="292" y="119"/>
                  </a:lnTo>
                  <a:lnTo>
                    <a:pt x="290" y="120"/>
                  </a:lnTo>
                  <a:lnTo>
                    <a:pt x="288" y="122"/>
                  </a:lnTo>
                  <a:lnTo>
                    <a:pt x="289" y="120"/>
                  </a:lnTo>
                  <a:lnTo>
                    <a:pt x="291" y="119"/>
                  </a:lnTo>
                  <a:lnTo>
                    <a:pt x="295" y="118"/>
                  </a:lnTo>
                  <a:lnTo>
                    <a:pt x="291" y="117"/>
                  </a:lnTo>
                  <a:lnTo>
                    <a:pt x="289" y="117"/>
                  </a:lnTo>
                  <a:lnTo>
                    <a:pt x="288" y="117"/>
                  </a:lnTo>
                  <a:lnTo>
                    <a:pt x="291" y="117"/>
                  </a:lnTo>
                  <a:lnTo>
                    <a:pt x="294" y="117"/>
                  </a:lnTo>
                  <a:lnTo>
                    <a:pt x="297" y="117"/>
                  </a:lnTo>
                  <a:lnTo>
                    <a:pt x="299" y="118"/>
                  </a:lnTo>
                  <a:lnTo>
                    <a:pt x="297" y="115"/>
                  </a:lnTo>
                  <a:lnTo>
                    <a:pt x="294" y="115"/>
                  </a:lnTo>
                  <a:lnTo>
                    <a:pt x="291" y="114"/>
                  </a:lnTo>
                  <a:lnTo>
                    <a:pt x="288" y="114"/>
                  </a:lnTo>
                  <a:lnTo>
                    <a:pt x="286" y="114"/>
                  </a:lnTo>
                  <a:lnTo>
                    <a:pt x="288" y="113"/>
                  </a:lnTo>
                  <a:lnTo>
                    <a:pt x="291" y="114"/>
                  </a:lnTo>
                  <a:lnTo>
                    <a:pt x="294" y="114"/>
                  </a:lnTo>
                  <a:lnTo>
                    <a:pt x="297" y="114"/>
                  </a:lnTo>
                  <a:lnTo>
                    <a:pt x="299" y="114"/>
                  </a:lnTo>
                  <a:lnTo>
                    <a:pt x="303" y="117"/>
                  </a:lnTo>
                  <a:lnTo>
                    <a:pt x="305" y="118"/>
                  </a:lnTo>
                  <a:lnTo>
                    <a:pt x="308" y="118"/>
                  </a:lnTo>
                  <a:lnTo>
                    <a:pt x="311" y="118"/>
                  </a:lnTo>
                  <a:lnTo>
                    <a:pt x="314" y="118"/>
                  </a:lnTo>
                  <a:lnTo>
                    <a:pt x="316" y="118"/>
                  </a:lnTo>
                  <a:lnTo>
                    <a:pt x="318" y="119"/>
                  </a:lnTo>
                  <a:lnTo>
                    <a:pt x="320" y="115"/>
                  </a:lnTo>
                  <a:lnTo>
                    <a:pt x="317" y="113"/>
                  </a:lnTo>
                  <a:lnTo>
                    <a:pt x="314" y="112"/>
                  </a:lnTo>
                  <a:lnTo>
                    <a:pt x="312" y="111"/>
                  </a:lnTo>
                  <a:lnTo>
                    <a:pt x="308" y="111"/>
                  </a:lnTo>
                  <a:lnTo>
                    <a:pt x="306" y="110"/>
                  </a:lnTo>
                  <a:lnTo>
                    <a:pt x="303" y="111"/>
                  </a:lnTo>
                  <a:lnTo>
                    <a:pt x="300" y="110"/>
                  </a:lnTo>
                  <a:lnTo>
                    <a:pt x="297" y="109"/>
                  </a:lnTo>
                  <a:lnTo>
                    <a:pt x="295" y="109"/>
                  </a:lnTo>
                  <a:lnTo>
                    <a:pt x="292" y="107"/>
                  </a:lnTo>
                  <a:lnTo>
                    <a:pt x="289" y="109"/>
                  </a:lnTo>
                  <a:lnTo>
                    <a:pt x="287" y="109"/>
                  </a:lnTo>
                  <a:lnTo>
                    <a:pt x="283" y="110"/>
                  </a:lnTo>
                  <a:lnTo>
                    <a:pt x="280" y="109"/>
                  </a:lnTo>
                  <a:lnTo>
                    <a:pt x="278" y="109"/>
                  </a:lnTo>
                  <a:lnTo>
                    <a:pt x="275" y="110"/>
                  </a:lnTo>
                  <a:lnTo>
                    <a:pt x="274" y="110"/>
                  </a:lnTo>
                  <a:lnTo>
                    <a:pt x="274" y="109"/>
                  </a:lnTo>
                  <a:lnTo>
                    <a:pt x="277" y="109"/>
                  </a:lnTo>
                  <a:lnTo>
                    <a:pt x="280" y="109"/>
                  </a:lnTo>
                  <a:lnTo>
                    <a:pt x="282" y="109"/>
                  </a:lnTo>
                  <a:lnTo>
                    <a:pt x="284" y="109"/>
                  </a:lnTo>
                  <a:lnTo>
                    <a:pt x="290" y="106"/>
                  </a:lnTo>
                  <a:lnTo>
                    <a:pt x="294" y="106"/>
                  </a:lnTo>
                  <a:lnTo>
                    <a:pt x="296" y="106"/>
                  </a:lnTo>
                  <a:lnTo>
                    <a:pt x="298" y="104"/>
                  </a:lnTo>
                  <a:lnTo>
                    <a:pt x="301" y="103"/>
                  </a:lnTo>
                  <a:lnTo>
                    <a:pt x="304" y="103"/>
                  </a:lnTo>
                  <a:lnTo>
                    <a:pt x="307" y="104"/>
                  </a:lnTo>
                  <a:lnTo>
                    <a:pt x="309" y="104"/>
                  </a:lnTo>
                  <a:lnTo>
                    <a:pt x="313" y="104"/>
                  </a:lnTo>
                  <a:lnTo>
                    <a:pt x="313" y="102"/>
                  </a:lnTo>
                  <a:lnTo>
                    <a:pt x="312" y="100"/>
                  </a:lnTo>
                  <a:lnTo>
                    <a:pt x="311" y="97"/>
                  </a:lnTo>
                  <a:lnTo>
                    <a:pt x="308" y="95"/>
                  </a:lnTo>
                  <a:lnTo>
                    <a:pt x="306" y="93"/>
                  </a:lnTo>
                  <a:lnTo>
                    <a:pt x="303" y="90"/>
                  </a:lnTo>
                  <a:lnTo>
                    <a:pt x="300" y="89"/>
                  </a:lnTo>
                  <a:lnTo>
                    <a:pt x="297" y="92"/>
                  </a:lnTo>
                  <a:lnTo>
                    <a:pt x="299" y="95"/>
                  </a:lnTo>
                  <a:lnTo>
                    <a:pt x="296" y="96"/>
                  </a:lnTo>
                  <a:lnTo>
                    <a:pt x="294" y="97"/>
                  </a:lnTo>
                  <a:lnTo>
                    <a:pt x="290" y="98"/>
                  </a:lnTo>
                  <a:lnTo>
                    <a:pt x="288" y="100"/>
                  </a:lnTo>
                  <a:lnTo>
                    <a:pt x="284" y="101"/>
                  </a:lnTo>
                  <a:lnTo>
                    <a:pt x="282" y="103"/>
                  </a:lnTo>
                  <a:lnTo>
                    <a:pt x="280" y="102"/>
                  </a:lnTo>
                  <a:lnTo>
                    <a:pt x="277" y="103"/>
                  </a:lnTo>
                  <a:lnTo>
                    <a:pt x="274" y="105"/>
                  </a:lnTo>
                  <a:lnTo>
                    <a:pt x="274" y="107"/>
                  </a:lnTo>
                  <a:lnTo>
                    <a:pt x="274" y="106"/>
                  </a:lnTo>
                  <a:lnTo>
                    <a:pt x="275" y="103"/>
                  </a:lnTo>
                  <a:lnTo>
                    <a:pt x="279" y="102"/>
                  </a:lnTo>
                  <a:lnTo>
                    <a:pt x="281" y="102"/>
                  </a:lnTo>
                  <a:lnTo>
                    <a:pt x="284" y="100"/>
                  </a:lnTo>
                  <a:lnTo>
                    <a:pt x="287" y="98"/>
                  </a:lnTo>
                  <a:lnTo>
                    <a:pt x="288" y="97"/>
                  </a:lnTo>
                  <a:lnTo>
                    <a:pt x="291" y="96"/>
                  </a:lnTo>
                  <a:lnTo>
                    <a:pt x="292" y="94"/>
                  </a:lnTo>
                  <a:lnTo>
                    <a:pt x="290" y="93"/>
                  </a:lnTo>
                  <a:lnTo>
                    <a:pt x="287" y="93"/>
                  </a:lnTo>
                  <a:lnTo>
                    <a:pt x="284" y="93"/>
                  </a:lnTo>
                  <a:lnTo>
                    <a:pt x="281" y="94"/>
                  </a:lnTo>
                  <a:lnTo>
                    <a:pt x="279" y="94"/>
                  </a:lnTo>
                  <a:lnTo>
                    <a:pt x="277" y="97"/>
                  </a:lnTo>
                  <a:lnTo>
                    <a:pt x="278" y="97"/>
                  </a:lnTo>
                  <a:lnTo>
                    <a:pt x="274" y="98"/>
                  </a:lnTo>
                  <a:lnTo>
                    <a:pt x="274" y="98"/>
                  </a:lnTo>
                  <a:lnTo>
                    <a:pt x="269" y="102"/>
                  </a:lnTo>
                  <a:lnTo>
                    <a:pt x="271" y="98"/>
                  </a:lnTo>
                  <a:lnTo>
                    <a:pt x="274" y="98"/>
                  </a:lnTo>
                  <a:lnTo>
                    <a:pt x="277" y="97"/>
                  </a:lnTo>
                  <a:lnTo>
                    <a:pt x="274" y="96"/>
                  </a:lnTo>
                  <a:lnTo>
                    <a:pt x="274" y="96"/>
                  </a:lnTo>
                  <a:lnTo>
                    <a:pt x="277" y="94"/>
                  </a:lnTo>
                  <a:lnTo>
                    <a:pt x="280" y="93"/>
                  </a:lnTo>
                  <a:lnTo>
                    <a:pt x="282" y="92"/>
                  </a:lnTo>
                  <a:lnTo>
                    <a:pt x="288" y="90"/>
                  </a:lnTo>
                  <a:lnTo>
                    <a:pt x="291" y="90"/>
                  </a:lnTo>
                  <a:lnTo>
                    <a:pt x="292" y="87"/>
                  </a:lnTo>
                  <a:lnTo>
                    <a:pt x="295" y="88"/>
                  </a:lnTo>
                  <a:lnTo>
                    <a:pt x="297" y="86"/>
                  </a:lnTo>
                  <a:lnTo>
                    <a:pt x="296" y="83"/>
                  </a:lnTo>
                  <a:lnTo>
                    <a:pt x="290" y="81"/>
                  </a:lnTo>
                  <a:lnTo>
                    <a:pt x="288" y="80"/>
                  </a:lnTo>
                  <a:lnTo>
                    <a:pt x="286" y="79"/>
                  </a:lnTo>
                  <a:lnTo>
                    <a:pt x="282" y="78"/>
                  </a:lnTo>
                  <a:lnTo>
                    <a:pt x="280" y="79"/>
                  </a:lnTo>
                  <a:lnTo>
                    <a:pt x="277" y="80"/>
                  </a:lnTo>
                  <a:lnTo>
                    <a:pt x="274" y="83"/>
                  </a:lnTo>
                  <a:lnTo>
                    <a:pt x="271" y="83"/>
                  </a:lnTo>
                  <a:lnTo>
                    <a:pt x="269" y="83"/>
                  </a:lnTo>
                  <a:lnTo>
                    <a:pt x="270" y="86"/>
                  </a:lnTo>
                  <a:lnTo>
                    <a:pt x="267" y="83"/>
                  </a:lnTo>
                  <a:lnTo>
                    <a:pt x="270" y="83"/>
                  </a:lnTo>
                  <a:lnTo>
                    <a:pt x="273" y="80"/>
                  </a:lnTo>
                  <a:lnTo>
                    <a:pt x="274" y="80"/>
                  </a:lnTo>
                  <a:lnTo>
                    <a:pt x="277" y="78"/>
                  </a:lnTo>
                  <a:lnTo>
                    <a:pt x="274" y="77"/>
                  </a:lnTo>
                  <a:lnTo>
                    <a:pt x="271" y="78"/>
                  </a:lnTo>
                  <a:lnTo>
                    <a:pt x="269" y="78"/>
                  </a:lnTo>
                  <a:lnTo>
                    <a:pt x="265" y="79"/>
                  </a:lnTo>
                  <a:lnTo>
                    <a:pt x="263" y="81"/>
                  </a:lnTo>
                  <a:lnTo>
                    <a:pt x="261" y="83"/>
                  </a:lnTo>
                  <a:lnTo>
                    <a:pt x="260" y="85"/>
                  </a:lnTo>
                  <a:lnTo>
                    <a:pt x="258" y="87"/>
                  </a:lnTo>
                  <a:lnTo>
                    <a:pt x="257" y="90"/>
                  </a:lnTo>
                  <a:lnTo>
                    <a:pt x="256" y="93"/>
                  </a:lnTo>
                  <a:lnTo>
                    <a:pt x="255" y="95"/>
                  </a:lnTo>
                  <a:lnTo>
                    <a:pt x="256" y="93"/>
                  </a:lnTo>
                  <a:lnTo>
                    <a:pt x="256" y="89"/>
                  </a:lnTo>
                  <a:lnTo>
                    <a:pt x="257" y="87"/>
                  </a:lnTo>
                  <a:lnTo>
                    <a:pt x="258" y="85"/>
                  </a:lnTo>
                  <a:lnTo>
                    <a:pt x="255" y="84"/>
                  </a:lnTo>
                  <a:lnTo>
                    <a:pt x="253" y="86"/>
                  </a:lnTo>
                  <a:lnTo>
                    <a:pt x="252" y="88"/>
                  </a:lnTo>
                  <a:lnTo>
                    <a:pt x="249" y="90"/>
                  </a:lnTo>
                  <a:lnTo>
                    <a:pt x="251" y="87"/>
                  </a:lnTo>
                  <a:lnTo>
                    <a:pt x="247" y="87"/>
                  </a:lnTo>
                  <a:lnTo>
                    <a:pt x="251" y="87"/>
                  </a:lnTo>
                  <a:lnTo>
                    <a:pt x="253" y="84"/>
                  </a:lnTo>
                  <a:lnTo>
                    <a:pt x="255" y="83"/>
                  </a:lnTo>
                  <a:lnTo>
                    <a:pt x="258" y="84"/>
                  </a:lnTo>
                  <a:lnTo>
                    <a:pt x="261" y="81"/>
                  </a:lnTo>
                  <a:lnTo>
                    <a:pt x="263" y="79"/>
                  </a:lnTo>
                  <a:lnTo>
                    <a:pt x="265" y="77"/>
                  </a:lnTo>
                  <a:lnTo>
                    <a:pt x="266" y="73"/>
                  </a:lnTo>
                  <a:lnTo>
                    <a:pt x="265" y="71"/>
                  </a:lnTo>
                  <a:lnTo>
                    <a:pt x="263" y="70"/>
                  </a:lnTo>
                  <a:lnTo>
                    <a:pt x="261" y="71"/>
                  </a:lnTo>
                  <a:lnTo>
                    <a:pt x="257" y="72"/>
                  </a:lnTo>
                  <a:lnTo>
                    <a:pt x="257" y="76"/>
                  </a:lnTo>
                  <a:lnTo>
                    <a:pt x="254" y="76"/>
                  </a:lnTo>
                  <a:lnTo>
                    <a:pt x="252" y="77"/>
                  </a:lnTo>
                  <a:lnTo>
                    <a:pt x="248" y="78"/>
                  </a:lnTo>
                  <a:lnTo>
                    <a:pt x="246" y="78"/>
                  </a:lnTo>
                  <a:lnTo>
                    <a:pt x="243" y="80"/>
                  </a:lnTo>
                  <a:lnTo>
                    <a:pt x="240" y="83"/>
                  </a:lnTo>
                  <a:lnTo>
                    <a:pt x="238" y="83"/>
                  </a:lnTo>
                  <a:lnTo>
                    <a:pt x="240" y="81"/>
                  </a:lnTo>
                  <a:lnTo>
                    <a:pt x="243" y="78"/>
                  </a:lnTo>
                  <a:lnTo>
                    <a:pt x="240" y="77"/>
                  </a:lnTo>
                  <a:lnTo>
                    <a:pt x="238" y="78"/>
                  </a:lnTo>
                  <a:lnTo>
                    <a:pt x="240" y="77"/>
                  </a:lnTo>
                  <a:lnTo>
                    <a:pt x="244" y="73"/>
                  </a:lnTo>
                  <a:lnTo>
                    <a:pt x="246" y="71"/>
                  </a:lnTo>
                  <a:lnTo>
                    <a:pt x="248" y="70"/>
                  </a:lnTo>
                  <a:lnTo>
                    <a:pt x="251" y="71"/>
                  </a:lnTo>
                  <a:lnTo>
                    <a:pt x="254" y="71"/>
                  </a:lnTo>
                  <a:lnTo>
                    <a:pt x="256" y="69"/>
                  </a:lnTo>
                  <a:lnTo>
                    <a:pt x="258" y="67"/>
                  </a:lnTo>
                  <a:lnTo>
                    <a:pt x="257" y="64"/>
                  </a:lnTo>
                  <a:lnTo>
                    <a:pt x="254" y="61"/>
                  </a:lnTo>
                  <a:lnTo>
                    <a:pt x="252" y="60"/>
                  </a:lnTo>
                  <a:lnTo>
                    <a:pt x="248" y="59"/>
                  </a:lnTo>
                  <a:lnTo>
                    <a:pt x="246" y="59"/>
                  </a:lnTo>
                  <a:lnTo>
                    <a:pt x="244" y="58"/>
                  </a:lnTo>
                  <a:lnTo>
                    <a:pt x="240" y="57"/>
                  </a:lnTo>
                  <a:lnTo>
                    <a:pt x="238" y="59"/>
                  </a:lnTo>
                  <a:lnTo>
                    <a:pt x="236" y="60"/>
                  </a:lnTo>
                  <a:lnTo>
                    <a:pt x="234" y="63"/>
                  </a:lnTo>
                  <a:lnTo>
                    <a:pt x="234" y="66"/>
                  </a:lnTo>
                  <a:lnTo>
                    <a:pt x="231" y="68"/>
                  </a:lnTo>
                  <a:lnTo>
                    <a:pt x="230" y="70"/>
                  </a:lnTo>
                  <a:lnTo>
                    <a:pt x="228" y="73"/>
                  </a:lnTo>
                  <a:lnTo>
                    <a:pt x="229" y="70"/>
                  </a:lnTo>
                  <a:lnTo>
                    <a:pt x="229" y="68"/>
                  </a:lnTo>
                  <a:lnTo>
                    <a:pt x="232" y="67"/>
                  </a:lnTo>
                  <a:lnTo>
                    <a:pt x="229" y="64"/>
                  </a:lnTo>
                  <a:lnTo>
                    <a:pt x="227" y="66"/>
                  </a:lnTo>
                  <a:lnTo>
                    <a:pt x="224" y="68"/>
                  </a:lnTo>
                  <a:lnTo>
                    <a:pt x="223" y="71"/>
                  </a:lnTo>
                  <a:lnTo>
                    <a:pt x="221" y="71"/>
                  </a:lnTo>
                  <a:lnTo>
                    <a:pt x="223" y="69"/>
                  </a:lnTo>
                  <a:lnTo>
                    <a:pt x="224" y="66"/>
                  </a:lnTo>
                  <a:lnTo>
                    <a:pt x="227" y="63"/>
                  </a:lnTo>
                  <a:lnTo>
                    <a:pt x="224" y="61"/>
                  </a:lnTo>
                  <a:lnTo>
                    <a:pt x="224" y="58"/>
                  </a:lnTo>
                  <a:lnTo>
                    <a:pt x="221" y="60"/>
                  </a:lnTo>
                  <a:lnTo>
                    <a:pt x="220" y="62"/>
                  </a:lnTo>
                  <a:lnTo>
                    <a:pt x="219" y="64"/>
                  </a:lnTo>
                  <a:lnTo>
                    <a:pt x="217" y="68"/>
                  </a:lnTo>
                  <a:lnTo>
                    <a:pt x="218" y="64"/>
                  </a:lnTo>
                  <a:lnTo>
                    <a:pt x="219" y="62"/>
                  </a:lnTo>
                  <a:lnTo>
                    <a:pt x="217" y="62"/>
                  </a:lnTo>
                  <a:lnTo>
                    <a:pt x="219" y="61"/>
                  </a:lnTo>
                  <a:lnTo>
                    <a:pt x="220" y="59"/>
                  </a:lnTo>
                  <a:lnTo>
                    <a:pt x="222" y="57"/>
                  </a:lnTo>
                  <a:lnTo>
                    <a:pt x="223" y="53"/>
                  </a:lnTo>
                  <a:lnTo>
                    <a:pt x="220" y="53"/>
                  </a:lnTo>
                  <a:lnTo>
                    <a:pt x="218" y="57"/>
                  </a:lnTo>
                  <a:lnTo>
                    <a:pt x="218" y="59"/>
                  </a:lnTo>
                  <a:lnTo>
                    <a:pt x="218" y="57"/>
                  </a:lnTo>
                  <a:lnTo>
                    <a:pt x="214" y="55"/>
                  </a:lnTo>
                  <a:lnTo>
                    <a:pt x="212" y="57"/>
                  </a:lnTo>
                  <a:lnTo>
                    <a:pt x="210" y="60"/>
                  </a:lnTo>
                  <a:lnTo>
                    <a:pt x="211" y="62"/>
                  </a:lnTo>
                  <a:lnTo>
                    <a:pt x="209" y="66"/>
                  </a:lnTo>
                  <a:lnTo>
                    <a:pt x="206" y="68"/>
                  </a:lnTo>
                  <a:lnTo>
                    <a:pt x="209" y="64"/>
                  </a:lnTo>
                  <a:lnTo>
                    <a:pt x="209" y="62"/>
                  </a:lnTo>
                  <a:lnTo>
                    <a:pt x="206" y="60"/>
                  </a:lnTo>
                  <a:lnTo>
                    <a:pt x="205" y="60"/>
                  </a:lnTo>
                  <a:lnTo>
                    <a:pt x="209" y="59"/>
                  </a:lnTo>
                  <a:lnTo>
                    <a:pt x="211" y="57"/>
                  </a:lnTo>
                  <a:lnTo>
                    <a:pt x="209" y="57"/>
                  </a:lnTo>
                  <a:lnTo>
                    <a:pt x="205" y="58"/>
                  </a:lnTo>
                  <a:lnTo>
                    <a:pt x="203" y="59"/>
                  </a:lnTo>
                  <a:lnTo>
                    <a:pt x="205" y="57"/>
                  </a:lnTo>
                  <a:lnTo>
                    <a:pt x="203" y="55"/>
                  </a:lnTo>
                  <a:lnTo>
                    <a:pt x="205" y="55"/>
                  </a:lnTo>
                  <a:lnTo>
                    <a:pt x="209" y="54"/>
                  </a:lnTo>
                  <a:lnTo>
                    <a:pt x="211" y="53"/>
                  </a:lnTo>
                  <a:lnTo>
                    <a:pt x="213" y="52"/>
                  </a:lnTo>
                  <a:lnTo>
                    <a:pt x="217" y="52"/>
                  </a:lnTo>
                  <a:lnTo>
                    <a:pt x="218" y="49"/>
                  </a:lnTo>
                  <a:lnTo>
                    <a:pt x="217" y="46"/>
                  </a:lnTo>
                  <a:lnTo>
                    <a:pt x="213" y="45"/>
                  </a:lnTo>
                  <a:lnTo>
                    <a:pt x="211" y="45"/>
                  </a:lnTo>
                  <a:lnTo>
                    <a:pt x="209" y="45"/>
                  </a:lnTo>
                  <a:lnTo>
                    <a:pt x="205" y="44"/>
                  </a:lnTo>
                  <a:lnTo>
                    <a:pt x="203" y="47"/>
                  </a:lnTo>
                  <a:lnTo>
                    <a:pt x="201" y="47"/>
                  </a:lnTo>
                  <a:lnTo>
                    <a:pt x="197" y="49"/>
                  </a:lnTo>
                  <a:lnTo>
                    <a:pt x="197" y="52"/>
                  </a:lnTo>
                  <a:lnTo>
                    <a:pt x="195" y="54"/>
                  </a:lnTo>
                  <a:lnTo>
                    <a:pt x="192" y="55"/>
                  </a:lnTo>
                  <a:lnTo>
                    <a:pt x="195" y="53"/>
                  </a:lnTo>
                  <a:lnTo>
                    <a:pt x="196" y="51"/>
                  </a:lnTo>
                  <a:lnTo>
                    <a:pt x="197" y="47"/>
                  </a:lnTo>
                  <a:lnTo>
                    <a:pt x="201" y="45"/>
                  </a:lnTo>
                  <a:lnTo>
                    <a:pt x="197" y="44"/>
                  </a:lnTo>
                  <a:lnTo>
                    <a:pt x="195" y="45"/>
                  </a:lnTo>
                  <a:lnTo>
                    <a:pt x="192" y="46"/>
                  </a:lnTo>
                  <a:lnTo>
                    <a:pt x="189" y="49"/>
                  </a:lnTo>
                  <a:lnTo>
                    <a:pt x="187" y="51"/>
                  </a:lnTo>
                  <a:lnTo>
                    <a:pt x="189" y="47"/>
                  </a:lnTo>
                  <a:lnTo>
                    <a:pt x="192" y="45"/>
                  </a:lnTo>
                  <a:lnTo>
                    <a:pt x="195" y="44"/>
                  </a:lnTo>
                  <a:lnTo>
                    <a:pt x="197" y="44"/>
                  </a:lnTo>
                  <a:lnTo>
                    <a:pt x="201" y="44"/>
                  </a:lnTo>
                  <a:lnTo>
                    <a:pt x="203" y="44"/>
                  </a:lnTo>
                  <a:lnTo>
                    <a:pt x="205" y="42"/>
                  </a:lnTo>
                  <a:lnTo>
                    <a:pt x="205" y="38"/>
                  </a:lnTo>
                  <a:lnTo>
                    <a:pt x="203" y="36"/>
                  </a:lnTo>
                  <a:lnTo>
                    <a:pt x="201" y="35"/>
                  </a:lnTo>
                  <a:lnTo>
                    <a:pt x="197" y="34"/>
                  </a:lnTo>
                  <a:lnTo>
                    <a:pt x="195" y="33"/>
                  </a:lnTo>
                  <a:lnTo>
                    <a:pt x="192" y="33"/>
                  </a:lnTo>
                  <a:lnTo>
                    <a:pt x="192" y="35"/>
                  </a:lnTo>
                  <a:lnTo>
                    <a:pt x="189" y="33"/>
                  </a:lnTo>
                  <a:lnTo>
                    <a:pt x="187" y="32"/>
                  </a:lnTo>
                  <a:lnTo>
                    <a:pt x="184" y="32"/>
                  </a:lnTo>
                  <a:lnTo>
                    <a:pt x="181" y="29"/>
                  </a:lnTo>
                  <a:lnTo>
                    <a:pt x="178" y="28"/>
                  </a:lnTo>
                  <a:lnTo>
                    <a:pt x="173" y="28"/>
                  </a:lnTo>
                  <a:lnTo>
                    <a:pt x="170" y="28"/>
                  </a:lnTo>
                  <a:lnTo>
                    <a:pt x="168" y="29"/>
                  </a:lnTo>
                  <a:lnTo>
                    <a:pt x="164" y="29"/>
                  </a:lnTo>
                  <a:lnTo>
                    <a:pt x="162" y="30"/>
                  </a:lnTo>
                  <a:lnTo>
                    <a:pt x="159" y="33"/>
                  </a:lnTo>
                  <a:lnTo>
                    <a:pt x="156" y="35"/>
                  </a:lnTo>
                  <a:lnTo>
                    <a:pt x="159" y="38"/>
                  </a:lnTo>
                  <a:lnTo>
                    <a:pt x="162" y="38"/>
                  </a:lnTo>
                  <a:lnTo>
                    <a:pt x="164" y="40"/>
                  </a:lnTo>
                  <a:lnTo>
                    <a:pt x="167" y="41"/>
                  </a:lnTo>
                  <a:lnTo>
                    <a:pt x="170" y="42"/>
                  </a:lnTo>
                  <a:lnTo>
                    <a:pt x="172" y="43"/>
                  </a:lnTo>
                  <a:lnTo>
                    <a:pt x="176" y="43"/>
                  </a:lnTo>
                  <a:lnTo>
                    <a:pt x="178" y="44"/>
                  </a:lnTo>
                  <a:lnTo>
                    <a:pt x="176" y="44"/>
                  </a:lnTo>
                  <a:lnTo>
                    <a:pt x="173" y="43"/>
                  </a:lnTo>
                  <a:lnTo>
                    <a:pt x="171" y="43"/>
                  </a:lnTo>
                  <a:lnTo>
                    <a:pt x="168" y="42"/>
                  </a:lnTo>
                  <a:lnTo>
                    <a:pt x="166" y="41"/>
                  </a:lnTo>
                  <a:lnTo>
                    <a:pt x="162" y="41"/>
                  </a:lnTo>
                  <a:lnTo>
                    <a:pt x="160" y="40"/>
                  </a:lnTo>
                  <a:lnTo>
                    <a:pt x="159" y="42"/>
                  </a:lnTo>
                  <a:lnTo>
                    <a:pt x="158" y="40"/>
                  </a:lnTo>
                  <a:lnTo>
                    <a:pt x="154" y="40"/>
                  </a:lnTo>
                  <a:lnTo>
                    <a:pt x="152" y="42"/>
                  </a:lnTo>
                  <a:lnTo>
                    <a:pt x="155" y="44"/>
                  </a:lnTo>
                  <a:lnTo>
                    <a:pt x="159" y="44"/>
                  </a:lnTo>
                  <a:lnTo>
                    <a:pt x="160" y="47"/>
                  </a:lnTo>
                  <a:lnTo>
                    <a:pt x="162" y="49"/>
                  </a:lnTo>
                  <a:lnTo>
                    <a:pt x="166" y="51"/>
                  </a:lnTo>
                  <a:lnTo>
                    <a:pt x="168" y="52"/>
                  </a:lnTo>
                  <a:lnTo>
                    <a:pt x="166" y="52"/>
                  </a:lnTo>
                  <a:lnTo>
                    <a:pt x="163" y="50"/>
                  </a:lnTo>
                  <a:lnTo>
                    <a:pt x="160" y="50"/>
                  </a:lnTo>
                  <a:lnTo>
                    <a:pt x="162" y="52"/>
                  </a:lnTo>
                  <a:lnTo>
                    <a:pt x="166" y="53"/>
                  </a:lnTo>
                  <a:lnTo>
                    <a:pt x="162" y="52"/>
                  </a:lnTo>
                  <a:lnTo>
                    <a:pt x="162" y="52"/>
                  </a:lnTo>
                  <a:lnTo>
                    <a:pt x="160" y="50"/>
                  </a:lnTo>
                  <a:lnTo>
                    <a:pt x="159" y="47"/>
                  </a:lnTo>
                  <a:lnTo>
                    <a:pt x="156" y="44"/>
                  </a:lnTo>
                  <a:lnTo>
                    <a:pt x="153" y="44"/>
                  </a:lnTo>
                  <a:lnTo>
                    <a:pt x="152" y="46"/>
                  </a:lnTo>
                  <a:lnTo>
                    <a:pt x="155" y="49"/>
                  </a:lnTo>
                  <a:lnTo>
                    <a:pt x="158" y="51"/>
                  </a:lnTo>
                  <a:lnTo>
                    <a:pt x="154" y="50"/>
                  </a:lnTo>
                  <a:lnTo>
                    <a:pt x="152" y="49"/>
                  </a:lnTo>
                  <a:lnTo>
                    <a:pt x="149" y="49"/>
                  </a:lnTo>
                  <a:lnTo>
                    <a:pt x="150" y="46"/>
                  </a:lnTo>
                  <a:lnTo>
                    <a:pt x="151" y="43"/>
                  </a:lnTo>
                  <a:lnTo>
                    <a:pt x="152" y="41"/>
                  </a:lnTo>
                  <a:lnTo>
                    <a:pt x="149" y="38"/>
                  </a:lnTo>
                  <a:lnTo>
                    <a:pt x="146" y="37"/>
                  </a:lnTo>
                  <a:lnTo>
                    <a:pt x="144" y="40"/>
                  </a:lnTo>
                  <a:lnTo>
                    <a:pt x="141" y="42"/>
                  </a:lnTo>
                  <a:lnTo>
                    <a:pt x="143" y="38"/>
                  </a:lnTo>
                  <a:lnTo>
                    <a:pt x="141" y="36"/>
                  </a:lnTo>
                  <a:lnTo>
                    <a:pt x="138" y="37"/>
                  </a:lnTo>
                  <a:lnTo>
                    <a:pt x="137" y="37"/>
                  </a:lnTo>
                  <a:lnTo>
                    <a:pt x="135" y="40"/>
                  </a:lnTo>
                  <a:lnTo>
                    <a:pt x="137" y="42"/>
                  </a:lnTo>
                  <a:lnTo>
                    <a:pt x="139" y="44"/>
                  </a:lnTo>
                  <a:lnTo>
                    <a:pt x="137" y="43"/>
                  </a:lnTo>
                  <a:lnTo>
                    <a:pt x="137" y="43"/>
                  </a:lnTo>
                  <a:lnTo>
                    <a:pt x="135" y="41"/>
                  </a:lnTo>
                  <a:lnTo>
                    <a:pt x="133" y="43"/>
                  </a:lnTo>
                  <a:lnTo>
                    <a:pt x="133" y="45"/>
                  </a:lnTo>
                  <a:lnTo>
                    <a:pt x="129" y="47"/>
                  </a:lnTo>
                  <a:lnTo>
                    <a:pt x="127" y="47"/>
                  </a:lnTo>
                  <a:lnTo>
                    <a:pt x="124" y="51"/>
                  </a:lnTo>
                  <a:lnTo>
                    <a:pt x="126" y="47"/>
                  </a:lnTo>
                  <a:lnTo>
                    <a:pt x="123" y="46"/>
                  </a:lnTo>
                  <a:lnTo>
                    <a:pt x="126" y="45"/>
                  </a:lnTo>
                  <a:lnTo>
                    <a:pt x="128" y="46"/>
                  </a:lnTo>
                  <a:lnTo>
                    <a:pt x="126" y="44"/>
                  </a:lnTo>
                  <a:lnTo>
                    <a:pt x="126" y="41"/>
                  </a:lnTo>
                  <a:lnTo>
                    <a:pt x="128" y="38"/>
                  </a:lnTo>
                  <a:lnTo>
                    <a:pt x="130" y="36"/>
                  </a:lnTo>
                  <a:lnTo>
                    <a:pt x="127" y="35"/>
                  </a:lnTo>
                  <a:lnTo>
                    <a:pt x="125" y="37"/>
                  </a:lnTo>
                  <a:lnTo>
                    <a:pt x="123" y="40"/>
                  </a:lnTo>
                  <a:lnTo>
                    <a:pt x="119" y="42"/>
                  </a:lnTo>
                  <a:lnTo>
                    <a:pt x="123" y="38"/>
                  </a:lnTo>
                  <a:lnTo>
                    <a:pt x="125" y="36"/>
                  </a:lnTo>
                  <a:lnTo>
                    <a:pt x="127" y="34"/>
                  </a:lnTo>
                  <a:lnTo>
                    <a:pt x="130" y="33"/>
                  </a:lnTo>
                  <a:lnTo>
                    <a:pt x="132" y="30"/>
                  </a:lnTo>
                  <a:lnTo>
                    <a:pt x="133" y="27"/>
                  </a:lnTo>
                  <a:lnTo>
                    <a:pt x="130" y="26"/>
                  </a:lnTo>
                  <a:lnTo>
                    <a:pt x="128" y="24"/>
                  </a:lnTo>
                  <a:lnTo>
                    <a:pt x="129" y="21"/>
                  </a:lnTo>
                  <a:lnTo>
                    <a:pt x="129" y="18"/>
                  </a:lnTo>
                  <a:lnTo>
                    <a:pt x="126" y="17"/>
                  </a:lnTo>
                  <a:lnTo>
                    <a:pt x="124" y="16"/>
                  </a:lnTo>
                  <a:lnTo>
                    <a:pt x="120" y="15"/>
                  </a:lnTo>
                  <a:lnTo>
                    <a:pt x="121" y="12"/>
                  </a:lnTo>
                  <a:lnTo>
                    <a:pt x="120" y="9"/>
                  </a:lnTo>
                  <a:lnTo>
                    <a:pt x="119" y="7"/>
                  </a:lnTo>
                  <a:lnTo>
                    <a:pt x="117" y="4"/>
                  </a:lnTo>
                  <a:lnTo>
                    <a:pt x="115" y="3"/>
                  </a:lnTo>
                  <a:lnTo>
                    <a:pt x="111" y="3"/>
                  </a:lnTo>
                  <a:lnTo>
                    <a:pt x="109" y="2"/>
                  </a:lnTo>
                  <a:lnTo>
                    <a:pt x="106" y="3"/>
                  </a:lnTo>
                  <a:lnTo>
                    <a:pt x="103" y="3"/>
                  </a:lnTo>
                  <a:lnTo>
                    <a:pt x="100" y="2"/>
                  </a:lnTo>
                  <a:lnTo>
                    <a:pt x="98" y="3"/>
                  </a:lnTo>
                  <a:lnTo>
                    <a:pt x="95" y="4"/>
                  </a:lnTo>
                  <a:lnTo>
                    <a:pt x="92" y="4"/>
                  </a:lnTo>
                  <a:lnTo>
                    <a:pt x="90" y="6"/>
                  </a:lnTo>
                  <a:lnTo>
                    <a:pt x="86" y="7"/>
                  </a:lnTo>
                  <a:lnTo>
                    <a:pt x="84" y="8"/>
                  </a:lnTo>
                  <a:lnTo>
                    <a:pt x="86" y="10"/>
                  </a:lnTo>
                  <a:lnTo>
                    <a:pt x="87" y="12"/>
                  </a:lnTo>
                  <a:lnTo>
                    <a:pt x="84" y="10"/>
                  </a:lnTo>
                  <a:lnTo>
                    <a:pt x="82" y="10"/>
                  </a:lnTo>
                  <a:lnTo>
                    <a:pt x="78" y="10"/>
                  </a:lnTo>
                  <a:lnTo>
                    <a:pt x="76" y="10"/>
                  </a:lnTo>
                  <a:lnTo>
                    <a:pt x="74" y="13"/>
                  </a:lnTo>
                  <a:lnTo>
                    <a:pt x="77" y="16"/>
                  </a:lnTo>
                  <a:lnTo>
                    <a:pt x="74" y="15"/>
                  </a:lnTo>
                  <a:lnTo>
                    <a:pt x="72" y="11"/>
                  </a:lnTo>
                  <a:lnTo>
                    <a:pt x="68" y="12"/>
                  </a:lnTo>
                  <a:lnTo>
                    <a:pt x="66" y="16"/>
                  </a:lnTo>
                  <a:lnTo>
                    <a:pt x="69" y="17"/>
                  </a:lnTo>
                  <a:lnTo>
                    <a:pt x="72" y="18"/>
                  </a:lnTo>
                  <a:lnTo>
                    <a:pt x="75" y="19"/>
                  </a:lnTo>
                  <a:lnTo>
                    <a:pt x="77" y="19"/>
                  </a:lnTo>
                  <a:lnTo>
                    <a:pt x="81" y="20"/>
                  </a:lnTo>
                  <a:lnTo>
                    <a:pt x="83" y="20"/>
                  </a:lnTo>
                  <a:lnTo>
                    <a:pt x="86" y="21"/>
                  </a:lnTo>
                  <a:lnTo>
                    <a:pt x="83" y="21"/>
                  </a:lnTo>
                  <a:lnTo>
                    <a:pt x="79" y="21"/>
                  </a:lnTo>
                  <a:lnTo>
                    <a:pt x="77" y="20"/>
                  </a:lnTo>
                  <a:lnTo>
                    <a:pt x="74" y="20"/>
                  </a:lnTo>
                  <a:lnTo>
                    <a:pt x="72" y="19"/>
                  </a:lnTo>
                  <a:lnTo>
                    <a:pt x="69" y="19"/>
                  </a:lnTo>
                  <a:lnTo>
                    <a:pt x="66" y="18"/>
                  </a:lnTo>
                  <a:lnTo>
                    <a:pt x="64" y="18"/>
                  </a:lnTo>
                  <a:lnTo>
                    <a:pt x="61" y="21"/>
                  </a:lnTo>
                  <a:lnTo>
                    <a:pt x="65" y="21"/>
                  </a:lnTo>
                  <a:lnTo>
                    <a:pt x="67" y="21"/>
                  </a:lnTo>
                  <a:lnTo>
                    <a:pt x="69" y="23"/>
                  </a:lnTo>
                  <a:lnTo>
                    <a:pt x="73" y="25"/>
                  </a:lnTo>
                  <a:lnTo>
                    <a:pt x="75" y="25"/>
                  </a:lnTo>
                  <a:lnTo>
                    <a:pt x="78" y="26"/>
                  </a:lnTo>
                  <a:lnTo>
                    <a:pt x="81" y="27"/>
                  </a:lnTo>
                  <a:lnTo>
                    <a:pt x="78" y="27"/>
                  </a:lnTo>
                  <a:lnTo>
                    <a:pt x="75" y="26"/>
                  </a:lnTo>
                  <a:lnTo>
                    <a:pt x="73" y="25"/>
                  </a:lnTo>
                  <a:lnTo>
                    <a:pt x="69" y="25"/>
                  </a:lnTo>
                  <a:lnTo>
                    <a:pt x="67" y="24"/>
                  </a:lnTo>
                  <a:lnTo>
                    <a:pt x="65" y="23"/>
                  </a:lnTo>
                  <a:lnTo>
                    <a:pt x="61" y="23"/>
                  </a:lnTo>
                  <a:lnTo>
                    <a:pt x="60" y="25"/>
                  </a:lnTo>
                  <a:lnTo>
                    <a:pt x="59" y="28"/>
                  </a:lnTo>
                  <a:lnTo>
                    <a:pt x="59" y="30"/>
                  </a:lnTo>
                  <a:lnTo>
                    <a:pt x="61" y="33"/>
                  </a:lnTo>
                  <a:lnTo>
                    <a:pt x="61" y="35"/>
                  </a:lnTo>
                  <a:lnTo>
                    <a:pt x="64" y="37"/>
                  </a:lnTo>
                  <a:lnTo>
                    <a:pt x="67" y="37"/>
                  </a:lnTo>
                  <a:lnTo>
                    <a:pt x="69" y="37"/>
                  </a:lnTo>
                  <a:lnTo>
                    <a:pt x="73" y="38"/>
                  </a:lnTo>
                  <a:lnTo>
                    <a:pt x="75" y="38"/>
                  </a:lnTo>
                  <a:lnTo>
                    <a:pt x="73" y="38"/>
                  </a:lnTo>
                  <a:lnTo>
                    <a:pt x="69" y="40"/>
                  </a:lnTo>
                  <a:lnTo>
                    <a:pt x="73" y="42"/>
                  </a:lnTo>
                  <a:lnTo>
                    <a:pt x="75" y="44"/>
                  </a:lnTo>
                  <a:lnTo>
                    <a:pt x="78" y="46"/>
                  </a:lnTo>
                  <a:lnTo>
                    <a:pt x="79" y="49"/>
                  </a:lnTo>
                  <a:lnTo>
                    <a:pt x="77" y="46"/>
                  </a:lnTo>
                  <a:lnTo>
                    <a:pt x="74" y="44"/>
                  </a:lnTo>
                  <a:lnTo>
                    <a:pt x="72" y="43"/>
                  </a:lnTo>
                  <a:lnTo>
                    <a:pt x="69" y="42"/>
                  </a:lnTo>
                  <a:lnTo>
                    <a:pt x="66" y="41"/>
                  </a:lnTo>
                  <a:lnTo>
                    <a:pt x="64" y="41"/>
                  </a:lnTo>
                  <a:lnTo>
                    <a:pt x="62" y="44"/>
                  </a:lnTo>
                  <a:lnTo>
                    <a:pt x="60" y="46"/>
                  </a:lnTo>
                  <a:lnTo>
                    <a:pt x="58" y="47"/>
                  </a:lnTo>
                  <a:lnTo>
                    <a:pt x="55" y="47"/>
                  </a:lnTo>
                  <a:lnTo>
                    <a:pt x="58" y="49"/>
                  </a:lnTo>
                  <a:lnTo>
                    <a:pt x="60" y="50"/>
                  </a:lnTo>
                  <a:lnTo>
                    <a:pt x="62" y="53"/>
                  </a:lnTo>
                  <a:lnTo>
                    <a:pt x="64" y="55"/>
                  </a:lnTo>
                  <a:lnTo>
                    <a:pt x="67" y="57"/>
                  </a:lnTo>
                  <a:lnTo>
                    <a:pt x="69" y="57"/>
                  </a:lnTo>
                  <a:lnTo>
                    <a:pt x="73" y="57"/>
                  </a:lnTo>
                  <a:lnTo>
                    <a:pt x="74" y="59"/>
                  </a:lnTo>
                  <a:lnTo>
                    <a:pt x="75" y="61"/>
                  </a:lnTo>
                  <a:lnTo>
                    <a:pt x="73" y="62"/>
                  </a:lnTo>
                  <a:lnTo>
                    <a:pt x="72" y="66"/>
                  </a:lnTo>
                  <a:lnTo>
                    <a:pt x="73" y="68"/>
                  </a:lnTo>
                  <a:lnTo>
                    <a:pt x="72" y="70"/>
                  </a:lnTo>
                  <a:lnTo>
                    <a:pt x="72" y="73"/>
                  </a:lnTo>
                  <a:lnTo>
                    <a:pt x="69" y="75"/>
                  </a:lnTo>
                  <a:lnTo>
                    <a:pt x="69" y="72"/>
                  </a:lnTo>
                  <a:lnTo>
                    <a:pt x="67" y="70"/>
                  </a:lnTo>
                  <a:lnTo>
                    <a:pt x="68" y="69"/>
                  </a:lnTo>
                  <a:lnTo>
                    <a:pt x="66" y="69"/>
                  </a:lnTo>
                  <a:lnTo>
                    <a:pt x="62" y="69"/>
                  </a:lnTo>
                  <a:lnTo>
                    <a:pt x="60" y="69"/>
                  </a:lnTo>
                  <a:lnTo>
                    <a:pt x="57" y="70"/>
                  </a:lnTo>
                  <a:lnTo>
                    <a:pt x="55" y="71"/>
                  </a:lnTo>
                  <a:lnTo>
                    <a:pt x="51" y="72"/>
                  </a:lnTo>
                  <a:lnTo>
                    <a:pt x="49" y="73"/>
                  </a:lnTo>
                  <a:lnTo>
                    <a:pt x="45" y="72"/>
                  </a:lnTo>
                  <a:lnTo>
                    <a:pt x="49" y="72"/>
                  </a:lnTo>
                  <a:lnTo>
                    <a:pt x="51" y="71"/>
                  </a:lnTo>
                  <a:lnTo>
                    <a:pt x="55" y="69"/>
                  </a:lnTo>
                  <a:lnTo>
                    <a:pt x="57" y="68"/>
                  </a:lnTo>
                  <a:lnTo>
                    <a:pt x="60" y="68"/>
                  </a:lnTo>
                  <a:lnTo>
                    <a:pt x="62" y="67"/>
                  </a:lnTo>
                  <a:lnTo>
                    <a:pt x="65" y="66"/>
                  </a:lnTo>
                  <a:lnTo>
                    <a:pt x="68" y="66"/>
                  </a:lnTo>
                  <a:lnTo>
                    <a:pt x="70" y="64"/>
                  </a:lnTo>
                  <a:lnTo>
                    <a:pt x="68" y="62"/>
                  </a:lnTo>
                  <a:lnTo>
                    <a:pt x="66" y="62"/>
                  </a:lnTo>
                  <a:lnTo>
                    <a:pt x="64" y="61"/>
                  </a:lnTo>
                  <a:lnTo>
                    <a:pt x="60" y="59"/>
                  </a:lnTo>
                  <a:lnTo>
                    <a:pt x="58" y="57"/>
                  </a:lnTo>
                  <a:lnTo>
                    <a:pt x="56" y="54"/>
                  </a:lnTo>
                  <a:lnTo>
                    <a:pt x="52" y="52"/>
                  </a:lnTo>
                  <a:lnTo>
                    <a:pt x="50" y="49"/>
                  </a:lnTo>
                  <a:lnTo>
                    <a:pt x="49" y="46"/>
                  </a:lnTo>
                  <a:lnTo>
                    <a:pt x="49" y="41"/>
                  </a:lnTo>
                  <a:lnTo>
                    <a:pt x="51" y="38"/>
                  </a:lnTo>
                  <a:lnTo>
                    <a:pt x="51" y="35"/>
                  </a:lnTo>
                  <a:lnTo>
                    <a:pt x="48" y="33"/>
                  </a:lnTo>
                  <a:lnTo>
                    <a:pt x="45" y="30"/>
                  </a:lnTo>
                  <a:lnTo>
                    <a:pt x="45" y="28"/>
                  </a:lnTo>
                  <a:lnTo>
                    <a:pt x="47" y="25"/>
                  </a:lnTo>
                  <a:lnTo>
                    <a:pt x="49" y="23"/>
                  </a:lnTo>
                  <a:lnTo>
                    <a:pt x="51" y="20"/>
                  </a:lnTo>
                  <a:lnTo>
                    <a:pt x="52" y="17"/>
                  </a:lnTo>
                  <a:lnTo>
                    <a:pt x="55" y="15"/>
                  </a:lnTo>
                  <a:lnTo>
                    <a:pt x="57" y="11"/>
                  </a:lnTo>
                  <a:lnTo>
                    <a:pt x="62" y="8"/>
                  </a:lnTo>
                  <a:lnTo>
                    <a:pt x="66" y="7"/>
                  </a:lnTo>
                  <a:lnTo>
                    <a:pt x="68" y="4"/>
                  </a:lnTo>
                  <a:lnTo>
                    <a:pt x="70" y="2"/>
                  </a:lnTo>
                  <a:lnTo>
                    <a:pt x="68" y="1"/>
                  </a:lnTo>
                  <a:lnTo>
                    <a:pt x="66" y="0"/>
                  </a:lnTo>
                  <a:lnTo>
                    <a:pt x="62" y="0"/>
                  </a:lnTo>
                  <a:lnTo>
                    <a:pt x="57" y="0"/>
                  </a:lnTo>
                  <a:lnTo>
                    <a:pt x="53" y="0"/>
                  </a:lnTo>
                  <a:lnTo>
                    <a:pt x="51" y="0"/>
                  </a:lnTo>
                  <a:lnTo>
                    <a:pt x="48" y="0"/>
                  </a:lnTo>
                  <a:lnTo>
                    <a:pt x="45" y="0"/>
                  </a:lnTo>
                  <a:lnTo>
                    <a:pt x="40" y="1"/>
                  </a:lnTo>
                  <a:lnTo>
                    <a:pt x="38" y="1"/>
                  </a:lnTo>
                  <a:lnTo>
                    <a:pt x="34" y="2"/>
                  </a:lnTo>
                  <a:lnTo>
                    <a:pt x="32" y="3"/>
                  </a:lnTo>
                  <a:lnTo>
                    <a:pt x="28" y="4"/>
                  </a:lnTo>
                  <a:lnTo>
                    <a:pt x="26" y="6"/>
                  </a:lnTo>
                  <a:lnTo>
                    <a:pt x="23" y="8"/>
                  </a:lnTo>
                  <a:lnTo>
                    <a:pt x="21" y="10"/>
                  </a:lnTo>
                  <a:lnTo>
                    <a:pt x="17" y="11"/>
                  </a:lnTo>
                  <a:lnTo>
                    <a:pt x="17" y="15"/>
                  </a:lnTo>
                  <a:lnTo>
                    <a:pt x="15" y="17"/>
                  </a:lnTo>
                  <a:lnTo>
                    <a:pt x="11" y="17"/>
                  </a:lnTo>
                  <a:lnTo>
                    <a:pt x="10" y="20"/>
                  </a:lnTo>
                  <a:lnTo>
                    <a:pt x="9" y="23"/>
                  </a:lnTo>
                  <a:lnTo>
                    <a:pt x="9" y="26"/>
                  </a:lnTo>
                  <a:lnTo>
                    <a:pt x="9" y="28"/>
                  </a:lnTo>
                  <a:lnTo>
                    <a:pt x="6" y="29"/>
                  </a:lnTo>
                  <a:lnTo>
                    <a:pt x="6" y="32"/>
                  </a:lnTo>
                  <a:lnTo>
                    <a:pt x="4" y="33"/>
                  </a:lnTo>
                  <a:lnTo>
                    <a:pt x="4" y="35"/>
                  </a:lnTo>
                  <a:lnTo>
                    <a:pt x="1" y="38"/>
                  </a:lnTo>
                  <a:lnTo>
                    <a:pt x="1" y="41"/>
                  </a:lnTo>
                  <a:lnTo>
                    <a:pt x="2" y="44"/>
                  </a:lnTo>
                  <a:lnTo>
                    <a:pt x="6" y="44"/>
                  </a:lnTo>
                  <a:lnTo>
                    <a:pt x="4" y="45"/>
                  </a:lnTo>
                  <a:lnTo>
                    <a:pt x="0" y="46"/>
                  </a:lnTo>
                  <a:lnTo>
                    <a:pt x="0" y="51"/>
                  </a:lnTo>
                  <a:lnTo>
                    <a:pt x="2" y="54"/>
                  </a:lnTo>
                  <a:lnTo>
                    <a:pt x="0" y="57"/>
                  </a:lnTo>
                  <a:lnTo>
                    <a:pt x="0" y="57"/>
                  </a:lnTo>
                  <a:lnTo>
                    <a:pt x="0" y="61"/>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2" name="Freeform 216">
              <a:extLst>
                <a:ext uri="{FF2B5EF4-FFF2-40B4-BE49-F238E27FC236}">
                  <a16:creationId xmlns:a16="http://schemas.microsoft.com/office/drawing/2014/main" id="{E19718DD-BD3E-4260-8942-AE9F591848AA}"/>
                </a:ext>
              </a:extLst>
            </p:cNvPr>
            <p:cNvSpPr>
              <a:spLocks noEditPoints="1"/>
            </p:cNvSpPr>
            <p:nvPr/>
          </p:nvSpPr>
          <p:spPr bwMode="auto">
            <a:xfrm>
              <a:off x="3690938" y="2228850"/>
              <a:ext cx="128587" cy="311150"/>
            </a:xfrm>
            <a:custGeom>
              <a:avLst/>
              <a:gdLst>
                <a:gd name="T0" fmla="*/ 55 w 81"/>
                <a:gd name="T1" fmla="*/ 196 h 196"/>
                <a:gd name="T2" fmla="*/ 55 w 81"/>
                <a:gd name="T3" fmla="*/ 194 h 196"/>
                <a:gd name="T4" fmla="*/ 35 w 81"/>
                <a:gd name="T5" fmla="*/ 30 h 196"/>
                <a:gd name="T6" fmla="*/ 41 w 81"/>
                <a:gd name="T7" fmla="*/ 29 h 196"/>
                <a:gd name="T8" fmla="*/ 48 w 81"/>
                <a:gd name="T9" fmla="*/ 28 h 196"/>
                <a:gd name="T10" fmla="*/ 54 w 81"/>
                <a:gd name="T11" fmla="*/ 26 h 196"/>
                <a:gd name="T12" fmla="*/ 58 w 81"/>
                <a:gd name="T13" fmla="*/ 25 h 196"/>
                <a:gd name="T14" fmla="*/ 57 w 81"/>
                <a:gd name="T15" fmla="*/ 20 h 196"/>
                <a:gd name="T16" fmla="*/ 57 w 81"/>
                <a:gd name="T17" fmla="*/ 16 h 196"/>
                <a:gd name="T18" fmla="*/ 59 w 81"/>
                <a:gd name="T19" fmla="*/ 13 h 196"/>
                <a:gd name="T20" fmla="*/ 54 w 81"/>
                <a:gd name="T21" fmla="*/ 11 h 196"/>
                <a:gd name="T22" fmla="*/ 48 w 81"/>
                <a:gd name="T23" fmla="*/ 11 h 196"/>
                <a:gd name="T24" fmla="*/ 42 w 81"/>
                <a:gd name="T25" fmla="*/ 9 h 196"/>
                <a:gd name="T26" fmla="*/ 40 w 81"/>
                <a:gd name="T27" fmla="*/ 6 h 196"/>
                <a:gd name="T28" fmla="*/ 34 w 81"/>
                <a:gd name="T29" fmla="*/ 5 h 196"/>
                <a:gd name="T30" fmla="*/ 29 w 81"/>
                <a:gd name="T31" fmla="*/ 3 h 196"/>
                <a:gd name="T32" fmla="*/ 23 w 81"/>
                <a:gd name="T33" fmla="*/ 1 h 196"/>
                <a:gd name="T34" fmla="*/ 17 w 81"/>
                <a:gd name="T35" fmla="*/ 0 h 196"/>
                <a:gd name="T36" fmla="*/ 13 w 81"/>
                <a:gd name="T37" fmla="*/ 4 h 196"/>
                <a:gd name="T38" fmla="*/ 17 w 81"/>
                <a:gd name="T39" fmla="*/ 8 h 196"/>
                <a:gd name="T40" fmla="*/ 13 w 81"/>
                <a:gd name="T41" fmla="*/ 12 h 196"/>
                <a:gd name="T42" fmla="*/ 16 w 81"/>
                <a:gd name="T43" fmla="*/ 16 h 196"/>
                <a:gd name="T44" fmla="*/ 22 w 81"/>
                <a:gd name="T45" fmla="*/ 18 h 196"/>
                <a:gd name="T46" fmla="*/ 27 w 81"/>
                <a:gd name="T47" fmla="*/ 20 h 196"/>
                <a:gd name="T48" fmla="*/ 33 w 81"/>
                <a:gd name="T49" fmla="*/ 22 h 196"/>
                <a:gd name="T50" fmla="*/ 27 w 81"/>
                <a:gd name="T51" fmla="*/ 23 h 196"/>
                <a:gd name="T52" fmla="*/ 22 w 81"/>
                <a:gd name="T53" fmla="*/ 24 h 196"/>
                <a:gd name="T54" fmla="*/ 27 w 81"/>
                <a:gd name="T55" fmla="*/ 26 h 196"/>
                <a:gd name="T56" fmla="*/ 30 w 81"/>
                <a:gd name="T57" fmla="*/ 30 h 196"/>
                <a:gd name="T58" fmla="*/ 33 w 81"/>
                <a:gd name="T59" fmla="*/ 31 h 196"/>
                <a:gd name="T60" fmla="*/ 57 w 81"/>
                <a:gd name="T61" fmla="*/ 93 h 196"/>
                <a:gd name="T62" fmla="*/ 52 w 81"/>
                <a:gd name="T63" fmla="*/ 94 h 196"/>
                <a:gd name="T64" fmla="*/ 49 w 81"/>
                <a:gd name="T65" fmla="*/ 99 h 196"/>
                <a:gd name="T66" fmla="*/ 44 w 81"/>
                <a:gd name="T67" fmla="*/ 99 h 196"/>
                <a:gd name="T68" fmla="*/ 44 w 81"/>
                <a:gd name="T69" fmla="*/ 102 h 196"/>
                <a:gd name="T70" fmla="*/ 39 w 81"/>
                <a:gd name="T71" fmla="*/ 106 h 196"/>
                <a:gd name="T72" fmla="*/ 40 w 81"/>
                <a:gd name="T73" fmla="*/ 110 h 196"/>
                <a:gd name="T74" fmla="*/ 43 w 81"/>
                <a:gd name="T75" fmla="*/ 110 h 196"/>
                <a:gd name="T76" fmla="*/ 47 w 81"/>
                <a:gd name="T77" fmla="*/ 115 h 196"/>
                <a:gd name="T78" fmla="*/ 52 w 81"/>
                <a:gd name="T79" fmla="*/ 117 h 196"/>
                <a:gd name="T80" fmla="*/ 58 w 81"/>
                <a:gd name="T81" fmla="*/ 117 h 196"/>
                <a:gd name="T82" fmla="*/ 64 w 81"/>
                <a:gd name="T83" fmla="*/ 120 h 196"/>
                <a:gd name="T84" fmla="*/ 68 w 81"/>
                <a:gd name="T85" fmla="*/ 120 h 196"/>
                <a:gd name="T86" fmla="*/ 75 w 81"/>
                <a:gd name="T87" fmla="*/ 120 h 196"/>
                <a:gd name="T88" fmla="*/ 80 w 81"/>
                <a:gd name="T89" fmla="*/ 117 h 196"/>
                <a:gd name="T90" fmla="*/ 80 w 81"/>
                <a:gd name="T91" fmla="*/ 111 h 196"/>
                <a:gd name="T92" fmla="*/ 80 w 81"/>
                <a:gd name="T93" fmla="*/ 107 h 196"/>
                <a:gd name="T94" fmla="*/ 76 w 81"/>
                <a:gd name="T95" fmla="*/ 102 h 196"/>
                <a:gd name="T96" fmla="*/ 72 w 81"/>
                <a:gd name="T97" fmla="*/ 97 h 196"/>
                <a:gd name="T98" fmla="*/ 66 w 81"/>
                <a:gd name="T99" fmla="*/ 93 h 196"/>
                <a:gd name="T100" fmla="*/ 60 w 81"/>
                <a:gd name="T101" fmla="*/ 93 h 196"/>
                <a:gd name="T102" fmla="*/ 23 w 81"/>
                <a:gd name="T103" fmla="*/ 135 h 196"/>
                <a:gd name="T104" fmla="*/ 17 w 81"/>
                <a:gd name="T105" fmla="*/ 135 h 196"/>
                <a:gd name="T106" fmla="*/ 10 w 81"/>
                <a:gd name="T107" fmla="*/ 136 h 196"/>
                <a:gd name="T108" fmla="*/ 5 w 81"/>
                <a:gd name="T109" fmla="*/ 137 h 196"/>
                <a:gd name="T110" fmla="*/ 0 w 81"/>
                <a:gd name="T111" fmla="*/ 138 h 196"/>
                <a:gd name="T112" fmla="*/ 5 w 81"/>
                <a:gd name="T113" fmla="*/ 142 h 196"/>
                <a:gd name="T114" fmla="*/ 5 w 81"/>
                <a:gd name="T115" fmla="*/ 142 h 196"/>
                <a:gd name="T116" fmla="*/ 10 w 81"/>
                <a:gd name="T117" fmla="*/ 142 h 196"/>
                <a:gd name="T118" fmla="*/ 16 w 81"/>
                <a:gd name="T119" fmla="*/ 141 h 196"/>
                <a:gd name="T120" fmla="*/ 22 w 81"/>
                <a:gd name="T121" fmla="*/ 137 h 196"/>
                <a:gd name="T122" fmla="*/ 23 w 81"/>
                <a:gd name="T123"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196">
                  <a:moveTo>
                    <a:pt x="55" y="194"/>
                  </a:moveTo>
                  <a:lnTo>
                    <a:pt x="55" y="196"/>
                  </a:lnTo>
                  <a:lnTo>
                    <a:pt x="55" y="194"/>
                  </a:lnTo>
                  <a:lnTo>
                    <a:pt x="55" y="194"/>
                  </a:lnTo>
                  <a:close/>
                  <a:moveTo>
                    <a:pt x="33" y="31"/>
                  </a:moveTo>
                  <a:lnTo>
                    <a:pt x="35" y="30"/>
                  </a:lnTo>
                  <a:lnTo>
                    <a:pt x="39" y="28"/>
                  </a:lnTo>
                  <a:lnTo>
                    <a:pt x="41" y="29"/>
                  </a:lnTo>
                  <a:lnTo>
                    <a:pt x="44" y="29"/>
                  </a:lnTo>
                  <a:lnTo>
                    <a:pt x="48" y="28"/>
                  </a:lnTo>
                  <a:lnTo>
                    <a:pt x="50" y="28"/>
                  </a:lnTo>
                  <a:lnTo>
                    <a:pt x="54" y="26"/>
                  </a:lnTo>
                  <a:lnTo>
                    <a:pt x="56" y="26"/>
                  </a:lnTo>
                  <a:lnTo>
                    <a:pt x="58" y="25"/>
                  </a:lnTo>
                  <a:lnTo>
                    <a:pt x="59" y="23"/>
                  </a:lnTo>
                  <a:lnTo>
                    <a:pt x="57" y="20"/>
                  </a:lnTo>
                  <a:lnTo>
                    <a:pt x="55" y="18"/>
                  </a:lnTo>
                  <a:lnTo>
                    <a:pt x="57" y="16"/>
                  </a:lnTo>
                  <a:lnTo>
                    <a:pt x="60" y="15"/>
                  </a:lnTo>
                  <a:lnTo>
                    <a:pt x="59" y="13"/>
                  </a:lnTo>
                  <a:lnTo>
                    <a:pt x="56" y="12"/>
                  </a:lnTo>
                  <a:lnTo>
                    <a:pt x="54" y="11"/>
                  </a:lnTo>
                  <a:lnTo>
                    <a:pt x="50" y="9"/>
                  </a:lnTo>
                  <a:lnTo>
                    <a:pt x="48" y="11"/>
                  </a:lnTo>
                  <a:lnTo>
                    <a:pt x="44" y="11"/>
                  </a:lnTo>
                  <a:lnTo>
                    <a:pt x="42" y="9"/>
                  </a:lnTo>
                  <a:lnTo>
                    <a:pt x="43" y="7"/>
                  </a:lnTo>
                  <a:lnTo>
                    <a:pt x="40" y="6"/>
                  </a:lnTo>
                  <a:lnTo>
                    <a:pt x="38" y="5"/>
                  </a:lnTo>
                  <a:lnTo>
                    <a:pt x="34" y="5"/>
                  </a:lnTo>
                  <a:lnTo>
                    <a:pt x="32" y="3"/>
                  </a:lnTo>
                  <a:lnTo>
                    <a:pt x="29" y="3"/>
                  </a:lnTo>
                  <a:lnTo>
                    <a:pt x="26" y="1"/>
                  </a:lnTo>
                  <a:lnTo>
                    <a:pt x="23" y="1"/>
                  </a:lnTo>
                  <a:lnTo>
                    <a:pt x="21" y="0"/>
                  </a:lnTo>
                  <a:lnTo>
                    <a:pt x="17" y="0"/>
                  </a:lnTo>
                  <a:lnTo>
                    <a:pt x="15" y="1"/>
                  </a:lnTo>
                  <a:lnTo>
                    <a:pt x="13" y="4"/>
                  </a:lnTo>
                  <a:lnTo>
                    <a:pt x="14" y="6"/>
                  </a:lnTo>
                  <a:lnTo>
                    <a:pt x="17" y="8"/>
                  </a:lnTo>
                  <a:lnTo>
                    <a:pt x="14" y="9"/>
                  </a:lnTo>
                  <a:lnTo>
                    <a:pt x="13" y="12"/>
                  </a:lnTo>
                  <a:lnTo>
                    <a:pt x="15" y="13"/>
                  </a:lnTo>
                  <a:lnTo>
                    <a:pt x="16" y="16"/>
                  </a:lnTo>
                  <a:lnTo>
                    <a:pt x="20" y="16"/>
                  </a:lnTo>
                  <a:lnTo>
                    <a:pt x="22" y="18"/>
                  </a:lnTo>
                  <a:lnTo>
                    <a:pt x="25" y="18"/>
                  </a:lnTo>
                  <a:lnTo>
                    <a:pt x="27" y="20"/>
                  </a:lnTo>
                  <a:lnTo>
                    <a:pt x="31" y="21"/>
                  </a:lnTo>
                  <a:lnTo>
                    <a:pt x="33" y="22"/>
                  </a:lnTo>
                  <a:lnTo>
                    <a:pt x="31" y="23"/>
                  </a:lnTo>
                  <a:lnTo>
                    <a:pt x="27" y="23"/>
                  </a:lnTo>
                  <a:lnTo>
                    <a:pt x="24" y="23"/>
                  </a:lnTo>
                  <a:lnTo>
                    <a:pt x="22" y="24"/>
                  </a:lnTo>
                  <a:lnTo>
                    <a:pt x="24" y="25"/>
                  </a:lnTo>
                  <a:lnTo>
                    <a:pt x="27" y="26"/>
                  </a:lnTo>
                  <a:lnTo>
                    <a:pt x="30" y="28"/>
                  </a:lnTo>
                  <a:lnTo>
                    <a:pt x="30" y="30"/>
                  </a:lnTo>
                  <a:lnTo>
                    <a:pt x="33" y="31"/>
                  </a:lnTo>
                  <a:lnTo>
                    <a:pt x="33" y="31"/>
                  </a:lnTo>
                  <a:close/>
                  <a:moveTo>
                    <a:pt x="60" y="93"/>
                  </a:moveTo>
                  <a:lnTo>
                    <a:pt x="57" y="93"/>
                  </a:lnTo>
                  <a:lnTo>
                    <a:pt x="55" y="94"/>
                  </a:lnTo>
                  <a:lnTo>
                    <a:pt x="52" y="94"/>
                  </a:lnTo>
                  <a:lnTo>
                    <a:pt x="49" y="95"/>
                  </a:lnTo>
                  <a:lnTo>
                    <a:pt x="49" y="99"/>
                  </a:lnTo>
                  <a:lnTo>
                    <a:pt x="47" y="99"/>
                  </a:lnTo>
                  <a:lnTo>
                    <a:pt x="44" y="99"/>
                  </a:lnTo>
                  <a:lnTo>
                    <a:pt x="47" y="100"/>
                  </a:lnTo>
                  <a:lnTo>
                    <a:pt x="44" y="102"/>
                  </a:lnTo>
                  <a:lnTo>
                    <a:pt x="41" y="103"/>
                  </a:lnTo>
                  <a:lnTo>
                    <a:pt x="39" y="106"/>
                  </a:lnTo>
                  <a:lnTo>
                    <a:pt x="37" y="109"/>
                  </a:lnTo>
                  <a:lnTo>
                    <a:pt x="40" y="110"/>
                  </a:lnTo>
                  <a:lnTo>
                    <a:pt x="41" y="112"/>
                  </a:lnTo>
                  <a:lnTo>
                    <a:pt x="43" y="110"/>
                  </a:lnTo>
                  <a:lnTo>
                    <a:pt x="44" y="112"/>
                  </a:lnTo>
                  <a:lnTo>
                    <a:pt x="47" y="115"/>
                  </a:lnTo>
                  <a:lnTo>
                    <a:pt x="49" y="116"/>
                  </a:lnTo>
                  <a:lnTo>
                    <a:pt x="52" y="117"/>
                  </a:lnTo>
                  <a:lnTo>
                    <a:pt x="55" y="116"/>
                  </a:lnTo>
                  <a:lnTo>
                    <a:pt x="58" y="117"/>
                  </a:lnTo>
                  <a:lnTo>
                    <a:pt x="60" y="119"/>
                  </a:lnTo>
                  <a:lnTo>
                    <a:pt x="64" y="120"/>
                  </a:lnTo>
                  <a:lnTo>
                    <a:pt x="66" y="120"/>
                  </a:lnTo>
                  <a:lnTo>
                    <a:pt x="68" y="120"/>
                  </a:lnTo>
                  <a:lnTo>
                    <a:pt x="72" y="120"/>
                  </a:lnTo>
                  <a:lnTo>
                    <a:pt x="75" y="120"/>
                  </a:lnTo>
                  <a:lnTo>
                    <a:pt x="77" y="120"/>
                  </a:lnTo>
                  <a:lnTo>
                    <a:pt x="80" y="117"/>
                  </a:lnTo>
                  <a:lnTo>
                    <a:pt x="81" y="115"/>
                  </a:lnTo>
                  <a:lnTo>
                    <a:pt x="80" y="111"/>
                  </a:lnTo>
                  <a:lnTo>
                    <a:pt x="77" y="109"/>
                  </a:lnTo>
                  <a:lnTo>
                    <a:pt x="80" y="107"/>
                  </a:lnTo>
                  <a:lnTo>
                    <a:pt x="80" y="103"/>
                  </a:lnTo>
                  <a:lnTo>
                    <a:pt x="76" y="102"/>
                  </a:lnTo>
                  <a:lnTo>
                    <a:pt x="74" y="99"/>
                  </a:lnTo>
                  <a:lnTo>
                    <a:pt x="72" y="97"/>
                  </a:lnTo>
                  <a:lnTo>
                    <a:pt x="68" y="94"/>
                  </a:lnTo>
                  <a:lnTo>
                    <a:pt x="66" y="93"/>
                  </a:lnTo>
                  <a:lnTo>
                    <a:pt x="63" y="93"/>
                  </a:lnTo>
                  <a:lnTo>
                    <a:pt x="60" y="93"/>
                  </a:lnTo>
                  <a:lnTo>
                    <a:pt x="60" y="93"/>
                  </a:lnTo>
                  <a:close/>
                  <a:moveTo>
                    <a:pt x="23" y="135"/>
                  </a:moveTo>
                  <a:lnTo>
                    <a:pt x="20" y="134"/>
                  </a:lnTo>
                  <a:lnTo>
                    <a:pt x="17" y="135"/>
                  </a:lnTo>
                  <a:lnTo>
                    <a:pt x="14" y="135"/>
                  </a:lnTo>
                  <a:lnTo>
                    <a:pt x="10" y="136"/>
                  </a:lnTo>
                  <a:lnTo>
                    <a:pt x="8" y="136"/>
                  </a:lnTo>
                  <a:lnTo>
                    <a:pt x="5" y="137"/>
                  </a:lnTo>
                  <a:lnTo>
                    <a:pt x="3" y="138"/>
                  </a:lnTo>
                  <a:lnTo>
                    <a:pt x="0" y="138"/>
                  </a:lnTo>
                  <a:lnTo>
                    <a:pt x="3" y="142"/>
                  </a:lnTo>
                  <a:lnTo>
                    <a:pt x="5" y="142"/>
                  </a:lnTo>
                  <a:lnTo>
                    <a:pt x="3" y="142"/>
                  </a:lnTo>
                  <a:lnTo>
                    <a:pt x="5" y="142"/>
                  </a:lnTo>
                  <a:lnTo>
                    <a:pt x="8" y="142"/>
                  </a:lnTo>
                  <a:lnTo>
                    <a:pt x="10" y="142"/>
                  </a:lnTo>
                  <a:lnTo>
                    <a:pt x="14" y="141"/>
                  </a:lnTo>
                  <a:lnTo>
                    <a:pt x="16" y="141"/>
                  </a:lnTo>
                  <a:lnTo>
                    <a:pt x="18" y="138"/>
                  </a:lnTo>
                  <a:lnTo>
                    <a:pt x="22" y="137"/>
                  </a:lnTo>
                  <a:lnTo>
                    <a:pt x="23" y="135"/>
                  </a:lnTo>
                  <a:lnTo>
                    <a:pt x="2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3" name="Freeform 217">
              <a:extLst>
                <a:ext uri="{FF2B5EF4-FFF2-40B4-BE49-F238E27FC236}">
                  <a16:creationId xmlns:a16="http://schemas.microsoft.com/office/drawing/2014/main" id="{317AD9E3-1BE8-467E-B2C0-D610142C650A}"/>
                </a:ext>
              </a:extLst>
            </p:cNvPr>
            <p:cNvSpPr>
              <a:spLocks noEditPoints="1"/>
            </p:cNvSpPr>
            <p:nvPr/>
          </p:nvSpPr>
          <p:spPr bwMode="auto">
            <a:xfrm>
              <a:off x="3621088" y="2274888"/>
              <a:ext cx="203200" cy="104775"/>
            </a:xfrm>
            <a:custGeom>
              <a:avLst/>
              <a:gdLst>
                <a:gd name="T0" fmla="*/ 27 w 128"/>
                <a:gd name="T1" fmla="*/ 66 h 66"/>
                <a:gd name="T2" fmla="*/ 25 w 128"/>
                <a:gd name="T3" fmla="*/ 65 h 66"/>
                <a:gd name="T4" fmla="*/ 22 w 128"/>
                <a:gd name="T5" fmla="*/ 66 h 66"/>
                <a:gd name="T6" fmla="*/ 25 w 128"/>
                <a:gd name="T7" fmla="*/ 65 h 66"/>
                <a:gd name="T8" fmla="*/ 27 w 128"/>
                <a:gd name="T9" fmla="*/ 64 h 66"/>
                <a:gd name="T10" fmla="*/ 31 w 128"/>
                <a:gd name="T11" fmla="*/ 64 h 66"/>
                <a:gd name="T12" fmla="*/ 27 w 128"/>
                <a:gd name="T13" fmla="*/ 66 h 66"/>
                <a:gd name="T14" fmla="*/ 27 w 128"/>
                <a:gd name="T15" fmla="*/ 66 h 66"/>
                <a:gd name="T16" fmla="*/ 11 w 128"/>
                <a:gd name="T17" fmla="*/ 0 h 66"/>
                <a:gd name="T18" fmla="*/ 6 w 128"/>
                <a:gd name="T19" fmla="*/ 0 h 66"/>
                <a:gd name="T20" fmla="*/ 2 w 128"/>
                <a:gd name="T21" fmla="*/ 0 h 66"/>
                <a:gd name="T22" fmla="*/ 0 w 128"/>
                <a:gd name="T23" fmla="*/ 0 h 66"/>
                <a:gd name="T24" fmla="*/ 1 w 128"/>
                <a:gd name="T25" fmla="*/ 3 h 66"/>
                <a:gd name="T26" fmla="*/ 4 w 128"/>
                <a:gd name="T27" fmla="*/ 4 h 66"/>
                <a:gd name="T28" fmla="*/ 6 w 128"/>
                <a:gd name="T29" fmla="*/ 5 h 66"/>
                <a:gd name="T30" fmla="*/ 9 w 128"/>
                <a:gd name="T31" fmla="*/ 5 h 66"/>
                <a:gd name="T32" fmla="*/ 11 w 128"/>
                <a:gd name="T33" fmla="*/ 5 h 66"/>
                <a:gd name="T34" fmla="*/ 15 w 128"/>
                <a:gd name="T35" fmla="*/ 4 h 66"/>
                <a:gd name="T36" fmla="*/ 17 w 128"/>
                <a:gd name="T37" fmla="*/ 4 h 66"/>
                <a:gd name="T38" fmla="*/ 21 w 128"/>
                <a:gd name="T39" fmla="*/ 4 h 66"/>
                <a:gd name="T40" fmla="*/ 18 w 128"/>
                <a:gd name="T41" fmla="*/ 1 h 66"/>
                <a:gd name="T42" fmla="*/ 16 w 128"/>
                <a:gd name="T43" fmla="*/ 0 h 66"/>
                <a:gd name="T44" fmla="*/ 13 w 128"/>
                <a:gd name="T45" fmla="*/ 0 h 66"/>
                <a:gd name="T46" fmla="*/ 11 w 128"/>
                <a:gd name="T47" fmla="*/ 0 h 66"/>
                <a:gd name="T48" fmla="*/ 11 w 128"/>
                <a:gd name="T49" fmla="*/ 0 h 66"/>
                <a:gd name="T50" fmla="*/ 128 w 128"/>
                <a:gd name="T51" fmla="*/ 4 h 66"/>
                <a:gd name="T52" fmla="*/ 125 w 128"/>
                <a:gd name="T53" fmla="*/ 6 h 66"/>
                <a:gd name="T54" fmla="*/ 124 w 128"/>
                <a:gd name="T55" fmla="*/ 10 h 66"/>
                <a:gd name="T56" fmla="*/ 122 w 128"/>
                <a:gd name="T57" fmla="*/ 12 h 66"/>
                <a:gd name="T58" fmla="*/ 119 w 128"/>
                <a:gd name="T59" fmla="*/ 12 h 66"/>
                <a:gd name="T60" fmla="*/ 115 w 128"/>
                <a:gd name="T61" fmla="*/ 12 h 66"/>
                <a:gd name="T62" fmla="*/ 111 w 128"/>
                <a:gd name="T63" fmla="*/ 11 h 66"/>
                <a:gd name="T64" fmla="*/ 103 w 128"/>
                <a:gd name="T65" fmla="*/ 11 h 66"/>
                <a:gd name="T66" fmla="*/ 100 w 128"/>
                <a:gd name="T67" fmla="*/ 12 h 66"/>
                <a:gd name="T68" fmla="*/ 98 w 128"/>
                <a:gd name="T69" fmla="*/ 12 h 66"/>
                <a:gd name="T70" fmla="*/ 92 w 128"/>
                <a:gd name="T71" fmla="*/ 12 h 66"/>
                <a:gd name="T72" fmla="*/ 88 w 128"/>
                <a:gd name="T73" fmla="*/ 11 h 66"/>
                <a:gd name="T74" fmla="*/ 86 w 128"/>
                <a:gd name="T75" fmla="*/ 9 h 66"/>
                <a:gd name="T76" fmla="*/ 85 w 128"/>
                <a:gd name="T77" fmla="*/ 6 h 66"/>
                <a:gd name="T78" fmla="*/ 87 w 128"/>
                <a:gd name="T79" fmla="*/ 4 h 66"/>
                <a:gd name="T80" fmla="*/ 91 w 128"/>
                <a:gd name="T81" fmla="*/ 3 h 66"/>
                <a:gd name="T82" fmla="*/ 93 w 128"/>
                <a:gd name="T83" fmla="*/ 3 h 66"/>
                <a:gd name="T84" fmla="*/ 96 w 128"/>
                <a:gd name="T85" fmla="*/ 2 h 66"/>
                <a:gd name="T86" fmla="*/ 99 w 128"/>
                <a:gd name="T87" fmla="*/ 3 h 66"/>
                <a:gd name="T88" fmla="*/ 102 w 128"/>
                <a:gd name="T89" fmla="*/ 3 h 66"/>
                <a:gd name="T90" fmla="*/ 105 w 128"/>
                <a:gd name="T91" fmla="*/ 3 h 66"/>
                <a:gd name="T92" fmla="*/ 108 w 128"/>
                <a:gd name="T93" fmla="*/ 2 h 66"/>
                <a:gd name="T94" fmla="*/ 110 w 128"/>
                <a:gd name="T95" fmla="*/ 3 h 66"/>
                <a:gd name="T96" fmla="*/ 113 w 128"/>
                <a:gd name="T97" fmla="*/ 3 h 66"/>
                <a:gd name="T98" fmla="*/ 116 w 128"/>
                <a:gd name="T99" fmla="*/ 3 h 66"/>
                <a:gd name="T100" fmla="*/ 119 w 128"/>
                <a:gd name="T101" fmla="*/ 4 h 66"/>
                <a:gd name="T102" fmla="*/ 122 w 128"/>
                <a:gd name="T103" fmla="*/ 3 h 66"/>
                <a:gd name="T104" fmla="*/ 125 w 128"/>
                <a:gd name="T105" fmla="*/ 3 h 66"/>
                <a:gd name="T106" fmla="*/ 127 w 128"/>
                <a:gd name="T107" fmla="*/ 4 h 66"/>
                <a:gd name="T108" fmla="*/ 128 w 128"/>
                <a:gd name="T109" fmla="*/ 4 h 66"/>
                <a:gd name="T110" fmla="*/ 128 w 128"/>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66">
                  <a:moveTo>
                    <a:pt x="27" y="66"/>
                  </a:moveTo>
                  <a:lnTo>
                    <a:pt x="25" y="65"/>
                  </a:lnTo>
                  <a:lnTo>
                    <a:pt x="22" y="66"/>
                  </a:lnTo>
                  <a:lnTo>
                    <a:pt x="25" y="65"/>
                  </a:lnTo>
                  <a:lnTo>
                    <a:pt x="27" y="64"/>
                  </a:lnTo>
                  <a:lnTo>
                    <a:pt x="31" y="64"/>
                  </a:lnTo>
                  <a:lnTo>
                    <a:pt x="27" y="66"/>
                  </a:lnTo>
                  <a:lnTo>
                    <a:pt x="27" y="66"/>
                  </a:lnTo>
                  <a:close/>
                  <a:moveTo>
                    <a:pt x="11" y="0"/>
                  </a:moveTo>
                  <a:lnTo>
                    <a:pt x="6" y="0"/>
                  </a:lnTo>
                  <a:lnTo>
                    <a:pt x="2" y="0"/>
                  </a:lnTo>
                  <a:lnTo>
                    <a:pt x="0" y="0"/>
                  </a:lnTo>
                  <a:lnTo>
                    <a:pt x="1" y="3"/>
                  </a:lnTo>
                  <a:lnTo>
                    <a:pt x="4" y="4"/>
                  </a:lnTo>
                  <a:lnTo>
                    <a:pt x="6" y="5"/>
                  </a:lnTo>
                  <a:lnTo>
                    <a:pt x="9" y="5"/>
                  </a:lnTo>
                  <a:lnTo>
                    <a:pt x="11" y="5"/>
                  </a:lnTo>
                  <a:lnTo>
                    <a:pt x="15" y="4"/>
                  </a:lnTo>
                  <a:lnTo>
                    <a:pt x="17" y="4"/>
                  </a:lnTo>
                  <a:lnTo>
                    <a:pt x="21" y="4"/>
                  </a:lnTo>
                  <a:lnTo>
                    <a:pt x="18" y="1"/>
                  </a:lnTo>
                  <a:lnTo>
                    <a:pt x="16" y="0"/>
                  </a:lnTo>
                  <a:lnTo>
                    <a:pt x="13" y="0"/>
                  </a:lnTo>
                  <a:lnTo>
                    <a:pt x="11" y="0"/>
                  </a:lnTo>
                  <a:lnTo>
                    <a:pt x="11" y="0"/>
                  </a:lnTo>
                  <a:close/>
                  <a:moveTo>
                    <a:pt x="128" y="4"/>
                  </a:moveTo>
                  <a:lnTo>
                    <a:pt x="125" y="6"/>
                  </a:lnTo>
                  <a:lnTo>
                    <a:pt x="124" y="10"/>
                  </a:lnTo>
                  <a:lnTo>
                    <a:pt x="122" y="12"/>
                  </a:lnTo>
                  <a:lnTo>
                    <a:pt x="119" y="12"/>
                  </a:lnTo>
                  <a:lnTo>
                    <a:pt x="115" y="12"/>
                  </a:lnTo>
                  <a:lnTo>
                    <a:pt x="111" y="11"/>
                  </a:lnTo>
                  <a:lnTo>
                    <a:pt x="103" y="11"/>
                  </a:lnTo>
                  <a:lnTo>
                    <a:pt x="100" y="12"/>
                  </a:lnTo>
                  <a:lnTo>
                    <a:pt x="98" y="12"/>
                  </a:lnTo>
                  <a:lnTo>
                    <a:pt x="92" y="12"/>
                  </a:lnTo>
                  <a:lnTo>
                    <a:pt x="88" y="11"/>
                  </a:lnTo>
                  <a:lnTo>
                    <a:pt x="86" y="9"/>
                  </a:lnTo>
                  <a:lnTo>
                    <a:pt x="85" y="6"/>
                  </a:lnTo>
                  <a:lnTo>
                    <a:pt x="87" y="4"/>
                  </a:lnTo>
                  <a:lnTo>
                    <a:pt x="91" y="3"/>
                  </a:lnTo>
                  <a:lnTo>
                    <a:pt x="93" y="3"/>
                  </a:lnTo>
                  <a:lnTo>
                    <a:pt x="96" y="2"/>
                  </a:lnTo>
                  <a:lnTo>
                    <a:pt x="99" y="3"/>
                  </a:lnTo>
                  <a:lnTo>
                    <a:pt x="102" y="3"/>
                  </a:lnTo>
                  <a:lnTo>
                    <a:pt x="105" y="3"/>
                  </a:lnTo>
                  <a:lnTo>
                    <a:pt x="108" y="2"/>
                  </a:lnTo>
                  <a:lnTo>
                    <a:pt x="110" y="3"/>
                  </a:lnTo>
                  <a:lnTo>
                    <a:pt x="113" y="3"/>
                  </a:lnTo>
                  <a:lnTo>
                    <a:pt x="116" y="3"/>
                  </a:lnTo>
                  <a:lnTo>
                    <a:pt x="119" y="4"/>
                  </a:lnTo>
                  <a:lnTo>
                    <a:pt x="122" y="3"/>
                  </a:lnTo>
                  <a:lnTo>
                    <a:pt x="125" y="3"/>
                  </a:lnTo>
                  <a:lnTo>
                    <a:pt x="127" y="4"/>
                  </a:lnTo>
                  <a:lnTo>
                    <a:pt x="128" y="4"/>
                  </a:lnTo>
                  <a:lnTo>
                    <a:pt x="12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4" name="Freeform 218">
              <a:extLst>
                <a:ext uri="{FF2B5EF4-FFF2-40B4-BE49-F238E27FC236}">
                  <a16:creationId xmlns:a16="http://schemas.microsoft.com/office/drawing/2014/main" id="{3A33AE69-2189-40B6-98E1-0D1BA26C78DC}"/>
                </a:ext>
              </a:extLst>
            </p:cNvPr>
            <p:cNvSpPr>
              <a:spLocks/>
            </p:cNvSpPr>
            <p:nvPr/>
          </p:nvSpPr>
          <p:spPr bwMode="auto">
            <a:xfrm>
              <a:off x="4260850" y="1982788"/>
              <a:ext cx="1325562" cy="979488"/>
            </a:xfrm>
            <a:custGeom>
              <a:avLst/>
              <a:gdLst>
                <a:gd name="T0" fmla="*/ 711 w 835"/>
                <a:gd name="T1" fmla="*/ 101 h 617"/>
                <a:gd name="T2" fmla="*/ 827 w 835"/>
                <a:gd name="T3" fmla="*/ 64 h 617"/>
                <a:gd name="T4" fmla="*/ 721 w 835"/>
                <a:gd name="T5" fmla="*/ 67 h 617"/>
                <a:gd name="T6" fmla="*/ 682 w 835"/>
                <a:gd name="T7" fmla="*/ 53 h 617"/>
                <a:gd name="T8" fmla="*/ 597 w 835"/>
                <a:gd name="T9" fmla="*/ 57 h 617"/>
                <a:gd name="T10" fmla="*/ 612 w 835"/>
                <a:gd name="T11" fmla="*/ 49 h 617"/>
                <a:gd name="T12" fmla="*/ 648 w 835"/>
                <a:gd name="T13" fmla="*/ 30 h 617"/>
                <a:gd name="T14" fmla="*/ 537 w 835"/>
                <a:gd name="T15" fmla="*/ 26 h 617"/>
                <a:gd name="T16" fmla="*/ 637 w 835"/>
                <a:gd name="T17" fmla="*/ 15 h 617"/>
                <a:gd name="T18" fmla="*/ 527 w 835"/>
                <a:gd name="T19" fmla="*/ 2 h 617"/>
                <a:gd name="T20" fmla="*/ 483 w 835"/>
                <a:gd name="T21" fmla="*/ 21 h 617"/>
                <a:gd name="T22" fmla="*/ 380 w 835"/>
                <a:gd name="T23" fmla="*/ 17 h 617"/>
                <a:gd name="T24" fmla="*/ 423 w 835"/>
                <a:gd name="T25" fmla="*/ 26 h 617"/>
                <a:gd name="T26" fmla="*/ 392 w 835"/>
                <a:gd name="T27" fmla="*/ 39 h 617"/>
                <a:gd name="T28" fmla="*/ 344 w 835"/>
                <a:gd name="T29" fmla="*/ 45 h 617"/>
                <a:gd name="T30" fmla="*/ 285 w 835"/>
                <a:gd name="T31" fmla="*/ 56 h 617"/>
                <a:gd name="T32" fmla="*/ 199 w 835"/>
                <a:gd name="T33" fmla="*/ 51 h 617"/>
                <a:gd name="T34" fmla="*/ 166 w 835"/>
                <a:gd name="T35" fmla="*/ 83 h 617"/>
                <a:gd name="T36" fmla="*/ 84 w 835"/>
                <a:gd name="T37" fmla="*/ 118 h 617"/>
                <a:gd name="T38" fmla="*/ 49 w 835"/>
                <a:gd name="T39" fmla="*/ 156 h 617"/>
                <a:gd name="T40" fmla="*/ 39 w 835"/>
                <a:gd name="T41" fmla="*/ 193 h 617"/>
                <a:gd name="T42" fmla="*/ 89 w 835"/>
                <a:gd name="T43" fmla="*/ 205 h 617"/>
                <a:gd name="T44" fmla="*/ 65 w 835"/>
                <a:gd name="T45" fmla="*/ 219 h 617"/>
                <a:gd name="T46" fmla="*/ 122 w 835"/>
                <a:gd name="T47" fmla="*/ 230 h 617"/>
                <a:gd name="T48" fmla="*/ 221 w 835"/>
                <a:gd name="T49" fmla="*/ 270 h 617"/>
                <a:gd name="T50" fmla="*/ 252 w 835"/>
                <a:gd name="T51" fmla="*/ 321 h 617"/>
                <a:gd name="T52" fmla="*/ 262 w 835"/>
                <a:gd name="T53" fmla="*/ 354 h 617"/>
                <a:gd name="T54" fmla="*/ 282 w 835"/>
                <a:gd name="T55" fmla="*/ 364 h 617"/>
                <a:gd name="T56" fmla="*/ 277 w 835"/>
                <a:gd name="T57" fmla="*/ 376 h 617"/>
                <a:gd name="T58" fmla="*/ 307 w 835"/>
                <a:gd name="T59" fmla="*/ 407 h 617"/>
                <a:gd name="T60" fmla="*/ 280 w 835"/>
                <a:gd name="T61" fmla="*/ 436 h 617"/>
                <a:gd name="T62" fmla="*/ 286 w 835"/>
                <a:gd name="T63" fmla="*/ 444 h 617"/>
                <a:gd name="T64" fmla="*/ 311 w 835"/>
                <a:gd name="T65" fmla="*/ 449 h 617"/>
                <a:gd name="T66" fmla="*/ 311 w 835"/>
                <a:gd name="T67" fmla="*/ 461 h 617"/>
                <a:gd name="T68" fmla="*/ 277 w 835"/>
                <a:gd name="T69" fmla="*/ 476 h 617"/>
                <a:gd name="T70" fmla="*/ 288 w 835"/>
                <a:gd name="T71" fmla="*/ 477 h 617"/>
                <a:gd name="T72" fmla="*/ 298 w 835"/>
                <a:gd name="T73" fmla="*/ 494 h 617"/>
                <a:gd name="T74" fmla="*/ 315 w 835"/>
                <a:gd name="T75" fmla="*/ 514 h 617"/>
                <a:gd name="T76" fmla="*/ 297 w 835"/>
                <a:gd name="T77" fmla="*/ 537 h 617"/>
                <a:gd name="T78" fmla="*/ 318 w 835"/>
                <a:gd name="T79" fmla="*/ 569 h 617"/>
                <a:gd name="T80" fmla="*/ 340 w 835"/>
                <a:gd name="T81" fmla="*/ 602 h 617"/>
                <a:gd name="T82" fmla="*/ 380 w 835"/>
                <a:gd name="T83" fmla="*/ 607 h 617"/>
                <a:gd name="T84" fmla="*/ 413 w 835"/>
                <a:gd name="T85" fmla="*/ 600 h 617"/>
                <a:gd name="T86" fmla="*/ 413 w 835"/>
                <a:gd name="T87" fmla="*/ 562 h 617"/>
                <a:gd name="T88" fmla="*/ 442 w 835"/>
                <a:gd name="T89" fmla="*/ 530 h 617"/>
                <a:gd name="T90" fmla="*/ 483 w 835"/>
                <a:gd name="T91" fmla="*/ 480 h 617"/>
                <a:gd name="T92" fmla="*/ 551 w 835"/>
                <a:gd name="T93" fmla="*/ 449 h 617"/>
                <a:gd name="T94" fmla="*/ 631 w 835"/>
                <a:gd name="T95" fmla="*/ 427 h 617"/>
                <a:gd name="T96" fmla="*/ 668 w 835"/>
                <a:gd name="T97" fmla="*/ 390 h 617"/>
                <a:gd name="T98" fmla="*/ 611 w 835"/>
                <a:gd name="T99" fmla="*/ 382 h 617"/>
                <a:gd name="T100" fmla="*/ 617 w 835"/>
                <a:gd name="T101" fmla="*/ 355 h 617"/>
                <a:gd name="T102" fmla="*/ 694 w 835"/>
                <a:gd name="T103" fmla="*/ 381 h 617"/>
                <a:gd name="T104" fmla="*/ 668 w 835"/>
                <a:gd name="T105" fmla="*/ 337 h 617"/>
                <a:gd name="T106" fmla="*/ 653 w 835"/>
                <a:gd name="T107" fmla="*/ 316 h 617"/>
                <a:gd name="T108" fmla="*/ 668 w 835"/>
                <a:gd name="T109" fmla="*/ 299 h 617"/>
                <a:gd name="T110" fmla="*/ 700 w 835"/>
                <a:gd name="T111" fmla="*/ 295 h 617"/>
                <a:gd name="T112" fmla="*/ 717 w 835"/>
                <a:gd name="T113" fmla="*/ 267 h 617"/>
                <a:gd name="T114" fmla="*/ 730 w 835"/>
                <a:gd name="T115" fmla="*/ 262 h 617"/>
                <a:gd name="T116" fmla="*/ 704 w 835"/>
                <a:gd name="T117" fmla="*/ 228 h 617"/>
                <a:gd name="T118" fmla="*/ 748 w 835"/>
                <a:gd name="T119" fmla="*/ 214 h 617"/>
                <a:gd name="T120" fmla="*/ 724 w 835"/>
                <a:gd name="T121" fmla="*/ 184 h 617"/>
                <a:gd name="T122" fmla="*/ 732 w 835"/>
                <a:gd name="T123" fmla="*/ 14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617">
                  <a:moveTo>
                    <a:pt x="721" y="119"/>
                  </a:moveTo>
                  <a:lnTo>
                    <a:pt x="719" y="118"/>
                  </a:lnTo>
                  <a:lnTo>
                    <a:pt x="720" y="116"/>
                  </a:lnTo>
                  <a:lnTo>
                    <a:pt x="723" y="115"/>
                  </a:lnTo>
                  <a:lnTo>
                    <a:pt x="726" y="113"/>
                  </a:lnTo>
                  <a:lnTo>
                    <a:pt x="729" y="111"/>
                  </a:lnTo>
                  <a:lnTo>
                    <a:pt x="731" y="110"/>
                  </a:lnTo>
                  <a:lnTo>
                    <a:pt x="734" y="110"/>
                  </a:lnTo>
                  <a:lnTo>
                    <a:pt x="738" y="111"/>
                  </a:lnTo>
                  <a:lnTo>
                    <a:pt x="740" y="111"/>
                  </a:lnTo>
                  <a:lnTo>
                    <a:pt x="742" y="112"/>
                  </a:lnTo>
                  <a:lnTo>
                    <a:pt x="746" y="112"/>
                  </a:lnTo>
                  <a:lnTo>
                    <a:pt x="749" y="112"/>
                  </a:lnTo>
                  <a:lnTo>
                    <a:pt x="751" y="112"/>
                  </a:lnTo>
                  <a:lnTo>
                    <a:pt x="755" y="112"/>
                  </a:lnTo>
                  <a:lnTo>
                    <a:pt x="757" y="112"/>
                  </a:lnTo>
                  <a:lnTo>
                    <a:pt x="760" y="112"/>
                  </a:lnTo>
                  <a:lnTo>
                    <a:pt x="766" y="112"/>
                  </a:lnTo>
                  <a:lnTo>
                    <a:pt x="768" y="111"/>
                  </a:lnTo>
                  <a:lnTo>
                    <a:pt x="772" y="110"/>
                  </a:lnTo>
                  <a:lnTo>
                    <a:pt x="774" y="109"/>
                  </a:lnTo>
                  <a:lnTo>
                    <a:pt x="773" y="107"/>
                  </a:lnTo>
                  <a:lnTo>
                    <a:pt x="775" y="108"/>
                  </a:lnTo>
                  <a:lnTo>
                    <a:pt x="779" y="106"/>
                  </a:lnTo>
                  <a:lnTo>
                    <a:pt x="780" y="102"/>
                  </a:lnTo>
                  <a:lnTo>
                    <a:pt x="777" y="102"/>
                  </a:lnTo>
                  <a:lnTo>
                    <a:pt x="772" y="101"/>
                  </a:lnTo>
                  <a:lnTo>
                    <a:pt x="768" y="101"/>
                  </a:lnTo>
                  <a:lnTo>
                    <a:pt x="765" y="100"/>
                  </a:lnTo>
                  <a:lnTo>
                    <a:pt x="763" y="100"/>
                  </a:lnTo>
                  <a:lnTo>
                    <a:pt x="759" y="101"/>
                  </a:lnTo>
                  <a:lnTo>
                    <a:pt x="757" y="101"/>
                  </a:lnTo>
                  <a:lnTo>
                    <a:pt x="754" y="102"/>
                  </a:lnTo>
                  <a:lnTo>
                    <a:pt x="751" y="102"/>
                  </a:lnTo>
                  <a:lnTo>
                    <a:pt x="748" y="102"/>
                  </a:lnTo>
                  <a:lnTo>
                    <a:pt x="746" y="101"/>
                  </a:lnTo>
                  <a:lnTo>
                    <a:pt x="742" y="101"/>
                  </a:lnTo>
                  <a:lnTo>
                    <a:pt x="739" y="101"/>
                  </a:lnTo>
                  <a:lnTo>
                    <a:pt x="737" y="101"/>
                  </a:lnTo>
                  <a:lnTo>
                    <a:pt x="733" y="100"/>
                  </a:lnTo>
                  <a:lnTo>
                    <a:pt x="730" y="99"/>
                  </a:lnTo>
                  <a:lnTo>
                    <a:pt x="728" y="99"/>
                  </a:lnTo>
                  <a:lnTo>
                    <a:pt x="725" y="100"/>
                  </a:lnTo>
                  <a:lnTo>
                    <a:pt x="722" y="101"/>
                  </a:lnTo>
                  <a:lnTo>
                    <a:pt x="720" y="102"/>
                  </a:lnTo>
                  <a:lnTo>
                    <a:pt x="716" y="103"/>
                  </a:lnTo>
                  <a:lnTo>
                    <a:pt x="713" y="102"/>
                  </a:lnTo>
                  <a:lnTo>
                    <a:pt x="711" y="101"/>
                  </a:lnTo>
                  <a:lnTo>
                    <a:pt x="713" y="101"/>
                  </a:lnTo>
                  <a:lnTo>
                    <a:pt x="716" y="101"/>
                  </a:lnTo>
                  <a:lnTo>
                    <a:pt x="720" y="101"/>
                  </a:lnTo>
                  <a:lnTo>
                    <a:pt x="722" y="100"/>
                  </a:lnTo>
                  <a:lnTo>
                    <a:pt x="724" y="98"/>
                  </a:lnTo>
                  <a:lnTo>
                    <a:pt x="728" y="98"/>
                  </a:lnTo>
                  <a:lnTo>
                    <a:pt x="733" y="99"/>
                  </a:lnTo>
                  <a:lnTo>
                    <a:pt x="737" y="99"/>
                  </a:lnTo>
                  <a:lnTo>
                    <a:pt x="739" y="99"/>
                  </a:lnTo>
                  <a:lnTo>
                    <a:pt x="742" y="100"/>
                  </a:lnTo>
                  <a:lnTo>
                    <a:pt x="746" y="100"/>
                  </a:lnTo>
                  <a:lnTo>
                    <a:pt x="748" y="99"/>
                  </a:lnTo>
                  <a:lnTo>
                    <a:pt x="751" y="98"/>
                  </a:lnTo>
                  <a:lnTo>
                    <a:pt x="754" y="96"/>
                  </a:lnTo>
                  <a:lnTo>
                    <a:pt x="755" y="94"/>
                  </a:lnTo>
                  <a:lnTo>
                    <a:pt x="757" y="94"/>
                  </a:lnTo>
                  <a:lnTo>
                    <a:pt x="760" y="96"/>
                  </a:lnTo>
                  <a:lnTo>
                    <a:pt x="763" y="96"/>
                  </a:lnTo>
                  <a:lnTo>
                    <a:pt x="766" y="95"/>
                  </a:lnTo>
                  <a:lnTo>
                    <a:pt x="768" y="96"/>
                  </a:lnTo>
                  <a:lnTo>
                    <a:pt x="772" y="96"/>
                  </a:lnTo>
                  <a:lnTo>
                    <a:pt x="774" y="96"/>
                  </a:lnTo>
                  <a:lnTo>
                    <a:pt x="777" y="96"/>
                  </a:lnTo>
                  <a:lnTo>
                    <a:pt x="780" y="96"/>
                  </a:lnTo>
                  <a:lnTo>
                    <a:pt x="783" y="96"/>
                  </a:lnTo>
                  <a:lnTo>
                    <a:pt x="785" y="93"/>
                  </a:lnTo>
                  <a:lnTo>
                    <a:pt x="788" y="92"/>
                  </a:lnTo>
                  <a:lnTo>
                    <a:pt x="797" y="92"/>
                  </a:lnTo>
                  <a:lnTo>
                    <a:pt x="800" y="91"/>
                  </a:lnTo>
                  <a:lnTo>
                    <a:pt x="800" y="89"/>
                  </a:lnTo>
                  <a:lnTo>
                    <a:pt x="797" y="86"/>
                  </a:lnTo>
                  <a:lnTo>
                    <a:pt x="797" y="84"/>
                  </a:lnTo>
                  <a:lnTo>
                    <a:pt x="800" y="83"/>
                  </a:lnTo>
                  <a:lnTo>
                    <a:pt x="808" y="83"/>
                  </a:lnTo>
                  <a:lnTo>
                    <a:pt x="811" y="83"/>
                  </a:lnTo>
                  <a:lnTo>
                    <a:pt x="815" y="81"/>
                  </a:lnTo>
                  <a:lnTo>
                    <a:pt x="817" y="78"/>
                  </a:lnTo>
                  <a:lnTo>
                    <a:pt x="819" y="78"/>
                  </a:lnTo>
                  <a:lnTo>
                    <a:pt x="823" y="77"/>
                  </a:lnTo>
                  <a:lnTo>
                    <a:pt x="825" y="75"/>
                  </a:lnTo>
                  <a:lnTo>
                    <a:pt x="827" y="74"/>
                  </a:lnTo>
                  <a:lnTo>
                    <a:pt x="831" y="73"/>
                  </a:lnTo>
                  <a:lnTo>
                    <a:pt x="833" y="72"/>
                  </a:lnTo>
                  <a:lnTo>
                    <a:pt x="835" y="70"/>
                  </a:lnTo>
                  <a:lnTo>
                    <a:pt x="835" y="67"/>
                  </a:lnTo>
                  <a:lnTo>
                    <a:pt x="833" y="67"/>
                  </a:lnTo>
                  <a:lnTo>
                    <a:pt x="830" y="65"/>
                  </a:lnTo>
                  <a:lnTo>
                    <a:pt x="827" y="64"/>
                  </a:lnTo>
                  <a:lnTo>
                    <a:pt x="825" y="62"/>
                  </a:lnTo>
                  <a:lnTo>
                    <a:pt x="822" y="61"/>
                  </a:lnTo>
                  <a:lnTo>
                    <a:pt x="819" y="61"/>
                  </a:lnTo>
                  <a:lnTo>
                    <a:pt x="816" y="61"/>
                  </a:lnTo>
                  <a:lnTo>
                    <a:pt x="814" y="61"/>
                  </a:lnTo>
                  <a:lnTo>
                    <a:pt x="810" y="60"/>
                  </a:lnTo>
                  <a:lnTo>
                    <a:pt x="808" y="59"/>
                  </a:lnTo>
                  <a:lnTo>
                    <a:pt x="805" y="59"/>
                  </a:lnTo>
                  <a:lnTo>
                    <a:pt x="801" y="58"/>
                  </a:lnTo>
                  <a:lnTo>
                    <a:pt x="799" y="58"/>
                  </a:lnTo>
                  <a:lnTo>
                    <a:pt x="796" y="57"/>
                  </a:lnTo>
                  <a:lnTo>
                    <a:pt x="793" y="58"/>
                  </a:lnTo>
                  <a:lnTo>
                    <a:pt x="790" y="58"/>
                  </a:lnTo>
                  <a:lnTo>
                    <a:pt x="786" y="58"/>
                  </a:lnTo>
                  <a:lnTo>
                    <a:pt x="784" y="58"/>
                  </a:lnTo>
                  <a:lnTo>
                    <a:pt x="782" y="57"/>
                  </a:lnTo>
                  <a:lnTo>
                    <a:pt x="779" y="58"/>
                  </a:lnTo>
                  <a:lnTo>
                    <a:pt x="776" y="58"/>
                  </a:lnTo>
                  <a:lnTo>
                    <a:pt x="773" y="57"/>
                  </a:lnTo>
                  <a:lnTo>
                    <a:pt x="770" y="60"/>
                  </a:lnTo>
                  <a:lnTo>
                    <a:pt x="767" y="59"/>
                  </a:lnTo>
                  <a:lnTo>
                    <a:pt x="765" y="60"/>
                  </a:lnTo>
                  <a:lnTo>
                    <a:pt x="762" y="60"/>
                  </a:lnTo>
                  <a:lnTo>
                    <a:pt x="763" y="62"/>
                  </a:lnTo>
                  <a:lnTo>
                    <a:pt x="764" y="65"/>
                  </a:lnTo>
                  <a:lnTo>
                    <a:pt x="760" y="64"/>
                  </a:lnTo>
                  <a:lnTo>
                    <a:pt x="757" y="65"/>
                  </a:lnTo>
                  <a:lnTo>
                    <a:pt x="757" y="67"/>
                  </a:lnTo>
                  <a:lnTo>
                    <a:pt x="759" y="68"/>
                  </a:lnTo>
                  <a:lnTo>
                    <a:pt x="757" y="69"/>
                  </a:lnTo>
                  <a:lnTo>
                    <a:pt x="754" y="70"/>
                  </a:lnTo>
                  <a:lnTo>
                    <a:pt x="755" y="73"/>
                  </a:lnTo>
                  <a:lnTo>
                    <a:pt x="753" y="73"/>
                  </a:lnTo>
                  <a:lnTo>
                    <a:pt x="750" y="73"/>
                  </a:lnTo>
                  <a:lnTo>
                    <a:pt x="747" y="72"/>
                  </a:lnTo>
                  <a:lnTo>
                    <a:pt x="743" y="72"/>
                  </a:lnTo>
                  <a:lnTo>
                    <a:pt x="741" y="70"/>
                  </a:lnTo>
                  <a:lnTo>
                    <a:pt x="739" y="69"/>
                  </a:lnTo>
                  <a:lnTo>
                    <a:pt x="736" y="69"/>
                  </a:lnTo>
                  <a:lnTo>
                    <a:pt x="732" y="70"/>
                  </a:lnTo>
                  <a:lnTo>
                    <a:pt x="730" y="72"/>
                  </a:lnTo>
                  <a:lnTo>
                    <a:pt x="726" y="73"/>
                  </a:lnTo>
                  <a:lnTo>
                    <a:pt x="724" y="74"/>
                  </a:lnTo>
                  <a:lnTo>
                    <a:pt x="724" y="72"/>
                  </a:lnTo>
                  <a:lnTo>
                    <a:pt x="724" y="68"/>
                  </a:lnTo>
                  <a:lnTo>
                    <a:pt x="728" y="67"/>
                  </a:lnTo>
                  <a:lnTo>
                    <a:pt x="724" y="67"/>
                  </a:lnTo>
                  <a:lnTo>
                    <a:pt x="721" y="67"/>
                  </a:lnTo>
                  <a:lnTo>
                    <a:pt x="719" y="68"/>
                  </a:lnTo>
                  <a:lnTo>
                    <a:pt x="715" y="69"/>
                  </a:lnTo>
                  <a:lnTo>
                    <a:pt x="713" y="72"/>
                  </a:lnTo>
                  <a:lnTo>
                    <a:pt x="709" y="73"/>
                  </a:lnTo>
                  <a:lnTo>
                    <a:pt x="707" y="76"/>
                  </a:lnTo>
                  <a:lnTo>
                    <a:pt x="704" y="77"/>
                  </a:lnTo>
                  <a:lnTo>
                    <a:pt x="702" y="81"/>
                  </a:lnTo>
                  <a:lnTo>
                    <a:pt x="698" y="81"/>
                  </a:lnTo>
                  <a:lnTo>
                    <a:pt x="695" y="83"/>
                  </a:lnTo>
                  <a:lnTo>
                    <a:pt x="692" y="84"/>
                  </a:lnTo>
                  <a:lnTo>
                    <a:pt x="690" y="86"/>
                  </a:lnTo>
                  <a:lnTo>
                    <a:pt x="687" y="89"/>
                  </a:lnTo>
                  <a:lnTo>
                    <a:pt x="685" y="90"/>
                  </a:lnTo>
                  <a:lnTo>
                    <a:pt x="681" y="91"/>
                  </a:lnTo>
                  <a:lnTo>
                    <a:pt x="679" y="91"/>
                  </a:lnTo>
                  <a:lnTo>
                    <a:pt x="679" y="94"/>
                  </a:lnTo>
                  <a:lnTo>
                    <a:pt x="677" y="95"/>
                  </a:lnTo>
                  <a:lnTo>
                    <a:pt x="674" y="98"/>
                  </a:lnTo>
                  <a:lnTo>
                    <a:pt x="672" y="100"/>
                  </a:lnTo>
                  <a:lnTo>
                    <a:pt x="669" y="101"/>
                  </a:lnTo>
                  <a:lnTo>
                    <a:pt x="666" y="102"/>
                  </a:lnTo>
                  <a:lnTo>
                    <a:pt x="668" y="100"/>
                  </a:lnTo>
                  <a:lnTo>
                    <a:pt x="670" y="98"/>
                  </a:lnTo>
                  <a:lnTo>
                    <a:pt x="668" y="98"/>
                  </a:lnTo>
                  <a:lnTo>
                    <a:pt x="671" y="96"/>
                  </a:lnTo>
                  <a:lnTo>
                    <a:pt x="673" y="95"/>
                  </a:lnTo>
                  <a:lnTo>
                    <a:pt x="673" y="92"/>
                  </a:lnTo>
                  <a:lnTo>
                    <a:pt x="675" y="90"/>
                  </a:lnTo>
                  <a:lnTo>
                    <a:pt x="679" y="87"/>
                  </a:lnTo>
                  <a:lnTo>
                    <a:pt x="681" y="85"/>
                  </a:lnTo>
                  <a:lnTo>
                    <a:pt x="683" y="83"/>
                  </a:lnTo>
                  <a:lnTo>
                    <a:pt x="687" y="82"/>
                  </a:lnTo>
                  <a:lnTo>
                    <a:pt x="688" y="79"/>
                  </a:lnTo>
                  <a:lnTo>
                    <a:pt x="691" y="77"/>
                  </a:lnTo>
                  <a:lnTo>
                    <a:pt x="694" y="75"/>
                  </a:lnTo>
                  <a:lnTo>
                    <a:pt x="697" y="73"/>
                  </a:lnTo>
                  <a:lnTo>
                    <a:pt x="698" y="69"/>
                  </a:lnTo>
                  <a:lnTo>
                    <a:pt x="699" y="67"/>
                  </a:lnTo>
                  <a:lnTo>
                    <a:pt x="699" y="64"/>
                  </a:lnTo>
                  <a:lnTo>
                    <a:pt x="699" y="61"/>
                  </a:lnTo>
                  <a:lnTo>
                    <a:pt x="699" y="59"/>
                  </a:lnTo>
                  <a:lnTo>
                    <a:pt x="699" y="56"/>
                  </a:lnTo>
                  <a:lnTo>
                    <a:pt x="697" y="53"/>
                  </a:lnTo>
                  <a:lnTo>
                    <a:pt x="694" y="52"/>
                  </a:lnTo>
                  <a:lnTo>
                    <a:pt x="691" y="52"/>
                  </a:lnTo>
                  <a:lnTo>
                    <a:pt x="688" y="53"/>
                  </a:lnTo>
                  <a:lnTo>
                    <a:pt x="686" y="53"/>
                  </a:lnTo>
                  <a:lnTo>
                    <a:pt x="682" y="53"/>
                  </a:lnTo>
                  <a:lnTo>
                    <a:pt x="680" y="53"/>
                  </a:lnTo>
                  <a:lnTo>
                    <a:pt x="677" y="53"/>
                  </a:lnTo>
                  <a:lnTo>
                    <a:pt x="674" y="55"/>
                  </a:lnTo>
                  <a:lnTo>
                    <a:pt x="671" y="56"/>
                  </a:lnTo>
                  <a:lnTo>
                    <a:pt x="671" y="58"/>
                  </a:lnTo>
                  <a:lnTo>
                    <a:pt x="670" y="61"/>
                  </a:lnTo>
                  <a:lnTo>
                    <a:pt x="670" y="64"/>
                  </a:lnTo>
                  <a:lnTo>
                    <a:pt x="668" y="65"/>
                  </a:lnTo>
                  <a:lnTo>
                    <a:pt x="664" y="65"/>
                  </a:lnTo>
                  <a:lnTo>
                    <a:pt x="661" y="65"/>
                  </a:lnTo>
                  <a:lnTo>
                    <a:pt x="658" y="66"/>
                  </a:lnTo>
                  <a:lnTo>
                    <a:pt x="656" y="67"/>
                  </a:lnTo>
                  <a:lnTo>
                    <a:pt x="649" y="68"/>
                  </a:lnTo>
                  <a:lnTo>
                    <a:pt x="647" y="69"/>
                  </a:lnTo>
                  <a:lnTo>
                    <a:pt x="640" y="70"/>
                  </a:lnTo>
                  <a:lnTo>
                    <a:pt x="638" y="72"/>
                  </a:lnTo>
                  <a:lnTo>
                    <a:pt x="635" y="73"/>
                  </a:lnTo>
                  <a:lnTo>
                    <a:pt x="632" y="74"/>
                  </a:lnTo>
                  <a:lnTo>
                    <a:pt x="630" y="75"/>
                  </a:lnTo>
                  <a:lnTo>
                    <a:pt x="627" y="75"/>
                  </a:lnTo>
                  <a:lnTo>
                    <a:pt x="623" y="75"/>
                  </a:lnTo>
                  <a:lnTo>
                    <a:pt x="627" y="75"/>
                  </a:lnTo>
                  <a:lnTo>
                    <a:pt x="623" y="73"/>
                  </a:lnTo>
                  <a:lnTo>
                    <a:pt x="627" y="70"/>
                  </a:lnTo>
                  <a:lnTo>
                    <a:pt x="632" y="69"/>
                  </a:lnTo>
                  <a:lnTo>
                    <a:pt x="636" y="68"/>
                  </a:lnTo>
                  <a:lnTo>
                    <a:pt x="638" y="67"/>
                  </a:lnTo>
                  <a:lnTo>
                    <a:pt x="645" y="66"/>
                  </a:lnTo>
                  <a:lnTo>
                    <a:pt x="651" y="64"/>
                  </a:lnTo>
                  <a:lnTo>
                    <a:pt x="653" y="62"/>
                  </a:lnTo>
                  <a:lnTo>
                    <a:pt x="655" y="60"/>
                  </a:lnTo>
                  <a:lnTo>
                    <a:pt x="654" y="57"/>
                  </a:lnTo>
                  <a:lnTo>
                    <a:pt x="652" y="55"/>
                  </a:lnTo>
                  <a:lnTo>
                    <a:pt x="648" y="55"/>
                  </a:lnTo>
                  <a:lnTo>
                    <a:pt x="646" y="55"/>
                  </a:lnTo>
                  <a:lnTo>
                    <a:pt x="643" y="55"/>
                  </a:lnTo>
                  <a:lnTo>
                    <a:pt x="635" y="55"/>
                  </a:lnTo>
                  <a:lnTo>
                    <a:pt x="631" y="55"/>
                  </a:lnTo>
                  <a:lnTo>
                    <a:pt x="626" y="55"/>
                  </a:lnTo>
                  <a:lnTo>
                    <a:pt x="623" y="55"/>
                  </a:lnTo>
                  <a:lnTo>
                    <a:pt x="617" y="55"/>
                  </a:lnTo>
                  <a:lnTo>
                    <a:pt x="614" y="55"/>
                  </a:lnTo>
                  <a:lnTo>
                    <a:pt x="612" y="55"/>
                  </a:lnTo>
                  <a:lnTo>
                    <a:pt x="609" y="55"/>
                  </a:lnTo>
                  <a:lnTo>
                    <a:pt x="605" y="55"/>
                  </a:lnTo>
                  <a:lnTo>
                    <a:pt x="603" y="56"/>
                  </a:lnTo>
                  <a:lnTo>
                    <a:pt x="600" y="56"/>
                  </a:lnTo>
                  <a:lnTo>
                    <a:pt x="597" y="57"/>
                  </a:lnTo>
                  <a:lnTo>
                    <a:pt x="594" y="59"/>
                  </a:lnTo>
                  <a:lnTo>
                    <a:pt x="592" y="57"/>
                  </a:lnTo>
                  <a:lnTo>
                    <a:pt x="585" y="58"/>
                  </a:lnTo>
                  <a:lnTo>
                    <a:pt x="583" y="59"/>
                  </a:lnTo>
                  <a:lnTo>
                    <a:pt x="579" y="59"/>
                  </a:lnTo>
                  <a:lnTo>
                    <a:pt x="577" y="59"/>
                  </a:lnTo>
                  <a:lnTo>
                    <a:pt x="570" y="60"/>
                  </a:lnTo>
                  <a:lnTo>
                    <a:pt x="568" y="60"/>
                  </a:lnTo>
                  <a:lnTo>
                    <a:pt x="564" y="61"/>
                  </a:lnTo>
                  <a:lnTo>
                    <a:pt x="562" y="61"/>
                  </a:lnTo>
                  <a:lnTo>
                    <a:pt x="559" y="62"/>
                  </a:lnTo>
                  <a:lnTo>
                    <a:pt x="557" y="64"/>
                  </a:lnTo>
                  <a:lnTo>
                    <a:pt x="553" y="66"/>
                  </a:lnTo>
                  <a:lnTo>
                    <a:pt x="551" y="66"/>
                  </a:lnTo>
                  <a:lnTo>
                    <a:pt x="550" y="64"/>
                  </a:lnTo>
                  <a:lnTo>
                    <a:pt x="549" y="60"/>
                  </a:lnTo>
                  <a:lnTo>
                    <a:pt x="552" y="59"/>
                  </a:lnTo>
                  <a:lnTo>
                    <a:pt x="555" y="59"/>
                  </a:lnTo>
                  <a:lnTo>
                    <a:pt x="558" y="58"/>
                  </a:lnTo>
                  <a:lnTo>
                    <a:pt x="560" y="58"/>
                  </a:lnTo>
                  <a:lnTo>
                    <a:pt x="563" y="57"/>
                  </a:lnTo>
                  <a:lnTo>
                    <a:pt x="566" y="57"/>
                  </a:lnTo>
                  <a:lnTo>
                    <a:pt x="569" y="57"/>
                  </a:lnTo>
                  <a:lnTo>
                    <a:pt x="571" y="56"/>
                  </a:lnTo>
                  <a:lnTo>
                    <a:pt x="574" y="56"/>
                  </a:lnTo>
                  <a:lnTo>
                    <a:pt x="577" y="55"/>
                  </a:lnTo>
                  <a:lnTo>
                    <a:pt x="588" y="52"/>
                  </a:lnTo>
                  <a:lnTo>
                    <a:pt x="591" y="52"/>
                  </a:lnTo>
                  <a:lnTo>
                    <a:pt x="588" y="50"/>
                  </a:lnTo>
                  <a:lnTo>
                    <a:pt x="586" y="49"/>
                  </a:lnTo>
                  <a:lnTo>
                    <a:pt x="583" y="49"/>
                  </a:lnTo>
                  <a:lnTo>
                    <a:pt x="574" y="49"/>
                  </a:lnTo>
                  <a:lnTo>
                    <a:pt x="568" y="49"/>
                  </a:lnTo>
                  <a:lnTo>
                    <a:pt x="571" y="49"/>
                  </a:lnTo>
                  <a:lnTo>
                    <a:pt x="574" y="48"/>
                  </a:lnTo>
                  <a:lnTo>
                    <a:pt x="577" y="48"/>
                  </a:lnTo>
                  <a:lnTo>
                    <a:pt x="580" y="49"/>
                  </a:lnTo>
                  <a:lnTo>
                    <a:pt x="583" y="49"/>
                  </a:lnTo>
                  <a:lnTo>
                    <a:pt x="586" y="49"/>
                  </a:lnTo>
                  <a:lnTo>
                    <a:pt x="588" y="49"/>
                  </a:lnTo>
                  <a:lnTo>
                    <a:pt x="592" y="50"/>
                  </a:lnTo>
                  <a:lnTo>
                    <a:pt x="594" y="50"/>
                  </a:lnTo>
                  <a:lnTo>
                    <a:pt x="597" y="50"/>
                  </a:lnTo>
                  <a:lnTo>
                    <a:pt x="600" y="50"/>
                  </a:lnTo>
                  <a:lnTo>
                    <a:pt x="603" y="50"/>
                  </a:lnTo>
                  <a:lnTo>
                    <a:pt x="606" y="49"/>
                  </a:lnTo>
                  <a:lnTo>
                    <a:pt x="609" y="49"/>
                  </a:lnTo>
                  <a:lnTo>
                    <a:pt x="612" y="49"/>
                  </a:lnTo>
                  <a:lnTo>
                    <a:pt x="615" y="49"/>
                  </a:lnTo>
                  <a:lnTo>
                    <a:pt x="618" y="49"/>
                  </a:lnTo>
                  <a:lnTo>
                    <a:pt x="621" y="49"/>
                  </a:lnTo>
                  <a:lnTo>
                    <a:pt x="625" y="49"/>
                  </a:lnTo>
                  <a:lnTo>
                    <a:pt x="630" y="49"/>
                  </a:lnTo>
                  <a:lnTo>
                    <a:pt x="634" y="49"/>
                  </a:lnTo>
                  <a:lnTo>
                    <a:pt x="639" y="50"/>
                  </a:lnTo>
                  <a:lnTo>
                    <a:pt x="643" y="50"/>
                  </a:lnTo>
                  <a:lnTo>
                    <a:pt x="645" y="50"/>
                  </a:lnTo>
                  <a:lnTo>
                    <a:pt x="657" y="50"/>
                  </a:lnTo>
                  <a:lnTo>
                    <a:pt x="660" y="49"/>
                  </a:lnTo>
                  <a:lnTo>
                    <a:pt x="663" y="49"/>
                  </a:lnTo>
                  <a:lnTo>
                    <a:pt x="665" y="48"/>
                  </a:lnTo>
                  <a:lnTo>
                    <a:pt x="669" y="47"/>
                  </a:lnTo>
                  <a:lnTo>
                    <a:pt x="671" y="47"/>
                  </a:lnTo>
                  <a:lnTo>
                    <a:pt x="674" y="45"/>
                  </a:lnTo>
                  <a:lnTo>
                    <a:pt x="683" y="45"/>
                  </a:lnTo>
                  <a:lnTo>
                    <a:pt x="687" y="45"/>
                  </a:lnTo>
                  <a:lnTo>
                    <a:pt x="689" y="44"/>
                  </a:lnTo>
                  <a:lnTo>
                    <a:pt x="691" y="44"/>
                  </a:lnTo>
                  <a:lnTo>
                    <a:pt x="695" y="43"/>
                  </a:lnTo>
                  <a:lnTo>
                    <a:pt x="696" y="40"/>
                  </a:lnTo>
                  <a:lnTo>
                    <a:pt x="699" y="40"/>
                  </a:lnTo>
                  <a:lnTo>
                    <a:pt x="703" y="39"/>
                  </a:lnTo>
                  <a:lnTo>
                    <a:pt x="705" y="38"/>
                  </a:lnTo>
                  <a:lnTo>
                    <a:pt x="708" y="36"/>
                  </a:lnTo>
                  <a:lnTo>
                    <a:pt x="707" y="34"/>
                  </a:lnTo>
                  <a:lnTo>
                    <a:pt x="704" y="32"/>
                  </a:lnTo>
                  <a:lnTo>
                    <a:pt x="700" y="31"/>
                  </a:lnTo>
                  <a:lnTo>
                    <a:pt x="698" y="31"/>
                  </a:lnTo>
                  <a:lnTo>
                    <a:pt x="695" y="30"/>
                  </a:lnTo>
                  <a:lnTo>
                    <a:pt x="691" y="29"/>
                  </a:lnTo>
                  <a:lnTo>
                    <a:pt x="689" y="30"/>
                  </a:lnTo>
                  <a:lnTo>
                    <a:pt x="687" y="29"/>
                  </a:lnTo>
                  <a:lnTo>
                    <a:pt x="683" y="29"/>
                  </a:lnTo>
                  <a:lnTo>
                    <a:pt x="681" y="26"/>
                  </a:lnTo>
                  <a:lnTo>
                    <a:pt x="678" y="26"/>
                  </a:lnTo>
                  <a:lnTo>
                    <a:pt x="674" y="29"/>
                  </a:lnTo>
                  <a:lnTo>
                    <a:pt x="672" y="30"/>
                  </a:lnTo>
                  <a:lnTo>
                    <a:pt x="672" y="26"/>
                  </a:lnTo>
                  <a:lnTo>
                    <a:pt x="670" y="25"/>
                  </a:lnTo>
                  <a:lnTo>
                    <a:pt x="666" y="25"/>
                  </a:lnTo>
                  <a:lnTo>
                    <a:pt x="664" y="25"/>
                  </a:lnTo>
                  <a:lnTo>
                    <a:pt x="661" y="26"/>
                  </a:lnTo>
                  <a:lnTo>
                    <a:pt x="657" y="27"/>
                  </a:lnTo>
                  <a:lnTo>
                    <a:pt x="655" y="27"/>
                  </a:lnTo>
                  <a:lnTo>
                    <a:pt x="652" y="29"/>
                  </a:lnTo>
                  <a:lnTo>
                    <a:pt x="648" y="30"/>
                  </a:lnTo>
                  <a:lnTo>
                    <a:pt x="652" y="27"/>
                  </a:lnTo>
                  <a:lnTo>
                    <a:pt x="655" y="26"/>
                  </a:lnTo>
                  <a:lnTo>
                    <a:pt x="657" y="24"/>
                  </a:lnTo>
                  <a:lnTo>
                    <a:pt x="661" y="23"/>
                  </a:lnTo>
                  <a:lnTo>
                    <a:pt x="660" y="19"/>
                  </a:lnTo>
                  <a:lnTo>
                    <a:pt x="660" y="17"/>
                  </a:lnTo>
                  <a:lnTo>
                    <a:pt x="656" y="16"/>
                  </a:lnTo>
                  <a:lnTo>
                    <a:pt x="651" y="16"/>
                  </a:lnTo>
                  <a:lnTo>
                    <a:pt x="648" y="17"/>
                  </a:lnTo>
                  <a:lnTo>
                    <a:pt x="645" y="17"/>
                  </a:lnTo>
                  <a:lnTo>
                    <a:pt x="643" y="17"/>
                  </a:lnTo>
                  <a:lnTo>
                    <a:pt x="639" y="18"/>
                  </a:lnTo>
                  <a:lnTo>
                    <a:pt x="636" y="19"/>
                  </a:lnTo>
                  <a:lnTo>
                    <a:pt x="634" y="19"/>
                  </a:lnTo>
                  <a:lnTo>
                    <a:pt x="630" y="19"/>
                  </a:lnTo>
                  <a:lnTo>
                    <a:pt x="627" y="19"/>
                  </a:lnTo>
                  <a:lnTo>
                    <a:pt x="625" y="19"/>
                  </a:lnTo>
                  <a:lnTo>
                    <a:pt x="622" y="18"/>
                  </a:lnTo>
                  <a:lnTo>
                    <a:pt x="619" y="18"/>
                  </a:lnTo>
                  <a:lnTo>
                    <a:pt x="617" y="19"/>
                  </a:lnTo>
                  <a:lnTo>
                    <a:pt x="613" y="19"/>
                  </a:lnTo>
                  <a:lnTo>
                    <a:pt x="611" y="18"/>
                  </a:lnTo>
                  <a:lnTo>
                    <a:pt x="608" y="17"/>
                  </a:lnTo>
                  <a:lnTo>
                    <a:pt x="604" y="17"/>
                  </a:lnTo>
                  <a:lnTo>
                    <a:pt x="602" y="17"/>
                  </a:lnTo>
                  <a:lnTo>
                    <a:pt x="598" y="17"/>
                  </a:lnTo>
                  <a:lnTo>
                    <a:pt x="593" y="17"/>
                  </a:lnTo>
                  <a:lnTo>
                    <a:pt x="589" y="17"/>
                  </a:lnTo>
                  <a:lnTo>
                    <a:pt x="587" y="17"/>
                  </a:lnTo>
                  <a:lnTo>
                    <a:pt x="584" y="18"/>
                  </a:lnTo>
                  <a:lnTo>
                    <a:pt x="581" y="18"/>
                  </a:lnTo>
                  <a:lnTo>
                    <a:pt x="578" y="18"/>
                  </a:lnTo>
                  <a:lnTo>
                    <a:pt x="575" y="19"/>
                  </a:lnTo>
                  <a:lnTo>
                    <a:pt x="572" y="21"/>
                  </a:lnTo>
                  <a:lnTo>
                    <a:pt x="569" y="22"/>
                  </a:lnTo>
                  <a:lnTo>
                    <a:pt x="567" y="24"/>
                  </a:lnTo>
                  <a:lnTo>
                    <a:pt x="563" y="22"/>
                  </a:lnTo>
                  <a:lnTo>
                    <a:pt x="560" y="22"/>
                  </a:lnTo>
                  <a:lnTo>
                    <a:pt x="557" y="22"/>
                  </a:lnTo>
                  <a:lnTo>
                    <a:pt x="554" y="22"/>
                  </a:lnTo>
                  <a:lnTo>
                    <a:pt x="552" y="23"/>
                  </a:lnTo>
                  <a:lnTo>
                    <a:pt x="547" y="23"/>
                  </a:lnTo>
                  <a:lnTo>
                    <a:pt x="545" y="23"/>
                  </a:lnTo>
                  <a:lnTo>
                    <a:pt x="543" y="23"/>
                  </a:lnTo>
                  <a:lnTo>
                    <a:pt x="540" y="24"/>
                  </a:lnTo>
                  <a:lnTo>
                    <a:pt x="540" y="26"/>
                  </a:lnTo>
                  <a:lnTo>
                    <a:pt x="536" y="29"/>
                  </a:lnTo>
                  <a:lnTo>
                    <a:pt x="537" y="26"/>
                  </a:lnTo>
                  <a:lnTo>
                    <a:pt x="535" y="24"/>
                  </a:lnTo>
                  <a:lnTo>
                    <a:pt x="528" y="24"/>
                  </a:lnTo>
                  <a:lnTo>
                    <a:pt x="526" y="24"/>
                  </a:lnTo>
                  <a:lnTo>
                    <a:pt x="523" y="25"/>
                  </a:lnTo>
                  <a:lnTo>
                    <a:pt x="519" y="25"/>
                  </a:lnTo>
                  <a:lnTo>
                    <a:pt x="517" y="27"/>
                  </a:lnTo>
                  <a:lnTo>
                    <a:pt x="515" y="30"/>
                  </a:lnTo>
                  <a:lnTo>
                    <a:pt x="516" y="27"/>
                  </a:lnTo>
                  <a:lnTo>
                    <a:pt x="514" y="24"/>
                  </a:lnTo>
                  <a:lnTo>
                    <a:pt x="517" y="24"/>
                  </a:lnTo>
                  <a:lnTo>
                    <a:pt x="520" y="24"/>
                  </a:lnTo>
                  <a:lnTo>
                    <a:pt x="523" y="24"/>
                  </a:lnTo>
                  <a:lnTo>
                    <a:pt x="526" y="24"/>
                  </a:lnTo>
                  <a:lnTo>
                    <a:pt x="532" y="24"/>
                  </a:lnTo>
                  <a:lnTo>
                    <a:pt x="534" y="23"/>
                  </a:lnTo>
                  <a:lnTo>
                    <a:pt x="537" y="23"/>
                  </a:lnTo>
                  <a:lnTo>
                    <a:pt x="541" y="22"/>
                  </a:lnTo>
                  <a:lnTo>
                    <a:pt x="543" y="22"/>
                  </a:lnTo>
                  <a:lnTo>
                    <a:pt x="550" y="21"/>
                  </a:lnTo>
                  <a:lnTo>
                    <a:pt x="552" y="21"/>
                  </a:lnTo>
                  <a:lnTo>
                    <a:pt x="555" y="21"/>
                  </a:lnTo>
                  <a:lnTo>
                    <a:pt x="552" y="18"/>
                  </a:lnTo>
                  <a:lnTo>
                    <a:pt x="550" y="17"/>
                  </a:lnTo>
                  <a:lnTo>
                    <a:pt x="546" y="17"/>
                  </a:lnTo>
                  <a:lnTo>
                    <a:pt x="543" y="17"/>
                  </a:lnTo>
                  <a:lnTo>
                    <a:pt x="546" y="16"/>
                  </a:lnTo>
                  <a:lnTo>
                    <a:pt x="550" y="17"/>
                  </a:lnTo>
                  <a:lnTo>
                    <a:pt x="552" y="17"/>
                  </a:lnTo>
                  <a:lnTo>
                    <a:pt x="555" y="18"/>
                  </a:lnTo>
                  <a:lnTo>
                    <a:pt x="561" y="19"/>
                  </a:lnTo>
                  <a:lnTo>
                    <a:pt x="567" y="19"/>
                  </a:lnTo>
                  <a:lnTo>
                    <a:pt x="572" y="18"/>
                  </a:lnTo>
                  <a:lnTo>
                    <a:pt x="576" y="17"/>
                  </a:lnTo>
                  <a:lnTo>
                    <a:pt x="578" y="17"/>
                  </a:lnTo>
                  <a:lnTo>
                    <a:pt x="581" y="16"/>
                  </a:lnTo>
                  <a:lnTo>
                    <a:pt x="584" y="16"/>
                  </a:lnTo>
                  <a:lnTo>
                    <a:pt x="591" y="15"/>
                  </a:lnTo>
                  <a:lnTo>
                    <a:pt x="596" y="15"/>
                  </a:lnTo>
                  <a:lnTo>
                    <a:pt x="598" y="15"/>
                  </a:lnTo>
                  <a:lnTo>
                    <a:pt x="602" y="15"/>
                  </a:lnTo>
                  <a:lnTo>
                    <a:pt x="605" y="15"/>
                  </a:lnTo>
                  <a:lnTo>
                    <a:pt x="608" y="16"/>
                  </a:lnTo>
                  <a:lnTo>
                    <a:pt x="617" y="16"/>
                  </a:lnTo>
                  <a:lnTo>
                    <a:pt x="619" y="16"/>
                  </a:lnTo>
                  <a:lnTo>
                    <a:pt x="622" y="17"/>
                  </a:lnTo>
                  <a:lnTo>
                    <a:pt x="626" y="16"/>
                  </a:lnTo>
                  <a:lnTo>
                    <a:pt x="631" y="16"/>
                  </a:lnTo>
                  <a:lnTo>
                    <a:pt x="637" y="15"/>
                  </a:lnTo>
                  <a:lnTo>
                    <a:pt x="639" y="15"/>
                  </a:lnTo>
                  <a:lnTo>
                    <a:pt x="643" y="14"/>
                  </a:lnTo>
                  <a:lnTo>
                    <a:pt x="645" y="14"/>
                  </a:lnTo>
                  <a:lnTo>
                    <a:pt x="648" y="13"/>
                  </a:lnTo>
                  <a:lnTo>
                    <a:pt x="645" y="9"/>
                  </a:lnTo>
                  <a:lnTo>
                    <a:pt x="642" y="8"/>
                  </a:lnTo>
                  <a:lnTo>
                    <a:pt x="639" y="8"/>
                  </a:lnTo>
                  <a:lnTo>
                    <a:pt x="636" y="7"/>
                  </a:lnTo>
                  <a:lnTo>
                    <a:pt x="631" y="6"/>
                  </a:lnTo>
                  <a:lnTo>
                    <a:pt x="628" y="6"/>
                  </a:lnTo>
                  <a:lnTo>
                    <a:pt x="626" y="5"/>
                  </a:lnTo>
                  <a:lnTo>
                    <a:pt x="622" y="5"/>
                  </a:lnTo>
                  <a:lnTo>
                    <a:pt x="619" y="5"/>
                  </a:lnTo>
                  <a:lnTo>
                    <a:pt x="617" y="5"/>
                  </a:lnTo>
                  <a:lnTo>
                    <a:pt x="613" y="5"/>
                  </a:lnTo>
                  <a:lnTo>
                    <a:pt x="610" y="7"/>
                  </a:lnTo>
                  <a:lnTo>
                    <a:pt x="608" y="6"/>
                  </a:lnTo>
                  <a:lnTo>
                    <a:pt x="604" y="5"/>
                  </a:lnTo>
                  <a:lnTo>
                    <a:pt x="608" y="5"/>
                  </a:lnTo>
                  <a:lnTo>
                    <a:pt x="604" y="4"/>
                  </a:lnTo>
                  <a:lnTo>
                    <a:pt x="602" y="5"/>
                  </a:lnTo>
                  <a:lnTo>
                    <a:pt x="598" y="2"/>
                  </a:lnTo>
                  <a:lnTo>
                    <a:pt x="595" y="2"/>
                  </a:lnTo>
                  <a:lnTo>
                    <a:pt x="593" y="1"/>
                  </a:lnTo>
                  <a:lnTo>
                    <a:pt x="589" y="1"/>
                  </a:lnTo>
                  <a:lnTo>
                    <a:pt x="587" y="0"/>
                  </a:lnTo>
                  <a:lnTo>
                    <a:pt x="584" y="0"/>
                  </a:lnTo>
                  <a:lnTo>
                    <a:pt x="580" y="0"/>
                  </a:lnTo>
                  <a:lnTo>
                    <a:pt x="577" y="1"/>
                  </a:lnTo>
                  <a:lnTo>
                    <a:pt x="571" y="1"/>
                  </a:lnTo>
                  <a:lnTo>
                    <a:pt x="569" y="1"/>
                  </a:lnTo>
                  <a:lnTo>
                    <a:pt x="566" y="0"/>
                  </a:lnTo>
                  <a:lnTo>
                    <a:pt x="563" y="0"/>
                  </a:lnTo>
                  <a:lnTo>
                    <a:pt x="560" y="1"/>
                  </a:lnTo>
                  <a:lnTo>
                    <a:pt x="557" y="0"/>
                  </a:lnTo>
                  <a:lnTo>
                    <a:pt x="554" y="0"/>
                  </a:lnTo>
                  <a:lnTo>
                    <a:pt x="551" y="0"/>
                  </a:lnTo>
                  <a:lnTo>
                    <a:pt x="547" y="0"/>
                  </a:lnTo>
                  <a:lnTo>
                    <a:pt x="545" y="0"/>
                  </a:lnTo>
                  <a:lnTo>
                    <a:pt x="542" y="0"/>
                  </a:lnTo>
                  <a:lnTo>
                    <a:pt x="540" y="0"/>
                  </a:lnTo>
                  <a:lnTo>
                    <a:pt x="536" y="0"/>
                  </a:lnTo>
                  <a:lnTo>
                    <a:pt x="536" y="4"/>
                  </a:lnTo>
                  <a:lnTo>
                    <a:pt x="538" y="5"/>
                  </a:lnTo>
                  <a:lnTo>
                    <a:pt x="536" y="5"/>
                  </a:lnTo>
                  <a:lnTo>
                    <a:pt x="533" y="4"/>
                  </a:lnTo>
                  <a:lnTo>
                    <a:pt x="530" y="0"/>
                  </a:lnTo>
                  <a:lnTo>
                    <a:pt x="527" y="2"/>
                  </a:lnTo>
                  <a:lnTo>
                    <a:pt x="525" y="0"/>
                  </a:lnTo>
                  <a:lnTo>
                    <a:pt x="521" y="1"/>
                  </a:lnTo>
                  <a:lnTo>
                    <a:pt x="519" y="2"/>
                  </a:lnTo>
                  <a:lnTo>
                    <a:pt x="516" y="2"/>
                  </a:lnTo>
                  <a:lnTo>
                    <a:pt x="510" y="2"/>
                  </a:lnTo>
                  <a:lnTo>
                    <a:pt x="507" y="2"/>
                  </a:lnTo>
                  <a:lnTo>
                    <a:pt x="503" y="2"/>
                  </a:lnTo>
                  <a:lnTo>
                    <a:pt x="500" y="2"/>
                  </a:lnTo>
                  <a:lnTo>
                    <a:pt x="498" y="2"/>
                  </a:lnTo>
                  <a:lnTo>
                    <a:pt x="500" y="6"/>
                  </a:lnTo>
                  <a:lnTo>
                    <a:pt x="502" y="8"/>
                  </a:lnTo>
                  <a:lnTo>
                    <a:pt x="499" y="8"/>
                  </a:lnTo>
                  <a:lnTo>
                    <a:pt x="497" y="6"/>
                  </a:lnTo>
                  <a:lnTo>
                    <a:pt x="493" y="6"/>
                  </a:lnTo>
                  <a:lnTo>
                    <a:pt x="491" y="6"/>
                  </a:lnTo>
                  <a:lnTo>
                    <a:pt x="487" y="5"/>
                  </a:lnTo>
                  <a:lnTo>
                    <a:pt x="485" y="4"/>
                  </a:lnTo>
                  <a:lnTo>
                    <a:pt x="482" y="5"/>
                  </a:lnTo>
                  <a:lnTo>
                    <a:pt x="481" y="7"/>
                  </a:lnTo>
                  <a:lnTo>
                    <a:pt x="484" y="8"/>
                  </a:lnTo>
                  <a:lnTo>
                    <a:pt x="481" y="8"/>
                  </a:lnTo>
                  <a:lnTo>
                    <a:pt x="477" y="8"/>
                  </a:lnTo>
                  <a:lnTo>
                    <a:pt x="475" y="7"/>
                  </a:lnTo>
                  <a:lnTo>
                    <a:pt x="473" y="7"/>
                  </a:lnTo>
                  <a:lnTo>
                    <a:pt x="469" y="6"/>
                  </a:lnTo>
                  <a:lnTo>
                    <a:pt x="469" y="9"/>
                  </a:lnTo>
                  <a:lnTo>
                    <a:pt x="470" y="12"/>
                  </a:lnTo>
                  <a:lnTo>
                    <a:pt x="473" y="15"/>
                  </a:lnTo>
                  <a:lnTo>
                    <a:pt x="476" y="15"/>
                  </a:lnTo>
                  <a:lnTo>
                    <a:pt x="478" y="14"/>
                  </a:lnTo>
                  <a:lnTo>
                    <a:pt x="482" y="15"/>
                  </a:lnTo>
                  <a:lnTo>
                    <a:pt x="485" y="15"/>
                  </a:lnTo>
                  <a:lnTo>
                    <a:pt x="489" y="16"/>
                  </a:lnTo>
                  <a:lnTo>
                    <a:pt x="492" y="16"/>
                  </a:lnTo>
                  <a:lnTo>
                    <a:pt x="494" y="16"/>
                  </a:lnTo>
                  <a:lnTo>
                    <a:pt x="492" y="17"/>
                  </a:lnTo>
                  <a:lnTo>
                    <a:pt x="489" y="17"/>
                  </a:lnTo>
                  <a:lnTo>
                    <a:pt x="483" y="17"/>
                  </a:lnTo>
                  <a:lnTo>
                    <a:pt x="480" y="17"/>
                  </a:lnTo>
                  <a:lnTo>
                    <a:pt x="477" y="17"/>
                  </a:lnTo>
                  <a:lnTo>
                    <a:pt x="472" y="18"/>
                  </a:lnTo>
                  <a:lnTo>
                    <a:pt x="474" y="21"/>
                  </a:lnTo>
                  <a:lnTo>
                    <a:pt x="477" y="21"/>
                  </a:lnTo>
                  <a:lnTo>
                    <a:pt x="481" y="19"/>
                  </a:lnTo>
                  <a:lnTo>
                    <a:pt x="483" y="19"/>
                  </a:lnTo>
                  <a:lnTo>
                    <a:pt x="489" y="21"/>
                  </a:lnTo>
                  <a:lnTo>
                    <a:pt x="485" y="21"/>
                  </a:lnTo>
                  <a:lnTo>
                    <a:pt x="483" y="21"/>
                  </a:lnTo>
                  <a:lnTo>
                    <a:pt x="480" y="21"/>
                  </a:lnTo>
                  <a:lnTo>
                    <a:pt x="476" y="21"/>
                  </a:lnTo>
                  <a:lnTo>
                    <a:pt x="474" y="21"/>
                  </a:lnTo>
                  <a:lnTo>
                    <a:pt x="468" y="21"/>
                  </a:lnTo>
                  <a:lnTo>
                    <a:pt x="465" y="22"/>
                  </a:lnTo>
                  <a:lnTo>
                    <a:pt x="468" y="23"/>
                  </a:lnTo>
                  <a:lnTo>
                    <a:pt x="469" y="26"/>
                  </a:lnTo>
                  <a:lnTo>
                    <a:pt x="473" y="27"/>
                  </a:lnTo>
                  <a:lnTo>
                    <a:pt x="469" y="29"/>
                  </a:lnTo>
                  <a:lnTo>
                    <a:pt x="467" y="26"/>
                  </a:lnTo>
                  <a:lnTo>
                    <a:pt x="464" y="24"/>
                  </a:lnTo>
                  <a:lnTo>
                    <a:pt x="461" y="23"/>
                  </a:lnTo>
                  <a:lnTo>
                    <a:pt x="458" y="23"/>
                  </a:lnTo>
                  <a:lnTo>
                    <a:pt x="455" y="23"/>
                  </a:lnTo>
                  <a:lnTo>
                    <a:pt x="452" y="23"/>
                  </a:lnTo>
                  <a:lnTo>
                    <a:pt x="449" y="23"/>
                  </a:lnTo>
                  <a:lnTo>
                    <a:pt x="447" y="23"/>
                  </a:lnTo>
                  <a:lnTo>
                    <a:pt x="443" y="22"/>
                  </a:lnTo>
                  <a:lnTo>
                    <a:pt x="441" y="21"/>
                  </a:lnTo>
                  <a:lnTo>
                    <a:pt x="438" y="19"/>
                  </a:lnTo>
                  <a:lnTo>
                    <a:pt x="434" y="18"/>
                  </a:lnTo>
                  <a:lnTo>
                    <a:pt x="432" y="17"/>
                  </a:lnTo>
                  <a:lnTo>
                    <a:pt x="429" y="17"/>
                  </a:lnTo>
                  <a:lnTo>
                    <a:pt x="426" y="14"/>
                  </a:lnTo>
                  <a:lnTo>
                    <a:pt x="424" y="14"/>
                  </a:lnTo>
                  <a:lnTo>
                    <a:pt x="421" y="14"/>
                  </a:lnTo>
                  <a:lnTo>
                    <a:pt x="417" y="13"/>
                  </a:lnTo>
                  <a:lnTo>
                    <a:pt x="415" y="12"/>
                  </a:lnTo>
                  <a:lnTo>
                    <a:pt x="412" y="12"/>
                  </a:lnTo>
                  <a:lnTo>
                    <a:pt x="409" y="13"/>
                  </a:lnTo>
                  <a:lnTo>
                    <a:pt x="412" y="14"/>
                  </a:lnTo>
                  <a:lnTo>
                    <a:pt x="408" y="14"/>
                  </a:lnTo>
                  <a:lnTo>
                    <a:pt x="406" y="14"/>
                  </a:lnTo>
                  <a:lnTo>
                    <a:pt x="404" y="14"/>
                  </a:lnTo>
                  <a:lnTo>
                    <a:pt x="400" y="14"/>
                  </a:lnTo>
                  <a:lnTo>
                    <a:pt x="404" y="15"/>
                  </a:lnTo>
                  <a:lnTo>
                    <a:pt x="406" y="16"/>
                  </a:lnTo>
                  <a:lnTo>
                    <a:pt x="413" y="17"/>
                  </a:lnTo>
                  <a:lnTo>
                    <a:pt x="409" y="17"/>
                  </a:lnTo>
                  <a:lnTo>
                    <a:pt x="406" y="16"/>
                  </a:lnTo>
                  <a:lnTo>
                    <a:pt x="404" y="17"/>
                  </a:lnTo>
                  <a:lnTo>
                    <a:pt x="400" y="17"/>
                  </a:lnTo>
                  <a:lnTo>
                    <a:pt x="398" y="16"/>
                  </a:lnTo>
                  <a:lnTo>
                    <a:pt x="395" y="16"/>
                  </a:lnTo>
                  <a:lnTo>
                    <a:pt x="389" y="16"/>
                  </a:lnTo>
                  <a:lnTo>
                    <a:pt x="386" y="17"/>
                  </a:lnTo>
                  <a:lnTo>
                    <a:pt x="383" y="16"/>
                  </a:lnTo>
                  <a:lnTo>
                    <a:pt x="380" y="17"/>
                  </a:lnTo>
                  <a:lnTo>
                    <a:pt x="378" y="17"/>
                  </a:lnTo>
                  <a:lnTo>
                    <a:pt x="380" y="18"/>
                  </a:lnTo>
                  <a:lnTo>
                    <a:pt x="383" y="19"/>
                  </a:lnTo>
                  <a:lnTo>
                    <a:pt x="386" y="22"/>
                  </a:lnTo>
                  <a:lnTo>
                    <a:pt x="389" y="22"/>
                  </a:lnTo>
                  <a:lnTo>
                    <a:pt x="391" y="23"/>
                  </a:lnTo>
                  <a:lnTo>
                    <a:pt x="395" y="23"/>
                  </a:lnTo>
                  <a:lnTo>
                    <a:pt x="397" y="24"/>
                  </a:lnTo>
                  <a:lnTo>
                    <a:pt x="400" y="24"/>
                  </a:lnTo>
                  <a:lnTo>
                    <a:pt x="406" y="24"/>
                  </a:lnTo>
                  <a:lnTo>
                    <a:pt x="401" y="24"/>
                  </a:lnTo>
                  <a:lnTo>
                    <a:pt x="398" y="24"/>
                  </a:lnTo>
                  <a:lnTo>
                    <a:pt x="395" y="24"/>
                  </a:lnTo>
                  <a:lnTo>
                    <a:pt x="391" y="23"/>
                  </a:lnTo>
                  <a:lnTo>
                    <a:pt x="389" y="23"/>
                  </a:lnTo>
                  <a:lnTo>
                    <a:pt x="383" y="24"/>
                  </a:lnTo>
                  <a:lnTo>
                    <a:pt x="383" y="24"/>
                  </a:lnTo>
                  <a:lnTo>
                    <a:pt x="382" y="22"/>
                  </a:lnTo>
                  <a:lnTo>
                    <a:pt x="379" y="21"/>
                  </a:lnTo>
                  <a:lnTo>
                    <a:pt x="375" y="21"/>
                  </a:lnTo>
                  <a:lnTo>
                    <a:pt x="373" y="18"/>
                  </a:lnTo>
                  <a:lnTo>
                    <a:pt x="370" y="18"/>
                  </a:lnTo>
                  <a:lnTo>
                    <a:pt x="367" y="19"/>
                  </a:lnTo>
                  <a:lnTo>
                    <a:pt x="364" y="19"/>
                  </a:lnTo>
                  <a:lnTo>
                    <a:pt x="362" y="22"/>
                  </a:lnTo>
                  <a:lnTo>
                    <a:pt x="364" y="22"/>
                  </a:lnTo>
                  <a:lnTo>
                    <a:pt x="367" y="22"/>
                  </a:lnTo>
                  <a:lnTo>
                    <a:pt x="371" y="24"/>
                  </a:lnTo>
                  <a:lnTo>
                    <a:pt x="367" y="23"/>
                  </a:lnTo>
                  <a:lnTo>
                    <a:pt x="364" y="23"/>
                  </a:lnTo>
                  <a:lnTo>
                    <a:pt x="361" y="24"/>
                  </a:lnTo>
                  <a:lnTo>
                    <a:pt x="364" y="25"/>
                  </a:lnTo>
                  <a:lnTo>
                    <a:pt x="366" y="26"/>
                  </a:lnTo>
                  <a:lnTo>
                    <a:pt x="370" y="26"/>
                  </a:lnTo>
                  <a:lnTo>
                    <a:pt x="373" y="26"/>
                  </a:lnTo>
                  <a:lnTo>
                    <a:pt x="375" y="25"/>
                  </a:lnTo>
                  <a:lnTo>
                    <a:pt x="379" y="26"/>
                  </a:lnTo>
                  <a:lnTo>
                    <a:pt x="381" y="26"/>
                  </a:lnTo>
                  <a:lnTo>
                    <a:pt x="384" y="24"/>
                  </a:lnTo>
                  <a:lnTo>
                    <a:pt x="387" y="25"/>
                  </a:lnTo>
                  <a:lnTo>
                    <a:pt x="390" y="26"/>
                  </a:lnTo>
                  <a:lnTo>
                    <a:pt x="396" y="26"/>
                  </a:lnTo>
                  <a:lnTo>
                    <a:pt x="399" y="26"/>
                  </a:lnTo>
                  <a:lnTo>
                    <a:pt x="401" y="26"/>
                  </a:lnTo>
                  <a:lnTo>
                    <a:pt x="405" y="26"/>
                  </a:lnTo>
                  <a:lnTo>
                    <a:pt x="410" y="26"/>
                  </a:lnTo>
                  <a:lnTo>
                    <a:pt x="413" y="26"/>
                  </a:lnTo>
                  <a:lnTo>
                    <a:pt x="423" y="26"/>
                  </a:lnTo>
                  <a:lnTo>
                    <a:pt x="425" y="26"/>
                  </a:lnTo>
                  <a:lnTo>
                    <a:pt x="429" y="27"/>
                  </a:lnTo>
                  <a:lnTo>
                    <a:pt x="438" y="29"/>
                  </a:lnTo>
                  <a:lnTo>
                    <a:pt x="441" y="30"/>
                  </a:lnTo>
                  <a:lnTo>
                    <a:pt x="443" y="31"/>
                  </a:lnTo>
                  <a:lnTo>
                    <a:pt x="447" y="31"/>
                  </a:lnTo>
                  <a:lnTo>
                    <a:pt x="450" y="31"/>
                  </a:lnTo>
                  <a:lnTo>
                    <a:pt x="453" y="32"/>
                  </a:lnTo>
                  <a:lnTo>
                    <a:pt x="455" y="34"/>
                  </a:lnTo>
                  <a:lnTo>
                    <a:pt x="453" y="38"/>
                  </a:lnTo>
                  <a:lnTo>
                    <a:pt x="455" y="40"/>
                  </a:lnTo>
                  <a:lnTo>
                    <a:pt x="455" y="43"/>
                  </a:lnTo>
                  <a:lnTo>
                    <a:pt x="451" y="41"/>
                  </a:lnTo>
                  <a:lnTo>
                    <a:pt x="451" y="38"/>
                  </a:lnTo>
                  <a:lnTo>
                    <a:pt x="449" y="35"/>
                  </a:lnTo>
                  <a:lnTo>
                    <a:pt x="446" y="35"/>
                  </a:lnTo>
                  <a:lnTo>
                    <a:pt x="443" y="34"/>
                  </a:lnTo>
                  <a:lnTo>
                    <a:pt x="440" y="33"/>
                  </a:lnTo>
                  <a:lnTo>
                    <a:pt x="438" y="32"/>
                  </a:lnTo>
                  <a:lnTo>
                    <a:pt x="434" y="31"/>
                  </a:lnTo>
                  <a:lnTo>
                    <a:pt x="432" y="31"/>
                  </a:lnTo>
                  <a:lnTo>
                    <a:pt x="429" y="32"/>
                  </a:lnTo>
                  <a:lnTo>
                    <a:pt x="431" y="34"/>
                  </a:lnTo>
                  <a:lnTo>
                    <a:pt x="432" y="38"/>
                  </a:lnTo>
                  <a:lnTo>
                    <a:pt x="429" y="39"/>
                  </a:lnTo>
                  <a:lnTo>
                    <a:pt x="427" y="35"/>
                  </a:lnTo>
                  <a:lnTo>
                    <a:pt x="427" y="33"/>
                  </a:lnTo>
                  <a:lnTo>
                    <a:pt x="425" y="32"/>
                  </a:lnTo>
                  <a:lnTo>
                    <a:pt x="423" y="30"/>
                  </a:lnTo>
                  <a:lnTo>
                    <a:pt x="419" y="29"/>
                  </a:lnTo>
                  <a:lnTo>
                    <a:pt x="417" y="29"/>
                  </a:lnTo>
                  <a:lnTo>
                    <a:pt x="414" y="29"/>
                  </a:lnTo>
                  <a:lnTo>
                    <a:pt x="412" y="29"/>
                  </a:lnTo>
                  <a:lnTo>
                    <a:pt x="402" y="29"/>
                  </a:lnTo>
                  <a:lnTo>
                    <a:pt x="399" y="29"/>
                  </a:lnTo>
                  <a:lnTo>
                    <a:pt x="397" y="30"/>
                  </a:lnTo>
                  <a:lnTo>
                    <a:pt x="391" y="30"/>
                  </a:lnTo>
                  <a:lnTo>
                    <a:pt x="388" y="29"/>
                  </a:lnTo>
                  <a:lnTo>
                    <a:pt x="384" y="29"/>
                  </a:lnTo>
                  <a:lnTo>
                    <a:pt x="382" y="29"/>
                  </a:lnTo>
                  <a:lnTo>
                    <a:pt x="379" y="29"/>
                  </a:lnTo>
                  <a:lnTo>
                    <a:pt x="375" y="31"/>
                  </a:lnTo>
                  <a:lnTo>
                    <a:pt x="379" y="32"/>
                  </a:lnTo>
                  <a:lnTo>
                    <a:pt x="381" y="33"/>
                  </a:lnTo>
                  <a:lnTo>
                    <a:pt x="384" y="34"/>
                  </a:lnTo>
                  <a:lnTo>
                    <a:pt x="387" y="35"/>
                  </a:lnTo>
                  <a:lnTo>
                    <a:pt x="390" y="36"/>
                  </a:lnTo>
                  <a:lnTo>
                    <a:pt x="392" y="39"/>
                  </a:lnTo>
                  <a:lnTo>
                    <a:pt x="396" y="40"/>
                  </a:lnTo>
                  <a:lnTo>
                    <a:pt x="398" y="40"/>
                  </a:lnTo>
                  <a:lnTo>
                    <a:pt x="401" y="41"/>
                  </a:lnTo>
                  <a:lnTo>
                    <a:pt x="400" y="44"/>
                  </a:lnTo>
                  <a:lnTo>
                    <a:pt x="404" y="44"/>
                  </a:lnTo>
                  <a:lnTo>
                    <a:pt x="406" y="45"/>
                  </a:lnTo>
                  <a:lnTo>
                    <a:pt x="409" y="45"/>
                  </a:lnTo>
                  <a:lnTo>
                    <a:pt x="413" y="45"/>
                  </a:lnTo>
                  <a:lnTo>
                    <a:pt x="415" y="45"/>
                  </a:lnTo>
                  <a:lnTo>
                    <a:pt x="418" y="47"/>
                  </a:lnTo>
                  <a:lnTo>
                    <a:pt x="421" y="48"/>
                  </a:lnTo>
                  <a:lnTo>
                    <a:pt x="417" y="48"/>
                  </a:lnTo>
                  <a:lnTo>
                    <a:pt x="415" y="47"/>
                  </a:lnTo>
                  <a:lnTo>
                    <a:pt x="412" y="47"/>
                  </a:lnTo>
                  <a:lnTo>
                    <a:pt x="408" y="47"/>
                  </a:lnTo>
                  <a:lnTo>
                    <a:pt x="406" y="47"/>
                  </a:lnTo>
                  <a:lnTo>
                    <a:pt x="402" y="45"/>
                  </a:lnTo>
                  <a:lnTo>
                    <a:pt x="400" y="45"/>
                  </a:lnTo>
                  <a:lnTo>
                    <a:pt x="397" y="44"/>
                  </a:lnTo>
                  <a:lnTo>
                    <a:pt x="393" y="44"/>
                  </a:lnTo>
                  <a:lnTo>
                    <a:pt x="391" y="45"/>
                  </a:lnTo>
                  <a:lnTo>
                    <a:pt x="388" y="47"/>
                  </a:lnTo>
                  <a:lnTo>
                    <a:pt x="389" y="49"/>
                  </a:lnTo>
                  <a:lnTo>
                    <a:pt x="391" y="52"/>
                  </a:lnTo>
                  <a:lnTo>
                    <a:pt x="389" y="53"/>
                  </a:lnTo>
                  <a:lnTo>
                    <a:pt x="386" y="56"/>
                  </a:lnTo>
                  <a:lnTo>
                    <a:pt x="388" y="56"/>
                  </a:lnTo>
                  <a:lnTo>
                    <a:pt x="391" y="57"/>
                  </a:lnTo>
                  <a:lnTo>
                    <a:pt x="389" y="57"/>
                  </a:lnTo>
                  <a:lnTo>
                    <a:pt x="391" y="59"/>
                  </a:lnTo>
                  <a:lnTo>
                    <a:pt x="393" y="61"/>
                  </a:lnTo>
                  <a:lnTo>
                    <a:pt x="391" y="61"/>
                  </a:lnTo>
                  <a:lnTo>
                    <a:pt x="388" y="62"/>
                  </a:lnTo>
                  <a:lnTo>
                    <a:pt x="386" y="62"/>
                  </a:lnTo>
                  <a:lnTo>
                    <a:pt x="382" y="61"/>
                  </a:lnTo>
                  <a:lnTo>
                    <a:pt x="380" y="60"/>
                  </a:lnTo>
                  <a:lnTo>
                    <a:pt x="376" y="58"/>
                  </a:lnTo>
                  <a:lnTo>
                    <a:pt x="373" y="57"/>
                  </a:lnTo>
                  <a:lnTo>
                    <a:pt x="371" y="57"/>
                  </a:lnTo>
                  <a:lnTo>
                    <a:pt x="370" y="53"/>
                  </a:lnTo>
                  <a:lnTo>
                    <a:pt x="366" y="52"/>
                  </a:lnTo>
                  <a:lnTo>
                    <a:pt x="364" y="51"/>
                  </a:lnTo>
                  <a:lnTo>
                    <a:pt x="361" y="51"/>
                  </a:lnTo>
                  <a:lnTo>
                    <a:pt x="358" y="50"/>
                  </a:lnTo>
                  <a:lnTo>
                    <a:pt x="355" y="50"/>
                  </a:lnTo>
                  <a:lnTo>
                    <a:pt x="353" y="49"/>
                  </a:lnTo>
                  <a:lnTo>
                    <a:pt x="347" y="47"/>
                  </a:lnTo>
                  <a:lnTo>
                    <a:pt x="344" y="45"/>
                  </a:lnTo>
                  <a:lnTo>
                    <a:pt x="341" y="44"/>
                  </a:lnTo>
                  <a:lnTo>
                    <a:pt x="338" y="44"/>
                  </a:lnTo>
                  <a:lnTo>
                    <a:pt x="335" y="44"/>
                  </a:lnTo>
                  <a:lnTo>
                    <a:pt x="332" y="42"/>
                  </a:lnTo>
                  <a:lnTo>
                    <a:pt x="329" y="40"/>
                  </a:lnTo>
                  <a:lnTo>
                    <a:pt x="327" y="39"/>
                  </a:lnTo>
                  <a:lnTo>
                    <a:pt x="321" y="38"/>
                  </a:lnTo>
                  <a:lnTo>
                    <a:pt x="318" y="38"/>
                  </a:lnTo>
                  <a:lnTo>
                    <a:pt x="314" y="38"/>
                  </a:lnTo>
                  <a:lnTo>
                    <a:pt x="312" y="38"/>
                  </a:lnTo>
                  <a:lnTo>
                    <a:pt x="308" y="38"/>
                  </a:lnTo>
                  <a:lnTo>
                    <a:pt x="303" y="38"/>
                  </a:lnTo>
                  <a:lnTo>
                    <a:pt x="302" y="41"/>
                  </a:lnTo>
                  <a:lnTo>
                    <a:pt x="304" y="43"/>
                  </a:lnTo>
                  <a:lnTo>
                    <a:pt x="305" y="45"/>
                  </a:lnTo>
                  <a:lnTo>
                    <a:pt x="306" y="49"/>
                  </a:lnTo>
                  <a:lnTo>
                    <a:pt x="308" y="50"/>
                  </a:lnTo>
                  <a:lnTo>
                    <a:pt x="312" y="51"/>
                  </a:lnTo>
                  <a:lnTo>
                    <a:pt x="314" y="53"/>
                  </a:lnTo>
                  <a:lnTo>
                    <a:pt x="316" y="55"/>
                  </a:lnTo>
                  <a:lnTo>
                    <a:pt x="320" y="56"/>
                  </a:lnTo>
                  <a:lnTo>
                    <a:pt x="322" y="57"/>
                  </a:lnTo>
                  <a:lnTo>
                    <a:pt x="320" y="59"/>
                  </a:lnTo>
                  <a:lnTo>
                    <a:pt x="316" y="59"/>
                  </a:lnTo>
                  <a:lnTo>
                    <a:pt x="314" y="58"/>
                  </a:lnTo>
                  <a:lnTo>
                    <a:pt x="311" y="58"/>
                  </a:lnTo>
                  <a:lnTo>
                    <a:pt x="308" y="58"/>
                  </a:lnTo>
                  <a:lnTo>
                    <a:pt x="305" y="57"/>
                  </a:lnTo>
                  <a:lnTo>
                    <a:pt x="302" y="57"/>
                  </a:lnTo>
                  <a:lnTo>
                    <a:pt x="304" y="59"/>
                  </a:lnTo>
                  <a:lnTo>
                    <a:pt x="306" y="60"/>
                  </a:lnTo>
                  <a:lnTo>
                    <a:pt x="310" y="62"/>
                  </a:lnTo>
                  <a:lnTo>
                    <a:pt x="312" y="62"/>
                  </a:lnTo>
                  <a:lnTo>
                    <a:pt x="315" y="64"/>
                  </a:lnTo>
                  <a:lnTo>
                    <a:pt x="318" y="66"/>
                  </a:lnTo>
                  <a:lnTo>
                    <a:pt x="321" y="67"/>
                  </a:lnTo>
                  <a:lnTo>
                    <a:pt x="319" y="68"/>
                  </a:lnTo>
                  <a:lnTo>
                    <a:pt x="315" y="67"/>
                  </a:lnTo>
                  <a:lnTo>
                    <a:pt x="313" y="66"/>
                  </a:lnTo>
                  <a:lnTo>
                    <a:pt x="311" y="64"/>
                  </a:lnTo>
                  <a:lnTo>
                    <a:pt x="308" y="64"/>
                  </a:lnTo>
                  <a:lnTo>
                    <a:pt x="305" y="62"/>
                  </a:lnTo>
                  <a:lnTo>
                    <a:pt x="303" y="60"/>
                  </a:lnTo>
                  <a:lnTo>
                    <a:pt x="299" y="59"/>
                  </a:lnTo>
                  <a:lnTo>
                    <a:pt x="297" y="58"/>
                  </a:lnTo>
                  <a:lnTo>
                    <a:pt x="290" y="58"/>
                  </a:lnTo>
                  <a:lnTo>
                    <a:pt x="288" y="57"/>
                  </a:lnTo>
                  <a:lnTo>
                    <a:pt x="285" y="56"/>
                  </a:lnTo>
                  <a:lnTo>
                    <a:pt x="281" y="55"/>
                  </a:lnTo>
                  <a:lnTo>
                    <a:pt x="279" y="55"/>
                  </a:lnTo>
                  <a:lnTo>
                    <a:pt x="277" y="53"/>
                  </a:lnTo>
                  <a:lnTo>
                    <a:pt x="276" y="57"/>
                  </a:lnTo>
                  <a:lnTo>
                    <a:pt x="276" y="59"/>
                  </a:lnTo>
                  <a:lnTo>
                    <a:pt x="273" y="61"/>
                  </a:lnTo>
                  <a:lnTo>
                    <a:pt x="271" y="64"/>
                  </a:lnTo>
                  <a:lnTo>
                    <a:pt x="268" y="66"/>
                  </a:lnTo>
                  <a:lnTo>
                    <a:pt x="268" y="68"/>
                  </a:lnTo>
                  <a:lnTo>
                    <a:pt x="268" y="70"/>
                  </a:lnTo>
                  <a:lnTo>
                    <a:pt x="265" y="70"/>
                  </a:lnTo>
                  <a:lnTo>
                    <a:pt x="264" y="68"/>
                  </a:lnTo>
                  <a:lnTo>
                    <a:pt x="263" y="65"/>
                  </a:lnTo>
                  <a:lnTo>
                    <a:pt x="265" y="62"/>
                  </a:lnTo>
                  <a:lnTo>
                    <a:pt x="268" y="59"/>
                  </a:lnTo>
                  <a:lnTo>
                    <a:pt x="268" y="57"/>
                  </a:lnTo>
                  <a:lnTo>
                    <a:pt x="267" y="53"/>
                  </a:lnTo>
                  <a:lnTo>
                    <a:pt x="268" y="51"/>
                  </a:lnTo>
                  <a:lnTo>
                    <a:pt x="264" y="49"/>
                  </a:lnTo>
                  <a:lnTo>
                    <a:pt x="262" y="45"/>
                  </a:lnTo>
                  <a:lnTo>
                    <a:pt x="259" y="44"/>
                  </a:lnTo>
                  <a:lnTo>
                    <a:pt x="256" y="43"/>
                  </a:lnTo>
                  <a:lnTo>
                    <a:pt x="253" y="43"/>
                  </a:lnTo>
                  <a:lnTo>
                    <a:pt x="251" y="43"/>
                  </a:lnTo>
                  <a:lnTo>
                    <a:pt x="247" y="44"/>
                  </a:lnTo>
                  <a:lnTo>
                    <a:pt x="245" y="44"/>
                  </a:lnTo>
                  <a:lnTo>
                    <a:pt x="242" y="44"/>
                  </a:lnTo>
                  <a:lnTo>
                    <a:pt x="239" y="45"/>
                  </a:lnTo>
                  <a:lnTo>
                    <a:pt x="242" y="45"/>
                  </a:lnTo>
                  <a:lnTo>
                    <a:pt x="245" y="47"/>
                  </a:lnTo>
                  <a:lnTo>
                    <a:pt x="246" y="49"/>
                  </a:lnTo>
                  <a:lnTo>
                    <a:pt x="243" y="49"/>
                  </a:lnTo>
                  <a:lnTo>
                    <a:pt x="241" y="47"/>
                  </a:lnTo>
                  <a:lnTo>
                    <a:pt x="238" y="47"/>
                  </a:lnTo>
                  <a:lnTo>
                    <a:pt x="235" y="45"/>
                  </a:lnTo>
                  <a:lnTo>
                    <a:pt x="233" y="47"/>
                  </a:lnTo>
                  <a:lnTo>
                    <a:pt x="230" y="49"/>
                  </a:lnTo>
                  <a:lnTo>
                    <a:pt x="228" y="48"/>
                  </a:lnTo>
                  <a:lnTo>
                    <a:pt x="225" y="48"/>
                  </a:lnTo>
                  <a:lnTo>
                    <a:pt x="222" y="48"/>
                  </a:lnTo>
                  <a:lnTo>
                    <a:pt x="219" y="49"/>
                  </a:lnTo>
                  <a:lnTo>
                    <a:pt x="216" y="49"/>
                  </a:lnTo>
                  <a:lnTo>
                    <a:pt x="213" y="49"/>
                  </a:lnTo>
                  <a:lnTo>
                    <a:pt x="210" y="50"/>
                  </a:lnTo>
                  <a:lnTo>
                    <a:pt x="208" y="50"/>
                  </a:lnTo>
                  <a:lnTo>
                    <a:pt x="204" y="50"/>
                  </a:lnTo>
                  <a:lnTo>
                    <a:pt x="202" y="51"/>
                  </a:lnTo>
                  <a:lnTo>
                    <a:pt x="199" y="51"/>
                  </a:lnTo>
                  <a:lnTo>
                    <a:pt x="196" y="52"/>
                  </a:lnTo>
                  <a:lnTo>
                    <a:pt x="193" y="53"/>
                  </a:lnTo>
                  <a:lnTo>
                    <a:pt x="187" y="55"/>
                  </a:lnTo>
                  <a:lnTo>
                    <a:pt x="191" y="57"/>
                  </a:lnTo>
                  <a:lnTo>
                    <a:pt x="193" y="57"/>
                  </a:lnTo>
                  <a:lnTo>
                    <a:pt x="195" y="58"/>
                  </a:lnTo>
                  <a:lnTo>
                    <a:pt x="199" y="59"/>
                  </a:lnTo>
                  <a:lnTo>
                    <a:pt x="201" y="61"/>
                  </a:lnTo>
                  <a:lnTo>
                    <a:pt x="203" y="65"/>
                  </a:lnTo>
                  <a:lnTo>
                    <a:pt x="207" y="66"/>
                  </a:lnTo>
                  <a:lnTo>
                    <a:pt x="209" y="66"/>
                  </a:lnTo>
                  <a:lnTo>
                    <a:pt x="212" y="68"/>
                  </a:lnTo>
                  <a:lnTo>
                    <a:pt x="216" y="69"/>
                  </a:lnTo>
                  <a:lnTo>
                    <a:pt x="218" y="72"/>
                  </a:lnTo>
                  <a:lnTo>
                    <a:pt x="221" y="74"/>
                  </a:lnTo>
                  <a:lnTo>
                    <a:pt x="224" y="75"/>
                  </a:lnTo>
                  <a:lnTo>
                    <a:pt x="227" y="76"/>
                  </a:lnTo>
                  <a:lnTo>
                    <a:pt x="224" y="75"/>
                  </a:lnTo>
                  <a:lnTo>
                    <a:pt x="218" y="74"/>
                  </a:lnTo>
                  <a:lnTo>
                    <a:pt x="216" y="72"/>
                  </a:lnTo>
                  <a:lnTo>
                    <a:pt x="212" y="70"/>
                  </a:lnTo>
                  <a:lnTo>
                    <a:pt x="210" y="68"/>
                  </a:lnTo>
                  <a:lnTo>
                    <a:pt x="207" y="68"/>
                  </a:lnTo>
                  <a:lnTo>
                    <a:pt x="204" y="67"/>
                  </a:lnTo>
                  <a:lnTo>
                    <a:pt x="201" y="67"/>
                  </a:lnTo>
                  <a:lnTo>
                    <a:pt x="199" y="66"/>
                  </a:lnTo>
                  <a:lnTo>
                    <a:pt x="196" y="64"/>
                  </a:lnTo>
                  <a:lnTo>
                    <a:pt x="195" y="60"/>
                  </a:lnTo>
                  <a:lnTo>
                    <a:pt x="193" y="59"/>
                  </a:lnTo>
                  <a:lnTo>
                    <a:pt x="186" y="58"/>
                  </a:lnTo>
                  <a:lnTo>
                    <a:pt x="184" y="58"/>
                  </a:lnTo>
                  <a:lnTo>
                    <a:pt x="180" y="57"/>
                  </a:lnTo>
                  <a:lnTo>
                    <a:pt x="178" y="57"/>
                  </a:lnTo>
                  <a:lnTo>
                    <a:pt x="176" y="57"/>
                  </a:lnTo>
                  <a:lnTo>
                    <a:pt x="174" y="58"/>
                  </a:lnTo>
                  <a:lnTo>
                    <a:pt x="170" y="58"/>
                  </a:lnTo>
                  <a:lnTo>
                    <a:pt x="168" y="59"/>
                  </a:lnTo>
                  <a:lnTo>
                    <a:pt x="165" y="60"/>
                  </a:lnTo>
                  <a:lnTo>
                    <a:pt x="162" y="61"/>
                  </a:lnTo>
                  <a:lnTo>
                    <a:pt x="159" y="62"/>
                  </a:lnTo>
                  <a:lnTo>
                    <a:pt x="161" y="66"/>
                  </a:lnTo>
                  <a:lnTo>
                    <a:pt x="163" y="68"/>
                  </a:lnTo>
                  <a:lnTo>
                    <a:pt x="167" y="70"/>
                  </a:lnTo>
                  <a:lnTo>
                    <a:pt x="167" y="73"/>
                  </a:lnTo>
                  <a:lnTo>
                    <a:pt x="165" y="74"/>
                  </a:lnTo>
                  <a:lnTo>
                    <a:pt x="162" y="77"/>
                  </a:lnTo>
                  <a:lnTo>
                    <a:pt x="163" y="79"/>
                  </a:lnTo>
                  <a:lnTo>
                    <a:pt x="166" y="83"/>
                  </a:lnTo>
                  <a:lnTo>
                    <a:pt x="163" y="84"/>
                  </a:lnTo>
                  <a:lnTo>
                    <a:pt x="160" y="84"/>
                  </a:lnTo>
                  <a:lnTo>
                    <a:pt x="158" y="85"/>
                  </a:lnTo>
                  <a:lnTo>
                    <a:pt x="154" y="84"/>
                  </a:lnTo>
                  <a:lnTo>
                    <a:pt x="152" y="83"/>
                  </a:lnTo>
                  <a:lnTo>
                    <a:pt x="149" y="82"/>
                  </a:lnTo>
                  <a:lnTo>
                    <a:pt x="147" y="81"/>
                  </a:lnTo>
                  <a:lnTo>
                    <a:pt x="143" y="81"/>
                  </a:lnTo>
                  <a:lnTo>
                    <a:pt x="140" y="81"/>
                  </a:lnTo>
                  <a:lnTo>
                    <a:pt x="137" y="81"/>
                  </a:lnTo>
                  <a:lnTo>
                    <a:pt x="134" y="82"/>
                  </a:lnTo>
                  <a:lnTo>
                    <a:pt x="133" y="84"/>
                  </a:lnTo>
                  <a:lnTo>
                    <a:pt x="134" y="87"/>
                  </a:lnTo>
                  <a:lnTo>
                    <a:pt x="136" y="90"/>
                  </a:lnTo>
                  <a:lnTo>
                    <a:pt x="139" y="92"/>
                  </a:lnTo>
                  <a:lnTo>
                    <a:pt x="141" y="95"/>
                  </a:lnTo>
                  <a:lnTo>
                    <a:pt x="139" y="94"/>
                  </a:lnTo>
                  <a:lnTo>
                    <a:pt x="136" y="92"/>
                  </a:lnTo>
                  <a:lnTo>
                    <a:pt x="134" y="89"/>
                  </a:lnTo>
                  <a:lnTo>
                    <a:pt x="132" y="86"/>
                  </a:lnTo>
                  <a:lnTo>
                    <a:pt x="131" y="84"/>
                  </a:lnTo>
                  <a:lnTo>
                    <a:pt x="128" y="83"/>
                  </a:lnTo>
                  <a:lnTo>
                    <a:pt x="125" y="85"/>
                  </a:lnTo>
                  <a:lnTo>
                    <a:pt x="123" y="86"/>
                  </a:lnTo>
                  <a:lnTo>
                    <a:pt x="119" y="87"/>
                  </a:lnTo>
                  <a:lnTo>
                    <a:pt x="117" y="87"/>
                  </a:lnTo>
                  <a:lnTo>
                    <a:pt x="114" y="87"/>
                  </a:lnTo>
                  <a:lnTo>
                    <a:pt x="113" y="91"/>
                  </a:lnTo>
                  <a:lnTo>
                    <a:pt x="110" y="92"/>
                  </a:lnTo>
                  <a:lnTo>
                    <a:pt x="109" y="94"/>
                  </a:lnTo>
                  <a:lnTo>
                    <a:pt x="107" y="95"/>
                  </a:lnTo>
                  <a:lnTo>
                    <a:pt x="103" y="96"/>
                  </a:lnTo>
                  <a:lnTo>
                    <a:pt x="101" y="98"/>
                  </a:lnTo>
                  <a:lnTo>
                    <a:pt x="103" y="99"/>
                  </a:lnTo>
                  <a:lnTo>
                    <a:pt x="101" y="99"/>
                  </a:lnTo>
                  <a:lnTo>
                    <a:pt x="98" y="98"/>
                  </a:lnTo>
                  <a:lnTo>
                    <a:pt x="94" y="100"/>
                  </a:lnTo>
                  <a:lnTo>
                    <a:pt x="92" y="101"/>
                  </a:lnTo>
                  <a:lnTo>
                    <a:pt x="89" y="101"/>
                  </a:lnTo>
                  <a:lnTo>
                    <a:pt x="86" y="102"/>
                  </a:lnTo>
                  <a:lnTo>
                    <a:pt x="85" y="106"/>
                  </a:lnTo>
                  <a:lnTo>
                    <a:pt x="82" y="107"/>
                  </a:lnTo>
                  <a:lnTo>
                    <a:pt x="80" y="108"/>
                  </a:lnTo>
                  <a:lnTo>
                    <a:pt x="76" y="109"/>
                  </a:lnTo>
                  <a:lnTo>
                    <a:pt x="76" y="111"/>
                  </a:lnTo>
                  <a:lnTo>
                    <a:pt x="79" y="115"/>
                  </a:lnTo>
                  <a:lnTo>
                    <a:pt x="82" y="116"/>
                  </a:lnTo>
                  <a:lnTo>
                    <a:pt x="84" y="118"/>
                  </a:lnTo>
                  <a:lnTo>
                    <a:pt x="88" y="117"/>
                  </a:lnTo>
                  <a:lnTo>
                    <a:pt x="90" y="117"/>
                  </a:lnTo>
                  <a:lnTo>
                    <a:pt x="93" y="117"/>
                  </a:lnTo>
                  <a:lnTo>
                    <a:pt x="96" y="119"/>
                  </a:lnTo>
                  <a:lnTo>
                    <a:pt x="99" y="119"/>
                  </a:lnTo>
                  <a:lnTo>
                    <a:pt x="101" y="118"/>
                  </a:lnTo>
                  <a:lnTo>
                    <a:pt x="105" y="117"/>
                  </a:lnTo>
                  <a:lnTo>
                    <a:pt x="108" y="117"/>
                  </a:lnTo>
                  <a:lnTo>
                    <a:pt x="110" y="117"/>
                  </a:lnTo>
                  <a:lnTo>
                    <a:pt x="113" y="117"/>
                  </a:lnTo>
                  <a:lnTo>
                    <a:pt x="116" y="117"/>
                  </a:lnTo>
                  <a:lnTo>
                    <a:pt x="119" y="116"/>
                  </a:lnTo>
                  <a:lnTo>
                    <a:pt x="122" y="113"/>
                  </a:lnTo>
                  <a:lnTo>
                    <a:pt x="124" y="115"/>
                  </a:lnTo>
                  <a:lnTo>
                    <a:pt x="127" y="115"/>
                  </a:lnTo>
                  <a:lnTo>
                    <a:pt x="122" y="116"/>
                  </a:lnTo>
                  <a:lnTo>
                    <a:pt x="118" y="117"/>
                  </a:lnTo>
                  <a:lnTo>
                    <a:pt x="113" y="118"/>
                  </a:lnTo>
                  <a:lnTo>
                    <a:pt x="109" y="119"/>
                  </a:lnTo>
                  <a:lnTo>
                    <a:pt x="110" y="122"/>
                  </a:lnTo>
                  <a:lnTo>
                    <a:pt x="110" y="125"/>
                  </a:lnTo>
                  <a:lnTo>
                    <a:pt x="111" y="127"/>
                  </a:lnTo>
                  <a:lnTo>
                    <a:pt x="110" y="130"/>
                  </a:lnTo>
                  <a:lnTo>
                    <a:pt x="113" y="133"/>
                  </a:lnTo>
                  <a:lnTo>
                    <a:pt x="109" y="138"/>
                  </a:lnTo>
                  <a:lnTo>
                    <a:pt x="106" y="139"/>
                  </a:lnTo>
                  <a:lnTo>
                    <a:pt x="103" y="141"/>
                  </a:lnTo>
                  <a:lnTo>
                    <a:pt x="100" y="144"/>
                  </a:lnTo>
                  <a:lnTo>
                    <a:pt x="98" y="146"/>
                  </a:lnTo>
                  <a:lnTo>
                    <a:pt x="94" y="146"/>
                  </a:lnTo>
                  <a:lnTo>
                    <a:pt x="91" y="145"/>
                  </a:lnTo>
                  <a:lnTo>
                    <a:pt x="89" y="145"/>
                  </a:lnTo>
                  <a:lnTo>
                    <a:pt x="86" y="146"/>
                  </a:lnTo>
                  <a:lnTo>
                    <a:pt x="83" y="146"/>
                  </a:lnTo>
                  <a:lnTo>
                    <a:pt x="80" y="146"/>
                  </a:lnTo>
                  <a:lnTo>
                    <a:pt x="77" y="146"/>
                  </a:lnTo>
                  <a:lnTo>
                    <a:pt x="75" y="147"/>
                  </a:lnTo>
                  <a:lnTo>
                    <a:pt x="72" y="149"/>
                  </a:lnTo>
                  <a:lnTo>
                    <a:pt x="69" y="147"/>
                  </a:lnTo>
                  <a:lnTo>
                    <a:pt x="66" y="149"/>
                  </a:lnTo>
                  <a:lnTo>
                    <a:pt x="64" y="149"/>
                  </a:lnTo>
                  <a:lnTo>
                    <a:pt x="60" y="150"/>
                  </a:lnTo>
                  <a:lnTo>
                    <a:pt x="58" y="150"/>
                  </a:lnTo>
                  <a:lnTo>
                    <a:pt x="55" y="151"/>
                  </a:lnTo>
                  <a:lnTo>
                    <a:pt x="57" y="153"/>
                  </a:lnTo>
                  <a:lnTo>
                    <a:pt x="55" y="154"/>
                  </a:lnTo>
                  <a:lnTo>
                    <a:pt x="51" y="155"/>
                  </a:lnTo>
                  <a:lnTo>
                    <a:pt x="49" y="156"/>
                  </a:lnTo>
                  <a:lnTo>
                    <a:pt x="46" y="156"/>
                  </a:lnTo>
                  <a:lnTo>
                    <a:pt x="43" y="156"/>
                  </a:lnTo>
                  <a:lnTo>
                    <a:pt x="42" y="156"/>
                  </a:lnTo>
                  <a:lnTo>
                    <a:pt x="42" y="158"/>
                  </a:lnTo>
                  <a:lnTo>
                    <a:pt x="39" y="158"/>
                  </a:lnTo>
                  <a:lnTo>
                    <a:pt x="37" y="159"/>
                  </a:lnTo>
                  <a:lnTo>
                    <a:pt x="33" y="159"/>
                  </a:lnTo>
                  <a:lnTo>
                    <a:pt x="31" y="162"/>
                  </a:lnTo>
                  <a:lnTo>
                    <a:pt x="29" y="162"/>
                  </a:lnTo>
                  <a:lnTo>
                    <a:pt x="25" y="161"/>
                  </a:lnTo>
                  <a:lnTo>
                    <a:pt x="22" y="161"/>
                  </a:lnTo>
                  <a:lnTo>
                    <a:pt x="20" y="162"/>
                  </a:lnTo>
                  <a:lnTo>
                    <a:pt x="16" y="163"/>
                  </a:lnTo>
                  <a:lnTo>
                    <a:pt x="14" y="163"/>
                  </a:lnTo>
                  <a:lnTo>
                    <a:pt x="11" y="164"/>
                  </a:lnTo>
                  <a:lnTo>
                    <a:pt x="8" y="164"/>
                  </a:lnTo>
                  <a:lnTo>
                    <a:pt x="5" y="167"/>
                  </a:lnTo>
                  <a:lnTo>
                    <a:pt x="4" y="170"/>
                  </a:lnTo>
                  <a:lnTo>
                    <a:pt x="6" y="171"/>
                  </a:lnTo>
                  <a:lnTo>
                    <a:pt x="4" y="173"/>
                  </a:lnTo>
                  <a:lnTo>
                    <a:pt x="0" y="175"/>
                  </a:lnTo>
                  <a:lnTo>
                    <a:pt x="4" y="176"/>
                  </a:lnTo>
                  <a:lnTo>
                    <a:pt x="6" y="178"/>
                  </a:lnTo>
                  <a:lnTo>
                    <a:pt x="9" y="178"/>
                  </a:lnTo>
                  <a:lnTo>
                    <a:pt x="12" y="181"/>
                  </a:lnTo>
                  <a:lnTo>
                    <a:pt x="14" y="183"/>
                  </a:lnTo>
                  <a:lnTo>
                    <a:pt x="17" y="184"/>
                  </a:lnTo>
                  <a:lnTo>
                    <a:pt x="20" y="183"/>
                  </a:lnTo>
                  <a:lnTo>
                    <a:pt x="23" y="184"/>
                  </a:lnTo>
                  <a:lnTo>
                    <a:pt x="25" y="184"/>
                  </a:lnTo>
                  <a:lnTo>
                    <a:pt x="22" y="186"/>
                  </a:lnTo>
                  <a:lnTo>
                    <a:pt x="25" y="187"/>
                  </a:lnTo>
                  <a:lnTo>
                    <a:pt x="31" y="187"/>
                  </a:lnTo>
                  <a:lnTo>
                    <a:pt x="34" y="186"/>
                  </a:lnTo>
                  <a:lnTo>
                    <a:pt x="37" y="184"/>
                  </a:lnTo>
                  <a:lnTo>
                    <a:pt x="40" y="185"/>
                  </a:lnTo>
                  <a:lnTo>
                    <a:pt x="42" y="185"/>
                  </a:lnTo>
                  <a:lnTo>
                    <a:pt x="42" y="185"/>
                  </a:lnTo>
                  <a:lnTo>
                    <a:pt x="39" y="185"/>
                  </a:lnTo>
                  <a:lnTo>
                    <a:pt x="37" y="187"/>
                  </a:lnTo>
                  <a:lnTo>
                    <a:pt x="33" y="188"/>
                  </a:lnTo>
                  <a:lnTo>
                    <a:pt x="37" y="189"/>
                  </a:lnTo>
                  <a:lnTo>
                    <a:pt x="39" y="189"/>
                  </a:lnTo>
                  <a:lnTo>
                    <a:pt x="42" y="189"/>
                  </a:lnTo>
                  <a:lnTo>
                    <a:pt x="45" y="189"/>
                  </a:lnTo>
                  <a:lnTo>
                    <a:pt x="48" y="188"/>
                  </a:lnTo>
                  <a:lnTo>
                    <a:pt x="45" y="190"/>
                  </a:lnTo>
                  <a:lnTo>
                    <a:pt x="39" y="193"/>
                  </a:lnTo>
                  <a:lnTo>
                    <a:pt x="42" y="194"/>
                  </a:lnTo>
                  <a:lnTo>
                    <a:pt x="45" y="194"/>
                  </a:lnTo>
                  <a:lnTo>
                    <a:pt x="48" y="195"/>
                  </a:lnTo>
                  <a:lnTo>
                    <a:pt x="50" y="196"/>
                  </a:lnTo>
                  <a:lnTo>
                    <a:pt x="54" y="196"/>
                  </a:lnTo>
                  <a:lnTo>
                    <a:pt x="56" y="195"/>
                  </a:lnTo>
                  <a:lnTo>
                    <a:pt x="59" y="195"/>
                  </a:lnTo>
                  <a:lnTo>
                    <a:pt x="60" y="193"/>
                  </a:lnTo>
                  <a:lnTo>
                    <a:pt x="64" y="193"/>
                  </a:lnTo>
                  <a:lnTo>
                    <a:pt x="64" y="195"/>
                  </a:lnTo>
                  <a:lnTo>
                    <a:pt x="71" y="194"/>
                  </a:lnTo>
                  <a:lnTo>
                    <a:pt x="73" y="194"/>
                  </a:lnTo>
                  <a:lnTo>
                    <a:pt x="76" y="194"/>
                  </a:lnTo>
                  <a:lnTo>
                    <a:pt x="79" y="193"/>
                  </a:lnTo>
                  <a:lnTo>
                    <a:pt x="81" y="190"/>
                  </a:lnTo>
                  <a:lnTo>
                    <a:pt x="84" y="189"/>
                  </a:lnTo>
                  <a:lnTo>
                    <a:pt x="86" y="188"/>
                  </a:lnTo>
                  <a:lnTo>
                    <a:pt x="90" y="190"/>
                  </a:lnTo>
                  <a:lnTo>
                    <a:pt x="92" y="192"/>
                  </a:lnTo>
                  <a:lnTo>
                    <a:pt x="94" y="194"/>
                  </a:lnTo>
                  <a:lnTo>
                    <a:pt x="96" y="197"/>
                  </a:lnTo>
                  <a:lnTo>
                    <a:pt x="92" y="197"/>
                  </a:lnTo>
                  <a:lnTo>
                    <a:pt x="90" y="197"/>
                  </a:lnTo>
                  <a:lnTo>
                    <a:pt x="90" y="200"/>
                  </a:lnTo>
                  <a:lnTo>
                    <a:pt x="92" y="201"/>
                  </a:lnTo>
                  <a:lnTo>
                    <a:pt x="90" y="201"/>
                  </a:lnTo>
                  <a:lnTo>
                    <a:pt x="86" y="200"/>
                  </a:lnTo>
                  <a:lnTo>
                    <a:pt x="83" y="198"/>
                  </a:lnTo>
                  <a:lnTo>
                    <a:pt x="81" y="198"/>
                  </a:lnTo>
                  <a:lnTo>
                    <a:pt x="75" y="198"/>
                  </a:lnTo>
                  <a:lnTo>
                    <a:pt x="72" y="198"/>
                  </a:lnTo>
                  <a:lnTo>
                    <a:pt x="68" y="198"/>
                  </a:lnTo>
                  <a:lnTo>
                    <a:pt x="66" y="198"/>
                  </a:lnTo>
                  <a:lnTo>
                    <a:pt x="64" y="198"/>
                  </a:lnTo>
                  <a:lnTo>
                    <a:pt x="60" y="200"/>
                  </a:lnTo>
                  <a:lnTo>
                    <a:pt x="58" y="201"/>
                  </a:lnTo>
                  <a:lnTo>
                    <a:pt x="55" y="201"/>
                  </a:lnTo>
                  <a:lnTo>
                    <a:pt x="58" y="203"/>
                  </a:lnTo>
                  <a:lnTo>
                    <a:pt x="60" y="203"/>
                  </a:lnTo>
                  <a:lnTo>
                    <a:pt x="64" y="203"/>
                  </a:lnTo>
                  <a:lnTo>
                    <a:pt x="66" y="203"/>
                  </a:lnTo>
                  <a:lnTo>
                    <a:pt x="68" y="203"/>
                  </a:lnTo>
                  <a:lnTo>
                    <a:pt x="72" y="203"/>
                  </a:lnTo>
                  <a:lnTo>
                    <a:pt x="74" y="203"/>
                  </a:lnTo>
                  <a:lnTo>
                    <a:pt x="77" y="204"/>
                  </a:lnTo>
                  <a:lnTo>
                    <a:pt x="83" y="205"/>
                  </a:lnTo>
                  <a:lnTo>
                    <a:pt x="85" y="205"/>
                  </a:lnTo>
                  <a:lnTo>
                    <a:pt x="89" y="205"/>
                  </a:lnTo>
                  <a:lnTo>
                    <a:pt x="94" y="204"/>
                  </a:lnTo>
                  <a:lnTo>
                    <a:pt x="91" y="205"/>
                  </a:lnTo>
                  <a:lnTo>
                    <a:pt x="89" y="205"/>
                  </a:lnTo>
                  <a:lnTo>
                    <a:pt x="85" y="205"/>
                  </a:lnTo>
                  <a:lnTo>
                    <a:pt x="83" y="205"/>
                  </a:lnTo>
                  <a:lnTo>
                    <a:pt x="80" y="205"/>
                  </a:lnTo>
                  <a:lnTo>
                    <a:pt x="77" y="204"/>
                  </a:lnTo>
                  <a:lnTo>
                    <a:pt x="74" y="204"/>
                  </a:lnTo>
                  <a:lnTo>
                    <a:pt x="72" y="203"/>
                  </a:lnTo>
                  <a:lnTo>
                    <a:pt x="69" y="204"/>
                  </a:lnTo>
                  <a:lnTo>
                    <a:pt x="66" y="204"/>
                  </a:lnTo>
                  <a:lnTo>
                    <a:pt x="64" y="204"/>
                  </a:lnTo>
                  <a:lnTo>
                    <a:pt x="60" y="204"/>
                  </a:lnTo>
                  <a:lnTo>
                    <a:pt x="58" y="204"/>
                  </a:lnTo>
                  <a:lnTo>
                    <a:pt x="55" y="203"/>
                  </a:lnTo>
                  <a:lnTo>
                    <a:pt x="51" y="203"/>
                  </a:lnTo>
                  <a:lnTo>
                    <a:pt x="49" y="203"/>
                  </a:lnTo>
                  <a:lnTo>
                    <a:pt x="47" y="203"/>
                  </a:lnTo>
                  <a:lnTo>
                    <a:pt x="43" y="203"/>
                  </a:lnTo>
                  <a:lnTo>
                    <a:pt x="42" y="202"/>
                  </a:lnTo>
                  <a:lnTo>
                    <a:pt x="39" y="202"/>
                  </a:lnTo>
                  <a:lnTo>
                    <a:pt x="37" y="203"/>
                  </a:lnTo>
                  <a:lnTo>
                    <a:pt x="31" y="204"/>
                  </a:lnTo>
                  <a:lnTo>
                    <a:pt x="29" y="205"/>
                  </a:lnTo>
                  <a:lnTo>
                    <a:pt x="25" y="205"/>
                  </a:lnTo>
                  <a:lnTo>
                    <a:pt x="23" y="209"/>
                  </a:lnTo>
                  <a:lnTo>
                    <a:pt x="25" y="211"/>
                  </a:lnTo>
                  <a:lnTo>
                    <a:pt x="29" y="211"/>
                  </a:lnTo>
                  <a:lnTo>
                    <a:pt x="31" y="211"/>
                  </a:lnTo>
                  <a:lnTo>
                    <a:pt x="29" y="212"/>
                  </a:lnTo>
                  <a:lnTo>
                    <a:pt x="31" y="214"/>
                  </a:lnTo>
                  <a:lnTo>
                    <a:pt x="34" y="215"/>
                  </a:lnTo>
                  <a:lnTo>
                    <a:pt x="38" y="215"/>
                  </a:lnTo>
                  <a:lnTo>
                    <a:pt x="40" y="213"/>
                  </a:lnTo>
                  <a:lnTo>
                    <a:pt x="42" y="212"/>
                  </a:lnTo>
                  <a:lnTo>
                    <a:pt x="42" y="212"/>
                  </a:lnTo>
                  <a:lnTo>
                    <a:pt x="45" y="210"/>
                  </a:lnTo>
                  <a:lnTo>
                    <a:pt x="48" y="210"/>
                  </a:lnTo>
                  <a:lnTo>
                    <a:pt x="45" y="211"/>
                  </a:lnTo>
                  <a:lnTo>
                    <a:pt x="42" y="213"/>
                  </a:lnTo>
                  <a:lnTo>
                    <a:pt x="42" y="216"/>
                  </a:lnTo>
                  <a:lnTo>
                    <a:pt x="45" y="216"/>
                  </a:lnTo>
                  <a:lnTo>
                    <a:pt x="48" y="218"/>
                  </a:lnTo>
                  <a:lnTo>
                    <a:pt x="50" y="218"/>
                  </a:lnTo>
                  <a:lnTo>
                    <a:pt x="54" y="219"/>
                  </a:lnTo>
                  <a:lnTo>
                    <a:pt x="59" y="219"/>
                  </a:lnTo>
                  <a:lnTo>
                    <a:pt x="63" y="219"/>
                  </a:lnTo>
                  <a:lnTo>
                    <a:pt x="65" y="219"/>
                  </a:lnTo>
                  <a:lnTo>
                    <a:pt x="67" y="218"/>
                  </a:lnTo>
                  <a:lnTo>
                    <a:pt x="69" y="221"/>
                  </a:lnTo>
                  <a:lnTo>
                    <a:pt x="66" y="221"/>
                  </a:lnTo>
                  <a:lnTo>
                    <a:pt x="64" y="221"/>
                  </a:lnTo>
                  <a:lnTo>
                    <a:pt x="60" y="221"/>
                  </a:lnTo>
                  <a:lnTo>
                    <a:pt x="58" y="222"/>
                  </a:lnTo>
                  <a:lnTo>
                    <a:pt x="56" y="223"/>
                  </a:lnTo>
                  <a:lnTo>
                    <a:pt x="52" y="224"/>
                  </a:lnTo>
                  <a:lnTo>
                    <a:pt x="49" y="226"/>
                  </a:lnTo>
                  <a:lnTo>
                    <a:pt x="49" y="228"/>
                  </a:lnTo>
                  <a:lnTo>
                    <a:pt x="51" y="229"/>
                  </a:lnTo>
                  <a:lnTo>
                    <a:pt x="55" y="230"/>
                  </a:lnTo>
                  <a:lnTo>
                    <a:pt x="58" y="231"/>
                  </a:lnTo>
                  <a:lnTo>
                    <a:pt x="60" y="233"/>
                  </a:lnTo>
                  <a:lnTo>
                    <a:pt x="64" y="233"/>
                  </a:lnTo>
                  <a:lnTo>
                    <a:pt x="64" y="236"/>
                  </a:lnTo>
                  <a:lnTo>
                    <a:pt x="67" y="236"/>
                  </a:lnTo>
                  <a:lnTo>
                    <a:pt x="72" y="237"/>
                  </a:lnTo>
                  <a:lnTo>
                    <a:pt x="75" y="237"/>
                  </a:lnTo>
                  <a:lnTo>
                    <a:pt x="77" y="237"/>
                  </a:lnTo>
                  <a:lnTo>
                    <a:pt x="81" y="238"/>
                  </a:lnTo>
                  <a:lnTo>
                    <a:pt x="83" y="238"/>
                  </a:lnTo>
                  <a:lnTo>
                    <a:pt x="86" y="239"/>
                  </a:lnTo>
                  <a:lnTo>
                    <a:pt x="89" y="238"/>
                  </a:lnTo>
                  <a:lnTo>
                    <a:pt x="86" y="237"/>
                  </a:lnTo>
                  <a:lnTo>
                    <a:pt x="83" y="235"/>
                  </a:lnTo>
                  <a:lnTo>
                    <a:pt x="81" y="232"/>
                  </a:lnTo>
                  <a:lnTo>
                    <a:pt x="83" y="230"/>
                  </a:lnTo>
                  <a:lnTo>
                    <a:pt x="86" y="231"/>
                  </a:lnTo>
                  <a:lnTo>
                    <a:pt x="89" y="235"/>
                  </a:lnTo>
                  <a:lnTo>
                    <a:pt x="92" y="235"/>
                  </a:lnTo>
                  <a:lnTo>
                    <a:pt x="92" y="232"/>
                  </a:lnTo>
                  <a:lnTo>
                    <a:pt x="94" y="230"/>
                  </a:lnTo>
                  <a:lnTo>
                    <a:pt x="98" y="230"/>
                  </a:lnTo>
                  <a:lnTo>
                    <a:pt x="100" y="230"/>
                  </a:lnTo>
                  <a:lnTo>
                    <a:pt x="103" y="231"/>
                  </a:lnTo>
                  <a:lnTo>
                    <a:pt x="100" y="232"/>
                  </a:lnTo>
                  <a:lnTo>
                    <a:pt x="100" y="236"/>
                  </a:lnTo>
                  <a:lnTo>
                    <a:pt x="103" y="237"/>
                  </a:lnTo>
                  <a:lnTo>
                    <a:pt x="106" y="237"/>
                  </a:lnTo>
                  <a:lnTo>
                    <a:pt x="106" y="233"/>
                  </a:lnTo>
                  <a:lnTo>
                    <a:pt x="111" y="235"/>
                  </a:lnTo>
                  <a:lnTo>
                    <a:pt x="113" y="232"/>
                  </a:lnTo>
                  <a:lnTo>
                    <a:pt x="115" y="233"/>
                  </a:lnTo>
                  <a:lnTo>
                    <a:pt x="116" y="230"/>
                  </a:lnTo>
                  <a:lnTo>
                    <a:pt x="119" y="230"/>
                  </a:lnTo>
                  <a:lnTo>
                    <a:pt x="120" y="228"/>
                  </a:lnTo>
                  <a:lnTo>
                    <a:pt x="122" y="230"/>
                  </a:lnTo>
                  <a:lnTo>
                    <a:pt x="123" y="233"/>
                  </a:lnTo>
                  <a:lnTo>
                    <a:pt x="125" y="233"/>
                  </a:lnTo>
                  <a:lnTo>
                    <a:pt x="128" y="231"/>
                  </a:lnTo>
                  <a:lnTo>
                    <a:pt x="131" y="229"/>
                  </a:lnTo>
                  <a:lnTo>
                    <a:pt x="134" y="227"/>
                  </a:lnTo>
                  <a:lnTo>
                    <a:pt x="140" y="229"/>
                  </a:lnTo>
                  <a:lnTo>
                    <a:pt x="142" y="230"/>
                  </a:lnTo>
                  <a:lnTo>
                    <a:pt x="145" y="230"/>
                  </a:lnTo>
                  <a:lnTo>
                    <a:pt x="148" y="230"/>
                  </a:lnTo>
                  <a:lnTo>
                    <a:pt x="151" y="231"/>
                  </a:lnTo>
                  <a:lnTo>
                    <a:pt x="153" y="231"/>
                  </a:lnTo>
                  <a:lnTo>
                    <a:pt x="156" y="232"/>
                  </a:lnTo>
                  <a:lnTo>
                    <a:pt x="159" y="233"/>
                  </a:lnTo>
                  <a:lnTo>
                    <a:pt x="161" y="232"/>
                  </a:lnTo>
                  <a:lnTo>
                    <a:pt x="165" y="233"/>
                  </a:lnTo>
                  <a:lnTo>
                    <a:pt x="167" y="235"/>
                  </a:lnTo>
                  <a:lnTo>
                    <a:pt x="168" y="237"/>
                  </a:lnTo>
                  <a:lnTo>
                    <a:pt x="176" y="237"/>
                  </a:lnTo>
                  <a:lnTo>
                    <a:pt x="179" y="238"/>
                  </a:lnTo>
                  <a:lnTo>
                    <a:pt x="179" y="239"/>
                  </a:lnTo>
                  <a:lnTo>
                    <a:pt x="182" y="239"/>
                  </a:lnTo>
                  <a:lnTo>
                    <a:pt x="185" y="240"/>
                  </a:lnTo>
                  <a:lnTo>
                    <a:pt x="182" y="243"/>
                  </a:lnTo>
                  <a:lnTo>
                    <a:pt x="185" y="243"/>
                  </a:lnTo>
                  <a:lnTo>
                    <a:pt x="187" y="241"/>
                  </a:lnTo>
                  <a:lnTo>
                    <a:pt x="191" y="241"/>
                  </a:lnTo>
                  <a:lnTo>
                    <a:pt x="190" y="244"/>
                  </a:lnTo>
                  <a:lnTo>
                    <a:pt x="192" y="245"/>
                  </a:lnTo>
                  <a:lnTo>
                    <a:pt x="195" y="246"/>
                  </a:lnTo>
                  <a:lnTo>
                    <a:pt x="197" y="245"/>
                  </a:lnTo>
                  <a:lnTo>
                    <a:pt x="201" y="245"/>
                  </a:lnTo>
                  <a:lnTo>
                    <a:pt x="202" y="248"/>
                  </a:lnTo>
                  <a:lnTo>
                    <a:pt x="203" y="250"/>
                  </a:lnTo>
                  <a:lnTo>
                    <a:pt x="203" y="253"/>
                  </a:lnTo>
                  <a:lnTo>
                    <a:pt x="200" y="254"/>
                  </a:lnTo>
                  <a:lnTo>
                    <a:pt x="197" y="255"/>
                  </a:lnTo>
                  <a:lnTo>
                    <a:pt x="200" y="255"/>
                  </a:lnTo>
                  <a:lnTo>
                    <a:pt x="203" y="254"/>
                  </a:lnTo>
                  <a:lnTo>
                    <a:pt x="201" y="257"/>
                  </a:lnTo>
                  <a:lnTo>
                    <a:pt x="203" y="260"/>
                  </a:lnTo>
                  <a:lnTo>
                    <a:pt x="205" y="260"/>
                  </a:lnTo>
                  <a:lnTo>
                    <a:pt x="205" y="263"/>
                  </a:lnTo>
                  <a:lnTo>
                    <a:pt x="208" y="264"/>
                  </a:lnTo>
                  <a:lnTo>
                    <a:pt x="211" y="265"/>
                  </a:lnTo>
                  <a:lnTo>
                    <a:pt x="212" y="266"/>
                  </a:lnTo>
                  <a:lnTo>
                    <a:pt x="216" y="267"/>
                  </a:lnTo>
                  <a:lnTo>
                    <a:pt x="218" y="267"/>
                  </a:lnTo>
                  <a:lnTo>
                    <a:pt x="221" y="270"/>
                  </a:lnTo>
                  <a:lnTo>
                    <a:pt x="218" y="271"/>
                  </a:lnTo>
                  <a:lnTo>
                    <a:pt x="220" y="274"/>
                  </a:lnTo>
                  <a:lnTo>
                    <a:pt x="222" y="274"/>
                  </a:lnTo>
                  <a:lnTo>
                    <a:pt x="226" y="275"/>
                  </a:lnTo>
                  <a:lnTo>
                    <a:pt x="228" y="278"/>
                  </a:lnTo>
                  <a:lnTo>
                    <a:pt x="231" y="278"/>
                  </a:lnTo>
                  <a:lnTo>
                    <a:pt x="228" y="280"/>
                  </a:lnTo>
                  <a:lnTo>
                    <a:pt x="226" y="280"/>
                  </a:lnTo>
                  <a:lnTo>
                    <a:pt x="222" y="280"/>
                  </a:lnTo>
                  <a:lnTo>
                    <a:pt x="226" y="281"/>
                  </a:lnTo>
                  <a:lnTo>
                    <a:pt x="231" y="281"/>
                  </a:lnTo>
                  <a:lnTo>
                    <a:pt x="229" y="283"/>
                  </a:lnTo>
                  <a:lnTo>
                    <a:pt x="226" y="283"/>
                  </a:lnTo>
                  <a:lnTo>
                    <a:pt x="228" y="284"/>
                  </a:lnTo>
                  <a:lnTo>
                    <a:pt x="226" y="286"/>
                  </a:lnTo>
                  <a:lnTo>
                    <a:pt x="222" y="287"/>
                  </a:lnTo>
                  <a:lnTo>
                    <a:pt x="220" y="288"/>
                  </a:lnTo>
                  <a:lnTo>
                    <a:pt x="218" y="288"/>
                  </a:lnTo>
                  <a:lnTo>
                    <a:pt x="220" y="289"/>
                  </a:lnTo>
                  <a:lnTo>
                    <a:pt x="224" y="289"/>
                  </a:lnTo>
                  <a:lnTo>
                    <a:pt x="226" y="288"/>
                  </a:lnTo>
                  <a:lnTo>
                    <a:pt x="229" y="287"/>
                  </a:lnTo>
                  <a:lnTo>
                    <a:pt x="231" y="284"/>
                  </a:lnTo>
                  <a:lnTo>
                    <a:pt x="230" y="288"/>
                  </a:lnTo>
                  <a:lnTo>
                    <a:pt x="229" y="290"/>
                  </a:lnTo>
                  <a:lnTo>
                    <a:pt x="233" y="291"/>
                  </a:lnTo>
                  <a:lnTo>
                    <a:pt x="235" y="293"/>
                  </a:lnTo>
                  <a:lnTo>
                    <a:pt x="237" y="296"/>
                  </a:lnTo>
                  <a:lnTo>
                    <a:pt x="235" y="298"/>
                  </a:lnTo>
                  <a:lnTo>
                    <a:pt x="238" y="300"/>
                  </a:lnTo>
                  <a:lnTo>
                    <a:pt x="236" y="299"/>
                  </a:lnTo>
                  <a:lnTo>
                    <a:pt x="233" y="301"/>
                  </a:lnTo>
                  <a:lnTo>
                    <a:pt x="236" y="303"/>
                  </a:lnTo>
                  <a:lnTo>
                    <a:pt x="238" y="304"/>
                  </a:lnTo>
                  <a:lnTo>
                    <a:pt x="241" y="306"/>
                  </a:lnTo>
                  <a:lnTo>
                    <a:pt x="243" y="307"/>
                  </a:lnTo>
                  <a:lnTo>
                    <a:pt x="246" y="308"/>
                  </a:lnTo>
                  <a:lnTo>
                    <a:pt x="246" y="309"/>
                  </a:lnTo>
                  <a:lnTo>
                    <a:pt x="243" y="309"/>
                  </a:lnTo>
                  <a:lnTo>
                    <a:pt x="242" y="312"/>
                  </a:lnTo>
                  <a:lnTo>
                    <a:pt x="244" y="313"/>
                  </a:lnTo>
                  <a:lnTo>
                    <a:pt x="242" y="314"/>
                  </a:lnTo>
                  <a:lnTo>
                    <a:pt x="238" y="315"/>
                  </a:lnTo>
                  <a:lnTo>
                    <a:pt x="242" y="317"/>
                  </a:lnTo>
                  <a:lnTo>
                    <a:pt x="244" y="318"/>
                  </a:lnTo>
                  <a:lnTo>
                    <a:pt x="247" y="317"/>
                  </a:lnTo>
                  <a:lnTo>
                    <a:pt x="250" y="318"/>
                  </a:lnTo>
                  <a:lnTo>
                    <a:pt x="252" y="321"/>
                  </a:lnTo>
                  <a:lnTo>
                    <a:pt x="252" y="324"/>
                  </a:lnTo>
                  <a:lnTo>
                    <a:pt x="250" y="324"/>
                  </a:lnTo>
                  <a:lnTo>
                    <a:pt x="252" y="325"/>
                  </a:lnTo>
                  <a:lnTo>
                    <a:pt x="251" y="327"/>
                  </a:lnTo>
                  <a:lnTo>
                    <a:pt x="247" y="330"/>
                  </a:lnTo>
                  <a:lnTo>
                    <a:pt x="251" y="332"/>
                  </a:lnTo>
                  <a:lnTo>
                    <a:pt x="253" y="332"/>
                  </a:lnTo>
                  <a:lnTo>
                    <a:pt x="255" y="332"/>
                  </a:lnTo>
                  <a:lnTo>
                    <a:pt x="253" y="332"/>
                  </a:lnTo>
                  <a:lnTo>
                    <a:pt x="251" y="332"/>
                  </a:lnTo>
                  <a:lnTo>
                    <a:pt x="247" y="332"/>
                  </a:lnTo>
                  <a:lnTo>
                    <a:pt x="243" y="332"/>
                  </a:lnTo>
                  <a:lnTo>
                    <a:pt x="239" y="332"/>
                  </a:lnTo>
                  <a:lnTo>
                    <a:pt x="243" y="334"/>
                  </a:lnTo>
                  <a:lnTo>
                    <a:pt x="245" y="335"/>
                  </a:lnTo>
                  <a:lnTo>
                    <a:pt x="247" y="334"/>
                  </a:lnTo>
                  <a:lnTo>
                    <a:pt x="251" y="335"/>
                  </a:lnTo>
                  <a:lnTo>
                    <a:pt x="248" y="338"/>
                  </a:lnTo>
                  <a:lnTo>
                    <a:pt x="246" y="340"/>
                  </a:lnTo>
                  <a:lnTo>
                    <a:pt x="246" y="340"/>
                  </a:lnTo>
                  <a:lnTo>
                    <a:pt x="244" y="343"/>
                  </a:lnTo>
                  <a:lnTo>
                    <a:pt x="242" y="346"/>
                  </a:lnTo>
                  <a:lnTo>
                    <a:pt x="244" y="347"/>
                  </a:lnTo>
                  <a:lnTo>
                    <a:pt x="247" y="347"/>
                  </a:lnTo>
                  <a:lnTo>
                    <a:pt x="250" y="346"/>
                  </a:lnTo>
                  <a:lnTo>
                    <a:pt x="253" y="344"/>
                  </a:lnTo>
                  <a:lnTo>
                    <a:pt x="254" y="341"/>
                  </a:lnTo>
                  <a:lnTo>
                    <a:pt x="253" y="344"/>
                  </a:lnTo>
                  <a:lnTo>
                    <a:pt x="251" y="346"/>
                  </a:lnTo>
                  <a:lnTo>
                    <a:pt x="248" y="348"/>
                  </a:lnTo>
                  <a:lnTo>
                    <a:pt x="245" y="348"/>
                  </a:lnTo>
                  <a:lnTo>
                    <a:pt x="243" y="348"/>
                  </a:lnTo>
                  <a:lnTo>
                    <a:pt x="244" y="350"/>
                  </a:lnTo>
                  <a:lnTo>
                    <a:pt x="241" y="350"/>
                  </a:lnTo>
                  <a:lnTo>
                    <a:pt x="238" y="351"/>
                  </a:lnTo>
                  <a:lnTo>
                    <a:pt x="235" y="354"/>
                  </a:lnTo>
                  <a:lnTo>
                    <a:pt x="238" y="355"/>
                  </a:lnTo>
                  <a:lnTo>
                    <a:pt x="239" y="357"/>
                  </a:lnTo>
                  <a:lnTo>
                    <a:pt x="243" y="360"/>
                  </a:lnTo>
                  <a:lnTo>
                    <a:pt x="245" y="358"/>
                  </a:lnTo>
                  <a:lnTo>
                    <a:pt x="247" y="359"/>
                  </a:lnTo>
                  <a:lnTo>
                    <a:pt x="251" y="361"/>
                  </a:lnTo>
                  <a:lnTo>
                    <a:pt x="253" y="361"/>
                  </a:lnTo>
                  <a:lnTo>
                    <a:pt x="256" y="360"/>
                  </a:lnTo>
                  <a:lnTo>
                    <a:pt x="259" y="360"/>
                  </a:lnTo>
                  <a:lnTo>
                    <a:pt x="261" y="359"/>
                  </a:lnTo>
                  <a:lnTo>
                    <a:pt x="263" y="357"/>
                  </a:lnTo>
                  <a:lnTo>
                    <a:pt x="262" y="354"/>
                  </a:lnTo>
                  <a:lnTo>
                    <a:pt x="264" y="354"/>
                  </a:lnTo>
                  <a:lnTo>
                    <a:pt x="264" y="351"/>
                  </a:lnTo>
                  <a:lnTo>
                    <a:pt x="267" y="351"/>
                  </a:lnTo>
                  <a:lnTo>
                    <a:pt x="269" y="349"/>
                  </a:lnTo>
                  <a:lnTo>
                    <a:pt x="268" y="346"/>
                  </a:lnTo>
                  <a:lnTo>
                    <a:pt x="267" y="343"/>
                  </a:lnTo>
                  <a:lnTo>
                    <a:pt x="264" y="341"/>
                  </a:lnTo>
                  <a:lnTo>
                    <a:pt x="263" y="339"/>
                  </a:lnTo>
                  <a:lnTo>
                    <a:pt x="263" y="335"/>
                  </a:lnTo>
                  <a:lnTo>
                    <a:pt x="267" y="335"/>
                  </a:lnTo>
                  <a:lnTo>
                    <a:pt x="263" y="337"/>
                  </a:lnTo>
                  <a:lnTo>
                    <a:pt x="264" y="340"/>
                  </a:lnTo>
                  <a:lnTo>
                    <a:pt x="267" y="342"/>
                  </a:lnTo>
                  <a:lnTo>
                    <a:pt x="269" y="344"/>
                  </a:lnTo>
                  <a:lnTo>
                    <a:pt x="270" y="347"/>
                  </a:lnTo>
                  <a:lnTo>
                    <a:pt x="272" y="349"/>
                  </a:lnTo>
                  <a:lnTo>
                    <a:pt x="276" y="349"/>
                  </a:lnTo>
                  <a:lnTo>
                    <a:pt x="276" y="346"/>
                  </a:lnTo>
                  <a:lnTo>
                    <a:pt x="279" y="344"/>
                  </a:lnTo>
                  <a:lnTo>
                    <a:pt x="276" y="347"/>
                  </a:lnTo>
                  <a:lnTo>
                    <a:pt x="275" y="350"/>
                  </a:lnTo>
                  <a:lnTo>
                    <a:pt x="271" y="352"/>
                  </a:lnTo>
                  <a:lnTo>
                    <a:pt x="275" y="352"/>
                  </a:lnTo>
                  <a:lnTo>
                    <a:pt x="280" y="352"/>
                  </a:lnTo>
                  <a:lnTo>
                    <a:pt x="282" y="354"/>
                  </a:lnTo>
                  <a:lnTo>
                    <a:pt x="286" y="355"/>
                  </a:lnTo>
                  <a:lnTo>
                    <a:pt x="288" y="354"/>
                  </a:lnTo>
                  <a:lnTo>
                    <a:pt x="290" y="354"/>
                  </a:lnTo>
                  <a:lnTo>
                    <a:pt x="294" y="352"/>
                  </a:lnTo>
                  <a:lnTo>
                    <a:pt x="291" y="355"/>
                  </a:lnTo>
                  <a:lnTo>
                    <a:pt x="286" y="356"/>
                  </a:lnTo>
                  <a:lnTo>
                    <a:pt x="284" y="356"/>
                  </a:lnTo>
                  <a:lnTo>
                    <a:pt x="280" y="357"/>
                  </a:lnTo>
                  <a:lnTo>
                    <a:pt x="278" y="358"/>
                  </a:lnTo>
                  <a:lnTo>
                    <a:pt x="276" y="359"/>
                  </a:lnTo>
                  <a:lnTo>
                    <a:pt x="278" y="360"/>
                  </a:lnTo>
                  <a:lnTo>
                    <a:pt x="281" y="360"/>
                  </a:lnTo>
                  <a:lnTo>
                    <a:pt x="284" y="360"/>
                  </a:lnTo>
                  <a:lnTo>
                    <a:pt x="286" y="359"/>
                  </a:lnTo>
                  <a:lnTo>
                    <a:pt x="289" y="358"/>
                  </a:lnTo>
                  <a:lnTo>
                    <a:pt x="291" y="357"/>
                  </a:lnTo>
                  <a:lnTo>
                    <a:pt x="295" y="357"/>
                  </a:lnTo>
                  <a:lnTo>
                    <a:pt x="297" y="358"/>
                  </a:lnTo>
                  <a:lnTo>
                    <a:pt x="295" y="358"/>
                  </a:lnTo>
                  <a:lnTo>
                    <a:pt x="289" y="359"/>
                  </a:lnTo>
                  <a:lnTo>
                    <a:pt x="286" y="360"/>
                  </a:lnTo>
                  <a:lnTo>
                    <a:pt x="285" y="363"/>
                  </a:lnTo>
                  <a:lnTo>
                    <a:pt x="282" y="364"/>
                  </a:lnTo>
                  <a:lnTo>
                    <a:pt x="285" y="365"/>
                  </a:lnTo>
                  <a:lnTo>
                    <a:pt x="288" y="364"/>
                  </a:lnTo>
                  <a:lnTo>
                    <a:pt x="290" y="361"/>
                  </a:lnTo>
                  <a:lnTo>
                    <a:pt x="294" y="361"/>
                  </a:lnTo>
                  <a:lnTo>
                    <a:pt x="295" y="364"/>
                  </a:lnTo>
                  <a:lnTo>
                    <a:pt x="291" y="364"/>
                  </a:lnTo>
                  <a:lnTo>
                    <a:pt x="289" y="365"/>
                  </a:lnTo>
                  <a:lnTo>
                    <a:pt x="286" y="366"/>
                  </a:lnTo>
                  <a:lnTo>
                    <a:pt x="289" y="367"/>
                  </a:lnTo>
                  <a:lnTo>
                    <a:pt x="291" y="366"/>
                  </a:lnTo>
                  <a:lnTo>
                    <a:pt x="295" y="367"/>
                  </a:lnTo>
                  <a:lnTo>
                    <a:pt x="297" y="366"/>
                  </a:lnTo>
                  <a:lnTo>
                    <a:pt x="298" y="369"/>
                  </a:lnTo>
                  <a:lnTo>
                    <a:pt x="302" y="369"/>
                  </a:lnTo>
                  <a:lnTo>
                    <a:pt x="298" y="370"/>
                  </a:lnTo>
                  <a:lnTo>
                    <a:pt x="296" y="369"/>
                  </a:lnTo>
                  <a:lnTo>
                    <a:pt x="293" y="369"/>
                  </a:lnTo>
                  <a:lnTo>
                    <a:pt x="290" y="368"/>
                  </a:lnTo>
                  <a:lnTo>
                    <a:pt x="293" y="370"/>
                  </a:lnTo>
                  <a:lnTo>
                    <a:pt x="296" y="372"/>
                  </a:lnTo>
                  <a:lnTo>
                    <a:pt x="298" y="373"/>
                  </a:lnTo>
                  <a:lnTo>
                    <a:pt x="302" y="374"/>
                  </a:lnTo>
                  <a:lnTo>
                    <a:pt x="304" y="373"/>
                  </a:lnTo>
                  <a:lnTo>
                    <a:pt x="306" y="376"/>
                  </a:lnTo>
                  <a:lnTo>
                    <a:pt x="303" y="376"/>
                  </a:lnTo>
                  <a:lnTo>
                    <a:pt x="301" y="375"/>
                  </a:lnTo>
                  <a:lnTo>
                    <a:pt x="297" y="376"/>
                  </a:lnTo>
                  <a:lnTo>
                    <a:pt x="299" y="377"/>
                  </a:lnTo>
                  <a:lnTo>
                    <a:pt x="306" y="378"/>
                  </a:lnTo>
                  <a:lnTo>
                    <a:pt x="303" y="380"/>
                  </a:lnTo>
                  <a:lnTo>
                    <a:pt x="305" y="381"/>
                  </a:lnTo>
                  <a:lnTo>
                    <a:pt x="303" y="382"/>
                  </a:lnTo>
                  <a:lnTo>
                    <a:pt x="299" y="381"/>
                  </a:lnTo>
                  <a:lnTo>
                    <a:pt x="303" y="383"/>
                  </a:lnTo>
                  <a:lnTo>
                    <a:pt x="305" y="384"/>
                  </a:lnTo>
                  <a:lnTo>
                    <a:pt x="308" y="382"/>
                  </a:lnTo>
                  <a:lnTo>
                    <a:pt x="307" y="384"/>
                  </a:lnTo>
                  <a:lnTo>
                    <a:pt x="304" y="386"/>
                  </a:lnTo>
                  <a:lnTo>
                    <a:pt x="302" y="385"/>
                  </a:lnTo>
                  <a:lnTo>
                    <a:pt x="298" y="385"/>
                  </a:lnTo>
                  <a:lnTo>
                    <a:pt x="296" y="384"/>
                  </a:lnTo>
                  <a:lnTo>
                    <a:pt x="294" y="383"/>
                  </a:lnTo>
                  <a:lnTo>
                    <a:pt x="290" y="382"/>
                  </a:lnTo>
                  <a:lnTo>
                    <a:pt x="288" y="381"/>
                  </a:lnTo>
                  <a:lnTo>
                    <a:pt x="285" y="380"/>
                  </a:lnTo>
                  <a:lnTo>
                    <a:pt x="282" y="377"/>
                  </a:lnTo>
                  <a:lnTo>
                    <a:pt x="279" y="376"/>
                  </a:lnTo>
                  <a:lnTo>
                    <a:pt x="277" y="376"/>
                  </a:lnTo>
                  <a:lnTo>
                    <a:pt x="273" y="375"/>
                  </a:lnTo>
                  <a:lnTo>
                    <a:pt x="271" y="376"/>
                  </a:lnTo>
                  <a:lnTo>
                    <a:pt x="268" y="376"/>
                  </a:lnTo>
                  <a:lnTo>
                    <a:pt x="265" y="375"/>
                  </a:lnTo>
                  <a:lnTo>
                    <a:pt x="262" y="375"/>
                  </a:lnTo>
                  <a:lnTo>
                    <a:pt x="260" y="374"/>
                  </a:lnTo>
                  <a:lnTo>
                    <a:pt x="256" y="375"/>
                  </a:lnTo>
                  <a:lnTo>
                    <a:pt x="254" y="376"/>
                  </a:lnTo>
                  <a:lnTo>
                    <a:pt x="254" y="380"/>
                  </a:lnTo>
                  <a:lnTo>
                    <a:pt x="258" y="381"/>
                  </a:lnTo>
                  <a:lnTo>
                    <a:pt x="260" y="384"/>
                  </a:lnTo>
                  <a:lnTo>
                    <a:pt x="263" y="385"/>
                  </a:lnTo>
                  <a:lnTo>
                    <a:pt x="265" y="385"/>
                  </a:lnTo>
                  <a:lnTo>
                    <a:pt x="269" y="386"/>
                  </a:lnTo>
                  <a:lnTo>
                    <a:pt x="271" y="386"/>
                  </a:lnTo>
                  <a:lnTo>
                    <a:pt x="273" y="387"/>
                  </a:lnTo>
                  <a:lnTo>
                    <a:pt x="277" y="387"/>
                  </a:lnTo>
                  <a:lnTo>
                    <a:pt x="280" y="389"/>
                  </a:lnTo>
                  <a:lnTo>
                    <a:pt x="282" y="392"/>
                  </a:lnTo>
                  <a:lnTo>
                    <a:pt x="285" y="393"/>
                  </a:lnTo>
                  <a:lnTo>
                    <a:pt x="288" y="393"/>
                  </a:lnTo>
                  <a:lnTo>
                    <a:pt x="290" y="394"/>
                  </a:lnTo>
                  <a:lnTo>
                    <a:pt x="294" y="394"/>
                  </a:lnTo>
                  <a:lnTo>
                    <a:pt x="295" y="394"/>
                  </a:lnTo>
                  <a:lnTo>
                    <a:pt x="295" y="395"/>
                  </a:lnTo>
                  <a:lnTo>
                    <a:pt x="297" y="394"/>
                  </a:lnTo>
                  <a:lnTo>
                    <a:pt x="299" y="393"/>
                  </a:lnTo>
                  <a:lnTo>
                    <a:pt x="303" y="394"/>
                  </a:lnTo>
                  <a:lnTo>
                    <a:pt x="301" y="394"/>
                  </a:lnTo>
                  <a:lnTo>
                    <a:pt x="303" y="395"/>
                  </a:lnTo>
                  <a:lnTo>
                    <a:pt x="306" y="394"/>
                  </a:lnTo>
                  <a:lnTo>
                    <a:pt x="307" y="394"/>
                  </a:lnTo>
                  <a:lnTo>
                    <a:pt x="310" y="393"/>
                  </a:lnTo>
                  <a:lnTo>
                    <a:pt x="312" y="393"/>
                  </a:lnTo>
                  <a:lnTo>
                    <a:pt x="313" y="394"/>
                  </a:lnTo>
                  <a:lnTo>
                    <a:pt x="312" y="395"/>
                  </a:lnTo>
                  <a:lnTo>
                    <a:pt x="308" y="397"/>
                  </a:lnTo>
                  <a:lnTo>
                    <a:pt x="312" y="398"/>
                  </a:lnTo>
                  <a:lnTo>
                    <a:pt x="313" y="401"/>
                  </a:lnTo>
                  <a:lnTo>
                    <a:pt x="311" y="400"/>
                  </a:lnTo>
                  <a:lnTo>
                    <a:pt x="307" y="400"/>
                  </a:lnTo>
                  <a:lnTo>
                    <a:pt x="305" y="402"/>
                  </a:lnTo>
                  <a:lnTo>
                    <a:pt x="307" y="402"/>
                  </a:lnTo>
                  <a:lnTo>
                    <a:pt x="311" y="404"/>
                  </a:lnTo>
                  <a:lnTo>
                    <a:pt x="307" y="403"/>
                  </a:lnTo>
                  <a:lnTo>
                    <a:pt x="305" y="404"/>
                  </a:lnTo>
                  <a:lnTo>
                    <a:pt x="304" y="408"/>
                  </a:lnTo>
                  <a:lnTo>
                    <a:pt x="307" y="407"/>
                  </a:lnTo>
                  <a:lnTo>
                    <a:pt x="310" y="406"/>
                  </a:lnTo>
                  <a:lnTo>
                    <a:pt x="312" y="407"/>
                  </a:lnTo>
                  <a:lnTo>
                    <a:pt x="310" y="407"/>
                  </a:lnTo>
                  <a:lnTo>
                    <a:pt x="307" y="408"/>
                  </a:lnTo>
                  <a:lnTo>
                    <a:pt x="304" y="409"/>
                  </a:lnTo>
                  <a:lnTo>
                    <a:pt x="303" y="411"/>
                  </a:lnTo>
                  <a:lnTo>
                    <a:pt x="302" y="415"/>
                  </a:lnTo>
                  <a:lnTo>
                    <a:pt x="304" y="415"/>
                  </a:lnTo>
                  <a:lnTo>
                    <a:pt x="307" y="414"/>
                  </a:lnTo>
                  <a:lnTo>
                    <a:pt x="310" y="411"/>
                  </a:lnTo>
                  <a:lnTo>
                    <a:pt x="310" y="415"/>
                  </a:lnTo>
                  <a:lnTo>
                    <a:pt x="312" y="416"/>
                  </a:lnTo>
                  <a:lnTo>
                    <a:pt x="310" y="416"/>
                  </a:lnTo>
                  <a:lnTo>
                    <a:pt x="307" y="417"/>
                  </a:lnTo>
                  <a:lnTo>
                    <a:pt x="310" y="418"/>
                  </a:lnTo>
                  <a:lnTo>
                    <a:pt x="312" y="418"/>
                  </a:lnTo>
                  <a:lnTo>
                    <a:pt x="310" y="418"/>
                  </a:lnTo>
                  <a:lnTo>
                    <a:pt x="312" y="421"/>
                  </a:lnTo>
                  <a:lnTo>
                    <a:pt x="308" y="419"/>
                  </a:lnTo>
                  <a:lnTo>
                    <a:pt x="307" y="417"/>
                  </a:lnTo>
                  <a:lnTo>
                    <a:pt x="304" y="416"/>
                  </a:lnTo>
                  <a:lnTo>
                    <a:pt x="302" y="416"/>
                  </a:lnTo>
                  <a:lnTo>
                    <a:pt x="301" y="419"/>
                  </a:lnTo>
                  <a:lnTo>
                    <a:pt x="302" y="421"/>
                  </a:lnTo>
                  <a:lnTo>
                    <a:pt x="303" y="420"/>
                  </a:lnTo>
                  <a:lnTo>
                    <a:pt x="299" y="423"/>
                  </a:lnTo>
                  <a:lnTo>
                    <a:pt x="299" y="425"/>
                  </a:lnTo>
                  <a:lnTo>
                    <a:pt x="303" y="424"/>
                  </a:lnTo>
                  <a:lnTo>
                    <a:pt x="305" y="424"/>
                  </a:lnTo>
                  <a:lnTo>
                    <a:pt x="304" y="427"/>
                  </a:lnTo>
                  <a:lnTo>
                    <a:pt x="302" y="427"/>
                  </a:lnTo>
                  <a:lnTo>
                    <a:pt x="299" y="429"/>
                  </a:lnTo>
                  <a:lnTo>
                    <a:pt x="297" y="429"/>
                  </a:lnTo>
                  <a:lnTo>
                    <a:pt x="295" y="431"/>
                  </a:lnTo>
                  <a:lnTo>
                    <a:pt x="291" y="431"/>
                  </a:lnTo>
                  <a:lnTo>
                    <a:pt x="289" y="429"/>
                  </a:lnTo>
                  <a:lnTo>
                    <a:pt x="284" y="429"/>
                  </a:lnTo>
                  <a:lnTo>
                    <a:pt x="280" y="431"/>
                  </a:lnTo>
                  <a:lnTo>
                    <a:pt x="284" y="431"/>
                  </a:lnTo>
                  <a:lnTo>
                    <a:pt x="280" y="432"/>
                  </a:lnTo>
                  <a:lnTo>
                    <a:pt x="278" y="434"/>
                  </a:lnTo>
                  <a:lnTo>
                    <a:pt x="275" y="435"/>
                  </a:lnTo>
                  <a:lnTo>
                    <a:pt x="272" y="435"/>
                  </a:lnTo>
                  <a:lnTo>
                    <a:pt x="275" y="436"/>
                  </a:lnTo>
                  <a:lnTo>
                    <a:pt x="278" y="435"/>
                  </a:lnTo>
                  <a:lnTo>
                    <a:pt x="280" y="435"/>
                  </a:lnTo>
                  <a:lnTo>
                    <a:pt x="278" y="436"/>
                  </a:lnTo>
                  <a:lnTo>
                    <a:pt x="280" y="436"/>
                  </a:lnTo>
                  <a:lnTo>
                    <a:pt x="284" y="438"/>
                  </a:lnTo>
                  <a:lnTo>
                    <a:pt x="286" y="437"/>
                  </a:lnTo>
                  <a:lnTo>
                    <a:pt x="288" y="437"/>
                  </a:lnTo>
                  <a:lnTo>
                    <a:pt x="291" y="437"/>
                  </a:lnTo>
                  <a:lnTo>
                    <a:pt x="294" y="436"/>
                  </a:lnTo>
                  <a:lnTo>
                    <a:pt x="297" y="434"/>
                  </a:lnTo>
                  <a:lnTo>
                    <a:pt x="294" y="433"/>
                  </a:lnTo>
                  <a:lnTo>
                    <a:pt x="297" y="433"/>
                  </a:lnTo>
                  <a:lnTo>
                    <a:pt x="299" y="433"/>
                  </a:lnTo>
                  <a:lnTo>
                    <a:pt x="303" y="432"/>
                  </a:lnTo>
                  <a:lnTo>
                    <a:pt x="305" y="432"/>
                  </a:lnTo>
                  <a:lnTo>
                    <a:pt x="303" y="432"/>
                  </a:lnTo>
                  <a:lnTo>
                    <a:pt x="299" y="433"/>
                  </a:lnTo>
                  <a:lnTo>
                    <a:pt x="299" y="436"/>
                  </a:lnTo>
                  <a:lnTo>
                    <a:pt x="297" y="436"/>
                  </a:lnTo>
                  <a:lnTo>
                    <a:pt x="299" y="437"/>
                  </a:lnTo>
                  <a:lnTo>
                    <a:pt x="303" y="438"/>
                  </a:lnTo>
                  <a:lnTo>
                    <a:pt x="299" y="438"/>
                  </a:lnTo>
                  <a:lnTo>
                    <a:pt x="297" y="438"/>
                  </a:lnTo>
                  <a:lnTo>
                    <a:pt x="299" y="440"/>
                  </a:lnTo>
                  <a:lnTo>
                    <a:pt x="303" y="441"/>
                  </a:lnTo>
                  <a:lnTo>
                    <a:pt x="305" y="442"/>
                  </a:lnTo>
                  <a:lnTo>
                    <a:pt x="308" y="443"/>
                  </a:lnTo>
                  <a:lnTo>
                    <a:pt x="313" y="444"/>
                  </a:lnTo>
                  <a:lnTo>
                    <a:pt x="311" y="444"/>
                  </a:lnTo>
                  <a:lnTo>
                    <a:pt x="308" y="445"/>
                  </a:lnTo>
                  <a:lnTo>
                    <a:pt x="305" y="444"/>
                  </a:lnTo>
                  <a:lnTo>
                    <a:pt x="303" y="443"/>
                  </a:lnTo>
                  <a:lnTo>
                    <a:pt x="299" y="441"/>
                  </a:lnTo>
                  <a:lnTo>
                    <a:pt x="294" y="441"/>
                  </a:lnTo>
                  <a:lnTo>
                    <a:pt x="291" y="442"/>
                  </a:lnTo>
                  <a:lnTo>
                    <a:pt x="289" y="441"/>
                  </a:lnTo>
                  <a:lnTo>
                    <a:pt x="286" y="441"/>
                  </a:lnTo>
                  <a:lnTo>
                    <a:pt x="284" y="440"/>
                  </a:lnTo>
                  <a:lnTo>
                    <a:pt x="280" y="438"/>
                  </a:lnTo>
                  <a:lnTo>
                    <a:pt x="278" y="438"/>
                  </a:lnTo>
                  <a:lnTo>
                    <a:pt x="280" y="440"/>
                  </a:lnTo>
                  <a:lnTo>
                    <a:pt x="284" y="441"/>
                  </a:lnTo>
                  <a:lnTo>
                    <a:pt x="280" y="441"/>
                  </a:lnTo>
                  <a:lnTo>
                    <a:pt x="278" y="440"/>
                  </a:lnTo>
                  <a:lnTo>
                    <a:pt x="275" y="438"/>
                  </a:lnTo>
                  <a:lnTo>
                    <a:pt x="272" y="438"/>
                  </a:lnTo>
                  <a:lnTo>
                    <a:pt x="269" y="438"/>
                  </a:lnTo>
                  <a:lnTo>
                    <a:pt x="272" y="440"/>
                  </a:lnTo>
                  <a:lnTo>
                    <a:pt x="275" y="441"/>
                  </a:lnTo>
                  <a:lnTo>
                    <a:pt x="278" y="443"/>
                  </a:lnTo>
                  <a:lnTo>
                    <a:pt x="280" y="443"/>
                  </a:lnTo>
                  <a:lnTo>
                    <a:pt x="286" y="444"/>
                  </a:lnTo>
                  <a:lnTo>
                    <a:pt x="284" y="444"/>
                  </a:lnTo>
                  <a:lnTo>
                    <a:pt x="280" y="444"/>
                  </a:lnTo>
                  <a:lnTo>
                    <a:pt x="278" y="443"/>
                  </a:lnTo>
                  <a:lnTo>
                    <a:pt x="275" y="442"/>
                  </a:lnTo>
                  <a:lnTo>
                    <a:pt x="272" y="442"/>
                  </a:lnTo>
                  <a:lnTo>
                    <a:pt x="275" y="443"/>
                  </a:lnTo>
                  <a:lnTo>
                    <a:pt x="272" y="443"/>
                  </a:lnTo>
                  <a:lnTo>
                    <a:pt x="271" y="446"/>
                  </a:lnTo>
                  <a:lnTo>
                    <a:pt x="269" y="445"/>
                  </a:lnTo>
                  <a:lnTo>
                    <a:pt x="271" y="446"/>
                  </a:lnTo>
                  <a:lnTo>
                    <a:pt x="269" y="448"/>
                  </a:lnTo>
                  <a:lnTo>
                    <a:pt x="265" y="448"/>
                  </a:lnTo>
                  <a:lnTo>
                    <a:pt x="268" y="450"/>
                  </a:lnTo>
                  <a:lnTo>
                    <a:pt x="264" y="452"/>
                  </a:lnTo>
                  <a:lnTo>
                    <a:pt x="268" y="453"/>
                  </a:lnTo>
                  <a:lnTo>
                    <a:pt x="270" y="452"/>
                  </a:lnTo>
                  <a:lnTo>
                    <a:pt x="273" y="450"/>
                  </a:lnTo>
                  <a:lnTo>
                    <a:pt x="276" y="449"/>
                  </a:lnTo>
                  <a:lnTo>
                    <a:pt x="278" y="448"/>
                  </a:lnTo>
                  <a:lnTo>
                    <a:pt x="281" y="448"/>
                  </a:lnTo>
                  <a:lnTo>
                    <a:pt x="284" y="445"/>
                  </a:lnTo>
                  <a:lnTo>
                    <a:pt x="286" y="445"/>
                  </a:lnTo>
                  <a:lnTo>
                    <a:pt x="289" y="445"/>
                  </a:lnTo>
                  <a:lnTo>
                    <a:pt x="291" y="444"/>
                  </a:lnTo>
                  <a:lnTo>
                    <a:pt x="289" y="445"/>
                  </a:lnTo>
                  <a:lnTo>
                    <a:pt x="286" y="445"/>
                  </a:lnTo>
                  <a:lnTo>
                    <a:pt x="289" y="449"/>
                  </a:lnTo>
                  <a:lnTo>
                    <a:pt x="291" y="448"/>
                  </a:lnTo>
                  <a:lnTo>
                    <a:pt x="294" y="449"/>
                  </a:lnTo>
                  <a:lnTo>
                    <a:pt x="297" y="449"/>
                  </a:lnTo>
                  <a:lnTo>
                    <a:pt x="296" y="445"/>
                  </a:lnTo>
                  <a:lnTo>
                    <a:pt x="298" y="444"/>
                  </a:lnTo>
                  <a:lnTo>
                    <a:pt x="302" y="443"/>
                  </a:lnTo>
                  <a:lnTo>
                    <a:pt x="298" y="445"/>
                  </a:lnTo>
                  <a:lnTo>
                    <a:pt x="299" y="448"/>
                  </a:lnTo>
                  <a:lnTo>
                    <a:pt x="302" y="448"/>
                  </a:lnTo>
                  <a:lnTo>
                    <a:pt x="304" y="448"/>
                  </a:lnTo>
                  <a:lnTo>
                    <a:pt x="305" y="445"/>
                  </a:lnTo>
                  <a:lnTo>
                    <a:pt x="308" y="445"/>
                  </a:lnTo>
                  <a:lnTo>
                    <a:pt x="311" y="446"/>
                  </a:lnTo>
                  <a:lnTo>
                    <a:pt x="308" y="446"/>
                  </a:lnTo>
                  <a:lnTo>
                    <a:pt x="305" y="448"/>
                  </a:lnTo>
                  <a:lnTo>
                    <a:pt x="303" y="449"/>
                  </a:lnTo>
                  <a:lnTo>
                    <a:pt x="299" y="449"/>
                  </a:lnTo>
                  <a:lnTo>
                    <a:pt x="303" y="451"/>
                  </a:lnTo>
                  <a:lnTo>
                    <a:pt x="305" y="451"/>
                  </a:lnTo>
                  <a:lnTo>
                    <a:pt x="308" y="450"/>
                  </a:lnTo>
                  <a:lnTo>
                    <a:pt x="311" y="449"/>
                  </a:lnTo>
                  <a:lnTo>
                    <a:pt x="313" y="449"/>
                  </a:lnTo>
                  <a:lnTo>
                    <a:pt x="316" y="450"/>
                  </a:lnTo>
                  <a:lnTo>
                    <a:pt x="316" y="450"/>
                  </a:lnTo>
                  <a:lnTo>
                    <a:pt x="313" y="449"/>
                  </a:lnTo>
                  <a:lnTo>
                    <a:pt x="311" y="450"/>
                  </a:lnTo>
                  <a:lnTo>
                    <a:pt x="308" y="451"/>
                  </a:lnTo>
                  <a:lnTo>
                    <a:pt x="305" y="452"/>
                  </a:lnTo>
                  <a:lnTo>
                    <a:pt x="308" y="454"/>
                  </a:lnTo>
                  <a:lnTo>
                    <a:pt x="311" y="454"/>
                  </a:lnTo>
                  <a:lnTo>
                    <a:pt x="313" y="454"/>
                  </a:lnTo>
                  <a:lnTo>
                    <a:pt x="311" y="454"/>
                  </a:lnTo>
                  <a:lnTo>
                    <a:pt x="308" y="454"/>
                  </a:lnTo>
                  <a:lnTo>
                    <a:pt x="305" y="454"/>
                  </a:lnTo>
                  <a:lnTo>
                    <a:pt x="303" y="452"/>
                  </a:lnTo>
                  <a:lnTo>
                    <a:pt x="299" y="451"/>
                  </a:lnTo>
                  <a:lnTo>
                    <a:pt x="297" y="450"/>
                  </a:lnTo>
                  <a:lnTo>
                    <a:pt x="294" y="451"/>
                  </a:lnTo>
                  <a:lnTo>
                    <a:pt x="291" y="451"/>
                  </a:lnTo>
                  <a:lnTo>
                    <a:pt x="288" y="450"/>
                  </a:lnTo>
                  <a:lnTo>
                    <a:pt x="286" y="449"/>
                  </a:lnTo>
                  <a:lnTo>
                    <a:pt x="284" y="449"/>
                  </a:lnTo>
                  <a:lnTo>
                    <a:pt x="280" y="449"/>
                  </a:lnTo>
                  <a:lnTo>
                    <a:pt x="278" y="449"/>
                  </a:lnTo>
                  <a:lnTo>
                    <a:pt x="280" y="449"/>
                  </a:lnTo>
                  <a:lnTo>
                    <a:pt x="275" y="450"/>
                  </a:lnTo>
                  <a:lnTo>
                    <a:pt x="272" y="452"/>
                  </a:lnTo>
                  <a:lnTo>
                    <a:pt x="269" y="454"/>
                  </a:lnTo>
                  <a:lnTo>
                    <a:pt x="267" y="454"/>
                  </a:lnTo>
                  <a:lnTo>
                    <a:pt x="264" y="457"/>
                  </a:lnTo>
                  <a:lnTo>
                    <a:pt x="263" y="459"/>
                  </a:lnTo>
                  <a:lnTo>
                    <a:pt x="265" y="461"/>
                  </a:lnTo>
                  <a:lnTo>
                    <a:pt x="271" y="459"/>
                  </a:lnTo>
                  <a:lnTo>
                    <a:pt x="275" y="459"/>
                  </a:lnTo>
                  <a:lnTo>
                    <a:pt x="277" y="459"/>
                  </a:lnTo>
                  <a:lnTo>
                    <a:pt x="280" y="458"/>
                  </a:lnTo>
                  <a:lnTo>
                    <a:pt x="282" y="458"/>
                  </a:lnTo>
                  <a:lnTo>
                    <a:pt x="285" y="457"/>
                  </a:lnTo>
                  <a:lnTo>
                    <a:pt x="288" y="458"/>
                  </a:lnTo>
                  <a:lnTo>
                    <a:pt x="294" y="458"/>
                  </a:lnTo>
                  <a:lnTo>
                    <a:pt x="296" y="457"/>
                  </a:lnTo>
                  <a:lnTo>
                    <a:pt x="299" y="457"/>
                  </a:lnTo>
                  <a:lnTo>
                    <a:pt x="296" y="458"/>
                  </a:lnTo>
                  <a:lnTo>
                    <a:pt x="297" y="460"/>
                  </a:lnTo>
                  <a:lnTo>
                    <a:pt x="299" y="462"/>
                  </a:lnTo>
                  <a:lnTo>
                    <a:pt x="303" y="462"/>
                  </a:lnTo>
                  <a:lnTo>
                    <a:pt x="305" y="461"/>
                  </a:lnTo>
                  <a:lnTo>
                    <a:pt x="308" y="461"/>
                  </a:lnTo>
                  <a:lnTo>
                    <a:pt x="311" y="461"/>
                  </a:lnTo>
                  <a:lnTo>
                    <a:pt x="308" y="462"/>
                  </a:lnTo>
                  <a:lnTo>
                    <a:pt x="305" y="462"/>
                  </a:lnTo>
                  <a:lnTo>
                    <a:pt x="303" y="462"/>
                  </a:lnTo>
                  <a:lnTo>
                    <a:pt x="299" y="463"/>
                  </a:lnTo>
                  <a:lnTo>
                    <a:pt x="297" y="461"/>
                  </a:lnTo>
                  <a:lnTo>
                    <a:pt x="295" y="459"/>
                  </a:lnTo>
                  <a:lnTo>
                    <a:pt x="293" y="458"/>
                  </a:lnTo>
                  <a:lnTo>
                    <a:pt x="289" y="458"/>
                  </a:lnTo>
                  <a:lnTo>
                    <a:pt x="287" y="458"/>
                  </a:lnTo>
                  <a:lnTo>
                    <a:pt x="285" y="458"/>
                  </a:lnTo>
                  <a:lnTo>
                    <a:pt x="281" y="459"/>
                  </a:lnTo>
                  <a:lnTo>
                    <a:pt x="279" y="459"/>
                  </a:lnTo>
                  <a:lnTo>
                    <a:pt x="276" y="460"/>
                  </a:lnTo>
                  <a:lnTo>
                    <a:pt x="271" y="460"/>
                  </a:lnTo>
                  <a:lnTo>
                    <a:pt x="268" y="460"/>
                  </a:lnTo>
                  <a:lnTo>
                    <a:pt x="265" y="462"/>
                  </a:lnTo>
                  <a:lnTo>
                    <a:pt x="263" y="462"/>
                  </a:lnTo>
                  <a:lnTo>
                    <a:pt x="265" y="463"/>
                  </a:lnTo>
                  <a:lnTo>
                    <a:pt x="268" y="463"/>
                  </a:lnTo>
                  <a:lnTo>
                    <a:pt x="265" y="464"/>
                  </a:lnTo>
                  <a:lnTo>
                    <a:pt x="268" y="466"/>
                  </a:lnTo>
                  <a:lnTo>
                    <a:pt x="271" y="466"/>
                  </a:lnTo>
                  <a:lnTo>
                    <a:pt x="268" y="467"/>
                  </a:lnTo>
                  <a:lnTo>
                    <a:pt x="265" y="467"/>
                  </a:lnTo>
                  <a:lnTo>
                    <a:pt x="268" y="468"/>
                  </a:lnTo>
                  <a:lnTo>
                    <a:pt x="271" y="468"/>
                  </a:lnTo>
                  <a:lnTo>
                    <a:pt x="273" y="468"/>
                  </a:lnTo>
                  <a:lnTo>
                    <a:pt x="277" y="468"/>
                  </a:lnTo>
                  <a:lnTo>
                    <a:pt x="279" y="468"/>
                  </a:lnTo>
                  <a:lnTo>
                    <a:pt x="281" y="467"/>
                  </a:lnTo>
                  <a:lnTo>
                    <a:pt x="285" y="468"/>
                  </a:lnTo>
                  <a:lnTo>
                    <a:pt x="281" y="469"/>
                  </a:lnTo>
                  <a:lnTo>
                    <a:pt x="279" y="469"/>
                  </a:lnTo>
                  <a:lnTo>
                    <a:pt x="277" y="470"/>
                  </a:lnTo>
                  <a:lnTo>
                    <a:pt x="273" y="470"/>
                  </a:lnTo>
                  <a:lnTo>
                    <a:pt x="277" y="470"/>
                  </a:lnTo>
                  <a:lnTo>
                    <a:pt x="279" y="470"/>
                  </a:lnTo>
                  <a:lnTo>
                    <a:pt x="277" y="471"/>
                  </a:lnTo>
                  <a:lnTo>
                    <a:pt x="273" y="471"/>
                  </a:lnTo>
                  <a:lnTo>
                    <a:pt x="277" y="472"/>
                  </a:lnTo>
                  <a:lnTo>
                    <a:pt x="279" y="472"/>
                  </a:lnTo>
                  <a:lnTo>
                    <a:pt x="277" y="474"/>
                  </a:lnTo>
                  <a:lnTo>
                    <a:pt x="273" y="474"/>
                  </a:lnTo>
                  <a:lnTo>
                    <a:pt x="271" y="474"/>
                  </a:lnTo>
                  <a:lnTo>
                    <a:pt x="269" y="475"/>
                  </a:lnTo>
                  <a:lnTo>
                    <a:pt x="271" y="476"/>
                  </a:lnTo>
                  <a:lnTo>
                    <a:pt x="273" y="476"/>
                  </a:lnTo>
                  <a:lnTo>
                    <a:pt x="277" y="476"/>
                  </a:lnTo>
                  <a:lnTo>
                    <a:pt x="279" y="476"/>
                  </a:lnTo>
                  <a:lnTo>
                    <a:pt x="281" y="476"/>
                  </a:lnTo>
                  <a:lnTo>
                    <a:pt x="279" y="477"/>
                  </a:lnTo>
                  <a:lnTo>
                    <a:pt x="277" y="476"/>
                  </a:lnTo>
                  <a:lnTo>
                    <a:pt x="273" y="477"/>
                  </a:lnTo>
                  <a:lnTo>
                    <a:pt x="271" y="477"/>
                  </a:lnTo>
                  <a:lnTo>
                    <a:pt x="269" y="477"/>
                  </a:lnTo>
                  <a:lnTo>
                    <a:pt x="265" y="479"/>
                  </a:lnTo>
                  <a:lnTo>
                    <a:pt x="265" y="483"/>
                  </a:lnTo>
                  <a:lnTo>
                    <a:pt x="269" y="483"/>
                  </a:lnTo>
                  <a:lnTo>
                    <a:pt x="271" y="483"/>
                  </a:lnTo>
                  <a:lnTo>
                    <a:pt x="269" y="484"/>
                  </a:lnTo>
                  <a:lnTo>
                    <a:pt x="265" y="486"/>
                  </a:lnTo>
                  <a:lnTo>
                    <a:pt x="267" y="486"/>
                  </a:lnTo>
                  <a:lnTo>
                    <a:pt x="269" y="486"/>
                  </a:lnTo>
                  <a:lnTo>
                    <a:pt x="272" y="486"/>
                  </a:lnTo>
                  <a:lnTo>
                    <a:pt x="275" y="485"/>
                  </a:lnTo>
                  <a:lnTo>
                    <a:pt x="277" y="483"/>
                  </a:lnTo>
                  <a:lnTo>
                    <a:pt x="280" y="480"/>
                  </a:lnTo>
                  <a:lnTo>
                    <a:pt x="282" y="479"/>
                  </a:lnTo>
                  <a:lnTo>
                    <a:pt x="286" y="477"/>
                  </a:lnTo>
                  <a:lnTo>
                    <a:pt x="288" y="475"/>
                  </a:lnTo>
                  <a:lnTo>
                    <a:pt x="290" y="474"/>
                  </a:lnTo>
                  <a:lnTo>
                    <a:pt x="294" y="471"/>
                  </a:lnTo>
                  <a:lnTo>
                    <a:pt x="296" y="470"/>
                  </a:lnTo>
                  <a:lnTo>
                    <a:pt x="299" y="468"/>
                  </a:lnTo>
                  <a:lnTo>
                    <a:pt x="302" y="467"/>
                  </a:lnTo>
                  <a:lnTo>
                    <a:pt x="304" y="466"/>
                  </a:lnTo>
                  <a:lnTo>
                    <a:pt x="307" y="466"/>
                  </a:lnTo>
                  <a:lnTo>
                    <a:pt x="310" y="464"/>
                  </a:lnTo>
                  <a:lnTo>
                    <a:pt x="307" y="466"/>
                  </a:lnTo>
                  <a:lnTo>
                    <a:pt x="310" y="466"/>
                  </a:lnTo>
                  <a:lnTo>
                    <a:pt x="313" y="467"/>
                  </a:lnTo>
                  <a:lnTo>
                    <a:pt x="315" y="467"/>
                  </a:lnTo>
                  <a:lnTo>
                    <a:pt x="313" y="467"/>
                  </a:lnTo>
                  <a:lnTo>
                    <a:pt x="307" y="466"/>
                  </a:lnTo>
                  <a:lnTo>
                    <a:pt x="305" y="467"/>
                  </a:lnTo>
                  <a:lnTo>
                    <a:pt x="304" y="469"/>
                  </a:lnTo>
                  <a:lnTo>
                    <a:pt x="307" y="469"/>
                  </a:lnTo>
                  <a:lnTo>
                    <a:pt x="310" y="469"/>
                  </a:lnTo>
                  <a:lnTo>
                    <a:pt x="307" y="469"/>
                  </a:lnTo>
                  <a:lnTo>
                    <a:pt x="304" y="470"/>
                  </a:lnTo>
                  <a:lnTo>
                    <a:pt x="302" y="469"/>
                  </a:lnTo>
                  <a:lnTo>
                    <a:pt x="299" y="469"/>
                  </a:lnTo>
                  <a:lnTo>
                    <a:pt x="296" y="471"/>
                  </a:lnTo>
                  <a:lnTo>
                    <a:pt x="294" y="472"/>
                  </a:lnTo>
                  <a:lnTo>
                    <a:pt x="290" y="474"/>
                  </a:lnTo>
                  <a:lnTo>
                    <a:pt x="288" y="477"/>
                  </a:lnTo>
                  <a:lnTo>
                    <a:pt x="286" y="478"/>
                  </a:lnTo>
                  <a:lnTo>
                    <a:pt x="282" y="479"/>
                  </a:lnTo>
                  <a:lnTo>
                    <a:pt x="280" y="481"/>
                  </a:lnTo>
                  <a:lnTo>
                    <a:pt x="277" y="484"/>
                  </a:lnTo>
                  <a:lnTo>
                    <a:pt x="275" y="485"/>
                  </a:lnTo>
                  <a:lnTo>
                    <a:pt x="272" y="486"/>
                  </a:lnTo>
                  <a:lnTo>
                    <a:pt x="269" y="487"/>
                  </a:lnTo>
                  <a:lnTo>
                    <a:pt x="272" y="488"/>
                  </a:lnTo>
                  <a:lnTo>
                    <a:pt x="269" y="489"/>
                  </a:lnTo>
                  <a:lnTo>
                    <a:pt x="272" y="491"/>
                  </a:lnTo>
                  <a:lnTo>
                    <a:pt x="275" y="488"/>
                  </a:lnTo>
                  <a:lnTo>
                    <a:pt x="272" y="491"/>
                  </a:lnTo>
                  <a:lnTo>
                    <a:pt x="275" y="492"/>
                  </a:lnTo>
                  <a:lnTo>
                    <a:pt x="280" y="489"/>
                  </a:lnTo>
                  <a:lnTo>
                    <a:pt x="282" y="491"/>
                  </a:lnTo>
                  <a:lnTo>
                    <a:pt x="286" y="489"/>
                  </a:lnTo>
                  <a:lnTo>
                    <a:pt x="288" y="488"/>
                  </a:lnTo>
                  <a:lnTo>
                    <a:pt x="290" y="487"/>
                  </a:lnTo>
                  <a:lnTo>
                    <a:pt x="293" y="491"/>
                  </a:lnTo>
                  <a:lnTo>
                    <a:pt x="290" y="488"/>
                  </a:lnTo>
                  <a:lnTo>
                    <a:pt x="287" y="489"/>
                  </a:lnTo>
                  <a:lnTo>
                    <a:pt x="285" y="493"/>
                  </a:lnTo>
                  <a:lnTo>
                    <a:pt x="281" y="492"/>
                  </a:lnTo>
                  <a:lnTo>
                    <a:pt x="279" y="491"/>
                  </a:lnTo>
                  <a:lnTo>
                    <a:pt x="277" y="492"/>
                  </a:lnTo>
                  <a:lnTo>
                    <a:pt x="273" y="493"/>
                  </a:lnTo>
                  <a:lnTo>
                    <a:pt x="277" y="493"/>
                  </a:lnTo>
                  <a:lnTo>
                    <a:pt x="273" y="495"/>
                  </a:lnTo>
                  <a:lnTo>
                    <a:pt x="277" y="496"/>
                  </a:lnTo>
                  <a:lnTo>
                    <a:pt x="279" y="493"/>
                  </a:lnTo>
                  <a:lnTo>
                    <a:pt x="279" y="496"/>
                  </a:lnTo>
                  <a:lnTo>
                    <a:pt x="278" y="498"/>
                  </a:lnTo>
                  <a:lnTo>
                    <a:pt x="281" y="498"/>
                  </a:lnTo>
                  <a:lnTo>
                    <a:pt x="280" y="501"/>
                  </a:lnTo>
                  <a:lnTo>
                    <a:pt x="282" y="502"/>
                  </a:lnTo>
                  <a:lnTo>
                    <a:pt x="286" y="501"/>
                  </a:lnTo>
                  <a:lnTo>
                    <a:pt x="288" y="500"/>
                  </a:lnTo>
                  <a:lnTo>
                    <a:pt x="289" y="497"/>
                  </a:lnTo>
                  <a:lnTo>
                    <a:pt x="291" y="496"/>
                  </a:lnTo>
                  <a:lnTo>
                    <a:pt x="295" y="495"/>
                  </a:lnTo>
                  <a:lnTo>
                    <a:pt x="297" y="494"/>
                  </a:lnTo>
                  <a:lnTo>
                    <a:pt x="299" y="494"/>
                  </a:lnTo>
                  <a:lnTo>
                    <a:pt x="303" y="494"/>
                  </a:lnTo>
                  <a:lnTo>
                    <a:pt x="305" y="494"/>
                  </a:lnTo>
                  <a:lnTo>
                    <a:pt x="306" y="494"/>
                  </a:lnTo>
                  <a:lnTo>
                    <a:pt x="306" y="496"/>
                  </a:lnTo>
                  <a:lnTo>
                    <a:pt x="304" y="494"/>
                  </a:lnTo>
                  <a:lnTo>
                    <a:pt x="298" y="494"/>
                  </a:lnTo>
                  <a:lnTo>
                    <a:pt x="295" y="495"/>
                  </a:lnTo>
                  <a:lnTo>
                    <a:pt x="293" y="496"/>
                  </a:lnTo>
                  <a:lnTo>
                    <a:pt x="290" y="498"/>
                  </a:lnTo>
                  <a:lnTo>
                    <a:pt x="288" y="501"/>
                  </a:lnTo>
                  <a:lnTo>
                    <a:pt x="286" y="502"/>
                  </a:lnTo>
                  <a:lnTo>
                    <a:pt x="282" y="503"/>
                  </a:lnTo>
                  <a:lnTo>
                    <a:pt x="284" y="505"/>
                  </a:lnTo>
                  <a:lnTo>
                    <a:pt x="286" y="504"/>
                  </a:lnTo>
                  <a:lnTo>
                    <a:pt x="286" y="506"/>
                  </a:lnTo>
                  <a:lnTo>
                    <a:pt x="288" y="505"/>
                  </a:lnTo>
                  <a:lnTo>
                    <a:pt x="286" y="508"/>
                  </a:lnTo>
                  <a:lnTo>
                    <a:pt x="286" y="510"/>
                  </a:lnTo>
                  <a:lnTo>
                    <a:pt x="287" y="513"/>
                  </a:lnTo>
                  <a:lnTo>
                    <a:pt x="286" y="515"/>
                  </a:lnTo>
                  <a:lnTo>
                    <a:pt x="288" y="515"/>
                  </a:lnTo>
                  <a:lnTo>
                    <a:pt x="291" y="513"/>
                  </a:lnTo>
                  <a:lnTo>
                    <a:pt x="293" y="511"/>
                  </a:lnTo>
                  <a:lnTo>
                    <a:pt x="295" y="513"/>
                  </a:lnTo>
                  <a:lnTo>
                    <a:pt x="298" y="512"/>
                  </a:lnTo>
                  <a:lnTo>
                    <a:pt x="295" y="514"/>
                  </a:lnTo>
                  <a:lnTo>
                    <a:pt x="293" y="514"/>
                  </a:lnTo>
                  <a:lnTo>
                    <a:pt x="289" y="515"/>
                  </a:lnTo>
                  <a:lnTo>
                    <a:pt x="287" y="518"/>
                  </a:lnTo>
                  <a:lnTo>
                    <a:pt x="288" y="520"/>
                  </a:lnTo>
                  <a:lnTo>
                    <a:pt x="287" y="523"/>
                  </a:lnTo>
                  <a:lnTo>
                    <a:pt x="288" y="526"/>
                  </a:lnTo>
                  <a:lnTo>
                    <a:pt x="289" y="529"/>
                  </a:lnTo>
                  <a:lnTo>
                    <a:pt x="291" y="528"/>
                  </a:lnTo>
                  <a:lnTo>
                    <a:pt x="293" y="525"/>
                  </a:lnTo>
                  <a:lnTo>
                    <a:pt x="296" y="522"/>
                  </a:lnTo>
                  <a:lnTo>
                    <a:pt x="296" y="520"/>
                  </a:lnTo>
                  <a:lnTo>
                    <a:pt x="298" y="518"/>
                  </a:lnTo>
                  <a:lnTo>
                    <a:pt x="301" y="517"/>
                  </a:lnTo>
                  <a:lnTo>
                    <a:pt x="301" y="520"/>
                  </a:lnTo>
                  <a:lnTo>
                    <a:pt x="304" y="518"/>
                  </a:lnTo>
                  <a:lnTo>
                    <a:pt x="306" y="515"/>
                  </a:lnTo>
                  <a:lnTo>
                    <a:pt x="306" y="513"/>
                  </a:lnTo>
                  <a:lnTo>
                    <a:pt x="304" y="510"/>
                  </a:lnTo>
                  <a:lnTo>
                    <a:pt x="304" y="508"/>
                  </a:lnTo>
                  <a:lnTo>
                    <a:pt x="306" y="508"/>
                  </a:lnTo>
                  <a:lnTo>
                    <a:pt x="305" y="510"/>
                  </a:lnTo>
                  <a:lnTo>
                    <a:pt x="306" y="512"/>
                  </a:lnTo>
                  <a:lnTo>
                    <a:pt x="308" y="515"/>
                  </a:lnTo>
                  <a:lnTo>
                    <a:pt x="311" y="517"/>
                  </a:lnTo>
                  <a:lnTo>
                    <a:pt x="313" y="515"/>
                  </a:lnTo>
                  <a:lnTo>
                    <a:pt x="316" y="514"/>
                  </a:lnTo>
                  <a:lnTo>
                    <a:pt x="316" y="514"/>
                  </a:lnTo>
                  <a:lnTo>
                    <a:pt x="315" y="514"/>
                  </a:lnTo>
                  <a:lnTo>
                    <a:pt x="313" y="518"/>
                  </a:lnTo>
                  <a:lnTo>
                    <a:pt x="316" y="518"/>
                  </a:lnTo>
                  <a:lnTo>
                    <a:pt x="316" y="519"/>
                  </a:lnTo>
                  <a:lnTo>
                    <a:pt x="314" y="519"/>
                  </a:lnTo>
                  <a:lnTo>
                    <a:pt x="316" y="522"/>
                  </a:lnTo>
                  <a:lnTo>
                    <a:pt x="319" y="523"/>
                  </a:lnTo>
                  <a:lnTo>
                    <a:pt x="321" y="526"/>
                  </a:lnTo>
                  <a:lnTo>
                    <a:pt x="319" y="525"/>
                  </a:lnTo>
                  <a:lnTo>
                    <a:pt x="316" y="523"/>
                  </a:lnTo>
                  <a:lnTo>
                    <a:pt x="313" y="522"/>
                  </a:lnTo>
                  <a:lnTo>
                    <a:pt x="312" y="519"/>
                  </a:lnTo>
                  <a:lnTo>
                    <a:pt x="310" y="518"/>
                  </a:lnTo>
                  <a:lnTo>
                    <a:pt x="307" y="518"/>
                  </a:lnTo>
                  <a:lnTo>
                    <a:pt x="310" y="519"/>
                  </a:lnTo>
                  <a:lnTo>
                    <a:pt x="307" y="519"/>
                  </a:lnTo>
                  <a:lnTo>
                    <a:pt x="304" y="519"/>
                  </a:lnTo>
                  <a:lnTo>
                    <a:pt x="307" y="520"/>
                  </a:lnTo>
                  <a:lnTo>
                    <a:pt x="310" y="521"/>
                  </a:lnTo>
                  <a:lnTo>
                    <a:pt x="311" y="523"/>
                  </a:lnTo>
                  <a:lnTo>
                    <a:pt x="313" y="523"/>
                  </a:lnTo>
                  <a:lnTo>
                    <a:pt x="311" y="525"/>
                  </a:lnTo>
                  <a:lnTo>
                    <a:pt x="307" y="523"/>
                  </a:lnTo>
                  <a:lnTo>
                    <a:pt x="305" y="523"/>
                  </a:lnTo>
                  <a:lnTo>
                    <a:pt x="303" y="527"/>
                  </a:lnTo>
                  <a:lnTo>
                    <a:pt x="299" y="529"/>
                  </a:lnTo>
                  <a:lnTo>
                    <a:pt x="297" y="529"/>
                  </a:lnTo>
                  <a:lnTo>
                    <a:pt x="295" y="528"/>
                  </a:lnTo>
                  <a:lnTo>
                    <a:pt x="297" y="530"/>
                  </a:lnTo>
                  <a:lnTo>
                    <a:pt x="295" y="530"/>
                  </a:lnTo>
                  <a:lnTo>
                    <a:pt x="297" y="531"/>
                  </a:lnTo>
                  <a:lnTo>
                    <a:pt x="299" y="531"/>
                  </a:lnTo>
                  <a:lnTo>
                    <a:pt x="303" y="530"/>
                  </a:lnTo>
                  <a:lnTo>
                    <a:pt x="308" y="528"/>
                  </a:lnTo>
                  <a:lnTo>
                    <a:pt x="311" y="526"/>
                  </a:lnTo>
                  <a:lnTo>
                    <a:pt x="308" y="528"/>
                  </a:lnTo>
                  <a:lnTo>
                    <a:pt x="312" y="529"/>
                  </a:lnTo>
                  <a:lnTo>
                    <a:pt x="314" y="528"/>
                  </a:lnTo>
                  <a:lnTo>
                    <a:pt x="315" y="531"/>
                  </a:lnTo>
                  <a:lnTo>
                    <a:pt x="312" y="529"/>
                  </a:lnTo>
                  <a:lnTo>
                    <a:pt x="310" y="530"/>
                  </a:lnTo>
                  <a:lnTo>
                    <a:pt x="307" y="529"/>
                  </a:lnTo>
                  <a:lnTo>
                    <a:pt x="304" y="531"/>
                  </a:lnTo>
                  <a:lnTo>
                    <a:pt x="302" y="531"/>
                  </a:lnTo>
                  <a:lnTo>
                    <a:pt x="299" y="531"/>
                  </a:lnTo>
                  <a:lnTo>
                    <a:pt x="296" y="532"/>
                  </a:lnTo>
                  <a:lnTo>
                    <a:pt x="295" y="532"/>
                  </a:lnTo>
                  <a:lnTo>
                    <a:pt x="297" y="534"/>
                  </a:lnTo>
                  <a:lnTo>
                    <a:pt x="297" y="537"/>
                  </a:lnTo>
                  <a:lnTo>
                    <a:pt x="299" y="536"/>
                  </a:lnTo>
                  <a:lnTo>
                    <a:pt x="303" y="535"/>
                  </a:lnTo>
                  <a:lnTo>
                    <a:pt x="299" y="537"/>
                  </a:lnTo>
                  <a:lnTo>
                    <a:pt x="297" y="538"/>
                  </a:lnTo>
                  <a:lnTo>
                    <a:pt x="295" y="540"/>
                  </a:lnTo>
                  <a:lnTo>
                    <a:pt x="298" y="541"/>
                  </a:lnTo>
                  <a:lnTo>
                    <a:pt x="301" y="540"/>
                  </a:lnTo>
                  <a:lnTo>
                    <a:pt x="304" y="541"/>
                  </a:lnTo>
                  <a:lnTo>
                    <a:pt x="306" y="540"/>
                  </a:lnTo>
                  <a:lnTo>
                    <a:pt x="308" y="540"/>
                  </a:lnTo>
                  <a:lnTo>
                    <a:pt x="306" y="541"/>
                  </a:lnTo>
                  <a:lnTo>
                    <a:pt x="304" y="541"/>
                  </a:lnTo>
                  <a:lnTo>
                    <a:pt x="301" y="541"/>
                  </a:lnTo>
                  <a:lnTo>
                    <a:pt x="304" y="544"/>
                  </a:lnTo>
                  <a:lnTo>
                    <a:pt x="301" y="545"/>
                  </a:lnTo>
                  <a:lnTo>
                    <a:pt x="304" y="547"/>
                  </a:lnTo>
                  <a:lnTo>
                    <a:pt x="306" y="546"/>
                  </a:lnTo>
                  <a:lnTo>
                    <a:pt x="308" y="546"/>
                  </a:lnTo>
                  <a:lnTo>
                    <a:pt x="312" y="546"/>
                  </a:lnTo>
                  <a:lnTo>
                    <a:pt x="308" y="547"/>
                  </a:lnTo>
                  <a:lnTo>
                    <a:pt x="306" y="547"/>
                  </a:lnTo>
                  <a:lnTo>
                    <a:pt x="304" y="547"/>
                  </a:lnTo>
                  <a:lnTo>
                    <a:pt x="301" y="547"/>
                  </a:lnTo>
                  <a:lnTo>
                    <a:pt x="302" y="551"/>
                  </a:lnTo>
                  <a:lnTo>
                    <a:pt x="304" y="549"/>
                  </a:lnTo>
                  <a:lnTo>
                    <a:pt x="307" y="551"/>
                  </a:lnTo>
                  <a:lnTo>
                    <a:pt x="310" y="551"/>
                  </a:lnTo>
                  <a:lnTo>
                    <a:pt x="312" y="549"/>
                  </a:lnTo>
                  <a:lnTo>
                    <a:pt x="315" y="549"/>
                  </a:lnTo>
                  <a:lnTo>
                    <a:pt x="312" y="551"/>
                  </a:lnTo>
                  <a:lnTo>
                    <a:pt x="310" y="552"/>
                  </a:lnTo>
                  <a:lnTo>
                    <a:pt x="308" y="555"/>
                  </a:lnTo>
                  <a:lnTo>
                    <a:pt x="312" y="555"/>
                  </a:lnTo>
                  <a:lnTo>
                    <a:pt x="311" y="558"/>
                  </a:lnTo>
                  <a:lnTo>
                    <a:pt x="313" y="556"/>
                  </a:lnTo>
                  <a:lnTo>
                    <a:pt x="316" y="555"/>
                  </a:lnTo>
                  <a:lnTo>
                    <a:pt x="319" y="554"/>
                  </a:lnTo>
                  <a:lnTo>
                    <a:pt x="316" y="555"/>
                  </a:lnTo>
                  <a:lnTo>
                    <a:pt x="314" y="556"/>
                  </a:lnTo>
                  <a:lnTo>
                    <a:pt x="313" y="560"/>
                  </a:lnTo>
                  <a:lnTo>
                    <a:pt x="316" y="558"/>
                  </a:lnTo>
                  <a:lnTo>
                    <a:pt x="316" y="558"/>
                  </a:lnTo>
                  <a:lnTo>
                    <a:pt x="315" y="560"/>
                  </a:lnTo>
                  <a:lnTo>
                    <a:pt x="313" y="562"/>
                  </a:lnTo>
                  <a:lnTo>
                    <a:pt x="312" y="565"/>
                  </a:lnTo>
                  <a:lnTo>
                    <a:pt x="313" y="568"/>
                  </a:lnTo>
                  <a:lnTo>
                    <a:pt x="316" y="570"/>
                  </a:lnTo>
                  <a:lnTo>
                    <a:pt x="318" y="569"/>
                  </a:lnTo>
                  <a:lnTo>
                    <a:pt x="319" y="571"/>
                  </a:lnTo>
                  <a:lnTo>
                    <a:pt x="321" y="571"/>
                  </a:lnTo>
                  <a:lnTo>
                    <a:pt x="323" y="571"/>
                  </a:lnTo>
                  <a:lnTo>
                    <a:pt x="321" y="573"/>
                  </a:lnTo>
                  <a:lnTo>
                    <a:pt x="323" y="574"/>
                  </a:lnTo>
                  <a:lnTo>
                    <a:pt x="321" y="573"/>
                  </a:lnTo>
                  <a:lnTo>
                    <a:pt x="322" y="577"/>
                  </a:lnTo>
                  <a:lnTo>
                    <a:pt x="325" y="577"/>
                  </a:lnTo>
                  <a:lnTo>
                    <a:pt x="328" y="575"/>
                  </a:lnTo>
                  <a:lnTo>
                    <a:pt x="329" y="573"/>
                  </a:lnTo>
                  <a:lnTo>
                    <a:pt x="330" y="575"/>
                  </a:lnTo>
                  <a:lnTo>
                    <a:pt x="327" y="577"/>
                  </a:lnTo>
                  <a:lnTo>
                    <a:pt x="324" y="578"/>
                  </a:lnTo>
                  <a:lnTo>
                    <a:pt x="324" y="580"/>
                  </a:lnTo>
                  <a:lnTo>
                    <a:pt x="327" y="580"/>
                  </a:lnTo>
                  <a:lnTo>
                    <a:pt x="330" y="578"/>
                  </a:lnTo>
                  <a:lnTo>
                    <a:pt x="332" y="577"/>
                  </a:lnTo>
                  <a:lnTo>
                    <a:pt x="330" y="579"/>
                  </a:lnTo>
                  <a:lnTo>
                    <a:pt x="329" y="582"/>
                  </a:lnTo>
                  <a:lnTo>
                    <a:pt x="331" y="581"/>
                  </a:lnTo>
                  <a:lnTo>
                    <a:pt x="331" y="585"/>
                  </a:lnTo>
                  <a:lnTo>
                    <a:pt x="333" y="585"/>
                  </a:lnTo>
                  <a:lnTo>
                    <a:pt x="331" y="585"/>
                  </a:lnTo>
                  <a:lnTo>
                    <a:pt x="329" y="585"/>
                  </a:lnTo>
                  <a:lnTo>
                    <a:pt x="325" y="586"/>
                  </a:lnTo>
                  <a:lnTo>
                    <a:pt x="329" y="587"/>
                  </a:lnTo>
                  <a:lnTo>
                    <a:pt x="331" y="587"/>
                  </a:lnTo>
                  <a:lnTo>
                    <a:pt x="333" y="587"/>
                  </a:lnTo>
                  <a:lnTo>
                    <a:pt x="337" y="586"/>
                  </a:lnTo>
                  <a:lnTo>
                    <a:pt x="339" y="586"/>
                  </a:lnTo>
                  <a:lnTo>
                    <a:pt x="337" y="587"/>
                  </a:lnTo>
                  <a:lnTo>
                    <a:pt x="333" y="588"/>
                  </a:lnTo>
                  <a:lnTo>
                    <a:pt x="331" y="589"/>
                  </a:lnTo>
                  <a:lnTo>
                    <a:pt x="333" y="589"/>
                  </a:lnTo>
                  <a:lnTo>
                    <a:pt x="337" y="589"/>
                  </a:lnTo>
                  <a:lnTo>
                    <a:pt x="337" y="591"/>
                  </a:lnTo>
                  <a:lnTo>
                    <a:pt x="338" y="595"/>
                  </a:lnTo>
                  <a:lnTo>
                    <a:pt x="340" y="592"/>
                  </a:lnTo>
                  <a:lnTo>
                    <a:pt x="342" y="591"/>
                  </a:lnTo>
                  <a:lnTo>
                    <a:pt x="340" y="594"/>
                  </a:lnTo>
                  <a:lnTo>
                    <a:pt x="342" y="595"/>
                  </a:lnTo>
                  <a:lnTo>
                    <a:pt x="346" y="594"/>
                  </a:lnTo>
                  <a:lnTo>
                    <a:pt x="342" y="596"/>
                  </a:lnTo>
                  <a:lnTo>
                    <a:pt x="340" y="597"/>
                  </a:lnTo>
                  <a:lnTo>
                    <a:pt x="342" y="597"/>
                  </a:lnTo>
                  <a:lnTo>
                    <a:pt x="346" y="598"/>
                  </a:lnTo>
                  <a:lnTo>
                    <a:pt x="342" y="599"/>
                  </a:lnTo>
                  <a:lnTo>
                    <a:pt x="340" y="602"/>
                  </a:lnTo>
                  <a:lnTo>
                    <a:pt x="342" y="600"/>
                  </a:lnTo>
                  <a:lnTo>
                    <a:pt x="346" y="600"/>
                  </a:lnTo>
                  <a:lnTo>
                    <a:pt x="348" y="602"/>
                  </a:lnTo>
                  <a:lnTo>
                    <a:pt x="352" y="599"/>
                  </a:lnTo>
                  <a:lnTo>
                    <a:pt x="346" y="599"/>
                  </a:lnTo>
                  <a:lnTo>
                    <a:pt x="352" y="598"/>
                  </a:lnTo>
                  <a:lnTo>
                    <a:pt x="354" y="599"/>
                  </a:lnTo>
                  <a:lnTo>
                    <a:pt x="357" y="598"/>
                  </a:lnTo>
                  <a:lnTo>
                    <a:pt x="356" y="600"/>
                  </a:lnTo>
                  <a:lnTo>
                    <a:pt x="359" y="602"/>
                  </a:lnTo>
                  <a:lnTo>
                    <a:pt x="361" y="598"/>
                  </a:lnTo>
                  <a:lnTo>
                    <a:pt x="364" y="597"/>
                  </a:lnTo>
                  <a:lnTo>
                    <a:pt x="366" y="596"/>
                  </a:lnTo>
                  <a:lnTo>
                    <a:pt x="369" y="596"/>
                  </a:lnTo>
                  <a:lnTo>
                    <a:pt x="372" y="595"/>
                  </a:lnTo>
                  <a:lnTo>
                    <a:pt x="372" y="592"/>
                  </a:lnTo>
                  <a:lnTo>
                    <a:pt x="374" y="590"/>
                  </a:lnTo>
                  <a:lnTo>
                    <a:pt x="373" y="592"/>
                  </a:lnTo>
                  <a:lnTo>
                    <a:pt x="375" y="596"/>
                  </a:lnTo>
                  <a:lnTo>
                    <a:pt x="373" y="596"/>
                  </a:lnTo>
                  <a:lnTo>
                    <a:pt x="370" y="598"/>
                  </a:lnTo>
                  <a:lnTo>
                    <a:pt x="373" y="598"/>
                  </a:lnTo>
                  <a:lnTo>
                    <a:pt x="375" y="597"/>
                  </a:lnTo>
                  <a:lnTo>
                    <a:pt x="378" y="595"/>
                  </a:lnTo>
                  <a:lnTo>
                    <a:pt x="378" y="592"/>
                  </a:lnTo>
                  <a:lnTo>
                    <a:pt x="379" y="595"/>
                  </a:lnTo>
                  <a:lnTo>
                    <a:pt x="382" y="592"/>
                  </a:lnTo>
                  <a:lnTo>
                    <a:pt x="379" y="596"/>
                  </a:lnTo>
                  <a:lnTo>
                    <a:pt x="376" y="598"/>
                  </a:lnTo>
                  <a:lnTo>
                    <a:pt x="374" y="598"/>
                  </a:lnTo>
                  <a:lnTo>
                    <a:pt x="371" y="599"/>
                  </a:lnTo>
                  <a:lnTo>
                    <a:pt x="369" y="602"/>
                  </a:lnTo>
                  <a:lnTo>
                    <a:pt x="371" y="600"/>
                  </a:lnTo>
                  <a:lnTo>
                    <a:pt x="370" y="603"/>
                  </a:lnTo>
                  <a:lnTo>
                    <a:pt x="373" y="603"/>
                  </a:lnTo>
                  <a:lnTo>
                    <a:pt x="375" y="602"/>
                  </a:lnTo>
                  <a:lnTo>
                    <a:pt x="378" y="599"/>
                  </a:lnTo>
                  <a:lnTo>
                    <a:pt x="381" y="599"/>
                  </a:lnTo>
                  <a:lnTo>
                    <a:pt x="378" y="600"/>
                  </a:lnTo>
                  <a:lnTo>
                    <a:pt x="375" y="603"/>
                  </a:lnTo>
                  <a:lnTo>
                    <a:pt x="373" y="604"/>
                  </a:lnTo>
                  <a:lnTo>
                    <a:pt x="375" y="604"/>
                  </a:lnTo>
                  <a:lnTo>
                    <a:pt x="373" y="606"/>
                  </a:lnTo>
                  <a:lnTo>
                    <a:pt x="375" y="605"/>
                  </a:lnTo>
                  <a:lnTo>
                    <a:pt x="376" y="607"/>
                  </a:lnTo>
                  <a:lnTo>
                    <a:pt x="378" y="605"/>
                  </a:lnTo>
                  <a:lnTo>
                    <a:pt x="381" y="605"/>
                  </a:lnTo>
                  <a:lnTo>
                    <a:pt x="380" y="607"/>
                  </a:lnTo>
                  <a:lnTo>
                    <a:pt x="382" y="606"/>
                  </a:lnTo>
                  <a:lnTo>
                    <a:pt x="381" y="608"/>
                  </a:lnTo>
                  <a:lnTo>
                    <a:pt x="383" y="608"/>
                  </a:lnTo>
                  <a:lnTo>
                    <a:pt x="387" y="606"/>
                  </a:lnTo>
                  <a:lnTo>
                    <a:pt x="389" y="603"/>
                  </a:lnTo>
                  <a:lnTo>
                    <a:pt x="388" y="606"/>
                  </a:lnTo>
                  <a:lnTo>
                    <a:pt x="384" y="612"/>
                  </a:lnTo>
                  <a:lnTo>
                    <a:pt x="383" y="614"/>
                  </a:lnTo>
                  <a:lnTo>
                    <a:pt x="386" y="614"/>
                  </a:lnTo>
                  <a:lnTo>
                    <a:pt x="388" y="611"/>
                  </a:lnTo>
                  <a:lnTo>
                    <a:pt x="390" y="608"/>
                  </a:lnTo>
                  <a:lnTo>
                    <a:pt x="388" y="612"/>
                  </a:lnTo>
                  <a:lnTo>
                    <a:pt x="387" y="614"/>
                  </a:lnTo>
                  <a:lnTo>
                    <a:pt x="383" y="616"/>
                  </a:lnTo>
                  <a:lnTo>
                    <a:pt x="387" y="615"/>
                  </a:lnTo>
                  <a:lnTo>
                    <a:pt x="388" y="617"/>
                  </a:lnTo>
                  <a:lnTo>
                    <a:pt x="390" y="617"/>
                  </a:lnTo>
                  <a:lnTo>
                    <a:pt x="391" y="615"/>
                  </a:lnTo>
                  <a:lnTo>
                    <a:pt x="395" y="615"/>
                  </a:lnTo>
                  <a:lnTo>
                    <a:pt x="396" y="612"/>
                  </a:lnTo>
                  <a:lnTo>
                    <a:pt x="398" y="612"/>
                  </a:lnTo>
                  <a:lnTo>
                    <a:pt x="398" y="614"/>
                  </a:lnTo>
                  <a:lnTo>
                    <a:pt x="401" y="615"/>
                  </a:lnTo>
                  <a:lnTo>
                    <a:pt x="404" y="615"/>
                  </a:lnTo>
                  <a:lnTo>
                    <a:pt x="406" y="615"/>
                  </a:lnTo>
                  <a:lnTo>
                    <a:pt x="409" y="615"/>
                  </a:lnTo>
                  <a:lnTo>
                    <a:pt x="409" y="613"/>
                  </a:lnTo>
                  <a:lnTo>
                    <a:pt x="408" y="609"/>
                  </a:lnTo>
                  <a:lnTo>
                    <a:pt x="405" y="611"/>
                  </a:lnTo>
                  <a:lnTo>
                    <a:pt x="406" y="608"/>
                  </a:lnTo>
                  <a:lnTo>
                    <a:pt x="402" y="607"/>
                  </a:lnTo>
                  <a:lnTo>
                    <a:pt x="400" y="606"/>
                  </a:lnTo>
                  <a:lnTo>
                    <a:pt x="397" y="606"/>
                  </a:lnTo>
                  <a:lnTo>
                    <a:pt x="400" y="606"/>
                  </a:lnTo>
                  <a:lnTo>
                    <a:pt x="402" y="604"/>
                  </a:lnTo>
                  <a:lnTo>
                    <a:pt x="404" y="607"/>
                  </a:lnTo>
                  <a:lnTo>
                    <a:pt x="407" y="607"/>
                  </a:lnTo>
                  <a:lnTo>
                    <a:pt x="409" y="607"/>
                  </a:lnTo>
                  <a:lnTo>
                    <a:pt x="413" y="606"/>
                  </a:lnTo>
                  <a:lnTo>
                    <a:pt x="415" y="604"/>
                  </a:lnTo>
                  <a:lnTo>
                    <a:pt x="413" y="605"/>
                  </a:lnTo>
                  <a:lnTo>
                    <a:pt x="409" y="604"/>
                  </a:lnTo>
                  <a:lnTo>
                    <a:pt x="413" y="605"/>
                  </a:lnTo>
                  <a:lnTo>
                    <a:pt x="413" y="602"/>
                  </a:lnTo>
                  <a:lnTo>
                    <a:pt x="409" y="602"/>
                  </a:lnTo>
                  <a:lnTo>
                    <a:pt x="407" y="600"/>
                  </a:lnTo>
                  <a:lnTo>
                    <a:pt x="410" y="602"/>
                  </a:lnTo>
                  <a:lnTo>
                    <a:pt x="413" y="600"/>
                  </a:lnTo>
                  <a:lnTo>
                    <a:pt x="410" y="600"/>
                  </a:lnTo>
                  <a:lnTo>
                    <a:pt x="407" y="599"/>
                  </a:lnTo>
                  <a:lnTo>
                    <a:pt x="410" y="599"/>
                  </a:lnTo>
                  <a:lnTo>
                    <a:pt x="413" y="599"/>
                  </a:lnTo>
                  <a:lnTo>
                    <a:pt x="416" y="598"/>
                  </a:lnTo>
                  <a:lnTo>
                    <a:pt x="416" y="596"/>
                  </a:lnTo>
                  <a:lnTo>
                    <a:pt x="413" y="596"/>
                  </a:lnTo>
                  <a:lnTo>
                    <a:pt x="410" y="595"/>
                  </a:lnTo>
                  <a:lnTo>
                    <a:pt x="408" y="595"/>
                  </a:lnTo>
                  <a:lnTo>
                    <a:pt x="406" y="595"/>
                  </a:lnTo>
                  <a:lnTo>
                    <a:pt x="408" y="595"/>
                  </a:lnTo>
                  <a:lnTo>
                    <a:pt x="414" y="595"/>
                  </a:lnTo>
                  <a:lnTo>
                    <a:pt x="416" y="595"/>
                  </a:lnTo>
                  <a:lnTo>
                    <a:pt x="412" y="592"/>
                  </a:lnTo>
                  <a:lnTo>
                    <a:pt x="414" y="592"/>
                  </a:lnTo>
                  <a:lnTo>
                    <a:pt x="416" y="591"/>
                  </a:lnTo>
                  <a:lnTo>
                    <a:pt x="412" y="590"/>
                  </a:lnTo>
                  <a:lnTo>
                    <a:pt x="414" y="590"/>
                  </a:lnTo>
                  <a:lnTo>
                    <a:pt x="416" y="590"/>
                  </a:lnTo>
                  <a:lnTo>
                    <a:pt x="419" y="588"/>
                  </a:lnTo>
                  <a:lnTo>
                    <a:pt x="417" y="586"/>
                  </a:lnTo>
                  <a:lnTo>
                    <a:pt x="414" y="586"/>
                  </a:lnTo>
                  <a:lnTo>
                    <a:pt x="412" y="585"/>
                  </a:lnTo>
                  <a:lnTo>
                    <a:pt x="414" y="586"/>
                  </a:lnTo>
                  <a:lnTo>
                    <a:pt x="417" y="586"/>
                  </a:lnTo>
                  <a:lnTo>
                    <a:pt x="419" y="585"/>
                  </a:lnTo>
                  <a:lnTo>
                    <a:pt x="421" y="582"/>
                  </a:lnTo>
                  <a:lnTo>
                    <a:pt x="418" y="582"/>
                  </a:lnTo>
                  <a:lnTo>
                    <a:pt x="416" y="581"/>
                  </a:lnTo>
                  <a:lnTo>
                    <a:pt x="418" y="582"/>
                  </a:lnTo>
                  <a:lnTo>
                    <a:pt x="421" y="581"/>
                  </a:lnTo>
                  <a:lnTo>
                    <a:pt x="421" y="579"/>
                  </a:lnTo>
                  <a:lnTo>
                    <a:pt x="422" y="575"/>
                  </a:lnTo>
                  <a:lnTo>
                    <a:pt x="419" y="577"/>
                  </a:lnTo>
                  <a:lnTo>
                    <a:pt x="419" y="575"/>
                  </a:lnTo>
                  <a:lnTo>
                    <a:pt x="422" y="572"/>
                  </a:lnTo>
                  <a:lnTo>
                    <a:pt x="421" y="570"/>
                  </a:lnTo>
                  <a:lnTo>
                    <a:pt x="418" y="569"/>
                  </a:lnTo>
                  <a:lnTo>
                    <a:pt x="415" y="568"/>
                  </a:lnTo>
                  <a:lnTo>
                    <a:pt x="413" y="565"/>
                  </a:lnTo>
                  <a:lnTo>
                    <a:pt x="415" y="565"/>
                  </a:lnTo>
                  <a:lnTo>
                    <a:pt x="418" y="568"/>
                  </a:lnTo>
                  <a:lnTo>
                    <a:pt x="421" y="566"/>
                  </a:lnTo>
                  <a:lnTo>
                    <a:pt x="418" y="565"/>
                  </a:lnTo>
                  <a:lnTo>
                    <a:pt x="421" y="566"/>
                  </a:lnTo>
                  <a:lnTo>
                    <a:pt x="418" y="563"/>
                  </a:lnTo>
                  <a:lnTo>
                    <a:pt x="416" y="563"/>
                  </a:lnTo>
                  <a:lnTo>
                    <a:pt x="413" y="562"/>
                  </a:lnTo>
                  <a:lnTo>
                    <a:pt x="410" y="560"/>
                  </a:lnTo>
                  <a:lnTo>
                    <a:pt x="413" y="561"/>
                  </a:lnTo>
                  <a:lnTo>
                    <a:pt x="416" y="560"/>
                  </a:lnTo>
                  <a:lnTo>
                    <a:pt x="418" y="561"/>
                  </a:lnTo>
                  <a:lnTo>
                    <a:pt x="418" y="557"/>
                  </a:lnTo>
                  <a:lnTo>
                    <a:pt x="421" y="557"/>
                  </a:lnTo>
                  <a:lnTo>
                    <a:pt x="424" y="558"/>
                  </a:lnTo>
                  <a:lnTo>
                    <a:pt x="426" y="558"/>
                  </a:lnTo>
                  <a:lnTo>
                    <a:pt x="429" y="558"/>
                  </a:lnTo>
                  <a:lnTo>
                    <a:pt x="431" y="555"/>
                  </a:lnTo>
                  <a:lnTo>
                    <a:pt x="429" y="554"/>
                  </a:lnTo>
                  <a:lnTo>
                    <a:pt x="425" y="554"/>
                  </a:lnTo>
                  <a:lnTo>
                    <a:pt x="423" y="551"/>
                  </a:lnTo>
                  <a:lnTo>
                    <a:pt x="426" y="554"/>
                  </a:lnTo>
                  <a:lnTo>
                    <a:pt x="429" y="554"/>
                  </a:lnTo>
                  <a:lnTo>
                    <a:pt x="432" y="554"/>
                  </a:lnTo>
                  <a:lnTo>
                    <a:pt x="429" y="552"/>
                  </a:lnTo>
                  <a:lnTo>
                    <a:pt x="426" y="551"/>
                  </a:lnTo>
                  <a:lnTo>
                    <a:pt x="429" y="551"/>
                  </a:lnTo>
                  <a:lnTo>
                    <a:pt x="432" y="553"/>
                  </a:lnTo>
                  <a:lnTo>
                    <a:pt x="433" y="551"/>
                  </a:lnTo>
                  <a:lnTo>
                    <a:pt x="430" y="548"/>
                  </a:lnTo>
                  <a:lnTo>
                    <a:pt x="427" y="546"/>
                  </a:lnTo>
                  <a:lnTo>
                    <a:pt x="429" y="544"/>
                  </a:lnTo>
                  <a:lnTo>
                    <a:pt x="432" y="546"/>
                  </a:lnTo>
                  <a:lnTo>
                    <a:pt x="434" y="547"/>
                  </a:lnTo>
                  <a:lnTo>
                    <a:pt x="438" y="548"/>
                  </a:lnTo>
                  <a:lnTo>
                    <a:pt x="434" y="546"/>
                  </a:lnTo>
                  <a:lnTo>
                    <a:pt x="432" y="545"/>
                  </a:lnTo>
                  <a:lnTo>
                    <a:pt x="434" y="546"/>
                  </a:lnTo>
                  <a:lnTo>
                    <a:pt x="433" y="543"/>
                  </a:lnTo>
                  <a:lnTo>
                    <a:pt x="436" y="545"/>
                  </a:lnTo>
                  <a:lnTo>
                    <a:pt x="439" y="546"/>
                  </a:lnTo>
                  <a:lnTo>
                    <a:pt x="436" y="544"/>
                  </a:lnTo>
                  <a:lnTo>
                    <a:pt x="439" y="545"/>
                  </a:lnTo>
                  <a:lnTo>
                    <a:pt x="441" y="544"/>
                  </a:lnTo>
                  <a:lnTo>
                    <a:pt x="441" y="541"/>
                  </a:lnTo>
                  <a:lnTo>
                    <a:pt x="439" y="540"/>
                  </a:lnTo>
                  <a:lnTo>
                    <a:pt x="436" y="540"/>
                  </a:lnTo>
                  <a:lnTo>
                    <a:pt x="433" y="538"/>
                  </a:lnTo>
                  <a:lnTo>
                    <a:pt x="435" y="538"/>
                  </a:lnTo>
                  <a:lnTo>
                    <a:pt x="439" y="539"/>
                  </a:lnTo>
                  <a:lnTo>
                    <a:pt x="441" y="540"/>
                  </a:lnTo>
                  <a:lnTo>
                    <a:pt x="444" y="539"/>
                  </a:lnTo>
                  <a:lnTo>
                    <a:pt x="446" y="537"/>
                  </a:lnTo>
                  <a:lnTo>
                    <a:pt x="442" y="535"/>
                  </a:lnTo>
                  <a:lnTo>
                    <a:pt x="446" y="532"/>
                  </a:lnTo>
                  <a:lnTo>
                    <a:pt x="442" y="530"/>
                  </a:lnTo>
                  <a:lnTo>
                    <a:pt x="440" y="530"/>
                  </a:lnTo>
                  <a:lnTo>
                    <a:pt x="436" y="530"/>
                  </a:lnTo>
                  <a:lnTo>
                    <a:pt x="434" y="529"/>
                  </a:lnTo>
                  <a:lnTo>
                    <a:pt x="432" y="528"/>
                  </a:lnTo>
                  <a:lnTo>
                    <a:pt x="434" y="526"/>
                  </a:lnTo>
                  <a:lnTo>
                    <a:pt x="436" y="527"/>
                  </a:lnTo>
                  <a:lnTo>
                    <a:pt x="440" y="527"/>
                  </a:lnTo>
                  <a:lnTo>
                    <a:pt x="442" y="526"/>
                  </a:lnTo>
                  <a:lnTo>
                    <a:pt x="446" y="526"/>
                  </a:lnTo>
                  <a:lnTo>
                    <a:pt x="448" y="526"/>
                  </a:lnTo>
                  <a:lnTo>
                    <a:pt x="446" y="523"/>
                  </a:lnTo>
                  <a:lnTo>
                    <a:pt x="444" y="521"/>
                  </a:lnTo>
                  <a:lnTo>
                    <a:pt x="443" y="518"/>
                  </a:lnTo>
                  <a:lnTo>
                    <a:pt x="441" y="515"/>
                  </a:lnTo>
                  <a:lnTo>
                    <a:pt x="438" y="513"/>
                  </a:lnTo>
                  <a:lnTo>
                    <a:pt x="439" y="511"/>
                  </a:lnTo>
                  <a:lnTo>
                    <a:pt x="442" y="510"/>
                  </a:lnTo>
                  <a:lnTo>
                    <a:pt x="444" y="508"/>
                  </a:lnTo>
                  <a:lnTo>
                    <a:pt x="447" y="511"/>
                  </a:lnTo>
                  <a:lnTo>
                    <a:pt x="450" y="510"/>
                  </a:lnTo>
                  <a:lnTo>
                    <a:pt x="452" y="510"/>
                  </a:lnTo>
                  <a:lnTo>
                    <a:pt x="452" y="510"/>
                  </a:lnTo>
                  <a:lnTo>
                    <a:pt x="452" y="506"/>
                  </a:lnTo>
                  <a:lnTo>
                    <a:pt x="456" y="506"/>
                  </a:lnTo>
                  <a:lnTo>
                    <a:pt x="453" y="503"/>
                  </a:lnTo>
                  <a:lnTo>
                    <a:pt x="452" y="502"/>
                  </a:lnTo>
                  <a:lnTo>
                    <a:pt x="450" y="501"/>
                  </a:lnTo>
                  <a:lnTo>
                    <a:pt x="452" y="498"/>
                  </a:lnTo>
                  <a:lnTo>
                    <a:pt x="456" y="500"/>
                  </a:lnTo>
                  <a:lnTo>
                    <a:pt x="457" y="497"/>
                  </a:lnTo>
                  <a:lnTo>
                    <a:pt x="459" y="497"/>
                  </a:lnTo>
                  <a:lnTo>
                    <a:pt x="463" y="500"/>
                  </a:lnTo>
                  <a:lnTo>
                    <a:pt x="464" y="496"/>
                  </a:lnTo>
                  <a:lnTo>
                    <a:pt x="467" y="498"/>
                  </a:lnTo>
                  <a:lnTo>
                    <a:pt x="469" y="496"/>
                  </a:lnTo>
                  <a:lnTo>
                    <a:pt x="473" y="497"/>
                  </a:lnTo>
                  <a:lnTo>
                    <a:pt x="475" y="497"/>
                  </a:lnTo>
                  <a:lnTo>
                    <a:pt x="477" y="495"/>
                  </a:lnTo>
                  <a:lnTo>
                    <a:pt x="477" y="493"/>
                  </a:lnTo>
                  <a:lnTo>
                    <a:pt x="475" y="492"/>
                  </a:lnTo>
                  <a:lnTo>
                    <a:pt x="475" y="488"/>
                  </a:lnTo>
                  <a:lnTo>
                    <a:pt x="477" y="489"/>
                  </a:lnTo>
                  <a:lnTo>
                    <a:pt x="481" y="488"/>
                  </a:lnTo>
                  <a:lnTo>
                    <a:pt x="481" y="486"/>
                  </a:lnTo>
                  <a:lnTo>
                    <a:pt x="481" y="484"/>
                  </a:lnTo>
                  <a:lnTo>
                    <a:pt x="483" y="483"/>
                  </a:lnTo>
                  <a:lnTo>
                    <a:pt x="481" y="480"/>
                  </a:lnTo>
                  <a:lnTo>
                    <a:pt x="483" y="480"/>
                  </a:lnTo>
                  <a:lnTo>
                    <a:pt x="486" y="481"/>
                  </a:lnTo>
                  <a:lnTo>
                    <a:pt x="489" y="481"/>
                  </a:lnTo>
                  <a:lnTo>
                    <a:pt x="491" y="481"/>
                  </a:lnTo>
                  <a:lnTo>
                    <a:pt x="489" y="484"/>
                  </a:lnTo>
                  <a:lnTo>
                    <a:pt x="486" y="486"/>
                  </a:lnTo>
                  <a:lnTo>
                    <a:pt x="483" y="488"/>
                  </a:lnTo>
                  <a:lnTo>
                    <a:pt x="483" y="491"/>
                  </a:lnTo>
                  <a:lnTo>
                    <a:pt x="486" y="491"/>
                  </a:lnTo>
                  <a:lnTo>
                    <a:pt x="489" y="493"/>
                  </a:lnTo>
                  <a:lnTo>
                    <a:pt x="491" y="494"/>
                  </a:lnTo>
                  <a:lnTo>
                    <a:pt x="492" y="491"/>
                  </a:lnTo>
                  <a:lnTo>
                    <a:pt x="493" y="488"/>
                  </a:lnTo>
                  <a:lnTo>
                    <a:pt x="493" y="491"/>
                  </a:lnTo>
                  <a:lnTo>
                    <a:pt x="495" y="491"/>
                  </a:lnTo>
                  <a:lnTo>
                    <a:pt x="499" y="489"/>
                  </a:lnTo>
                  <a:lnTo>
                    <a:pt x="501" y="487"/>
                  </a:lnTo>
                  <a:lnTo>
                    <a:pt x="503" y="489"/>
                  </a:lnTo>
                  <a:lnTo>
                    <a:pt x="507" y="491"/>
                  </a:lnTo>
                  <a:lnTo>
                    <a:pt x="509" y="488"/>
                  </a:lnTo>
                  <a:lnTo>
                    <a:pt x="509" y="486"/>
                  </a:lnTo>
                  <a:lnTo>
                    <a:pt x="512" y="486"/>
                  </a:lnTo>
                  <a:lnTo>
                    <a:pt x="514" y="484"/>
                  </a:lnTo>
                  <a:lnTo>
                    <a:pt x="511" y="480"/>
                  </a:lnTo>
                  <a:lnTo>
                    <a:pt x="514" y="483"/>
                  </a:lnTo>
                  <a:lnTo>
                    <a:pt x="517" y="483"/>
                  </a:lnTo>
                  <a:lnTo>
                    <a:pt x="519" y="484"/>
                  </a:lnTo>
                  <a:lnTo>
                    <a:pt x="518" y="480"/>
                  </a:lnTo>
                  <a:lnTo>
                    <a:pt x="521" y="481"/>
                  </a:lnTo>
                  <a:lnTo>
                    <a:pt x="524" y="480"/>
                  </a:lnTo>
                  <a:lnTo>
                    <a:pt x="526" y="480"/>
                  </a:lnTo>
                  <a:lnTo>
                    <a:pt x="528" y="478"/>
                  </a:lnTo>
                  <a:lnTo>
                    <a:pt x="528" y="475"/>
                  </a:lnTo>
                  <a:lnTo>
                    <a:pt x="529" y="472"/>
                  </a:lnTo>
                  <a:lnTo>
                    <a:pt x="529" y="475"/>
                  </a:lnTo>
                  <a:lnTo>
                    <a:pt x="533" y="474"/>
                  </a:lnTo>
                  <a:lnTo>
                    <a:pt x="534" y="471"/>
                  </a:lnTo>
                  <a:lnTo>
                    <a:pt x="535" y="469"/>
                  </a:lnTo>
                  <a:lnTo>
                    <a:pt x="536" y="467"/>
                  </a:lnTo>
                  <a:lnTo>
                    <a:pt x="538" y="464"/>
                  </a:lnTo>
                  <a:lnTo>
                    <a:pt x="541" y="463"/>
                  </a:lnTo>
                  <a:lnTo>
                    <a:pt x="541" y="461"/>
                  </a:lnTo>
                  <a:lnTo>
                    <a:pt x="544" y="460"/>
                  </a:lnTo>
                  <a:lnTo>
                    <a:pt x="542" y="458"/>
                  </a:lnTo>
                  <a:lnTo>
                    <a:pt x="544" y="457"/>
                  </a:lnTo>
                  <a:lnTo>
                    <a:pt x="544" y="453"/>
                  </a:lnTo>
                  <a:lnTo>
                    <a:pt x="546" y="453"/>
                  </a:lnTo>
                  <a:lnTo>
                    <a:pt x="549" y="450"/>
                  </a:lnTo>
                  <a:lnTo>
                    <a:pt x="551" y="449"/>
                  </a:lnTo>
                  <a:lnTo>
                    <a:pt x="554" y="448"/>
                  </a:lnTo>
                  <a:lnTo>
                    <a:pt x="557" y="445"/>
                  </a:lnTo>
                  <a:lnTo>
                    <a:pt x="559" y="446"/>
                  </a:lnTo>
                  <a:lnTo>
                    <a:pt x="562" y="444"/>
                  </a:lnTo>
                  <a:lnTo>
                    <a:pt x="560" y="442"/>
                  </a:lnTo>
                  <a:lnTo>
                    <a:pt x="561" y="440"/>
                  </a:lnTo>
                  <a:lnTo>
                    <a:pt x="558" y="437"/>
                  </a:lnTo>
                  <a:lnTo>
                    <a:pt x="561" y="437"/>
                  </a:lnTo>
                  <a:lnTo>
                    <a:pt x="559" y="434"/>
                  </a:lnTo>
                  <a:lnTo>
                    <a:pt x="557" y="434"/>
                  </a:lnTo>
                  <a:lnTo>
                    <a:pt x="555" y="431"/>
                  </a:lnTo>
                  <a:lnTo>
                    <a:pt x="558" y="429"/>
                  </a:lnTo>
                  <a:lnTo>
                    <a:pt x="559" y="433"/>
                  </a:lnTo>
                  <a:lnTo>
                    <a:pt x="561" y="434"/>
                  </a:lnTo>
                  <a:lnTo>
                    <a:pt x="563" y="436"/>
                  </a:lnTo>
                  <a:lnTo>
                    <a:pt x="567" y="437"/>
                  </a:lnTo>
                  <a:lnTo>
                    <a:pt x="568" y="441"/>
                  </a:lnTo>
                  <a:lnTo>
                    <a:pt x="570" y="440"/>
                  </a:lnTo>
                  <a:lnTo>
                    <a:pt x="572" y="441"/>
                  </a:lnTo>
                  <a:lnTo>
                    <a:pt x="576" y="442"/>
                  </a:lnTo>
                  <a:lnTo>
                    <a:pt x="578" y="441"/>
                  </a:lnTo>
                  <a:lnTo>
                    <a:pt x="581" y="441"/>
                  </a:lnTo>
                  <a:lnTo>
                    <a:pt x="584" y="441"/>
                  </a:lnTo>
                  <a:lnTo>
                    <a:pt x="581" y="437"/>
                  </a:lnTo>
                  <a:lnTo>
                    <a:pt x="579" y="436"/>
                  </a:lnTo>
                  <a:lnTo>
                    <a:pt x="581" y="437"/>
                  </a:lnTo>
                  <a:lnTo>
                    <a:pt x="584" y="437"/>
                  </a:lnTo>
                  <a:lnTo>
                    <a:pt x="586" y="441"/>
                  </a:lnTo>
                  <a:lnTo>
                    <a:pt x="589" y="440"/>
                  </a:lnTo>
                  <a:lnTo>
                    <a:pt x="587" y="436"/>
                  </a:lnTo>
                  <a:lnTo>
                    <a:pt x="589" y="437"/>
                  </a:lnTo>
                  <a:lnTo>
                    <a:pt x="589" y="434"/>
                  </a:lnTo>
                  <a:lnTo>
                    <a:pt x="592" y="433"/>
                  </a:lnTo>
                  <a:lnTo>
                    <a:pt x="594" y="436"/>
                  </a:lnTo>
                  <a:lnTo>
                    <a:pt x="597" y="436"/>
                  </a:lnTo>
                  <a:lnTo>
                    <a:pt x="600" y="435"/>
                  </a:lnTo>
                  <a:lnTo>
                    <a:pt x="603" y="434"/>
                  </a:lnTo>
                  <a:lnTo>
                    <a:pt x="605" y="435"/>
                  </a:lnTo>
                  <a:lnTo>
                    <a:pt x="608" y="434"/>
                  </a:lnTo>
                  <a:lnTo>
                    <a:pt x="611" y="432"/>
                  </a:lnTo>
                  <a:lnTo>
                    <a:pt x="613" y="431"/>
                  </a:lnTo>
                  <a:lnTo>
                    <a:pt x="617" y="432"/>
                  </a:lnTo>
                  <a:lnTo>
                    <a:pt x="619" y="432"/>
                  </a:lnTo>
                  <a:lnTo>
                    <a:pt x="622" y="431"/>
                  </a:lnTo>
                  <a:lnTo>
                    <a:pt x="625" y="431"/>
                  </a:lnTo>
                  <a:lnTo>
                    <a:pt x="628" y="428"/>
                  </a:lnTo>
                  <a:lnTo>
                    <a:pt x="630" y="429"/>
                  </a:lnTo>
                  <a:lnTo>
                    <a:pt x="631" y="427"/>
                  </a:lnTo>
                  <a:lnTo>
                    <a:pt x="635" y="426"/>
                  </a:lnTo>
                  <a:lnTo>
                    <a:pt x="637" y="427"/>
                  </a:lnTo>
                  <a:lnTo>
                    <a:pt x="639" y="427"/>
                  </a:lnTo>
                  <a:lnTo>
                    <a:pt x="643" y="424"/>
                  </a:lnTo>
                  <a:lnTo>
                    <a:pt x="645" y="424"/>
                  </a:lnTo>
                  <a:lnTo>
                    <a:pt x="647" y="423"/>
                  </a:lnTo>
                  <a:lnTo>
                    <a:pt x="649" y="419"/>
                  </a:lnTo>
                  <a:lnTo>
                    <a:pt x="652" y="419"/>
                  </a:lnTo>
                  <a:lnTo>
                    <a:pt x="651" y="417"/>
                  </a:lnTo>
                  <a:lnTo>
                    <a:pt x="653" y="418"/>
                  </a:lnTo>
                  <a:lnTo>
                    <a:pt x="656" y="416"/>
                  </a:lnTo>
                  <a:lnTo>
                    <a:pt x="658" y="414"/>
                  </a:lnTo>
                  <a:lnTo>
                    <a:pt x="655" y="414"/>
                  </a:lnTo>
                  <a:lnTo>
                    <a:pt x="658" y="412"/>
                  </a:lnTo>
                  <a:lnTo>
                    <a:pt x="661" y="412"/>
                  </a:lnTo>
                  <a:lnTo>
                    <a:pt x="663" y="412"/>
                  </a:lnTo>
                  <a:lnTo>
                    <a:pt x="663" y="410"/>
                  </a:lnTo>
                  <a:lnTo>
                    <a:pt x="665" y="410"/>
                  </a:lnTo>
                  <a:lnTo>
                    <a:pt x="669" y="408"/>
                  </a:lnTo>
                  <a:lnTo>
                    <a:pt x="671" y="408"/>
                  </a:lnTo>
                  <a:lnTo>
                    <a:pt x="669" y="406"/>
                  </a:lnTo>
                  <a:lnTo>
                    <a:pt x="671" y="406"/>
                  </a:lnTo>
                  <a:lnTo>
                    <a:pt x="673" y="407"/>
                  </a:lnTo>
                  <a:lnTo>
                    <a:pt x="677" y="406"/>
                  </a:lnTo>
                  <a:lnTo>
                    <a:pt x="677" y="403"/>
                  </a:lnTo>
                  <a:lnTo>
                    <a:pt x="674" y="401"/>
                  </a:lnTo>
                  <a:lnTo>
                    <a:pt x="677" y="401"/>
                  </a:lnTo>
                  <a:lnTo>
                    <a:pt x="680" y="401"/>
                  </a:lnTo>
                  <a:lnTo>
                    <a:pt x="682" y="401"/>
                  </a:lnTo>
                  <a:lnTo>
                    <a:pt x="686" y="401"/>
                  </a:lnTo>
                  <a:lnTo>
                    <a:pt x="682" y="398"/>
                  </a:lnTo>
                  <a:lnTo>
                    <a:pt x="686" y="398"/>
                  </a:lnTo>
                  <a:lnTo>
                    <a:pt x="688" y="398"/>
                  </a:lnTo>
                  <a:lnTo>
                    <a:pt x="690" y="397"/>
                  </a:lnTo>
                  <a:lnTo>
                    <a:pt x="692" y="394"/>
                  </a:lnTo>
                  <a:lnTo>
                    <a:pt x="695" y="394"/>
                  </a:lnTo>
                  <a:lnTo>
                    <a:pt x="698" y="392"/>
                  </a:lnTo>
                  <a:lnTo>
                    <a:pt x="695" y="392"/>
                  </a:lnTo>
                  <a:lnTo>
                    <a:pt x="692" y="392"/>
                  </a:lnTo>
                  <a:lnTo>
                    <a:pt x="690" y="393"/>
                  </a:lnTo>
                  <a:lnTo>
                    <a:pt x="687" y="393"/>
                  </a:lnTo>
                  <a:lnTo>
                    <a:pt x="685" y="392"/>
                  </a:lnTo>
                  <a:lnTo>
                    <a:pt x="681" y="392"/>
                  </a:lnTo>
                  <a:lnTo>
                    <a:pt x="679" y="392"/>
                  </a:lnTo>
                  <a:lnTo>
                    <a:pt x="677" y="391"/>
                  </a:lnTo>
                  <a:lnTo>
                    <a:pt x="673" y="391"/>
                  </a:lnTo>
                  <a:lnTo>
                    <a:pt x="671" y="390"/>
                  </a:lnTo>
                  <a:lnTo>
                    <a:pt x="668" y="390"/>
                  </a:lnTo>
                  <a:lnTo>
                    <a:pt x="665" y="389"/>
                  </a:lnTo>
                  <a:lnTo>
                    <a:pt x="662" y="387"/>
                  </a:lnTo>
                  <a:lnTo>
                    <a:pt x="660" y="387"/>
                  </a:lnTo>
                  <a:lnTo>
                    <a:pt x="657" y="386"/>
                  </a:lnTo>
                  <a:lnTo>
                    <a:pt x="654" y="387"/>
                  </a:lnTo>
                  <a:lnTo>
                    <a:pt x="655" y="385"/>
                  </a:lnTo>
                  <a:lnTo>
                    <a:pt x="652" y="385"/>
                  </a:lnTo>
                  <a:lnTo>
                    <a:pt x="649" y="386"/>
                  </a:lnTo>
                  <a:lnTo>
                    <a:pt x="647" y="387"/>
                  </a:lnTo>
                  <a:lnTo>
                    <a:pt x="644" y="389"/>
                  </a:lnTo>
                  <a:lnTo>
                    <a:pt x="642" y="390"/>
                  </a:lnTo>
                  <a:lnTo>
                    <a:pt x="638" y="390"/>
                  </a:lnTo>
                  <a:lnTo>
                    <a:pt x="636" y="389"/>
                  </a:lnTo>
                  <a:lnTo>
                    <a:pt x="634" y="389"/>
                  </a:lnTo>
                  <a:lnTo>
                    <a:pt x="630" y="390"/>
                  </a:lnTo>
                  <a:lnTo>
                    <a:pt x="628" y="393"/>
                  </a:lnTo>
                  <a:lnTo>
                    <a:pt x="627" y="394"/>
                  </a:lnTo>
                  <a:lnTo>
                    <a:pt x="625" y="395"/>
                  </a:lnTo>
                  <a:lnTo>
                    <a:pt x="623" y="394"/>
                  </a:lnTo>
                  <a:lnTo>
                    <a:pt x="623" y="393"/>
                  </a:lnTo>
                  <a:lnTo>
                    <a:pt x="620" y="394"/>
                  </a:lnTo>
                  <a:lnTo>
                    <a:pt x="618" y="394"/>
                  </a:lnTo>
                  <a:lnTo>
                    <a:pt x="615" y="393"/>
                  </a:lnTo>
                  <a:lnTo>
                    <a:pt x="612" y="393"/>
                  </a:lnTo>
                  <a:lnTo>
                    <a:pt x="610" y="392"/>
                  </a:lnTo>
                  <a:lnTo>
                    <a:pt x="612" y="392"/>
                  </a:lnTo>
                  <a:lnTo>
                    <a:pt x="614" y="391"/>
                  </a:lnTo>
                  <a:lnTo>
                    <a:pt x="618" y="392"/>
                  </a:lnTo>
                  <a:lnTo>
                    <a:pt x="620" y="392"/>
                  </a:lnTo>
                  <a:lnTo>
                    <a:pt x="623" y="391"/>
                  </a:lnTo>
                  <a:lnTo>
                    <a:pt x="626" y="390"/>
                  </a:lnTo>
                  <a:lnTo>
                    <a:pt x="629" y="387"/>
                  </a:lnTo>
                  <a:lnTo>
                    <a:pt x="631" y="386"/>
                  </a:lnTo>
                  <a:lnTo>
                    <a:pt x="634" y="387"/>
                  </a:lnTo>
                  <a:lnTo>
                    <a:pt x="637" y="387"/>
                  </a:lnTo>
                  <a:lnTo>
                    <a:pt x="639" y="386"/>
                  </a:lnTo>
                  <a:lnTo>
                    <a:pt x="638" y="383"/>
                  </a:lnTo>
                  <a:lnTo>
                    <a:pt x="635" y="383"/>
                  </a:lnTo>
                  <a:lnTo>
                    <a:pt x="632" y="384"/>
                  </a:lnTo>
                  <a:lnTo>
                    <a:pt x="630" y="384"/>
                  </a:lnTo>
                  <a:lnTo>
                    <a:pt x="627" y="384"/>
                  </a:lnTo>
                  <a:lnTo>
                    <a:pt x="625" y="384"/>
                  </a:lnTo>
                  <a:lnTo>
                    <a:pt x="621" y="384"/>
                  </a:lnTo>
                  <a:lnTo>
                    <a:pt x="619" y="385"/>
                  </a:lnTo>
                  <a:lnTo>
                    <a:pt x="615" y="385"/>
                  </a:lnTo>
                  <a:lnTo>
                    <a:pt x="613" y="385"/>
                  </a:lnTo>
                  <a:lnTo>
                    <a:pt x="613" y="382"/>
                  </a:lnTo>
                  <a:lnTo>
                    <a:pt x="611" y="382"/>
                  </a:lnTo>
                  <a:lnTo>
                    <a:pt x="608" y="383"/>
                  </a:lnTo>
                  <a:lnTo>
                    <a:pt x="605" y="384"/>
                  </a:lnTo>
                  <a:lnTo>
                    <a:pt x="602" y="383"/>
                  </a:lnTo>
                  <a:lnTo>
                    <a:pt x="605" y="382"/>
                  </a:lnTo>
                  <a:lnTo>
                    <a:pt x="608" y="382"/>
                  </a:lnTo>
                  <a:lnTo>
                    <a:pt x="611" y="382"/>
                  </a:lnTo>
                  <a:lnTo>
                    <a:pt x="613" y="380"/>
                  </a:lnTo>
                  <a:lnTo>
                    <a:pt x="615" y="378"/>
                  </a:lnTo>
                  <a:lnTo>
                    <a:pt x="618" y="375"/>
                  </a:lnTo>
                  <a:lnTo>
                    <a:pt x="617" y="373"/>
                  </a:lnTo>
                  <a:lnTo>
                    <a:pt x="614" y="372"/>
                  </a:lnTo>
                  <a:lnTo>
                    <a:pt x="612" y="370"/>
                  </a:lnTo>
                  <a:lnTo>
                    <a:pt x="614" y="370"/>
                  </a:lnTo>
                  <a:lnTo>
                    <a:pt x="617" y="370"/>
                  </a:lnTo>
                  <a:lnTo>
                    <a:pt x="620" y="370"/>
                  </a:lnTo>
                  <a:lnTo>
                    <a:pt x="622" y="370"/>
                  </a:lnTo>
                  <a:lnTo>
                    <a:pt x="620" y="369"/>
                  </a:lnTo>
                  <a:lnTo>
                    <a:pt x="620" y="366"/>
                  </a:lnTo>
                  <a:lnTo>
                    <a:pt x="622" y="369"/>
                  </a:lnTo>
                  <a:lnTo>
                    <a:pt x="625" y="372"/>
                  </a:lnTo>
                  <a:lnTo>
                    <a:pt x="628" y="372"/>
                  </a:lnTo>
                  <a:lnTo>
                    <a:pt x="630" y="372"/>
                  </a:lnTo>
                  <a:lnTo>
                    <a:pt x="634" y="372"/>
                  </a:lnTo>
                  <a:lnTo>
                    <a:pt x="636" y="372"/>
                  </a:lnTo>
                  <a:lnTo>
                    <a:pt x="638" y="370"/>
                  </a:lnTo>
                  <a:lnTo>
                    <a:pt x="642" y="369"/>
                  </a:lnTo>
                  <a:lnTo>
                    <a:pt x="644" y="368"/>
                  </a:lnTo>
                  <a:lnTo>
                    <a:pt x="647" y="367"/>
                  </a:lnTo>
                  <a:lnTo>
                    <a:pt x="647" y="367"/>
                  </a:lnTo>
                  <a:lnTo>
                    <a:pt x="649" y="364"/>
                  </a:lnTo>
                  <a:lnTo>
                    <a:pt x="653" y="363"/>
                  </a:lnTo>
                  <a:lnTo>
                    <a:pt x="651" y="360"/>
                  </a:lnTo>
                  <a:lnTo>
                    <a:pt x="648" y="358"/>
                  </a:lnTo>
                  <a:lnTo>
                    <a:pt x="645" y="358"/>
                  </a:lnTo>
                  <a:lnTo>
                    <a:pt x="643" y="358"/>
                  </a:lnTo>
                  <a:lnTo>
                    <a:pt x="639" y="357"/>
                  </a:lnTo>
                  <a:lnTo>
                    <a:pt x="637" y="358"/>
                  </a:lnTo>
                  <a:lnTo>
                    <a:pt x="634" y="357"/>
                  </a:lnTo>
                  <a:lnTo>
                    <a:pt x="631" y="357"/>
                  </a:lnTo>
                  <a:lnTo>
                    <a:pt x="629" y="356"/>
                  </a:lnTo>
                  <a:lnTo>
                    <a:pt x="626" y="355"/>
                  </a:lnTo>
                  <a:lnTo>
                    <a:pt x="623" y="355"/>
                  </a:lnTo>
                  <a:lnTo>
                    <a:pt x="620" y="355"/>
                  </a:lnTo>
                  <a:lnTo>
                    <a:pt x="618" y="356"/>
                  </a:lnTo>
                  <a:lnTo>
                    <a:pt x="614" y="356"/>
                  </a:lnTo>
                  <a:lnTo>
                    <a:pt x="612" y="356"/>
                  </a:lnTo>
                  <a:lnTo>
                    <a:pt x="614" y="356"/>
                  </a:lnTo>
                  <a:lnTo>
                    <a:pt x="617" y="355"/>
                  </a:lnTo>
                  <a:lnTo>
                    <a:pt x="620" y="355"/>
                  </a:lnTo>
                  <a:lnTo>
                    <a:pt x="622" y="354"/>
                  </a:lnTo>
                  <a:lnTo>
                    <a:pt x="626" y="354"/>
                  </a:lnTo>
                  <a:lnTo>
                    <a:pt x="625" y="351"/>
                  </a:lnTo>
                  <a:lnTo>
                    <a:pt x="621" y="350"/>
                  </a:lnTo>
                  <a:lnTo>
                    <a:pt x="619" y="347"/>
                  </a:lnTo>
                  <a:lnTo>
                    <a:pt x="617" y="347"/>
                  </a:lnTo>
                  <a:lnTo>
                    <a:pt x="613" y="347"/>
                  </a:lnTo>
                  <a:lnTo>
                    <a:pt x="611" y="346"/>
                  </a:lnTo>
                  <a:lnTo>
                    <a:pt x="611" y="343"/>
                  </a:lnTo>
                  <a:lnTo>
                    <a:pt x="608" y="342"/>
                  </a:lnTo>
                  <a:lnTo>
                    <a:pt x="611" y="342"/>
                  </a:lnTo>
                  <a:lnTo>
                    <a:pt x="613" y="343"/>
                  </a:lnTo>
                  <a:lnTo>
                    <a:pt x="617" y="346"/>
                  </a:lnTo>
                  <a:lnTo>
                    <a:pt x="619" y="346"/>
                  </a:lnTo>
                  <a:lnTo>
                    <a:pt x="621" y="347"/>
                  </a:lnTo>
                  <a:lnTo>
                    <a:pt x="625" y="349"/>
                  </a:lnTo>
                  <a:lnTo>
                    <a:pt x="627" y="350"/>
                  </a:lnTo>
                  <a:lnTo>
                    <a:pt x="629" y="354"/>
                  </a:lnTo>
                  <a:lnTo>
                    <a:pt x="632" y="356"/>
                  </a:lnTo>
                  <a:lnTo>
                    <a:pt x="635" y="356"/>
                  </a:lnTo>
                  <a:lnTo>
                    <a:pt x="637" y="356"/>
                  </a:lnTo>
                  <a:lnTo>
                    <a:pt x="640" y="356"/>
                  </a:lnTo>
                  <a:lnTo>
                    <a:pt x="643" y="355"/>
                  </a:lnTo>
                  <a:lnTo>
                    <a:pt x="646" y="356"/>
                  </a:lnTo>
                  <a:lnTo>
                    <a:pt x="648" y="357"/>
                  </a:lnTo>
                  <a:lnTo>
                    <a:pt x="649" y="357"/>
                  </a:lnTo>
                  <a:lnTo>
                    <a:pt x="655" y="360"/>
                  </a:lnTo>
                  <a:lnTo>
                    <a:pt x="657" y="363"/>
                  </a:lnTo>
                  <a:lnTo>
                    <a:pt x="660" y="363"/>
                  </a:lnTo>
                  <a:lnTo>
                    <a:pt x="663" y="363"/>
                  </a:lnTo>
                  <a:lnTo>
                    <a:pt x="665" y="366"/>
                  </a:lnTo>
                  <a:lnTo>
                    <a:pt x="669" y="368"/>
                  </a:lnTo>
                  <a:lnTo>
                    <a:pt x="669" y="370"/>
                  </a:lnTo>
                  <a:lnTo>
                    <a:pt x="669" y="374"/>
                  </a:lnTo>
                  <a:lnTo>
                    <a:pt x="670" y="376"/>
                  </a:lnTo>
                  <a:lnTo>
                    <a:pt x="672" y="378"/>
                  </a:lnTo>
                  <a:lnTo>
                    <a:pt x="674" y="381"/>
                  </a:lnTo>
                  <a:lnTo>
                    <a:pt x="678" y="382"/>
                  </a:lnTo>
                  <a:lnTo>
                    <a:pt x="680" y="384"/>
                  </a:lnTo>
                  <a:lnTo>
                    <a:pt x="683" y="384"/>
                  </a:lnTo>
                  <a:lnTo>
                    <a:pt x="689" y="384"/>
                  </a:lnTo>
                  <a:lnTo>
                    <a:pt x="691" y="382"/>
                  </a:lnTo>
                  <a:lnTo>
                    <a:pt x="691" y="380"/>
                  </a:lnTo>
                  <a:lnTo>
                    <a:pt x="691" y="377"/>
                  </a:lnTo>
                  <a:lnTo>
                    <a:pt x="694" y="375"/>
                  </a:lnTo>
                  <a:lnTo>
                    <a:pt x="692" y="378"/>
                  </a:lnTo>
                  <a:lnTo>
                    <a:pt x="694" y="381"/>
                  </a:lnTo>
                  <a:lnTo>
                    <a:pt x="696" y="384"/>
                  </a:lnTo>
                  <a:lnTo>
                    <a:pt x="699" y="383"/>
                  </a:lnTo>
                  <a:lnTo>
                    <a:pt x="702" y="384"/>
                  </a:lnTo>
                  <a:lnTo>
                    <a:pt x="704" y="384"/>
                  </a:lnTo>
                  <a:lnTo>
                    <a:pt x="705" y="381"/>
                  </a:lnTo>
                  <a:lnTo>
                    <a:pt x="704" y="378"/>
                  </a:lnTo>
                  <a:lnTo>
                    <a:pt x="704" y="375"/>
                  </a:lnTo>
                  <a:lnTo>
                    <a:pt x="703" y="373"/>
                  </a:lnTo>
                  <a:lnTo>
                    <a:pt x="703" y="370"/>
                  </a:lnTo>
                  <a:lnTo>
                    <a:pt x="700" y="370"/>
                  </a:lnTo>
                  <a:lnTo>
                    <a:pt x="704" y="368"/>
                  </a:lnTo>
                  <a:lnTo>
                    <a:pt x="697" y="369"/>
                  </a:lnTo>
                  <a:lnTo>
                    <a:pt x="695" y="368"/>
                  </a:lnTo>
                  <a:lnTo>
                    <a:pt x="697" y="368"/>
                  </a:lnTo>
                  <a:lnTo>
                    <a:pt x="704" y="367"/>
                  </a:lnTo>
                  <a:lnTo>
                    <a:pt x="704" y="365"/>
                  </a:lnTo>
                  <a:lnTo>
                    <a:pt x="700" y="363"/>
                  </a:lnTo>
                  <a:lnTo>
                    <a:pt x="704" y="363"/>
                  </a:lnTo>
                  <a:lnTo>
                    <a:pt x="704" y="359"/>
                  </a:lnTo>
                  <a:lnTo>
                    <a:pt x="702" y="357"/>
                  </a:lnTo>
                  <a:lnTo>
                    <a:pt x="698" y="358"/>
                  </a:lnTo>
                  <a:lnTo>
                    <a:pt x="696" y="359"/>
                  </a:lnTo>
                  <a:lnTo>
                    <a:pt x="695" y="361"/>
                  </a:lnTo>
                  <a:lnTo>
                    <a:pt x="692" y="359"/>
                  </a:lnTo>
                  <a:lnTo>
                    <a:pt x="692" y="356"/>
                  </a:lnTo>
                  <a:lnTo>
                    <a:pt x="695" y="355"/>
                  </a:lnTo>
                  <a:lnTo>
                    <a:pt x="698" y="355"/>
                  </a:lnTo>
                  <a:lnTo>
                    <a:pt x="700" y="352"/>
                  </a:lnTo>
                  <a:lnTo>
                    <a:pt x="697" y="352"/>
                  </a:lnTo>
                  <a:lnTo>
                    <a:pt x="695" y="354"/>
                  </a:lnTo>
                  <a:lnTo>
                    <a:pt x="692" y="354"/>
                  </a:lnTo>
                  <a:lnTo>
                    <a:pt x="692" y="351"/>
                  </a:lnTo>
                  <a:lnTo>
                    <a:pt x="690" y="351"/>
                  </a:lnTo>
                  <a:lnTo>
                    <a:pt x="688" y="352"/>
                  </a:lnTo>
                  <a:lnTo>
                    <a:pt x="685" y="354"/>
                  </a:lnTo>
                  <a:lnTo>
                    <a:pt x="686" y="351"/>
                  </a:lnTo>
                  <a:lnTo>
                    <a:pt x="688" y="350"/>
                  </a:lnTo>
                  <a:lnTo>
                    <a:pt x="691" y="348"/>
                  </a:lnTo>
                  <a:lnTo>
                    <a:pt x="689" y="346"/>
                  </a:lnTo>
                  <a:lnTo>
                    <a:pt x="686" y="344"/>
                  </a:lnTo>
                  <a:lnTo>
                    <a:pt x="683" y="344"/>
                  </a:lnTo>
                  <a:lnTo>
                    <a:pt x="680" y="342"/>
                  </a:lnTo>
                  <a:lnTo>
                    <a:pt x="678" y="341"/>
                  </a:lnTo>
                  <a:lnTo>
                    <a:pt x="674" y="342"/>
                  </a:lnTo>
                  <a:lnTo>
                    <a:pt x="675" y="339"/>
                  </a:lnTo>
                  <a:lnTo>
                    <a:pt x="673" y="338"/>
                  </a:lnTo>
                  <a:lnTo>
                    <a:pt x="671" y="338"/>
                  </a:lnTo>
                  <a:lnTo>
                    <a:pt x="668" y="337"/>
                  </a:lnTo>
                  <a:lnTo>
                    <a:pt x="665" y="334"/>
                  </a:lnTo>
                  <a:lnTo>
                    <a:pt x="662" y="334"/>
                  </a:lnTo>
                  <a:lnTo>
                    <a:pt x="660" y="334"/>
                  </a:lnTo>
                  <a:lnTo>
                    <a:pt x="658" y="335"/>
                  </a:lnTo>
                  <a:lnTo>
                    <a:pt x="656" y="335"/>
                  </a:lnTo>
                  <a:lnTo>
                    <a:pt x="654" y="338"/>
                  </a:lnTo>
                  <a:lnTo>
                    <a:pt x="652" y="340"/>
                  </a:lnTo>
                  <a:lnTo>
                    <a:pt x="653" y="337"/>
                  </a:lnTo>
                  <a:lnTo>
                    <a:pt x="653" y="334"/>
                  </a:lnTo>
                  <a:lnTo>
                    <a:pt x="651" y="334"/>
                  </a:lnTo>
                  <a:lnTo>
                    <a:pt x="647" y="333"/>
                  </a:lnTo>
                  <a:lnTo>
                    <a:pt x="649" y="333"/>
                  </a:lnTo>
                  <a:lnTo>
                    <a:pt x="653" y="333"/>
                  </a:lnTo>
                  <a:lnTo>
                    <a:pt x="655" y="333"/>
                  </a:lnTo>
                  <a:lnTo>
                    <a:pt x="658" y="333"/>
                  </a:lnTo>
                  <a:lnTo>
                    <a:pt x="661" y="332"/>
                  </a:lnTo>
                  <a:lnTo>
                    <a:pt x="662" y="330"/>
                  </a:lnTo>
                  <a:lnTo>
                    <a:pt x="662" y="326"/>
                  </a:lnTo>
                  <a:lnTo>
                    <a:pt x="658" y="326"/>
                  </a:lnTo>
                  <a:lnTo>
                    <a:pt x="656" y="325"/>
                  </a:lnTo>
                  <a:lnTo>
                    <a:pt x="653" y="324"/>
                  </a:lnTo>
                  <a:lnTo>
                    <a:pt x="651" y="323"/>
                  </a:lnTo>
                  <a:lnTo>
                    <a:pt x="647" y="325"/>
                  </a:lnTo>
                  <a:lnTo>
                    <a:pt x="645" y="326"/>
                  </a:lnTo>
                  <a:lnTo>
                    <a:pt x="643" y="326"/>
                  </a:lnTo>
                  <a:lnTo>
                    <a:pt x="639" y="329"/>
                  </a:lnTo>
                  <a:lnTo>
                    <a:pt x="639" y="325"/>
                  </a:lnTo>
                  <a:lnTo>
                    <a:pt x="637" y="326"/>
                  </a:lnTo>
                  <a:lnTo>
                    <a:pt x="634" y="326"/>
                  </a:lnTo>
                  <a:lnTo>
                    <a:pt x="637" y="324"/>
                  </a:lnTo>
                  <a:lnTo>
                    <a:pt x="635" y="323"/>
                  </a:lnTo>
                  <a:lnTo>
                    <a:pt x="631" y="323"/>
                  </a:lnTo>
                  <a:lnTo>
                    <a:pt x="629" y="324"/>
                  </a:lnTo>
                  <a:lnTo>
                    <a:pt x="626" y="323"/>
                  </a:lnTo>
                  <a:lnTo>
                    <a:pt x="629" y="323"/>
                  </a:lnTo>
                  <a:lnTo>
                    <a:pt x="631" y="323"/>
                  </a:lnTo>
                  <a:lnTo>
                    <a:pt x="634" y="322"/>
                  </a:lnTo>
                  <a:lnTo>
                    <a:pt x="637" y="323"/>
                  </a:lnTo>
                  <a:lnTo>
                    <a:pt x="639" y="324"/>
                  </a:lnTo>
                  <a:lnTo>
                    <a:pt x="643" y="324"/>
                  </a:lnTo>
                  <a:lnTo>
                    <a:pt x="645" y="324"/>
                  </a:lnTo>
                  <a:lnTo>
                    <a:pt x="647" y="322"/>
                  </a:lnTo>
                  <a:lnTo>
                    <a:pt x="651" y="322"/>
                  </a:lnTo>
                  <a:lnTo>
                    <a:pt x="653" y="322"/>
                  </a:lnTo>
                  <a:lnTo>
                    <a:pt x="656" y="321"/>
                  </a:lnTo>
                  <a:lnTo>
                    <a:pt x="658" y="318"/>
                  </a:lnTo>
                  <a:lnTo>
                    <a:pt x="656" y="316"/>
                  </a:lnTo>
                  <a:lnTo>
                    <a:pt x="653" y="316"/>
                  </a:lnTo>
                  <a:lnTo>
                    <a:pt x="651" y="316"/>
                  </a:lnTo>
                  <a:lnTo>
                    <a:pt x="647" y="314"/>
                  </a:lnTo>
                  <a:lnTo>
                    <a:pt x="645" y="314"/>
                  </a:lnTo>
                  <a:lnTo>
                    <a:pt x="642" y="314"/>
                  </a:lnTo>
                  <a:lnTo>
                    <a:pt x="638" y="314"/>
                  </a:lnTo>
                  <a:lnTo>
                    <a:pt x="636" y="316"/>
                  </a:lnTo>
                  <a:lnTo>
                    <a:pt x="634" y="316"/>
                  </a:lnTo>
                  <a:lnTo>
                    <a:pt x="630" y="315"/>
                  </a:lnTo>
                  <a:lnTo>
                    <a:pt x="628" y="315"/>
                  </a:lnTo>
                  <a:lnTo>
                    <a:pt x="626" y="318"/>
                  </a:lnTo>
                  <a:lnTo>
                    <a:pt x="626" y="315"/>
                  </a:lnTo>
                  <a:lnTo>
                    <a:pt x="622" y="315"/>
                  </a:lnTo>
                  <a:lnTo>
                    <a:pt x="626" y="315"/>
                  </a:lnTo>
                  <a:lnTo>
                    <a:pt x="628" y="314"/>
                  </a:lnTo>
                  <a:lnTo>
                    <a:pt x="630" y="314"/>
                  </a:lnTo>
                  <a:lnTo>
                    <a:pt x="634" y="315"/>
                  </a:lnTo>
                  <a:lnTo>
                    <a:pt x="636" y="314"/>
                  </a:lnTo>
                  <a:lnTo>
                    <a:pt x="637" y="312"/>
                  </a:lnTo>
                  <a:lnTo>
                    <a:pt x="634" y="310"/>
                  </a:lnTo>
                  <a:lnTo>
                    <a:pt x="631" y="309"/>
                  </a:lnTo>
                  <a:lnTo>
                    <a:pt x="628" y="309"/>
                  </a:lnTo>
                  <a:lnTo>
                    <a:pt x="626" y="306"/>
                  </a:lnTo>
                  <a:lnTo>
                    <a:pt x="628" y="307"/>
                  </a:lnTo>
                  <a:lnTo>
                    <a:pt x="631" y="309"/>
                  </a:lnTo>
                  <a:lnTo>
                    <a:pt x="634" y="310"/>
                  </a:lnTo>
                  <a:lnTo>
                    <a:pt x="637" y="310"/>
                  </a:lnTo>
                  <a:lnTo>
                    <a:pt x="639" y="310"/>
                  </a:lnTo>
                  <a:lnTo>
                    <a:pt x="643" y="313"/>
                  </a:lnTo>
                  <a:lnTo>
                    <a:pt x="647" y="313"/>
                  </a:lnTo>
                  <a:lnTo>
                    <a:pt x="651" y="310"/>
                  </a:lnTo>
                  <a:lnTo>
                    <a:pt x="652" y="308"/>
                  </a:lnTo>
                  <a:lnTo>
                    <a:pt x="655" y="306"/>
                  </a:lnTo>
                  <a:lnTo>
                    <a:pt x="657" y="306"/>
                  </a:lnTo>
                  <a:lnTo>
                    <a:pt x="661" y="306"/>
                  </a:lnTo>
                  <a:lnTo>
                    <a:pt x="658" y="304"/>
                  </a:lnTo>
                  <a:lnTo>
                    <a:pt x="657" y="300"/>
                  </a:lnTo>
                  <a:lnTo>
                    <a:pt x="654" y="299"/>
                  </a:lnTo>
                  <a:lnTo>
                    <a:pt x="652" y="298"/>
                  </a:lnTo>
                  <a:lnTo>
                    <a:pt x="649" y="295"/>
                  </a:lnTo>
                  <a:lnTo>
                    <a:pt x="652" y="296"/>
                  </a:lnTo>
                  <a:lnTo>
                    <a:pt x="655" y="298"/>
                  </a:lnTo>
                  <a:lnTo>
                    <a:pt x="657" y="299"/>
                  </a:lnTo>
                  <a:lnTo>
                    <a:pt x="658" y="303"/>
                  </a:lnTo>
                  <a:lnTo>
                    <a:pt x="661" y="304"/>
                  </a:lnTo>
                  <a:lnTo>
                    <a:pt x="664" y="304"/>
                  </a:lnTo>
                  <a:lnTo>
                    <a:pt x="666" y="305"/>
                  </a:lnTo>
                  <a:lnTo>
                    <a:pt x="665" y="301"/>
                  </a:lnTo>
                  <a:lnTo>
                    <a:pt x="668" y="299"/>
                  </a:lnTo>
                  <a:lnTo>
                    <a:pt x="670" y="298"/>
                  </a:lnTo>
                  <a:lnTo>
                    <a:pt x="673" y="298"/>
                  </a:lnTo>
                  <a:lnTo>
                    <a:pt x="675" y="299"/>
                  </a:lnTo>
                  <a:lnTo>
                    <a:pt x="678" y="299"/>
                  </a:lnTo>
                  <a:lnTo>
                    <a:pt x="681" y="300"/>
                  </a:lnTo>
                  <a:lnTo>
                    <a:pt x="683" y="301"/>
                  </a:lnTo>
                  <a:lnTo>
                    <a:pt x="687" y="303"/>
                  </a:lnTo>
                  <a:lnTo>
                    <a:pt x="689" y="304"/>
                  </a:lnTo>
                  <a:lnTo>
                    <a:pt x="691" y="304"/>
                  </a:lnTo>
                  <a:lnTo>
                    <a:pt x="695" y="303"/>
                  </a:lnTo>
                  <a:lnTo>
                    <a:pt x="691" y="304"/>
                  </a:lnTo>
                  <a:lnTo>
                    <a:pt x="689" y="305"/>
                  </a:lnTo>
                  <a:lnTo>
                    <a:pt x="683" y="303"/>
                  </a:lnTo>
                  <a:lnTo>
                    <a:pt x="680" y="301"/>
                  </a:lnTo>
                  <a:lnTo>
                    <a:pt x="678" y="300"/>
                  </a:lnTo>
                  <a:lnTo>
                    <a:pt x="674" y="300"/>
                  </a:lnTo>
                  <a:lnTo>
                    <a:pt x="672" y="300"/>
                  </a:lnTo>
                  <a:lnTo>
                    <a:pt x="672" y="303"/>
                  </a:lnTo>
                  <a:lnTo>
                    <a:pt x="674" y="305"/>
                  </a:lnTo>
                  <a:lnTo>
                    <a:pt x="678" y="306"/>
                  </a:lnTo>
                  <a:lnTo>
                    <a:pt x="680" y="308"/>
                  </a:lnTo>
                  <a:lnTo>
                    <a:pt x="682" y="308"/>
                  </a:lnTo>
                  <a:lnTo>
                    <a:pt x="686" y="309"/>
                  </a:lnTo>
                  <a:lnTo>
                    <a:pt x="688" y="310"/>
                  </a:lnTo>
                  <a:lnTo>
                    <a:pt x="691" y="312"/>
                  </a:lnTo>
                  <a:lnTo>
                    <a:pt x="694" y="312"/>
                  </a:lnTo>
                  <a:lnTo>
                    <a:pt x="697" y="313"/>
                  </a:lnTo>
                  <a:lnTo>
                    <a:pt x="699" y="310"/>
                  </a:lnTo>
                  <a:lnTo>
                    <a:pt x="703" y="309"/>
                  </a:lnTo>
                  <a:lnTo>
                    <a:pt x="705" y="308"/>
                  </a:lnTo>
                  <a:lnTo>
                    <a:pt x="708" y="306"/>
                  </a:lnTo>
                  <a:lnTo>
                    <a:pt x="711" y="307"/>
                  </a:lnTo>
                  <a:lnTo>
                    <a:pt x="713" y="307"/>
                  </a:lnTo>
                  <a:lnTo>
                    <a:pt x="716" y="307"/>
                  </a:lnTo>
                  <a:lnTo>
                    <a:pt x="719" y="307"/>
                  </a:lnTo>
                  <a:lnTo>
                    <a:pt x="722" y="305"/>
                  </a:lnTo>
                  <a:lnTo>
                    <a:pt x="721" y="303"/>
                  </a:lnTo>
                  <a:lnTo>
                    <a:pt x="721" y="299"/>
                  </a:lnTo>
                  <a:lnTo>
                    <a:pt x="723" y="297"/>
                  </a:lnTo>
                  <a:lnTo>
                    <a:pt x="721" y="296"/>
                  </a:lnTo>
                  <a:lnTo>
                    <a:pt x="717" y="296"/>
                  </a:lnTo>
                  <a:lnTo>
                    <a:pt x="715" y="295"/>
                  </a:lnTo>
                  <a:lnTo>
                    <a:pt x="712" y="293"/>
                  </a:lnTo>
                  <a:lnTo>
                    <a:pt x="709" y="292"/>
                  </a:lnTo>
                  <a:lnTo>
                    <a:pt x="706" y="291"/>
                  </a:lnTo>
                  <a:lnTo>
                    <a:pt x="704" y="291"/>
                  </a:lnTo>
                  <a:lnTo>
                    <a:pt x="700" y="291"/>
                  </a:lnTo>
                  <a:lnTo>
                    <a:pt x="700" y="295"/>
                  </a:lnTo>
                  <a:lnTo>
                    <a:pt x="703" y="297"/>
                  </a:lnTo>
                  <a:lnTo>
                    <a:pt x="704" y="300"/>
                  </a:lnTo>
                  <a:lnTo>
                    <a:pt x="702" y="297"/>
                  </a:lnTo>
                  <a:lnTo>
                    <a:pt x="700" y="295"/>
                  </a:lnTo>
                  <a:lnTo>
                    <a:pt x="698" y="292"/>
                  </a:lnTo>
                  <a:lnTo>
                    <a:pt x="696" y="291"/>
                  </a:lnTo>
                  <a:lnTo>
                    <a:pt x="692" y="290"/>
                  </a:lnTo>
                  <a:lnTo>
                    <a:pt x="696" y="290"/>
                  </a:lnTo>
                  <a:lnTo>
                    <a:pt x="697" y="287"/>
                  </a:lnTo>
                  <a:lnTo>
                    <a:pt x="698" y="284"/>
                  </a:lnTo>
                  <a:lnTo>
                    <a:pt x="696" y="284"/>
                  </a:lnTo>
                  <a:lnTo>
                    <a:pt x="692" y="284"/>
                  </a:lnTo>
                  <a:lnTo>
                    <a:pt x="696" y="284"/>
                  </a:lnTo>
                  <a:lnTo>
                    <a:pt x="698" y="283"/>
                  </a:lnTo>
                  <a:lnTo>
                    <a:pt x="702" y="283"/>
                  </a:lnTo>
                  <a:lnTo>
                    <a:pt x="702" y="280"/>
                  </a:lnTo>
                  <a:lnTo>
                    <a:pt x="699" y="278"/>
                  </a:lnTo>
                  <a:lnTo>
                    <a:pt x="702" y="279"/>
                  </a:lnTo>
                  <a:lnTo>
                    <a:pt x="704" y="280"/>
                  </a:lnTo>
                  <a:lnTo>
                    <a:pt x="707" y="280"/>
                  </a:lnTo>
                  <a:lnTo>
                    <a:pt x="709" y="280"/>
                  </a:lnTo>
                  <a:lnTo>
                    <a:pt x="713" y="280"/>
                  </a:lnTo>
                  <a:lnTo>
                    <a:pt x="716" y="280"/>
                  </a:lnTo>
                  <a:lnTo>
                    <a:pt x="719" y="280"/>
                  </a:lnTo>
                  <a:lnTo>
                    <a:pt x="721" y="280"/>
                  </a:lnTo>
                  <a:lnTo>
                    <a:pt x="723" y="283"/>
                  </a:lnTo>
                  <a:lnTo>
                    <a:pt x="726" y="286"/>
                  </a:lnTo>
                  <a:lnTo>
                    <a:pt x="726" y="286"/>
                  </a:lnTo>
                  <a:lnTo>
                    <a:pt x="729" y="286"/>
                  </a:lnTo>
                  <a:lnTo>
                    <a:pt x="731" y="286"/>
                  </a:lnTo>
                  <a:lnTo>
                    <a:pt x="734" y="286"/>
                  </a:lnTo>
                  <a:lnTo>
                    <a:pt x="737" y="284"/>
                  </a:lnTo>
                  <a:lnTo>
                    <a:pt x="739" y="282"/>
                  </a:lnTo>
                  <a:lnTo>
                    <a:pt x="740" y="279"/>
                  </a:lnTo>
                  <a:lnTo>
                    <a:pt x="737" y="277"/>
                  </a:lnTo>
                  <a:lnTo>
                    <a:pt x="734" y="274"/>
                  </a:lnTo>
                  <a:lnTo>
                    <a:pt x="732" y="275"/>
                  </a:lnTo>
                  <a:lnTo>
                    <a:pt x="730" y="277"/>
                  </a:lnTo>
                  <a:lnTo>
                    <a:pt x="726" y="275"/>
                  </a:lnTo>
                  <a:lnTo>
                    <a:pt x="724" y="274"/>
                  </a:lnTo>
                  <a:lnTo>
                    <a:pt x="721" y="274"/>
                  </a:lnTo>
                  <a:lnTo>
                    <a:pt x="719" y="274"/>
                  </a:lnTo>
                  <a:lnTo>
                    <a:pt x="715" y="275"/>
                  </a:lnTo>
                  <a:lnTo>
                    <a:pt x="713" y="275"/>
                  </a:lnTo>
                  <a:lnTo>
                    <a:pt x="715" y="274"/>
                  </a:lnTo>
                  <a:lnTo>
                    <a:pt x="719" y="273"/>
                  </a:lnTo>
                  <a:lnTo>
                    <a:pt x="716" y="270"/>
                  </a:lnTo>
                  <a:lnTo>
                    <a:pt x="717" y="267"/>
                  </a:lnTo>
                  <a:lnTo>
                    <a:pt x="717" y="264"/>
                  </a:lnTo>
                  <a:lnTo>
                    <a:pt x="712" y="263"/>
                  </a:lnTo>
                  <a:lnTo>
                    <a:pt x="709" y="264"/>
                  </a:lnTo>
                  <a:lnTo>
                    <a:pt x="706" y="266"/>
                  </a:lnTo>
                  <a:lnTo>
                    <a:pt x="704" y="266"/>
                  </a:lnTo>
                  <a:lnTo>
                    <a:pt x="700" y="266"/>
                  </a:lnTo>
                  <a:lnTo>
                    <a:pt x="699" y="263"/>
                  </a:lnTo>
                  <a:lnTo>
                    <a:pt x="696" y="262"/>
                  </a:lnTo>
                  <a:lnTo>
                    <a:pt x="698" y="262"/>
                  </a:lnTo>
                  <a:lnTo>
                    <a:pt x="702" y="264"/>
                  </a:lnTo>
                  <a:lnTo>
                    <a:pt x="704" y="265"/>
                  </a:lnTo>
                  <a:lnTo>
                    <a:pt x="707" y="264"/>
                  </a:lnTo>
                  <a:lnTo>
                    <a:pt x="709" y="263"/>
                  </a:lnTo>
                  <a:lnTo>
                    <a:pt x="713" y="262"/>
                  </a:lnTo>
                  <a:lnTo>
                    <a:pt x="715" y="262"/>
                  </a:lnTo>
                  <a:lnTo>
                    <a:pt x="717" y="262"/>
                  </a:lnTo>
                  <a:lnTo>
                    <a:pt x="717" y="260"/>
                  </a:lnTo>
                  <a:lnTo>
                    <a:pt x="715" y="258"/>
                  </a:lnTo>
                  <a:lnTo>
                    <a:pt x="713" y="256"/>
                  </a:lnTo>
                  <a:lnTo>
                    <a:pt x="709" y="255"/>
                  </a:lnTo>
                  <a:lnTo>
                    <a:pt x="707" y="253"/>
                  </a:lnTo>
                  <a:lnTo>
                    <a:pt x="704" y="253"/>
                  </a:lnTo>
                  <a:lnTo>
                    <a:pt x="702" y="253"/>
                  </a:lnTo>
                  <a:lnTo>
                    <a:pt x="698" y="253"/>
                  </a:lnTo>
                  <a:lnTo>
                    <a:pt x="696" y="252"/>
                  </a:lnTo>
                  <a:lnTo>
                    <a:pt x="692" y="252"/>
                  </a:lnTo>
                  <a:lnTo>
                    <a:pt x="696" y="252"/>
                  </a:lnTo>
                  <a:lnTo>
                    <a:pt x="698" y="253"/>
                  </a:lnTo>
                  <a:lnTo>
                    <a:pt x="702" y="253"/>
                  </a:lnTo>
                  <a:lnTo>
                    <a:pt x="704" y="253"/>
                  </a:lnTo>
                  <a:lnTo>
                    <a:pt x="707" y="253"/>
                  </a:lnTo>
                  <a:lnTo>
                    <a:pt x="704" y="250"/>
                  </a:lnTo>
                  <a:lnTo>
                    <a:pt x="702" y="249"/>
                  </a:lnTo>
                  <a:lnTo>
                    <a:pt x="698" y="248"/>
                  </a:lnTo>
                  <a:lnTo>
                    <a:pt x="696" y="248"/>
                  </a:lnTo>
                  <a:lnTo>
                    <a:pt x="699" y="247"/>
                  </a:lnTo>
                  <a:lnTo>
                    <a:pt x="702" y="248"/>
                  </a:lnTo>
                  <a:lnTo>
                    <a:pt x="704" y="249"/>
                  </a:lnTo>
                  <a:lnTo>
                    <a:pt x="707" y="250"/>
                  </a:lnTo>
                  <a:lnTo>
                    <a:pt x="709" y="253"/>
                  </a:lnTo>
                  <a:lnTo>
                    <a:pt x="713" y="255"/>
                  </a:lnTo>
                  <a:lnTo>
                    <a:pt x="715" y="256"/>
                  </a:lnTo>
                  <a:lnTo>
                    <a:pt x="719" y="257"/>
                  </a:lnTo>
                  <a:lnTo>
                    <a:pt x="721" y="257"/>
                  </a:lnTo>
                  <a:lnTo>
                    <a:pt x="724" y="256"/>
                  </a:lnTo>
                  <a:lnTo>
                    <a:pt x="726" y="257"/>
                  </a:lnTo>
                  <a:lnTo>
                    <a:pt x="726" y="261"/>
                  </a:lnTo>
                  <a:lnTo>
                    <a:pt x="730" y="262"/>
                  </a:lnTo>
                  <a:lnTo>
                    <a:pt x="732" y="262"/>
                  </a:lnTo>
                  <a:lnTo>
                    <a:pt x="734" y="258"/>
                  </a:lnTo>
                  <a:lnTo>
                    <a:pt x="736" y="256"/>
                  </a:lnTo>
                  <a:lnTo>
                    <a:pt x="736" y="254"/>
                  </a:lnTo>
                  <a:lnTo>
                    <a:pt x="736" y="250"/>
                  </a:lnTo>
                  <a:lnTo>
                    <a:pt x="733" y="248"/>
                  </a:lnTo>
                  <a:lnTo>
                    <a:pt x="732" y="245"/>
                  </a:lnTo>
                  <a:lnTo>
                    <a:pt x="736" y="245"/>
                  </a:lnTo>
                  <a:lnTo>
                    <a:pt x="732" y="244"/>
                  </a:lnTo>
                  <a:lnTo>
                    <a:pt x="730" y="240"/>
                  </a:lnTo>
                  <a:lnTo>
                    <a:pt x="728" y="239"/>
                  </a:lnTo>
                  <a:lnTo>
                    <a:pt x="726" y="239"/>
                  </a:lnTo>
                  <a:lnTo>
                    <a:pt x="724" y="240"/>
                  </a:lnTo>
                  <a:lnTo>
                    <a:pt x="721" y="239"/>
                  </a:lnTo>
                  <a:lnTo>
                    <a:pt x="719" y="239"/>
                  </a:lnTo>
                  <a:lnTo>
                    <a:pt x="715" y="239"/>
                  </a:lnTo>
                  <a:lnTo>
                    <a:pt x="713" y="238"/>
                  </a:lnTo>
                  <a:lnTo>
                    <a:pt x="709" y="239"/>
                  </a:lnTo>
                  <a:lnTo>
                    <a:pt x="707" y="239"/>
                  </a:lnTo>
                  <a:lnTo>
                    <a:pt x="702" y="239"/>
                  </a:lnTo>
                  <a:lnTo>
                    <a:pt x="704" y="238"/>
                  </a:lnTo>
                  <a:lnTo>
                    <a:pt x="707" y="238"/>
                  </a:lnTo>
                  <a:lnTo>
                    <a:pt x="709" y="238"/>
                  </a:lnTo>
                  <a:lnTo>
                    <a:pt x="713" y="238"/>
                  </a:lnTo>
                  <a:lnTo>
                    <a:pt x="715" y="238"/>
                  </a:lnTo>
                  <a:lnTo>
                    <a:pt x="717" y="238"/>
                  </a:lnTo>
                  <a:lnTo>
                    <a:pt x="721" y="238"/>
                  </a:lnTo>
                  <a:lnTo>
                    <a:pt x="723" y="238"/>
                  </a:lnTo>
                  <a:lnTo>
                    <a:pt x="726" y="236"/>
                  </a:lnTo>
                  <a:lnTo>
                    <a:pt x="726" y="236"/>
                  </a:lnTo>
                  <a:lnTo>
                    <a:pt x="730" y="236"/>
                  </a:lnTo>
                  <a:lnTo>
                    <a:pt x="731" y="233"/>
                  </a:lnTo>
                  <a:lnTo>
                    <a:pt x="729" y="231"/>
                  </a:lnTo>
                  <a:lnTo>
                    <a:pt x="726" y="230"/>
                  </a:lnTo>
                  <a:lnTo>
                    <a:pt x="724" y="231"/>
                  </a:lnTo>
                  <a:lnTo>
                    <a:pt x="721" y="231"/>
                  </a:lnTo>
                  <a:lnTo>
                    <a:pt x="715" y="229"/>
                  </a:lnTo>
                  <a:lnTo>
                    <a:pt x="713" y="229"/>
                  </a:lnTo>
                  <a:lnTo>
                    <a:pt x="715" y="231"/>
                  </a:lnTo>
                  <a:lnTo>
                    <a:pt x="719" y="232"/>
                  </a:lnTo>
                  <a:lnTo>
                    <a:pt x="721" y="233"/>
                  </a:lnTo>
                  <a:lnTo>
                    <a:pt x="719" y="235"/>
                  </a:lnTo>
                  <a:lnTo>
                    <a:pt x="715" y="231"/>
                  </a:lnTo>
                  <a:lnTo>
                    <a:pt x="713" y="230"/>
                  </a:lnTo>
                  <a:lnTo>
                    <a:pt x="709" y="230"/>
                  </a:lnTo>
                  <a:lnTo>
                    <a:pt x="707" y="230"/>
                  </a:lnTo>
                  <a:lnTo>
                    <a:pt x="704" y="231"/>
                  </a:lnTo>
                  <a:lnTo>
                    <a:pt x="704" y="228"/>
                  </a:lnTo>
                  <a:lnTo>
                    <a:pt x="705" y="226"/>
                  </a:lnTo>
                  <a:lnTo>
                    <a:pt x="703" y="226"/>
                  </a:lnTo>
                  <a:lnTo>
                    <a:pt x="699" y="226"/>
                  </a:lnTo>
                  <a:lnTo>
                    <a:pt x="697" y="226"/>
                  </a:lnTo>
                  <a:lnTo>
                    <a:pt x="695" y="226"/>
                  </a:lnTo>
                  <a:lnTo>
                    <a:pt x="697" y="226"/>
                  </a:lnTo>
                  <a:lnTo>
                    <a:pt x="699" y="226"/>
                  </a:lnTo>
                  <a:lnTo>
                    <a:pt x="703" y="226"/>
                  </a:lnTo>
                  <a:lnTo>
                    <a:pt x="699" y="224"/>
                  </a:lnTo>
                  <a:lnTo>
                    <a:pt x="703" y="223"/>
                  </a:lnTo>
                  <a:lnTo>
                    <a:pt x="699" y="223"/>
                  </a:lnTo>
                  <a:lnTo>
                    <a:pt x="700" y="220"/>
                  </a:lnTo>
                  <a:lnTo>
                    <a:pt x="697" y="220"/>
                  </a:lnTo>
                  <a:lnTo>
                    <a:pt x="695" y="222"/>
                  </a:lnTo>
                  <a:lnTo>
                    <a:pt x="694" y="220"/>
                  </a:lnTo>
                  <a:lnTo>
                    <a:pt x="690" y="219"/>
                  </a:lnTo>
                  <a:lnTo>
                    <a:pt x="694" y="216"/>
                  </a:lnTo>
                  <a:lnTo>
                    <a:pt x="695" y="214"/>
                  </a:lnTo>
                  <a:lnTo>
                    <a:pt x="697" y="213"/>
                  </a:lnTo>
                  <a:lnTo>
                    <a:pt x="699" y="215"/>
                  </a:lnTo>
                  <a:lnTo>
                    <a:pt x="703" y="219"/>
                  </a:lnTo>
                  <a:lnTo>
                    <a:pt x="705" y="219"/>
                  </a:lnTo>
                  <a:lnTo>
                    <a:pt x="707" y="218"/>
                  </a:lnTo>
                  <a:lnTo>
                    <a:pt x="711" y="215"/>
                  </a:lnTo>
                  <a:lnTo>
                    <a:pt x="713" y="214"/>
                  </a:lnTo>
                  <a:lnTo>
                    <a:pt x="716" y="214"/>
                  </a:lnTo>
                  <a:lnTo>
                    <a:pt x="713" y="213"/>
                  </a:lnTo>
                  <a:lnTo>
                    <a:pt x="711" y="213"/>
                  </a:lnTo>
                  <a:lnTo>
                    <a:pt x="708" y="213"/>
                  </a:lnTo>
                  <a:lnTo>
                    <a:pt x="705" y="213"/>
                  </a:lnTo>
                  <a:lnTo>
                    <a:pt x="708" y="212"/>
                  </a:lnTo>
                  <a:lnTo>
                    <a:pt x="711" y="212"/>
                  </a:lnTo>
                  <a:lnTo>
                    <a:pt x="714" y="212"/>
                  </a:lnTo>
                  <a:lnTo>
                    <a:pt x="716" y="213"/>
                  </a:lnTo>
                  <a:lnTo>
                    <a:pt x="714" y="211"/>
                  </a:lnTo>
                  <a:lnTo>
                    <a:pt x="716" y="210"/>
                  </a:lnTo>
                  <a:lnTo>
                    <a:pt x="720" y="210"/>
                  </a:lnTo>
                  <a:lnTo>
                    <a:pt x="722" y="210"/>
                  </a:lnTo>
                  <a:lnTo>
                    <a:pt x="725" y="211"/>
                  </a:lnTo>
                  <a:lnTo>
                    <a:pt x="726" y="210"/>
                  </a:lnTo>
                  <a:lnTo>
                    <a:pt x="729" y="211"/>
                  </a:lnTo>
                  <a:lnTo>
                    <a:pt x="732" y="212"/>
                  </a:lnTo>
                  <a:lnTo>
                    <a:pt x="734" y="213"/>
                  </a:lnTo>
                  <a:lnTo>
                    <a:pt x="738" y="213"/>
                  </a:lnTo>
                  <a:lnTo>
                    <a:pt x="740" y="213"/>
                  </a:lnTo>
                  <a:lnTo>
                    <a:pt x="743" y="214"/>
                  </a:lnTo>
                  <a:lnTo>
                    <a:pt x="746" y="214"/>
                  </a:lnTo>
                  <a:lnTo>
                    <a:pt x="748" y="214"/>
                  </a:lnTo>
                  <a:lnTo>
                    <a:pt x="751" y="213"/>
                  </a:lnTo>
                  <a:lnTo>
                    <a:pt x="753" y="210"/>
                  </a:lnTo>
                  <a:lnTo>
                    <a:pt x="753" y="207"/>
                  </a:lnTo>
                  <a:lnTo>
                    <a:pt x="751" y="205"/>
                  </a:lnTo>
                  <a:lnTo>
                    <a:pt x="751" y="202"/>
                  </a:lnTo>
                  <a:lnTo>
                    <a:pt x="749" y="200"/>
                  </a:lnTo>
                  <a:lnTo>
                    <a:pt x="746" y="200"/>
                  </a:lnTo>
                  <a:lnTo>
                    <a:pt x="743" y="198"/>
                  </a:lnTo>
                  <a:lnTo>
                    <a:pt x="740" y="200"/>
                  </a:lnTo>
                  <a:lnTo>
                    <a:pt x="738" y="202"/>
                  </a:lnTo>
                  <a:lnTo>
                    <a:pt x="734" y="201"/>
                  </a:lnTo>
                  <a:lnTo>
                    <a:pt x="732" y="198"/>
                  </a:lnTo>
                  <a:lnTo>
                    <a:pt x="730" y="197"/>
                  </a:lnTo>
                  <a:lnTo>
                    <a:pt x="726" y="197"/>
                  </a:lnTo>
                  <a:lnTo>
                    <a:pt x="724" y="198"/>
                  </a:lnTo>
                  <a:lnTo>
                    <a:pt x="721" y="197"/>
                  </a:lnTo>
                  <a:lnTo>
                    <a:pt x="719" y="197"/>
                  </a:lnTo>
                  <a:lnTo>
                    <a:pt x="721" y="197"/>
                  </a:lnTo>
                  <a:lnTo>
                    <a:pt x="724" y="197"/>
                  </a:lnTo>
                  <a:lnTo>
                    <a:pt x="726" y="196"/>
                  </a:lnTo>
                  <a:lnTo>
                    <a:pt x="724" y="196"/>
                  </a:lnTo>
                  <a:lnTo>
                    <a:pt x="721" y="195"/>
                  </a:lnTo>
                  <a:lnTo>
                    <a:pt x="719" y="195"/>
                  </a:lnTo>
                  <a:lnTo>
                    <a:pt x="715" y="194"/>
                  </a:lnTo>
                  <a:lnTo>
                    <a:pt x="713" y="194"/>
                  </a:lnTo>
                  <a:lnTo>
                    <a:pt x="715" y="194"/>
                  </a:lnTo>
                  <a:lnTo>
                    <a:pt x="719" y="194"/>
                  </a:lnTo>
                  <a:lnTo>
                    <a:pt x="721" y="195"/>
                  </a:lnTo>
                  <a:lnTo>
                    <a:pt x="719" y="193"/>
                  </a:lnTo>
                  <a:lnTo>
                    <a:pt x="721" y="193"/>
                  </a:lnTo>
                  <a:lnTo>
                    <a:pt x="719" y="190"/>
                  </a:lnTo>
                  <a:lnTo>
                    <a:pt x="715" y="189"/>
                  </a:lnTo>
                  <a:lnTo>
                    <a:pt x="719" y="188"/>
                  </a:lnTo>
                  <a:lnTo>
                    <a:pt x="721" y="189"/>
                  </a:lnTo>
                  <a:lnTo>
                    <a:pt x="724" y="188"/>
                  </a:lnTo>
                  <a:lnTo>
                    <a:pt x="726" y="188"/>
                  </a:lnTo>
                  <a:lnTo>
                    <a:pt x="730" y="189"/>
                  </a:lnTo>
                  <a:lnTo>
                    <a:pt x="732" y="192"/>
                  </a:lnTo>
                  <a:lnTo>
                    <a:pt x="736" y="193"/>
                  </a:lnTo>
                  <a:lnTo>
                    <a:pt x="739" y="192"/>
                  </a:lnTo>
                  <a:lnTo>
                    <a:pt x="741" y="192"/>
                  </a:lnTo>
                  <a:lnTo>
                    <a:pt x="739" y="188"/>
                  </a:lnTo>
                  <a:lnTo>
                    <a:pt x="736" y="187"/>
                  </a:lnTo>
                  <a:lnTo>
                    <a:pt x="733" y="186"/>
                  </a:lnTo>
                  <a:lnTo>
                    <a:pt x="730" y="186"/>
                  </a:lnTo>
                  <a:lnTo>
                    <a:pt x="728" y="185"/>
                  </a:lnTo>
                  <a:lnTo>
                    <a:pt x="726" y="185"/>
                  </a:lnTo>
                  <a:lnTo>
                    <a:pt x="724" y="184"/>
                  </a:lnTo>
                  <a:lnTo>
                    <a:pt x="721" y="184"/>
                  </a:lnTo>
                  <a:lnTo>
                    <a:pt x="719" y="183"/>
                  </a:lnTo>
                  <a:lnTo>
                    <a:pt x="715" y="179"/>
                  </a:lnTo>
                  <a:lnTo>
                    <a:pt x="713" y="180"/>
                  </a:lnTo>
                  <a:lnTo>
                    <a:pt x="709" y="184"/>
                  </a:lnTo>
                  <a:lnTo>
                    <a:pt x="708" y="186"/>
                  </a:lnTo>
                  <a:lnTo>
                    <a:pt x="707" y="189"/>
                  </a:lnTo>
                  <a:lnTo>
                    <a:pt x="706" y="192"/>
                  </a:lnTo>
                  <a:lnTo>
                    <a:pt x="704" y="194"/>
                  </a:lnTo>
                  <a:lnTo>
                    <a:pt x="706" y="190"/>
                  </a:lnTo>
                  <a:lnTo>
                    <a:pt x="703" y="189"/>
                  </a:lnTo>
                  <a:lnTo>
                    <a:pt x="700" y="189"/>
                  </a:lnTo>
                  <a:lnTo>
                    <a:pt x="700" y="187"/>
                  </a:lnTo>
                  <a:lnTo>
                    <a:pt x="703" y="184"/>
                  </a:lnTo>
                  <a:lnTo>
                    <a:pt x="705" y="181"/>
                  </a:lnTo>
                  <a:lnTo>
                    <a:pt x="703" y="183"/>
                  </a:lnTo>
                  <a:lnTo>
                    <a:pt x="704" y="179"/>
                  </a:lnTo>
                  <a:lnTo>
                    <a:pt x="706" y="178"/>
                  </a:lnTo>
                  <a:lnTo>
                    <a:pt x="704" y="176"/>
                  </a:lnTo>
                  <a:lnTo>
                    <a:pt x="706" y="176"/>
                  </a:lnTo>
                  <a:lnTo>
                    <a:pt x="709" y="173"/>
                  </a:lnTo>
                  <a:lnTo>
                    <a:pt x="708" y="171"/>
                  </a:lnTo>
                  <a:lnTo>
                    <a:pt x="709" y="168"/>
                  </a:lnTo>
                  <a:lnTo>
                    <a:pt x="711" y="166"/>
                  </a:lnTo>
                  <a:lnTo>
                    <a:pt x="713" y="162"/>
                  </a:lnTo>
                  <a:lnTo>
                    <a:pt x="711" y="161"/>
                  </a:lnTo>
                  <a:lnTo>
                    <a:pt x="707" y="161"/>
                  </a:lnTo>
                  <a:lnTo>
                    <a:pt x="711" y="160"/>
                  </a:lnTo>
                  <a:lnTo>
                    <a:pt x="713" y="160"/>
                  </a:lnTo>
                  <a:lnTo>
                    <a:pt x="712" y="158"/>
                  </a:lnTo>
                  <a:lnTo>
                    <a:pt x="714" y="155"/>
                  </a:lnTo>
                  <a:lnTo>
                    <a:pt x="717" y="154"/>
                  </a:lnTo>
                  <a:lnTo>
                    <a:pt x="720" y="153"/>
                  </a:lnTo>
                  <a:lnTo>
                    <a:pt x="723" y="154"/>
                  </a:lnTo>
                  <a:lnTo>
                    <a:pt x="725" y="154"/>
                  </a:lnTo>
                  <a:lnTo>
                    <a:pt x="726" y="153"/>
                  </a:lnTo>
                  <a:lnTo>
                    <a:pt x="728" y="151"/>
                  </a:lnTo>
                  <a:lnTo>
                    <a:pt x="726" y="149"/>
                  </a:lnTo>
                  <a:lnTo>
                    <a:pt x="726" y="147"/>
                  </a:lnTo>
                  <a:lnTo>
                    <a:pt x="728" y="146"/>
                  </a:lnTo>
                  <a:lnTo>
                    <a:pt x="731" y="146"/>
                  </a:lnTo>
                  <a:lnTo>
                    <a:pt x="733" y="144"/>
                  </a:lnTo>
                  <a:lnTo>
                    <a:pt x="736" y="142"/>
                  </a:lnTo>
                  <a:lnTo>
                    <a:pt x="739" y="143"/>
                  </a:lnTo>
                  <a:lnTo>
                    <a:pt x="739" y="141"/>
                  </a:lnTo>
                  <a:lnTo>
                    <a:pt x="732" y="141"/>
                  </a:lnTo>
                  <a:lnTo>
                    <a:pt x="730" y="143"/>
                  </a:lnTo>
                  <a:lnTo>
                    <a:pt x="732" y="141"/>
                  </a:lnTo>
                  <a:lnTo>
                    <a:pt x="732" y="137"/>
                  </a:lnTo>
                  <a:lnTo>
                    <a:pt x="731" y="135"/>
                  </a:lnTo>
                  <a:lnTo>
                    <a:pt x="733" y="132"/>
                  </a:lnTo>
                  <a:lnTo>
                    <a:pt x="732" y="129"/>
                  </a:lnTo>
                  <a:lnTo>
                    <a:pt x="736" y="127"/>
                  </a:lnTo>
                  <a:lnTo>
                    <a:pt x="739" y="126"/>
                  </a:lnTo>
                  <a:lnTo>
                    <a:pt x="741" y="126"/>
                  </a:lnTo>
                  <a:lnTo>
                    <a:pt x="743" y="127"/>
                  </a:lnTo>
                  <a:lnTo>
                    <a:pt x="747" y="127"/>
                  </a:lnTo>
                  <a:lnTo>
                    <a:pt x="749" y="127"/>
                  </a:lnTo>
                  <a:lnTo>
                    <a:pt x="753" y="127"/>
                  </a:lnTo>
                  <a:lnTo>
                    <a:pt x="755" y="125"/>
                  </a:lnTo>
                  <a:lnTo>
                    <a:pt x="758" y="122"/>
                  </a:lnTo>
                  <a:lnTo>
                    <a:pt x="760" y="120"/>
                  </a:lnTo>
                  <a:lnTo>
                    <a:pt x="760" y="119"/>
                  </a:lnTo>
                  <a:lnTo>
                    <a:pt x="762" y="117"/>
                  </a:lnTo>
                  <a:lnTo>
                    <a:pt x="759" y="116"/>
                  </a:lnTo>
                  <a:lnTo>
                    <a:pt x="756" y="115"/>
                  </a:lnTo>
                  <a:lnTo>
                    <a:pt x="753" y="115"/>
                  </a:lnTo>
                  <a:lnTo>
                    <a:pt x="747" y="116"/>
                  </a:lnTo>
                  <a:lnTo>
                    <a:pt x="743" y="117"/>
                  </a:lnTo>
                  <a:lnTo>
                    <a:pt x="741" y="117"/>
                  </a:lnTo>
                  <a:lnTo>
                    <a:pt x="739" y="116"/>
                  </a:lnTo>
                  <a:lnTo>
                    <a:pt x="736" y="117"/>
                  </a:lnTo>
                  <a:lnTo>
                    <a:pt x="733" y="118"/>
                  </a:lnTo>
                  <a:lnTo>
                    <a:pt x="730" y="118"/>
                  </a:lnTo>
                  <a:lnTo>
                    <a:pt x="728" y="119"/>
                  </a:lnTo>
                  <a:lnTo>
                    <a:pt x="726" y="119"/>
                  </a:lnTo>
                  <a:lnTo>
                    <a:pt x="725" y="122"/>
                  </a:lnTo>
                  <a:lnTo>
                    <a:pt x="724" y="125"/>
                  </a:lnTo>
                  <a:lnTo>
                    <a:pt x="726" y="125"/>
                  </a:lnTo>
                  <a:lnTo>
                    <a:pt x="726" y="125"/>
                  </a:lnTo>
                  <a:lnTo>
                    <a:pt x="724" y="126"/>
                  </a:lnTo>
                  <a:lnTo>
                    <a:pt x="721" y="125"/>
                  </a:lnTo>
                  <a:lnTo>
                    <a:pt x="719" y="124"/>
                  </a:lnTo>
                  <a:lnTo>
                    <a:pt x="720" y="120"/>
                  </a:lnTo>
                  <a:lnTo>
                    <a:pt x="720" y="119"/>
                  </a:lnTo>
                  <a:lnTo>
                    <a:pt x="72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5" name="Freeform 219">
              <a:extLst>
                <a:ext uri="{FF2B5EF4-FFF2-40B4-BE49-F238E27FC236}">
                  <a16:creationId xmlns:a16="http://schemas.microsoft.com/office/drawing/2014/main" id="{6D388317-1BB1-4E93-AE78-6A8351947549}"/>
                </a:ext>
              </a:extLst>
            </p:cNvPr>
            <p:cNvSpPr>
              <a:spLocks noEditPoints="1"/>
            </p:cNvSpPr>
            <p:nvPr/>
          </p:nvSpPr>
          <p:spPr bwMode="auto">
            <a:xfrm>
              <a:off x="2197101" y="2528888"/>
              <a:ext cx="2441575" cy="1749425"/>
            </a:xfrm>
            <a:custGeom>
              <a:avLst/>
              <a:gdLst>
                <a:gd name="T0" fmla="*/ 1511 w 1538"/>
                <a:gd name="T1" fmla="*/ 384 h 1102"/>
                <a:gd name="T2" fmla="*/ 1448 w 1538"/>
                <a:gd name="T3" fmla="*/ 324 h 1102"/>
                <a:gd name="T4" fmla="*/ 1401 w 1538"/>
                <a:gd name="T5" fmla="*/ 296 h 1102"/>
                <a:gd name="T6" fmla="*/ 1350 w 1538"/>
                <a:gd name="T7" fmla="*/ 256 h 1102"/>
                <a:gd name="T8" fmla="*/ 1239 w 1538"/>
                <a:gd name="T9" fmla="*/ 280 h 1102"/>
                <a:gd name="T10" fmla="*/ 1191 w 1538"/>
                <a:gd name="T11" fmla="*/ 427 h 1102"/>
                <a:gd name="T12" fmla="*/ 1019 w 1538"/>
                <a:gd name="T13" fmla="*/ 298 h 1102"/>
                <a:gd name="T14" fmla="*/ 1029 w 1538"/>
                <a:gd name="T15" fmla="*/ 193 h 1102"/>
                <a:gd name="T16" fmla="*/ 1095 w 1538"/>
                <a:gd name="T17" fmla="*/ 159 h 1102"/>
                <a:gd name="T18" fmla="*/ 1187 w 1538"/>
                <a:gd name="T19" fmla="*/ 114 h 1102"/>
                <a:gd name="T20" fmla="*/ 1138 w 1538"/>
                <a:gd name="T21" fmla="*/ 74 h 1102"/>
                <a:gd name="T22" fmla="*/ 1052 w 1538"/>
                <a:gd name="T23" fmla="*/ 62 h 1102"/>
                <a:gd name="T24" fmla="*/ 979 w 1538"/>
                <a:gd name="T25" fmla="*/ 42 h 1102"/>
                <a:gd name="T26" fmla="*/ 984 w 1538"/>
                <a:gd name="T27" fmla="*/ 116 h 1102"/>
                <a:gd name="T28" fmla="*/ 842 w 1538"/>
                <a:gd name="T29" fmla="*/ 79 h 1102"/>
                <a:gd name="T30" fmla="*/ 799 w 1538"/>
                <a:gd name="T31" fmla="*/ 106 h 1102"/>
                <a:gd name="T32" fmla="*/ 589 w 1538"/>
                <a:gd name="T33" fmla="*/ 50 h 1102"/>
                <a:gd name="T34" fmla="*/ 481 w 1538"/>
                <a:gd name="T35" fmla="*/ 72 h 1102"/>
                <a:gd name="T36" fmla="*/ 442 w 1538"/>
                <a:gd name="T37" fmla="*/ 77 h 1102"/>
                <a:gd name="T38" fmla="*/ 276 w 1538"/>
                <a:gd name="T39" fmla="*/ 45 h 1102"/>
                <a:gd name="T40" fmla="*/ 106 w 1538"/>
                <a:gd name="T41" fmla="*/ 39 h 1102"/>
                <a:gd name="T42" fmla="*/ 82 w 1538"/>
                <a:gd name="T43" fmla="*/ 130 h 1102"/>
                <a:gd name="T44" fmla="*/ 67 w 1538"/>
                <a:gd name="T45" fmla="*/ 181 h 1102"/>
                <a:gd name="T46" fmla="*/ 45 w 1538"/>
                <a:gd name="T47" fmla="*/ 241 h 1102"/>
                <a:gd name="T48" fmla="*/ 100 w 1538"/>
                <a:gd name="T49" fmla="*/ 296 h 1102"/>
                <a:gd name="T50" fmla="*/ 65 w 1538"/>
                <a:gd name="T51" fmla="*/ 370 h 1102"/>
                <a:gd name="T52" fmla="*/ 200 w 1538"/>
                <a:gd name="T53" fmla="*/ 297 h 1102"/>
                <a:gd name="T54" fmla="*/ 250 w 1538"/>
                <a:gd name="T55" fmla="*/ 279 h 1102"/>
                <a:gd name="T56" fmla="*/ 347 w 1538"/>
                <a:gd name="T57" fmla="*/ 271 h 1102"/>
                <a:gd name="T58" fmla="*/ 445 w 1538"/>
                <a:gd name="T59" fmla="*/ 289 h 1102"/>
                <a:gd name="T60" fmla="*/ 511 w 1538"/>
                <a:gd name="T61" fmla="*/ 376 h 1102"/>
                <a:gd name="T62" fmla="*/ 548 w 1538"/>
                <a:gd name="T63" fmla="*/ 422 h 1102"/>
                <a:gd name="T64" fmla="*/ 591 w 1538"/>
                <a:gd name="T65" fmla="*/ 448 h 1102"/>
                <a:gd name="T66" fmla="*/ 596 w 1538"/>
                <a:gd name="T67" fmla="*/ 493 h 1102"/>
                <a:gd name="T68" fmla="*/ 626 w 1538"/>
                <a:gd name="T69" fmla="*/ 672 h 1102"/>
                <a:gd name="T70" fmla="*/ 734 w 1538"/>
                <a:gd name="T71" fmla="*/ 821 h 1102"/>
                <a:gd name="T72" fmla="*/ 768 w 1538"/>
                <a:gd name="T73" fmla="*/ 835 h 1102"/>
                <a:gd name="T74" fmla="*/ 803 w 1538"/>
                <a:gd name="T75" fmla="*/ 852 h 1102"/>
                <a:gd name="T76" fmla="*/ 1017 w 1538"/>
                <a:gd name="T77" fmla="*/ 994 h 1102"/>
                <a:gd name="T78" fmla="*/ 1161 w 1538"/>
                <a:gd name="T79" fmla="*/ 1094 h 1102"/>
                <a:gd name="T80" fmla="*/ 1120 w 1538"/>
                <a:gd name="T81" fmla="*/ 994 h 1102"/>
                <a:gd name="T82" fmla="*/ 1040 w 1538"/>
                <a:gd name="T83" fmla="*/ 954 h 1102"/>
                <a:gd name="T84" fmla="*/ 964 w 1538"/>
                <a:gd name="T85" fmla="*/ 828 h 1102"/>
                <a:gd name="T86" fmla="*/ 1082 w 1538"/>
                <a:gd name="T87" fmla="*/ 802 h 1102"/>
                <a:gd name="T88" fmla="*/ 1168 w 1538"/>
                <a:gd name="T89" fmla="*/ 803 h 1102"/>
                <a:gd name="T90" fmla="*/ 1205 w 1538"/>
                <a:gd name="T91" fmla="*/ 750 h 1102"/>
                <a:gd name="T92" fmla="*/ 1251 w 1538"/>
                <a:gd name="T93" fmla="*/ 675 h 1102"/>
                <a:gd name="T94" fmla="*/ 1272 w 1538"/>
                <a:gd name="T95" fmla="*/ 656 h 1102"/>
                <a:gd name="T96" fmla="*/ 1339 w 1538"/>
                <a:gd name="T97" fmla="*/ 573 h 1102"/>
                <a:gd name="T98" fmla="*/ 1397 w 1538"/>
                <a:gd name="T99" fmla="*/ 559 h 1102"/>
                <a:gd name="T100" fmla="*/ 1402 w 1538"/>
                <a:gd name="T101" fmla="*/ 507 h 1102"/>
                <a:gd name="T102" fmla="*/ 1379 w 1538"/>
                <a:gd name="T103" fmla="*/ 475 h 1102"/>
                <a:gd name="T104" fmla="*/ 665 w 1538"/>
                <a:gd name="T105" fmla="*/ 160 h 1102"/>
                <a:gd name="T106" fmla="*/ 590 w 1538"/>
                <a:gd name="T107" fmla="*/ 139 h 1102"/>
                <a:gd name="T108" fmla="*/ 797 w 1538"/>
                <a:gd name="T109" fmla="*/ 217 h 1102"/>
                <a:gd name="T110" fmla="*/ 722 w 1538"/>
                <a:gd name="T111" fmla="*/ 219 h 1102"/>
                <a:gd name="T112" fmla="*/ 945 w 1538"/>
                <a:gd name="T113" fmla="*/ 397 h 1102"/>
                <a:gd name="T114" fmla="*/ 1129 w 1538"/>
                <a:gd name="T115" fmla="*/ 554 h 1102"/>
                <a:gd name="T116" fmla="*/ 1128 w 1538"/>
                <a:gd name="T117" fmla="*/ 534 h 1102"/>
                <a:gd name="T118" fmla="*/ 1076 w 1538"/>
                <a:gd name="T119" fmla="*/ 498 h 1102"/>
                <a:gd name="T120" fmla="*/ 1206 w 1538"/>
                <a:gd name="T121" fmla="*/ 552 h 1102"/>
                <a:gd name="T122" fmla="*/ 1161 w 1538"/>
                <a:gd name="T123" fmla="*/ 601 h 1102"/>
                <a:gd name="T124" fmla="*/ 1224 w 1538"/>
                <a:gd name="T125" fmla="*/ 57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8" h="1102">
                  <a:moveTo>
                    <a:pt x="1531" y="421"/>
                  </a:moveTo>
                  <a:lnTo>
                    <a:pt x="1537" y="422"/>
                  </a:lnTo>
                  <a:lnTo>
                    <a:pt x="1536" y="419"/>
                  </a:lnTo>
                  <a:lnTo>
                    <a:pt x="1533" y="418"/>
                  </a:lnTo>
                  <a:lnTo>
                    <a:pt x="1529" y="418"/>
                  </a:lnTo>
                  <a:lnTo>
                    <a:pt x="1527" y="417"/>
                  </a:lnTo>
                  <a:lnTo>
                    <a:pt x="1530" y="418"/>
                  </a:lnTo>
                  <a:lnTo>
                    <a:pt x="1534" y="416"/>
                  </a:lnTo>
                  <a:lnTo>
                    <a:pt x="1536" y="416"/>
                  </a:lnTo>
                  <a:lnTo>
                    <a:pt x="1534" y="414"/>
                  </a:lnTo>
                  <a:lnTo>
                    <a:pt x="1536" y="414"/>
                  </a:lnTo>
                  <a:lnTo>
                    <a:pt x="1535" y="410"/>
                  </a:lnTo>
                  <a:lnTo>
                    <a:pt x="1533" y="409"/>
                  </a:lnTo>
                  <a:lnTo>
                    <a:pt x="1535" y="409"/>
                  </a:lnTo>
                  <a:lnTo>
                    <a:pt x="1537" y="406"/>
                  </a:lnTo>
                  <a:lnTo>
                    <a:pt x="1536" y="404"/>
                  </a:lnTo>
                  <a:lnTo>
                    <a:pt x="1530" y="399"/>
                  </a:lnTo>
                  <a:lnTo>
                    <a:pt x="1533" y="399"/>
                  </a:lnTo>
                  <a:lnTo>
                    <a:pt x="1530" y="399"/>
                  </a:lnTo>
                  <a:lnTo>
                    <a:pt x="1525" y="397"/>
                  </a:lnTo>
                  <a:lnTo>
                    <a:pt x="1528" y="396"/>
                  </a:lnTo>
                  <a:lnTo>
                    <a:pt x="1525" y="397"/>
                  </a:lnTo>
                  <a:lnTo>
                    <a:pt x="1522" y="397"/>
                  </a:lnTo>
                  <a:lnTo>
                    <a:pt x="1519" y="397"/>
                  </a:lnTo>
                  <a:lnTo>
                    <a:pt x="1518" y="400"/>
                  </a:lnTo>
                  <a:lnTo>
                    <a:pt x="1516" y="401"/>
                  </a:lnTo>
                  <a:lnTo>
                    <a:pt x="1514" y="399"/>
                  </a:lnTo>
                  <a:lnTo>
                    <a:pt x="1514" y="398"/>
                  </a:lnTo>
                  <a:lnTo>
                    <a:pt x="1517" y="397"/>
                  </a:lnTo>
                  <a:lnTo>
                    <a:pt x="1518" y="393"/>
                  </a:lnTo>
                  <a:lnTo>
                    <a:pt x="1514" y="389"/>
                  </a:lnTo>
                  <a:lnTo>
                    <a:pt x="1509" y="388"/>
                  </a:lnTo>
                  <a:lnTo>
                    <a:pt x="1507" y="387"/>
                  </a:lnTo>
                  <a:lnTo>
                    <a:pt x="1504" y="387"/>
                  </a:lnTo>
                  <a:lnTo>
                    <a:pt x="1501" y="388"/>
                  </a:lnTo>
                  <a:lnTo>
                    <a:pt x="1504" y="389"/>
                  </a:lnTo>
                  <a:lnTo>
                    <a:pt x="1507" y="389"/>
                  </a:lnTo>
                  <a:lnTo>
                    <a:pt x="1504" y="390"/>
                  </a:lnTo>
                  <a:lnTo>
                    <a:pt x="1496" y="392"/>
                  </a:lnTo>
                  <a:lnTo>
                    <a:pt x="1493" y="395"/>
                  </a:lnTo>
                  <a:lnTo>
                    <a:pt x="1492" y="397"/>
                  </a:lnTo>
                  <a:lnTo>
                    <a:pt x="1490" y="398"/>
                  </a:lnTo>
                  <a:lnTo>
                    <a:pt x="1484" y="400"/>
                  </a:lnTo>
                  <a:lnTo>
                    <a:pt x="1480" y="400"/>
                  </a:lnTo>
                  <a:lnTo>
                    <a:pt x="1480" y="401"/>
                  </a:lnTo>
                  <a:lnTo>
                    <a:pt x="1476" y="405"/>
                  </a:lnTo>
                  <a:lnTo>
                    <a:pt x="1474" y="405"/>
                  </a:lnTo>
                  <a:lnTo>
                    <a:pt x="1476" y="405"/>
                  </a:lnTo>
                  <a:lnTo>
                    <a:pt x="1477" y="401"/>
                  </a:lnTo>
                  <a:lnTo>
                    <a:pt x="1475" y="399"/>
                  </a:lnTo>
                  <a:lnTo>
                    <a:pt x="1471" y="397"/>
                  </a:lnTo>
                  <a:lnTo>
                    <a:pt x="1466" y="397"/>
                  </a:lnTo>
                  <a:lnTo>
                    <a:pt x="1467" y="395"/>
                  </a:lnTo>
                  <a:lnTo>
                    <a:pt x="1470" y="397"/>
                  </a:lnTo>
                  <a:lnTo>
                    <a:pt x="1473" y="397"/>
                  </a:lnTo>
                  <a:lnTo>
                    <a:pt x="1475" y="399"/>
                  </a:lnTo>
                  <a:lnTo>
                    <a:pt x="1478" y="400"/>
                  </a:lnTo>
                  <a:lnTo>
                    <a:pt x="1478" y="397"/>
                  </a:lnTo>
                  <a:lnTo>
                    <a:pt x="1479" y="396"/>
                  </a:lnTo>
                  <a:lnTo>
                    <a:pt x="1487" y="395"/>
                  </a:lnTo>
                  <a:lnTo>
                    <a:pt x="1495" y="390"/>
                  </a:lnTo>
                  <a:lnTo>
                    <a:pt x="1499" y="390"/>
                  </a:lnTo>
                  <a:lnTo>
                    <a:pt x="1501" y="388"/>
                  </a:lnTo>
                  <a:lnTo>
                    <a:pt x="1490" y="391"/>
                  </a:lnTo>
                  <a:lnTo>
                    <a:pt x="1486" y="391"/>
                  </a:lnTo>
                  <a:lnTo>
                    <a:pt x="1486" y="390"/>
                  </a:lnTo>
                  <a:lnTo>
                    <a:pt x="1490" y="390"/>
                  </a:lnTo>
                  <a:lnTo>
                    <a:pt x="1494" y="389"/>
                  </a:lnTo>
                  <a:lnTo>
                    <a:pt x="1497" y="388"/>
                  </a:lnTo>
                  <a:lnTo>
                    <a:pt x="1500" y="387"/>
                  </a:lnTo>
                  <a:lnTo>
                    <a:pt x="1503" y="387"/>
                  </a:lnTo>
                  <a:lnTo>
                    <a:pt x="1505" y="384"/>
                  </a:lnTo>
                  <a:lnTo>
                    <a:pt x="1511" y="384"/>
                  </a:lnTo>
                  <a:lnTo>
                    <a:pt x="1513" y="382"/>
                  </a:lnTo>
                  <a:lnTo>
                    <a:pt x="1511" y="383"/>
                  </a:lnTo>
                  <a:lnTo>
                    <a:pt x="1512" y="382"/>
                  </a:lnTo>
                  <a:lnTo>
                    <a:pt x="1514" y="380"/>
                  </a:lnTo>
                  <a:lnTo>
                    <a:pt x="1507" y="378"/>
                  </a:lnTo>
                  <a:lnTo>
                    <a:pt x="1504" y="378"/>
                  </a:lnTo>
                  <a:lnTo>
                    <a:pt x="1501" y="376"/>
                  </a:lnTo>
                  <a:lnTo>
                    <a:pt x="1496" y="375"/>
                  </a:lnTo>
                  <a:lnTo>
                    <a:pt x="1492" y="371"/>
                  </a:lnTo>
                  <a:lnTo>
                    <a:pt x="1490" y="371"/>
                  </a:lnTo>
                  <a:lnTo>
                    <a:pt x="1491" y="368"/>
                  </a:lnTo>
                  <a:lnTo>
                    <a:pt x="1487" y="371"/>
                  </a:lnTo>
                  <a:lnTo>
                    <a:pt x="1482" y="374"/>
                  </a:lnTo>
                  <a:lnTo>
                    <a:pt x="1479" y="378"/>
                  </a:lnTo>
                  <a:lnTo>
                    <a:pt x="1482" y="374"/>
                  </a:lnTo>
                  <a:lnTo>
                    <a:pt x="1484" y="372"/>
                  </a:lnTo>
                  <a:lnTo>
                    <a:pt x="1485" y="370"/>
                  </a:lnTo>
                  <a:lnTo>
                    <a:pt x="1482" y="368"/>
                  </a:lnTo>
                  <a:lnTo>
                    <a:pt x="1482" y="366"/>
                  </a:lnTo>
                  <a:lnTo>
                    <a:pt x="1479" y="367"/>
                  </a:lnTo>
                  <a:lnTo>
                    <a:pt x="1477" y="370"/>
                  </a:lnTo>
                  <a:lnTo>
                    <a:pt x="1475" y="372"/>
                  </a:lnTo>
                  <a:lnTo>
                    <a:pt x="1477" y="371"/>
                  </a:lnTo>
                  <a:lnTo>
                    <a:pt x="1478" y="367"/>
                  </a:lnTo>
                  <a:lnTo>
                    <a:pt x="1475" y="368"/>
                  </a:lnTo>
                  <a:lnTo>
                    <a:pt x="1469" y="372"/>
                  </a:lnTo>
                  <a:lnTo>
                    <a:pt x="1475" y="363"/>
                  </a:lnTo>
                  <a:lnTo>
                    <a:pt x="1473" y="365"/>
                  </a:lnTo>
                  <a:lnTo>
                    <a:pt x="1473" y="363"/>
                  </a:lnTo>
                  <a:lnTo>
                    <a:pt x="1473" y="361"/>
                  </a:lnTo>
                  <a:lnTo>
                    <a:pt x="1475" y="357"/>
                  </a:lnTo>
                  <a:lnTo>
                    <a:pt x="1471" y="358"/>
                  </a:lnTo>
                  <a:lnTo>
                    <a:pt x="1470" y="362"/>
                  </a:lnTo>
                  <a:lnTo>
                    <a:pt x="1469" y="358"/>
                  </a:lnTo>
                  <a:lnTo>
                    <a:pt x="1466" y="358"/>
                  </a:lnTo>
                  <a:lnTo>
                    <a:pt x="1467" y="356"/>
                  </a:lnTo>
                  <a:lnTo>
                    <a:pt x="1465" y="356"/>
                  </a:lnTo>
                  <a:lnTo>
                    <a:pt x="1462" y="354"/>
                  </a:lnTo>
                  <a:lnTo>
                    <a:pt x="1459" y="353"/>
                  </a:lnTo>
                  <a:lnTo>
                    <a:pt x="1462" y="353"/>
                  </a:lnTo>
                  <a:lnTo>
                    <a:pt x="1459" y="353"/>
                  </a:lnTo>
                  <a:lnTo>
                    <a:pt x="1458" y="349"/>
                  </a:lnTo>
                  <a:lnTo>
                    <a:pt x="1454" y="349"/>
                  </a:lnTo>
                  <a:lnTo>
                    <a:pt x="1451" y="347"/>
                  </a:lnTo>
                  <a:lnTo>
                    <a:pt x="1454" y="348"/>
                  </a:lnTo>
                  <a:lnTo>
                    <a:pt x="1457" y="347"/>
                  </a:lnTo>
                  <a:lnTo>
                    <a:pt x="1451" y="344"/>
                  </a:lnTo>
                  <a:lnTo>
                    <a:pt x="1454" y="342"/>
                  </a:lnTo>
                  <a:lnTo>
                    <a:pt x="1449" y="341"/>
                  </a:lnTo>
                  <a:lnTo>
                    <a:pt x="1452" y="341"/>
                  </a:lnTo>
                  <a:lnTo>
                    <a:pt x="1448" y="340"/>
                  </a:lnTo>
                  <a:lnTo>
                    <a:pt x="1447" y="339"/>
                  </a:lnTo>
                  <a:lnTo>
                    <a:pt x="1445" y="338"/>
                  </a:lnTo>
                  <a:lnTo>
                    <a:pt x="1447" y="338"/>
                  </a:lnTo>
                  <a:lnTo>
                    <a:pt x="1445" y="337"/>
                  </a:lnTo>
                  <a:lnTo>
                    <a:pt x="1451" y="337"/>
                  </a:lnTo>
                  <a:lnTo>
                    <a:pt x="1448" y="337"/>
                  </a:lnTo>
                  <a:lnTo>
                    <a:pt x="1447" y="338"/>
                  </a:lnTo>
                  <a:lnTo>
                    <a:pt x="1447" y="339"/>
                  </a:lnTo>
                  <a:lnTo>
                    <a:pt x="1453" y="340"/>
                  </a:lnTo>
                  <a:lnTo>
                    <a:pt x="1456" y="340"/>
                  </a:lnTo>
                  <a:lnTo>
                    <a:pt x="1453" y="338"/>
                  </a:lnTo>
                  <a:lnTo>
                    <a:pt x="1457" y="337"/>
                  </a:lnTo>
                  <a:lnTo>
                    <a:pt x="1458" y="335"/>
                  </a:lnTo>
                  <a:lnTo>
                    <a:pt x="1460" y="335"/>
                  </a:lnTo>
                  <a:lnTo>
                    <a:pt x="1460" y="333"/>
                  </a:lnTo>
                  <a:lnTo>
                    <a:pt x="1459" y="331"/>
                  </a:lnTo>
                  <a:lnTo>
                    <a:pt x="1453" y="328"/>
                  </a:lnTo>
                  <a:lnTo>
                    <a:pt x="1453" y="325"/>
                  </a:lnTo>
                  <a:lnTo>
                    <a:pt x="1450" y="324"/>
                  </a:lnTo>
                  <a:lnTo>
                    <a:pt x="1448" y="325"/>
                  </a:lnTo>
                  <a:lnTo>
                    <a:pt x="1444" y="324"/>
                  </a:lnTo>
                  <a:lnTo>
                    <a:pt x="1448" y="324"/>
                  </a:lnTo>
                  <a:lnTo>
                    <a:pt x="1450" y="323"/>
                  </a:lnTo>
                  <a:lnTo>
                    <a:pt x="1453" y="321"/>
                  </a:lnTo>
                  <a:lnTo>
                    <a:pt x="1450" y="319"/>
                  </a:lnTo>
                  <a:lnTo>
                    <a:pt x="1449" y="315"/>
                  </a:lnTo>
                  <a:lnTo>
                    <a:pt x="1445" y="316"/>
                  </a:lnTo>
                  <a:lnTo>
                    <a:pt x="1444" y="314"/>
                  </a:lnTo>
                  <a:lnTo>
                    <a:pt x="1448" y="313"/>
                  </a:lnTo>
                  <a:lnTo>
                    <a:pt x="1444" y="311"/>
                  </a:lnTo>
                  <a:lnTo>
                    <a:pt x="1437" y="313"/>
                  </a:lnTo>
                  <a:lnTo>
                    <a:pt x="1435" y="313"/>
                  </a:lnTo>
                  <a:lnTo>
                    <a:pt x="1437" y="311"/>
                  </a:lnTo>
                  <a:lnTo>
                    <a:pt x="1440" y="311"/>
                  </a:lnTo>
                  <a:lnTo>
                    <a:pt x="1443" y="310"/>
                  </a:lnTo>
                  <a:lnTo>
                    <a:pt x="1441" y="308"/>
                  </a:lnTo>
                  <a:lnTo>
                    <a:pt x="1443" y="307"/>
                  </a:lnTo>
                  <a:lnTo>
                    <a:pt x="1442" y="304"/>
                  </a:lnTo>
                  <a:lnTo>
                    <a:pt x="1439" y="305"/>
                  </a:lnTo>
                  <a:lnTo>
                    <a:pt x="1436" y="305"/>
                  </a:lnTo>
                  <a:lnTo>
                    <a:pt x="1434" y="305"/>
                  </a:lnTo>
                  <a:lnTo>
                    <a:pt x="1431" y="307"/>
                  </a:lnTo>
                  <a:lnTo>
                    <a:pt x="1433" y="304"/>
                  </a:lnTo>
                  <a:lnTo>
                    <a:pt x="1435" y="304"/>
                  </a:lnTo>
                  <a:lnTo>
                    <a:pt x="1439" y="303"/>
                  </a:lnTo>
                  <a:lnTo>
                    <a:pt x="1437" y="301"/>
                  </a:lnTo>
                  <a:lnTo>
                    <a:pt x="1439" y="297"/>
                  </a:lnTo>
                  <a:lnTo>
                    <a:pt x="1435" y="297"/>
                  </a:lnTo>
                  <a:lnTo>
                    <a:pt x="1434" y="295"/>
                  </a:lnTo>
                  <a:lnTo>
                    <a:pt x="1434" y="293"/>
                  </a:lnTo>
                  <a:lnTo>
                    <a:pt x="1430" y="294"/>
                  </a:lnTo>
                  <a:lnTo>
                    <a:pt x="1424" y="293"/>
                  </a:lnTo>
                  <a:lnTo>
                    <a:pt x="1430" y="293"/>
                  </a:lnTo>
                  <a:lnTo>
                    <a:pt x="1433" y="291"/>
                  </a:lnTo>
                  <a:lnTo>
                    <a:pt x="1432" y="288"/>
                  </a:lnTo>
                  <a:lnTo>
                    <a:pt x="1430" y="289"/>
                  </a:lnTo>
                  <a:lnTo>
                    <a:pt x="1430" y="287"/>
                  </a:lnTo>
                  <a:lnTo>
                    <a:pt x="1427" y="287"/>
                  </a:lnTo>
                  <a:lnTo>
                    <a:pt x="1425" y="286"/>
                  </a:lnTo>
                  <a:lnTo>
                    <a:pt x="1427" y="285"/>
                  </a:lnTo>
                  <a:lnTo>
                    <a:pt x="1425" y="281"/>
                  </a:lnTo>
                  <a:lnTo>
                    <a:pt x="1423" y="284"/>
                  </a:lnTo>
                  <a:lnTo>
                    <a:pt x="1424" y="280"/>
                  </a:lnTo>
                  <a:lnTo>
                    <a:pt x="1420" y="279"/>
                  </a:lnTo>
                  <a:lnTo>
                    <a:pt x="1422" y="277"/>
                  </a:lnTo>
                  <a:lnTo>
                    <a:pt x="1422" y="273"/>
                  </a:lnTo>
                  <a:lnTo>
                    <a:pt x="1417" y="273"/>
                  </a:lnTo>
                  <a:lnTo>
                    <a:pt x="1417" y="272"/>
                  </a:lnTo>
                  <a:lnTo>
                    <a:pt x="1414" y="273"/>
                  </a:lnTo>
                  <a:lnTo>
                    <a:pt x="1413" y="273"/>
                  </a:lnTo>
                  <a:lnTo>
                    <a:pt x="1418" y="271"/>
                  </a:lnTo>
                  <a:lnTo>
                    <a:pt x="1417" y="269"/>
                  </a:lnTo>
                  <a:lnTo>
                    <a:pt x="1415" y="269"/>
                  </a:lnTo>
                  <a:lnTo>
                    <a:pt x="1417" y="268"/>
                  </a:lnTo>
                  <a:lnTo>
                    <a:pt x="1415" y="268"/>
                  </a:lnTo>
                  <a:lnTo>
                    <a:pt x="1413" y="269"/>
                  </a:lnTo>
                  <a:lnTo>
                    <a:pt x="1415" y="271"/>
                  </a:lnTo>
                  <a:lnTo>
                    <a:pt x="1413" y="273"/>
                  </a:lnTo>
                  <a:lnTo>
                    <a:pt x="1409" y="273"/>
                  </a:lnTo>
                  <a:lnTo>
                    <a:pt x="1408" y="278"/>
                  </a:lnTo>
                  <a:lnTo>
                    <a:pt x="1410" y="279"/>
                  </a:lnTo>
                  <a:lnTo>
                    <a:pt x="1406" y="278"/>
                  </a:lnTo>
                  <a:lnTo>
                    <a:pt x="1403" y="280"/>
                  </a:lnTo>
                  <a:lnTo>
                    <a:pt x="1405" y="282"/>
                  </a:lnTo>
                  <a:lnTo>
                    <a:pt x="1407" y="285"/>
                  </a:lnTo>
                  <a:lnTo>
                    <a:pt x="1408" y="285"/>
                  </a:lnTo>
                  <a:lnTo>
                    <a:pt x="1410" y="287"/>
                  </a:lnTo>
                  <a:lnTo>
                    <a:pt x="1407" y="285"/>
                  </a:lnTo>
                  <a:lnTo>
                    <a:pt x="1405" y="286"/>
                  </a:lnTo>
                  <a:lnTo>
                    <a:pt x="1403" y="289"/>
                  </a:lnTo>
                  <a:lnTo>
                    <a:pt x="1400" y="290"/>
                  </a:lnTo>
                  <a:lnTo>
                    <a:pt x="1403" y="293"/>
                  </a:lnTo>
                  <a:lnTo>
                    <a:pt x="1406" y="294"/>
                  </a:lnTo>
                  <a:lnTo>
                    <a:pt x="1403" y="293"/>
                  </a:lnTo>
                  <a:lnTo>
                    <a:pt x="1401" y="296"/>
                  </a:lnTo>
                  <a:lnTo>
                    <a:pt x="1399" y="295"/>
                  </a:lnTo>
                  <a:lnTo>
                    <a:pt x="1399" y="297"/>
                  </a:lnTo>
                  <a:lnTo>
                    <a:pt x="1399" y="297"/>
                  </a:lnTo>
                  <a:lnTo>
                    <a:pt x="1397" y="297"/>
                  </a:lnTo>
                  <a:lnTo>
                    <a:pt x="1397" y="299"/>
                  </a:lnTo>
                  <a:lnTo>
                    <a:pt x="1399" y="303"/>
                  </a:lnTo>
                  <a:lnTo>
                    <a:pt x="1398" y="305"/>
                  </a:lnTo>
                  <a:lnTo>
                    <a:pt x="1396" y="307"/>
                  </a:lnTo>
                  <a:lnTo>
                    <a:pt x="1397" y="306"/>
                  </a:lnTo>
                  <a:lnTo>
                    <a:pt x="1397" y="303"/>
                  </a:lnTo>
                  <a:lnTo>
                    <a:pt x="1396" y="301"/>
                  </a:lnTo>
                  <a:lnTo>
                    <a:pt x="1393" y="298"/>
                  </a:lnTo>
                  <a:lnTo>
                    <a:pt x="1390" y="299"/>
                  </a:lnTo>
                  <a:lnTo>
                    <a:pt x="1388" y="304"/>
                  </a:lnTo>
                  <a:lnTo>
                    <a:pt x="1383" y="305"/>
                  </a:lnTo>
                  <a:lnTo>
                    <a:pt x="1381" y="307"/>
                  </a:lnTo>
                  <a:lnTo>
                    <a:pt x="1375" y="310"/>
                  </a:lnTo>
                  <a:lnTo>
                    <a:pt x="1373" y="315"/>
                  </a:lnTo>
                  <a:lnTo>
                    <a:pt x="1373" y="315"/>
                  </a:lnTo>
                  <a:lnTo>
                    <a:pt x="1374" y="310"/>
                  </a:lnTo>
                  <a:lnTo>
                    <a:pt x="1372" y="306"/>
                  </a:lnTo>
                  <a:lnTo>
                    <a:pt x="1372" y="310"/>
                  </a:lnTo>
                  <a:lnTo>
                    <a:pt x="1368" y="311"/>
                  </a:lnTo>
                  <a:lnTo>
                    <a:pt x="1372" y="308"/>
                  </a:lnTo>
                  <a:lnTo>
                    <a:pt x="1369" y="303"/>
                  </a:lnTo>
                  <a:lnTo>
                    <a:pt x="1367" y="305"/>
                  </a:lnTo>
                  <a:lnTo>
                    <a:pt x="1367" y="307"/>
                  </a:lnTo>
                  <a:lnTo>
                    <a:pt x="1364" y="313"/>
                  </a:lnTo>
                  <a:lnTo>
                    <a:pt x="1364" y="313"/>
                  </a:lnTo>
                  <a:lnTo>
                    <a:pt x="1362" y="314"/>
                  </a:lnTo>
                  <a:lnTo>
                    <a:pt x="1356" y="315"/>
                  </a:lnTo>
                  <a:lnTo>
                    <a:pt x="1351" y="319"/>
                  </a:lnTo>
                  <a:lnTo>
                    <a:pt x="1352" y="318"/>
                  </a:lnTo>
                  <a:lnTo>
                    <a:pt x="1355" y="315"/>
                  </a:lnTo>
                  <a:lnTo>
                    <a:pt x="1356" y="315"/>
                  </a:lnTo>
                  <a:lnTo>
                    <a:pt x="1364" y="313"/>
                  </a:lnTo>
                  <a:lnTo>
                    <a:pt x="1365" y="311"/>
                  </a:lnTo>
                  <a:lnTo>
                    <a:pt x="1366" y="305"/>
                  </a:lnTo>
                  <a:lnTo>
                    <a:pt x="1365" y="302"/>
                  </a:lnTo>
                  <a:lnTo>
                    <a:pt x="1364" y="299"/>
                  </a:lnTo>
                  <a:lnTo>
                    <a:pt x="1362" y="297"/>
                  </a:lnTo>
                  <a:lnTo>
                    <a:pt x="1359" y="296"/>
                  </a:lnTo>
                  <a:lnTo>
                    <a:pt x="1357" y="297"/>
                  </a:lnTo>
                  <a:lnTo>
                    <a:pt x="1354" y="296"/>
                  </a:lnTo>
                  <a:lnTo>
                    <a:pt x="1351" y="297"/>
                  </a:lnTo>
                  <a:lnTo>
                    <a:pt x="1346" y="301"/>
                  </a:lnTo>
                  <a:lnTo>
                    <a:pt x="1343" y="301"/>
                  </a:lnTo>
                  <a:lnTo>
                    <a:pt x="1341" y="299"/>
                  </a:lnTo>
                  <a:lnTo>
                    <a:pt x="1339" y="298"/>
                  </a:lnTo>
                  <a:lnTo>
                    <a:pt x="1339" y="298"/>
                  </a:lnTo>
                  <a:lnTo>
                    <a:pt x="1342" y="298"/>
                  </a:lnTo>
                  <a:lnTo>
                    <a:pt x="1345" y="296"/>
                  </a:lnTo>
                  <a:lnTo>
                    <a:pt x="1343" y="293"/>
                  </a:lnTo>
                  <a:lnTo>
                    <a:pt x="1347" y="296"/>
                  </a:lnTo>
                  <a:lnTo>
                    <a:pt x="1348" y="298"/>
                  </a:lnTo>
                  <a:lnTo>
                    <a:pt x="1349" y="296"/>
                  </a:lnTo>
                  <a:lnTo>
                    <a:pt x="1351" y="288"/>
                  </a:lnTo>
                  <a:lnTo>
                    <a:pt x="1347" y="286"/>
                  </a:lnTo>
                  <a:lnTo>
                    <a:pt x="1346" y="284"/>
                  </a:lnTo>
                  <a:lnTo>
                    <a:pt x="1348" y="281"/>
                  </a:lnTo>
                  <a:lnTo>
                    <a:pt x="1347" y="277"/>
                  </a:lnTo>
                  <a:lnTo>
                    <a:pt x="1345" y="274"/>
                  </a:lnTo>
                  <a:lnTo>
                    <a:pt x="1335" y="274"/>
                  </a:lnTo>
                  <a:lnTo>
                    <a:pt x="1328" y="272"/>
                  </a:lnTo>
                  <a:lnTo>
                    <a:pt x="1333" y="273"/>
                  </a:lnTo>
                  <a:lnTo>
                    <a:pt x="1346" y="273"/>
                  </a:lnTo>
                  <a:lnTo>
                    <a:pt x="1345" y="272"/>
                  </a:lnTo>
                  <a:lnTo>
                    <a:pt x="1347" y="272"/>
                  </a:lnTo>
                  <a:lnTo>
                    <a:pt x="1347" y="269"/>
                  </a:lnTo>
                  <a:lnTo>
                    <a:pt x="1346" y="267"/>
                  </a:lnTo>
                  <a:lnTo>
                    <a:pt x="1345" y="264"/>
                  </a:lnTo>
                  <a:lnTo>
                    <a:pt x="1348" y="259"/>
                  </a:lnTo>
                  <a:lnTo>
                    <a:pt x="1350" y="256"/>
                  </a:lnTo>
                  <a:lnTo>
                    <a:pt x="1349" y="253"/>
                  </a:lnTo>
                  <a:lnTo>
                    <a:pt x="1347" y="253"/>
                  </a:lnTo>
                  <a:lnTo>
                    <a:pt x="1345" y="255"/>
                  </a:lnTo>
                  <a:lnTo>
                    <a:pt x="1342" y="256"/>
                  </a:lnTo>
                  <a:lnTo>
                    <a:pt x="1339" y="252"/>
                  </a:lnTo>
                  <a:lnTo>
                    <a:pt x="1337" y="253"/>
                  </a:lnTo>
                  <a:lnTo>
                    <a:pt x="1333" y="253"/>
                  </a:lnTo>
                  <a:lnTo>
                    <a:pt x="1331" y="252"/>
                  </a:lnTo>
                  <a:lnTo>
                    <a:pt x="1329" y="251"/>
                  </a:lnTo>
                  <a:lnTo>
                    <a:pt x="1323" y="250"/>
                  </a:lnTo>
                  <a:lnTo>
                    <a:pt x="1321" y="248"/>
                  </a:lnTo>
                  <a:lnTo>
                    <a:pt x="1317" y="245"/>
                  </a:lnTo>
                  <a:lnTo>
                    <a:pt x="1321" y="245"/>
                  </a:lnTo>
                  <a:lnTo>
                    <a:pt x="1317" y="243"/>
                  </a:lnTo>
                  <a:lnTo>
                    <a:pt x="1317" y="242"/>
                  </a:lnTo>
                  <a:lnTo>
                    <a:pt x="1320" y="241"/>
                  </a:lnTo>
                  <a:lnTo>
                    <a:pt x="1317" y="239"/>
                  </a:lnTo>
                  <a:lnTo>
                    <a:pt x="1315" y="241"/>
                  </a:lnTo>
                  <a:lnTo>
                    <a:pt x="1312" y="241"/>
                  </a:lnTo>
                  <a:lnTo>
                    <a:pt x="1315" y="239"/>
                  </a:lnTo>
                  <a:lnTo>
                    <a:pt x="1312" y="238"/>
                  </a:lnTo>
                  <a:lnTo>
                    <a:pt x="1312" y="235"/>
                  </a:lnTo>
                  <a:lnTo>
                    <a:pt x="1306" y="234"/>
                  </a:lnTo>
                  <a:lnTo>
                    <a:pt x="1306" y="236"/>
                  </a:lnTo>
                  <a:lnTo>
                    <a:pt x="1304" y="236"/>
                  </a:lnTo>
                  <a:lnTo>
                    <a:pt x="1305" y="235"/>
                  </a:lnTo>
                  <a:lnTo>
                    <a:pt x="1306" y="231"/>
                  </a:lnTo>
                  <a:lnTo>
                    <a:pt x="1305" y="229"/>
                  </a:lnTo>
                  <a:lnTo>
                    <a:pt x="1302" y="229"/>
                  </a:lnTo>
                  <a:lnTo>
                    <a:pt x="1299" y="227"/>
                  </a:lnTo>
                  <a:lnTo>
                    <a:pt x="1296" y="225"/>
                  </a:lnTo>
                  <a:lnTo>
                    <a:pt x="1294" y="224"/>
                  </a:lnTo>
                  <a:lnTo>
                    <a:pt x="1291" y="222"/>
                  </a:lnTo>
                  <a:lnTo>
                    <a:pt x="1288" y="224"/>
                  </a:lnTo>
                  <a:lnTo>
                    <a:pt x="1286" y="225"/>
                  </a:lnTo>
                  <a:lnTo>
                    <a:pt x="1280" y="227"/>
                  </a:lnTo>
                  <a:lnTo>
                    <a:pt x="1278" y="227"/>
                  </a:lnTo>
                  <a:lnTo>
                    <a:pt x="1279" y="230"/>
                  </a:lnTo>
                  <a:lnTo>
                    <a:pt x="1273" y="227"/>
                  </a:lnTo>
                  <a:lnTo>
                    <a:pt x="1270" y="226"/>
                  </a:lnTo>
                  <a:lnTo>
                    <a:pt x="1268" y="226"/>
                  </a:lnTo>
                  <a:lnTo>
                    <a:pt x="1262" y="229"/>
                  </a:lnTo>
                  <a:lnTo>
                    <a:pt x="1262" y="228"/>
                  </a:lnTo>
                  <a:lnTo>
                    <a:pt x="1263" y="226"/>
                  </a:lnTo>
                  <a:lnTo>
                    <a:pt x="1261" y="225"/>
                  </a:lnTo>
                  <a:lnTo>
                    <a:pt x="1247" y="221"/>
                  </a:lnTo>
                  <a:lnTo>
                    <a:pt x="1241" y="220"/>
                  </a:lnTo>
                  <a:lnTo>
                    <a:pt x="1238" y="221"/>
                  </a:lnTo>
                  <a:lnTo>
                    <a:pt x="1234" y="224"/>
                  </a:lnTo>
                  <a:lnTo>
                    <a:pt x="1230" y="227"/>
                  </a:lnTo>
                  <a:lnTo>
                    <a:pt x="1230" y="231"/>
                  </a:lnTo>
                  <a:lnTo>
                    <a:pt x="1234" y="238"/>
                  </a:lnTo>
                  <a:lnTo>
                    <a:pt x="1236" y="239"/>
                  </a:lnTo>
                  <a:lnTo>
                    <a:pt x="1238" y="241"/>
                  </a:lnTo>
                  <a:lnTo>
                    <a:pt x="1238" y="244"/>
                  </a:lnTo>
                  <a:lnTo>
                    <a:pt x="1236" y="244"/>
                  </a:lnTo>
                  <a:lnTo>
                    <a:pt x="1236" y="246"/>
                  </a:lnTo>
                  <a:lnTo>
                    <a:pt x="1236" y="250"/>
                  </a:lnTo>
                  <a:lnTo>
                    <a:pt x="1235" y="252"/>
                  </a:lnTo>
                  <a:lnTo>
                    <a:pt x="1231" y="254"/>
                  </a:lnTo>
                  <a:lnTo>
                    <a:pt x="1231" y="258"/>
                  </a:lnTo>
                  <a:lnTo>
                    <a:pt x="1234" y="256"/>
                  </a:lnTo>
                  <a:lnTo>
                    <a:pt x="1234" y="259"/>
                  </a:lnTo>
                  <a:lnTo>
                    <a:pt x="1237" y="259"/>
                  </a:lnTo>
                  <a:lnTo>
                    <a:pt x="1236" y="262"/>
                  </a:lnTo>
                  <a:lnTo>
                    <a:pt x="1238" y="263"/>
                  </a:lnTo>
                  <a:lnTo>
                    <a:pt x="1236" y="265"/>
                  </a:lnTo>
                  <a:lnTo>
                    <a:pt x="1240" y="271"/>
                  </a:lnTo>
                  <a:lnTo>
                    <a:pt x="1238" y="272"/>
                  </a:lnTo>
                  <a:lnTo>
                    <a:pt x="1243" y="273"/>
                  </a:lnTo>
                  <a:lnTo>
                    <a:pt x="1240" y="276"/>
                  </a:lnTo>
                  <a:lnTo>
                    <a:pt x="1241" y="278"/>
                  </a:lnTo>
                  <a:lnTo>
                    <a:pt x="1239" y="280"/>
                  </a:lnTo>
                  <a:lnTo>
                    <a:pt x="1241" y="282"/>
                  </a:lnTo>
                  <a:lnTo>
                    <a:pt x="1239" y="280"/>
                  </a:lnTo>
                  <a:lnTo>
                    <a:pt x="1236" y="281"/>
                  </a:lnTo>
                  <a:lnTo>
                    <a:pt x="1235" y="284"/>
                  </a:lnTo>
                  <a:lnTo>
                    <a:pt x="1235" y="287"/>
                  </a:lnTo>
                  <a:lnTo>
                    <a:pt x="1234" y="288"/>
                  </a:lnTo>
                  <a:lnTo>
                    <a:pt x="1229" y="293"/>
                  </a:lnTo>
                  <a:lnTo>
                    <a:pt x="1228" y="296"/>
                  </a:lnTo>
                  <a:lnTo>
                    <a:pt x="1226" y="297"/>
                  </a:lnTo>
                  <a:lnTo>
                    <a:pt x="1226" y="299"/>
                  </a:lnTo>
                  <a:lnTo>
                    <a:pt x="1226" y="302"/>
                  </a:lnTo>
                  <a:lnTo>
                    <a:pt x="1231" y="305"/>
                  </a:lnTo>
                  <a:lnTo>
                    <a:pt x="1232" y="306"/>
                  </a:lnTo>
                  <a:lnTo>
                    <a:pt x="1238" y="308"/>
                  </a:lnTo>
                  <a:lnTo>
                    <a:pt x="1244" y="313"/>
                  </a:lnTo>
                  <a:lnTo>
                    <a:pt x="1249" y="321"/>
                  </a:lnTo>
                  <a:lnTo>
                    <a:pt x="1253" y="332"/>
                  </a:lnTo>
                  <a:lnTo>
                    <a:pt x="1253" y="345"/>
                  </a:lnTo>
                  <a:lnTo>
                    <a:pt x="1253" y="347"/>
                  </a:lnTo>
                  <a:lnTo>
                    <a:pt x="1251" y="353"/>
                  </a:lnTo>
                  <a:lnTo>
                    <a:pt x="1245" y="358"/>
                  </a:lnTo>
                  <a:lnTo>
                    <a:pt x="1244" y="361"/>
                  </a:lnTo>
                  <a:lnTo>
                    <a:pt x="1236" y="367"/>
                  </a:lnTo>
                  <a:lnTo>
                    <a:pt x="1230" y="370"/>
                  </a:lnTo>
                  <a:lnTo>
                    <a:pt x="1228" y="372"/>
                  </a:lnTo>
                  <a:lnTo>
                    <a:pt x="1224" y="372"/>
                  </a:lnTo>
                  <a:lnTo>
                    <a:pt x="1223" y="373"/>
                  </a:lnTo>
                  <a:lnTo>
                    <a:pt x="1218" y="375"/>
                  </a:lnTo>
                  <a:lnTo>
                    <a:pt x="1215" y="376"/>
                  </a:lnTo>
                  <a:lnTo>
                    <a:pt x="1212" y="378"/>
                  </a:lnTo>
                  <a:lnTo>
                    <a:pt x="1210" y="379"/>
                  </a:lnTo>
                  <a:lnTo>
                    <a:pt x="1212" y="382"/>
                  </a:lnTo>
                  <a:lnTo>
                    <a:pt x="1212" y="384"/>
                  </a:lnTo>
                  <a:lnTo>
                    <a:pt x="1214" y="387"/>
                  </a:lnTo>
                  <a:lnTo>
                    <a:pt x="1215" y="390"/>
                  </a:lnTo>
                  <a:lnTo>
                    <a:pt x="1219" y="390"/>
                  </a:lnTo>
                  <a:lnTo>
                    <a:pt x="1218" y="393"/>
                  </a:lnTo>
                  <a:lnTo>
                    <a:pt x="1220" y="395"/>
                  </a:lnTo>
                  <a:lnTo>
                    <a:pt x="1218" y="397"/>
                  </a:lnTo>
                  <a:lnTo>
                    <a:pt x="1220" y="405"/>
                  </a:lnTo>
                  <a:lnTo>
                    <a:pt x="1220" y="408"/>
                  </a:lnTo>
                  <a:lnTo>
                    <a:pt x="1221" y="410"/>
                  </a:lnTo>
                  <a:lnTo>
                    <a:pt x="1220" y="412"/>
                  </a:lnTo>
                  <a:lnTo>
                    <a:pt x="1221" y="415"/>
                  </a:lnTo>
                  <a:lnTo>
                    <a:pt x="1223" y="417"/>
                  </a:lnTo>
                  <a:lnTo>
                    <a:pt x="1224" y="418"/>
                  </a:lnTo>
                  <a:lnTo>
                    <a:pt x="1226" y="422"/>
                  </a:lnTo>
                  <a:lnTo>
                    <a:pt x="1227" y="424"/>
                  </a:lnTo>
                  <a:lnTo>
                    <a:pt x="1224" y="425"/>
                  </a:lnTo>
                  <a:lnTo>
                    <a:pt x="1219" y="433"/>
                  </a:lnTo>
                  <a:lnTo>
                    <a:pt x="1223" y="438"/>
                  </a:lnTo>
                  <a:lnTo>
                    <a:pt x="1220" y="441"/>
                  </a:lnTo>
                  <a:lnTo>
                    <a:pt x="1221" y="443"/>
                  </a:lnTo>
                  <a:lnTo>
                    <a:pt x="1220" y="443"/>
                  </a:lnTo>
                  <a:lnTo>
                    <a:pt x="1219" y="438"/>
                  </a:lnTo>
                  <a:lnTo>
                    <a:pt x="1213" y="435"/>
                  </a:lnTo>
                  <a:lnTo>
                    <a:pt x="1211" y="439"/>
                  </a:lnTo>
                  <a:lnTo>
                    <a:pt x="1211" y="439"/>
                  </a:lnTo>
                  <a:lnTo>
                    <a:pt x="1210" y="441"/>
                  </a:lnTo>
                  <a:lnTo>
                    <a:pt x="1209" y="444"/>
                  </a:lnTo>
                  <a:lnTo>
                    <a:pt x="1213" y="449"/>
                  </a:lnTo>
                  <a:lnTo>
                    <a:pt x="1214" y="451"/>
                  </a:lnTo>
                  <a:lnTo>
                    <a:pt x="1212" y="448"/>
                  </a:lnTo>
                  <a:lnTo>
                    <a:pt x="1205" y="442"/>
                  </a:lnTo>
                  <a:lnTo>
                    <a:pt x="1200" y="441"/>
                  </a:lnTo>
                  <a:lnTo>
                    <a:pt x="1196" y="443"/>
                  </a:lnTo>
                  <a:lnTo>
                    <a:pt x="1192" y="445"/>
                  </a:lnTo>
                  <a:lnTo>
                    <a:pt x="1196" y="441"/>
                  </a:lnTo>
                  <a:lnTo>
                    <a:pt x="1200" y="440"/>
                  </a:lnTo>
                  <a:lnTo>
                    <a:pt x="1198" y="438"/>
                  </a:lnTo>
                  <a:lnTo>
                    <a:pt x="1195" y="432"/>
                  </a:lnTo>
                  <a:lnTo>
                    <a:pt x="1193" y="430"/>
                  </a:lnTo>
                  <a:lnTo>
                    <a:pt x="1191" y="427"/>
                  </a:lnTo>
                  <a:lnTo>
                    <a:pt x="1187" y="427"/>
                  </a:lnTo>
                  <a:lnTo>
                    <a:pt x="1185" y="424"/>
                  </a:lnTo>
                  <a:lnTo>
                    <a:pt x="1181" y="424"/>
                  </a:lnTo>
                  <a:lnTo>
                    <a:pt x="1179" y="425"/>
                  </a:lnTo>
                  <a:lnTo>
                    <a:pt x="1179" y="424"/>
                  </a:lnTo>
                  <a:lnTo>
                    <a:pt x="1185" y="423"/>
                  </a:lnTo>
                  <a:lnTo>
                    <a:pt x="1184" y="419"/>
                  </a:lnTo>
                  <a:lnTo>
                    <a:pt x="1176" y="412"/>
                  </a:lnTo>
                  <a:lnTo>
                    <a:pt x="1174" y="410"/>
                  </a:lnTo>
                  <a:lnTo>
                    <a:pt x="1175" y="406"/>
                  </a:lnTo>
                  <a:lnTo>
                    <a:pt x="1176" y="404"/>
                  </a:lnTo>
                  <a:lnTo>
                    <a:pt x="1175" y="401"/>
                  </a:lnTo>
                  <a:lnTo>
                    <a:pt x="1175" y="398"/>
                  </a:lnTo>
                  <a:lnTo>
                    <a:pt x="1176" y="396"/>
                  </a:lnTo>
                  <a:lnTo>
                    <a:pt x="1176" y="392"/>
                  </a:lnTo>
                  <a:lnTo>
                    <a:pt x="1174" y="390"/>
                  </a:lnTo>
                  <a:lnTo>
                    <a:pt x="1172" y="387"/>
                  </a:lnTo>
                  <a:lnTo>
                    <a:pt x="1172" y="384"/>
                  </a:lnTo>
                  <a:lnTo>
                    <a:pt x="1175" y="376"/>
                  </a:lnTo>
                  <a:lnTo>
                    <a:pt x="1174" y="370"/>
                  </a:lnTo>
                  <a:lnTo>
                    <a:pt x="1168" y="370"/>
                  </a:lnTo>
                  <a:lnTo>
                    <a:pt x="1166" y="370"/>
                  </a:lnTo>
                  <a:lnTo>
                    <a:pt x="1164" y="371"/>
                  </a:lnTo>
                  <a:lnTo>
                    <a:pt x="1162" y="368"/>
                  </a:lnTo>
                  <a:lnTo>
                    <a:pt x="1157" y="367"/>
                  </a:lnTo>
                  <a:lnTo>
                    <a:pt x="1154" y="368"/>
                  </a:lnTo>
                  <a:lnTo>
                    <a:pt x="1151" y="366"/>
                  </a:lnTo>
                  <a:lnTo>
                    <a:pt x="1149" y="367"/>
                  </a:lnTo>
                  <a:lnTo>
                    <a:pt x="1146" y="366"/>
                  </a:lnTo>
                  <a:lnTo>
                    <a:pt x="1143" y="367"/>
                  </a:lnTo>
                  <a:lnTo>
                    <a:pt x="1135" y="367"/>
                  </a:lnTo>
                  <a:lnTo>
                    <a:pt x="1133" y="370"/>
                  </a:lnTo>
                  <a:lnTo>
                    <a:pt x="1130" y="373"/>
                  </a:lnTo>
                  <a:lnTo>
                    <a:pt x="1132" y="371"/>
                  </a:lnTo>
                  <a:lnTo>
                    <a:pt x="1134" y="367"/>
                  </a:lnTo>
                  <a:lnTo>
                    <a:pt x="1133" y="365"/>
                  </a:lnTo>
                  <a:lnTo>
                    <a:pt x="1129" y="363"/>
                  </a:lnTo>
                  <a:lnTo>
                    <a:pt x="1127" y="361"/>
                  </a:lnTo>
                  <a:lnTo>
                    <a:pt x="1125" y="359"/>
                  </a:lnTo>
                  <a:lnTo>
                    <a:pt x="1121" y="359"/>
                  </a:lnTo>
                  <a:lnTo>
                    <a:pt x="1119" y="358"/>
                  </a:lnTo>
                  <a:lnTo>
                    <a:pt x="1116" y="357"/>
                  </a:lnTo>
                  <a:lnTo>
                    <a:pt x="1111" y="355"/>
                  </a:lnTo>
                  <a:lnTo>
                    <a:pt x="1106" y="354"/>
                  </a:lnTo>
                  <a:lnTo>
                    <a:pt x="1102" y="353"/>
                  </a:lnTo>
                  <a:lnTo>
                    <a:pt x="1101" y="354"/>
                  </a:lnTo>
                  <a:lnTo>
                    <a:pt x="1100" y="350"/>
                  </a:lnTo>
                  <a:lnTo>
                    <a:pt x="1095" y="345"/>
                  </a:lnTo>
                  <a:lnTo>
                    <a:pt x="1090" y="342"/>
                  </a:lnTo>
                  <a:lnTo>
                    <a:pt x="1085" y="338"/>
                  </a:lnTo>
                  <a:lnTo>
                    <a:pt x="1082" y="337"/>
                  </a:lnTo>
                  <a:lnTo>
                    <a:pt x="1076" y="336"/>
                  </a:lnTo>
                  <a:lnTo>
                    <a:pt x="1068" y="333"/>
                  </a:lnTo>
                  <a:lnTo>
                    <a:pt x="1060" y="330"/>
                  </a:lnTo>
                  <a:lnTo>
                    <a:pt x="1055" y="329"/>
                  </a:lnTo>
                  <a:lnTo>
                    <a:pt x="1039" y="333"/>
                  </a:lnTo>
                  <a:lnTo>
                    <a:pt x="1035" y="335"/>
                  </a:lnTo>
                  <a:lnTo>
                    <a:pt x="1034" y="336"/>
                  </a:lnTo>
                  <a:lnTo>
                    <a:pt x="1038" y="333"/>
                  </a:lnTo>
                  <a:lnTo>
                    <a:pt x="1034" y="333"/>
                  </a:lnTo>
                  <a:lnTo>
                    <a:pt x="1032" y="335"/>
                  </a:lnTo>
                  <a:lnTo>
                    <a:pt x="1029" y="336"/>
                  </a:lnTo>
                  <a:lnTo>
                    <a:pt x="1032" y="335"/>
                  </a:lnTo>
                  <a:lnTo>
                    <a:pt x="1033" y="331"/>
                  </a:lnTo>
                  <a:lnTo>
                    <a:pt x="1035" y="329"/>
                  </a:lnTo>
                  <a:lnTo>
                    <a:pt x="1034" y="327"/>
                  </a:lnTo>
                  <a:lnTo>
                    <a:pt x="1031" y="319"/>
                  </a:lnTo>
                  <a:lnTo>
                    <a:pt x="1030" y="313"/>
                  </a:lnTo>
                  <a:lnTo>
                    <a:pt x="1029" y="310"/>
                  </a:lnTo>
                  <a:lnTo>
                    <a:pt x="1025" y="304"/>
                  </a:lnTo>
                  <a:lnTo>
                    <a:pt x="1025" y="299"/>
                  </a:lnTo>
                  <a:lnTo>
                    <a:pt x="1022" y="301"/>
                  </a:lnTo>
                  <a:lnTo>
                    <a:pt x="1019" y="298"/>
                  </a:lnTo>
                  <a:lnTo>
                    <a:pt x="1012" y="299"/>
                  </a:lnTo>
                  <a:lnTo>
                    <a:pt x="1010" y="302"/>
                  </a:lnTo>
                  <a:lnTo>
                    <a:pt x="1010" y="307"/>
                  </a:lnTo>
                  <a:lnTo>
                    <a:pt x="1008" y="310"/>
                  </a:lnTo>
                  <a:lnTo>
                    <a:pt x="1010" y="299"/>
                  </a:lnTo>
                  <a:lnTo>
                    <a:pt x="1007" y="299"/>
                  </a:lnTo>
                  <a:lnTo>
                    <a:pt x="1004" y="295"/>
                  </a:lnTo>
                  <a:lnTo>
                    <a:pt x="1000" y="293"/>
                  </a:lnTo>
                  <a:lnTo>
                    <a:pt x="1002" y="293"/>
                  </a:lnTo>
                  <a:lnTo>
                    <a:pt x="1002" y="289"/>
                  </a:lnTo>
                  <a:lnTo>
                    <a:pt x="1005" y="287"/>
                  </a:lnTo>
                  <a:lnTo>
                    <a:pt x="1002" y="281"/>
                  </a:lnTo>
                  <a:lnTo>
                    <a:pt x="1002" y="279"/>
                  </a:lnTo>
                  <a:lnTo>
                    <a:pt x="1002" y="273"/>
                  </a:lnTo>
                  <a:lnTo>
                    <a:pt x="1004" y="271"/>
                  </a:lnTo>
                  <a:lnTo>
                    <a:pt x="1004" y="269"/>
                  </a:lnTo>
                  <a:lnTo>
                    <a:pt x="1005" y="265"/>
                  </a:lnTo>
                  <a:lnTo>
                    <a:pt x="1002" y="263"/>
                  </a:lnTo>
                  <a:lnTo>
                    <a:pt x="1004" y="263"/>
                  </a:lnTo>
                  <a:lnTo>
                    <a:pt x="1006" y="263"/>
                  </a:lnTo>
                  <a:lnTo>
                    <a:pt x="1008" y="256"/>
                  </a:lnTo>
                  <a:lnTo>
                    <a:pt x="1012" y="253"/>
                  </a:lnTo>
                  <a:lnTo>
                    <a:pt x="1013" y="251"/>
                  </a:lnTo>
                  <a:lnTo>
                    <a:pt x="1013" y="248"/>
                  </a:lnTo>
                  <a:lnTo>
                    <a:pt x="1012" y="246"/>
                  </a:lnTo>
                  <a:lnTo>
                    <a:pt x="1015" y="247"/>
                  </a:lnTo>
                  <a:lnTo>
                    <a:pt x="1014" y="245"/>
                  </a:lnTo>
                  <a:lnTo>
                    <a:pt x="1015" y="242"/>
                  </a:lnTo>
                  <a:lnTo>
                    <a:pt x="1018" y="241"/>
                  </a:lnTo>
                  <a:lnTo>
                    <a:pt x="1024" y="238"/>
                  </a:lnTo>
                  <a:lnTo>
                    <a:pt x="1022" y="236"/>
                  </a:lnTo>
                  <a:lnTo>
                    <a:pt x="1019" y="236"/>
                  </a:lnTo>
                  <a:lnTo>
                    <a:pt x="1022" y="235"/>
                  </a:lnTo>
                  <a:lnTo>
                    <a:pt x="1022" y="231"/>
                  </a:lnTo>
                  <a:lnTo>
                    <a:pt x="1025" y="231"/>
                  </a:lnTo>
                  <a:lnTo>
                    <a:pt x="1029" y="230"/>
                  </a:lnTo>
                  <a:lnTo>
                    <a:pt x="1030" y="227"/>
                  </a:lnTo>
                  <a:lnTo>
                    <a:pt x="1025" y="225"/>
                  </a:lnTo>
                  <a:lnTo>
                    <a:pt x="1030" y="226"/>
                  </a:lnTo>
                  <a:lnTo>
                    <a:pt x="1033" y="229"/>
                  </a:lnTo>
                  <a:lnTo>
                    <a:pt x="1033" y="226"/>
                  </a:lnTo>
                  <a:lnTo>
                    <a:pt x="1030" y="225"/>
                  </a:lnTo>
                  <a:lnTo>
                    <a:pt x="1033" y="222"/>
                  </a:lnTo>
                  <a:lnTo>
                    <a:pt x="1033" y="220"/>
                  </a:lnTo>
                  <a:lnTo>
                    <a:pt x="1035" y="221"/>
                  </a:lnTo>
                  <a:lnTo>
                    <a:pt x="1038" y="219"/>
                  </a:lnTo>
                  <a:lnTo>
                    <a:pt x="1040" y="221"/>
                  </a:lnTo>
                  <a:lnTo>
                    <a:pt x="1042" y="219"/>
                  </a:lnTo>
                  <a:lnTo>
                    <a:pt x="1039" y="218"/>
                  </a:lnTo>
                  <a:lnTo>
                    <a:pt x="1036" y="217"/>
                  </a:lnTo>
                  <a:lnTo>
                    <a:pt x="1035" y="214"/>
                  </a:lnTo>
                  <a:lnTo>
                    <a:pt x="1039" y="214"/>
                  </a:lnTo>
                  <a:lnTo>
                    <a:pt x="1041" y="214"/>
                  </a:lnTo>
                  <a:lnTo>
                    <a:pt x="1050" y="216"/>
                  </a:lnTo>
                  <a:lnTo>
                    <a:pt x="1052" y="213"/>
                  </a:lnTo>
                  <a:lnTo>
                    <a:pt x="1055" y="212"/>
                  </a:lnTo>
                  <a:lnTo>
                    <a:pt x="1058" y="212"/>
                  </a:lnTo>
                  <a:lnTo>
                    <a:pt x="1059" y="209"/>
                  </a:lnTo>
                  <a:lnTo>
                    <a:pt x="1059" y="207"/>
                  </a:lnTo>
                  <a:lnTo>
                    <a:pt x="1058" y="204"/>
                  </a:lnTo>
                  <a:lnTo>
                    <a:pt x="1052" y="201"/>
                  </a:lnTo>
                  <a:lnTo>
                    <a:pt x="1050" y="201"/>
                  </a:lnTo>
                  <a:lnTo>
                    <a:pt x="1047" y="199"/>
                  </a:lnTo>
                  <a:lnTo>
                    <a:pt x="1044" y="196"/>
                  </a:lnTo>
                  <a:lnTo>
                    <a:pt x="1042" y="196"/>
                  </a:lnTo>
                  <a:lnTo>
                    <a:pt x="1036" y="199"/>
                  </a:lnTo>
                  <a:lnTo>
                    <a:pt x="1033" y="199"/>
                  </a:lnTo>
                  <a:lnTo>
                    <a:pt x="1036" y="196"/>
                  </a:lnTo>
                  <a:lnTo>
                    <a:pt x="1039" y="196"/>
                  </a:lnTo>
                  <a:lnTo>
                    <a:pt x="1036" y="195"/>
                  </a:lnTo>
                  <a:lnTo>
                    <a:pt x="1033" y="193"/>
                  </a:lnTo>
                  <a:lnTo>
                    <a:pt x="1031" y="193"/>
                  </a:lnTo>
                  <a:lnTo>
                    <a:pt x="1029" y="193"/>
                  </a:lnTo>
                  <a:lnTo>
                    <a:pt x="1022" y="190"/>
                  </a:lnTo>
                  <a:lnTo>
                    <a:pt x="1023" y="193"/>
                  </a:lnTo>
                  <a:lnTo>
                    <a:pt x="1021" y="193"/>
                  </a:lnTo>
                  <a:lnTo>
                    <a:pt x="1016" y="191"/>
                  </a:lnTo>
                  <a:lnTo>
                    <a:pt x="1016" y="190"/>
                  </a:lnTo>
                  <a:lnTo>
                    <a:pt x="1019" y="190"/>
                  </a:lnTo>
                  <a:lnTo>
                    <a:pt x="1016" y="185"/>
                  </a:lnTo>
                  <a:lnTo>
                    <a:pt x="1019" y="187"/>
                  </a:lnTo>
                  <a:lnTo>
                    <a:pt x="1022" y="190"/>
                  </a:lnTo>
                  <a:lnTo>
                    <a:pt x="1031" y="192"/>
                  </a:lnTo>
                  <a:lnTo>
                    <a:pt x="1035" y="194"/>
                  </a:lnTo>
                  <a:lnTo>
                    <a:pt x="1039" y="195"/>
                  </a:lnTo>
                  <a:lnTo>
                    <a:pt x="1041" y="193"/>
                  </a:lnTo>
                  <a:lnTo>
                    <a:pt x="1044" y="195"/>
                  </a:lnTo>
                  <a:lnTo>
                    <a:pt x="1049" y="195"/>
                  </a:lnTo>
                  <a:lnTo>
                    <a:pt x="1051" y="197"/>
                  </a:lnTo>
                  <a:lnTo>
                    <a:pt x="1057" y="199"/>
                  </a:lnTo>
                  <a:lnTo>
                    <a:pt x="1063" y="196"/>
                  </a:lnTo>
                  <a:lnTo>
                    <a:pt x="1065" y="197"/>
                  </a:lnTo>
                  <a:lnTo>
                    <a:pt x="1068" y="194"/>
                  </a:lnTo>
                  <a:lnTo>
                    <a:pt x="1068" y="193"/>
                  </a:lnTo>
                  <a:lnTo>
                    <a:pt x="1066" y="190"/>
                  </a:lnTo>
                  <a:lnTo>
                    <a:pt x="1068" y="190"/>
                  </a:lnTo>
                  <a:lnTo>
                    <a:pt x="1069" y="187"/>
                  </a:lnTo>
                  <a:lnTo>
                    <a:pt x="1067" y="186"/>
                  </a:lnTo>
                  <a:lnTo>
                    <a:pt x="1068" y="186"/>
                  </a:lnTo>
                  <a:lnTo>
                    <a:pt x="1070" y="185"/>
                  </a:lnTo>
                  <a:lnTo>
                    <a:pt x="1072" y="187"/>
                  </a:lnTo>
                  <a:lnTo>
                    <a:pt x="1074" y="190"/>
                  </a:lnTo>
                  <a:lnTo>
                    <a:pt x="1075" y="191"/>
                  </a:lnTo>
                  <a:lnTo>
                    <a:pt x="1074" y="188"/>
                  </a:lnTo>
                  <a:lnTo>
                    <a:pt x="1077" y="188"/>
                  </a:lnTo>
                  <a:lnTo>
                    <a:pt x="1079" y="190"/>
                  </a:lnTo>
                  <a:lnTo>
                    <a:pt x="1078" y="187"/>
                  </a:lnTo>
                  <a:lnTo>
                    <a:pt x="1082" y="188"/>
                  </a:lnTo>
                  <a:lnTo>
                    <a:pt x="1084" y="190"/>
                  </a:lnTo>
                  <a:lnTo>
                    <a:pt x="1087" y="190"/>
                  </a:lnTo>
                  <a:lnTo>
                    <a:pt x="1095" y="185"/>
                  </a:lnTo>
                  <a:lnTo>
                    <a:pt x="1098" y="179"/>
                  </a:lnTo>
                  <a:lnTo>
                    <a:pt x="1102" y="176"/>
                  </a:lnTo>
                  <a:lnTo>
                    <a:pt x="1103" y="173"/>
                  </a:lnTo>
                  <a:lnTo>
                    <a:pt x="1108" y="168"/>
                  </a:lnTo>
                  <a:lnTo>
                    <a:pt x="1109" y="166"/>
                  </a:lnTo>
                  <a:lnTo>
                    <a:pt x="1109" y="162"/>
                  </a:lnTo>
                  <a:lnTo>
                    <a:pt x="1106" y="161"/>
                  </a:lnTo>
                  <a:lnTo>
                    <a:pt x="1103" y="161"/>
                  </a:lnTo>
                  <a:lnTo>
                    <a:pt x="1100" y="161"/>
                  </a:lnTo>
                  <a:lnTo>
                    <a:pt x="1094" y="161"/>
                  </a:lnTo>
                  <a:lnTo>
                    <a:pt x="1086" y="160"/>
                  </a:lnTo>
                  <a:lnTo>
                    <a:pt x="1082" y="160"/>
                  </a:lnTo>
                  <a:lnTo>
                    <a:pt x="1078" y="158"/>
                  </a:lnTo>
                  <a:lnTo>
                    <a:pt x="1076" y="156"/>
                  </a:lnTo>
                  <a:lnTo>
                    <a:pt x="1074" y="153"/>
                  </a:lnTo>
                  <a:lnTo>
                    <a:pt x="1070" y="151"/>
                  </a:lnTo>
                  <a:lnTo>
                    <a:pt x="1068" y="149"/>
                  </a:lnTo>
                  <a:lnTo>
                    <a:pt x="1060" y="148"/>
                  </a:lnTo>
                  <a:lnTo>
                    <a:pt x="1055" y="147"/>
                  </a:lnTo>
                  <a:lnTo>
                    <a:pt x="1051" y="148"/>
                  </a:lnTo>
                  <a:lnTo>
                    <a:pt x="1049" y="147"/>
                  </a:lnTo>
                  <a:lnTo>
                    <a:pt x="1055" y="147"/>
                  </a:lnTo>
                  <a:lnTo>
                    <a:pt x="1060" y="148"/>
                  </a:lnTo>
                  <a:lnTo>
                    <a:pt x="1063" y="147"/>
                  </a:lnTo>
                  <a:lnTo>
                    <a:pt x="1066" y="148"/>
                  </a:lnTo>
                  <a:lnTo>
                    <a:pt x="1068" y="148"/>
                  </a:lnTo>
                  <a:lnTo>
                    <a:pt x="1070" y="149"/>
                  </a:lnTo>
                  <a:lnTo>
                    <a:pt x="1068" y="147"/>
                  </a:lnTo>
                  <a:lnTo>
                    <a:pt x="1074" y="147"/>
                  </a:lnTo>
                  <a:lnTo>
                    <a:pt x="1082" y="151"/>
                  </a:lnTo>
                  <a:lnTo>
                    <a:pt x="1090" y="153"/>
                  </a:lnTo>
                  <a:lnTo>
                    <a:pt x="1084" y="153"/>
                  </a:lnTo>
                  <a:lnTo>
                    <a:pt x="1090" y="156"/>
                  </a:lnTo>
                  <a:lnTo>
                    <a:pt x="1092" y="158"/>
                  </a:lnTo>
                  <a:lnTo>
                    <a:pt x="1095" y="159"/>
                  </a:lnTo>
                  <a:lnTo>
                    <a:pt x="1098" y="160"/>
                  </a:lnTo>
                  <a:lnTo>
                    <a:pt x="1103" y="160"/>
                  </a:lnTo>
                  <a:lnTo>
                    <a:pt x="1106" y="159"/>
                  </a:lnTo>
                  <a:lnTo>
                    <a:pt x="1108" y="157"/>
                  </a:lnTo>
                  <a:lnTo>
                    <a:pt x="1116" y="151"/>
                  </a:lnTo>
                  <a:lnTo>
                    <a:pt x="1117" y="150"/>
                  </a:lnTo>
                  <a:lnTo>
                    <a:pt x="1117" y="149"/>
                  </a:lnTo>
                  <a:lnTo>
                    <a:pt x="1121" y="145"/>
                  </a:lnTo>
                  <a:lnTo>
                    <a:pt x="1123" y="142"/>
                  </a:lnTo>
                  <a:lnTo>
                    <a:pt x="1123" y="140"/>
                  </a:lnTo>
                  <a:lnTo>
                    <a:pt x="1119" y="139"/>
                  </a:lnTo>
                  <a:lnTo>
                    <a:pt x="1118" y="139"/>
                  </a:lnTo>
                  <a:lnTo>
                    <a:pt x="1113" y="137"/>
                  </a:lnTo>
                  <a:lnTo>
                    <a:pt x="1113" y="134"/>
                  </a:lnTo>
                  <a:lnTo>
                    <a:pt x="1116" y="133"/>
                  </a:lnTo>
                  <a:lnTo>
                    <a:pt x="1119" y="133"/>
                  </a:lnTo>
                  <a:lnTo>
                    <a:pt x="1121" y="133"/>
                  </a:lnTo>
                  <a:lnTo>
                    <a:pt x="1125" y="133"/>
                  </a:lnTo>
                  <a:lnTo>
                    <a:pt x="1127" y="133"/>
                  </a:lnTo>
                  <a:lnTo>
                    <a:pt x="1129" y="132"/>
                  </a:lnTo>
                  <a:lnTo>
                    <a:pt x="1132" y="134"/>
                  </a:lnTo>
                  <a:lnTo>
                    <a:pt x="1133" y="136"/>
                  </a:lnTo>
                  <a:lnTo>
                    <a:pt x="1137" y="139"/>
                  </a:lnTo>
                  <a:lnTo>
                    <a:pt x="1137" y="139"/>
                  </a:lnTo>
                  <a:lnTo>
                    <a:pt x="1138" y="139"/>
                  </a:lnTo>
                  <a:lnTo>
                    <a:pt x="1141" y="140"/>
                  </a:lnTo>
                  <a:lnTo>
                    <a:pt x="1144" y="141"/>
                  </a:lnTo>
                  <a:lnTo>
                    <a:pt x="1143" y="139"/>
                  </a:lnTo>
                  <a:lnTo>
                    <a:pt x="1143" y="135"/>
                  </a:lnTo>
                  <a:lnTo>
                    <a:pt x="1145" y="139"/>
                  </a:lnTo>
                  <a:lnTo>
                    <a:pt x="1147" y="137"/>
                  </a:lnTo>
                  <a:lnTo>
                    <a:pt x="1151" y="140"/>
                  </a:lnTo>
                  <a:lnTo>
                    <a:pt x="1153" y="141"/>
                  </a:lnTo>
                  <a:lnTo>
                    <a:pt x="1153" y="139"/>
                  </a:lnTo>
                  <a:lnTo>
                    <a:pt x="1153" y="137"/>
                  </a:lnTo>
                  <a:lnTo>
                    <a:pt x="1152" y="135"/>
                  </a:lnTo>
                  <a:lnTo>
                    <a:pt x="1150" y="133"/>
                  </a:lnTo>
                  <a:lnTo>
                    <a:pt x="1149" y="130"/>
                  </a:lnTo>
                  <a:lnTo>
                    <a:pt x="1146" y="130"/>
                  </a:lnTo>
                  <a:lnTo>
                    <a:pt x="1143" y="126"/>
                  </a:lnTo>
                  <a:lnTo>
                    <a:pt x="1141" y="125"/>
                  </a:lnTo>
                  <a:lnTo>
                    <a:pt x="1137" y="124"/>
                  </a:lnTo>
                  <a:lnTo>
                    <a:pt x="1135" y="126"/>
                  </a:lnTo>
                  <a:lnTo>
                    <a:pt x="1136" y="123"/>
                  </a:lnTo>
                  <a:lnTo>
                    <a:pt x="1137" y="123"/>
                  </a:lnTo>
                  <a:lnTo>
                    <a:pt x="1137" y="123"/>
                  </a:lnTo>
                  <a:lnTo>
                    <a:pt x="1141" y="123"/>
                  </a:lnTo>
                  <a:lnTo>
                    <a:pt x="1138" y="123"/>
                  </a:lnTo>
                  <a:lnTo>
                    <a:pt x="1142" y="122"/>
                  </a:lnTo>
                  <a:lnTo>
                    <a:pt x="1144" y="123"/>
                  </a:lnTo>
                  <a:lnTo>
                    <a:pt x="1142" y="123"/>
                  </a:lnTo>
                  <a:lnTo>
                    <a:pt x="1145" y="124"/>
                  </a:lnTo>
                  <a:lnTo>
                    <a:pt x="1145" y="126"/>
                  </a:lnTo>
                  <a:lnTo>
                    <a:pt x="1147" y="128"/>
                  </a:lnTo>
                  <a:lnTo>
                    <a:pt x="1151" y="127"/>
                  </a:lnTo>
                  <a:lnTo>
                    <a:pt x="1152" y="130"/>
                  </a:lnTo>
                  <a:lnTo>
                    <a:pt x="1152" y="132"/>
                  </a:lnTo>
                  <a:lnTo>
                    <a:pt x="1154" y="133"/>
                  </a:lnTo>
                  <a:lnTo>
                    <a:pt x="1157" y="135"/>
                  </a:lnTo>
                  <a:lnTo>
                    <a:pt x="1160" y="136"/>
                  </a:lnTo>
                  <a:lnTo>
                    <a:pt x="1162" y="135"/>
                  </a:lnTo>
                  <a:lnTo>
                    <a:pt x="1164" y="132"/>
                  </a:lnTo>
                  <a:lnTo>
                    <a:pt x="1168" y="132"/>
                  </a:lnTo>
                  <a:lnTo>
                    <a:pt x="1170" y="131"/>
                  </a:lnTo>
                  <a:lnTo>
                    <a:pt x="1172" y="128"/>
                  </a:lnTo>
                  <a:lnTo>
                    <a:pt x="1176" y="128"/>
                  </a:lnTo>
                  <a:lnTo>
                    <a:pt x="1177" y="126"/>
                  </a:lnTo>
                  <a:lnTo>
                    <a:pt x="1178" y="123"/>
                  </a:lnTo>
                  <a:lnTo>
                    <a:pt x="1180" y="122"/>
                  </a:lnTo>
                  <a:lnTo>
                    <a:pt x="1184" y="122"/>
                  </a:lnTo>
                  <a:lnTo>
                    <a:pt x="1186" y="119"/>
                  </a:lnTo>
                  <a:lnTo>
                    <a:pt x="1186" y="116"/>
                  </a:lnTo>
                  <a:lnTo>
                    <a:pt x="1187" y="114"/>
                  </a:lnTo>
                  <a:lnTo>
                    <a:pt x="1188" y="110"/>
                  </a:lnTo>
                  <a:lnTo>
                    <a:pt x="1186" y="108"/>
                  </a:lnTo>
                  <a:lnTo>
                    <a:pt x="1183" y="107"/>
                  </a:lnTo>
                  <a:lnTo>
                    <a:pt x="1180" y="105"/>
                  </a:lnTo>
                  <a:lnTo>
                    <a:pt x="1178" y="101"/>
                  </a:lnTo>
                  <a:lnTo>
                    <a:pt x="1176" y="99"/>
                  </a:lnTo>
                  <a:lnTo>
                    <a:pt x="1176" y="97"/>
                  </a:lnTo>
                  <a:lnTo>
                    <a:pt x="1177" y="93"/>
                  </a:lnTo>
                  <a:lnTo>
                    <a:pt x="1175" y="96"/>
                  </a:lnTo>
                  <a:lnTo>
                    <a:pt x="1174" y="93"/>
                  </a:lnTo>
                  <a:lnTo>
                    <a:pt x="1171" y="92"/>
                  </a:lnTo>
                  <a:lnTo>
                    <a:pt x="1171" y="89"/>
                  </a:lnTo>
                  <a:lnTo>
                    <a:pt x="1169" y="89"/>
                  </a:lnTo>
                  <a:lnTo>
                    <a:pt x="1169" y="87"/>
                  </a:lnTo>
                  <a:lnTo>
                    <a:pt x="1172" y="88"/>
                  </a:lnTo>
                  <a:lnTo>
                    <a:pt x="1175" y="88"/>
                  </a:lnTo>
                  <a:lnTo>
                    <a:pt x="1178" y="89"/>
                  </a:lnTo>
                  <a:lnTo>
                    <a:pt x="1178" y="89"/>
                  </a:lnTo>
                  <a:lnTo>
                    <a:pt x="1181" y="87"/>
                  </a:lnTo>
                  <a:lnTo>
                    <a:pt x="1184" y="87"/>
                  </a:lnTo>
                  <a:lnTo>
                    <a:pt x="1186" y="84"/>
                  </a:lnTo>
                  <a:lnTo>
                    <a:pt x="1188" y="82"/>
                  </a:lnTo>
                  <a:lnTo>
                    <a:pt x="1187" y="79"/>
                  </a:lnTo>
                  <a:lnTo>
                    <a:pt x="1185" y="79"/>
                  </a:lnTo>
                  <a:lnTo>
                    <a:pt x="1181" y="77"/>
                  </a:lnTo>
                  <a:lnTo>
                    <a:pt x="1179" y="77"/>
                  </a:lnTo>
                  <a:lnTo>
                    <a:pt x="1181" y="76"/>
                  </a:lnTo>
                  <a:lnTo>
                    <a:pt x="1184" y="74"/>
                  </a:lnTo>
                  <a:lnTo>
                    <a:pt x="1187" y="73"/>
                  </a:lnTo>
                  <a:lnTo>
                    <a:pt x="1186" y="70"/>
                  </a:lnTo>
                  <a:lnTo>
                    <a:pt x="1184" y="70"/>
                  </a:lnTo>
                  <a:lnTo>
                    <a:pt x="1180" y="68"/>
                  </a:lnTo>
                  <a:lnTo>
                    <a:pt x="1178" y="68"/>
                  </a:lnTo>
                  <a:lnTo>
                    <a:pt x="1175" y="70"/>
                  </a:lnTo>
                  <a:lnTo>
                    <a:pt x="1174" y="66"/>
                  </a:lnTo>
                  <a:lnTo>
                    <a:pt x="1171" y="64"/>
                  </a:lnTo>
                  <a:lnTo>
                    <a:pt x="1170" y="64"/>
                  </a:lnTo>
                  <a:lnTo>
                    <a:pt x="1167" y="63"/>
                  </a:lnTo>
                  <a:lnTo>
                    <a:pt x="1164" y="63"/>
                  </a:lnTo>
                  <a:lnTo>
                    <a:pt x="1161" y="62"/>
                  </a:lnTo>
                  <a:lnTo>
                    <a:pt x="1164" y="62"/>
                  </a:lnTo>
                  <a:lnTo>
                    <a:pt x="1167" y="63"/>
                  </a:lnTo>
                  <a:lnTo>
                    <a:pt x="1170" y="63"/>
                  </a:lnTo>
                  <a:lnTo>
                    <a:pt x="1169" y="60"/>
                  </a:lnTo>
                  <a:lnTo>
                    <a:pt x="1171" y="59"/>
                  </a:lnTo>
                  <a:lnTo>
                    <a:pt x="1175" y="59"/>
                  </a:lnTo>
                  <a:lnTo>
                    <a:pt x="1171" y="59"/>
                  </a:lnTo>
                  <a:lnTo>
                    <a:pt x="1169" y="58"/>
                  </a:lnTo>
                  <a:lnTo>
                    <a:pt x="1166" y="58"/>
                  </a:lnTo>
                  <a:lnTo>
                    <a:pt x="1163" y="58"/>
                  </a:lnTo>
                  <a:lnTo>
                    <a:pt x="1160" y="58"/>
                  </a:lnTo>
                  <a:lnTo>
                    <a:pt x="1158" y="58"/>
                  </a:lnTo>
                  <a:lnTo>
                    <a:pt x="1155" y="58"/>
                  </a:lnTo>
                  <a:lnTo>
                    <a:pt x="1152" y="57"/>
                  </a:lnTo>
                  <a:lnTo>
                    <a:pt x="1146" y="55"/>
                  </a:lnTo>
                  <a:lnTo>
                    <a:pt x="1144" y="54"/>
                  </a:lnTo>
                  <a:lnTo>
                    <a:pt x="1141" y="55"/>
                  </a:lnTo>
                  <a:lnTo>
                    <a:pt x="1138" y="54"/>
                  </a:lnTo>
                  <a:lnTo>
                    <a:pt x="1135" y="56"/>
                  </a:lnTo>
                  <a:lnTo>
                    <a:pt x="1133" y="55"/>
                  </a:lnTo>
                  <a:lnTo>
                    <a:pt x="1129" y="54"/>
                  </a:lnTo>
                  <a:lnTo>
                    <a:pt x="1128" y="55"/>
                  </a:lnTo>
                  <a:lnTo>
                    <a:pt x="1132" y="55"/>
                  </a:lnTo>
                  <a:lnTo>
                    <a:pt x="1130" y="57"/>
                  </a:lnTo>
                  <a:lnTo>
                    <a:pt x="1130" y="60"/>
                  </a:lnTo>
                  <a:lnTo>
                    <a:pt x="1129" y="63"/>
                  </a:lnTo>
                  <a:lnTo>
                    <a:pt x="1130" y="66"/>
                  </a:lnTo>
                  <a:lnTo>
                    <a:pt x="1130" y="68"/>
                  </a:lnTo>
                  <a:lnTo>
                    <a:pt x="1134" y="71"/>
                  </a:lnTo>
                  <a:lnTo>
                    <a:pt x="1136" y="71"/>
                  </a:lnTo>
                  <a:lnTo>
                    <a:pt x="1138" y="73"/>
                  </a:lnTo>
                  <a:lnTo>
                    <a:pt x="1142" y="74"/>
                  </a:lnTo>
                  <a:lnTo>
                    <a:pt x="1138" y="74"/>
                  </a:lnTo>
                  <a:lnTo>
                    <a:pt x="1137" y="75"/>
                  </a:lnTo>
                  <a:lnTo>
                    <a:pt x="1140" y="76"/>
                  </a:lnTo>
                  <a:lnTo>
                    <a:pt x="1137" y="76"/>
                  </a:lnTo>
                  <a:lnTo>
                    <a:pt x="1134" y="77"/>
                  </a:lnTo>
                  <a:lnTo>
                    <a:pt x="1137" y="80"/>
                  </a:lnTo>
                  <a:lnTo>
                    <a:pt x="1140" y="80"/>
                  </a:lnTo>
                  <a:lnTo>
                    <a:pt x="1137" y="81"/>
                  </a:lnTo>
                  <a:lnTo>
                    <a:pt x="1134" y="81"/>
                  </a:lnTo>
                  <a:lnTo>
                    <a:pt x="1133" y="81"/>
                  </a:lnTo>
                  <a:lnTo>
                    <a:pt x="1129" y="81"/>
                  </a:lnTo>
                  <a:lnTo>
                    <a:pt x="1126" y="84"/>
                  </a:lnTo>
                  <a:lnTo>
                    <a:pt x="1127" y="87"/>
                  </a:lnTo>
                  <a:lnTo>
                    <a:pt x="1127" y="90"/>
                  </a:lnTo>
                  <a:lnTo>
                    <a:pt x="1125" y="92"/>
                  </a:lnTo>
                  <a:lnTo>
                    <a:pt x="1125" y="94"/>
                  </a:lnTo>
                  <a:lnTo>
                    <a:pt x="1125" y="98"/>
                  </a:lnTo>
                  <a:lnTo>
                    <a:pt x="1121" y="99"/>
                  </a:lnTo>
                  <a:lnTo>
                    <a:pt x="1118" y="102"/>
                  </a:lnTo>
                  <a:lnTo>
                    <a:pt x="1116" y="106"/>
                  </a:lnTo>
                  <a:lnTo>
                    <a:pt x="1117" y="108"/>
                  </a:lnTo>
                  <a:lnTo>
                    <a:pt x="1117" y="111"/>
                  </a:lnTo>
                  <a:lnTo>
                    <a:pt x="1116" y="114"/>
                  </a:lnTo>
                  <a:lnTo>
                    <a:pt x="1113" y="113"/>
                  </a:lnTo>
                  <a:lnTo>
                    <a:pt x="1110" y="114"/>
                  </a:lnTo>
                  <a:lnTo>
                    <a:pt x="1109" y="116"/>
                  </a:lnTo>
                  <a:lnTo>
                    <a:pt x="1107" y="116"/>
                  </a:lnTo>
                  <a:lnTo>
                    <a:pt x="1106" y="119"/>
                  </a:lnTo>
                  <a:lnTo>
                    <a:pt x="1102" y="119"/>
                  </a:lnTo>
                  <a:lnTo>
                    <a:pt x="1103" y="117"/>
                  </a:lnTo>
                  <a:lnTo>
                    <a:pt x="1103" y="114"/>
                  </a:lnTo>
                  <a:lnTo>
                    <a:pt x="1100" y="111"/>
                  </a:lnTo>
                  <a:lnTo>
                    <a:pt x="1098" y="109"/>
                  </a:lnTo>
                  <a:lnTo>
                    <a:pt x="1094" y="107"/>
                  </a:lnTo>
                  <a:lnTo>
                    <a:pt x="1091" y="101"/>
                  </a:lnTo>
                  <a:lnTo>
                    <a:pt x="1091" y="99"/>
                  </a:lnTo>
                  <a:lnTo>
                    <a:pt x="1092" y="97"/>
                  </a:lnTo>
                  <a:lnTo>
                    <a:pt x="1091" y="93"/>
                  </a:lnTo>
                  <a:lnTo>
                    <a:pt x="1092" y="91"/>
                  </a:lnTo>
                  <a:lnTo>
                    <a:pt x="1094" y="93"/>
                  </a:lnTo>
                  <a:lnTo>
                    <a:pt x="1098" y="93"/>
                  </a:lnTo>
                  <a:lnTo>
                    <a:pt x="1098" y="92"/>
                  </a:lnTo>
                  <a:lnTo>
                    <a:pt x="1099" y="90"/>
                  </a:lnTo>
                  <a:lnTo>
                    <a:pt x="1096" y="84"/>
                  </a:lnTo>
                  <a:lnTo>
                    <a:pt x="1096" y="82"/>
                  </a:lnTo>
                  <a:lnTo>
                    <a:pt x="1094" y="79"/>
                  </a:lnTo>
                  <a:lnTo>
                    <a:pt x="1092" y="76"/>
                  </a:lnTo>
                  <a:lnTo>
                    <a:pt x="1086" y="73"/>
                  </a:lnTo>
                  <a:lnTo>
                    <a:pt x="1081" y="68"/>
                  </a:lnTo>
                  <a:lnTo>
                    <a:pt x="1078" y="68"/>
                  </a:lnTo>
                  <a:lnTo>
                    <a:pt x="1073" y="74"/>
                  </a:lnTo>
                  <a:lnTo>
                    <a:pt x="1072" y="76"/>
                  </a:lnTo>
                  <a:lnTo>
                    <a:pt x="1073" y="79"/>
                  </a:lnTo>
                  <a:lnTo>
                    <a:pt x="1072" y="82"/>
                  </a:lnTo>
                  <a:lnTo>
                    <a:pt x="1069" y="84"/>
                  </a:lnTo>
                  <a:lnTo>
                    <a:pt x="1070" y="85"/>
                  </a:lnTo>
                  <a:lnTo>
                    <a:pt x="1068" y="89"/>
                  </a:lnTo>
                  <a:lnTo>
                    <a:pt x="1068" y="90"/>
                  </a:lnTo>
                  <a:lnTo>
                    <a:pt x="1067" y="91"/>
                  </a:lnTo>
                  <a:lnTo>
                    <a:pt x="1064" y="92"/>
                  </a:lnTo>
                  <a:lnTo>
                    <a:pt x="1063" y="89"/>
                  </a:lnTo>
                  <a:lnTo>
                    <a:pt x="1060" y="84"/>
                  </a:lnTo>
                  <a:lnTo>
                    <a:pt x="1061" y="79"/>
                  </a:lnTo>
                  <a:lnTo>
                    <a:pt x="1059" y="73"/>
                  </a:lnTo>
                  <a:lnTo>
                    <a:pt x="1051" y="68"/>
                  </a:lnTo>
                  <a:lnTo>
                    <a:pt x="1053" y="67"/>
                  </a:lnTo>
                  <a:lnTo>
                    <a:pt x="1053" y="68"/>
                  </a:lnTo>
                  <a:lnTo>
                    <a:pt x="1056" y="68"/>
                  </a:lnTo>
                  <a:lnTo>
                    <a:pt x="1058" y="66"/>
                  </a:lnTo>
                  <a:lnTo>
                    <a:pt x="1060" y="65"/>
                  </a:lnTo>
                  <a:lnTo>
                    <a:pt x="1063" y="65"/>
                  </a:lnTo>
                  <a:lnTo>
                    <a:pt x="1060" y="63"/>
                  </a:lnTo>
                  <a:lnTo>
                    <a:pt x="1058" y="63"/>
                  </a:lnTo>
                  <a:lnTo>
                    <a:pt x="1052" y="62"/>
                  </a:lnTo>
                  <a:lnTo>
                    <a:pt x="1049" y="62"/>
                  </a:lnTo>
                  <a:lnTo>
                    <a:pt x="1052" y="60"/>
                  </a:lnTo>
                  <a:lnTo>
                    <a:pt x="1049" y="59"/>
                  </a:lnTo>
                  <a:lnTo>
                    <a:pt x="1047" y="60"/>
                  </a:lnTo>
                  <a:lnTo>
                    <a:pt x="1046" y="62"/>
                  </a:lnTo>
                  <a:lnTo>
                    <a:pt x="1042" y="63"/>
                  </a:lnTo>
                  <a:lnTo>
                    <a:pt x="1040" y="62"/>
                  </a:lnTo>
                  <a:lnTo>
                    <a:pt x="1034" y="58"/>
                  </a:lnTo>
                  <a:lnTo>
                    <a:pt x="1032" y="59"/>
                  </a:lnTo>
                  <a:lnTo>
                    <a:pt x="1029" y="59"/>
                  </a:lnTo>
                  <a:lnTo>
                    <a:pt x="1032" y="58"/>
                  </a:lnTo>
                  <a:lnTo>
                    <a:pt x="1030" y="58"/>
                  </a:lnTo>
                  <a:lnTo>
                    <a:pt x="1038" y="54"/>
                  </a:lnTo>
                  <a:lnTo>
                    <a:pt x="1040" y="51"/>
                  </a:lnTo>
                  <a:lnTo>
                    <a:pt x="1041" y="50"/>
                  </a:lnTo>
                  <a:lnTo>
                    <a:pt x="1038" y="49"/>
                  </a:lnTo>
                  <a:lnTo>
                    <a:pt x="1035" y="49"/>
                  </a:lnTo>
                  <a:lnTo>
                    <a:pt x="1036" y="46"/>
                  </a:lnTo>
                  <a:lnTo>
                    <a:pt x="1039" y="47"/>
                  </a:lnTo>
                  <a:lnTo>
                    <a:pt x="1042" y="48"/>
                  </a:lnTo>
                  <a:lnTo>
                    <a:pt x="1047" y="47"/>
                  </a:lnTo>
                  <a:lnTo>
                    <a:pt x="1043" y="41"/>
                  </a:lnTo>
                  <a:lnTo>
                    <a:pt x="1040" y="43"/>
                  </a:lnTo>
                  <a:lnTo>
                    <a:pt x="1040" y="40"/>
                  </a:lnTo>
                  <a:lnTo>
                    <a:pt x="1038" y="39"/>
                  </a:lnTo>
                  <a:lnTo>
                    <a:pt x="1039" y="36"/>
                  </a:lnTo>
                  <a:lnTo>
                    <a:pt x="1033" y="33"/>
                  </a:lnTo>
                  <a:lnTo>
                    <a:pt x="1030" y="31"/>
                  </a:lnTo>
                  <a:lnTo>
                    <a:pt x="1027" y="30"/>
                  </a:lnTo>
                  <a:lnTo>
                    <a:pt x="1029" y="26"/>
                  </a:lnTo>
                  <a:lnTo>
                    <a:pt x="1029" y="22"/>
                  </a:lnTo>
                  <a:lnTo>
                    <a:pt x="1029" y="19"/>
                  </a:lnTo>
                  <a:lnTo>
                    <a:pt x="1025" y="16"/>
                  </a:lnTo>
                  <a:lnTo>
                    <a:pt x="1024" y="14"/>
                  </a:lnTo>
                  <a:lnTo>
                    <a:pt x="1018" y="12"/>
                  </a:lnTo>
                  <a:lnTo>
                    <a:pt x="1017" y="8"/>
                  </a:lnTo>
                  <a:lnTo>
                    <a:pt x="1014" y="7"/>
                  </a:lnTo>
                  <a:lnTo>
                    <a:pt x="1012" y="7"/>
                  </a:lnTo>
                  <a:lnTo>
                    <a:pt x="1009" y="8"/>
                  </a:lnTo>
                  <a:lnTo>
                    <a:pt x="1008" y="5"/>
                  </a:lnTo>
                  <a:lnTo>
                    <a:pt x="1006" y="7"/>
                  </a:lnTo>
                  <a:lnTo>
                    <a:pt x="1006" y="5"/>
                  </a:lnTo>
                  <a:lnTo>
                    <a:pt x="1007" y="2"/>
                  </a:lnTo>
                  <a:lnTo>
                    <a:pt x="1004" y="0"/>
                  </a:lnTo>
                  <a:lnTo>
                    <a:pt x="998" y="2"/>
                  </a:lnTo>
                  <a:lnTo>
                    <a:pt x="997" y="5"/>
                  </a:lnTo>
                  <a:lnTo>
                    <a:pt x="1002" y="5"/>
                  </a:lnTo>
                  <a:lnTo>
                    <a:pt x="1005" y="4"/>
                  </a:lnTo>
                  <a:lnTo>
                    <a:pt x="1002" y="5"/>
                  </a:lnTo>
                  <a:lnTo>
                    <a:pt x="997" y="5"/>
                  </a:lnTo>
                  <a:lnTo>
                    <a:pt x="995" y="8"/>
                  </a:lnTo>
                  <a:lnTo>
                    <a:pt x="989" y="11"/>
                  </a:lnTo>
                  <a:lnTo>
                    <a:pt x="989" y="13"/>
                  </a:lnTo>
                  <a:lnTo>
                    <a:pt x="991" y="14"/>
                  </a:lnTo>
                  <a:lnTo>
                    <a:pt x="995" y="13"/>
                  </a:lnTo>
                  <a:lnTo>
                    <a:pt x="992" y="16"/>
                  </a:lnTo>
                  <a:lnTo>
                    <a:pt x="992" y="19"/>
                  </a:lnTo>
                  <a:lnTo>
                    <a:pt x="990" y="19"/>
                  </a:lnTo>
                  <a:lnTo>
                    <a:pt x="987" y="15"/>
                  </a:lnTo>
                  <a:lnTo>
                    <a:pt x="983" y="16"/>
                  </a:lnTo>
                  <a:lnTo>
                    <a:pt x="981" y="19"/>
                  </a:lnTo>
                  <a:lnTo>
                    <a:pt x="979" y="26"/>
                  </a:lnTo>
                  <a:lnTo>
                    <a:pt x="978" y="30"/>
                  </a:lnTo>
                  <a:lnTo>
                    <a:pt x="980" y="32"/>
                  </a:lnTo>
                  <a:lnTo>
                    <a:pt x="982" y="34"/>
                  </a:lnTo>
                  <a:lnTo>
                    <a:pt x="984" y="34"/>
                  </a:lnTo>
                  <a:lnTo>
                    <a:pt x="988" y="33"/>
                  </a:lnTo>
                  <a:lnTo>
                    <a:pt x="985" y="36"/>
                  </a:lnTo>
                  <a:lnTo>
                    <a:pt x="988" y="37"/>
                  </a:lnTo>
                  <a:lnTo>
                    <a:pt x="985" y="36"/>
                  </a:lnTo>
                  <a:lnTo>
                    <a:pt x="982" y="37"/>
                  </a:lnTo>
                  <a:lnTo>
                    <a:pt x="981" y="40"/>
                  </a:lnTo>
                  <a:lnTo>
                    <a:pt x="979" y="42"/>
                  </a:lnTo>
                  <a:lnTo>
                    <a:pt x="979" y="45"/>
                  </a:lnTo>
                  <a:lnTo>
                    <a:pt x="979" y="48"/>
                  </a:lnTo>
                  <a:lnTo>
                    <a:pt x="981" y="50"/>
                  </a:lnTo>
                  <a:lnTo>
                    <a:pt x="984" y="51"/>
                  </a:lnTo>
                  <a:lnTo>
                    <a:pt x="984" y="55"/>
                  </a:lnTo>
                  <a:lnTo>
                    <a:pt x="988" y="56"/>
                  </a:lnTo>
                  <a:lnTo>
                    <a:pt x="990" y="56"/>
                  </a:lnTo>
                  <a:lnTo>
                    <a:pt x="992" y="57"/>
                  </a:lnTo>
                  <a:lnTo>
                    <a:pt x="1001" y="60"/>
                  </a:lnTo>
                  <a:lnTo>
                    <a:pt x="1004" y="58"/>
                  </a:lnTo>
                  <a:lnTo>
                    <a:pt x="1007" y="62"/>
                  </a:lnTo>
                  <a:lnTo>
                    <a:pt x="1009" y="64"/>
                  </a:lnTo>
                  <a:lnTo>
                    <a:pt x="1015" y="65"/>
                  </a:lnTo>
                  <a:lnTo>
                    <a:pt x="1017" y="63"/>
                  </a:lnTo>
                  <a:lnTo>
                    <a:pt x="1021" y="63"/>
                  </a:lnTo>
                  <a:lnTo>
                    <a:pt x="1019" y="65"/>
                  </a:lnTo>
                  <a:lnTo>
                    <a:pt x="1022" y="66"/>
                  </a:lnTo>
                  <a:lnTo>
                    <a:pt x="1016" y="71"/>
                  </a:lnTo>
                  <a:lnTo>
                    <a:pt x="1016" y="67"/>
                  </a:lnTo>
                  <a:lnTo>
                    <a:pt x="1018" y="65"/>
                  </a:lnTo>
                  <a:lnTo>
                    <a:pt x="1016" y="66"/>
                  </a:lnTo>
                  <a:lnTo>
                    <a:pt x="1014" y="66"/>
                  </a:lnTo>
                  <a:lnTo>
                    <a:pt x="1010" y="67"/>
                  </a:lnTo>
                  <a:lnTo>
                    <a:pt x="1009" y="70"/>
                  </a:lnTo>
                  <a:lnTo>
                    <a:pt x="1012" y="72"/>
                  </a:lnTo>
                  <a:lnTo>
                    <a:pt x="1010" y="74"/>
                  </a:lnTo>
                  <a:lnTo>
                    <a:pt x="1008" y="76"/>
                  </a:lnTo>
                  <a:lnTo>
                    <a:pt x="1006" y="79"/>
                  </a:lnTo>
                  <a:lnTo>
                    <a:pt x="1006" y="82"/>
                  </a:lnTo>
                  <a:lnTo>
                    <a:pt x="1010" y="81"/>
                  </a:lnTo>
                  <a:lnTo>
                    <a:pt x="1016" y="77"/>
                  </a:lnTo>
                  <a:lnTo>
                    <a:pt x="1013" y="79"/>
                  </a:lnTo>
                  <a:lnTo>
                    <a:pt x="1014" y="76"/>
                  </a:lnTo>
                  <a:lnTo>
                    <a:pt x="1016" y="73"/>
                  </a:lnTo>
                  <a:lnTo>
                    <a:pt x="1018" y="76"/>
                  </a:lnTo>
                  <a:lnTo>
                    <a:pt x="1019" y="79"/>
                  </a:lnTo>
                  <a:lnTo>
                    <a:pt x="1017" y="84"/>
                  </a:lnTo>
                  <a:lnTo>
                    <a:pt x="1019" y="84"/>
                  </a:lnTo>
                  <a:lnTo>
                    <a:pt x="1019" y="85"/>
                  </a:lnTo>
                  <a:lnTo>
                    <a:pt x="1014" y="88"/>
                  </a:lnTo>
                  <a:lnTo>
                    <a:pt x="1012" y="89"/>
                  </a:lnTo>
                  <a:lnTo>
                    <a:pt x="1010" y="92"/>
                  </a:lnTo>
                  <a:lnTo>
                    <a:pt x="1006" y="94"/>
                  </a:lnTo>
                  <a:lnTo>
                    <a:pt x="1002" y="98"/>
                  </a:lnTo>
                  <a:lnTo>
                    <a:pt x="998" y="97"/>
                  </a:lnTo>
                  <a:lnTo>
                    <a:pt x="995" y="97"/>
                  </a:lnTo>
                  <a:lnTo>
                    <a:pt x="992" y="100"/>
                  </a:lnTo>
                  <a:lnTo>
                    <a:pt x="992" y="102"/>
                  </a:lnTo>
                  <a:lnTo>
                    <a:pt x="990" y="106"/>
                  </a:lnTo>
                  <a:lnTo>
                    <a:pt x="993" y="107"/>
                  </a:lnTo>
                  <a:lnTo>
                    <a:pt x="996" y="109"/>
                  </a:lnTo>
                  <a:lnTo>
                    <a:pt x="995" y="113"/>
                  </a:lnTo>
                  <a:lnTo>
                    <a:pt x="997" y="115"/>
                  </a:lnTo>
                  <a:lnTo>
                    <a:pt x="995" y="119"/>
                  </a:lnTo>
                  <a:lnTo>
                    <a:pt x="996" y="123"/>
                  </a:lnTo>
                  <a:lnTo>
                    <a:pt x="991" y="124"/>
                  </a:lnTo>
                  <a:lnTo>
                    <a:pt x="985" y="123"/>
                  </a:lnTo>
                  <a:lnTo>
                    <a:pt x="989" y="128"/>
                  </a:lnTo>
                  <a:lnTo>
                    <a:pt x="989" y="132"/>
                  </a:lnTo>
                  <a:lnTo>
                    <a:pt x="989" y="128"/>
                  </a:lnTo>
                  <a:lnTo>
                    <a:pt x="981" y="122"/>
                  </a:lnTo>
                  <a:lnTo>
                    <a:pt x="983" y="123"/>
                  </a:lnTo>
                  <a:lnTo>
                    <a:pt x="985" y="120"/>
                  </a:lnTo>
                  <a:lnTo>
                    <a:pt x="989" y="123"/>
                  </a:lnTo>
                  <a:lnTo>
                    <a:pt x="991" y="123"/>
                  </a:lnTo>
                  <a:lnTo>
                    <a:pt x="995" y="123"/>
                  </a:lnTo>
                  <a:lnTo>
                    <a:pt x="995" y="119"/>
                  </a:lnTo>
                  <a:lnTo>
                    <a:pt x="993" y="117"/>
                  </a:lnTo>
                  <a:lnTo>
                    <a:pt x="990" y="117"/>
                  </a:lnTo>
                  <a:lnTo>
                    <a:pt x="992" y="115"/>
                  </a:lnTo>
                  <a:lnTo>
                    <a:pt x="990" y="114"/>
                  </a:lnTo>
                  <a:lnTo>
                    <a:pt x="987" y="115"/>
                  </a:lnTo>
                  <a:lnTo>
                    <a:pt x="984" y="116"/>
                  </a:lnTo>
                  <a:lnTo>
                    <a:pt x="984" y="114"/>
                  </a:lnTo>
                  <a:lnTo>
                    <a:pt x="982" y="111"/>
                  </a:lnTo>
                  <a:lnTo>
                    <a:pt x="980" y="109"/>
                  </a:lnTo>
                  <a:lnTo>
                    <a:pt x="983" y="104"/>
                  </a:lnTo>
                  <a:lnTo>
                    <a:pt x="987" y="93"/>
                  </a:lnTo>
                  <a:lnTo>
                    <a:pt x="983" y="93"/>
                  </a:lnTo>
                  <a:lnTo>
                    <a:pt x="981" y="94"/>
                  </a:lnTo>
                  <a:lnTo>
                    <a:pt x="980" y="98"/>
                  </a:lnTo>
                  <a:lnTo>
                    <a:pt x="976" y="98"/>
                  </a:lnTo>
                  <a:lnTo>
                    <a:pt x="980" y="92"/>
                  </a:lnTo>
                  <a:lnTo>
                    <a:pt x="976" y="94"/>
                  </a:lnTo>
                  <a:lnTo>
                    <a:pt x="974" y="92"/>
                  </a:lnTo>
                  <a:lnTo>
                    <a:pt x="972" y="92"/>
                  </a:lnTo>
                  <a:lnTo>
                    <a:pt x="971" y="90"/>
                  </a:lnTo>
                  <a:lnTo>
                    <a:pt x="967" y="88"/>
                  </a:lnTo>
                  <a:lnTo>
                    <a:pt x="965" y="87"/>
                  </a:lnTo>
                  <a:lnTo>
                    <a:pt x="959" y="85"/>
                  </a:lnTo>
                  <a:lnTo>
                    <a:pt x="959" y="90"/>
                  </a:lnTo>
                  <a:lnTo>
                    <a:pt x="955" y="91"/>
                  </a:lnTo>
                  <a:lnTo>
                    <a:pt x="951" y="89"/>
                  </a:lnTo>
                  <a:lnTo>
                    <a:pt x="949" y="90"/>
                  </a:lnTo>
                  <a:lnTo>
                    <a:pt x="951" y="92"/>
                  </a:lnTo>
                  <a:lnTo>
                    <a:pt x="954" y="94"/>
                  </a:lnTo>
                  <a:lnTo>
                    <a:pt x="951" y="94"/>
                  </a:lnTo>
                  <a:lnTo>
                    <a:pt x="953" y="98"/>
                  </a:lnTo>
                  <a:lnTo>
                    <a:pt x="955" y="100"/>
                  </a:lnTo>
                  <a:lnTo>
                    <a:pt x="958" y="100"/>
                  </a:lnTo>
                  <a:lnTo>
                    <a:pt x="964" y="99"/>
                  </a:lnTo>
                  <a:lnTo>
                    <a:pt x="966" y="101"/>
                  </a:lnTo>
                  <a:lnTo>
                    <a:pt x="968" y="100"/>
                  </a:lnTo>
                  <a:lnTo>
                    <a:pt x="971" y="106"/>
                  </a:lnTo>
                  <a:lnTo>
                    <a:pt x="970" y="107"/>
                  </a:lnTo>
                  <a:lnTo>
                    <a:pt x="964" y="108"/>
                  </a:lnTo>
                  <a:lnTo>
                    <a:pt x="958" y="105"/>
                  </a:lnTo>
                  <a:lnTo>
                    <a:pt x="953" y="99"/>
                  </a:lnTo>
                  <a:lnTo>
                    <a:pt x="950" y="97"/>
                  </a:lnTo>
                  <a:lnTo>
                    <a:pt x="949" y="100"/>
                  </a:lnTo>
                  <a:lnTo>
                    <a:pt x="951" y="101"/>
                  </a:lnTo>
                  <a:lnTo>
                    <a:pt x="949" y="105"/>
                  </a:lnTo>
                  <a:lnTo>
                    <a:pt x="946" y="106"/>
                  </a:lnTo>
                  <a:lnTo>
                    <a:pt x="938" y="104"/>
                  </a:lnTo>
                  <a:lnTo>
                    <a:pt x="932" y="102"/>
                  </a:lnTo>
                  <a:lnTo>
                    <a:pt x="931" y="104"/>
                  </a:lnTo>
                  <a:lnTo>
                    <a:pt x="929" y="102"/>
                  </a:lnTo>
                  <a:lnTo>
                    <a:pt x="925" y="102"/>
                  </a:lnTo>
                  <a:lnTo>
                    <a:pt x="923" y="104"/>
                  </a:lnTo>
                  <a:lnTo>
                    <a:pt x="921" y="102"/>
                  </a:lnTo>
                  <a:lnTo>
                    <a:pt x="918" y="105"/>
                  </a:lnTo>
                  <a:lnTo>
                    <a:pt x="915" y="105"/>
                  </a:lnTo>
                  <a:lnTo>
                    <a:pt x="910" y="106"/>
                  </a:lnTo>
                  <a:lnTo>
                    <a:pt x="906" y="106"/>
                  </a:lnTo>
                  <a:lnTo>
                    <a:pt x="904" y="104"/>
                  </a:lnTo>
                  <a:lnTo>
                    <a:pt x="902" y="105"/>
                  </a:lnTo>
                  <a:lnTo>
                    <a:pt x="893" y="102"/>
                  </a:lnTo>
                  <a:lnTo>
                    <a:pt x="890" y="101"/>
                  </a:lnTo>
                  <a:lnTo>
                    <a:pt x="887" y="100"/>
                  </a:lnTo>
                  <a:lnTo>
                    <a:pt x="885" y="97"/>
                  </a:lnTo>
                  <a:lnTo>
                    <a:pt x="879" y="98"/>
                  </a:lnTo>
                  <a:lnTo>
                    <a:pt x="877" y="98"/>
                  </a:lnTo>
                  <a:lnTo>
                    <a:pt x="874" y="98"/>
                  </a:lnTo>
                  <a:lnTo>
                    <a:pt x="871" y="98"/>
                  </a:lnTo>
                  <a:lnTo>
                    <a:pt x="869" y="97"/>
                  </a:lnTo>
                  <a:lnTo>
                    <a:pt x="868" y="94"/>
                  </a:lnTo>
                  <a:lnTo>
                    <a:pt x="865" y="92"/>
                  </a:lnTo>
                  <a:lnTo>
                    <a:pt x="862" y="91"/>
                  </a:lnTo>
                  <a:lnTo>
                    <a:pt x="860" y="91"/>
                  </a:lnTo>
                  <a:lnTo>
                    <a:pt x="857" y="89"/>
                  </a:lnTo>
                  <a:lnTo>
                    <a:pt x="857" y="87"/>
                  </a:lnTo>
                  <a:lnTo>
                    <a:pt x="855" y="83"/>
                  </a:lnTo>
                  <a:lnTo>
                    <a:pt x="855" y="81"/>
                  </a:lnTo>
                  <a:lnTo>
                    <a:pt x="853" y="79"/>
                  </a:lnTo>
                  <a:lnTo>
                    <a:pt x="847" y="76"/>
                  </a:lnTo>
                  <a:lnTo>
                    <a:pt x="842" y="79"/>
                  </a:lnTo>
                  <a:lnTo>
                    <a:pt x="836" y="80"/>
                  </a:lnTo>
                  <a:lnTo>
                    <a:pt x="830" y="82"/>
                  </a:lnTo>
                  <a:lnTo>
                    <a:pt x="825" y="83"/>
                  </a:lnTo>
                  <a:lnTo>
                    <a:pt x="820" y="83"/>
                  </a:lnTo>
                  <a:lnTo>
                    <a:pt x="817" y="84"/>
                  </a:lnTo>
                  <a:lnTo>
                    <a:pt x="812" y="90"/>
                  </a:lnTo>
                  <a:lnTo>
                    <a:pt x="811" y="92"/>
                  </a:lnTo>
                  <a:lnTo>
                    <a:pt x="813" y="92"/>
                  </a:lnTo>
                  <a:lnTo>
                    <a:pt x="817" y="93"/>
                  </a:lnTo>
                  <a:lnTo>
                    <a:pt x="819" y="94"/>
                  </a:lnTo>
                  <a:lnTo>
                    <a:pt x="822" y="94"/>
                  </a:lnTo>
                  <a:lnTo>
                    <a:pt x="825" y="94"/>
                  </a:lnTo>
                  <a:lnTo>
                    <a:pt x="823" y="92"/>
                  </a:lnTo>
                  <a:lnTo>
                    <a:pt x="827" y="91"/>
                  </a:lnTo>
                  <a:lnTo>
                    <a:pt x="829" y="91"/>
                  </a:lnTo>
                  <a:lnTo>
                    <a:pt x="831" y="92"/>
                  </a:lnTo>
                  <a:lnTo>
                    <a:pt x="837" y="90"/>
                  </a:lnTo>
                  <a:lnTo>
                    <a:pt x="839" y="90"/>
                  </a:lnTo>
                  <a:lnTo>
                    <a:pt x="840" y="88"/>
                  </a:lnTo>
                  <a:lnTo>
                    <a:pt x="843" y="87"/>
                  </a:lnTo>
                  <a:lnTo>
                    <a:pt x="848" y="84"/>
                  </a:lnTo>
                  <a:lnTo>
                    <a:pt x="852" y="84"/>
                  </a:lnTo>
                  <a:lnTo>
                    <a:pt x="853" y="87"/>
                  </a:lnTo>
                  <a:lnTo>
                    <a:pt x="851" y="89"/>
                  </a:lnTo>
                  <a:lnTo>
                    <a:pt x="847" y="90"/>
                  </a:lnTo>
                  <a:lnTo>
                    <a:pt x="845" y="90"/>
                  </a:lnTo>
                  <a:lnTo>
                    <a:pt x="843" y="92"/>
                  </a:lnTo>
                  <a:lnTo>
                    <a:pt x="839" y="94"/>
                  </a:lnTo>
                  <a:lnTo>
                    <a:pt x="838" y="97"/>
                  </a:lnTo>
                  <a:lnTo>
                    <a:pt x="834" y="96"/>
                  </a:lnTo>
                  <a:lnTo>
                    <a:pt x="830" y="98"/>
                  </a:lnTo>
                  <a:lnTo>
                    <a:pt x="828" y="97"/>
                  </a:lnTo>
                  <a:lnTo>
                    <a:pt x="825" y="99"/>
                  </a:lnTo>
                  <a:lnTo>
                    <a:pt x="823" y="97"/>
                  </a:lnTo>
                  <a:lnTo>
                    <a:pt x="823" y="99"/>
                  </a:lnTo>
                  <a:lnTo>
                    <a:pt x="826" y="100"/>
                  </a:lnTo>
                  <a:lnTo>
                    <a:pt x="822" y="102"/>
                  </a:lnTo>
                  <a:lnTo>
                    <a:pt x="821" y="105"/>
                  </a:lnTo>
                  <a:lnTo>
                    <a:pt x="826" y="109"/>
                  </a:lnTo>
                  <a:lnTo>
                    <a:pt x="827" y="115"/>
                  </a:lnTo>
                  <a:lnTo>
                    <a:pt x="829" y="118"/>
                  </a:lnTo>
                  <a:lnTo>
                    <a:pt x="831" y="119"/>
                  </a:lnTo>
                  <a:lnTo>
                    <a:pt x="831" y="122"/>
                  </a:lnTo>
                  <a:lnTo>
                    <a:pt x="834" y="125"/>
                  </a:lnTo>
                  <a:lnTo>
                    <a:pt x="830" y="123"/>
                  </a:lnTo>
                  <a:lnTo>
                    <a:pt x="829" y="126"/>
                  </a:lnTo>
                  <a:lnTo>
                    <a:pt x="827" y="125"/>
                  </a:lnTo>
                  <a:lnTo>
                    <a:pt x="828" y="122"/>
                  </a:lnTo>
                  <a:lnTo>
                    <a:pt x="826" y="123"/>
                  </a:lnTo>
                  <a:lnTo>
                    <a:pt x="826" y="125"/>
                  </a:lnTo>
                  <a:lnTo>
                    <a:pt x="826" y="127"/>
                  </a:lnTo>
                  <a:lnTo>
                    <a:pt x="827" y="131"/>
                  </a:lnTo>
                  <a:lnTo>
                    <a:pt x="829" y="133"/>
                  </a:lnTo>
                  <a:lnTo>
                    <a:pt x="833" y="135"/>
                  </a:lnTo>
                  <a:lnTo>
                    <a:pt x="829" y="134"/>
                  </a:lnTo>
                  <a:lnTo>
                    <a:pt x="822" y="126"/>
                  </a:lnTo>
                  <a:lnTo>
                    <a:pt x="819" y="125"/>
                  </a:lnTo>
                  <a:lnTo>
                    <a:pt x="819" y="123"/>
                  </a:lnTo>
                  <a:lnTo>
                    <a:pt x="817" y="122"/>
                  </a:lnTo>
                  <a:lnTo>
                    <a:pt x="814" y="119"/>
                  </a:lnTo>
                  <a:lnTo>
                    <a:pt x="817" y="120"/>
                  </a:lnTo>
                  <a:lnTo>
                    <a:pt x="822" y="120"/>
                  </a:lnTo>
                  <a:lnTo>
                    <a:pt x="823" y="118"/>
                  </a:lnTo>
                  <a:lnTo>
                    <a:pt x="821" y="115"/>
                  </a:lnTo>
                  <a:lnTo>
                    <a:pt x="816" y="111"/>
                  </a:lnTo>
                  <a:lnTo>
                    <a:pt x="814" y="109"/>
                  </a:lnTo>
                  <a:lnTo>
                    <a:pt x="811" y="111"/>
                  </a:lnTo>
                  <a:lnTo>
                    <a:pt x="809" y="111"/>
                  </a:lnTo>
                  <a:lnTo>
                    <a:pt x="808" y="110"/>
                  </a:lnTo>
                  <a:lnTo>
                    <a:pt x="808" y="108"/>
                  </a:lnTo>
                  <a:lnTo>
                    <a:pt x="808" y="105"/>
                  </a:lnTo>
                  <a:lnTo>
                    <a:pt x="802" y="105"/>
                  </a:lnTo>
                  <a:lnTo>
                    <a:pt x="799" y="106"/>
                  </a:lnTo>
                  <a:lnTo>
                    <a:pt x="797" y="102"/>
                  </a:lnTo>
                  <a:lnTo>
                    <a:pt x="795" y="101"/>
                  </a:lnTo>
                  <a:lnTo>
                    <a:pt x="794" y="102"/>
                  </a:lnTo>
                  <a:lnTo>
                    <a:pt x="794" y="99"/>
                  </a:lnTo>
                  <a:lnTo>
                    <a:pt x="788" y="100"/>
                  </a:lnTo>
                  <a:lnTo>
                    <a:pt x="780" y="105"/>
                  </a:lnTo>
                  <a:lnTo>
                    <a:pt x="773" y="105"/>
                  </a:lnTo>
                  <a:lnTo>
                    <a:pt x="769" y="105"/>
                  </a:lnTo>
                  <a:lnTo>
                    <a:pt x="768" y="106"/>
                  </a:lnTo>
                  <a:lnTo>
                    <a:pt x="766" y="105"/>
                  </a:lnTo>
                  <a:lnTo>
                    <a:pt x="763" y="105"/>
                  </a:lnTo>
                  <a:lnTo>
                    <a:pt x="760" y="106"/>
                  </a:lnTo>
                  <a:lnTo>
                    <a:pt x="741" y="106"/>
                  </a:lnTo>
                  <a:lnTo>
                    <a:pt x="739" y="105"/>
                  </a:lnTo>
                  <a:lnTo>
                    <a:pt x="735" y="105"/>
                  </a:lnTo>
                  <a:lnTo>
                    <a:pt x="733" y="104"/>
                  </a:lnTo>
                  <a:lnTo>
                    <a:pt x="729" y="104"/>
                  </a:lnTo>
                  <a:lnTo>
                    <a:pt x="725" y="104"/>
                  </a:lnTo>
                  <a:lnTo>
                    <a:pt x="722" y="101"/>
                  </a:lnTo>
                  <a:lnTo>
                    <a:pt x="719" y="101"/>
                  </a:lnTo>
                  <a:lnTo>
                    <a:pt x="724" y="99"/>
                  </a:lnTo>
                  <a:lnTo>
                    <a:pt x="724" y="96"/>
                  </a:lnTo>
                  <a:lnTo>
                    <a:pt x="726" y="96"/>
                  </a:lnTo>
                  <a:lnTo>
                    <a:pt x="728" y="94"/>
                  </a:lnTo>
                  <a:lnTo>
                    <a:pt x="728" y="93"/>
                  </a:lnTo>
                  <a:lnTo>
                    <a:pt x="733" y="92"/>
                  </a:lnTo>
                  <a:lnTo>
                    <a:pt x="736" y="93"/>
                  </a:lnTo>
                  <a:lnTo>
                    <a:pt x="739" y="93"/>
                  </a:lnTo>
                  <a:lnTo>
                    <a:pt x="740" y="90"/>
                  </a:lnTo>
                  <a:lnTo>
                    <a:pt x="739" y="88"/>
                  </a:lnTo>
                  <a:lnTo>
                    <a:pt x="736" y="85"/>
                  </a:lnTo>
                  <a:lnTo>
                    <a:pt x="728" y="79"/>
                  </a:lnTo>
                  <a:lnTo>
                    <a:pt x="719" y="76"/>
                  </a:lnTo>
                  <a:lnTo>
                    <a:pt x="714" y="75"/>
                  </a:lnTo>
                  <a:lnTo>
                    <a:pt x="711" y="75"/>
                  </a:lnTo>
                  <a:lnTo>
                    <a:pt x="708" y="75"/>
                  </a:lnTo>
                  <a:lnTo>
                    <a:pt x="710" y="79"/>
                  </a:lnTo>
                  <a:lnTo>
                    <a:pt x="705" y="79"/>
                  </a:lnTo>
                  <a:lnTo>
                    <a:pt x="702" y="77"/>
                  </a:lnTo>
                  <a:lnTo>
                    <a:pt x="700" y="76"/>
                  </a:lnTo>
                  <a:lnTo>
                    <a:pt x="697" y="77"/>
                  </a:lnTo>
                  <a:lnTo>
                    <a:pt x="691" y="75"/>
                  </a:lnTo>
                  <a:lnTo>
                    <a:pt x="685" y="75"/>
                  </a:lnTo>
                  <a:lnTo>
                    <a:pt x="677" y="72"/>
                  </a:lnTo>
                  <a:lnTo>
                    <a:pt x="675" y="70"/>
                  </a:lnTo>
                  <a:lnTo>
                    <a:pt x="658" y="66"/>
                  </a:lnTo>
                  <a:lnTo>
                    <a:pt x="655" y="66"/>
                  </a:lnTo>
                  <a:lnTo>
                    <a:pt x="651" y="64"/>
                  </a:lnTo>
                  <a:lnTo>
                    <a:pt x="647" y="60"/>
                  </a:lnTo>
                  <a:lnTo>
                    <a:pt x="638" y="57"/>
                  </a:lnTo>
                  <a:lnTo>
                    <a:pt x="630" y="55"/>
                  </a:lnTo>
                  <a:lnTo>
                    <a:pt x="628" y="56"/>
                  </a:lnTo>
                  <a:lnTo>
                    <a:pt x="624" y="55"/>
                  </a:lnTo>
                  <a:lnTo>
                    <a:pt x="618" y="56"/>
                  </a:lnTo>
                  <a:lnTo>
                    <a:pt x="616" y="55"/>
                  </a:lnTo>
                  <a:lnTo>
                    <a:pt x="615" y="57"/>
                  </a:lnTo>
                  <a:lnTo>
                    <a:pt x="614" y="60"/>
                  </a:lnTo>
                  <a:lnTo>
                    <a:pt x="612" y="63"/>
                  </a:lnTo>
                  <a:lnTo>
                    <a:pt x="611" y="66"/>
                  </a:lnTo>
                  <a:lnTo>
                    <a:pt x="607" y="66"/>
                  </a:lnTo>
                  <a:lnTo>
                    <a:pt x="598" y="66"/>
                  </a:lnTo>
                  <a:lnTo>
                    <a:pt x="596" y="66"/>
                  </a:lnTo>
                  <a:lnTo>
                    <a:pt x="597" y="63"/>
                  </a:lnTo>
                  <a:lnTo>
                    <a:pt x="601" y="57"/>
                  </a:lnTo>
                  <a:lnTo>
                    <a:pt x="596" y="57"/>
                  </a:lnTo>
                  <a:lnTo>
                    <a:pt x="597" y="53"/>
                  </a:lnTo>
                  <a:lnTo>
                    <a:pt x="597" y="48"/>
                  </a:lnTo>
                  <a:lnTo>
                    <a:pt x="594" y="47"/>
                  </a:lnTo>
                  <a:lnTo>
                    <a:pt x="597" y="49"/>
                  </a:lnTo>
                  <a:lnTo>
                    <a:pt x="591" y="49"/>
                  </a:lnTo>
                  <a:lnTo>
                    <a:pt x="586" y="50"/>
                  </a:lnTo>
                  <a:lnTo>
                    <a:pt x="586" y="53"/>
                  </a:lnTo>
                  <a:lnTo>
                    <a:pt x="589" y="50"/>
                  </a:lnTo>
                  <a:lnTo>
                    <a:pt x="594" y="50"/>
                  </a:lnTo>
                  <a:lnTo>
                    <a:pt x="590" y="53"/>
                  </a:lnTo>
                  <a:lnTo>
                    <a:pt x="589" y="55"/>
                  </a:lnTo>
                  <a:lnTo>
                    <a:pt x="586" y="57"/>
                  </a:lnTo>
                  <a:lnTo>
                    <a:pt x="589" y="57"/>
                  </a:lnTo>
                  <a:lnTo>
                    <a:pt x="591" y="57"/>
                  </a:lnTo>
                  <a:lnTo>
                    <a:pt x="589" y="57"/>
                  </a:lnTo>
                  <a:lnTo>
                    <a:pt x="586" y="58"/>
                  </a:lnTo>
                  <a:lnTo>
                    <a:pt x="583" y="60"/>
                  </a:lnTo>
                  <a:lnTo>
                    <a:pt x="586" y="63"/>
                  </a:lnTo>
                  <a:lnTo>
                    <a:pt x="583" y="64"/>
                  </a:lnTo>
                  <a:lnTo>
                    <a:pt x="586" y="66"/>
                  </a:lnTo>
                  <a:lnTo>
                    <a:pt x="582" y="67"/>
                  </a:lnTo>
                  <a:lnTo>
                    <a:pt x="578" y="66"/>
                  </a:lnTo>
                  <a:lnTo>
                    <a:pt x="572" y="63"/>
                  </a:lnTo>
                  <a:lnTo>
                    <a:pt x="566" y="57"/>
                  </a:lnTo>
                  <a:lnTo>
                    <a:pt x="565" y="55"/>
                  </a:lnTo>
                  <a:lnTo>
                    <a:pt x="564" y="53"/>
                  </a:lnTo>
                  <a:lnTo>
                    <a:pt x="560" y="43"/>
                  </a:lnTo>
                  <a:lnTo>
                    <a:pt x="556" y="41"/>
                  </a:lnTo>
                  <a:lnTo>
                    <a:pt x="555" y="40"/>
                  </a:lnTo>
                  <a:lnTo>
                    <a:pt x="548" y="37"/>
                  </a:lnTo>
                  <a:lnTo>
                    <a:pt x="546" y="39"/>
                  </a:lnTo>
                  <a:lnTo>
                    <a:pt x="546" y="41"/>
                  </a:lnTo>
                  <a:lnTo>
                    <a:pt x="549" y="41"/>
                  </a:lnTo>
                  <a:lnTo>
                    <a:pt x="548" y="43"/>
                  </a:lnTo>
                  <a:lnTo>
                    <a:pt x="554" y="45"/>
                  </a:lnTo>
                  <a:lnTo>
                    <a:pt x="546" y="47"/>
                  </a:lnTo>
                  <a:lnTo>
                    <a:pt x="543" y="48"/>
                  </a:lnTo>
                  <a:lnTo>
                    <a:pt x="544" y="50"/>
                  </a:lnTo>
                  <a:lnTo>
                    <a:pt x="543" y="53"/>
                  </a:lnTo>
                  <a:lnTo>
                    <a:pt x="540" y="54"/>
                  </a:lnTo>
                  <a:lnTo>
                    <a:pt x="538" y="56"/>
                  </a:lnTo>
                  <a:lnTo>
                    <a:pt x="535" y="58"/>
                  </a:lnTo>
                  <a:lnTo>
                    <a:pt x="532" y="57"/>
                  </a:lnTo>
                  <a:lnTo>
                    <a:pt x="532" y="55"/>
                  </a:lnTo>
                  <a:lnTo>
                    <a:pt x="534" y="53"/>
                  </a:lnTo>
                  <a:lnTo>
                    <a:pt x="531" y="55"/>
                  </a:lnTo>
                  <a:lnTo>
                    <a:pt x="526" y="55"/>
                  </a:lnTo>
                  <a:lnTo>
                    <a:pt x="515" y="58"/>
                  </a:lnTo>
                  <a:lnTo>
                    <a:pt x="511" y="64"/>
                  </a:lnTo>
                  <a:lnTo>
                    <a:pt x="510" y="66"/>
                  </a:lnTo>
                  <a:lnTo>
                    <a:pt x="507" y="70"/>
                  </a:lnTo>
                  <a:lnTo>
                    <a:pt x="506" y="66"/>
                  </a:lnTo>
                  <a:lnTo>
                    <a:pt x="507" y="64"/>
                  </a:lnTo>
                  <a:lnTo>
                    <a:pt x="505" y="66"/>
                  </a:lnTo>
                  <a:lnTo>
                    <a:pt x="506" y="64"/>
                  </a:lnTo>
                  <a:lnTo>
                    <a:pt x="504" y="62"/>
                  </a:lnTo>
                  <a:lnTo>
                    <a:pt x="505" y="64"/>
                  </a:lnTo>
                  <a:lnTo>
                    <a:pt x="503" y="62"/>
                  </a:lnTo>
                  <a:lnTo>
                    <a:pt x="504" y="64"/>
                  </a:lnTo>
                  <a:lnTo>
                    <a:pt x="502" y="66"/>
                  </a:lnTo>
                  <a:lnTo>
                    <a:pt x="502" y="64"/>
                  </a:lnTo>
                  <a:lnTo>
                    <a:pt x="500" y="66"/>
                  </a:lnTo>
                  <a:lnTo>
                    <a:pt x="500" y="64"/>
                  </a:lnTo>
                  <a:lnTo>
                    <a:pt x="495" y="65"/>
                  </a:lnTo>
                  <a:lnTo>
                    <a:pt x="495" y="67"/>
                  </a:lnTo>
                  <a:lnTo>
                    <a:pt x="492" y="70"/>
                  </a:lnTo>
                  <a:lnTo>
                    <a:pt x="487" y="71"/>
                  </a:lnTo>
                  <a:lnTo>
                    <a:pt x="481" y="74"/>
                  </a:lnTo>
                  <a:lnTo>
                    <a:pt x="481" y="77"/>
                  </a:lnTo>
                  <a:lnTo>
                    <a:pt x="485" y="77"/>
                  </a:lnTo>
                  <a:lnTo>
                    <a:pt x="487" y="79"/>
                  </a:lnTo>
                  <a:lnTo>
                    <a:pt x="485" y="80"/>
                  </a:lnTo>
                  <a:lnTo>
                    <a:pt x="479" y="79"/>
                  </a:lnTo>
                  <a:lnTo>
                    <a:pt x="476" y="81"/>
                  </a:lnTo>
                  <a:lnTo>
                    <a:pt x="479" y="82"/>
                  </a:lnTo>
                  <a:lnTo>
                    <a:pt x="473" y="80"/>
                  </a:lnTo>
                  <a:lnTo>
                    <a:pt x="473" y="77"/>
                  </a:lnTo>
                  <a:lnTo>
                    <a:pt x="476" y="76"/>
                  </a:lnTo>
                  <a:lnTo>
                    <a:pt x="478" y="73"/>
                  </a:lnTo>
                  <a:lnTo>
                    <a:pt x="480" y="74"/>
                  </a:lnTo>
                  <a:lnTo>
                    <a:pt x="481" y="72"/>
                  </a:lnTo>
                  <a:lnTo>
                    <a:pt x="484" y="68"/>
                  </a:lnTo>
                  <a:lnTo>
                    <a:pt x="486" y="70"/>
                  </a:lnTo>
                  <a:lnTo>
                    <a:pt x="489" y="67"/>
                  </a:lnTo>
                  <a:lnTo>
                    <a:pt x="492" y="65"/>
                  </a:lnTo>
                  <a:lnTo>
                    <a:pt x="493" y="62"/>
                  </a:lnTo>
                  <a:lnTo>
                    <a:pt x="496" y="62"/>
                  </a:lnTo>
                  <a:lnTo>
                    <a:pt x="502" y="62"/>
                  </a:lnTo>
                  <a:lnTo>
                    <a:pt x="504" y="60"/>
                  </a:lnTo>
                  <a:lnTo>
                    <a:pt x="506" y="60"/>
                  </a:lnTo>
                  <a:lnTo>
                    <a:pt x="510" y="58"/>
                  </a:lnTo>
                  <a:lnTo>
                    <a:pt x="512" y="58"/>
                  </a:lnTo>
                  <a:lnTo>
                    <a:pt x="515" y="56"/>
                  </a:lnTo>
                  <a:lnTo>
                    <a:pt x="527" y="50"/>
                  </a:lnTo>
                  <a:lnTo>
                    <a:pt x="528" y="48"/>
                  </a:lnTo>
                  <a:lnTo>
                    <a:pt x="526" y="46"/>
                  </a:lnTo>
                  <a:lnTo>
                    <a:pt x="520" y="49"/>
                  </a:lnTo>
                  <a:lnTo>
                    <a:pt x="518" y="49"/>
                  </a:lnTo>
                  <a:lnTo>
                    <a:pt x="515" y="48"/>
                  </a:lnTo>
                  <a:lnTo>
                    <a:pt x="512" y="48"/>
                  </a:lnTo>
                  <a:lnTo>
                    <a:pt x="510" y="48"/>
                  </a:lnTo>
                  <a:lnTo>
                    <a:pt x="506" y="50"/>
                  </a:lnTo>
                  <a:lnTo>
                    <a:pt x="506" y="53"/>
                  </a:lnTo>
                  <a:lnTo>
                    <a:pt x="504" y="55"/>
                  </a:lnTo>
                  <a:lnTo>
                    <a:pt x="503" y="53"/>
                  </a:lnTo>
                  <a:lnTo>
                    <a:pt x="497" y="55"/>
                  </a:lnTo>
                  <a:lnTo>
                    <a:pt x="495" y="56"/>
                  </a:lnTo>
                  <a:lnTo>
                    <a:pt x="492" y="57"/>
                  </a:lnTo>
                  <a:lnTo>
                    <a:pt x="489" y="58"/>
                  </a:lnTo>
                  <a:lnTo>
                    <a:pt x="487" y="57"/>
                  </a:lnTo>
                  <a:lnTo>
                    <a:pt x="489" y="56"/>
                  </a:lnTo>
                  <a:lnTo>
                    <a:pt x="486" y="57"/>
                  </a:lnTo>
                  <a:lnTo>
                    <a:pt x="487" y="59"/>
                  </a:lnTo>
                  <a:lnTo>
                    <a:pt x="481" y="59"/>
                  </a:lnTo>
                  <a:lnTo>
                    <a:pt x="478" y="65"/>
                  </a:lnTo>
                  <a:lnTo>
                    <a:pt x="472" y="65"/>
                  </a:lnTo>
                  <a:lnTo>
                    <a:pt x="469" y="67"/>
                  </a:lnTo>
                  <a:lnTo>
                    <a:pt x="467" y="68"/>
                  </a:lnTo>
                  <a:lnTo>
                    <a:pt x="463" y="68"/>
                  </a:lnTo>
                  <a:lnTo>
                    <a:pt x="461" y="71"/>
                  </a:lnTo>
                  <a:lnTo>
                    <a:pt x="459" y="72"/>
                  </a:lnTo>
                  <a:lnTo>
                    <a:pt x="459" y="72"/>
                  </a:lnTo>
                  <a:lnTo>
                    <a:pt x="462" y="70"/>
                  </a:lnTo>
                  <a:lnTo>
                    <a:pt x="464" y="66"/>
                  </a:lnTo>
                  <a:lnTo>
                    <a:pt x="468" y="65"/>
                  </a:lnTo>
                  <a:lnTo>
                    <a:pt x="469" y="62"/>
                  </a:lnTo>
                  <a:lnTo>
                    <a:pt x="467" y="63"/>
                  </a:lnTo>
                  <a:lnTo>
                    <a:pt x="463" y="62"/>
                  </a:lnTo>
                  <a:lnTo>
                    <a:pt x="463" y="58"/>
                  </a:lnTo>
                  <a:lnTo>
                    <a:pt x="460" y="57"/>
                  </a:lnTo>
                  <a:lnTo>
                    <a:pt x="460" y="60"/>
                  </a:lnTo>
                  <a:lnTo>
                    <a:pt x="458" y="63"/>
                  </a:lnTo>
                  <a:lnTo>
                    <a:pt x="455" y="64"/>
                  </a:lnTo>
                  <a:lnTo>
                    <a:pt x="452" y="64"/>
                  </a:lnTo>
                  <a:lnTo>
                    <a:pt x="451" y="63"/>
                  </a:lnTo>
                  <a:lnTo>
                    <a:pt x="449" y="64"/>
                  </a:lnTo>
                  <a:lnTo>
                    <a:pt x="449" y="67"/>
                  </a:lnTo>
                  <a:lnTo>
                    <a:pt x="450" y="68"/>
                  </a:lnTo>
                  <a:lnTo>
                    <a:pt x="446" y="67"/>
                  </a:lnTo>
                  <a:lnTo>
                    <a:pt x="444" y="66"/>
                  </a:lnTo>
                  <a:lnTo>
                    <a:pt x="444" y="70"/>
                  </a:lnTo>
                  <a:lnTo>
                    <a:pt x="442" y="67"/>
                  </a:lnTo>
                  <a:lnTo>
                    <a:pt x="442" y="70"/>
                  </a:lnTo>
                  <a:lnTo>
                    <a:pt x="445" y="72"/>
                  </a:lnTo>
                  <a:lnTo>
                    <a:pt x="442" y="71"/>
                  </a:lnTo>
                  <a:lnTo>
                    <a:pt x="440" y="70"/>
                  </a:lnTo>
                  <a:lnTo>
                    <a:pt x="440" y="72"/>
                  </a:lnTo>
                  <a:lnTo>
                    <a:pt x="442" y="74"/>
                  </a:lnTo>
                  <a:lnTo>
                    <a:pt x="444" y="74"/>
                  </a:lnTo>
                  <a:lnTo>
                    <a:pt x="445" y="74"/>
                  </a:lnTo>
                  <a:lnTo>
                    <a:pt x="442" y="75"/>
                  </a:lnTo>
                  <a:lnTo>
                    <a:pt x="441" y="75"/>
                  </a:lnTo>
                  <a:lnTo>
                    <a:pt x="440" y="75"/>
                  </a:lnTo>
                  <a:lnTo>
                    <a:pt x="442" y="77"/>
                  </a:lnTo>
                  <a:lnTo>
                    <a:pt x="445" y="77"/>
                  </a:lnTo>
                  <a:lnTo>
                    <a:pt x="446" y="75"/>
                  </a:lnTo>
                  <a:lnTo>
                    <a:pt x="449" y="76"/>
                  </a:lnTo>
                  <a:lnTo>
                    <a:pt x="451" y="77"/>
                  </a:lnTo>
                  <a:lnTo>
                    <a:pt x="454" y="75"/>
                  </a:lnTo>
                  <a:lnTo>
                    <a:pt x="454" y="75"/>
                  </a:lnTo>
                  <a:lnTo>
                    <a:pt x="455" y="75"/>
                  </a:lnTo>
                  <a:lnTo>
                    <a:pt x="458" y="79"/>
                  </a:lnTo>
                  <a:lnTo>
                    <a:pt x="459" y="81"/>
                  </a:lnTo>
                  <a:lnTo>
                    <a:pt x="462" y="82"/>
                  </a:lnTo>
                  <a:lnTo>
                    <a:pt x="460" y="80"/>
                  </a:lnTo>
                  <a:lnTo>
                    <a:pt x="458" y="76"/>
                  </a:lnTo>
                  <a:lnTo>
                    <a:pt x="456" y="74"/>
                  </a:lnTo>
                  <a:lnTo>
                    <a:pt x="459" y="73"/>
                  </a:lnTo>
                  <a:lnTo>
                    <a:pt x="458" y="75"/>
                  </a:lnTo>
                  <a:lnTo>
                    <a:pt x="462" y="82"/>
                  </a:lnTo>
                  <a:lnTo>
                    <a:pt x="462" y="83"/>
                  </a:lnTo>
                  <a:lnTo>
                    <a:pt x="459" y="81"/>
                  </a:lnTo>
                  <a:lnTo>
                    <a:pt x="456" y="79"/>
                  </a:lnTo>
                  <a:lnTo>
                    <a:pt x="454" y="76"/>
                  </a:lnTo>
                  <a:lnTo>
                    <a:pt x="451" y="77"/>
                  </a:lnTo>
                  <a:lnTo>
                    <a:pt x="449" y="76"/>
                  </a:lnTo>
                  <a:lnTo>
                    <a:pt x="446" y="79"/>
                  </a:lnTo>
                  <a:lnTo>
                    <a:pt x="447" y="81"/>
                  </a:lnTo>
                  <a:lnTo>
                    <a:pt x="450" y="83"/>
                  </a:lnTo>
                  <a:lnTo>
                    <a:pt x="449" y="83"/>
                  </a:lnTo>
                  <a:lnTo>
                    <a:pt x="449" y="82"/>
                  </a:lnTo>
                  <a:lnTo>
                    <a:pt x="443" y="81"/>
                  </a:lnTo>
                  <a:lnTo>
                    <a:pt x="441" y="79"/>
                  </a:lnTo>
                  <a:lnTo>
                    <a:pt x="436" y="77"/>
                  </a:lnTo>
                  <a:lnTo>
                    <a:pt x="433" y="77"/>
                  </a:lnTo>
                  <a:lnTo>
                    <a:pt x="433" y="77"/>
                  </a:lnTo>
                  <a:lnTo>
                    <a:pt x="429" y="77"/>
                  </a:lnTo>
                  <a:lnTo>
                    <a:pt x="427" y="77"/>
                  </a:lnTo>
                  <a:lnTo>
                    <a:pt x="424" y="76"/>
                  </a:lnTo>
                  <a:lnTo>
                    <a:pt x="421" y="76"/>
                  </a:lnTo>
                  <a:lnTo>
                    <a:pt x="419" y="74"/>
                  </a:lnTo>
                  <a:lnTo>
                    <a:pt x="410" y="72"/>
                  </a:lnTo>
                  <a:lnTo>
                    <a:pt x="404" y="70"/>
                  </a:lnTo>
                  <a:lnTo>
                    <a:pt x="402" y="70"/>
                  </a:lnTo>
                  <a:lnTo>
                    <a:pt x="400" y="66"/>
                  </a:lnTo>
                  <a:lnTo>
                    <a:pt x="398" y="65"/>
                  </a:lnTo>
                  <a:lnTo>
                    <a:pt x="394" y="63"/>
                  </a:lnTo>
                  <a:lnTo>
                    <a:pt x="386" y="60"/>
                  </a:lnTo>
                  <a:lnTo>
                    <a:pt x="384" y="60"/>
                  </a:lnTo>
                  <a:lnTo>
                    <a:pt x="378" y="60"/>
                  </a:lnTo>
                  <a:lnTo>
                    <a:pt x="369" y="59"/>
                  </a:lnTo>
                  <a:lnTo>
                    <a:pt x="369" y="59"/>
                  </a:lnTo>
                  <a:lnTo>
                    <a:pt x="366" y="59"/>
                  </a:lnTo>
                  <a:lnTo>
                    <a:pt x="366" y="59"/>
                  </a:lnTo>
                  <a:lnTo>
                    <a:pt x="364" y="58"/>
                  </a:lnTo>
                  <a:lnTo>
                    <a:pt x="360" y="56"/>
                  </a:lnTo>
                  <a:lnTo>
                    <a:pt x="357" y="55"/>
                  </a:lnTo>
                  <a:lnTo>
                    <a:pt x="357" y="56"/>
                  </a:lnTo>
                  <a:lnTo>
                    <a:pt x="349" y="51"/>
                  </a:lnTo>
                  <a:lnTo>
                    <a:pt x="348" y="50"/>
                  </a:lnTo>
                  <a:lnTo>
                    <a:pt x="344" y="49"/>
                  </a:lnTo>
                  <a:lnTo>
                    <a:pt x="339" y="48"/>
                  </a:lnTo>
                  <a:lnTo>
                    <a:pt x="331" y="49"/>
                  </a:lnTo>
                  <a:lnTo>
                    <a:pt x="328" y="50"/>
                  </a:lnTo>
                  <a:lnTo>
                    <a:pt x="327" y="49"/>
                  </a:lnTo>
                  <a:lnTo>
                    <a:pt x="324" y="49"/>
                  </a:lnTo>
                  <a:lnTo>
                    <a:pt x="321" y="51"/>
                  </a:lnTo>
                  <a:lnTo>
                    <a:pt x="315" y="51"/>
                  </a:lnTo>
                  <a:lnTo>
                    <a:pt x="312" y="50"/>
                  </a:lnTo>
                  <a:lnTo>
                    <a:pt x="309" y="49"/>
                  </a:lnTo>
                  <a:lnTo>
                    <a:pt x="307" y="49"/>
                  </a:lnTo>
                  <a:lnTo>
                    <a:pt x="305" y="47"/>
                  </a:lnTo>
                  <a:lnTo>
                    <a:pt x="296" y="46"/>
                  </a:lnTo>
                  <a:lnTo>
                    <a:pt x="290" y="46"/>
                  </a:lnTo>
                  <a:lnTo>
                    <a:pt x="288" y="47"/>
                  </a:lnTo>
                  <a:lnTo>
                    <a:pt x="280" y="46"/>
                  </a:lnTo>
                  <a:lnTo>
                    <a:pt x="276" y="45"/>
                  </a:lnTo>
                  <a:lnTo>
                    <a:pt x="275" y="43"/>
                  </a:lnTo>
                  <a:lnTo>
                    <a:pt x="273" y="42"/>
                  </a:lnTo>
                  <a:lnTo>
                    <a:pt x="272" y="42"/>
                  </a:lnTo>
                  <a:lnTo>
                    <a:pt x="268" y="43"/>
                  </a:lnTo>
                  <a:lnTo>
                    <a:pt x="266" y="41"/>
                  </a:lnTo>
                  <a:lnTo>
                    <a:pt x="264" y="40"/>
                  </a:lnTo>
                  <a:lnTo>
                    <a:pt x="261" y="40"/>
                  </a:lnTo>
                  <a:lnTo>
                    <a:pt x="258" y="39"/>
                  </a:lnTo>
                  <a:lnTo>
                    <a:pt x="255" y="39"/>
                  </a:lnTo>
                  <a:lnTo>
                    <a:pt x="253" y="38"/>
                  </a:lnTo>
                  <a:lnTo>
                    <a:pt x="247" y="39"/>
                  </a:lnTo>
                  <a:lnTo>
                    <a:pt x="244" y="40"/>
                  </a:lnTo>
                  <a:lnTo>
                    <a:pt x="241" y="40"/>
                  </a:lnTo>
                  <a:lnTo>
                    <a:pt x="239" y="38"/>
                  </a:lnTo>
                  <a:lnTo>
                    <a:pt x="231" y="40"/>
                  </a:lnTo>
                  <a:lnTo>
                    <a:pt x="230" y="41"/>
                  </a:lnTo>
                  <a:lnTo>
                    <a:pt x="225" y="40"/>
                  </a:lnTo>
                  <a:lnTo>
                    <a:pt x="220" y="40"/>
                  </a:lnTo>
                  <a:lnTo>
                    <a:pt x="222" y="37"/>
                  </a:lnTo>
                  <a:lnTo>
                    <a:pt x="219" y="37"/>
                  </a:lnTo>
                  <a:lnTo>
                    <a:pt x="216" y="37"/>
                  </a:lnTo>
                  <a:lnTo>
                    <a:pt x="211" y="37"/>
                  </a:lnTo>
                  <a:lnTo>
                    <a:pt x="216" y="36"/>
                  </a:lnTo>
                  <a:lnTo>
                    <a:pt x="213" y="36"/>
                  </a:lnTo>
                  <a:lnTo>
                    <a:pt x="214" y="32"/>
                  </a:lnTo>
                  <a:lnTo>
                    <a:pt x="215" y="30"/>
                  </a:lnTo>
                  <a:lnTo>
                    <a:pt x="213" y="29"/>
                  </a:lnTo>
                  <a:lnTo>
                    <a:pt x="211" y="30"/>
                  </a:lnTo>
                  <a:lnTo>
                    <a:pt x="207" y="30"/>
                  </a:lnTo>
                  <a:lnTo>
                    <a:pt x="202" y="28"/>
                  </a:lnTo>
                  <a:lnTo>
                    <a:pt x="199" y="29"/>
                  </a:lnTo>
                  <a:lnTo>
                    <a:pt x="194" y="29"/>
                  </a:lnTo>
                  <a:lnTo>
                    <a:pt x="190" y="31"/>
                  </a:lnTo>
                  <a:lnTo>
                    <a:pt x="185" y="30"/>
                  </a:lnTo>
                  <a:lnTo>
                    <a:pt x="182" y="28"/>
                  </a:lnTo>
                  <a:lnTo>
                    <a:pt x="184" y="25"/>
                  </a:lnTo>
                  <a:lnTo>
                    <a:pt x="180" y="23"/>
                  </a:lnTo>
                  <a:lnTo>
                    <a:pt x="178" y="25"/>
                  </a:lnTo>
                  <a:lnTo>
                    <a:pt x="176" y="23"/>
                  </a:lnTo>
                  <a:lnTo>
                    <a:pt x="171" y="28"/>
                  </a:lnTo>
                  <a:lnTo>
                    <a:pt x="170" y="30"/>
                  </a:lnTo>
                  <a:lnTo>
                    <a:pt x="164" y="30"/>
                  </a:lnTo>
                  <a:lnTo>
                    <a:pt x="165" y="30"/>
                  </a:lnTo>
                  <a:lnTo>
                    <a:pt x="162" y="28"/>
                  </a:lnTo>
                  <a:lnTo>
                    <a:pt x="165" y="26"/>
                  </a:lnTo>
                  <a:lnTo>
                    <a:pt x="168" y="26"/>
                  </a:lnTo>
                  <a:lnTo>
                    <a:pt x="171" y="23"/>
                  </a:lnTo>
                  <a:lnTo>
                    <a:pt x="168" y="21"/>
                  </a:lnTo>
                  <a:lnTo>
                    <a:pt x="157" y="19"/>
                  </a:lnTo>
                  <a:lnTo>
                    <a:pt x="159" y="16"/>
                  </a:lnTo>
                  <a:lnTo>
                    <a:pt x="153" y="19"/>
                  </a:lnTo>
                  <a:lnTo>
                    <a:pt x="151" y="21"/>
                  </a:lnTo>
                  <a:lnTo>
                    <a:pt x="148" y="24"/>
                  </a:lnTo>
                  <a:lnTo>
                    <a:pt x="144" y="26"/>
                  </a:lnTo>
                  <a:lnTo>
                    <a:pt x="139" y="29"/>
                  </a:lnTo>
                  <a:lnTo>
                    <a:pt x="137" y="30"/>
                  </a:lnTo>
                  <a:lnTo>
                    <a:pt x="123" y="31"/>
                  </a:lnTo>
                  <a:lnTo>
                    <a:pt x="120" y="32"/>
                  </a:lnTo>
                  <a:lnTo>
                    <a:pt x="118" y="31"/>
                  </a:lnTo>
                  <a:lnTo>
                    <a:pt x="120" y="29"/>
                  </a:lnTo>
                  <a:lnTo>
                    <a:pt x="116" y="31"/>
                  </a:lnTo>
                  <a:lnTo>
                    <a:pt x="110" y="34"/>
                  </a:lnTo>
                  <a:lnTo>
                    <a:pt x="110" y="36"/>
                  </a:lnTo>
                  <a:lnTo>
                    <a:pt x="112" y="37"/>
                  </a:lnTo>
                  <a:lnTo>
                    <a:pt x="118" y="39"/>
                  </a:lnTo>
                  <a:lnTo>
                    <a:pt x="112" y="39"/>
                  </a:lnTo>
                  <a:lnTo>
                    <a:pt x="111" y="42"/>
                  </a:lnTo>
                  <a:lnTo>
                    <a:pt x="112" y="45"/>
                  </a:lnTo>
                  <a:lnTo>
                    <a:pt x="110" y="42"/>
                  </a:lnTo>
                  <a:lnTo>
                    <a:pt x="108" y="42"/>
                  </a:lnTo>
                  <a:lnTo>
                    <a:pt x="110" y="40"/>
                  </a:lnTo>
                  <a:lnTo>
                    <a:pt x="110" y="39"/>
                  </a:lnTo>
                  <a:lnTo>
                    <a:pt x="106" y="39"/>
                  </a:lnTo>
                  <a:lnTo>
                    <a:pt x="110" y="38"/>
                  </a:lnTo>
                  <a:lnTo>
                    <a:pt x="110" y="36"/>
                  </a:lnTo>
                  <a:lnTo>
                    <a:pt x="108" y="36"/>
                  </a:lnTo>
                  <a:lnTo>
                    <a:pt x="96" y="43"/>
                  </a:lnTo>
                  <a:lnTo>
                    <a:pt x="93" y="43"/>
                  </a:lnTo>
                  <a:lnTo>
                    <a:pt x="88" y="45"/>
                  </a:lnTo>
                  <a:lnTo>
                    <a:pt x="85" y="46"/>
                  </a:lnTo>
                  <a:lnTo>
                    <a:pt x="83" y="46"/>
                  </a:lnTo>
                  <a:lnTo>
                    <a:pt x="85" y="45"/>
                  </a:lnTo>
                  <a:lnTo>
                    <a:pt x="86" y="43"/>
                  </a:lnTo>
                  <a:lnTo>
                    <a:pt x="83" y="43"/>
                  </a:lnTo>
                  <a:lnTo>
                    <a:pt x="80" y="46"/>
                  </a:lnTo>
                  <a:lnTo>
                    <a:pt x="77" y="48"/>
                  </a:lnTo>
                  <a:lnTo>
                    <a:pt x="76" y="51"/>
                  </a:lnTo>
                  <a:lnTo>
                    <a:pt x="70" y="56"/>
                  </a:lnTo>
                  <a:lnTo>
                    <a:pt x="69" y="58"/>
                  </a:lnTo>
                  <a:lnTo>
                    <a:pt x="68" y="59"/>
                  </a:lnTo>
                  <a:lnTo>
                    <a:pt x="67" y="60"/>
                  </a:lnTo>
                  <a:lnTo>
                    <a:pt x="67" y="63"/>
                  </a:lnTo>
                  <a:lnTo>
                    <a:pt x="66" y="66"/>
                  </a:lnTo>
                  <a:lnTo>
                    <a:pt x="61" y="72"/>
                  </a:lnTo>
                  <a:lnTo>
                    <a:pt x="56" y="75"/>
                  </a:lnTo>
                  <a:lnTo>
                    <a:pt x="53" y="76"/>
                  </a:lnTo>
                  <a:lnTo>
                    <a:pt x="49" y="76"/>
                  </a:lnTo>
                  <a:lnTo>
                    <a:pt x="33" y="79"/>
                  </a:lnTo>
                  <a:lnTo>
                    <a:pt x="27" y="77"/>
                  </a:lnTo>
                  <a:lnTo>
                    <a:pt x="24" y="79"/>
                  </a:lnTo>
                  <a:lnTo>
                    <a:pt x="25" y="81"/>
                  </a:lnTo>
                  <a:lnTo>
                    <a:pt x="23" y="89"/>
                  </a:lnTo>
                  <a:lnTo>
                    <a:pt x="19" y="90"/>
                  </a:lnTo>
                  <a:lnTo>
                    <a:pt x="18" y="90"/>
                  </a:lnTo>
                  <a:lnTo>
                    <a:pt x="18" y="91"/>
                  </a:lnTo>
                  <a:lnTo>
                    <a:pt x="20" y="91"/>
                  </a:lnTo>
                  <a:lnTo>
                    <a:pt x="24" y="92"/>
                  </a:lnTo>
                  <a:lnTo>
                    <a:pt x="26" y="93"/>
                  </a:lnTo>
                  <a:lnTo>
                    <a:pt x="28" y="96"/>
                  </a:lnTo>
                  <a:lnTo>
                    <a:pt x="32" y="97"/>
                  </a:lnTo>
                  <a:lnTo>
                    <a:pt x="36" y="98"/>
                  </a:lnTo>
                  <a:lnTo>
                    <a:pt x="42" y="101"/>
                  </a:lnTo>
                  <a:lnTo>
                    <a:pt x="45" y="104"/>
                  </a:lnTo>
                  <a:lnTo>
                    <a:pt x="45" y="104"/>
                  </a:lnTo>
                  <a:lnTo>
                    <a:pt x="54" y="108"/>
                  </a:lnTo>
                  <a:lnTo>
                    <a:pt x="58" y="114"/>
                  </a:lnTo>
                  <a:lnTo>
                    <a:pt x="59" y="119"/>
                  </a:lnTo>
                  <a:lnTo>
                    <a:pt x="67" y="120"/>
                  </a:lnTo>
                  <a:lnTo>
                    <a:pt x="72" y="120"/>
                  </a:lnTo>
                  <a:lnTo>
                    <a:pt x="72" y="122"/>
                  </a:lnTo>
                  <a:lnTo>
                    <a:pt x="76" y="120"/>
                  </a:lnTo>
                  <a:lnTo>
                    <a:pt x="76" y="118"/>
                  </a:lnTo>
                  <a:lnTo>
                    <a:pt x="78" y="120"/>
                  </a:lnTo>
                  <a:lnTo>
                    <a:pt x="80" y="122"/>
                  </a:lnTo>
                  <a:lnTo>
                    <a:pt x="84" y="120"/>
                  </a:lnTo>
                  <a:lnTo>
                    <a:pt x="86" y="122"/>
                  </a:lnTo>
                  <a:lnTo>
                    <a:pt x="89" y="123"/>
                  </a:lnTo>
                  <a:lnTo>
                    <a:pt x="86" y="123"/>
                  </a:lnTo>
                  <a:lnTo>
                    <a:pt x="84" y="126"/>
                  </a:lnTo>
                  <a:lnTo>
                    <a:pt x="85" y="130"/>
                  </a:lnTo>
                  <a:lnTo>
                    <a:pt x="88" y="132"/>
                  </a:lnTo>
                  <a:lnTo>
                    <a:pt x="92" y="133"/>
                  </a:lnTo>
                  <a:lnTo>
                    <a:pt x="94" y="130"/>
                  </a:lnTo>
                  <a:lnTo>
                    <a:pt x="97" y="130"/>
                  </a:lnTo>
                  <a:lnTo>
                    <a:pt x="100" y="131"/>
                  </a:lnTo>
                  <a:lnTo>
                    <a:pt x="105" y="131"/>
                  </a:lnTo>
                  <a:lnTo>
                    <a:pt x="106" y="133"/>
                  </a:lnTo>
                  <a:lnTo>
                    <a:pt x="105" y="135"/>
                  </a:lnTo>
                  <a:lnTo>
                    <a:pt x="100" y="136"/>
                  </a:lnTo>
                  <a:lnTo>
                    <a:pt x="97" y="135"/>
                  </a:lnTo>
                  <a:lnTo>
                    <a:pt x="94" y="134"/>
                  </a:lnTo>
                  <a:lnTo>
                    <a:pt x="92" y="133"/>
                  </a:lnTo>
                  <a:lnTo>
                    <a:pt x="89" y="134"/>
                  </a:lnTo>
                  <a:lnTo>
                    <a:pt x="86" y="134"/>
                  </a:lnTo>
                  <a:lnTo>
                    <a:pt x="84" y="132"/>
                  </a:lnTo>
                  <a:lnTo>
                    <a:pt x="82" y="130"/>
                  </a:lnTo>
                  <a:lnTo>
                    <a:pt x="82" y="127"/>
                  </a:lnTo>
                  <a:lnTo>
                    <a:pt x="79" y="125"/>
                  </a:lnTo>
                  <a:lnTo>
                    <a:pt x="76" y="124"/>
                  </a:lnTo>
                  <a:lnTo>
                    <a:pt x="74" y="125"/>
                  </a:lnTo>
                  <a:lnTo>
                    <a:pt x="76" y="128"/>
                  </a:lnTo>
                  <a:lnTo>
                    <a:pt x="78" y="128"/>
                  </a:lnTo>
                  <a:lnTo>
                    <a:pt x="84" y="134"/>
                  </a:lnTo>
                  <a:lnTo>
                    <a:pt x="84" y="136"/>
                  </a:lnTo>
                  <a:lnTo>
                    <a:pt x="87" y="135"/>
                  </a:lnTo>
                  <a:lnTo>
                    <a:pt x="93" y="136"/>
                  </a:lnTo>
                  <a:lnTo>
                    <a:pt x="95" y="139"/>
                  </a:lnTo>
                  <a:lnTo>
                    <a:pt x="95" y="141"/>
                  </a:lnTo>
                  <a:lnTo>
                    <a:pt x="89" y="139"/>
                  </a:lnTo>
                  <a:lnTo>
                    <a:pt x="87" y="140"/>
                  </a:lnTo>
                  <a:lnTo>
                    <a:pt x="85" y="143"/>
                  </a:lnTo>
                  <a:lnTo>
                    <a:pt x="85" y="143"/>
                  </a:lnTo>
                  <a:lnTo>
                    <a:pt x="83" y="144"/>
                  </a:lnTo>
                  <a:lnTo>
                    <a:pt x="80" y="143"/>
                  </a:lnTo>
                  <a:lnTo>
                    <a:pt x="77" y="144"/>
                  </a:lnTo>
                  <a:lnTo>
                    <a:pt x="75" y="144"/>
                  </a:lnTo>
                  <a:lnTo>
                    <a:pt x="71" y="142"/>
                  </a:lnTo>
                  <a:lnTo>
                    <a:pt x="69" y="142"/>
                  </a:lnTo>
                  <a:lnTo>
                    <a:pt x="67" y="143"/>
                  </a:lnTo>
                  <a:lnTo>
                    <a:pt x="63" y="143"/>
                  </a:lnTo>
                  <a:lnTo>
                    <a:pt x="58" y="143"/>
                  </a:lnTo>
                  <a:lnTo>
                    <a:pt x="56" y="140"/>
                  </a:lnTo>
                  <a:lnTo>
                    <a:pt x="53" y="140"/>
                  </a:lnTo>
                  <a:lnTo>
                    <a:pt x="56" y="140"/>
                  </a:lnTo>
                  <a:lnTo>
                    <a:pt x="58" y="134"/>
                  </a:lnTo>
                  <a:lnTo>
                    <a:pt x="58" y="132"/>
                  </a:lnTo>
                  <a:lnTo>
                    <a:pt x="50" y="132"/>
                  </a:lnTo>
                  <a:lnTo>
                    <a:pt x="48" y="132"/>
                  </a:lnTo>
                  <a:lnTo>
                    <a:pt x="42" y="134"/>
                  </a:lnTo>
                  <a:lnTo>
                    <a:pt x="36" y="135"/>
                  </a:lnTo>
                  <a:lnTo>
                    <a:pt x="32" y="137"/>
                  </a:lnTo>
                  <a:lnTo>
                    <a:pt x="31" y="140"/>
                  </a:lnTo>
                  <a:lnTo>
                    <a:pt x="34" y="141"/>
                  </a:lnTo>
                  <a:lnTo>
                    <a:pt x="31" y="142"/>
                  </a:lnTo>
                  <a:lnTo>
                    <a:pt x="26" y="141"/>
                  </a:lnTo>
                  <a:lnTo>
                    <a:pt x="23" y="141"/>
                  </a:lnTo>
                  <a:lnTo>
                    <a:pt x="17" y="144"/>
                  </a:lnTo>
                  <a:lnTo>
                    <a:pt x="15" y="147"/>
                  </a:lnTo>
                  <a:lnTo>
                    <a:pt x="12" y="148"/>
                  </a:lnTo>
                  <a:lnTo>
                    <a:pt x="10" y="148"/>
                  </a:lnTo>
                  <a:lnTo>
                    <a:pt x="7" y="149"/>
                  </a:lnTo>
                  <a:lnTo>
                    <a:pt x="6" y="151"/>
                  </a:lnTo>
                  <a:lnTo>
                    <a:pt x="2" y="151"/>
                  </a:lnTo>
                  <a:lnTo>
                    <a:pt x="0" y="153"/>
                  </a:lnTo>
                  <a:lnTo>
                    <a:pt x="0" y="154"/>
                  </a:lnTo>
                  <a:lnTo>
                    <a:pt x="8" y="158"/>
                  </a:lnTo>
                  <a:lnTo>
                    <a:pt x="14" y="159"/>
                  </a:lnTo>
                  <a:lnTo>
                    <a:pt x="16" y="159"/>
                  </a:lnTo>
                  <a:lnTo>
                    <a:pt x="18" y="160"/>
                  </a:lnTo>
                  <a:lnTo>
                    <a:pt x="16" y="159"/>
                  </a:lnTo>
                  <a:lnTo>
                    <a:pt x="24" y="160"/>
                  </a:lnTo>
                  <a:lnTo>
                    <a:pt x="27" y="162"/>
                  </a:lnTo>
                  <a:lnTo>
                    <a:pt x="22" y="162"/>
                  </a:lnTo>
                  <a:lnTo>
                    <a:pt x="19" y="165"/>
                  </a:lnTo>
                  <a:lnTo>
                    <a:pt x="17" y="165"/>
                  </a:lnTo>
                  <a:lnTo>
                    <a:pt x="15" y="162"/>
                  </a:lnTo>
                  <a:lnTo>
                    <a:pt x="16" y="166"/>
                  </a:lnTo>
                  <a:lnTo>
                    <a:pt x="18" y="168"/>
                  </a:lnTo>
                  <a:lnTo>
                    <a:pt x="22" y="170"/>
                  </a:lnTo>
                  <a:lnTo>
                    <a:pt x="20" y="173"/>
                  </a:lnTo>
                  <a:lnTo>
                    <a:pt x="23" y="175"/>
                  </a:lnTo>
                  <a:lnTo>
                    <a:pt x="25" y="176"/>
                  </a:lnTo>
                  <a:lnTo>
                    <a:pt x="36" y="178"/>
                  </a:lnTo>
                  <a:lnTo>
                    <a:pt x="39" y="179"/>
                  </a:lnTo>
                  <a:lnTo>
                    <a:pt x="50" y="177"/>
                  </a:lnTo>
                  <a:lnTo>
                    <a:pt x="59" y="176"/>
                  </a:lnTo>
                  <a:lnTo>
                    <a:pt x="61" y="177"/>
                  </a:lnTo>
                  <a:lnTo>
                    <a:pt x="63" y="178"/>
                  </a:lnTo>
                  <a:lnTo>
                    <a:pt x="67" y="181"/>
                  </a:lnTo>
                  <a:lnTo>
                    <a:pt x="66" y="175"/>
                  </a:lnTo>
                  <a:lnTo>
                    <a:pt x="71" y="179"/>
                  </a:lnTo>
                  <a:lnTo>
                    <a:pt x="74" y="181"/>
                  </a:lnTo>
                  <a:lnTo>
                    <a:pt x="75" y="178"/>
                  </a:lnTo>
                  <a:lnTo>
                    <a:pt x="77" y="176"/>
                  </a:lnTo>
                  <a:lnTo>
                    <a:pt x="80" y="174"/>
                  </a:lnTo>
                  <a:lnTo>
                    <a:pt x="83" y="174"/>
                  </a:lnTo>
                  <a:lnTo>
                    <a:pt x="85" y="171"/>
                  </a:lnTo>
                  <a:lnTo>
                    <a:pt x="88" y="173"/>
                  </a:lnTo>
                  <a:lnTo>
                    <a:pt x="91" y="171"/>
                  </a:lnTo>
                  <a:lnTo>
                    <a:pt x="93" y="169"/>
                  </a:lnTo>
                  <a:lnTo>
                    <a:pt x="96" y="168"/>
                  </a:lnTo>
                  <a:lnTo>
                    <a:pt x="95" y="170"/>
                  </a:lnTo>
                  <a:lnTo>
                    <a:pt x="97" y="171"/>
                  </a:lnTo>
                  <a:lnTo>
                    <a:pt x="99" y="175"/>
                  </a:lnTo>
                  <a:lnTo>
                    <a:pt x="96" y="177"/>
                  </a:lnTo>
                  <a:lnTo>
                    <a:pt x="94" y="178"/>
                  </a:lnTo>
                  <a:lnTo>
                    <a:pt x="91" y="177"/>
                  </a:lnTo>
                  <a:lnTo>
                    <a:pt x="91" y="179"/>
                  </a:lnTo>
                  <a:lnTo>
                    <a:pt x="93" y="181"/>
                  </a:lnTo>
                  <a:lnTo>
                    <a:pt x="96" y="185"/>
                  </a:lnTo>
                  <a:lnTo>
                    <a:pt x="97" y="188"/>
                  </a:lnTo>
                  <a:lnTo>
                    <a:pt x="99" y="191"/>
                  </a:lnTo>
                  <a:lnTo>
                    <a:pt x="99" y="194"/>
                  </a:lnTo>
                  <a:lnTo>
                    <a:pt x="97" y="196"/>
                  </a:lnTo>
                  <a:lnTo>
                    <a:pt x="95" y="199"/>
                  </a:lnTo>
                  <a:lnTo>
                    <a:pt x="92" y="201"/>
                  </a:lnTo>
                  <a:lnTo>
                    <a:pt x="84" y="201"/>
                  </a:lnTo>
                  <a:lnTo>
                    <a:pt x="80" y="200"/>
                  </a:lnTo>
                  <a:lnTo>
                    <a:pt x="78" y="200"/>
                  </a:lnTo>
                  <a:lnTo>
                    <a:pt x="74" y="205"/>
                  </a:lnTo>
                  <a:lnTo>
                    <a:pt x="71" y="207"/>
                  </a:lnTo>
                  <a:lnTo>
                    <a:pt x="68" y="209"/>
                  </a:lnTo>
                  <a:lnTo>
                    <a:pt x="66" y="210"/>
                  </a:lnTo>
                  <a:lnTo>
                    <a:pt x="63" y="210"/>
                  </a:lnTo>
                  <a:lnTo>
                    <a:pt x="60" y="210"/>
                  </a:lnTo>
                  <a:lnTo>
                    <a:pt x="58" y="211"/>
                  </a:lnTo>
                  <a:lnTo>
                    <a:pt x="60" y="209"/>
                  </a:lnTo>
                  <a:lnTo>
                    <a:pt x="59" y="207"/>
                  </a:lnTo>
                  <a:lnTo>
                    <a:pt x="54" y="205"/>
                  </a:lnTo>
                  <a:lnTo>
                    <a:pt x="49" y="207"/>
                  </a:lnTo>
                  <a:lnTo>
                    <a:pt x="48" y="209"/>
                  </a:lnTo>
                  <a:lnTo>
                    <a:pt x="50" y="211"/>
                  </a:lnTo>
                  <a:lnTo>
                    <a:pt x="46" y="210"/>
                  </a:lnTo>
                  <a:lnTo>
                    <a:pt x="44" y="213"/>
                  </a:lnTo>
                  <a:lnTo>
                    <a:pt x="44" y="216"/>
                  </a:lnTo>
                  <a:lnTo>
                    <a:pt x="43" y="216"/>
                  </a:lnTo>
                  <a:lnTo>
                    <a:pt x="45" y="219"/>
                  </a:lnTo>
                  <a:lnTo>
                    <a:pt x="49" y="217"/>
                  </a:lnTo>
                  <a:lnTo>
                    <a:pt x="45" y="219"/>
                  </a:lnTo>
                  <a:lnTo>
                    <a:pt x="44" y="222"/>
                  </a:lnTo>
                  <a:lnTo>
                    <a:pt x="46" y="222"/>
                  </a:lnTo>
                  <a:lnTo>
                    <a:pt x="44" y="222"/>
                  </a:lnTo>
                  <a:lnTo>
                    <a:pt x="42" y="221"/>
                  </a:lnTo>
                  <a:lnTo>
                    <a:pt x="40" y="221"/>
                  </a:lnTo>
                  <a:lnTo>
                    <a:pt x="32" y="230"/>
                  </a:lnTo>
                  <a:lnTo>
                    <a:pt x="31" y="233"/>
                  </a:lnTo>
                  <a:lnTo>
                    <a:pt x="33" y="235"/>
                  </a:lnTo>
                  <a:lnTo>
                    <a:pt x="31" y="236"/>
                  </a:lnTo>
                  <a:lnTo>
                    <a:pt x="28" y="238"/>
                  </a:lnTo>
                  <a:lnTo>
                    <a:pt x="31" y="239"/>
                  </a:lnTo>
                  <a:lnTo>
                    <a:pt x="28" y="239"/>
                  </a:lnTo>
                  <a:lnTo>
                    <a:pt x="25" y="239"/>
                  </a:lnTo>
                  <a:lnTo>
                    <a:pt x="27" y="242"/>
                  </a:lnTo>
                  <a:lnTo>
                    <a:pt x="29" y="244"/>
                  </a:lnTo>
                  <a:lnTo>
                    <a:pt x="29" y="246"/>
                  </a:lnTo>
                  <a:lnTo>
                    <a:pt x="33" y="248"/>
                  </a:lnTo>
                  <a:lnTo>
                    <a:pt x="33" y="251"/>
                  </a:lnTo>
                  <a:lnTo>
                    <a:pt x="36" y="250"/>
                  </a:lnTo>
                  <a:lnTo>
                    <a:pt x="39" y="247"/>
                  </a:lnTo>
                  <a:lnTo>
                    <a:pt x="39" y="244"/>
                  </a:lnTo>
                  <a:lnTo>
                    <a:pt x="44" y="241"/>
                  </a:lnTo>
                  <a:lnTo>
                    <a:pt x="45" y="241"/>
                  </a:lnTo>
                  <a:lnTo>
                    <a:pt x="43" y="243"/>
                  </a:lnTo>
                  <a:lnTo>
                    <a:pt x="41" y="244"/>
                  </a:lnTo>
                  <a:lnTo>
                    <a:pt x="36" y="250"/>
                  </a:lnTo>
                  <a:lnTo>
                    <a:pt x="40" y="248"/>
                  </a:lnTo>
                  <a:lnTo>
                    <a:pt x="40" y="251"/>
                  </a:lnTo>
                  <a:lnTo>
                    <a:pt x="42" y="253"/>
                  </a:lnTo>
                  <a:lnTo>
                    <a:pt x="40" y="255"/>
                  </a:lnTo>
                  <a:lnTo>
                    <a:pt x="43" y="254"/>
                  </a:lnTo>
                  <a:lnTo>
                    <a:pt x="45" y="254"/>
                  </a:lnTo>
                  <a:lnTo>
                    <a:pt x="49" y="256"/>
                  </a:lnTo>
                  <a:lnTo>
                    <a:pt x="54" y="256"/>
                  </a:lnTo>
                  <a:lnTo>
                    <a:pt x="59" y="253"/>
                  </a:lnTo>
                  <a:lnTo>
                    <a:pt x="59" y="256"/>
                  </a:lnTo>
                  <a:lnTo>
                    <a:pt x="57" y="256"/>
                  </a:lnTo>
                  <a:lnTo>
                    <a:pt x="59" y="256"/>
                  </a:lnTo>
                  <a:lnTo>
                    <a:pt x="61" y="258"/>
                  </a:lnTo>
                  <a:lnTo>
                    <a:pt x="62" y="260"/>
                  </a:lnTo>
                  <a:lnTo>
                    <a:pt x="59" y="262"/>
                  </a:lnTo>
                  <a:lnTo>
                    <a:pt x="57" y="261"/>
                  </a:lnTo>
                  <a:lnTo>
                    <a:pt x="57" y="258"/>
                  </a:lnTo>
                  <a:lnTo>
                    <a:pt x="54" y="259"/>
                  </a:lnTo>
                  <a:lnTo>
                    <a:pt x="49" y="262"/>
                  </a:lnTo>
                  <a:lnTo>
                    <a:pt x="51" y="260"/>
                  </a:lnTo>
                  <a:lnTo>
                    <a:pt x="50" y="258"/>
                  </a:lnTo>
                  <a:lnTo>
                    <a:pt x="48" y="258"/>
                  </a:lnTo>
                  <a:lnTo>
                    <a:pt x="44" y="255"/>
                  </a:lnTo>
                  <a:lnTo>
                    <a:pt x="42" y="255"/>
                  </a:lnTo>
                  <a:lnTo>
                    <a:pt x="41" y="258"/>
                  </a:lnTo>
                  <a:lnTo>
                    <a:pt x="36" y="263"/>
                  </a:lnTo>
                  <a:lnTo>
                    <a:pt x="42" y="263"/>
                  </a:lnTo>
                  <a:lnTo>
                    <a:pt x="40" y="265"/>
                  </a:lnTo>
                  <a:lnTo>
                    <a:pt x="42" y="267"/>
                  </a:lnTo>
                  <a:lnTo>
                    <a:pt x="44" y="268"/>
                  </a:lnTo>
                  <a:lnTo>
                    <a:pt x="45" y="268"/>
                  </a:lnTo>
                  <a:lnTo>
                    <a:pt x="51" y="272"/>
                  </a:lnTo>
                  <a:lnTo>
                    <a:pt x="53" y="273"/>
                  </a:lnTo>
                  <a:lnTo>
                    <a:pt x="53" y="277"/>
                  </a:lnTo>
                  <a:lnTo>
                    <a:pt x="56" y="278"/>
                  </a:lnTo>
                  <a:lnTo>
                    <a:pt x="58" y="278"/>
                  </a:lnTo>
                  <a:lnTo>
                    <a:pt x="63" y="278"/>
                  </a:lnTo>
                  <a:lnTo>
                    <a:pt x="67" y="277"/>
                  </a:lnTo>
                  <a:lnTo>
                    <a:pt x="69" y="276"/>
                  </a:lnTo>
                  <a:lnTo>
                    <a:pt x="71" y="273"/>
                  </a:lnTo>
                  <a:lnTo>
                    <a:pt x="75" y="273"/>
                  </a:lnTo>
                  <a:lnTo>
                    <a:pt x="76" y="272"/>
                  </a:lnTo>
                  <a:lnTo>
                    <a:pt x="76" y="270"/>
                  </a:lnTo>
                  <a:lnTo>
                    <a:pt x="75" y="267"/>
                  </a:lnTo>
                  <a:lnTo>
                    <a:pt x="77" y="264"/>
                  </a:lnTo>
                  <a:lnTo>
                    <a:pt x="80" y="259"/>
                  </a:lnTo>
                  <a:lnTo>
                    <a:pt x="82" y="260"/>
                  </a:lnTo>
                  <a:lnTo>
                    <a:pt x="84" y="260"/>
                  </a:lnTo>
                  <a:lnTo>
                    <a:pt x="82" y="261"/>
                  </a:lnTo>
                  <a:lnTo>
                    <a:pt x="79" y="263"/>
                  </a:lnTo>
                  <a:lnTo>
                    <a:pt x="77" y="267"/>
                  </a:lnTo>
                  <a:lnTo>
                    <a:pt x="77" y="269"/>
                  </a:lnTo>
                  <a:lnTo>
                    <a:pt x="79" y="271"/>
                  </a:lnTo>
                  <a:lnTo>
                    <a:pt x="79" y="273"/>
                  </a:lnTo>
                  <a:lnTo>
                    <a:pt x="83" y="279"/>
                  </a:lnTo>
                  <a:lnTo>
                    <a:pt x="84" y="281"/>
                  </a:lnTo>
                  <a:lnTo>
                    <a:pt x="86" y="284"/>
                  </a:lnTo>
                  <a:lnTo>
                    <a:pt x="84" y="286"/>
                  </a:lnTo>
                  <a:lnTo>
                    <a:pt x="82" y="289"/>
                  </a:lnTo>
                  <a:lnTo>
                    <a:pt x="84" y="291"/>
                  </a:lnTo>
                  <a:lnTo>
                    <a:pt x="87" y="293"/>
                  </a:lnTo>
                  <a:lnTo>
                    <a:pt x="84" y="294"/>
                  </a:lnTo>
                  <a:lnTo>
                    <a:pt x="85" y="299"/>
                  </a:lnTo>
                  <a:lnTo>
                    <a:pt x="83" y="301"/>
                  </a:lnTo>
                  <a:lnTo>
                    <a:pt x="80" y="301"/>
                  </a:lnTo>
                  <a:lnTo>
                    <a:pt x="88" y="302"/>
                  </a:lnTo>
                  <a:lnTo>
                    <a:pt x="91" y="301"/>
                  </a:lnTo>
                  <a:lnTo>
                    <a:pt x="92" y="298"/>
                  </a:lnTo>
                  <a:lnTo>
                    <a:pt x="94" y="298"/>
                  </a:lnTo>
                  <a:lnTo>
                    <a:pt x="100" y="296"/>
                  </a:lnTo>
                  <a:lnTo>
                    <a:pt x="102" y="294"/>
                  </a:lnTo>
                  <a:lnTo>
                    <a:pt x="105" y="293"/>
                  </a:lnTo>
                  <a:lnTo>
                    <a:pt x="106" y="296"/>
                  </a:lnTo>
                  <a:lnTo>
                    <a:pt x="110" y="297"/>
                  </a:lnTo>
                  <a:lnTo>
                    <a:pt x="112" y="298"/>
                  </a:lnTo>
                  <a:lnTo>
                    <a:pt x="113" y="296"/>
                  </a:lnTo>
                  <a:lnTo>
                    <a:pt x="116" y="297"/>
                  </a:lnTo>
                  <a:lnTo>
                    <a:pt x="119" y="301"/>
                  </a:lnTo>
                  <a:lnTo>
                    <a:pt x="122" y="305"/>
                  </a:lnTo>
                  <a:lnTo>
                    <a:pt x="123" y="306"/>
                  </a:lnTo>
                  <a:lnTo>
                    <a:pt x="127" y="304"/>
                  </a:lnTo>
                  <a:lnTo>
                    <a:pt x="125" y="301"/>
                  </a:lnTo>
                  <a:lnTo>
                    <a:pt x="130" y="293"/>
                  </a:lnTo>
                  <a:lnTo>
                    <a:pt x="129" y="290"/>
                  </a:lnTo>
                  <a:lnTo>
                    <a:pt x="131" y="293"/>
                  </a:lnTo>
                  <a:lnTo>
                    <a:pt x="135" y="294"/>
                  </a:lnTo>
                  <a:lnTo>
                    <a:pt x="136" y="295"/>
                  </a:lnTo>
                  <a:lnTo>
                    <a:pt x="133" y="294"/>
                  </a:lnTo>
                  <a:lnTo>
                    <a:pt x="130" y="296"/>
                  </a:lnTo>
                  <a:lnTo>
                    <a:pt x="129" y="298"/>
                  </a:lnTo>
                  <a:lnTo>
                    <a:pt x="134" y="302"/>
                  </a:lnTo>
                  <a:lnTo>
                    <a:pt x="136" y="302"/>
                  </a:lnTo>
                  <a:lnTo>
                    <a:pt x="142" y="299"/>
                  </a:lnTo>
                  <a:lnTo>
                    <a:pt x="150" y="296"/>
                  </a:lnTo>
                  <a:lnTo>
                    <a:pt x="153" y="294"/>
                  </a:lnTo>
                  <a:lnTo>
                    <a:pt x="154" y="291"/>
                  </a:lnTo>
                  <a:lnTo>
                    <a:pt x="153" y="294"/>
                  </a:lnTo>
                  <a:lnTo>
                    <a:pt x="151" y="297"/>
                  </a:lnTo>
                  <a:lnTo>
                    <a:pt x="152" y="299"/>
                  </a:lnTo>
                  <a:lnTo>
                    <a:pt x="148" y="301"/>
                  </a:lnTo>
                  <a:lnTo>
                    <a:pt x="143" y="306"/>
                  </a:lnTo>
                  <a:lnTo>
                    <a:pt x="144" y="308"/>
                  </a:lnTo>
                  <a:lnTo>
                    <a:pt x="146" y="310"/>
                  </a:lnTo>
                  <a:lnTo>
                    <a:pt x="148" y="311"/>
                  </a:lnTo>
                  <a:lnTo>
                    <a:pt x="146" y="310"/>
                  </a:lnTo>
                  <a:lnTo>
                    <a:pt x="143" y="311"/>
                  </a:lnTo>
                  <a:lnTo>
                    <a:pt x="143" y="313"/>
                  </a:lnTo>
                  <a:lnTo>
                    <a:pt x="142" y="316"/>
                  </a:lnTo>
                  <a:lnTo>
                    <a:pt x="142" y="319"/>
                  </a:lnTo>
                  <a:lnTo>
                    <a:pt x="143" y="324"/>
                  </a:lnTo>
                  <a:lnTo>
                    <a:pt x="145" y="323"/>
                  </a:lnTo>
                  <a:lnTo>
                    <a:pt x="145" y="324"/>
                  </a:lnTo>
                  <a:lnTo>
                    <a:pt x="142" y="324"/>
                  </a:lnTo>
                  <a:lnTo>
                    <a:pt x="142" y="323"/>
                  </a:lnTo>
                  <a:lnTo>
                    <a:pt x="138" y="324"/>
                  </a:lnTo>
                  <a:lnTo>
                    <a:pt x="136" y="327"/>
                  </a:lnTo>
                  <a:lnTo>
                    <a:pt x="133" y="328"/>
                  </a:lnTo>
                  <a:lnTo>
                    <a:pt x="128" y="332"/>
                  </a:lnTo>
                  <a:lnTo>
                    <a:pt x="128" y="336"/>
                  </a:lnTo>
                  <a:lnTo>
                    <a:pt x="126" y="338"/>
                  </a:lnTo>
                  <a:lnTo>
                    <a:pt x="123" y="337"/>
                  </a:lnTo>
                  <a:lnTo>
                    <a:pt x="120" y="340"/>
                  </a:lnTo>
                  <a:lnTo>
                    <a:pt x="112" y="342"/>
                  </a:lnTo>
                  <a:lnTo>
                    <a:pt x="106" y="347"/>
                  </a:lnTo>
                  <a:lnTo>
                    <a:pt x="104" y="349"/>
                  </a:lnTo>
                  <a:lnTo>
                    <a:pt x="103" y="352"/>
                  </a:lnTo>
                  <a:lnTo>
                    <a:pt x="103" y="355"/>
                  </a:lnTo>
                  <a:lnTo>
                    <a:pt x="104" y="357"/>
                  </a:lnTo>
                  <a:lnTo>
                    <a:pt x="102" y="356"/>
                  </a:lnTo>
                  <a:lnTo>
                    <a:pt x="99" y="356"/>
                  </a:lnTo>
                  <a:lnTo>
                    <a:pt x="99" y="358"/>
                  </a:lnTo>
                  <a:lnTo>
                    <a:pt x="97" y="356"/>
                  </a:lnTo>
                  <a:lnTo>
                    <a:pt x="97" y="354"/>
                  </a:lnTo>
                  <a:lnTo>
                    <a:pt x="95" y="355"/>
                  </a:lnTo>
                  <a:lnTo>
                    <a:pt x="92" y="354"/>
                  </a:lnTo>
                  <a:lnTo>
                    <a:pt x="80" y="357"/>
                  </a:lnTo>
                  <a:lnTo>
                    <a:pt x="78" y="359"/>
                  </a:lnTo>
                  <a:lnTo>
                    <a:pt x="76" y="363"/>
                  </a:lnTo>
                  <a:lnTo>
                    <a:pt x="76" y="365"/>
                  </a:lnTo>
                  <a:lnTo>
                    <a:pt x="72" y="366"/>
                  </a:lnTo>
                  <a:lnTo>
                    <a:pt x="70" y="368"/>
                  </a:lnTo>
                  <a:lnTo>
                    <a:pt x="67" y="368"/>
                  </a:lnTo>
                  <a:lnTo>
                    <a:pt x="65" y="370"/>
                  </a:lnTo>
                  <a:lnTo>
                    <a:pt x="65" y="373"/>
                  </a:lnTo>
                  <a:lnTo>
                    <a:pt x="66" y="375"/>
                  </a:lnTo>
                  <a:lnTo>
                    <a:pt x="67" y="373"/>
                  </a:lnTo>
                  <a:lnTo>
                    <a:pt x="66" y="370"/>
                  </a:lnTo>
                  <a:lnTo>
                    <a:pt x="69" y="373"/>
                  </a:lnTo>
                  <a:lnTo>
                    <a:pt x="71" y="374"/>
                  </a:lnTo>
                  <a:lnTo>
                    <a:pt x="75" y="373"/>
                  </a:lnTo>
                  <a:lnTo>
                    <a:pt x="74" y="370"/>
                  </a:lnTo>
                  <a:lnTo>
                    <a:pt x="72" y="367"/>
                  </a:lnTo>
                  <a:lnTo>
                    <a:pt x="76" y="368"/>
                  </a:lnTo>
                  <a:lnTo>
                    <a:pt x="77" y="372"/>
                  </a:lnTo>
                  <a:lnTo>
                    <a:pt x="80" y="370"/>
                  </a:lnTo>
                  <a:lnTo>
                    <a:pt x="83" y="370"/>
                  </a:lnTo>
                  <a:lnTo>
                    <a:pt x="84" y="367"/>
                  </a:lnTo>
                  <a:lnTo>
                    <a:pt x="86" y="364"/>
                  </a:lnTo>
                  <a:lnTo>
                    <a:pt x="87" y="362"/>
                  </a:lnTo>
                  <a:lnTo>
                    <a:pt x="89" y="361"/>
                  </a:lnTo>
                  <a:lnTo>
                    <a:pt x="93" y="362"/>
                  </a:lnTo>
                  <a:lnTo>
                    <a:pt x="89" y="363"/>
                  </a:lnTo>
                  <a:lnTo>
                    <a:pt x="89" y="365"/>
                  </a:lnTo>
                  <a:lnTo>
                    <a:pt x="93" y="366"/>
                  </a:lnTo>
                  <a:lnTo>
                    <a:pt x="97" y="363"/>
                  </a:lnTo>
                  <a:lnTo>
                    <a:pt x="101" y="362"/>
                  </a:lnTo>
                  <a:lnTo>
                    <a:pt x="103" y="363"/>
                  </a:lnTo>
                  <a:lnTo>
                    <a:pt x="104" y="359"/>
                  </a:lnTo>
                  <a:lnTo>
                    <a:pt x="106" y="359"/>
                  </a:lnTo>
                  <a:lnTo>
                    <a:pt x="110" y="357"/>
                  </a:lnTo>
                  <a:lnTo>
                    <a:pt x="111" y="357"/>
                  </a:lnTo>
                  <a:lnTo>
                    <a:pt x="114" y="358"/>
                  </a:lnTo>
                  <a:lnTo>
                    <a:pt x="113" y="361"/>
                  </a:lnTo>
                  <a:lnTo>
                    <a:pt x="116" y="361"/>
                  </a:lnTo>
                  <a:lnTo>
                    <a:pt x="117" y="357"/>
                  </a:lnTo>
                  <a:lnTo>
                    <a:pt x="120" y="355"/>
                  </a:lnTo>
                  <a:lnTo>
                    <a:pt x="122" y="355"/>
                  </a:lnTo>
                  <a:lnTo>
                    <a:pt x="126" y="353"/>
                  </a:lnTo>
                  <a:lnTo>
                    <a:pt x="128" y="354"/>
                  </a:lnTo>
                  <a:lnTo>
                    <a:pt x="129" y="350"/>
                  </a:lnTo>
                  <a:lnTo>
                    <a:pt x="130" y="354"/>
                  </a:lnTo>
                  <a:lnTo>
                    <a:pt x="131" y="353"/>
                  </a:lnTo>
                  <a:lnTo>
                    <a:pt x="133" y="350"/>
                  </a:lnTo>
                  <a:lnTo>
                    <a:pt x="135" y="349"/>
                  </a:lnTo>
                  <a:lnTo>
                    <a:pt x="133" y="349"/>
                  </a:lnTo>
                  <a:lnTo>
                    <a:pt x="133" y="347"/>
                  </a:lnTo>
                  <a:lnTo>
                    <a:pt x="129" y="347"/>
                  </a:lnTo>
                  <a:lnTo>
                    <a:pt x="133" y="344"/>
                  </a:lnTo>
                  <a:lnTo>
                    <a:pt x="135" y="344"/>
                  </a:lnTo>
                  <a:lnTo>
                    <a:pt x="138" y="342"/>
                  </a:lnTo>
                  <a:lnTo>
                    <a:pt x="135" y="342"/>
                  </a:lnTo>
                  <a:lnTo>
                    <a:pt x="138" y="341"/>
                  </a:lnTo>
                  <a:lnTo>
                    <a:pt x="140" y="340"/>
                  </a:lnTo>
                  <a:lnTo>
                    <a:pt x="143" y="339"/>
                  </a:lnTo>
                  <a:lnTo>
                    <a:pt x="146" y="337"/>
                  </a:lnTo>
                  <a:lnTo>
                    <a:pt x="150" y="337"/>
                  </a:lnTo>
                  <a:lnTo>
                    <a:pt x="152" y="335"/>
                  </a:lnTo>
                  <a:lnTo>
                    <a:pt x="157" y="332"/>
                  </a:lnTo>
                  <a:lnTo>
                    <a:pt x="159" y="330"/>
                  </a:lnTo>
                  <a:lnTo>
                    <a:pt x="157" y="328"/>
                  </a:lnTo>
                  <a:lnTo>
                    <a:pt x="160" y="325"/>
                  </a:lnTo>
                  <a:lnTo>
                    <a:pt x="165" y="323"/>
                  </a:lnTo>
                  <a:lnTo>
                    <a:pt x="168" y="323"/>
                  </a:lnTo>
                  <a:lnTo>
                    <a:pt x="169" y="321"/>
                  </a:lnTo>
                  <a:lnTo>
                    <a:pt x="172" y="319"/>
                  </a:lnTo>
                  <a:lnTo>
                    <a:pt x="177" y="316"/>
                  </a:lnTo>
                  <a:lnTo>
                    <a:pt x="179" y="314"/>
                  </a:lnTo>
                  <a:lnTo>
                    <a:pt x="185" y="312"/>
                  </a:lnTo>
                  <a:lnTo>
                    <a:pt x="187" y="313"/>
                  </a:lnTo>
                  <a:lnTo>
                    <a:pt x="189" y="310"/>
                  </a:lnTo>
                  <a:lnTo>
                    <a:pt x="189" y="307"/>
                  </a:lnTo>
                  <a:lnTo>
                    <a:pt x="190" y="305"/>
                  </a:lnTo>
                  <a:lnTo>
                    <a:pt x="194" y="302"/>
                  </a:lnTo>
                  <a:lnTo>
                    <a:pt x="196" y="302"/>
                  </a:lnTo>
                  <a:lnTo>
                    <a:pt x="198" y="301"/>
                  </a:lnTo>
                  <a:lnTo>
                    <a:pt x="200" y="297"/>
                  </a:lnTo>
                  <a:lnTo>
                    <a:pt x="199" y="295"/>
                  </a:lnTo>
                  <a:lnTo>
                    <a:pt x="197" y="294"/>
                  </a:lnTo>
                  <a:lnTo>
                    <a:pt x="195" y="293"/>
                  </a:lnTo>
                  <a:lnTo>
                    <a:pt x="189" y="293"/>
                  </a:lnTo>
                  <a:lnTo>
                    <a:pt x="189" y="291"/>
                  </a:lnTo>
                  <a:lnTo>
                    <a:pt x="190" y="287"/>
                  </a:lnTo>
                  <a:lnTo>
                    <a:pt x="193" y="286"/>
                  </a:lnTo>
                  <a:lnTo>
                    <a:pt x="194" y="284"/>
                  </a:lnTo>
                  <a:lnTo>
                    <a:pt x="196" y="281"/>
                  </a:lnTo>
                  <a:lnTo>
                    <a:pt x="202" y="280"/>
                  </a:lnTo>
                  <a:lnTo>
                    <a:pt x="204" y="280"/>
                  </a:lnTo>
                  <a:lnTo>
                    <a:pt x="205" y="277"/>
                  </a:lnTo>
                  <a:lnTo>
                    <a:pt x="202" y="277"/>
                  </a:lnTo>
                  <a:lnTo>
                    <a:pt x="207" y="276"/>
                  </a:lnTo>
                  <a:lnTo>
                    <a:pt x="211" y="273"/>
                  </a:lnTo>
                  <a:lnTo>
                    <a:pt x="211" y="272"/>
                  </a:lnTo>
                  <a:lnTo>
                    <a:pt x="206" y="268"/>
                  </a:lnTo>
                  <a:lnTo>
                    <a:pt x="208" y="269"/>
                  </a:lnTo>
                  <a:lnTo>
                    <a:pt x="211" y="269"/>
                  </a:lnTo>
                  <a:lnTo>
                    <a:pt x="214" y="268"/>
                  </a:lnTo>
                  <a:lnTo>
                    <a:pt x="214" y="264"/>
                  </a:lnTo>
                  <a:lnTo>
                    <a:pt x="216" y="262"/>
                  </a:lnTo>
                  <a:lnTo>
                    <a:pt x="220" y="260"/>
                  </a:lnTo>
                  <a:lnTo>
                    <a:pt x="222" y="258"/>
                  </a:lnTo>
                  <a:lnTo>
                    <a:pt x="223" y="255"/>
                  </a:lnTo>
                  <a:lnTo>
                    <a:pt x="225" y="253"/>
                  </a:lnTo>
                  <a:lnTo>
                    <a:pt x="231" y="252"/>
                  </a:lnTo>
                  <a:lnTo>
                    <a:pt x="233" y="248"/>
                  </a:lnTo>
                  <a:lnTo>
                    <a:pt x="237" y="248"/>
                  </a:lnTo>
                  <a:lnTo>
                    <a:pt x="239" y="245"/>
                  </a:lnTo>
                  <a:lnTo>
                    <a:pt x="241" y="248"/>
                  </a:lnTo>
                  <a:lnTo>
                    <a:pt x="247" y="248"/>
                  </a:lnTo>
                  <a:lnTo>
                    <a:pt x="249" y="245"/>
                  </a:lnTo>
                  <a:lnTo>
                    <a:pt x="251" y="243"/>
                  </a:lnTo>
                  <a:lnTo>
                    <a:pt x="255" y="244"/>
                  </a:lnTo>
                  <a:lnTo>
                    <a:pt x="249" y="246"/>
                  </a:lnTo>
                  <a:lnTo>
                    <a:pt x="247" y="248"/>
                  </a:lnTo>
                  <a:lnTo>
                    <a:pt x="247" y="251"/>
                  </a:lnTo>
                  <a:lnTo>
                    <a:pt x="251" y="253"/>
                  </a:lnTo>
                  <a:lnTo>
                    <a:pt x="257" y="255"/>
                  </a:lnTo>
                  <a:lnTo>
                    <a:pt x="249" y="254"/>
                  </a:lnTo>
                  <a:lnTo>
                    <a:pt x="246" y="255"/>
                  </a:lnTo>
                  <a:lnTo>
                    <a:pt x="240" y="253"/>
                  </a:lnTo>
                  <a:lnTo>
                    <a:pt x="237" y="254"/>
                  </a:lnTo>
                  <a:lnTo>
                    <a:pt x="232" y="258"/>
                  </a:lnTo>
                  <a:lnTo>
                    <a:pt x="229" y="258"/>
                  </a:lnTo>
                  <a:lnTo>
                    <a:pt x="228" y="261"/>
                  </a:lnTo>
                  <a:lnTo>
                    <a:pt x="229" y="263"/>
                  </a:lnTo>
                  <a:lnTo>
                    <a:pt x="229" y="267"/>
                  </a:lnTo>
                  <a:lnTo>
                    <a:pt x="228" y="269"/>
                  </a:lnTo>
                  <a:lnTo>
                    <a:pt x="223" y="273"/>
                  </a:lnTo>
                  <a:lnTo>
                    <a:pt x="221" y="278"/>
                  </a:lnTo>
                  <a:lnTo>
                    <a:pt x="223" y="280"/>
                  </a:lnTo>
                  <a:lnTo>
                    <a:pt x="225" y="281"/>
                  </a:lnTo>
                  <a:lnTo>
                    <a:pt x="229" y="280"/>
                  </a:lnTo>
                  <a:lnTo>
                    <a:pt x="231" y="280"/>
                  </a:lnTo>
                  <a:lnTo>
                    <a:pt x="229" y="282"/>
                  </a:lnTo>
                  <a:lnTo>
                    <a:pt x="227" y="285"/>
                  </a:lnTo>
                  <a:lnTo>
                    <a:pt x="223" y="285"/>
                  </a:lnTo>
                  <a:lnTo>
                    <a:pt x="221" y="286"/>
                  </a:lnTo>
                  <a:lnTo>
                    <a:pt x="220" y="289"/>
                  </a:lnTo>
                  <a:lnTo>
                    <a:pt x="222" y="290"/>
                  </a:lnTo>
                  <a:lnTo>
                    <a:pt x="231" y="288"/>
                  </a:lnTo>
                  <a:lnTo>
                    <a:pt x="233" y="289"/>
                  </a:lnTo>
                  <a:lnTo>
                    <a:pt x="236" y="287"/>
                  </a:lnTo>
                  <a:lnTo>
                    <a:pt x="238" y="285"/>
                  </a:lnTo>
                  <a:lnTo>
                    <a:pt x="239" y="282"/>
                  </a:lnTo>
                  <a:lnTo>
                    <a:pt x="241" y="282"/>
                  </a:lnTo>
                  <a:lnTo>
                    <a:pt x="244" y="279"/>
                  </a:lnTo>
                  <a:lnTo>
                    <a:pt x="244" y="282"/>
                  </a:lnTo>
                  <a:lnTo>
                    <a:pt x="247" y="281"/>
                  </a:lnTo>
                  <a:lnTo>
                    <a:pt x="247" y="278"/>
                  </a:lnTo>
                  <a:lnTo>
                    <a:pt x="250" y="279"/>
                  </a:lnTo>
                  <a:lnTo>
                    <a:pt x="249" y="277"/>
                  </a:lnTo>
                  <a:lnTo>
                    <a:pt x="251" y="277"/>
                  </a:lnTo>
                  <a:lnTo>
                    <a:pt x="253" y="279"/>
                  </a:lnTo>
                  <a:lnTo>
                    <a:pt x="253" y="277"/>
                  </a:lnTo>
                  <a:lnTo>
                    <a:pt x="255" y="273"/>
                  </a:lnTo>
                  <a:lnTo>
                    <a:pt x="256" y="273"/>
                  </a:lnTo>
                  <a:lnTo>
                    <a:pt x="256" y="277"/>
                  </a:lnTo>
                  <a:lnTo>
                    <a:pt x="257" y="273"/>
                  </a:lnTo>
                  <a:lnTo>
                    <a:pt x="264" y="274"/>
                  </a:lnTo>
                  <a:lnTo>
                    <a:pt x="266" y="273"/>
                  </a:lnTo>
                  <a:lnTo>
                    <a:pt x="268" y="273"/>
                  </a:lnTo>
                  <a:lnTo>
                    <a:pt x="268" y="271"/>
                  </a:lnTo>
                  <a:lnTo>
                    <a:pt x="272" y="271"/>
                  </a:lnTo>
                  <a:lnTo>
                    <a:pt x="270" y="268"/>
                  </a:lnTo>
                  <a:lnTo>
                    <a:pt x="273" y="265"/>
                  </a:lnTo>
                  <a:lnTo>
                    <a:pt x="274" y="263"/>
                  </a:lnTo>
                  <a:lnTo>
                    <a:pt x="272" y="262"/>
                  </a:lnTo>
                  <a:lnTo>
                    <a:pt x="268" y="263"/>
                  </a:lnTo>
                  <a:lnTo>
                    <a:pt x="266" y="263"/>
                  </a:lnTo>
                  <a:lnTo>
                    <a:pt x="268" y="262"/>
                  </a:lnTo>
                  <a:lnTo>
                    <a:pt x="271" y="261"/>
                  </a:lnTo>
                  <a:lnTo>
                    <a:pt x="271" y="258"/>
                  </a:lnTo>
                  <a:lnTo>
                    <a:pt x="268" y="261"/>
                  </a:lnTo>
                  <a:lnTo>
                    <a:pt x="267" y="258"/>
                  </a:lnTo>
                  <a:lnTo>
                    <a:pt x="265" y="260"/>
                  </a:lnTo>
                  <a:lnTo>
                    <a:pt x="266" y="256"/>
                  </a:lnTo>
                  <a:lnTo>
                    <a:pt x="270" y="256"/>
                  </a:lnTo>
                  <a:lnTo>
                    <a:pt x="271" y="254"/>
                  </a:lnTo>
                  <a:lnTo>
                    <a:pt x="271" y="251"/>
                  </a:lnTo>
                  <a:lnTo>
                    <a:pt x="273" y="253"/>
                  </a:lnTo>
                  <a:lnTo>
                    <a:pt x="275" y="250"/>
                  </a:lnTo>
                  <a:lnTo>
                    <a:pt x="278" y="247"/>
                  </a:lnTo>
                  <a:lnTo>
                    <a:pt x="278" y="250"/>
                  </a:lnTo>
                  <a:lnTo>
                    <a:pt x="275" y="252"/>
                  </a:lnTo>
                  <a:lnTo>
                    <a:pt x="274" y="255"/>
                  </a:lnTo>
                  <a:lnTo>
                    <a:pt x="280" y="256"/>
                  </a:lnTo>
                  <a:lnTo>
                    <a:pt x="280" y="253"/>
                  </a:lnTo>
                  <a:lnTo>
                    <a:pt x="281" y="251"/>
                  </a:lnTo>
                  <a:lnTo>
                    <a:pt x="281" y="253"/>
                  </a:lnTo>
                  <a:lnTo>
                    <a:pt x="287" y="253"/>
                  </a:lnTo>
                  <a:lnTo>
                    <a:pt x="289" y="254"/>
                  </a:lnTo>
                  <a:lnTo>
                    <a:pt x="292" y="252"/>
                  </a:lnTo>
                  <a:lnTo>
                    <a:pt x="295" y="251"/>
                  </a:lnTo>
                  <a:lnTo>
                    <a:pt x="298" y="252"/>
                  </a:lnTo>
                  <a:lnTo>
                    <a:pt x="295" y="252"/>
                  </a:lnTo>
                  <a:lnTo>
                    <a:pt x="292" y="253"/>
                  </a:lnTo>
                  <a:lnTo>
                    <a:pt x="292" y="255"/>
                  </a:lnTo>
                  <a:lnTo>
                    <a:pt x="295" y="258"/>
                  </a:lnTo>
                  <a:lnTo>
                    <a:pt x="298" y="256"/>
                  </a:lnTo>
                  <a:lnTo>
                    <a:pt x="300" y="256"/>
                  </a:lnTo>
                  <a:lnTo>
                    <a:pt x="296" y="258"/>
                  </a:lnTo>
                  <a:lnTo>
                    <a:pt x="293" y="260"/>
                  </a:lnTo>
                  <a:lnTo>
                    <a:pt x="296" y="260"/>
                  </a:lnTo>
                  <a:lnTo>
                    <a:pt x="301" y="258"/>
                  </a:lnTo>
                  <a:lnTo>
                    <a:pt x="300" y="261"/>
                  </a:lnTo>
                  <a:lnTo>
                    <a:pt x="302" y="260"/>
                  </a:lnTo>
                  <a:lnTo>
                    <a:pt x="306" y="262"/>
                  </a:lnTo>
                  <a:lnTo>
                    <a:pt x="304" y="264"/>
                  </a:lnTo>
                  <a:lnTo>
                    <a:pt x="307" y="264"/>
                  </a:lnTo>
                  <a:lnTo>
                    <a:pt x="309" y="267"/>
                  </a:lnTo>
                  <a:lnTo>
                    <a:pt x="313" y="265"/>
                  </a:lnTo>
                  <a:lnTo>
                    <a:pt x="317" y="261"/>
                  </a:lnTo>
                  <a:lnTo>
                    <a:pt x="321" y="259"/>
                  </a:lnTo>
                  <a:lnTo>
                    <a:pt x="321" y="260"/>
                  </a:lnTo>
                  <a:lnTo>
                    <a:pt x="317" y="262"/>
                  </a:lnTo>
                  <a:lnTo>
                    <a:pt x="317" y="268"/>
                  </a:lnTo>
                  <a:lnTo>
                    <a:pt x="319" y="269"/>
                  </a:lnTo>
                  <a:lnTo>
                    <a:pt x="323" y="270"/>
                  </a:lnTo>
                  <a:lnTo>
                    <a:pt x="325" y="271"/>
                  </a:lnTo>
                  <a:lnTo>
                    <a:pt x="326" y="273"/>
                  </a:lnTo>
                  <a:lnTo>
                    <a:pt x="331" y="273"/>
                  </a:lnTo>
                  <a:lnTo>
                    <a:pt x="333" y="273"/>
                  </a:lnTo>
                  <a:lnTo>
                    <a:pt x="347" y="271"/>
                  </a:lnTo>
                  <a:lnTo>
                    <a:pt x="349" y="272"/>
                  </a:lnTo>
                  <a:lnTo>
                    <a:pt x="358" y="273"/>
                  </a:lnTo>
                  <a:lnTo>
                    <a:pt x="360" y="274"/>
                  </a:lnTo>
                  <a:lnTo>
                    <a:pt x="364" y="273"/>
                  </a:lnTo>
                  <a:lnTo>
                    <a:pt x="365" y="271"/>
                  </a:lnTo>
                  <a:lnTo>
                    <a:pt x="366" y="273"/>
                  </a:lnTo>
                  <a:lnTo>
                    <a:pt x="365" y="277"/>
                  </a:lnTo>
                  <a:lnTo>
                    <a:pt x="373" y="279"/>
                  </a:lnTo>
                  <a:lnTo>
                    <a:pt x="378" y="280"/>
                  </a:lnTo>
                  <a:lnTo>
                    <a:pt x="381" y="279"/>
                  </a:lnTo>
                  <a:lnTo>
                    <a:pt x="384" y="278"/>
                  </a:lnTo>
                  <a:lnTo>
                    <a:pt x="386" y="277"/>
                  </a:lnTo>
                  <a:lnTo>
                    <a:pt x="390" y="273"/>
                  </a:lnTo>
                  <a:lnTo>
                    <a:pt x="392" y="273"/>
                  </a:lnTo>
                  <a:lnTo>
                    <a:pt x="393" y="276"/>
                  </a:lnTo>
                  <a:lnTo>
                    <a:pt x="399" y="278"/>
                  </a:lnTo>
                  <a:lnTo>
                    <a:pt x="396" y="277"/>
                  </a:lnTo>
                  <a:lnTo>
                    <a:pt x="393" y="279"/>
                  </a:lnTo>
                  <a:lnTo>
                    <a:pt x="393" y="282"/>
                  </a:lnTo>
                  <a:lnTo>
                    <a:pt x="393" y="277"/>
                  </a:lnTo>
                  <a:lnTo>
                    <a:pt x="390" y="274"/>
                  </a:lnTo>
                  <a:lnTo>
                    <a:pt x="390" y="277"/>
                  </a:lnTo>
                  <a:lnTo>
                    <a:pt x="391" y="280"/>
                  </a:lnTo>
                  <a:lnTo>
                    <a:pt x="389" y="282"/>
                  </a:lnTo>
                  <a:lnTo>
                    <a:pt x="385" y="284"/>
                  </a:lnTo>
                  <a:lnTo>
                    <a:pt x="389" y="285"/>
                  </a:lnTo>
                  <a:lnTo>
                    <a:pt x="391" y="286"/>
                  </a:lnTo>
                  <a:lnTo>
                    <a:pt x="393" y="287"/>
                  </a:lnTo>
                  <a:lnTo>
                    <a:pt x="396" y="288"/>
                  </a:lnTo>
                  <a:lnTo>
                    <a:pt x="399" y="289"/>
                  </a:lnTo>
                  <a:lnTo>
                    <a:pt x="402" y="291"/>
                  </a:lnTo>
                  <a:lnTo>
                    <a:pt x="404" y="290"/>
                  </a:lnTo>
                  <a:lnTo>
                    <a:pt x="403" y="293"/>
                  </a:lnTo>
                  <a:lnTo>
                    <a:pt x="407" y="293"/>
                  </a:lnTo>
                  <a:lnTo>
                    <a:pt x="409" y="295"/>
                  </a:lnTo>
                  <a:lnTo>
                    <a:pt x="411" y="297"/>
                  </a:lnTo>
                  <a:lnTo>
                    <a:pt x="416" y="302"/>
                  </a:lnTo>
                  <a:lnTo>
                    <a:pt x="421" y="305"/>
                  </a:lnTo>
                  <a:lnTo>
                    <a:pt x="427" y="307"/>
                  </a:lnTo>
                  <a:lnTo>
                    <a:pt x="429" y="310"/>
                  </a:lnTo>
                  <a:lnTo>
                    <a:pt x="429" y="307"/>
                  </a:lnTo>
                  <a:lnTo>
                    <a:pt x="433" y="306"/>
                  </a:lnTo>
                  <a:lnTo>
                    <a:pt x="435" y="307"/>
                  </a:lnTo>
                  <a:lnTo>
                    <a:pt x="437" y="306"/>
                  </a:lnTo>
                  <a:lnTo>
                    <a:pt x="435" y="304"/>
                  </a:lnTo>
                  <a:lnTo>
                    <a:pt x="435" y="301"/>
                  </a:lnTo>
                  <a:lnTo>
                    <a:pt x="432" y="301"/>
                  </a:lnTo>
                  <a:lnTo>
                    <a:pt x="432" y="298"/>
                  </a:lnTo>
                  <a:lnTo>
                    <a:pt x="426" y="296"/>
                  </a:lnTo>
                  <a:lnTo>
                    <a:pt x="424" y="297"/>
                  </a:lnTo>
                  <a:lnTo>
                    <a:pt x="426" y="296"/>
                  </a:lnTo>
                  <a:lnTo>
                    <a:pt x="424" y="293"/>
                  </a:lnTo>
                  <a:lnTo>
                    <a:pt x="426" y="295"/>
                  </a:lnTo>
                  <a:lnTo>
                    <a:pt x="429" y="294"/>
                  </a:lnTo>
                  <a:lnTo>
                    <a:pt x="432" y="297"/>
                  </a:lnTo>
                  <a:lnTo>
                    <a:pt x="434" y="298"/>
                  </a:lnTo>
                  <a:lnTo>
                    <a:pt x="437" y="297"/>
                  </a:lnTo>
                  <a:lnTo>
                    <a:pt x="437" y="294"/>
                  </a:lnTo>
                  <a:lnTo>
                    <a:pt x="437" y="297"/>
                  </a:lnTo>
                  <a:lnTo>
                    <a:pt x="441" y="297"/>
                  </a:lnTo>
                  <a:lnTo>
                    <a:pt x="437" y="298"/>
                  </a:lnTo>
                  <a:lnTo>
                    <a:pt x="441" y="304"/>
                  </a:lnTo>
                  <a:lnTo>
                    <a:pt x="441" y="306"/>
                  </a:lnTo>
                  <a:lnTo>
                    <a:pt x="443" y="305"/>
                  </a:lnTo>
                  <a:lnTo>
                    <a:pt x="446" y="306"/>
                  </a:lnTo>
                  <a:lnTo>
                    <a:pt x="447" y="308"/>
                  </a:lnTo>
                  <a:lnTo>
                    <a:pt x="450" y="310"/>
                  </a:lnTo>
                  <a:lnTo>
                    <a:pt x="451" y="307"/>
                  </a:lnTo>
                  <a:lnTo>
                    <a:pt x="450" y="305"/>
                  </a:lnTo>
                  <a:lnTo>
                    <a:pt x="450" y="302"/>
                  </a:lnTo>
                  <a:lnTo>
                    <a:pt x="446" y="295"/>
                  </a:lnTo>
                  <a:lnTo>
                    <a:pt x="446" y="293"/>
                  </a:lnTo>
                  <a:lnTo>
                    <a:pt x="445" y="289"/>
                  </a:lnTo>
                  <a:lnTo>
                    <a:pt x="447" y="290"/>
                  </a:lnTo>
                  <a:lnTo>
                    <a:pt x="445" y="288"/>
                  </a:lnTo>
                  <a:lnTo>
                    <a:pt x="446" y="288"/>
                  </a:lnTo>
                  <a:lnTo>
                    <a:pt x="447" y="285"/>
                  </a:lnTo>
                  <a:lnTo>
                    <a:pt x="447" y="287"/>
                  </a:lnTo>
                  <a:lnTo>
                    <a:pt x="447" y="289"/>
                  </a:lnTo>
                  <a:lnTo>
                    <a:pt x="449" y="293"/>
                  </a:lnTo>
                  <a:lnTo>
                    <a:pt x="450" y="297"/>
                  </a:lnTo>
                  <a:lnTo>
                    <a:pt x="453" y="298"/>
                  </a:lnTo>
                  <a:lnTo>
                    <a:pt x="452" y="302"/>
                  </a:lnTo>
                  <a:lnTo>
                    <a:pt x="455" y="306"/>
                  </a:lnTo>
                  <a:lnTo>
                    <a:pt x="459" y="307"/>
                  </a:lnTo>
                  <a:lnTo>
                    <a:pt x="461" y="310"/>
                  </a:lnTo>
                  <a:lnTo>
                    <a:pt x="464" y="310"/>
                  </a:lnTo>
                  <a:lnTo>
                    <a:pt x="467" y="304"/>
                  </a:lnTo>
                  <a:lnTo>
                    <a:pt x="469" y="304"/>
                  </a:lnTo>
                  <a:lnTo>
                    <a:pt x="467" y="306"/>
                  </a:lnTo>
                  <a:lnTo>
                    <a:pt x="464" y="308"/>
                  </a:lnTo>
                  <a:lnTo>
                    <a:pt x="464" y="311"/>
                  </a:lnTo>
                  <a:lnTo>
                    <a:pt x="467" y="314"/>
                  </a:lnTo>
                  <a:lnTo>
                    <a:pt x="469" y="313"/>
                  </a:lnTo>
                  <a:lnTo>
                    <a:pt x="468" y="315"/>
                  </a:lnTo>
                  <a:lnTo>
                    <a:pt x="470" y="319"/>
                  </a:lnTo>
                  <a:lnTo>
                    <a:pt x="472" y="315"/>
                  </a:lnTo>
                  <a:lnTo>
                    <a:pt x="475" y="316"/>
                  </a:lnTo>
                  <a:lnTo>
                    <a:pt x="477" y="318"/>
                  </a:lnTo>
                  <a:lnTo>
                    <a:pt x="475" y="316"/>
                  </a:lnTo>
                  <a:lnTo>
                    <a:pt x="472" y="318"/>
                  </a:lnTo>
                  <a:lnTo>
                    <a:pt x="473" y="320"/>
                  </a:lnTo>
                  <a:lnTo>
                    <a:pt x="479" y="323"/>
                  </a:lnTo>
                  <a:lnTo>
                    <a:pt x="471" y="320"/>
                  </a:lnTo>
                  <a:lnTo>
                    <a:pt x="472" y="323"/>
                  </a:lnTo>
                  <a:lnTo>
                    <a:pt x="475" y="322"/>
                  </a:lnTo>
                  <a:lnTo>
                    <a:pt x="472" y="325"/>
                  </a:lnTo>
                  <a:lnTo>
                    <a:pt x="476" y="328"/>
                  </a:lnTo>
                  <a:lnTo>
                    <a:pt x="478" y="328"/>
                  </a:lnTo>
                  <a:lnTo>
                    <a:pt x="472" y="329"/>
                  </a:lnTo>
                  <a:lnTo>
                    <a:pt x="473" y="331"/>
                  </a:lnTo>
                  <a:lnTo>
                    <a:pt x="477" y="331"/>
                  </a:lnTo>
                  <a:lnTo>
                    <a:pt x="479" y="332"/>
                  </a:lnTo>
                  <a:lnTo>
                    <a:pt x="481" y="333"/>
                  </a:lnTo>
                  <a:lnTo>
                    <a:pt x="481" y="336"/>
                  </a:lnTo>
                  <a:lnTo>
                    <a:pt x="484" y="338"/>
                  </a:lnTo>
                  <a:lnTo>
                    <a:pt x="487" y="339"/>
                  </a:lnTo>
                  <a:lnTo>
                    <a:pt x="486" y="341"/>
                  </a:lnTo>
                  <a:lnTo>
                    <a:pt x="489" y="341"/>
                  </a:lnTo>
                  <a:lnTo>
                    <a:pt x="489" y="344"/>
                  </a:lnTo>
                  <a:lnTo>
                    <a:pt x="493" y="346"/>
                  </a:lnTo>
                  <a:lnTo>
                    <a:pt x="494" y="349"/>
                  </a:lnTo>
                  <a:lnTo>
                    <a:pt x="498" y="349"/>
                  </a:lnTo>
                  <a:lnTo>
                    <a:pt x="496" y="349"/>
                  </a:lnTo>
                  <a:lnTo>
                    <a:pt x="494" y="352"/>
                  </a:lnTo>
                  <a:lnTo>
                    <a:pt x="494" y="354"/>
                  </a:lnTo>
                  <a:lnTo>
                    <a:pt x="490" y="359"/>
                  </a:lnTo>
                  <a:lnTo>
                    <a:pt x="492" y="362"/>
                  </a:lnTo>
                  <a:lnTo>
                    <a:pt x="495" y="361"/>
                  </a:lnTo>
                  <a:lnTo>
                    <a:pt x="496" y="358"/>
                  </a:lnTo>
                  <a:lnTo>
                    <a:pt x="496" y="356"/>
                  </a:lnTo>
                  <a:lnTo>
                    <a:pt x="498" y="354"/>
                  </a:lnTo>
                  <a:lnTo>
                    <a:pt x="504" y="354"/>
                  </a:lnTo>
                  <a:lnTo>
                    <a:pt x="509" y="358"/>
                  </a:lnTo>
                  <a:lnTo>
                    <a:pt x="509" y="364"/>
                  </a:lnTo>
                  <a:lnTo>
                    <a:pt x="510" y="367"/>
                  </a:lnTo>
                  <a:lnTo>
                    <a:pt x="507" y="367"/>
                  </a:lnTo>
                  <a:lnTo>
                    <a:pt x="509" y="371"/>
                  </a:lnTo>
                  <a:lnTo>
                    <a:pt x="511" y="370"/>
                  </a:lnTo>
                  <a:lnTo>
                    <a:pt x="514" y="366"/>
                  </a:lnTo>
                  <a:lnTo>
                    <a:pt x="511" y="370"/>
                  </a:lnTo>
                  <a:lnTo>
                    <a:pt x="509" y="371"/>
                  </a:lnTo>
                  <a:lnTo>
                    <a:pt x="507" y="373"/>
                  </a:lnTo>
                  <a:lnTo>
                    <a:pt x="507" y="376"/>
                  </a:lnTo>
                  <a:lnTo>
                    <a:pt x="511" y="374"/>
                  </a:lnTo>
                  <a:lnTo>
                    <a:pt x="511" y="376"/>
                  </a:lnTo>
                  <a:lnTo>
                    <a:pt x="514" y="375"/>
                  </a:lnTo>
                  <a:lnTo>
                    <a:pt x="517" y="373"/>
                  </a:lnTo>
                  <a:lnTo>
                    <a:pt x="518" y="370"/>
                  </a:lnTo>
                  <a:lnTo>
                    <a:pt x="520" y="367"/>
                  </a:lnTo>
                  <a:lnTo>
                    <a:pt x="519" y="363"/>
                  </a:lnTo>
                  <a:lnTo>
                    <a:pt x="518" y="357"/>
                  </a:lnTo>
                  <a:lnTo>
                    <a:pt x="520" y="355"/>
                  </a:lnTo>
                  <a:lnTo>
                    <a:pt x="520" y="355"/>
                  </a:lnTo>
                  <a:lnTo>
                    <a:pt x="519" y="357"/>
                  </a:lnTo>
                  <a:lnTo>
                    <a:pt x="520" y="366"/>
                  </a:lnTo>
                  <a:lnTo>
                    <a:pt x="520" y="371"/>
                  </a:lnTo>
                  <a:lnTo>
                    <a:pt x="521" y="370"/>
                  </a:lnTo>
                  <a:lnTo>
                    <a:pt x="523" y="366"/>
                  </a:lnTo>
                  <a:lnTo>
                    <a:pt x="523" y="362"/>
                  </a:lnTo>
                  <a:lnTo>
                    <a:pt x="526" y="364"/>
                  </a:lnTo>
                  <a:lnTo>
                    <a:pt x="524" y="367"/>
                  </a:lnTo>
                  <a:lnTo>
                    <a:pt x="522" y="370"/>
                  </a:lnTo>
                  <a:lnTo>
                    <a:pt x="523" y="372"/>
                  </a:lnTo>
                  <a:lnTo>
                    <a:pt x="526" y="372"/>
                  </a:lnTo>
                  <a:lnTo>
                    <a:pt x="520" y="373"/>
                  </a:lnTo>
                  <a:lnTo>
                    <a:pt x="518" y="378"/>
                  </a:lnTo>
                  <a:lnTo>
                    <a:pt x="519" y="379"/>
                  </a:lnTo>
                  <a:lnTo>
                    <a:pt x="515" y="380"/>
                  </a:lnTo>
                  <a:lnTo>
                    <a:pt x="518" y="382"/>
                  </a:lnTo>
                  <a:lnTo>
                    <a:pt x="520" y="382"/>
                  </a:lnTo>
                  <a:lnTo>
                    <a:pt x="520" y="382"/>
                  </a:lnTo>
                  <a:lnTo>
                    <a:pt x="520" y="382"/>
                  </a:lnTo>
                  <a:lnTo>
                    <a:pt x="520" y="385"/>
                  </a:lnTo>
                  <a:lnTo>
                    <a:pt x="520" y="384"/>
                  </a:lnTo>
                  <a:lnTo>
                    <a:pt x="514" y="380"/>
                  </a:lnTo>
                  <a:lnTo>
                    <a:pt x="514" y="384"/>
                  </a:lnTo>
                  <a:lnTo>
                    <a:pt x="517" y="384"/>
                  </a:lnTo>
                  <a:lnTo>
                    <a:pt x="517" y="387"/>
                  </a:lnTo>
                  <a:lnTo>
                    <a:pt x="518" y="388"/>
                  </a:lnTo>
                  <a:lnTo>
                    <a:pt x="520" y="388"/>
                  </a:lnTo>
                  <a:lnTo>
                    <a:pt x="522" y="387"/>
                  </a:lnTo>
                  <a:lnTo>
                    <a:pt x="528" y="387"/>
                  </a:lnTo>
                  <a:lnTo>
                    <a:pt x="521" y="388"/>
                  </a:lnTo>
                  <a:lnTo>
                    <a:pt x="523" y="391"/>
                  </a:lnTo>
                  <a:lnTo>
                    <a:pt x="520" y="388"/>
                  </a:lnTo>
                  <a:lnTo>
                    <a:pt x="520" y="391"/>
                  </a:lnTo>
                  <a:lnTo>
                    <a:pt x="520" y="393"/>
                  </a:lnTo>
                  <a:lnTo>
                    <a:pt x="528" y="401"/>
                  </a:lnTo>
                  <a:lnTo>
                    <a:pt x="530" y="402"/>
                  </a:lnTo>
                  <a:lnTo>
                    <a:pt x="531" y="398"/>
                  </a:lnTo>
                  <a:lnTo>
                    <a:pt x="534" y="396"/>
                  </a:lnTo>
                  <a:lnTo>
                    <a:pt x="537" y="393"/>
                  </a:lnTo>
                  <a:lnTo>
                    <a:pt x="538" y="391"/>
                  </a:lnTo>
                  <a:lnTo>
                    <a:pt x="539" y="391"/>
                  </a:lnTo>
                  <a:lnTo>
                    <a:pt x="538" y="393"/>
                  </a:lnTo>
                  <a:lnTo>
                    <a:pt x="541" y="395"/>
                  </a:lnTo>
                  <a:lnTo>
                    <a:pt x="538" y="395"/>
                  </a:lnTo>
                  <a:lnTo>
                    <a:pt x="537" y="397"/>
                  </a:lnTo>
                  <a:lnTo>
                    <a:pt x="538" y="399"/>
                  </a:lnTo>
                  <a:lnTo>
                    <a:pt x="540" y="401"/>
                  </a:lnTo>
                  <a:lnTo>
                    <a:pt x="544" y="401"/>
                  </a:lnTo>
                  <a:lnTo>
                    <a:pt x="546" y="401"/>
                  </a:lnTo>
                  <a:lnTo>
                    <a:pt x="547" y="401"/>
                  </a:lnTo>
                  <a:lnTo>
                    <a:pt x="548" y="405"/>
                  </a:lnTo>
                  <a:lnTo>
                    <a:pt x="546" y="401"/>
                  </a:lnTo>
                  <a:lnTo>
                    <a:pt x="544" y="401"/>
                  </a:lnTo>
                  <a:lnTo>
                    <a:pt x="541" y="402"/>
                  </a:lnTo>
                  <a:lnTo>
                    <a:pt x="538" y="401"/>
                  </a:lnTo>
                  <a:lnTo>
                    <a:pt x="536" y="401"/>
                  </a:lnTo>
                  <a:lnTo>
                    <a:pt x="536" y="405"/>
                  </a:lnTo>
                  <a:lnTo>
                    <a:pt x="541" y="408"/>
                  </a:lnTo>
                  <a:lnTo>
                    <a:pt x="541" y="410"/>
                  </a:lnTo>
                  <a:lnTo>
                    <a:pt x="543" y="414"/>
                  </a:lnTo>
                  <a:lnTo>
                    <a:pt x="546" y="413"/>
                  </a:lnTo>
                  <a:lnTo>
                    <a:pt x="545" y="419"/>
                  </a:lnTo>
                  <a:lnTo>
                    <a:pt x="545" y="422"/>
                  </a:lnTo>
                  <a:lnTo>
                    <a:pt x="547" y="419"/>
                  </a:lnTo>
                  <a:lnTo>
                    <a:pt x="548" y="422"/>
                  </a:lnTo>
                  <a:lnTo>
                    <a:pt x="549" y="419"/>
                  </a:lnTo>
                  <a:lnTo>
                    <a:pt x="549" y="422"/>
                  </a:lnTo>
                  <a:lnTo>
                    <a:pt x="549" y="425"/>
                  </a:lnTo>
                  <a:lnTo>
                    <a:pt x="558" y="419"/>
                  </a:lnTo>
                  <a:lnTo>
                    <a:pt x="562" y="414"/>
                  </a:lnTo>
                  <a:lnTo>
                    <a:pt x="561" y="417"/>
                  </a:lnTo>
                  <a:lnTo>
                    <a:pt x="558" y="419"/>
                  </a:lnTo>
                  <a:lnTo>
                    <a:pt x="560" y="422"/>
                  </a:lnTo>
                  <a:lnTo>
                    <a:pt x="564" y="422"/>
                  </a:lnTo>
                  <a:lnTo>
                    <a:pt x="563" y="424"/>
                  </a:lnTo>
                  <a:lnTo>
                    <a:pt x="564" y="426"/>
                  </a:lnTo>
                  <a:lnTo>
                    <a:pt x="562" y="424"/>
                  </a:lnTo>
                  <a:lnTo>
                    <a:pt x="560" y="423"/>
                  </a:lnTo>
                  <a:lnTo>
                    <a:pt x="557" y="424"/>
                  </a:lnTo>
                  <a:lnTo>
                    <a:pt x="555" y="427"/>
                  </a:lnTo>
                  <a:lnTo>
                    <a:pt x="553" y="427"/>
                  </a:lnTo>
                  <a:lnTo>
                    <a:pt x="551" y="430"/>
                  </a:lnTo>
                  <a:lnTo>
                    <a:pt x="549" y="432"/>
                  </a:lnTo>
                  <a:lnTo>
                    <a:pt x="551" y="436"/>
                  </a:lnTo>
                  <a:lnTo>
                    <a:pt x="553" y="438"/>
                  </a:lnTo>
                  <a:lnTo>
                    <a:pt x="554" y="435"/>
                  </a:lnTo>
                  <a:lnTo>
                    <a:pt x="554" y="434"/>
                  </a:lnTo>
                  <a:lnTo>
                    <a:pt x="557" y="432"/>
                  </a:lnTo>
                  <a:lnTo>
                    <a:pt x="558" y="434"/>
                  </a:lnTo>
                  <a:lnTo>
                    <a:pt x="563" y="434"/>
                  </a:lnTo>
                  <a:lnTo>
                    <a:pt x="566" y="432"/>
                  </a:lnTo>
                  <a:lnTo>
                    <a:pt x="565" y="435"/>
                  </a:lnTo>
                  <a:lnTo>
                    <a:pt x="557" y="435"/>
                  </a:lnTo>
                  <a:lnTo>
                    <a:pt x="555" y="436"/>
                  </a:lnTo>
                  <a:lnTo>
                    <a:pt x="552" y="441"/>
                  </a:lnTo>
                  <a:lnTo>
                    <a:pt x="557" y="441"/>
                  </a:lnTo>
                  <a:lnTo>
                    <a:pt x="560" y="440"/>
                  </a:lnTo>
                  <a:lnTo>
                    <a:pt x="557" y="441"/>
                  </a:lnTo>
                  <a:lnTo>
                    <a:pt x="553" y="442"/>
                  </a:lnTo>
                  <a:lnTo>
                    <a:pt x="552" y="444"/>
                  </a:lnTo>
                  <a:lnTo>
                    <a:pt x="557" y="445"/>
                  </a:lnTo>
                  <a:lnTo>
                    <a:pt x="563" y="445"/>
                  </a:lnTo>
                  <a:lnTo>
                    <a:pt x="565" y="444"/>
                  </a:lnTo>
                  <a:lnTo>
                    <a:pt x="563" y="445"/>
                  </a:lnTo>
                  <a:lnTo>
                    <a:pt x="560" y="445"/>
                  </a:lnTo>
                  <a:lnTo>
                    <a:pt x="557" y="445"/>
                  </a:lnTo>
                  <a:lnTo>
                    <a:pt x="555" y="445"/>
                  </a:lnTo>
                  <a:lnTo>
                    <a:pt x="556" y="448"/>
                  </a:lnTo>
                  <a:lnTo>
                    <a:pt x="558" y="449"/>
                  </a:lnTo>
                  <a:lnTo>
                    <a:pt x="562" y="449"/>
                  </a:lnTo>
                  <a:lnTo>
                    <a:pt x="558" y="448"/>
                  </a:lnTo>
                  <a:lnTo>
                    <a:pt x="562" y="449"/>
                  </a:lnTo>
                  <a:lnTo>
                    <a:pt x="568" y="449"/>
                  </a:lnTo>
                  <a:lnTo>
                    <a:pt x="570" y="448"/>
                  </a:lnTo>
                  <a:lnTo>
                    <a:pt x="572" y="448"/>
                  </a:lnTo>
                  <a:lnTo>
                    <a:pt x="570" y="449"/>
                  </a:lnTo>
                  <a:lnTo>
                    <a:pt x="572" y="450"/>
                  </a:lnTo>
                  <a:lnTo>
                    <a:pt x="573" y="452"/>
                  </a:lnTo>
                  <a:lnTo>
                    <a:pt x="577" y="452"/>
                  </a:lnTo>
                  <a:lnTo>
                    <a:pt x="579" y="451"/>
                  </a:lnTo>
                  <a:lnTo>
                    <a:pt x="581" y="445"/>
                  </a:lnTo>
                  <a:lnTo>
                    <a:pt x="581" y="449"/>
                  </a:lnTo>
                  <a:lnTo>
                    <a:pt x="580" y="451"/>
                  </a:lnTo>
                  <a:lnTo>
                    <a:pt x="577" y="452"/>
                  </a:lnTo>
                  <a:lnTo>
                    <a:pt x="572" y="453"/>
                  </a:lnTo>
                  <a:lnTo>
                    <a:pt x="572" y="453"/>
                  </a:lnTo>
                  <a:lnTo>
                    <a:pt x="575" y="453"/>
                  </a:lnTo>
                  <a:lnTo>
                    <a:pt x="572" y="456"/>
                  </a:lnTo>
                  <a:lnTo>
                    <a:pt x="575" y="456"/>
                  </a:lnTo>
                  <a:lnTo>
                    <a:pt x="578" y="455"/>
                  </a:lnTo>
                  <a:lnTo>
                    <a:pt x="580" y="457"/>
                  </a:lnTo>
                  <a:lnTo>
                    <a:pt x="581" y="453"/>
                  </a:lnTo>
                  <a:lnTo>
                    <a:pt x="582" y="457"/>
                  </a:lnTo>
                  <a:lnTo>
                    <a:pt x="584" y="457"/>
                  </a:lnTo>
                  <a:lnTo>
                    <a:pt x="588" y="456"/>
                  </a:lnTo>
                  <a:lnTo>
                    <a:pt x="590" y="453"/>
                  </a:lnTo>
                  <a:lnTo>
                    <a:pt x="589" y="450"/>
                  </a:lnTo>
                  <a:lnTo>
                    <a:pt x="591" y="448"/>
                  </a:lnTo>
                  <a:lnTo>
                    <a:pt x="591" y="449"/>
                  </a:lnTo>
                  <a:lnTo>
                    <a:pt x="590" y="455"/>
                  </a:lnTo>
                  <a:lnTo>
                    <a:pt x="588" y="456"/>
                  </a:lnTo>
                  <a:lnTo>
                    <a:pt x="588" y="459"/>
                  </a:lnTo>
                  <a:lnTo>
                    <a:pt x="591" y="459"/>
                  </a:lnTo>
                  <a:lnTo>
                    <a:pt x="594" y="457"/>
                  </a:lnTo>
                  <a:lnTo>
                    <a:pt x="596" y="457"/>
                  </a:lnTo>
                  <a:lnTo>
                    <a:pt x="594" y="459"/>
                  </a:lnTo>
                  <a:lnTo>
                    <a:pt x="594" y="462"/>
                  </a:lnTo>
                  <a:lnTo>
                    <a:pt x="594" y="465"/>
                  </a:lnTo>
                  <a:lnTo>
                    <a:pt x="591" y="465"/>
                  </a:lnTo>
                  <a:lnTo>
                    <a:pt x="596" y="468"/>
                  </a:lnTo>
                  <a:lnTo>
                    <a:pt x="598" y="469"/>
                  </a:lnTo>
                  <a:lnTo>
                    <a:pt x="601" y="468"/>
                  </a:lnTo>
                  <a:lnTo>
                    <a:pt x="604" y="467"/>
                  </a:lnTo>
                  <a:lnTo>
                    <a:pt x="603" y="465"/>
                  </a:lnTo>
                  <a:lnTo>
                    <a:pt x="605" y="462"/>
                  </a:lnTo>
                  <a:lnTo>
                    <a:pt x="604" y="465"/>
                  </a:lnTo>
                  <a:lnTo>
                    <a:pt x="604" y="466"/>
                  </a:lnTo>
                  <a:lnTo>
                    <a:pt x="604" y="469"/>
                  </a:lnTo>
                  <a:lnTo>
                    <a:pt x="606" y="470"/>
                  </a:lnTo>
                  <a:lnTo>
                    <a:pt x="609" y="470"/>
                  </a:lnTo>
                  <a:lnTo>
                    <a:pt x="607" y="470"/>
                  </a:lnTo>
                  <a:lnTo>
                    <a:pt x="601" y="472"/>
                  </a:lnTo>
                  <a:lnTo>
                    <a:pt x="604" y="474"/>
                  </a:lnTo>
                  <a:lnTo>
                    <a:pt x="609" y="475"/>
                  </a:lnTo>
                  <a:lnTo>
                    <a:pt x="611" y="473"/>
                  </a:lnTo>
                  <a:lnTo>
                    <a:pt x="614" y="472"/>
                  </a:lnTo>
                  <a:lnTo>
                    <a:pt x="613" y="474"/>
                  </a:lnTo>
                  <a:lnTo>
                    <a:pt x="614" y="476"/>
                  </a:lnTo>
                  <a:lnTo>
                    <a:pt x="616" y="477"/>
                  </a:lnTo>
                  <a:lnTo>
                    <a:pt x="615" y="479"/>
                  </a:lnTo>
                  <a:lnTo>
                    <a:pt x="616" y="479"/>
                  </a:lnTo>
                  <a:lnTo>
                    <a:pt x="615" y="483"/>
                  </a:lnTo>
                  <a:lnTo>
                    <a:pt x="616" y="483"/>
                  </a:lnTo>
                  <a:lnTo>
                    <a:pt x="617" y="481"/>
                  </a:lnTo>
                  <a:lnTo>
                    <a:pt x="620" y="483"/>
                  </a:lnTo>
                  <a:lnTo>
                    <a:pt x="620" y="485"/>
                  </a:lnTo>
                  <a:lnTo>
                    <a:pt x="623" y="486"/>
                  </a:lnTo>
                  <a:lnTo>
                    <a:pt x="624" y="490"/>
                  </a:lnTo>
                  <a:lnTo>
                    <a:pt x="623" y="492"/>
                  </a:lnTo>
                  <a:lnTo>
                    <a:pt x="621" y="492"/>
                  </a:lnTo>
                  <a:lnTo>
                    <a:pt x="624" y="494"/>
                  </a:lnTo>
                  <a:lnTo>
                    <a:pt x="625" y="498"/>
                  </a:lnTo>
                  <a:lnTo>
                    <a:pt x="626" y="500"/>
                  </a:lnTo>
                  <a:lnTo>
                    <a:pt x="625" y="503"/>
                  </a:lnTo>
                  <a:lnTo>
                    <a:pt x="624" y="506"/>
                  </a:lnTo>
                  <a:lnTo>
                    <a:pt x="625" y="511"/>
                  </a:lnTo>
                  <a:lnTo>
                    <a:pt x="623" y="512"/>
                  </a:lnTo>
                  <a:lnTo>
                    <a:pt x="621" y="516"/>
                  </a:lnTo>
                  <a:lnTo>
                    <a:pt x="618" y="516"/>
                  </a:lnTo>
                  <a:lnTo>
                    <a:pt x="616" y="515"/>
                  </a:lnTo>
                  <a:lnTo>
                    <a:pt x="620" y="511"/>
                  </a:lnTo>
                  <a:lnTo>
                    <a:pt x="620" y="515"/>
                  </a:lnTo>
                  <a:lnTo>
                    <a:pt x="622" y="511"/>
                  </a:lnTo>
                  <a:lnTo>
                    <a:pt x="623" y="509"/>
                  </a:lnTo>
                  <a:lnTo>
                    <a:pt x="622" y="506"/>
                  </a:lnTo>
                  <a:lnTo>
                    <a:pt x="623" y="503"/>
                  </a:lnTo>
                  <a:lnTo>
                    <a:pt x="621" y="503"/>
                  </a:lnTo>
                  <a:lnTo>
                    <a:pt x="618" y="506"/>
                  </a:lnTo>
                  <a:lnTo>
                    <a:pt x="616" y="508"/>
                  </a:lnTo>
                  <a:lnTo>
                    <a:pt x="617" y="510"/>
                  </a:lnTo>
                  <a:lnTo>
                    <a:pt x="614" y="511"/>
                  </a:lnTo>
                  <a:lnTo>
                    <a:pt x="616" y="508"/>
                  </a:lnTo>
                  <a:lnTo>
                    <a:pt x="621" y="503"/>
                  </a:lnTo>
                  <a:lnTo>
                    <a:pt x="621" y="500"/>
                  </a:lnTo>
                  <a:lnTo>
                    <a:pt x="620" y="498"/>
                  </a:lnTo>
                  <a:lnTo>
                    <a:pt x="617" y="498"/>
                  </a:lnTo>
                  <a:lnTo>
                    <a:pt x="614" y="496"/>
                  </a:lnTo>
                  <a:lnTo>
                    <a:pt x="612" y="498"/>
                  </a:lnTo>
                  <a:lnTo>
                    <a:pt x="604" y="496"/>
                  </a:lnTo>
                  <a:lnTo>
                    <a:pt x="598" y="495"/>
                  </a:lnTo>
                  <a:lnTo>
                    <a:pt x="596" y="493"/>
                  </a:lnTo>
                  <a:lnTo>
                    <a:pt x="592" y="493"/>
                  </a:lnTo>
                  <a:lnTo>
                    <a:pt x="594" y="495"/>
                  </a:lnTo>
                  <a:lnTo>
                    <a:pt x="594" y="498"/>
                  </a:lnTo>
                  <a:lnTo>
                    <a:pt x="594" y="500"/>
                  </a:lnTo>
                  <a:lnTo>
                    <a:pt x="596" y="503"/>
                  </a:lnTo>
                  <a:lnTo>
                    <a:pt x="598" y="506"/>
                  </a:lnTo>
                  <a:lnTo>
                    <a:pt x="598" y="509"/>
                  </a:lnTo>
                  <a:lnTo>
                    <a:pt x="599" y="511"/>
                  </a:lnTo>
                  <a:lnTo>
                    <a:pt x="599" y="511"/>
                  </a:lnTo>
                  <a:lnTo>
                    <a:pt x="600" y="515"/>
                  </a:lnTo>
                  <a:lnTo>
                    <a:pt x="603" y="517"/>
                  </a:lnTo>
                  <a:lnTo>
                    <a:pt x="605" y="518"/>
                  </a:lnTo>
                  <a:lnTo>
                    <a:pt x="601" y="519"/>
                  </a:lnTo>
                  <a:lnTo>
                    <a:pt x="603" y="522"/>
                  </a:lnTo>
                  <a:lnTo>
                    <a:pt x="604" y="524"/>
                  </a:lnTo>
                  <a:lnTo>
                    <a:pt x="603" y="526"/>
                  </a:lnTo>
                  <a:lnTo>
                    <a:pt x="601" y="524"/>
                  </a:lnTo>
                  <a:lnTo>
                    <a:pt x="603" y="527"/>
                  </a:lnTo>
                  <a:lnTo>
                    <a:pt x="603" y="529"/>
                  </a:lnTo>
                  <a:lnTo>
                    <a:pt x="608" y="529"/>
                  </a:lnTo>
                  <a:lnTo>
                    <a:pt x="612" y="530"/>
                  </a:lnTo>
                  <a:lnTo>
                    <a:pt x="614" y="532"/>
                  </a:lnTo>
                  <a:lnTo>
                    <a:pt x="612" y="532"/>
                  </a:lnTo>
                  <a:lnTo>
                    <a:pt x="608" y="530"/>
                  </a:lnTo>
                  <a:lnTo>
                    <a:pt x="603" y="530"/>
                  </a:lnTo>
                  <a:lnTo>
                    <a:pt x="604" y="534"/>
                  </a:lnTo>
                  <a:lnTo>
                    <a:pt x="604" y="544"/>
                  </a:lnTo>
                  <a:lnTo>
                    <a:pt x="601" y="554"/>
                  </a:lnTo>
                  <a:lnTo>
                    <a:pt x="600" y="570"/>
                  </a:lnTo>
                  <a:lnTo>
                    <a:pt x="601" y="573"/>
                  </a:lnTo>
                  <a:lnTo>
                    <a:pt x="599" y="575"/>
                  </a:lnTo>
                  <a:lnTo>
                    <a:pt x="600" y="577"/>
                  </a:lnTo>
                  <a:lnTo>
                    <a:pt x="598" y="580"/>
                  </a:lnTo>
                  <a:lnTo>
                    <a:pt x="596" y="586"/>
                  </a:lnTo>
                  <a:lnTo>
                    <a:pt x="596" y="589"/>
                  </a:lnTo>
                  <a:lnTo>
                    <a:pt x="597" y="592"/>
                  </a:lnTo>
                  <a:lnTo>
                    <a:pt x="597" y="596"/>
                  </a:lnTo>
                  <a:lnTo>
                    <a:pt x="598" y="598"/>
                  </a:lnTo>
                  <a:lnTo>
                    <a:pt x="600" y="602"/>
                  </a:lnTo>
                  <a:lnTo>
                    <a:pt x="600" y="604"/>
                  </a:lnTo>
                  <a:lnTo>
                    <a:pt x="601" y="609"/>
                  </a:lnTo>
                  <a:lnTo>
                    <a:pt x="601" y="613"/>
                  </a:lnTo>
                  <a:lnTo>
                    <a:pt x="600" y="615"/>
                  </a:lnTo>
                  <a:lnTo>
                    <a:pt x="601" y="619"/>
                  </a:lnTo>
                  <a:lnTo>
                    <a:pt x="600" y="621"/>
                  </a:lnTo>
                  <a:lnTo>
                    <a:pt x="598" y="623"/>
                  </a:lnTo>
                  <a:lnTo>
                    <a:pt x="598" y="626"/>
                  </a:lnTo>
                  <a:lnTo>
                    <a:pt x="598" y="629"/>
                  </a:lnTo>
                  <a:lnTo>
                    <a:pt x="600" y="631"/>
                  </a:lnTo>
                  <a:lnTo>
                    <a:pt x="604" y="635"/>
                  </a:lnTo>
                  <a:lnTo>
                    <a:pt x="605" y="638"/>
                  </a:lnTo>
                  <a:lnTo>
                    <a:pt x="606" y="640"/>
                  </a:lnTo>
                  <a:lnTo>
                    <a:pt x="606" y="646"/>
                  </a:lnTo>
                  <a:lnTo>
                    <a:pt x="607" y="648"/>
                  </a:lnTo>
                  <a:lnTo>
                    <a:pt x="607" y="652"/>
                  </a:lnTo>
                  <a:lnTo>
                    <a:pt x="615" y="658"/>
                  </a:lnTo>
                  <a:lnTo>
                    <a:pt x="617" y="663"/>
                  </a:lnTo>
                  <a:lnTo>
                    <a:pt x="618" y="665"/>
                  </a:lnTo>
                  <a:lnTo>
                    <a:pt x="621" y="667"/>
                  </a:lnTo>
                  <a:lnTo>
                    <a:pt x="623" y="666"/>
                  </a:lnTo>
                  <a:lnTo>
                    <a:pt x="625" y="664"/>
                  </a:lnTo>
                  <a:lnTo>
                    <a:pt x="629" y="665"/>
                  </a:lnTo>
                  <a:lnTo>
                    <a:pt x="629" y="665"/>
                  </a:lnTo>
                  <a:lnTo>
                    <a:pt x="632" y="665"/>
                  </a:lnTo>
                  <a:lnTo>
                    <a:pt x="634" y="664"/>
                  </a:lnTo>
                  <a:lnTo>
                    <a:pt x="637" y="665"/>
                  </a:lnTo>
                  <a:lnTo>
                    <a:pt x="633" y="666"/>
                  </a:lnTo>
                  <a:lnTo>
                    <a:pt x="631" y="665"/>
                  </a:lnTo>
                  <a:lnTo>
                    <a:pt x="625" y="666"/>
                  </a:lnTo>
                  <a:lnTo>
                    <a:pt x="625" y="669"/>
                  </a:lnTo>
                  <a:lnTo>
                    <a:pt x="629" y="671"/>
                  </a:lnTo>
                  <a:lnTo>
                    <a:pt x="629" y="674"/>
                  </a:lnTo>
                  <a:lnTo>
                    <a:pt x="626" y="672"/>
                  </a:lnTo>
                  <a:lnTo>
                    <a:pt x="623" y="670"/>
                  </a:lnTo>
                  <a:lnTo>
                    <a:pt x="623" y="673"/>
                  </a:lnTo>
                  <a:lnTo>
                    <a:pt x="624" y="675"/>
                  </a:lnTo>
                  <a:lnTo>
                    <a:pt x="624" y="678"/>
                  </a:lnTo>
                  <a:lnTo>
                    <a:pt x="626" y="681"/>
                  </a:lnTo>
                  <a:lnTo>
                    <a:pt x="630" y="682"/>
                  </a:lnTo>
                  <a:lnTo>
                    <a:pt x="632" y="683"/>
                  </a:lnTo>
                  <a:lnTo>
                    <a:pt x="633" y="686"/>
                  </a:lnTo>
                  <a:lnTo>
                    <a:pt x="631" y="690"/>
                  </a:lnTo>
                  <a:lnTo>
                    <a:pt x="632" y="693"/>
                  </a:lnTo>
                  <a:lnTo>
                    <a:pt x="634" y="695"/>
                  </a:lnTo>
                  <a:lnTo>
                    <a:pt x="638" y="698"/>
                  </a:lnTo>
                  <a:lnTo>
                    <a:pt x="639" y="700"/>
                  </a:lnTo>
                  <a:lnTo>
                    <a:pt x="641" y="703"/>
                  </a:lnTo>
                  <a:lnTo>
                    <a:pt x="646" y="707"/>
                  </a:lnTo>
                  <a:lnTo>
                    <a:pt x="647" y="710"/>
                  </a:lnTo>
                  <a:lnTo>
                    <a:pt x="649" y="712"/>
                  </a:lnTo>
                  <a:lnTo>
                    <a:pt x="649" y="715"/>
                  </a:lnTo>
                  <a:lnTo>
                    <a:pt x="649" y="720"/>
                  </a:lnTo>
                  <a:lnTo>
                    <a:pt x="651" y="722"/>
                  </a:lnTo>
                  <a:lnTo>
                    <a:pt x="658" y="722"/>
                  </a:lnTo>
                  <a:lnTo>
                    <a:pt x="663" y="722"/>
                  </a:lnTo>
                  <a:lnTo>
                    <a:pt x="666" y="723"/>
                  </a:lnTo>
                  <a:lnTo>
                    <a:pt x="668" y="726"/>
                  </a:lnTo>
                  <a:lnTo>
                    <a:pt x="671" y="727"/>
                  </a:lnTo>
                  <a:lnTo>
                    <a:pt x="674" y="729"/>
                  </a:lnTo>
                  <a:lnTo>
                    <a:pt x="676" y="727"/>
                  </a:lnTo>
                  <a:lnTo>
                    <a:pt x="680" y="730"/>
                  </a:lnTo>
                  <a:lnTo>
                    <a:pt x="681" y="733"/>
                  </a:lnTo>
                  <a:lnTo>
                    <a:pt x="682" y="732"/>
                  </a:lnTo>
                  <a:lnTo>
                    <a:pt x="684" y="733"/>
                  </a:lnTo>
                  <a:lnTo>
                    <a:pt x="690" y="737"/>
                  </a:lnTo>
                  <a:lnTo>
                    <a:pt x="692" y="740"/>
                  </a:lnTo>
                  <a:lnTo>
                    <a:pt x="694" y="742"/>
                  </a:lnTo>
                  <a:lnTo>
                    <a:pt x="694" y="746"/>
                  </a:lnTo>
                  <a:lnTo>
                    <a:pt x="694" y="748"/>
                  </a:lnTo>
                  <a:lnTo>
                    <a:pt x="697" y="750"/>
                  </a:lnTo>
                  <a:lnTo>
                    <a:pt x="698" y="752"/>
                  </a:lnTo>
                  <a:lnTo>
                    <a:pt x="700" y="756"/>
                  </a:lnTo>
                  <a:lnTo>
                    <a:pt x="700" y="758"/>
                  </a:lnTo>
                  <a:lnTo>
                    <a:pt x="702" y="761"/>
                  </a:lnTo>
                  <a:lnTo>
                    <a:pt x="703" y="766"/>
                  </a:lnTo>
                  <a:lnTo>
                    <a:pt x="708" y="772"/>
                  </a:lnTo>
                  <a:lnTo>
                    <a:pt x="709" y="775"/>
                  </a:lnTo>
                  <a:lnTo>
                    <a:pt x="711" y="777"/>
                  </a:lnTo>
                  <a:lnTo>
                    <a:pt x="711" y="780"/>
                  </a:lnTo>
                  <a:lnTo>
                    <a:pt x="714" y="783"/>
                  </a:lnTo>
                  <a:lnTo>
                    <a:pt x="715" y="784"/>
                  </a:lnTo>
                  <a:lnTo>
                    <a:pt x="715" y="786"/>
                  </a:lnTo>
                  <a:lnTo>
                    <a:pt x="715" y="790"/>
                  </a:lnTo>
                  <a:lnTo>
                    <a:pt x="716" y="791"/>
                  </a:lnTo>
                  <a:lnTo>
                    <a:pt x="717" y="793"/>
                  </a:lnTo>
                  <a:lnTo>
                    <a:pt x="720" y="795"/>
                  </a:lnTo>
                  <a:lnTo>
                    <a:pt x="720" y="797"/>
                  </a:lnTo>
                  <a:lnTo>
                    <a:pt x="724" y="798"/>
                  </a:lnTo>
                  <a:lnTo>
                    <a:pt x="725" y="798"/>
                  </a:lnTo>
                  <a:lnTo>
                    <a:pt x="727" y="799"/>
                  </a:lnTo>
                  <a:lnTo>
                    <a:pt x="727" y="800"/>
                  </a:lnTo>
                  <a:lnTo>
                    <a:pt x="728" y="801"/>
                  </a:lnTo>
                  <a:lnTo>
                    <a:pt x="732" y="806"/>
                  </a:lnTo>
                  <a:lnTo>
                    <a:pt x="737" y="810"/>
                  </a:lnTo>
                  <a:lnTo>
                    <a:pt x="737" y="811"/>
                  </a:lnTo>
                  <a:lnTo>
                    <a:pt x="739" y="814"/>
                  </a:lnTo>
                  <a:lnTo>
                    <a:pt x="739" y="817"/>
                  </a:lnTo>
                  <a:lnTo>
                    <a:pt x="737" y="819"/>
                  </a:lnTo>
                  <a:lnTo>
                    <a:pt x="737" y="821"/>
                  </a:lnTo>
                  <a:lnTo>
                    <a:pt x="737" y="824"/>
                  </a:lnTo>
                  <a:lnTo>
                    <a:pt x="741" y="821"/>
                  </a:lnTo>
                  <a:lnTo>
                    <a:pt x="741" y="824"/>
                  </a:lnTo>
                  <a:lnTo>
                    <a:pt x="741" y="827"/>
                  </a:lnTo>
                  <a:lnTo>
                    <a:pt x="740" y="824"/>
                  </a:lnTo>
                  <a:lnTo>
                    <a:pt x="737" y="824"/>
                  </a:lnTo>
                  <a:lnTo>
                    <a:pt x="734" y="821"/>
                  </a:lnTo>
                  <a:lnTo>
                    <a:pt x="732" y="823"/>
                  </a:lnTo>
                  <a:lnTo>
                    <a:pt x="728" y="823"/>
                  </a:lnTo>
                  <a:lnTo>
                    <a:pt x="726" y="824"/>
                  </a:lnTo>
                  <a:lnTo>
                    <a:pt x="728" y="825"/>
                  </a:lnTo>
                  <a:lnTo>
                    <a:pt x="732" y="827"/>
                  </a:lnTo>
                  <a:lnTo>
                    <a:pt x="733" y="829"/>
                  </a:lnTo>
                  <a:lnTo>
                    <a:pt x="735" y="832"/>
                  </a:lnTo>
                  <a:lnTo>
                    <a:pt x="739" y="833"/>
                  </a:lnTo>
                  <a:lnTo>
                    <a:pt x="739" y="833"/>
                  </a:lnTo>
                  <a:lnTo>
                    <a:pt x="742" y="835"/>
                  </a:lnTo>
                  <a:lnTo>
                    <a:pt x="744" y="837"/>
                  </a:lnTo>
                  <a:lnTo>
                    <a:pt x="746" y="837"/>
                  </a:lnTo>
                  <a:lnTo>
                    <a:pt x="749" y="837"/>
                  </a:lnTo>
                  <a:lnTo>
                    <a:pt x="751" y="835"/>
                  </a:lnTo>
                  <a:lnTo>
                    <a:pt x="751" y="834"/>
                  </a:lnTo>
                  <a:lnTo>
                    <a:pt x="751" y="837"/>
                  </a:lnTo>
                  <a:lnTo>
                    <a:pt x="752" y="840"/>
                  </a:lnTo>
                  <a:lnTo>
                    <a:pt x="756" y="842"/>
                  </a:lnTo>
                  <a:lnTo>
                    <a:pt x="758" y="844"/>
                  </a:lnTo>
                  <a:lnTo>
                    <a:pt x="758" y="844"/>
                  </a:lnTo>
                  <a:lnTo>
                    <a:pt x="761" y="845"/>
                  </a:lnTo>
                  <a:lnTo>
                    <a:pt x="761" y="845"/>
                  </a:lnTo>
                  <a:lnTo>
                    <a:pt x="763" y="849"/>
                  </a:lnTo>
                  <a:lnTo>
                    <a:pt x="763" y="849"/>
                  </a:lnTo>
                  <a:lnTo>
                    <a:pt x="766" y="851"/>
                  </a:lnTo>
                  <a:lnTo>
                    <a:pt x="766" y="854"/>
                  </a:lnTo>
                  <a:lnTo>
                    <a:pt x="766" y="857"/>
                  </a:lnTo>
                  <a:lnTo>
                    <a:pt x="766" y="859"/>
                  </a:lnTo>
                  <a:lnTo>
                    <a:pt x="766" y="860"/>
                  </a:lnTo>
                  <a:lnTo>
                    <a:pt x="765" y="862"/>
                  </a:lnTo>
                  <a:lnTo>
                    <a:pt x="765" y="864"/>
                  </a:lnTo>
                  <a:lnTo>
                    <a:pt x="768" y="867"/>
                  </a:lnTo>
                  <a:lnTo>
                    <a:pt x="769" y="869"/>
                  </a:lnTo>
                  <a:lnTo>
                    <a:pt x="773" y="871"/>
                  </a:lnTo>
                  <a:lnTo>
                    <a:pt x="773" y="871"/>
                  </a:lnTo>
                  <a:lnTo>
                    <a:pt x="778" y="875"/>
                  </a:lnTo>
                  <a:lnTo>
                    <a:pt x="780" y="877"/>
                  </a:lnTo>
                  <a:lnTo>
                    <a:pt x="783" y="879"/>
                  </a:lnTo>
                  <a:lnTo>
                    <a:pt x="786" y="881"/>
                  </a:lnTo>
                  <a:lnTo>
                    <a:pt x="788" y="883"/>
                  </a:lnTo>
                  <a:lnTo>
                    <a:pt x="791" y="886"/>
                  </a:lnTo>
                  <a:lnTo>
                    <a:pt x="792" y="888"/>
                  </a:lnTo>
                  <a:lnTo>
                    <a:pt x="793" y="891"/>
                  </a:lnTo>
                  <a:lnTo>
                    <a:pt x="794" y="893"/>
                  </a:lnTo>
                  <a:lnTo>
                    <a:pt x="795" y="894"/>
                  </a:lnTo>
                  <a:lnTo>
                    <a:pt x="796" y="893"/>
                  </a:lnTo>
                  <a:lnTo>
                    <a:pt x="799" y="891"/>
                  </a:lnTo>
                  <a:lnTo>
                    <a:pt x="802" y="889"/>
                  </a:lnTo>
                  <a:lnTo>
                    <a:pt x="802" y="886"/>
                  </a:lnTo>
                  <a:lnTo>
                    <a:pt x="801" y="884"/>
                  </a:lnTo>
                  <a:lnTo>
                    <a:pt x="799" y="883"/>
                  </a:lnTo>
                  <a:lnTo>
                    <a:pt x="797" y="880"/>
                  </a:lnTo>
                  <a:lnTo>
                    <a:pt x="797" y="877"/>
                  </a:lnTo>
                  <a:lnTo>
                    <a:pt x="794" y="876"/>
                  </a:lnTo>
                  <a:lnTo>
                    <a:pt x="793" y="875"/>
                  </a:lnTo>
                  <a:lnTo>
                    <a:pt x="790" y="874"/>
                  </a:lnTo>
                  <a:lnTo>
                    <a:pt x="788" y="875"/>
                  </a:lnTo>
                  <a:lnTo>
                    <a:pt x="787" y="875"/>
                  </a:lnTo>
                  <a:lnTo>
                    <a:pt x="785" y="872"/>
                  </a:lnTo>
                  <a:lnTo>
                    <a:pt x="784" y="870"/>
                  </a:lnTo>
                  <a:lnTo>
                    <a:pt x="784" y="867"/>
                  </a:lnTo>
                  <a:lnTo>
                    <a:pt x="784" y="864"/>
                  </a:lnTo>
                  <a:lnTo>
                    <a:pt x="782" y="861"/>
                  </a:lnTo>
                  <a:lnTo>
                    <a:pt x="782" y="859"/>
                  </a:lnTo>
                  <a:lnTo>
                    <a:pt x="780" y="857"/>
                  </a:lnTo>
                  <a:lnTo>
                    <a:pt x="778" y="853"/>
                  </a:lnTo>
                  <a:lnTo>
                    <a:pt x="776" y="851"/>
                  </a:lnTo>
                  <a:lnTo>
                    <a:pt x="776" y="848"/>
                  </a:lnTo>
                  <a:lnTo>
                    <a:pt x="775" y="845"/>
                  </a:lnTo>
                  <a:lnTo>
                    <a:pt x="775" y="843"/>
                  </a:lnTo>
                  <a:lnTo>
                    <a:pt x="773" y="840"/>
                  </a:lnTo>
                  <a:lnTo>
                    <a:pt x="771" y="837"/>
                  </a:lnTo>
                  <a:lnTo>
                    <a:pt x="768" y="835"/>
                  </a:lnTo>
                  <a:lnTo>
                    <a:pt x="768" y="838"/>
                  </a:lnTo>
                  <a:lnTo>
                    <a:pt x="768" y="835"/>
                  </a:lnTo>
                  <a:lnTo>
                    <a:pt x="768" y="833"/>
                  </a:lnTo>
                  <a:lnTo>
                    <a:pt x="766" y="832"/>
                  </a:lnTo>
                  <a:lnTo>
                    <a:pt x="763" y="829"/>
                  </a:lnTo>
                  <a:lnTo>
                    <a:pt x="762" y="826"/>
                  </a:lnTo>
                  <a:lnTo>
                    <a:pt x="760" y="825"/>
                  </a:lnTo>
                  <a:lnTo>
                    <a:pt x="757" y="821"/>
                  </a:lnTo>
                  <a:lnTo>
                    <a:pt x="757" y="819"/>
                  </a:lnTo>
                  <a:lnTo>
                    <a:pt x="756" y="818"/>
                  </a:lnTo>
                  <a:lnTo>
                    <a:pt x="756" y="815"/>
                  </a:lnTo>
                  <a:lnTo>
                    <a:pt x="751" y="809"/>
                  </a:lnTo>
                  <a:lnTo>
                    <a:pt x="746" y="806"/>
                  </a:lnTo>
                  <a:lnTo>
                    <a:pt x="745" y="802"/>
                  </a:lnTo>
                  <a:lnTo>
                    <a:pt x="744" y="800"/>
                  </a:lnTo>
                  <a:lnTo>
                    <a:pt x="737" y="793"/>
                  </a:lnTo>
                  <a:lnTo>
                    <a:pt x="734" y="792"/>
                  </a:lnTo>
                  <a:lnTo>
                    <a:pt x="732" y="790"/>
                  </a:lnTo>
                  <a:lnTo>
                    <a:pt x="731" y="785"/>
                  </a:lnTo>
                  <a:lnTo>
                    <a:pt x="731" y="782"/>
                  </a:lnTo>
                  <a:lnTo>
                    <a:pt x="729" y="780"/>
                  </a:lnTo>
                  <a:lnTo>
                    <a:pt x="729" y="777"/>
                  </a:lnTo>
                  <a:lnTo>
                    <a:pt x="728" y="774"/>
                  </a:lnTo>
                  <a:lnTo>
                    <a:pt x="727" y="772"/>
                  </a:lnTo>
                  <a:lnTo>
                    <a:pt x="728" y="764"/>
                  </a:lnTo>
                  <a:lnTo>
                    <a:pt x="726" y="760"/>
                  </a:lnTo>
                  <a:lnTo>
                    <a:pt x="725" y="759"/>
                  </a:lnTo>
                  <a:lnTo>
                    <a:pt x="726" y="760"/>
                  </a:lnTo>
                  <a:lnTo>
                    <a:pt x="727" y="760"/>
                  </a:lnTo>
                  <a:lnTo>
                    <a:pt x="735" y="766"/>
                  </a:lnTo>
                  <a:lnTo>
                    <a:pt x="739" y="767"/>
                  </a:lnTo>
                  <a:lnTo>
                    <a:pt x="741" y="765"/>
                  </a:lnTo>
                  <a:lnTo>
                    <a:pt x="744" y="766"/>
                  </a:lnTo>
                  <a:lnTo>
                    <a:pt x="744" y="769"/>
                  </a:lnTo>
                  <a:lnTo>
                    <a:pt x="746" y="770"/>
                  </a:lnTo>
                  <a:lnTo>
                    <a:pt x="750" y="770"/>
                  </a:lnTo>
                  <a:lnTo>
                    <a:pt x="752" y="772"/>
                  </a:lnTo>
                  <a:lnTo>
                    <a:pt x="752" y="773"/>
                  </a:lnTo>
                  <a:lnTo>
                    <a:pt x="752" y="778"/>
                  </a:lnTo>
                  <a:lnTo>
                    <a:pt x="757" y="786"/>
                  </a:lnTo>
                  <a:lnTo>
                    <a:pt x="757" y="790"/>
                  </a:lnTo>
                  <a:lnTo>
                    <a:pt x="759" y="794"/>
                  </a:lnTo>
                  <a:lnTo>
                    <a:pt x="761" y="797"/>
                  </a:lnTo>
                  <a:lnTo>
                    <a:pt x="761" y="799"/>
                  </a:lnTo>
                  <a:lnTo>
                    <a:pt x="765" y="801"/>
                  </a:lnTo>
                  <a:lnTo>
                    <a:pt x="765" y="802"/>
                  </a:lnTo>
                  <a:lnTo>
                    <a:pt x="766" y="806"/>
                  </a:lnTo>
                  <a:lnTo>
                    <a:pt x="769" y="808"/>
                  </a:lnTo>
                  <a:lnTo>
                    <a:pt x="770" y="810"/>
                  </a:lnTo>
                  <a:lnTo>
                    <a:pt x="775" y="815"/>
                  </a:lnTo>
                  <a:lnTo>
                    <a:pt x="777" y="818"/>
                  </a:lnTo>
                  <a:lnTo>
                    <a:pt x="779" y="820"/>
                  </a:lnTo>
                  <a:lnTo>
                    <a:pt x="783" y="821"/>
                  </a:lnTo>
                  <a:lnTo>
                    <a:pt x="783" y="819"/>
                  </a:lnTo>
                  <a:lnTo>
                    <a:pt x="783" y="819"/>
                  </a:lnTo>
                  <a:lnTo>
                    <a:pt x="783" y="820"/>
                  </a:lnTo>
                  <a:lnTo>
                    <a:pt x="787" y="821"/>
                  </a:lnTo>
                  <a:lnTo>
                    <a:pt x="785" y="824"/>
                  </a:lnTo>
                  <a:lnTo>
                    <a:pt x="786" y="827"/>
                  </a:lnTo>
                  <a:lnTo>
                    <a:pt x="790" y="831"/>
                  </a:lnTo>
                  <a:lnTo>
                    <a:pt x="792" y="832"/>
                  </a:lnTo>
                  <a:lnTo>
                    <a:pt x="795" y="833"/>
                  </a:lnTo>
                  <a:lnTo>
                    <a:pt x="797" y="837"/>
                  </a:lnTo>
                  <a:lnTo>
                    <a:pt x="799" y="838"/>
                  </a:lnTo>
                  <a:lnTo>
                    <a:pt x="802" y="838"/>
                  </a:lnTo>
                  <a:lnTo>
                    <a:pt x="804" y="841"/>
                  </a:lnTo>
                  <a:lnTo>
                    <a:pt x="804" y="844"/>
                  </a:lnTo>
                  <a:lnTo>
                    <a:pt x="807" y="843"/>
                  </a:lnTo>
                  <a:lnTo>
                    <a:pt x="805" y="845"/>
                  </a:lnTo>
                  <a:lnTo>
                    <a:pt x="804" y="845"/>
                  </a:lnTo>
                  <a:lnTo>
                    <a:pt x="802" y="848"/>
                  </a:lnTo>
                  <a:lnTo>
                    <a:pt x="802" y="851"/>
                  </a:lnTo>
                  <a:lnTo>
                    <a:pt x="803" y="852"/>
                  </a:lnTo>
                  <a:lnTo>
                    <a:pt x="805" y="854"/>
                  </a:lnTo>
                  <a:lnTo>
                    <a:pt x="808" y="854"/>
                  </a:lnTo>
                  <a:lnTo>
                    <a:pt x="810" y="854"/>
                  </a:lnTo>
                  <a:lnTo>
                    <a:pt x="813" y="858"/>
                  </a:lnTo>
                  <a:lnTo>
                    <a:pt x="814" y="859"/>
                  </a:lnTo>
                  <a:lnTo>
                    <a:pt x="818" y="860"/>
                  </a:lnTo>
                  <a:lnTo>
                    <a:pt x="821" y="862"/>
                  </a:lnTo>
                  <a:lnTo>
                    <a:pt x="821" y="863"/>
                  </a:lnTo>
                  <a:lnTo>
                    <a:pt x="821" y="867"/>
                  </a:lnTo>
                  <a:lnTo>
                    <a:pt x="822" y="869"/>
                  </a:lnTo>
                  <a:lnTo>
                    <a:pt x="826" y="870"/>
                  </a:lnTo>
                  <a:lnTo>
                    <a:pt x="827" y="872"/>
                  </a:lnTo>
                  <a:lnTo>
                    <a:pt x="834" y="877"/>
                  </a:lnTo>
                  <a:lnTo>
                    <a:pt x="842" y="887"/>
                  </a:lnTo>
                  <a:lnTo>
                    <a:pt x="844" y="889"/>
                  </a:lnTo>
                  <a:lnTo>
                    <a:pt x="850" y="894"/>
                  </a:lnTo>
                  <a:lnTo>
                    <a:pt x="853" y="900"/>
                  </a:lnTo>
                  <a:lnTo>
                    <a:pt x="854" y="902"/>
                  </a:lnTo>
                  <a:lnTo>
                    <a:pt x="854" y="908"/>
                  </a:lnTo>
                  <a:lnTo>
                    <a:pt x="857" y="913"/>
                  </a:lnTo>
                  <a:lnTo>
                    <a:pt x="860" y="913"/>
                  </a:lnTo>
                  <a:lnTo>
                    <a:pt x="860" y="919"/>
                  </a:lnTo>
                  <a:lnTo>
                    <a:pt x="857" y="921"/>
                  </a:lnTo>
                  <a:lnTo>
                    <a:pt x="856" y="925"/>
                  </a:lnTo>
                  <a:lnTo>
                    <a:pt x="860" y="926"/>
                  </a:lnTo>
                  <a:lnTo>
                    <a:pt x="860" y="926"/>
                  </a:lnTo>
                  <a:lnTo>
                    <a:pt x="859" y="927"/>
                  </a:lnTo>
                  <a:lnTo>
                    <a:pt x="854" y="930"/>
                  </a:lnTo>
                  <a:lnTo>
                    <a:pt x="855" y="932"/>
                  </a:lnTo>
                  <a:lnTo>
                    <a:pt x="856" y="935"/>
                  </a:lnTo>
                  <a:lnTo>
                    <a:pt x="862" y="943"/>
                  </a:lnTo>
                  <a:lnTo>
                    <a:pt x="865" y="946"/>
                  </a:lnTo>
                  <a:lnTo>
                    <a:pt x="872" y="948"/>
                  </a:lnTo>
                  <a:lnTo>
                    <a:pt x="877" y="952"/>
                  </a:lnTo>
                  <a:lnTo>
                    <a:pt x="880" y="954"/>
                  </a:lnTo>
                  <a:lnTo>
                    <a:pt x="885" y="960"/>
                  </a:lnTo>
                  <a:lnTo>
                    <a:pt x="890" y="961"/>
                  </a:lnTo>
                  <a:lnTo>
                    <a:pt x="893" y="963"/>
                  </a:lnTo>
                  <a:lnTo>
                    <a:pt x="902" y="964"/>
                  </a:lnTo>
                  <a:lnTo>
                    <a:pt x="903" y="964"/>
                  </a:lnTo>
                  <a:lnTo>
                    <a:pt x="906" y="964"/>
                  </a:lnTo>
                  <a:lnTo>
                    <a:pt x="908" y="968"/>
                  </a:lnTo>
                  <a:lnTo>
                    <a:pt x="916" y="974"/>
                  </a:lnTo>
                  <a:lnTo>
                    <a:pt x="931" y="979"/>
                  </a:lnTo>
                  <a:lnTo>
                    <a:pt x="935" y="981"/>
                  </a:lnTo>
                  <a:lnTo>
                    <a:pt x="949" y="985"/>
                  </a:lnTo>
                  <a:lnTo>
                    <a:pt x="950" y="987"/>
                  </a:lnTo>
                  <a:lnTo>
                    <a:pt x="957" y="989"/>
                  </a:lnTo>
                  <a:lnTo>
                    <a:pt x="962" y="992"/>
                  </a:lnTo>
                  <a:lnTo>
                    <a:pt x="965" y="992"/>
                  </a:lnTo>
                  <a:lnTo>
                    <a:pt x="970" y="994"/>
                  </a:lnTo>
                  <a:lnTo>
                    <a:pt x="974" y="996"/>
                  </a:lnTo>
                  <a:lnTo>
                    <a:pt x="980" y="997"/>
                  </a:lnTo>
                  <a:lnTo>
                    <a:pt x="980" y="996"/>
                  </a:lnTo>
                  <a:lnTo>
                    <a:pt x="982" y="996"/>
                  </a:lnTo>
                  <a:lnTo>
                    <a:pt x="985" y="995"/>
                  </a:lnTo>
                  <a:lnTo>
                    <a:pt x="987" y="994"/>
                  </a:lnTo>
                  <a:lnTo>
                    <a:pt x="992" y="992"/>
                  </a:lnTo>
                  <a:lnTo>
                    <a:pt x="998" y="989"/>
                  </a:lnTo>
                  <a:lnTo>
                    <a:pt x="998" y="989"/>
                  </a:lnTo>
                  <a:lnTo>
                    <a:pt x="1000" y="989"/>
                  </a:lnTo>
                  <a:lnTo>
                    <a:pt x="1002" y="989"/>
                  </a:lnTo>
                  <a:lnTo>
                    <a:pt x="1000" y="988"/>
                  </a:lnTo>
                  <a:lnTo>
                    <a:pt x="1000" y="987"/>
                  </a:lnTo>
                  <a:lnTo>
                    <a:pt x="1002" y="986"/>
                  </a:lnTo>
                  <a:lnTo>
                    <a:pt x="1004" y="989"/>
                  </a:lnTo>
                  <a:lnTo>
                    <a:pt x="1006" y="989"/>
                  </a:lnTo>
                  <a:lnTo>
                    <a:pt x="1013" y="991"/>
                  </a:lnTo>
                  <a:lnTo>
                    <a:pt x="1012" y="990"/>
                  </a:lnTo>
                  <a:lnTo>
                    <a:pt x="1009" y="989"/>
                  </a:lnTo>
                  <a:lnTo>
                    <a:pt x="1013" y="989"/>
                  </a:lnTo>
                  <a:lnTo>
                    <a:pt x="1015" y="990"/>
                  </a:lnTo>
                  <a:lnTo>
                    <a:pt x="1017" y="994"/>
                  </a:lnTo>
                  <a:lnTo>
                    <a:pt x="1027" y="1002"/>
                  </a:lnTo>
                  <a:lnTo>
                    <a:pt x="1030" y="1003"/>
                  </a:lnTo>
                  <a:lnTo>
                    <a:pt x="1031" y="1006"/>
                  </a:lnTo>
                  <a:lnTo>
                    <a:pt x="1038" y="1012"/>
                  </a:lnTo>
                  <a:lnTo>
                    <a:pt x="1047" y="1020"/>
                  </a:lnTo>
                  <a:lnTo>
                    <a:pt x="1050" y="1021"/>
                  </a:lnTo>
                  <a:lnTo>
                    <a:pt x="1053" y="1021"/>
                  </a:lnTo>
                  <a:lnTo>
                    <a:pt x="1059" y="1021"/>
                  </a:lnTo>
                  <a:lnTo>
                    <a:pt x="1061" y="1021"/>
                  </a:lnTo>
                  <a:lnTo>
                    <a:pt x="1068" y="1024"/>
                  </a:lnTo>
                  <a:lnTo>
                    <a:pt x="1070" y="1026"/>
                  </a:lnTo>
                  <a:lnTo>
                    <a:pt x="1077" y="1028"/>
                  </a:lnTo>
                  <a:lnTo>
                    <a:pt x="1079" y="1028"/>
                  </a:lnTo>
                  <a:lnTo>
                    <a:pt x="1084" y="1030"/>
                  </a:lnTo>
                  <a:lnTo>
                    <a:pt x="1090" y="1031"/>
                  </a:lnTo>
                  <a:lnTo>
                    <a:pt x="1086" y="1030"/>
                  </a:lnTo>
                  <a:lnTo>
                    <a:pt x="1091" y="1031"/>
                  </a:lnTo>
                  <a:lnTo>
                    <a:pt x="1091" y="1031"/>
                  </a:lnTo>
                  <a:lnTo>
                    <a:pt x="1095" y="1031"/>
                  </a:lnTo>
                  <a:lnTo>
                    <a:pt x="1098" y="1030"/>
                  </a:lnTo>
                  <a:lnTo>
                    <a:pt x="1098" y="1028"/>
                  </a:lnTo>
                  <a:lnTo>
                    <a:pt x="1098" y="1029"/>
                  </a:lnTo>
                  <a:lnTo>
                    <a:pt x="1100" y="1029"/>
                  </a:lnTo>
                  <a:lnTo>
                    <a:pt x="1101" y="1029"/>
                  </a:lnTo>
                  <a:lnTo>
                    <a:pt x="1104" y="1029"/>
                  </a:lnTo>
                  <a:lnTo>
                    <a:pt x="1103" y="1029"/>
                  </a:lnTo>
                  <a:lnTo>
                    <a:pt x="1103" y="1032"/>
                  </a:lnTo>
                  <a:lnTo>
                    <a:pt x="1106" y="1033"/>
                  </a:lnTo>
                  <a:lnTo>
                    <a:pt x="1106" y="1034"/>
                  </a:lnTo>
                  <a:lnTo>
                    <a:pt x="1104" y="1034"/>
                  </a:lnTo>
                  <a:lnTo>
                    <a:pt x="1101" y="1033"/>
                  </a:lnTo>
                  <a:lnTo>
                    <a:pt x="1100" y="1033"/>
                  </a:lnTo>
                  <a:lnTo>
                    <a:pt x="1102" y="1037"/>
                  </a:lnTo>
                  <a:lnTo>
                    <a:pt x="1107" y="1041"/>
                  </a:lnTo>
                  <a:lnTo>
                    <a:pt x="1108" y="1041"/>
                  </a:lnTo>
                  <a:lnTo>
                    <a:pt x="1108" y="1041"/>
                  </a:lnTo>
                  <a:lnTo>
                    <a:pt x="1107" y="1041"/>
                  </a:lnTo>
                  <a:lnTo>
                    <a:pt x="1112" y="1045"/>
                  </a:lnTo>
                  <a:lnTo>
                    <a:pt x="1113" y="1048"/>
                  </a:lnTo>
                  <a:lnTo>
                    <a:pt x="1118" y="1052"/>
                  </a:lnTo>
                  <a:lnTo>
                    <a:pt x="1120" y="1055"/>
                  </a:lnTo>
                  <a:lnTo>
                    <a:pt x="1127" y="1060"/>
                  </a:lnTo>
                  <a:lnTo>
                    <a:pt x="1125" y="1063"/>
                  </a:lnTo>
                  <a:lnTo>
                    <a:pt x="1125" y="1064"/>
                  </a:lnTo>
                  <a:lnTo>
                    <a:pt x="1128" y="1065"/>
                  </a:lnTo>
                  <a:lnTo>
                    <a:pt x="1127" y="1067"/>
                  </a:lnTo>
                  <a:lnTo>
                    <a:pt x="1125" y="1071"/>
                  </a:lnTo>
                  <a:lnTo>
                    <a:pt x="1125" y="1073"/>
                  </a:lnTo>
                  <a:lnTo>
                    <a:pt x="1128" y="1076"/>
                  </a:lnTo>
                  <a:lnTo>
                    <a:pt x="1130" y="1077"/>
                  </a:lnTo>
                  <a:lnTo>
                    <a:pt x="1134" y="1079"/>
                  </a:lnTo>
                  <a:lnTo>
                    <a:pt x="1135" y="1081"/>
                  </a:lnTo>
                  <a:lnTo>
                    <a:pt x="1137" y="1079"/>
                  </a:lnTo>
                  <a:lnTo>
                    <a:pt x="1137" y="1076"/>
                  </a:lnTo>
                  <a:lnTo>
                    <a:pt x="1135" y="1075"/>
                  </a:lnTo>
                  <a:lnTo>
                    <a:pt x="1134" y="1074"/>
                  </a:lnTo>
                  <a:lnTo>
                    <a:pt x="1133" y="1072"/>
                  </a:lnTo>
                  <a:lnTo>
                    <a:pt x="1134" y="1072"/>
                  </a:lnTo>
                  <a:lnTo>
                    <a:pt x="1134" y="1073"/>
                  </a:lnTo>
                  <a:lnTo>
                    <a:pt x="1136" y="1073"/>
                  </a:lnTo>
                  <a:lnTo>
                    <a:pt x="1142" y="1079"/>
                  </a:lnTo>
                  <a:lnTo>
                    <a:pt x="1142" y="1080"/>
                  </a:lnTo>
                  <a:lnTo>
                    <a:pt x="1143" y="1082"/>
                  </a:lnTo>
                  <a:lnTo>
                    <a:pt x="1147" y="1083"/>
                  </a:lnTo>
                  <a:lnTo>
                    <a:pt x="1153" y="1086"/>
                  </a:lnTo>
                  <a:lnTo>
                    <a:pt x="1155" y="1090"/>
                  </a:lnTo>
                  <a:lnTo>
                    <a:pt x="1157" y="1091"/>
                  </a:lnTo>
                  <a:lnTo>
                    <a:pt x="1154" y="1093"/>
                  </a:lnTo>
                  <a:lnTo>
                    <a:pt x="1154" y="1096"/>
                  </a:lnTo>
                  <a:lnTo>
                    <a:pt x="1160" y="1098"/>
                  </a:lnTo>
                  <a:lnTo>
                    <a:pt x="1160" y="1096"/>
                  </a:lnTo>
                  <a:lnTo>
                    <a:pt x="1159" y="1093"/>
                  </a:lnTo>
                  <a:lnTo>
                    <a:pt x="1161" y="1094"/>
                  </a:lnTo>
                  <a:lnTo>
                    <a:pt x="1166" y="1102"/>
                  </a:lnTo>
                  <a:lnTo>
                    <a:pt x="1164" y="1099"/>
                  </a:lnTo>
                  <a:lnTo>
                    <a:pt x="1164" y="1099"/>
                  </a:lnTo>
                  <a:lnTo>
                    <a:pt x="1164" y="1098"/>
                  </a:lnTo>
                  <a:lnTo>
                    <a:pt x="1166" y="1097"/>
                  </a:lnTo>
                  <a:lnTo>
                    <a:pt x="1167" y="1097"/>
                  </a:lnTo>
                  <a:lnTo>
                    <a:pt x="1167" y="1096"/>
                  </a:lnTo>
                  <a:lnTo>
                    <a:pt x="1166" y="1092"/>
                  </a:lnTo>
                  <a:lnTo>
                    <a:pt x="1167" y="1091"/>
                  </a:lnTo>
                  <a:lnTo>
                    <a:pt x="1168" y="1090"/>
                  </a:lnTo>
                  <a:lnTo>
                    <a:pt x="1168" y="1090"/>
                  </a:lnTo>
                  <a:lnTo>
                    <a:pt x="1164" y="1089"/>
                  </a:lnTo>
                  <a:lnTo>
                    <a:pt x="1164" y="1085"/>
                  </a:lnTo>
                  <a:lnTo>
                    <a:pt x="1167" y="1082"/>
                  </a:lnTo>
                  <a:lnTo>
                    <a:pt x="1166" y="1081"/>
                  </a:lnTo>
                  <a:lnTo>
                    <a:pt x="1167" y="1081"/>
                  </a:lnTo>
                  <a:lnTo>
                    <a:pt x="1169" y="1082"/>
                  </a:lnTo>
                  <a:lnTo>
                    <a:pt x="1170" y="1081"/>
                  </a:lnTo>
                  <a:lnTo>
                    <a:pt x="1166" y="1079"/>
                  </a:lnTo>
                  <a:lnTo>
                    <a:pt x="1163" y="1075"/>
                  </a:lnTo>
                  <a:lnTo>
                    <a:pt x="1163" y="1075"/>
                  </a:lnTo>
                  <a:lnTo>
                    <a:pt x="1160" y="1072"/>
                  </a:lnTo>
                  <a:lnTo>
                    <a:pt x="1157" y="1067"/>
                  </a:lnTo>
                  <a:lnTo>
                    <a:pt x="1155" y="1065"/>
                  </a:lnTo>
                  <a:lnTo>
                    <a:pt x="1155" y="1065"/>
                  </a:lnTo>
                  <a:lnTo>
                    <a:pt x="1155" y="1063"/>
                  </a:lnTo>
                  <a:lnTo>
                    <a:pt x="1154" y="1063"/>
                  </a:lnTo>
                  <a:lnTo>
                    <a:pt x="1153" y="1060"/>
                  </a:lnTo>
                  <a:lnTo>
                    <a:pt x="1152" y="1057"/>
                  </a:lnTo>
                  <a:lnTo>
                    <a:pt x="1155" y="1051"/>
                  </a:lnTo>
                  <a:lnTo>
                    <a:pt x="1153" y="1049"/>
                  </a:lnTo>
                  <a:lnTo>
                    <a:pt x="1154" y="1046"/>
                  </a:lnTo>
                  <a:lnTo>
                    <a:pt x="1155" y="1043"/>
                  </a:lnTo>
                  <a:lnTo>
                    <a:pt x="1154" y="1042"/>
                  </a:lnTo>
                  <a:lnTo>
                    <a:pt x="1155" y="1039"/>
                  </a:lnTo>
                  <a:lnTo>
                    <a:pt x="1155" y="1037"/>
                  </a:lnTo>
                  <a:lnTo>
                    <a:pt x="1157" y="1037"/>
                  </a:lnTo>
                  <a:lnTo>
                    <a:pt x="1155" y="1040"/>
                  </a:lnTo>
                  <a:lnTo>
                    <a:pt x="1155" y="1040"/>
                  </a:lnTo>
                  <a:lnTo>
                    <a:pt x="1155" y="1042"/>
                  </a:lnTo>
                  <a:lnTo>
                    <a:pt x="1157" y="1040"/>
                  </a:lnTo>
                  <a:lnTo>
                    <a:pt x="1157" y="1038"/>
                  </a:lnTo>
                  <a:lnTo>
                    <a:pt x="1158" y="1035"/>
                  </a:lnTo>
                  <a:lnTo>
                    <a:pt x="1157" y="1033"/>
                  </a:lnTo>
                  <a:lnTo>
                    <a:pt x="1157" y="1029"/>
                  </a:lnTo>
                  <a:lnTo>
                    <a:pt x="1158" y="1021"/>
                  </a:lnTo>
                  <a:lnTo>
                    <a:pt x="1161" y="1016"/>
                  </a:lnTo>
                  <a:lnTo>
                    <a:pt x="1161" y="1014"/>
                  </a:lnTo>
                  <a:lnTo>
                    <a:pt x="1160" y="1009"/>
                  </a:lnTo>
                  <a:lnTo>
                    <a:pt x="1162" y="1006"/>
                  </a:lnTo>
                  <a:lnTo>
                    <a:pt x="1161" y="1005"/>
                  </a:lnTo>
                  <a:lnTo>
                    <a:pt x="1159" y="1003"/>
                  </a:lnTo>
                  <a:lnTo>
                    <a:pt x="1157" y="1002"/>
                  </a:lnTo>
                  <a:lnTo>
                    <a:pt x="1157" y="1002"/>
                  </a:lnTo>
                  <a:lnTo>
                    <a:pt x="1153" y="1003"/>
                  </a:lnTo>
                  <a:lnTo>
                    <a:pt x="1151" y="1000"/>
                  </a:lnTo>
                  <a:lnTo>
                    <a:pt x="1152" y="1003"/>
                  </a:lnTo>
                  <a:lnTo>
                    <a:pt x="1151" y="1002"/>
                  </a:lnTo>
                  <a:lnTo>
                    <a:pt x="1149" y="999"/>
                  </a:lnTo>
                  <a:lnTo>
                    <a:pt x="1151" y="998"/>
                  </a:lnTo>
                  <a:lnTo>
                    <a:pt x="1154" y="1000"/>
                  </a:lnTo>
                  <a:lnTo>
                    <a:pt x="1154" y="1000"/>
                  </a:lnTo>
                  <a:lnTo>
                    <a:pt x="1151" y="998"/>
                  </a:lnTo>
                  <a:lnTo>
                    <a:pt x="1146" y="994"/>
                  </a:lnTo>
                  <a:lnTo>
                    <a:pt x="1144" y="995"/>
                  </a:lnTo>
                  <a:lnTo>
                    <a:pt x="1142" y="994"/>
                  </a:lnTo>
                  <a:lnTo>
                    <a:pt x="1137" y="992"/>
                  </a:lnTo>
                  <a:lnTo>
                    <a:pt x="1130" y="994"/>
                  </a:lnTo>
                  <a:lnTo>
                    <a:pt x="1127" y="992"/>
                  </a:lnTo>
                  <a:lnTo>
                    <a:pt x="1127" y="992"/>
                  </a:lnTo>
                  <a:lnTo>
                    <a:pt x="1125" y="992"/>
                  </a:lnTo>
                  <a:lnTo>
                    <a:pt x="1124" y="994"/>
                  </a:lnTo>
                  <a:lnTo>
                    <a:pt x="1120" y="994"/>
                  </a:lnTo>
                  <a:lnTo>
                    <a:pt x="1118" y="995"/>
                  </a:lnTo>
                  <a:lnTo>
                    <a:pt x="1117" y="995"/>
                  </a:lnTo>
                  <a:lnTo>
                    <a:pt x="1108" y="995"/>
                  </a:lnTo>
                  <a:lnTo>
                    <a:pt x="1104" y="994"/>
                  </a:lnTo>
                  <a:lnTo>
                    <a:pt x="1102" y="995"/>
                  </a:lnTo>
                  <a:lnTo>
                    <a:pt x="1099" y="992"/>
                  </a:lnTo>
                  <a:lnTo>
                    <a:pt x="1095" y="995"/>
                  </a:lnTo>
                  <a:lnTo>
                    <a:pt x="1093" y="996"/>
                  </a:lnTo>
                  <a:lnTo>
                    <a:pt x="1090" y="994"/>
                  </a:lnTo>
                  <a:lnTo>
                    <a:pt x="1089" y="994"/>
                  </a:lnTo>
                  <a:lnTo>
                    <a:pt x="1087" y="996"/>
                  </a:lnTo>
                  <a:lnTo>
                    <a:pt x="1087" y="995"/>
                  </a:lnTo>
                  <a:lnTo>
                    <a:pt x="1083" y="994"/>
                  </a:lnTo>
                  <a:lnTo>
                    <a:pt x="1083" y="992"/>
                  </a:lnTo>
                  <a:lnTo>
                    <a:pt x="1086" y="988"/>
                  </a:lnTo>
                  <a:lnTo>
                    <a:pt x="1089" y="987"/>
                  </a:lnTo>
                  <a:lnTo>
                    <a:pt x="1090" y="985"/>
                  </a:lnTo>
                  <a:lnTo>
                    <a:pt x="1091" y="985"/>
                  </a:lnTo>
                  <a:lnTo>
                    <a:pt x="1092" y="981"/>
                  </a:lnTo>
                  <a:lnTo>
                    <a:pt x="1092" y="973"/>
                  </a:lnTo>
                  <a:lnTo>
                    <a:pt x="1093" y="971"/>
                  </a:lnTo>
                  <a:lnTo>
                    <a:pt x="1092" y="970"/>
                  </a:lnTo>
                  <a:lnTo>
                    <a:pt x="1094" y="962"/>
                  </a:lnTo>
                  <a:lnTo>
                    <a:pt x="1094" y="960"/>
                  </a:lnTo>
                  <a:lnTo>
                    <a:pt x="1092" y="956"/>
                  </a:lnTo>
                  <a:lnTo>
                    <a:pt x="1092" y="954"/>
                  </a:lnTo>
                  <a:lnTo>
                    <a:pt x="1095" y="953"/>
                  </a:lnTo>
                  <a:lnTo>
                    <a:pt x="1094" y="955"/>
                  </a:lnTo>
                  <a:lnTo>
                    <a:pt x="1098" y="961"/>
                  </a:lnTo>
                  <a:lnTo>
                    <a:pt x="1103" y="945"/>
                  </a:lnTo>
                  <a:lnTo>
                    <a:pt x="1101" y="946"/>
                  </a:lnTo>
                  <a:lnTo>
                    <a:pt x="1100" y="945"/>
                  </a:lnTo>
                  <a:lnTo>
                    <a:pt x="1102" y="941"/>
                  </a:lnTo>
                  <a:lnTo>
                    <a:pt x="1100" y="941"/>
                  </a:lnTo>
                  <a:lnTo>
                    <a:pt x="1103" y="936"/>
                  </a:lnTo>
                  <a:lnTo>
                    <a:pt x="1103" y="934"/>
                  </a:lnTo>
                  <a:lnTo>
                    <a:pt x="1104" y="931"/>
                  </a:lnTo>
                  <a:lnTo>
                    <a:pt x="1106" y="929"/>
                  </a:lnTo>
                  <a:lnTo>
                    <a:pt x="1109" y="926"/>
                  </a:lnTo>
                  <a:lnTo>
                    <a:pt x="1111" y="923"/>
                  </a:lnTo>
                  <a:lnTo>
                    <a:pt x="1111" y="921"/>
                  </a:lnTo>
                  <a:lnTo>
                    <a:pt x="1111" y="917"/>
                  </a:lnTo>
                  <a:lnTo>
                    <a:pt x="1110" y="914"/>
                  </a:lnTo>
                  <a:lnTo>
                    <a:pt x="1108" y="912"/>
                  </a:lnTo>
                  <a:lnTo>
                    <a:pt x="1104" y="914"/>
                  </a:lnTo>
                  <a:lnTo>
                    <a:pt x="1094" y="912"/>
                  </a:lnTo>
                  <a:lnTo>
                    <a:pt x="1091" y="913"/>
                  </a:lnTo>
                  <a:lnTo>
                    <a:pt x="1090" y="913"/>
                  </a:lnTo>
                  <a:lnTo>
                    <a:pt x="1084" y="915"/>
                  </a:lnTo>
                  <a:lnTo>
                    <a:pt x="1070" y="917"/>
                  </a:lnTo>
                  <a:lnTo>
                    <a:pt x="1065" y="920"/>
                  </a:lnTo>
                  <a:lnTo>
                    <a:pt x="1063" y="922"/>
                  </a:lnTo>
                  <a:lnTo>
                    <a:pt x="1064" y="923"/>
                  </a:lnTo>
                  <a:lnTo>
                    <a:pt x="1063" y="925"/>
                  </a:lnTo>
                  <a:lnTo>
                    <a:pt x="1061" y="927"/>
                  </a:lnTo>
                  <a:lnTo>
                    <a:pt x="1061" y="930"/>
                  </a:lnTo>
                  <a:lnTo>
                    <a:pt x="1061" y="932"/>
                  </a:lnTo>
                  <a:lnTo>
                    <a:pt x="1061" y="935"/>
                  </a:lnTo>
                  <a:lnTo>
                    <a:pt x="1061" y="936"/>
                  </a:lnTo>
                  <a:lnTo>
                    <a:pt x="1059" y="938"/>
                  </a:lnTo>
                  <a:lnTo>
                    <a:pt x="1058" y="944"/>
                  </a:lnTo>
                  <a:lnTo>
                    <a:pt x="1056" y="947"/>
                  </a:lnTo>
                  <a:lnTo>
                    <a:pt x="1050" y="949"/>
                  </a:lnTo>
                  <a:lnTo>
                    <a:pt x="1048" y="952"/>
                  </a:lnTo>
                  <a:lnTo>
                    <a:pt x="1049" y="952"/>
                  </a:lnTo>
                  <a:lnTo>
                    <a:pt x="1051" y="955"/>
                  </a:lnTo>
                  <a:lnTo>
                    <a:pt x="1050" y="955"/>
                  </a:lnTo>
                  <a:lnTo>
                    <a:pt x="1048" y="957"/>
                  </a:lnTo>
                  <a:lnTo>
                    <a:pt x="1046" y="957"/>
                  </a:lnTo>
                  <a:lnTo>
                    <a:pt x="1043" y="957"/>
                  </a:lnTo>
                  <a:lnTo>
                    <a:pt x="1041" y="955"/>
                  </a:lnTo>
                  <a:lnTo>
                    <a:pt x="1042" y="955"/>
                  </a:lnTo>
                  <a:lnTo>
                    <a:pt x="1040" y="954"/>
                  </a:lnTo>
                  <a:lnTo>
                    <a:pt x="1034" y="954"/>
                  </a:lnTo>
                  <a:lnTo>
                    <a:pt x="1033" y="955"/>
                  </a:lnTo>
                  <a:lnTo>
                    <a:pt x="1032" y="957"/>
                  </a:lnTo>
                  <a:lnTo>
                    <a:pt x="1031" y="956"/>
                  </a:lnTo>
                  <a:lnTo>
                    <a:pt x="1029" y="957"/>
                  </a:lnTo>
                  <a:lnTo>
                    <a:pt x="1025" y="957"/>
                  </a:lnTo>
                  <a:lnTo>
                    <a:pt x="1021" y="957"/>
                  </a:lnTo>
                  <a:lnTo>
                    <a:pt x="1010" y="961"/>
                  </a:lnTo>
                  <a:lnTo>
                    <a:pt x="1007" y="962"/>
                  </a:lnTo>
                  <a:lnTo>
                    <a:pt x="1006" y="961"/>
                  </a:lnTo>
                  <a:lnTo>
                    <a:pt x="1002" y="956"/>
                  </a:lnTo>
                  <a:lnTo>
                    <a:pt x="1000" y="956"/>
                  </a:lnTo>
                  <a:lnTo>
                    <a:pt x="996" y="954"/>
                  </a:lnTo>
                  <a:lnTo>
                    <a:pt x="991" y="953"/>
                  </a:lnTo>
                  <a:lnTo>
                    <a:pt x="989" y="953"/>
                  </a:lnTo>
                  <a:lnTo>
                    <a:pt x="989" y="953"/>
                  </a:lnTo>
                  <a:lnTo>
                    <a:pt x="988" y="954"/>
                  </a:lnTo>
                  <a:lnTo>
                    <a:pt x="988" y="955"/>
                  </a:lnTo>
                  <a:lnTo>
                    <a:pt x="987" y="955"/>
                  </a:lnTo>
                  <a:lnTo>
                    <a:pt x="988" y="954"/>
                  </a:lnTo>
                  <a:lnTo>
                    <a:pt x="987" y="952"/>
                  </a:lnTo>
                  <a:lnTo>
                    <a:pt x="989" y="953"/>
                  </a:lnTo>
                  <a:lnTo>
                    <a:pt x="987" y="952"/>
                  </a:lnTo>
                  <a:lnTo>
                    <a:pt x="985" y="948"/>
                  </a:lnTo>
                  <a:lnTo>
                    <a:pt x="982" y="945"/>
                  </a:lnTo>
                  <a:lnTo>
                    <a:pt x="981" y="944"/>
                  </a:lnTo>
                  <a:lnTo>
                    <a:pt x="980" y="938"/>
                  </a:lnTo>
                  <a:lnTo>
                    <a:pt x="979" y="935"/>
                  </a:lnTo>
                  <a:lnTo>
                    <a:pt x="971" y="927"/>
                  </a:lnTo>
                  <a:lnTo>
                    <a:pt x="967" y="919"/>
                  </a:lnTo>
                  <a:lnTo>
                    <a:pt x="965" y="914"/>
                  </a:lnTo>
                  <a:lnTo>
                    <a:pt x="964" y="912"/>
                  </a:lnTo>
                  <a:lnTo>
                    <a:pt x="963" y="910"/>
                  </a:lnTo>
                  <a:lnTo>
                    <a:pt x="963" y="906"/>
                  </a:lnTo>
                  <a:lnTo>
                    <a:pt x="964" y="910"/>
                  </a:lnTo>
                  <a:lnTo>
                    <a:pt x="967" y="913"/>
                  </a:lnTo>
                  <a:lnTo>
                    <a:pt x="966" y="915"/>
                  </a:lnTo>
                  <a:lnTo>
                    <a:pt x="967" y="917"/>
                  </a:lnTo>
                  <a:lnTo>
                    <a:pt x="968" y="913"/>
                  </a:lnTo>
                  <a:lnTo>
                    <a:pt x="967" y="912"/>
                  </a:lnTo>
                  <a:lnTo>
                    <a:pt x="964" y="910"/>
                  </a:lnTo>
                  <a:lnTo>
                    <a:pt x="963" y="906"/>
                  </a:lnTo>
                  <a:lnTo>
                    <a:pt x="962" y="904"/>
                  </a:lnTo>
                  <a:lnTo>
                    <a:pt x="962" y="903"/>
                  </a:lnTo>
                  <a:lnTo>
                    <a:pt x="961" y="901"/>
                  </a:lnTo>
                  <a:lnTo>
                    <a:pt x="961" y="896"/>
                  </a:lnTo>
                  <a:lnTo>
                    <a:pt x="962" y="893"/>
                  </a:lnTo>
                  <a:lnTo>
                    <a:pt x="962" y="891"/>
                  </a:lnTo>
                  <a:lnTo>
                    <a:pt x="962" y="884"/>
                  </a:lnTo>
                  <a:lnTo>
                    <a:pt x="961" y="880"/>
                  </a:lnTo>
                  <a:lnTo>
                    <a:pt x="962" y="880"/>
                  </a:lnTo>
                  <a:lnTo>
                    <a:pt x="962" y="878"/>
                  </a:lnTo>
                  <a:lnTo>
                    <a:pt x="962" y="872"/>
                  </a:lnTo>
                  <a:lnTo>
                    <a:pt x="961" y="869"/>
                  </a:lnTo>
                  <a:lnTo>
                    <a:pt x="963" y="867"/>
                  </a:lnTo>
                  <a:lnTo>
                    <a:pt x="963" y="864"/>
                  </a:lnTo>
                  <a:lnTo>
                    <a:pt x="963" y="863"/>
                  </a:lnTo>
                  <a:lnTo>
                    <a:pt x="963" y="858"/>
                  </a:lnTo>
                  <a:lnTo>
                    <a:pt x="965" y="859"/>
                  </a:lnTo>
                  <a:lnTo>
                    <a:pt x="965" y="863"/>
                  </a:lnTo>
                  <a:lnTo>
                    <a:pt x="964" y="869"/>
                  </a:lnTo>
                  <a:lnTo>
                    <a:pt x="962" y="879"/>
                  </a:lnTo>
                  <a:lnTo>
                    <a:pt x="963" y="879"/>
                  </a:lnTo>
                  <a:lnTo>
                    <a:pt x="963" y="871"/>
                  </a:lnTo>
                  <a:lnTo>
                    <a:pt x="965" y="862"/>
                  </a:lnTo>
                  <a:lnTo>
                    <a:pt x="970" y="854"/>
                  </a:lnTo>
                  <a:lnTo>
                    <a:pt x="971" y="849"/>
                  </a:lnTo>
                  <a:lnTo>
                    <a:pt x="968" y="846"/>
                  </a:lnTo>
                  <a:lnTo>
                    <a:pt x="964" y="834"/>
                  </a:lnTo>
                  <a:lnTo>
                    <a:pt x="966" y="832"/>
                  </a:lnTo>
                  <a:lnTo>
                    <a:pt x="964" y="831"/>
                  </a:lnTo>
                  <a:lnTo>
                    <a:pt x="962" y="827"/>
                  </a:lnTo>
                  <a:lnTo>
                    <a:pt x="964" y="828"/>
                  </a:lnTo>
                  <a:lnTo>
                    <a:pt x="966" y="829"/>
                  </a:lnTo>
                  <a:lnTo>
                    <a:pt x="968" y="824"/>
                  </a:lnTo>
                  <a:lnTo>
                    <a:pt x="967" y="821"/>
                  </a:lnTo>
                  <a:lnTo>
                    <a:pt x="965" y="821"/>
                  </a:lnTo>
                  <a:lnTo>
                    <a:pt x="970" y="821"/>
                  </a:lnTo>
                  <a:lnTo>
                    <a:pt x="972" y="818"/>
                  </a:lnTo>
                  <a:lnTo>
                    <a:pt x="972" y="817"/>
                  </a:lnTo>
                  <a:lnTo>
                    <a:pt x="975" y="816"/>
                  </a:lnTo>
                  <a:lnTo>
                    <a:pt x="974" y="814"/>
                  </a:lnTo>
                  <a:lnTo>
                    <a:pt x="975" y="812"/>
                  </a:lnTo>
                  <a:lnTo>
                    <a:pt x="978" y="815"/>
                  </a:lnTo>
                  <a:lnTo>
                    <a:pt x="981" y="812"/>
                  </a:lnTo>
                  <a:lnTo>
                    <a:pt x="978" y="810"/>
                  </a:lnTo>
                  <a:lnTo>
                    <a:pt x="978" y="810"/>
                  </a:lnTo>
                  <a:lnTo>
                    <a:pt x="979" y="809"/>
                  </a:lnTo>
                  <a:lnTo>
                    <a:pt x="980" y="810"/>
                  </a:lnTo>
                  <a:lnTo>
                    <a:pt x="980" y="808"/>
                  </a:lnTo>
                  <a:lnTo>
                    <a:pt x="983" y="809"/>
                  </a:lnTo>
                  <a:lnTo>
                    <a:pt x="984" y="810"/>
                  </a:lnTo>
                  <a:lnTo>
                    <a:pt x="983" y="810"/>
                  </a:lnTo>
                  <a:lnTo>
                    <a:pt x="987" y="810"/>
                  </a:lnTo>
                  <a:lnTo>
                    <a:pt x="983" y="812"/>
                  </a:lnTo>
                  <a:lnTo>
                    <a:pt x="991" y="808"/>
                  </a:lnTo>
                  <a:lnTo>
                    <a:pt x="993" y="807"/>
                  </a:lnTo>
                  <a:lnTo>
                    <a:pt x="995" y="807"/>
                  </a:lnTo>
                  <a:lnTo>
                    <a:pt x="997" y="804"/>
                  </a:lnTo>
                  <a:lnTo>
                    <a:pt x="998" y="802"/>
                  </a:lnTo>
                  <a:lnTo>
                    <a:pt x="1001" y="800"/>
                  </a:lnTo>
                  <a:lnTo>
                    <a:pt x="999" y="794"/>
                  </a:lnTo>
                  <a:lnTo>
                    <a:pt x="999" y="793"/>
                  </a:lnTo>
                  <a:lnTo>
                    <a:pt x="1001" y="794"/>
                  </a:lnTo>
                  <a:lnTo>
                    <a:pt x="1004" y="793"/>
                  </a:lnTo>
                  <a:lnTo>
                    <a:pt x="1005" y="797"/>
                  </a:lnTo>
                  <a:lnTo>
                    <a:pt x="1007" y="797"/>
                  </a:lnTo>
                  <a:lnTo>
                    <a:pt x="1006" y="797"/>
                  </a:lnTo>
                  <a:lnTo>
                    <a:pt x="1002" y="799"/>
                  </a:lnTo>
                  <a:lnTo>
                    <a:pt x="1008" y="795"/>
                  </a:lnTo>
                  <a:lnTo>
                    <a:pt x="1012" y="794"/>
                  </a:lnTo>
                  <a:lnTo>
                    <a:pt x="1014" y="794"/>
                  </a:lnTo>
                  <a:lnTo>
                    <a:pt x="1015" y="793"/>
                  </a:lnTo>
                  <a:lnTo>
                    <a:pt x="1014" y="792"/>
                  </a:lnTo>
                  <a:lnTo>
                    <a:pt x="1016" y="790"/>
                  </a:lnTo>
                  <a:lnTo>
                    <a:pt x="1015" y="792"/>
                  </a:lnTo>
                  <a:lnTo>
                    <a:pt x="1015" y="793"/>
                  </a:lnTo>
                  <a:lnTo>
                    <a:pt x="1021" y="793"/>
                  </a:lnTo>
                  <a:lnTo>
                    <a:pt x="1022" y="792"/>
                  </a:lnTo>
                  <a:lnTo>
                    <a:pt x="1023" y="790"/>
                  </a:lnTo>
                  <a:lnTo>
                    <a:pt x="1023" y="790"/>
                  </a:lnTo>
                  <a:lnTo>
                    <a:pt x="1022" y="792"/>
                  </a:lnTo>
                  <a:lnTo>
                    <a:pt x="1027" y="793"/>
                  </a:lnTo>
                  <a:lnTo>
                    <a:pt x="1031" y="795"/>
                  </a:lnTo>
                  <a:lnTo>
                    <a:pt x="1036" y="797"/>
                  </a:lnTo>
                  <a:lnTo>
                    <a:pt x="1039" y="795"/>
                  </a:lnTo>
                  <a:lnTo>
                    <a:pt x="1040" y="795"/>
                  </a:lnTo>
                  <a:lnTo>
                    <a:pt x="1041" y="792"/>
                  </a:lnTo>
                  <a:lnTo>
                    <a:pt x="1043" y="793"/>
                  </a:lnTo>
                  <a:lnTo>
                    <a:pt x="1049" y="797"/>
                  </a:lnTo>
                  <a:lnTo>
                    <a:pt x="1051" y="795"/>
                  </a:lnTo>
                  <a:lnTo>
                    <a:pt x="1051" y="797"/>
                  </a:lnTo>
                  <a:lnTo>
                    <a:pt x="1055" y="802"/>
                  </a:lnTo>
                  <a:lnTo>
                    <a:pt x="1059" y="802"/>
                  </a:lnTo>
                  <a:lnTo>
                    <a:pt x="1059" y="801"/>
                  </a:lnTo>
                  <a:lnTo>
                    <a:pt x="1063" y="799"/>
                  </a:lnTo>
                  <a:lnTo>
                    <a:pt x="1066" y="802"/>
                  </a:lnTo>
                  <a:lnTo>
                    <a:pt x="1067" y="801"/>
                  </a:lnTo>
                  <a:lnTo>
                    <a:pt x="1067" y="799"/>
                  </a:lnTo>
                  <a:lnTo>
                    <a:pt x="1066" y="795"/>
                  </a:lnTo>
                  <a:lnTo>
                    <a:pt x="1070" y="798"/>
                  </a:lnTo>
                  <a:lnTo>
                    <a:pt x="1074" y="801"/>
                  </a:lnTo>
                  <a:lnTo>
                    <a:pt x="1076" y="802"/>
                  </a:lnTo>
                  <a:lnTo>
                    <a:pt x="1076" y="806"/>
                  </a:lnTo>
                  <a:lnTo>
                    <a:pt x="1078" y="803"/>
                  </a:lnTo>
                  <a:lnTo>
                    <a:pt x="1082" y="802"/>
                  </a:lnTo>
                  <a:lnTo>
                    <a:pt x="1082" y="801"/>
                  </a:lnTo>
                  <a:lnTo>
                    <a:pt x="1079" y="800"/>
                  </a:lnTo>
                  <a:lnTo>
                    <a:pt x="1077" y="799"/>
                  </a:lnTo>
                  <a:lnTo>
                    <a:pt x="1074" y="797"/>
                  </a:lnTo>
                  <a:lnTo>
                    <a:pt x="1073" y="794"/>
                  </a:lnTo>
                  <a:lnTo>
                    <a:pt x="1076" y="792"/>
                  </a:lnTo>
                  <a:lnTo>
                    <a:pt x="1076" y="790"/>
                  </a:lnTo>
                  <a:lnTo>
                    <a:pt x="1074" y="790"/>
                  </a:lnTo>
                  <a:lnTo>
                    <a:pt x="1072" y="790"/>
                  </a:lnTo>
                  <a:lnTo>
                    <a:pt x="1070" y="790"/>
                  </a:lnTo>
                  <a:lnTo>
                    <a:pt x="1073" y="787"/>
                  </a:lnTo>
                  <a:lnTo>
                    <a:pt x="1073" y="787"/>
                  </a:lnTo>
                  <a:lnTo>
                    <a:pt x="1070" y="787"/>
                  </a:lnTo>
                  <a:lnTo>
                    <a:pt x="1068" y="789"/>
                  </a:lnTo>
                  <a:lnTo>
                    <a:pt x="1066" y="789"/>
                  </a:lnTo>
                  <a:lnTo>
                    <a:pt x="1063" y="787"/>
                  </a:lnTo>
                  <a:lnTo>
                    <a:pt x="1064" y="785"/>
                  </a:lnTo>
                  <a:lnTo>
                    <a:pt x="1067" y="784"/>
                  </a:lnTo>
                  <a:lnTo>
                    <a:pt x="1070" y="786"/>
                  </a:lnTo>
                  <a:lnTo>
                    <a:pt x="1072" y="785"/>
                  </a:lnTo>
                  <a:lnTo>
                    <a:pt x="1074" y="786"/>
                  </a:lnTo>
                  <a:lnTo>
                    <a:pt x="1074" y="787"/>
                  </a:lnTo>
                  <a:lnTo>
                    <a:pt x="1077" y="785"/>
                  </a:lnTo>
                  <a:lnTo>
                    <a:pt x="1077" y="784"/>
                  </a:lnTo>
                  <a:lnTo>
                    <a:pt x="1084" y="784"/>
                  </a:lnTo>
                  <a:lnTo>
                    <a:pt x="1084" y="783"/>
                  </a:lnTo>
                  <a:lnTo>
                    <a:pt x="1083" y="783"/>
                  </a:lnTo>
                  <a:lnTo>
                    <a:pt x="1086" y="784"/>
                  </a:lnTo>
                  <a:lnTo>
                    <a:pt x="1093" y="784"/>
                  </a:lnTo>
                  <a:lnTo>
                    <a:pt x="1094" y="781"/>
                  </a:lnTo>
                  <a:lnTo>
                    <a:pt x="1095" y="778"/>
                  </a:lnTo>
                  <a:lnTo>
                    <a:pt x="1096" y="780"/>
                  </a:lnTo>
                  <a:lnTo>
                    <a:pt x="1096" y="782"/>
                  </a:lnTo>
                  <a:lnTo>
                    <a:pt x="1099" y="784"/>
                  </a:lnTo>
                  <a:lnTo>
                    <a:pt x="1095" y="785"/>
                  </a:lnTo>
                  <a:lnTo>
                    <a:pt x="1099" y="786"/>
                  </a:lnTo>
                  <a:lnTo>
                    <a:pt x="1101" y="785"/>
                  </a:lnTo>
                  <a:lnTo>
                    <a:pt x="1103" y="783"/>
                  </a:lnTo>
                  <a:lnTo>
                    <a:pt x="1103" y="782"/>
                  </a:lnTo>
                  <a:lnTo>
                    <a:pt x="1104" y="783"/>
                  </a:lnTo>
                  <a:lnTo>
                    <a:pt x="1107" y="783"/>
                  </a:lnTo>
                  <a:lnTo>
                    <a:pt x="1107" y="782"/>
                  </a:lnTo>
                  <a:lnTo>
                    <a:pt x="1109" y="781"/>
                  </a:lnTo>
                  <a:lnTo>
                    <a:pt x="1109" y="783"/>
                  </a:lnTo>
                  <a:lnTo>
                    <a:pt x="1108" y="784"/>
                  </a:lnTo>
                  <a:lnTo>
                    <a:pt x="1115" y="783"/>
                  </a:lnTo>
                  <a:lnTo>
                    <a:pt x="1120" y="782"/>
                  </a:lnTo>
                  <a:lnTo>
                    <a:pt x="1121" y="783"/>
                  </a:lnTo>
                  <a:lnTo>
                    <a:pt x="1121" y="784"/>
                  </a:lnTo>
                  <a:lnTo>
                    <a:pt x="1120" y="783"/>
                  </a:lnTo>
                  <a:lnTo>
                    <a:pt x="1116" y="783"/>
                  </a:lnTo>
                  <a:lnTo>
                    <a:pt x="1121" y="784"/>
                  </a:lnTo>
                  <a:lnTo>
                    <a:pt x="1127" y="787"/>
                  </a:lnTo>
                  <a:lnTo>
                    <a:pt x="1125" y="785"/>
                  </a:lnTo>
                  <a:lnTo>
                    <a:pt x="1128" y="785"/>
                  </a:lnTo>
                  <a:lnTo>
                    <a:pt x="1127" y="786"/>
                  </a:lnTo>
                  <a:lnTo>
                    <a:pt x="1132" y="789"/>
                  </a:lnTo>
                  <a:lnTo>
                    <a:pt x="1128" y="787"/>
                  </a:lnTo>
                  <a:lnTo>
                    <a:pt x="1129" y="790"/>
                  </a:lnTo>
                  <a:lnTo>
                    <a:pt x="1132" y="791"/>
                  </a:lnTo>
                  <a:lnTo>
                    <a:pt x="1133" y="794"/>
                  </a:lnTo>
                  <a:lnTo>
                    <a:pt x="1134" y="793"/>
                  </a:lnTo>
                  <a:lnTo>
                    <a:pt x="1137" y="793"/>
                  </a:lnTo>
                  <a:lnTo>
                    <a:pt x="1144" y="791"/>
                  </a:lnTo>
                  <a:lnTo>
                    <a:pt x="1144" y="790"/>
                  </a:lnTo>
                  <a:lnTo>
                    <a:pt x="1145" y="790"/>
                  </a:lnTo>
                  <a:lnTo>
                    <a:pt x="1147" y="787"/>
                  </a:lnTo>
                  <a:lnTo>
                    <a:pt x="1151" y="789"/>
                  </a:lnTo>
                  <a:lnTo>
                    <a:pt x="1155" y="791"/>
                  </a:lnTo>
                  <a:lnTo>
                    <a:pt x="1159" y="797"/>
                  </a:lnTo>
                  <a:lnTo>
                    <a:pt x="1161" y="799"/>
                  </a:lnTo>
                  <a:lnTo>
                    <a:pt x="1162" y="800"/>
                  </a:lnTo>
                  <a:lnTo>
                    <a:pt x="1168" y="803"/>
                  </a:lnTo>
                  <a:lnTo>
                    <a:pt x="1169" y="806"/>
                  </a:lnTo>
                  <a:lnTo>
                    <a:pt x="1169" y="811"/>
                  </a:lnTo>
                  <a:lnTo>
                    <a:pt x="1167" y="817"/>
                  </a:lnTo>
                  <a:lnTo>
                    <a:pt x="1167" y="819"/>
                  </a:lnTo>
                  <a:lnTo>
                    <a:pt x="1166" y="821"/>
                  </a:lnTo>
                  <a:lnTo>
                    <a:pt x="1168" y="824"/>
                  </a:lnTo>
                  <a:lnTo>
                    <a:pt x="1169" y="821"/>
                  </a:lnTo>
                  <a:lnTo>
                    <a:pt x="1168" y="819"/>
                  </a:lnTo>
                  <a:lnTo>
                    <a:pt x="1170" y="821"/>
                  </a:lnTo>
                  <a:lnTo>
                    <a:pt x="1171" y="824"/>
                  </a:lnTo>
                  <a:lnTo>
                    <a:pt x="1170" y="825"/>
                  </a:lnTo>
                  <a:lnTo>
                    <a:pt x="1169" y="828"/>
                  </a:lnTo>
                  <a:lnTo>
                    <a:pt x="1171" y="831"/>
                  </a:lnTo>
                  <a:lnTo>
                    <a:pt x="1172" y="835"/>
                  </a:lnTo>
                  <a:lnTo>
                    <a:pt x="1176" y="836"/>
                  </a:lnTo>
                  <a:lnTo>
                    <a:pt x="1174" y="834"/>
                  </a:lnTo>
                  <a:lnTo>
                    <a:pt x="1177" y="835"/>
                  </a:lnTo>
                  <a:lnTo>
                    <a:pt x="1177" y="840"/>
                  </a:lnTo>
                  <a:lnTo>
                    <a:pt x="1180" y="838"/>
                  </a:lnTo>
                  <a:lnTo>
                    <a:pt x="1179" y="841"/>
                  </a:lnTo>
                  <a:lnTo>
                    <a:pt x="1180" y="846"/>
                  </a:lnTo>
                  <a:lnTo>
                    <a:pt x="1181" y="849"/>
                  </a:lnTo>
                  <a:lnTo>
                    <a:pt x="1181" y="850"/>
                  </a:lnTo>
                  <a:lnTo>
                    <a:pt x="1187" y="851"/>
                  </a:lnTo>
                  <a:lnTo>
                    <a:pt x="1189" y="857"/>
                  </a:lnTo>
                  <a:lnTo>
                    <a:pt x="1192" y="859"/>
                  </a:lnTo>
                  <a:lnTo>
                    <a:pt x="1189" y="859"/>
                  </a:lnTo>
                  <a:lnTo>
                    <a:pt x="1192" y="861"/>
                  </a:lnTo>
                  <a:lnTo>
                    <a:pt x="1195" y="861"/>
                  </a:lnTo>
                  <a:lnTo>
                    <a:pt x="1200" y="859"/>
                  </a:lnTo>
                  <a:lnTo>
                    <a:pt x="1202" y="853"/>
                  </a:lnTo>
                  <a:lnTo>
                    <a:pt x="1203" y="852"/>
                  </a:lnTo>
                  <a:lnTo>
                    <a:pt x="1203" y="850"/>
                  </a:lnTo>
                  <a:lnTo>
                    <a:pt x="1204" y="838"/>
                  </a:lnTo>
                  <a:lnTo>
                    <a:pt x="1204" y="836"/>
                  </a:lnTo>
                  <a:lnTo>
                    <a:pt x="1204" y="835"/>
                  </a:lnTo>
                  <a:lnTo>
                    <a:pt x="1203" y="832"/>
                  </a:lnTo>
                  <a:lnTo>
                    <a:pt x="1202" y="831"/>
                  </a:lnTo>
                  <a:lnTo>
                    <a:pt x="1202" y="831"/>
                  </a:lnTo>
                  <a:lnTo>
                    <a:pt x="1201" y="825"/>
                  </a:lnTo>
                  <a:lnTo>
                    <a:pt x="1195" y="814"/>
                  </a:lnTo>
                  <a:lnTo>
                    <a:pt x="1194" y="811"/>
                  </a:lnTo>
                  <a:lnTo>
                    <a:pt x="1194" y="808"/>
                  </a:lnTo>
                  <a:lnTo>
                    <a:pt x="1196" y="810"/>
                  </a:lnTo>
                  <a:lnTo>
                    <a:pt x="1197" y="812"/>
                  </a:lnTo>
                  <a:lnTo>
                    <a:pt x="1196" y="816"/>
                  </a:lnTo>
                  <a:lnTo>
                    <a:pt x="1197" y="818"/>
                  </a:lnTo>
                  <a:lnTo>
                    <a:pt x="1198" y="821"/>
                  </a:lnTo>
                  <a:lnTo>
                    <a:pt x="1197" y="816"/>
                  </a:lnTo>
                  <a:lnTo>
                    <a:pt x="1197" y="810"/>
                  </a:lnTo>
                  <a:lnTo>
                    <a:pt x="1193" y="803"/>
                  </a:lnTo>
                  <a:lnTo>
                    <a:pt x="1191" y="799"/>
                  </a:lnTo>
                  <a:lnTo>
                    <a:pt x="1188" y="793"/>
                  </a:lnTo>
                  <a:lnTo>
                    <a:pt x="1186" y="784"/>
                  </a:lnTo>
                  <a:lnTo>
                    <a:pt x="1185" y="781"/>
                  </a:lnTo>
                  <a:lnTo>
                    <a:pt x="1185" y="773"/>
                  </a:lnTo>
                  <a:lnTo>
                    <a:pt x="1187" y="772"/>
                  </a:lnTo>
                  <a:lnTo>
                    <a:pt x="1185" y="768"/>
                  </a:lnTo>
                  <a:lnTo>
                    <a:pt x="1187" y="769"/>
                  </a:lnTo>
                  <a:lnTo>
                    <a:pt x="1188" y="768"/>
                  </a:lnTo>
                  <a:lnTo>
                    <a:pt x="1187" y="766"/>
                  </a:lnTo>
                  <a:lnTo>
                    <a:pt x="1189" y="764"/>
                  </a:lnTo>
                  <a:lnTo>
                    <a:pt x="1189" y="761"/>
                  </a:lnTo>
                  <a:lnTo>
                    <a:pt x="1193" y="760"/>
                  </a:lnTo>
                  <a:lnTo>
                    <a:pt x="1193" y="759"/>
                  </a:lnTo>
                  <a:lnTo>
                    <a:pt x="1195" y="756"/>
                  </a:lnTo>
                  <a:lnTo>
                    <a:pt x="1194" y="752"/>
                  </a:lnTo>
                  <a:lnTo>
                    <a:pt x="1196" y="755"/>
                  </a:lnTo>
                  <a:lnTo>
                    <a:pt x="1198" y="755"/>
                  </a:lnTo>
                  <a:lnTo>
                    <a:pt x="1198" y="751"/>
                  </a:lnTo>
                  <a:lnTo>
                    <a:pt x="1201" y="751"/>
                  </a:lnTo>
                  <a:lnTo>
                    <a:pt x="1203" y="750"/>
                  </a:lnTo>
                  <a:lnTo>
                    <a:pt x="1205" y="750"/>
                  </a:lnTo>
                  <a:lnTo>
                    <a:pt x="1206" y="746"/>
                  </a:lnTo>
                  <a:lnTo>
                    <a:pt x="1209" y="747"/>
                  </a:lnTo>
                  <a:lnTo>
                    <a:pt x="1211" y="744"/>
                  </a:lnTo>
                  <a:lnTo>
                    <a:pt x="1213" y="743"/>
                  </a:lnTo>
                  <a:lnTo>
                    <a:pt x="1215" y="739"/>
                  </a:lnTo>
                  <a:lnTo>
                    <a:pt x="1222" y="732"/>
                  </a:lnTo>
                  <a:lnTo>
                    <a:pt x="1224" y="731"/>
                  </a:lnTo>
                  <a:lnTo>
                    <a:pt x="1224" y="731"/>
                  </a:lnTo>
                  <a:lnTo>
                    <a:pt x="1230" y="730"/>
                  </a:lnTo>
                  <a:lnTo>
                    <a:pt x="1234" y="729"/>
                  </a:lnTo>
                  <a:lnTo>
                    <a:pt x="1234" y="726"/>
                  </a:lnTo>
                  <a:lnTo>
                    <a:pt x="1234" y="729"/>
                  </a:lnTo>
                  <a:lnTo>
                    <a:pt x="1235" y="726"/>
                  </a:lnTo>
                  <a:lnTo>
                    <a:pt x="1236" y="724"/>
                  </a:lnTo>
                  <a:lnTo>
                    <a:pt x="1239" y="722"/>
                  </a:lnTo>
                  <a:lnTo>
                    <a:pt x="1241" y="720"/>
                  </a:lnTo>
                  <a:lnTo>
                    <a:pt x="1249" y="717"/>
                  </a:lnTo>
                  <a:lnTo>
                    <a:pt x="1252" y="717"/>
                  </a:lnTo>
                  <a:lnTo>
                    <a:pt x="1255" y="715"/>
                  </a:lnTo>
                  <a:lnTo>
                    <a:pt x="1255" y="713"/>
                  </a:lnTo>
                  <a:lnTo>
                    <a:pt x="1253" y="713"/>
                  </a:lnTo>
                  <a:lnTo>
                    <a:pt x="1249" y="715"/>
                  </a:lnTo>
                  <a:lnTo>
                    <a:pt x="1247" y="714"/>
                  </a:lnTo>
                  <a:lnTo>
                    <a:pt x="1246" y="713"/>
                  </a:lnTo>
                  <a:lnTo>
                    <a:pt x="1251" y="713"/>
                  </a:lnTo>
                  <a:lnTo>
                    <a:pt x="1252" y="710"/>
                  </a:lnTo>
                  <a:lnTo>
                    <a:pt x="1251" y="708"/>
                  </a:lnTo>
                  <a:lnTo>
                    <a:pt x="1248" y="706"/>
                  </a:lnTo>
                  <a:lnTo>
                    <a:pt x="1251" y="706"/>
                  </a:lnTo>
                  <a:lnTo>
                    <a:pt x="1254" y="705"/>
                  </a:lnTo>
                  <a:lnTo>
                    <a:pt x="1254" y="707"/>
                  </a:lnTo>
                  <a:lnTo>
                    <a:pt x="1257" y="708"/>
                  </a:lnTo>
                  <a:lnTo>
                    <a:pt x="1260" y="705"/>
                  </a:lnTo>
                  <a:lnTo>
                    <a:pt x="1263" y="704"/>
                  </a:lnTo>
                  <a:lnTo>
                    <a:pt x="1264" y="701"/>
                  </a:lnTo>
                  <a:lnTo>
                    <a:pt x="1263" y="699"/>
                  </a:lnTo>
                  <a:lnTo>
                    <a:pt x="1260" y="699"/>
                  </a:lnTo>
                  <a:lnTo>
                    <a:pt x="1260" y="701"/>
                  </a:lnTo>
                  <a:lnTo>
                    <a:pt x="1260" y="699"/>
                  </a:lnTo>
                  <a:lnTo>
                    <a:pt x="1256" y="698"/>
                  </a:lnTo>
                  <a:lnTo>
                    <a:pt x="1251" y="698"/>
                  </a:lnTo>
                  <a:lnTo>
                    <a:pt x="1249" y="696"/>
                  </a:lnTo>
                  <a:lnTo>
                    <a:pt x="1251" y="693"/>
                  </a:lnTo>
                  <a:lnTo>
                    <a:pt x="1251" y="696"/>
                  </a:lnTo>
                  <a:lnTo>
                    <a:pt x="1253" y="698"/>
                  </a:lnTo>
                  <a:lnTo>
                    <a:pt x="1255" y="696"/>
                  </a:lnTo>
                  <a:lnTo>
                    <a:pt x="1258" y="696"/>
                  </a:lnTo>
                  <a:lnTo>
                    <a:pt x="1257" y="693"/>
                  </a:lnTo>
                  <a:lnTo>
                    <a:pt x="1262" y="696"/>
                  </a:lnTo>
                  <a:lnTo>
                    <a:pt x="1262" y="693"/>
                  </a:lnTo>
                  <a:lnTo>
                    <a:pt x="1260" y="691"/>
                  </a:lnTo>
                  <a:lnTo>
                    <a:pt x="1260" y="689"/>
                  </a:lnTo>
                  <a:lnTo>
                    <a:pt x="1262" y="689"/>
                  </a:lnTo>
                  <a:lnTo>
                    <a:pt x="1263" y="695"/>
                  </a:lnTo>
                  <a:lnTo>
                    <a:pt x="1265" y="700"/>
                  </a:lnTo>
                  <a:lnTo>
                    <a:pt x="1263" y="695"/>
                  </a:lnTo>
                  <a:lnTo>
                    <a:pt x="1260" y="683"/>
                  </a:lnTo>
                  <a:lnTo>
                    <a:pt x="1257" y="683"/>
                  </a:lnTo>
                  <a:lnTo>
                    <a:pt x="1255" y="683"/>
                  </a:lnTo>
                  <a:lnTo>
                    <a:pt x="1256" y="684"/>
                  </a:lnTo>
                  <a:lnTo>
                    <a:pt x="1252" y="681"/>
                  </a:lnTo>
                  <a:lnTo>
                    <a:pt x="1248" y="679"/>
                  </a:lnTo>
                  <a:lnTo>
                    <a:pt x="1246" y="678"/>
                  </a:lnTo>
                  <a:lnTo>
                    <a:pt x="1244" y="678"/>
                  </a:lnTo>
                  <a:lnTo>
                    <a:pt x="1243" y="677"/>
                  </a:lnTo>
                  <a:lnTo>
                    <a:pt x="1246" y="678"/>
                  </a:lnTo>
                  <a:lnTo>
                    <a:pt x="1248" y="677"/>
                  </a:lnTo>
                  <a:lnTo>
                    <a:pt x="1251" y="679"/>
                  </a:lnTo>
                  <a:lnTo>
                    <a:pt x="1253" y="681"/>
                  </a:lnTo>
                  <a:lnTo>
                    <a:pt x="1255" y="682"/>
                  </a:lnTo>
                  <a:lnTo>
                    <a:pt x="1255" y="679"/>
                  </a:lnTo>
                  <a:lnTo>
                    <a:pt x="1253" y="678"/>
                  </a:lnTo>
                  <a:lnTo>
                    <a:pt x="1251" y="675"/>
                  </a:lnTo>
                  <a:lnTo>
                    <a:pt x="1252" y="677"/>
                  </a:lnTo>
                  <a:lnTo>
                    <a:pt x="1255" y="678"/>
                  </a:lnTo>
                  <a:lnTo>
                    <a:pt x="1256" y="675"/>
                  </a:lnTo>
                  <a:lnTo>
                    <a:pt x="1248" y="667"/>
                  </a:lnTo>
                  <a:lnTo>
                    <a:pt x="1247" y="665"/>
                  </a:lnTo>
                  <a:lnTo>
                    <a:pt x="1245" y="663"/>
                  </a:lnTo>
                  <a:lnTo>
                    <a:pt x="1247" y="664"/>
                  </a:lnTo>
                  <a:lnTo>
                    <a:pt x="1249" y="667"/>
                  </a:lnTo>
                  <a:lnTo>
                    <a:pt x="1254" y="671"/>
                  </a:lnTo>
                  <a:lnTo>
                    <a:pt x="1255" y="669"/>
                  </a:lnTo>
                  <a:lnTo>
                    <a:pt x="1256" y="667"/>
                  </a:lnTo>
                  <a:lnTo>
                    <a:pt x="1254" y="666"/>
                  </a:lnTo>
                  <a:lnTo>
                    <a:pt x="1252" y="664"/>
                  </a:lnTo>
                  <a:lnTo>
                    <a:pt x="1247" y="663"/>
                  </a:lnTo>
                  <a:lnTo>
                    <a:pt x="1244" y="661"/>
                  </a:lnTo>
                  <a:lnTo>
                    <a:pt x="1243" y="661"/>
                  </a:lnTo>
                  <a:lnTo>
                    <a:pt x="1243" y="660"/>
                  </a:lnTo>
                  <a:lnTo>
                    <a:pt x="1243" y="657"/>
                  </a:lnTo>
                  <a:lnTo>
                    <a:pt x="1245" y="656"/>
                  </a:lnTo>
                  <a:lnTo>
                    <a:pt x="1245" y="655"/>
                  </a:lnTo>
                  <a:lnTo>
                    <a:pt x="1246" y="654"/>
                  </a:lnTo>
                  <a:lnTo>
                    <a:pt x="1246" y="654"/>
                  </a:lnTo>
                  <a:lnTo>
                    <a:pt x="1245" y="652"/>
                  </a:lnTo>
                  <a:lnTo>
                    <a:pt x="1246" y="653"/>
                  </a:lnTo>
                  <a:lnTo>
                    <a:pt x="1246" y="654"/>
                  </a:lnTo>
                  <a:lnTo>
                    <a:pt x="1246" y="654"/>
                  </a:lnTo>
                  <a:lnTo>
                    <a:pt x="1246" y="654"/>
                  </a:lnTo>
                  <a:lnTo>
                    <a:pt x="1245" y="656"/>
                  </a:lnTo>
                  <a:lnTo>
                    <a:pt x="1243" y="658"/>
                  </a:lnTo>
                  <a:lnTo>
                    <a:pt x="1245" y="660"/>
                  </a:lnTo>
                  <a:lnTo>
                    <a:pt x="1248" y="662"/>
                  </a:lnTo>
                  <a:lnTo>
                    <a:pt x="1248" y="661"/>
                  </a:lnTo>
                  <a:lnTo>
                    <a:pt x="1252" y="663"/>
                  </a:lnTo>
                  <a:lnTo>
                    <a:pt x="1254" y="663"/>
                  </a:lnTo>
                  <a:lnTo>
                    <a:pt x="1253" y="661"/>
                  </a:lnTo>
                  <a:lnTo>
                    <a:pt x="1252" y="658"/>
                  </a:lnTo>
                  <a:lnTo>
                    <a:pt x="1251" y="658"/>
                  </a:lnTo>
                  <a:lnTo>
                    <a:pt x="1251" y="655"/>
                  </a:lnTo>
                  <a:lnTo>
                    <a:pt x="1252" y="658"/>
                  </a:lnTo>
                  <a:lnTo>
                    <a:pt x="1254" y="661"/>
                  </a:lnTo>
                  <a:lnTo>
                    <a:pt x="1253" y="655"/>
                  </a:lnTo>
                  <a:lnTo>
                    <a:pt x="1253" y="647"/>
                  </a:lnTo>
                  <a:lnTo>
                    <a:pt x="1255" y="645"/>
                  </a:lnTo>
                  <a:lnTo>
                    <a:pt x="1255" y="645"/>
                  </a:lnTo>
                  <a:lnTo>
                    <a:pt x="1257" y="643"/>
                  </a:lnTo>
                  <a:lnTo>
                    <a:pt x="1258" y="641"/>
                  </a:lnTo>
                  <a:lnTo>
                    <a:pt x="1261" y="641"/>
                  </a:lnTo>
                  <a:lnTo>
                    <a:pt x="1260" y="644"/>
                  </a:lnTo>
                  <a:lnTo>
                    <a:pt x="1257" y="646"/>
                  </a:lnTo>
                  <a:lnTo>
                    <a:pt x="1257" y="649"/>
                  </a:lnTo>
                  <a:lnTo>
                    <a:pt x="1257" y="649"/>
                  </a:lnTo>
                  <a:lnTo>
                    <a:pt x="1255" y="650"/>
                  </a:lnTo>
                  <a:lnTo>
                    <a:pt x="1256" y="652"/>
                  </a:lnTo>
                  <a:lnTo>
                    <a:pt x="1258" y="654"/>
                  </a:lnTo>
                  <a:lnTo>
                    <a:pt x="1255" y="654"/>
                  </a:lnTo>
                  <a:lnTo>
                    <a:pt x="1258" y="655"/>
                  </a:lnTo>
                  <a:lnTo>
                    <a:pt x="1260" y="657"/>
                  </a:lnTo>
                  <a:lnTo>
                    <a:pt x="1256" y="656"/>
                  </a:lnTo>
                  <a:lnTo>
                    <a:pt x="1256" y="658"/>
                  </a:lnTo>
                  <a:lnTo>
                    <a:pt x="1258" y="662"/>
                  </a:lnTo>
                  <a:lnTo>
                    <a:pt x="1261" y="662"/>
                  </a:lnTo>
                  <a:lnTo>
                    <a:pt x="1262" y="664"/>
                  </a:lnTo>
                  <a:lnTo>
                    <a:pt x="1262" y="667"/>
                  </a:lnTo>
                  <a:lnTo>
                    <a:pt x="1264" y="666"/>
                  </a:lnTo>
                  <a:lnTo>
                    <a:pt x="1264" y="670"/>
                  </a:lnTo>
                  <a:lnTo>
                    <a:pt x="1261" y="675"/>
                  </a:lnTo>
                  <a:lnTo>
                    <a:pt x="1260" y="678"/>
                  </a:lnTo>
                  <a:lnTo>
                    <a:pt x="1261" y="680"/>
                  </a:lnTo>
                  <a:lnTo>
                    <a:pt x="1263" y="674"/>
                  </a:lnTo>
                  <a:lnTo>
                    <a:pt x="1265" y="671"/>
                  </a:lnTo>
                  <a:lnTo>
                    <a:pt x="1272" y="658"/>
                  </a:lnTo>
                  <a:lnTo>
                    <a:pt x="1273" y="658"/>
                  </a:lnTo>
                  <a:lnTo>
                    <a:pt x="1272" y="656"/>
                  </a:lnTo>
                  <a:lnTo>
                    <a:pt x="1271" y="654"/>
                  </a:lnTo>
                  <a:lnTo>
                    <a:pt x="1269" y="648"/>
                  </a:lnTo>
                  <a:lnTo>
                    <a:pt x="1268" y="645"/>
                  </a:lnTo>
                  <a:lnTo>
                    <a:pt x="1265" y="643"/>
                  </a:lnTo>
                  <a:lnTo>
                    <a:pt x="1265" y="640"/>
                  </a:lnTo>
                  <a:lnTo>
                    <a:pt x="1268" y="637"/>
                  </a:lnTo>
                  <a:lnTo>
                    <a:pt x="1271" y="637"/>
                  </a:lnTo>
                  <a:lnTo>
                    <a:pt x="1270" y="637"/>
                  </a:lnTo>
                  <a:lnTo>
                    <a:pt x="1269" y="637"/>
                  </a:lnTo>
                  <a:lnTo>
                    <a:pt x="1266" y="640"/>
                  </a:lnTo>
                  <a:lnTo>
                    <a:pt x="1266" y="643"/>
                  </a:lnTo>
                  <a:lnTo>
                    <a:pt x="1269" y="645"/>
                  </a:lnTo>
                  <a:lnTo>
                    <a:pt x="1271" y="646"/>
                  </a:lnTo>
                  <a:lnTo>
                    <a:pt x="1274" y="647"/>
                  </a:lnTo>
                  <a:lnTo>
                    <a:pt x="1274" y="649"/>
                  </a:lnTo>
                  <a:lnTo>
                    <a:pt x="1277" y="650"/>
                  </a:lnTo>
                  <a:lnTo>
                    <a:pt x="1278" y="648"/>
                  </a:lnTo>
                  <a:lnTo>
                    <a:pt x="1279" y="645"/>
                  </a:lnTo>
                  <a:lnTo>
                    <a:pt x="1281" y="645"/>
                  </a:lnTo>
                  <a:lnTo>
                    <a:pt x="1281" y="641"/>
                  </a:lnTo>
                  <a:lnTo>
                    <a:pt x="1283" y="640"/>
                  </a:lnTo>
                  <a:lnTo>
                    <a:pt x="1285" y="638"/>
                  </a:lnTo>
                  <a:lnTo>
                    <a:pt x="1286" y="636"/>
                  </a:lnTo>
                  <a:lnTo>
                    <a:pt x="1286" y="635"/>
                  </a:lnTo>
                  <a:lnTo>
                    <a:pt x="1287" y="635"/>
                  </a:lnTo>
                  <a:lnTo>
                    <a:pt x="1288" y="629"/>
                  </a:lnTo>
                  <a:lnTo>
                    <a:pt x="1283" y="626"/>
                  </a:lnTo>
                  <a:lnTo>
                    <a:pt x="1286" y="623"/>
                  </a:lnTo>
                  <a:lnTo>
                    <a:pt x="1286" y="623"/>
                  </a:lnTo>
                  <a:lnTo>
                    <a:pt x="1287" y="622"/>
                  </a:lnTo>
                  <a:lnTo>
                    <a:pt x="1288" y="619"/>
                  </a:lnTo>
                  <a:lnTo>
                    <a:pt x="1289" y="615"/>
                  </a:lnTo>
                  <a:lnTo>
                    <a:pt x="1288" y="613"/>
                  </a:lnTo>
                  <a:lnTo>
                    <a:pt x="1289" y="615"/>
                  </a:lnTo>
                  <a:lnTo>
                    <a:pt x="1289" y="619"/>
                  </a:lnTo>
                  <a:lnTo>
                    <a:pt x="1287" y="622"/>
                  </a:lnTo>
                  <a:lnTo>
                    <a:pt x="1290" y="621"/>
                  </a:lnTo>
                  <a:lnTo>
                    <a:pt x="1292" y="618"/>
                  </a:lnTo>
                  <a:lnTo>
                    <a:pt x="1303" y="614"/>
                  </a:lnTo>
                  <a:lnTo>
                    <a:pt x="1309" y="613"/>
                  </a:lnTo>
                  <a:lnTo>
                    <a:pt x="1315" y="612"/>
                  </a:lnTo>
                  <a:lnTo>
                    <a:pt x="1316" y="613"/>
                  </a:lnTo>
                  <a:lnTo>
                    <a:pt x="1320" y="612"/>
                  </a:lnTo>
                  <a:lnTo>
                    <a:pt x="1322" y="611"/>
                  </a:lnTo>
                  <a:lnTo>
                    <a:pt x="1323" y="605"/>
                  </a:lnTo>
                  <a:lnTo>
                    <a:pt x="1325" y="606"/>
                  </a:lnTo>
                  <a:lnTo>
                    <a:pt x="1325" y="610"/>
                  </a:lnTo>
                  <a:lnTo>
                    <a:pt x="1329" y="609"/>
                  </a:lnTo>
                  <a:lnTo>
                    <a:pt x="1333" y="606"/>
                  </a:lnTo>
                  <a:lnTo>
                    <a:pt x="1333" y="609"/>
                  </a:lnTo>
                  <a:lnTo>
                    <a:pt x="1335" y="609"/>
                  </a:lnTo>
                  <a:lnTo>
                    <a:pt x="1339" y="607"/>
                  </a:lnTo>
                  <a:lnTo>
                    <a:pt x="1341" y="606"/>
                  </a:lnTo>
                  <a:lnTo>
                    <a:pt x="1342" y="607"/>
                  </a:lnTo>
                  <a:lnTo>
                    <a:pt x="1342" y="604"/>
                  </a:lnTo>
                  <a:lnTo>
                    <a:pt x="1342" y="602"/>
                  </a:lnTo>
                  <a:lnTo>
                    <a:pt x="1339" y="601"/>
                  </a:lnTo>
                  <a:lnTo>
                    <a:pt x="1341" y="603"/>
                  </a:lnTo>
                  <a:lnTo>
                    <a:pt x="1342" y="603"/>
                  </a:lnTo>
                  <a:lnTo>
                    <a:pt x="1342" y="605"/>
                  </a:lnTo>
                  <a:lnTo>
                    <a:pt x="1339" y="606"/>
                  </a:lnTo>
                  <a:lnTo>
                    <a:pt x="1337" y="606"/>
                  </a:lnTo>
                  <a:lnTo>
                    <a:pt x="1335" y="605"/>
                  </a:lnTo>
                  <a:lnTo>
                    <a:pt x="1333" y="600"/>
                  </a:lnTo>
                  <a:lnTo>
                    <a:pt x="1331" y="597"/>
                  </a:lnTo>
                  <a:lnTo>
                    <a:pt x="1328" y="597"/>
                  </a:lnTo>
                  <a:lnTo>
                    <a:pt x="1330" y="594"/>
                  </a:lnTo>
                  <a:lnTo>
                    <a:pt x="1332" y="592"/>
                  </a:lnTo>
                  <a:lnTo>
                    <a:pt x="1330" y="588"/>
                  </a:lnTo>
                  <a:lnTo>
                    <a:pt x="1332" y="584"/>
                  </a:lnTo>
                  <a:lnTo>
                    <a:pt x="1332" y="584"/>
                  </a:lnTo>
                  <a:lnTo>
                    <a:pt x="1337" y="578"/>
                  </a:lnTo>
                  <a:lnTo>
                    <a:pt x="1339" y="573"/>
                  </a:lnTo>
                  <a:lnTo>
                    <a:pt x="1342" y="570"/>
                  </a:lnTo>
                  <a:lnTo>
                    <a:pt x="1342" y="572"/>
                  </a:lnTo>
                  <a:lnTo>
                    <a:pt x="1345" y="573"/>
                  </a:lnTo>
                  <a:lnTo>
                    <a:pt x="1345" y="570"/>
                  </a:lnTo>
                  <a:lnTo>
                    <a:pt x="1343" y="569"/>
                  </a:lnTo>
                  <a:lnTo>
                    <a:pt x="1346" y="567"/>
                  </a:lnTo>
                  <a:lnTo>
                    <a:pt x="1345" y="570"/>
                  </a:lnTo>
                  <a:lnTo>
                    <a:pt x="1348" y="571"/>
                  </a:lnTo>
                  <a:lnTo>
                    <a:pt x="1348" y="568"/>
                  </a:lnTo>
                  <a:lnTo>
                    <a:pt x="1348" y="571"/>
                  </a:lnTo>
                  <a:lnTo>
                    <a:pt x="1349" y="571"/>
                  </a:lnTo>
                  <a:lnTo>
                    <a:pt x="1350" y="568"/>
                  </a:lnTo>
                  <a:lnTo>
                    <a:pt x="1352" y="569"/>
                  </a:lnTo>
                  <a:lnTo>
                    <a:pt x="1355" y="567"/>
                  </a:lnTo>
                  <a:lnTo>
                    <a:pt x="1356" y="563"/>
                  </a:lnTo>
                  <a:lnTo>
                    <a:pt x="1356" y="561"/>
                  </a:lnTo>
                  <a:lnTo>
                    <a:pt x="1358" y="559"/>
                  </a:lnTo>
                  <a:lnTo>
                    <a:pt x="1358" y="561"/>
                  </a:lnTo>
                  <a:lnTo>
                    <a:pt x="1363" y="564"/>
                  </a:lnTo>
                  <a:lnTo>
                    <a:pt x="1362" y="561"/>
                  </a:lnTo>
                  <a:lnTo>
                    <a:pt x="1367" y="560"/>
                  </a:lnTo>
                  <a:lnTo>
                    <a:pt x="1368" y="561"/>
                  </a:lnTo>
                  <a:lnTo>
                    <a:pt x="1371" y="560"/>
                  </a:lnTo>
                  <a:lnTo>
                    <a:pt x="1373" y="560"/>
                  </a:lnTo>
                  <a:lnTo>
                    <a:pt x="1376" y="558"/>
                  </a:lnTo>
                  <a:lnTo>
                    <a:pt x="1379" y="556"/>
                  </a:lnTo>
                  <a:lnTo>
                    <a:pt x="1382" y="556"/>
                  </a:lnTo>
                  <a:lnTo>
                    <a:pt x="1383" y="553"/>
                  </a:lnTo>
                  <a:lnTo>
                    <a:pt x="1382" y="550"/>
                  </a:lnTo>
                  <a:lnTo>
                    <a:pt x="1381" y="549"/>
                  </a:lnTo>
                  <a:lnTo>
                    <a:pt x="1381" y="549"/>
                  </a:lnTo>
                  <a:lnTo>
                    <a:pt x="1382" y="550"/>
                  </a:lnTo>
                  <a:lnTo>
                    <a:pt x="1384" y="551"/>
                  </a:lnTo>
                  <a:lnTo>
                    <a:pt x="1388" y="550"/>
                  </a:lnTo>
                  <a:lnTo>
                    <a:pt x="1390" y="549"/>
                  </a:lnTo>
                  <a:lnTo>
                    <a:pt x="1393" y="550"/>
                  </a:lnTo>
                  <a:lnTo>
                    <a:pt x="1394" y="549"/>
                  </a:lnTo>
                  <a:lnTo>
                    <a:pt x="1394" y="546"/>
                  </a:lnTo>
                  <a:lnTo>
                    <a:pt x="1397" y="544"/>
                  </a:lnTo>
                  <a:lnTo>
                    <a:pt x="1396" y="546"/>
                  </a:lnTo>
                  <a:lnTo>
                    <a:pt x="1398" y="547"/>
                  </a:lnTo>
                  <a:lnTo>
                    <a:pt x="1400" y="547"/>
                  </a:lnTo>
                  <a:lnTo>
                    <a:pt x="1408" y="543"/>
                  </a:lnTo>
                  <a:lnTo>
                    <a:pt x="1414" y="541"/>
                  </a:lnTo>
                  <a:lnTo>
                    <a:pt x="1416" y="538"/>
                  </a:lnTo>
                  <a:lnTo>
                    <a:pt x="1416" y="536"/>
                  </a:lnTo>
                  <a:lnTo>
                    <a:pt x="1414" y="533"/>
                  </a:lnTo>
                  <a:lnTo>
                    <a:pt x="1418" y="538"/>
                  </a:lnTo>
                  <a:lnTo>
                    <a:pt x="1420" y="537"/>
                  </a:lnTo>
                  <a:lnTo>
                    <a:pt x="1420" y="538"/>
                  </a:lnTo>
                  <a:lnTo>
                    <a:pt x="1413" y="544"/>
                  </a:lnTo>
                  <a:lnTo>
                    <a:pt x="1414" y="546"/>
                  </a:lnTo>
                  <a:lnTo>
                    <a:pt x="1417" y="545"/>
                  </a:lnTo>
                  <a:lnTo>
                    <a:pt x="1419" y="545"/>
                  </a:lnTo>
                  <a:lnTo>
                    <a:pt x="1422" y="545"/>
                  </a:lnTo>
                  <a:lnTo>
                    <a:pt x="1427" y="545"/>
                  </a:lnTo>
                  <a:lnTo>
                    <a:pt x="1433" y="545"/>
                  </a:lnTo>
                  <a:lnTo>
                    <a:pt x="1430" y="546"/>
                  </a:lnTo>
                  <a:lnTo>
                    <a:pt x="1427" y="546"/>
                  </a:lnTo>
                  <a:lnTo>
                    <a:pt x="1422" y="549"/>
                  </a:lnTo>
                  <a:lnTo>
                    <a:pt x="1423" y="552"/>
                  </a:lnTo>
                  <a:lnTo>
                    <a:pt x="1422" y="552"/>
                  </a:lnTo>
                  <a:lnTo>
                    <a:pt x="1422" y="551"/>
                  </a:lnTo>
                  <a:lnTo>
                    <a:pt x="1419" y="549"/>
                  </a:lnTo>
                  <a:lnTo>
                    <a:pt x="1419" y="546"/>
                  </a:lnTo>
                  <a:lnTo>
                    <a:pt x="1416" y="547"/>
                  </a:lnTo>
                  <a:lnTo>
                    <a:pt x="1414" y="549"/>
                  </a:lnTo>
                  <a:lnTo>
                    <a:pt x="1403" y="554"/>
                  </a:lnTo>
                  <a:lnTo>
                    <a:pt x="1400" y="558"/>
                  </a:lnTo>
                  <a:lnTo>
                    <a:pt x="1403" y="556"/>
                  </a:lnTo>
                  <a:lnTo>
                    <a:pt x="1400" y="558"/>
                  </a:lnTo>
                  <a:lnTo>
                    <a:pt x="1400" y="556"/>
                  </a:lnTo>
                  <a:lnTo>
                    <a:pt x="1397" y="559"/>
                  </a:lnTo>
                  <a:lnTo>
                    <a:pt x="1394" y="561"/>
                  </a:lnTo>
                  <a:lnTo>
                    <a:pt x="1398" y="560"/>
                  </a:lnTo>
                  <a:lnTo>
                    <a:pt x="1396" y="562"/>
                  </a:lnTo>
                  <a:lnTo>
                    <a:pt x="1394" y="566"/>
                  </a:lnTo>
                  <a:lnTo>
                    <a:pt x="1394" y="571"/>
                  </a:lnTo>
                  <a:lnTo>
                    <a:pt x="1397" y="573"/>
                  </a:lnTo>
                  <a:lnTo>
                    <a:pt x="1397" y="571"/>
                  </a:lnTo>
                  <a:lnTo>
                    <a:pt x="1402" y="576"/>
                  </a:lnTo>
                  <a:lnTo>
                    <a:pt x="1405" y="576"/>
                  </a:lnTo>
                  <a:lnTo>
                    <a:pt x="1406" y="573"/>
                  </a:lnTo>
                  <a:lnTo>
                    <a:pt x="1409" y="573"/>
                  </a:lnTo>
                  <a:lnTo>
                    <a:pt x="1410" y="573"/>
                  </a:lnTo>
                  <a:lnTo>
                    <a:pt x="1411" y="570"/>
                  </a:lnTo>
                  <a:lnTo>
                    <a:pt x="1415" y="569"/>
                  </a:lnTo>
                  <a:lnTo>
                    <a:pt x="1416" y="567"/>
                  </a:lnTo>
                  <a:lnTo>
                    <a:pt x="1418" y="564"/>
                  </a:lnTo>
                  <a:lnTo>
                    <a:pt x="1420" y="562"/>
                  </a:lnTo>
                  <a:lnTo>
                    <a:pt x="1420" y="562"/>
                  </a:lnTo>
                  <a:lnTo>
                    <a:pt x="1422" y="559"/>
                  </a:lnTo>
                  <a:lnTo>
                    <a:pt x="1424" y="560"/>
                  </a:lnTo>
                  <a:lnTo>
                    <a:pt x="1426" y="556"/>
                  </a:lnTo>
                  <a:lnTo>
                    <a:pt x="1425" y="560"/>
                  </a:lnTo>
                  <a:lnTo>
                    <a:pt x="1428" y="561"/>
                  </a:lnTo>
                  <a:lnTo>
                    <a:pt x="1431" y="559"/>
                  </a:lnTo>
                  <a:lnTo>
                    <a:pt x="1430" y="556"/>
                  </a:lnTo>
                  <a:lnTo>
                    <a:pt x="1432" y="558"/>
                  </a:lnTo>
                  <a:lnTo>
                    <a:pt x="1434" y="558"/>
                  </a:lnTo>
                  <a:lnTo>
                    <a:pt x="1435" y="556"/>
                  </a:lnTo>
                  <a:lnTo>
                    <a:pt x="1439" y="556"/>
                  </a:lnTo>
                  <a:lnTo>
                    <a:pt x="1447" y="553"/>
                  </a:lnTo>
                  <a:lnTo>
                    <a:pt x="1451" y="552"/>
                  </a:lnTo>
                  <a:lnTo>
                    <a:pt x="1457" y="549"/>
                  </a:lnTo>
                  <a:lnTo>
                    <a:pt x="1459" y="550"/>
                  </a:lnTo>
                  <a:lnTo>
                    <a:pt x="1465" y="545"/>
                  </a:lnTo>
                  <a:lnTo>
                    <a:pt x="1461" y="546"/>
                  </a:lnTo>
                  <a:lnTo>
                    <a:pt x="1459" y="545"/>
                  </a:lnTo>
                  <a:lnTo>
                    <a:pt x="1462" y="544"/>
                  </a:lnTo>
                  <a:lnTo>
                    <a:pt x="1460" y="542"/>
                  </a:lnTo>
                  <a:lnTo>
                    <a:pt x="1460" y="541"/>
                  </a:lnTo>
                  <a:lnTo>
                    <a:pt x="1459" y="539"/>
                  </a:lnTo>
                  <a:lnTo>
                    <a:pt x="1456" y="541"/>
                  </a:lnTo>
                  <a:lnTo>
                    <a:pt x="1453" y="539"/>
                  </a:lnTo>
                  <a:lnTo>
                    <a:pt x="1452" y="536"/>
                  </a:lnTo>
                  <a:lnTo>
                    <a:pt x="1450" y="538"/>
                  </a:lnTo>
                  <a:lnTo>
                    <a:pt x="1447" y="541"/>
                  </a:lnTo>
                  <a:lnTo>
                    <a:pt x="1444" y="541"/>
                  </a:lnTo>
                  <a:lnTo>
                    <a:pt x="1441" y="541"/>
                  </a:lnTo>
                  <a:lnTo>
                    <a:pt x="1443" y="539"/>
                  </a:lnTo>
                  <a:lnTo>
                    <a:pt x="1440" y="538"/>
                  </a:lnTo>
                  <a:lnTo>
                    <a:pt x="1434" y="537"/>
                  </a:lnTo>
                  <a:lnTo>
                    <a:pt x="1432" y="536"/>
                  </a:lnTo>
                  <a:lnTo>
                    <a:pt x="1430" y="537"/>
                  </a:lnTo>
                  <a:lnTo>
                    <a:pt x="1426" y="536"/>
                  </a:lnTo>
                  <a:lnTo>
                    <a:pt x="1424" y="535"/>
                  </a:lnTo>
                  <a:lnTo>
                    <a:pt x="1424" y="534"/>
                  </a:lnTo>
                  <a:lnTo>
                    <a:pt x="1427" y="532"/>
                  </a:lnTo>
                  <a:lnTo>
                    <a:pt x="1425" y="532"/>
                  </a:lnTo>
                  <a:lnTo>
                    <a:pt x="1419" y="530"/>
                  </a:lnTo>
                  <a:lnTo>
                    <a:pt x="1416" y="529"/>
                  </a:lnTo>
                  <a:lnTo>
                    <a:pt x="1415" y="524"/>
                  </a:lnTo>
                  <a:lnTo>
                    <a:pt x="1413" y="521"/>
                  </a:lnTo>
                  <a:lnTo>
                    <a:pt x="1413" y="519"/>
                  </a:lnTo>
                  <a:lnTo>
                    <a:pt x="1413" y="516"/>
                  </a:lnTo>
                  <a:lnTo>
                    <a:pt x="1410" y="516"/>
                  </a:lnTo>
                  <a:lnTo>
                    <a:pt x="1408" y="517"/>
                  </a:lnTo>
                  <a:lnTo>
                    <a:pt x="1406" y="516"/>
                  </a:lnTo>
                  <a:lnTo>
                    <a:pt x="1409" y="515"/>
                  </a:lnTo>
                  <a:lnTo>
                    <a:pt x="1411" y="511"/>
                  </a:lnTo>
                  <a:lnTo>
                    <a:pt x="1414" y="506"/>
                  </a:lnTo>
                  <a:lnTo>
                    <a:pt x="1413" y="503"/>
                  </a:lnTo>
                  <a:lnTo>
                    <a:pt x="1410" y="502"/>
                  </a:lnTo>
                  <a:lnTo>
                    <a:pt x="1408" y="503"/>
                  </a:lnTo>
                  <a:lnTo>
                    <a:pt x="1402" y="507"/>
                  </a:lnTo>
                  <a:lnTo>
                    <a:pt x="1401" y="504"/>
                  </a:lnTo>
                  <a:lnTo>
                    <a:pt x="1399" y="501"/>
                  </a:lnTo>
                  <a:lnTo>
                    <a:pt x="1397" y="501"/>
                  </a:lnTo>
                  <a:lnTo>
                    <a:pt x="1391" y="499"/>
                  </a:lnTo>
                  <a:lnTo>
                    <a:pt x="1388" y="500"/>
                  </a:lnTo>
                  <a:lnTo>
                    <a:pt x="1386" y="500"/>
                  </a:lnTo>
                  <a:lnTo>
                    <a:pt x="1385" y="500"/>
                  </a:lnTo>
                  <a:lnTo>
                    <a:pt x="1391" y="498"/>
                  </a:lnTo>
                  <a:lnTo>
                    <a:pt x="1393" y="498"/>
                  </a:lnTo>
                  <a:lnTo>
                    <a:pt x="1399" y="498"/>
                  </a:lnTo>
                  <a:lnTo>
                    <a:pt x="1401" y="499"/>
                  </a:lnTo>
                  <a:lnTo>
                    <a:pt x="1407" y="500"/>
                  </a:lnTo>
                  <a:lnTo>
                    <a:pt x="1413" y="496"/>
                  </a:lnTo>
                  <a:lnTo>
                    <a:pt x="1415" y="494"/>
                  </a:lnTo>
                  <a:lnTo>
                    <a:pt x="1418" y="493"/>
                  </a:lnTo>
                  <a:lnTo>
                    <a:pt x="1422" y="491"/>
                  </a:lnTo>
                  <a:lnTo>
                    <a:pt x="1422" y="489"/>
                  </a:lnTo>
                  <a:lnTo>
                    <a:pt x="1419" y="486"/>
                  </a:lnTo>
                  <a:lnTo>
                    <a:pt x="1418" y="486"/>
                  </a:lnTo>
                  <a:lnTo>
                    <a:pt x="1419" y="486"/>
                  </a:lnTo>
                  <a:lnTo>
                    <a:pt x="1417" y="485"/>
                  </a:lnTo>
                  <a:lnTo>
                    <a:pt x="1418" y="485"/>
                  </a:lnTo>
                  <a:lnTo>
                    <a:pt x="1422" y="484"/>
                  </a:lnTo>
                  <a:lnTo>
                    <a:pt x="1418" y="482"/>
                  </a:lnTo>
                  <a:lnTo>
                    <a:pt x="1413" y="479"/>
                  </a:lnTo>
                  <a:lnTo>
                    <a:pt x="1408" y="478"/>
                  </a:lnTo>
                  <a:lnTo>
                    <a:pt x="1405" y="477"/>
                  </a:lnTo>
                  <a:lnTo>
                    <a:pt x="1394" y="478"/>
                  </a:lnTo>
                  <a:lnTo>
                    <a:pt x="1386" y="481"/>
                  </a:lnTo>
                  <a:lnTo>
                    <a:pt x="1382" y="483"/>
                  </a:lnTo>
                  <a:lnTo>
                    <a:pt x="1373" y="486"/>
                  </a:lnTo>
                  <a:lnTo>
                    <a:pt x="1367" y="489"/>
                  </a:lnTo>
                  <a:lnTo>
                    <a:pt x="1363" y="492"/>
                  </a:lnTo>
                  <a:lnTo>
                    <a:pt x="1357" y="494"/>
                  </a:lnTo>
                  <a:lnTo>
                    <a:pt x="1349" y="501"/>
                  </a:lnTo>
                  <a:lnTo>
                    <a:pt x="1347" y="504"/>
                  </a:lnTo>
                  <a:lnTo>
                    <a:pt x="1345" y="507"/>
                  </a:lnTo>
                  <a:lnTo>
                    <a:pt x="1341" y="509"/>
                  </a:lnTo>
                  <a:lnTo>
                    <a:pt x="1338" y="515"/>
                  </a:lnTo>
                  <a:lnTo>
                    <a:pt x="1335" y="517"/>
                  </a:lnTo>
                  <a:lnTo>
                    <a:pt x="1329" y="519"/>
                  </a:lnTo>
                  <a:lnTo>
                    <a:pt x="1326" y="520"/>
                  </a:lnTo>
                  <a:lnTo>
                    <a:pt x="1324" y="521"/>
                  </a:lnTo>
                  <a:lnTo>
                    <a:pt x="1328" y="519"/>
                  </a:lnTo>
                  <a:lnTo>
                    <a:pt x="1330" y="517"/>
                  </a:lnTo>
                  <a:lnTo>
                    <a:pt x="1333" y="515"/>
                  </a:lnTo>
                  <a:lnTo>
                    <a:pt x="1334" y="512"/>
                  </a:lnTo>
                  <a:lnTo>
                    <a:pt x="1337" y="510"/>
                  </a:lnTo>
                  <a:lnTo>
                    <a:pt x="1339" y="507"/>
                  </a:lnTo>
                  <a:lnTo>
                    <a:pt x="1342" y="506"/>
                  </a:lnTo>
                  <a:lnTo>
                    <a:pt x="1343" y="503"/>
                  </a:lnTo>
                  <a:lnTo>
                    <a:pt x="1345" y="500"/>
                  </a:lnTo>
                  <a:lnTo>
                    <a:pt x="1345" y="498"/>
                  </a:lnTo>
                  <a:lnTo>
                    <a:pt x="1342" y="495"/>
                  </a:lnTo>
                  <a:lnTo>
                    <a:pt x="1341" y="495"/>
                  </a:lnTo>
                  <a:lnTo>
                    <a:pt x="1335" y="494"/>
                  </a:lnTo>
                  <a:lnTo>
                    <a:pt x="1333" y="494"/>
                  </a:lnTo>
                  <a:lnTo>
                    <a:pt x="1330" y="493"/>
                  </a:lnTo>
                  <a:lnTo>
                    <a:pt x="1328" y="492"/>
                  </a:lnTo>
                  <a:lnTo>
                    <a:pt x="1329" y="492"/>
                  </a:lnTo>
                  <a:lnTo>
                    <a:pt x="1337" y="493"/>
                  </a:lnTo>
                  <a:lnTo>
                    <a:pt x="1339" y="494"/>
                  </a:lnTo>
                  <a:lnTo>
                    <a:pt x="1342" y="495"/>
                  </a:lnTo>
                  <a:lnTo>
                    <a:pt x="1347" y="498"/>
                  </a:lnTo>
                  <a:lnTo>
                    <a:pt x="1349" y="495"/>
                  </a:lnTo>
                  <a:lnTo>
                    <a:pt x="1354" y="490"/>
                  </a:lnTo>
                  <a:lnTo>
                    <a:pt x="1355" y="487"/>
                  </a:lnTo>
                  <a:lnTo>
                    <a:pt x="1358" y="484"/>
                  </a:lnTo>
                  <a:lnTo>
                    <a:pt x="1364" y="479"/>
                  </a:lnTo>
                  <a:lnTo>
                    <a:pt x="1365" y="479"/>
                  </a:lnTo>
                  <a:lnTo>
                    <a:pt x="1368" y="477"/>
                  </a:lnTo>
                  <a:lnTo>
                    <a:pt x="1376" y="476"/>
                  </a:lnTo>
                  <a:lnTo>
                    <a:pt x="1379" y="475"/>
                  </a:lnTo>
                  <a:lnTo>
                    <a:pt x="1381" y="470"/>
                  </a:lnTo>
                  <a:lnTo>
                    <a:pt x="1383" y="467"/>
                  </a:lnTo>
                  <a:lnTo>
                    <a:pt x="1384" y="465"/>
                  </a:lnTo>
                  <a:lnTo>
                    <a:pt x="1386" y="464"/>
                  </a:lnTo>
                  <a:lnTo>
                    <a:pt x="1388" y="461"/>
                  </a:lnTo>
                  <a:lnTo>
                    <a:pt x="1390" y="461"/>
                  </a:lnTo>
                  <a:lnTo>
                    <a:pt x="1394" y="461"/>
                  </a:lnTo>
                  <a:lnTo>
                    <a:pt x="1398" y="459"/>
                  </a:lnTo>
                  <a:lnTo>
                    <a:pt x="1400" y="460"/>
                  </a:lnTo>
                  <a:lnTo>
                    <a:pt x="1406" y="459"/>
                  </a:lnTo>
                  <a:lnTo>
                    <a:pt x="1413" y="460"/>
                  </a:lnTo>
                  <a:lnTo>
                    <a:pt x="1418" y="459"/>
                  </a:lnTo>
                  <a:lnTo>
                    <a:pt x="1422" y="460"/>
                  </a:lnTo>
                  <a:lnTo>
                    <a:pt x="1426" y="459"/>
                  </a:lnTo>
                  <a:lnTo>
                    <a:pt x="1432" y="460"/>
                  </a:lnTo>
                  <a:lnTo>
                    <a:pt x="1433" y="460"/>
                  </a:lnTo>
                  <a:lnTo>
                    <a:pt x="1435" y="460"/>
                  </a:lnTo>
                  <a:lnTo>
                    <a:pt x="1437" y="459"/>
                  </a:lnTo>
                  <a:lnTo>
                    <a:pt x="1453" y="461"/>
                  </a:lnTo>
                  <a:lnTo>
                    <a:pt x="1454" y="462"/>
                  </a:lnTo>
                  <a:lnTo>
                    <a:pt x="1458" y="461"/>
                  </a:lnTo>
                  <a:lnTo>
                    <a:pt x="1458" y="461"/>
                  </a:lnTo>
                  <a:lnTo>
                    <a:pt x="1454" y="462"/>
                  </a:lnTo>
                  <a:lnTo>
                    <a:pt x="1460" y="461"/>
                  </a:lnTo>
                  <a:lnTo>
                    <a:pt x="1466" y="461"/>
                  </a:lnTo>
                  <a:lnTo>
                    <a:pt x="1471" y="461"/>
                  </a:lnTo>
                  <a:lnTo>
                    <a:pt x="1476" y="460"/>
                  </a:lnTo>
                  <a:lnTo>
                    <a:pt x="1479" y="460"/>
                  </a:lnTo>
                  <a:lnTo>
                    <a:pt x="1480" y="459"/>
                  </a:lnTo>
                  <a:lnTo>
                    <a:pt x="1482" y="457"/>
                  </a:lnTo>
                  <a:lnTo>
                    <a:pt x="1485" y="456"/>
                  </a:lnTo>
                  <a:lnTo>
                    <a:pt x="1487" y="452"/>
                  </a:lnTo>
                  <a:lnTo>
                    <a:pt x="1490" y="451"/>
                  </a:lnTo>
                  <a:lnTo>
                    <a:pt x="1492" y="451"/>
                  </a:lnTo>
                  <a:lnTo>
                    <a:pt x="1494" y="447"/>
                  </a:lnTo>
                  <a:lnTo>
                    <a:pt x="1496" y="444"/>
                  </a:lnTo>
                  <a:lnTo>
                    <a:pt x="1497" y="442"/>
                  </a:lnTo>
                  <a:lnTo>
                    <a:pt x="1503" y="441"/>
                  </a:lnTo>
                  <a:lnTo>
                    <a:pt x="1505" y="441"/>
                  </a:lnTo>
                  <a:lnTo>
                    <a:pt x="1511" y="439"/>
                  </a:lnTo>
                  <a:lnTo>
                    <a:pt x="1513" y="439"/>
                  </a:lnTo>
                  <a:lnTo>
                    <a:pt x="1516" y="438"/>
                  </a:lnTo>
                  <a:lnTo>
                    <a:pt x="1519" y="439"/>
                  </a:lnTo>
                  <a:lnTo>
                    <a:pt x="1521" y="438"/>
                  </a:lnTo>
                  <a:lnTo>
                    <a:pt x="1527" y="434"/>
                  </a:lnTo>
                  <a:lnTo>
                    <a:pt x="1533" y="431"/>
                  </a:lnTo>
                  <a:lnTo>
                    <a:pt x="1538" y="426"/>
                  </a:lnTo>
                  <a:lnTo>
                    <a:pt x="1537" y="423"/>
                  </a:lnTo>
                  <a:lnTo>
                    <a:pt x="1531" y="421"/>
                  </a:lnTo>
                  <a:close/>
                  <a:moveTo>
                    <a:pt x="688" y="144"/>
                  </a:moveTo>
                  <a:lnTo>
                    <a:pt x="685" y="143"/>
                  </a:lnTo>
                  <a:lnTo>
                    <a:pt x="682" y="147"/>
                  </a:lnTo>
                  <a:lnTo>
                    <a:pt x="682" y="149"/>
                  </a:lnTo>
                  <a:lnTo>
                    <a:pt x="685" y="149"/>
                  </a:lnTo>
                  <a:lnTo>
                    <a:pt x="688" y="148"/>
                  </a:lnTo>
                  <a:lnTo>
                    <a:pt x="685" y="150"/>
                  </a:lnTo>
                  <a:lnTo>
                    <a:pt x="688" y="151"/>
                  </a:lnTo>
                  <a:lnTo>
                    <a:pt x="685" y="151"/>
                  </a:lnTo>
                  <a:lnTo>
                    <a:pt x="683" y="152"/>
                  </a:lnTo>
                  <a:lnTo>
                    <a:pt x="681" y="152"/>
                  </a:lnTo>
                  <a:lnTo>
                    <a:pt x="677" y="152"/>
                  </a:lnTo>
                  <a:lnTo>
                    <a:pt x="675" y="152"/>
                  </a:lnTo>
                  <a:lnTo>
                    <a:pt x="673" y="150"/>
                  </a:lnTo>
                  <a:lnTo>
                    <a:pt x="669" y="149"/>
                  </a:lnTo>
                  <a:lnTo>
                    <a:pt x="667" y="150"/>
                  </a:lnTo>
                  <a:lnTo>
                    <a:pt x="664" y="150"/>
                  </a:lnTo>
                  <a:lnTo>
                    <a:pt x="662" y="149"/>
                  </a:lnTo>
                  <a:lnTo>
                    <a:pt x="660" y="152"/>
                  </a:lnTo>
                  <a:lnTo>
                    <a:pt x="657" y="153"/>
                  </a:lnTo>
                  <a:lnTo>
                    <a:pt x="657" y="154"/>
                  </a:lnTo>
                  <a:lnTo>
                    <a:pt x="660" y="157"/>
                  </a:lnTo>
                  <a:lnTo>
                    <a:pt x="663" y="157"/>
                  </a:lnTo>
                  <a:lnTo>
                    <a:pt x="665" y="160"/>
                  </a:lnTo>
                  <a:lnTo>
                    <a:pt x="662" y="160"/>
                  </a:lnTo>
                  <a:lnTo>
                    <a:pt x="659" y="160"/>
                  </a:lnTo>
                  <a:lnTo>
                    <a:pt x="657" y="161"/>
                  </a:lnTo>
                  <a:lnTo>
                    <a:pt x="655" y="164"/>
                  </a:lnTo>
                  <a:lnTo>
                    <a:pt x="651" y="165"/>
                  </a:lnTo>
                  <a:lnTo>
                    <a:pt x="649" y="167"/>
                  </a:lnTo>
                  <a:lnTo>
                    <a:pt x="647" y="168"/>
                  </a:lnTo>
                  <a:lnTo>
                    <a:pt x="643" y="169"/>
                  </a:lnTo>
                  <a:lnTo>
                    <a:pt x="641" y="171"/>
                  </a:lnTo>
                  <a:lnTo>
                    <a:pt x="639" y="171"/>
                  </a:lnTo>
                  <a:lnTo>
                    <a:pt x="637" y="169"/>
                  </a:lnTo>
                  <a:lnTo>
                    <a:pt x="640" y="168"/>
                  </a:lnTo>
                  <a:lnTo>
                    <a:pt x="642" y="168"/>
                  </a:lnTo>
                  <a:lnTo>
                    <a:pt x="643" y="165"/>
                  </a:lnTo>
                  <a:lnTo>
                    <a:pt x="647" y="164"/>
                  </a:lnTo>
                  <a:lnTo>
                    <a:pt x="649" y="161"/>
                  </a:lnTo>
                  <a:lnTo>
                    <a:pt x="651" y="159"/>
                  </a:lnTo>
                  <a:lnTo>
                    <a:pt x="652" y="157"/>
                  </a:lnTo>
                  <a:lnTo>
                    <a:pt x="650" y="153"/>
                  </a:lnTo>
                  <a:lnTo>
                    <a:pt x="647" y="153"/>
                  </a:lnTo>
                  <a:lnTo>
                    <a:pt x="645" y="154"/>
                  </a:lnTo>
                  <a:lnTo>
                    <a:pt x="641" y="156"/>
                  </a:lnTo>
                  <a:lnTo>
                    <a:pt x="639" y="158"/>
                  </a:lnTo>
                  <a:lnTo>
                    <a:pt x="637" y="159"/>
                  </a:lnTo>
                  <a:lnTo>
                    <a:pt x="635" y="161"/>
                  </a:lnTo>
                  <a:lnTo>
                    <a:pt x="635" y="164"/>
                  </a:lnTo>
                  <a:lnTo>
                    <a:pt x="633" y="167"/>
                  </a:lnTo>
                  <a:lnTo>
                    <a:pt x="630" y="168"/>
                  </a:lnTo>
                  <a:lnTo>
                    <a:pt x="628" y="168"/>
                  </a:lnTo>
                  <a:lnTo>
                    <a:pt x="624" y="167"/>
                  </a:lnTo>
                  <a:lnTo>
                    <a:pt x="620" y="166"/>
                  </a:lnTo>
                  <a:lnTo>
                    <a:pt x="616" y="166"/>
                  </a:lnTo>
                  <a:lnTo>
                    <a:pt x="614" y="166"/>
                  </a:lnTo>
                  <a:lnTo>
                    <a:pt x="611" y="165"/>
                  </a:lnTo>
                  <a:lnTo>
                    <a:pt x="609" y="164"/>
                  </a:lnTo>
                  <a:lnTo>
                    <a:pt x="613" y="162"/>
                  </a:lnTo>
                  <a:lnTo>
                    <a:pt x="615" y="162"/>
                  </a:lnTo>
                  <a:lnTo>
                    <a:pt x="618" y="161"/>
                  </a:lnTo>
                  <a:lnTo>
                    <a:pt x="620" y="159"/>
                  </a:lnTo>
                  <a:lnTo>
                    <a:pt x="620" y="156"/>
                  </a:lnTo>
                  <a:lnTo>
                    <a:pt x="622" y="154"/>
                  </a:lnTo>
                  <a:lnTo>
                    <a:pt x="624" y="153"/>
                  </a:lnTo>
                  <a:lnTo>
                    <a:pt x="628" y="151"/>
                  </a:lnTo>
                  <a:lnTo>
                    <a:pt x="626" y="148"/>
                  </a:lnTo>
                  <a:lnTo>
                    <a:pt x="624" y="148"/>
                  </a:lnTo>
                  <a:lnTo>
                    <a:pt x="621" y="145"/>
                  </a:lnTo>
                  <a:lnTo>
                    <a:pt x="624" y="144"/>
                  </a:lnTo>
                  <a:lnTo>
                    <a:pt x="626" y="144"/>
                  </a:lnTo>
                  <a:lnTo>
                    <a:pt x="629" y="145"/>
                  </a:lnTo>
                  <a:lnTo>
                    <a:pt x="632" y="147"/>
                  </a:lnTo>
                  <a:lnTo>
                    <a:pt x="638" y="147"/>
                  </a:lnTo>
                  <a:lnTo>
                    <a:pt x="640" y="144"/>
                  </a:lnTo>
                  <a:lnTo>
                    <a:pt x="638" y="142"/>
                  </a:lnTo>
                  <a:lnTo>
                    <a:pt x="634" y="141"/>
                  </a:lnTo>
                  <a:lnTo>
                    <a:pt x="632" y="140"/>
                  </a:lnTo>
                  <a:lnTo>
                    <a:pt x="629" y="139"/>
                  </a:lnTo>
                  <a:lnTo>
                    <a:pt x="617" y="139"/>
                  </a:lnTo>
                  <a:lnTo>
                    <a:pt x="616" y="142"/>
                  </a:lnTo>
                  <a:lnTo>
                    <a:pt x="614" y="142"/>
                  </a:lnTo>
                  <a:lnTo>
                    <a:pt x="611" y="141"/>
                  </a:lnTo>
                  <a:lnTo>
                    <a:pt x="608" y="142"/>
                  </a:lnTo>
                  <a:lnTo>
                    <a:pt x="605" y="142"/>
                  </a:lnTo>
                  <a:lnTo>
                    <a:pt x="603" y="142"/>
                  </a:lnTo>
                  <a:lnTo>
                    <a:pt x="599" y="141"/>
                  </a:lnTo>
                  <a:lnTo>
                    <a:pt x="597" y="141"/>
                  </a:lnTo>
                  <a:lnTo>
                    <a:pt x="595" y="141"/>
                  </a:lnTo>
                  <a:lnTo>
                    <a:pt x="595" y="144"/>
                  </a:lnTo>
                  <a:lnTo>
                    <a:pt x="592" y="144"/>
                  </a:lnTo>
                  <a:lnTo>
                    <a:pt x="591" y="147"/>
                  </a:lnTo>
                  <a:lnTo>
                    <a:pt x="589" y="144"/>
                  </a:lnTo>
                  <a:lnTo>
                    <a:pt x="587" y="142"/>
                  </a:lnTo>
                  <a:lnTo>
                    <a:pt x="588" y="139"/>
                  </a:lnTo>
                  <a:lnTo>
                    <a:pt x="590" y="139"/>
                  </a:lnTo>
                  <a:lnTo>
                    <a:pt x="594" y="139"/>
                  </a:lnTo>
                  <a:lnTo>
                    <a:pt x="596" y="140"/>
                  </a:lnTo>
                  <a:lnTo>
                    <a:pt x="598" y="136"/>
                  </a:lnTo>
                  <a:lnTo>
                    <a:pt x="601" y="137"/>
                  </a:lnTo>
                  <a:lnTo>
                    <a:pt x="604" y="137"/>
                  </a:lnTo>
                  <a:lnTo>
                    <a:pt x="609" y="135"/>
                  </a:lnTo>
                  <a:lnTo>
                    <a:pt x="612" y="134"/>
                  </a:lnTo>
                  <a:lnTo>
                    <a:pt x="615" y="134"/>
                  </a:lnTo>
                  <a:lnTo>
                    <a:pt x="617" y="132"/>
                  </a:lnTo>
                  <a:lnTo>
                    <a:pt x="623" y="132"/>
                  </a:lnTo>
                  <a:lnTo>
                    <a:pt x="625" y="132"/>
                  </a:lnTo>
                  <a:lnTo>
                    <a:pt x="631" y="131"/>
                  </a:lnTo>
                  <a:lnTo>
                    <a:pt x="634" y="128"/>
                  </a:lnTo>
                  <a:lnTo>
                    <a:pt x="637" y="128"/>
                  </a:lnTo>
                  <a:lnTo>
                    <a:pt x="639" y="127"/>
                  </a:lnTo>
                  <a:lnTo>
                    <a:pt x="642" y="125"/>
                  </a:lnTo>
                  <a:lnTo>
                    <a:pt x="645" y="125"/>
                  </a:lnTo>
                  <a:lnTo>
                    <a:pt x="648" y="124"/>
                  </a:lnTo>
                  <a:lnTo>
                    <a:pt x="650" y="123"/>
                  </a:lnTo>
                  <a:lnTo>
                    <a:pt x="654" y="123"/>
                  </a:lnTo>
                  <a:lnTo>
                    <a:pt x="657" y="122"/>
                  </a:lnTo>
                  <a:lnTo>
                    <a:pt x="660" y="120"/>
                  </a:lnTo>
                  <a:lnTo>
                    <a:pt x="663" y="123"/>
                  </a:lnTo>
                  <a:lnTo>
                    <a:pt x="666" y="124"/>
                  </a:lnTo>
                  <a:lnTo>
                    <a:pt x="668" y="124"/>
                  </a:lnTo>
                  <a:lnTo>
                    <a:pt x="672" y="124"/>
                  </a:lnTo>
                  <a:lnTo>
                    <a:pt x="668" y="126"/>
                  </a:lnTo>
                  <a:lnTo>
                    <a:pt x="666" y="127"/>
                  </a:lnTo>
                  <a:lnTo>
                    <a:pt x="660" y="130"/>
                  </a:lnTo>
                  <a:lnTo>
                    <a:pt x="658" y="130"/>
                  </a:lnTo>
                  <a:lnTo>
                    <a:pt x="657" y="130"/>
                  </a:lnTo>
                  <a:lnTo>
                    <a:pt x="655" y="132"/>
                  </a:lnTo>
                  <a:lnTo>
                    <a:pt x="651" y="134"/>
                  </a:lnTo>
                  <a:lnTo>
                    <a:pt x="655" y="136"/>
                  </a:lnTo>
                  <a:lnTo>
                    <a:pt x="657" y="136"/>
                  </a:lnTo>
                  <a:lnTo>
                    <a:pt x="657" y="136"/>
                  </a:lnTo>
                  <a:lnTo>
                    <a:pt x="660" y="137"/>
                  </a:lnTo>
                  <a:lnTo>
                    <a:pt x="663" y="137"/>
                  </a:lnTo>
                  <a:lnTo>
                    <a:pt x="666" y="137"/>
                  </a:lnTo>
                  <a:lnTo>
                    <a:pt x="668" y="137"/>
                  </a:lnTo>
                  <a:lnTo>
                    <a:pt x="674" y="137"/>
                  </a:lnTo>
                  <a:lnTo>
                    <a:pt x="676" y="137"/>
                  </a:lnTo>
                  <a:lnTo>
                    <a:pt x="680" y="136"/>
                  </a:lnTo>
                  <a:lnTo>
                    <a:pt x="682" y="135"/>
                  </a:lnTo>
                  <a:lnTo>
                    <a:pt x="683" y="132"/>
                  </a:lnTo>
                  <a:lnTo>
                    <a:pt x="686" y="131"/>
                  </a:lnTo>
                  <a:lnTo>
                    <a:pt x="689" y="130"/>
                  </a:lnTo>
                  <a:lnTo>
                    <a:pt x="689" y="132"/>
                  </a:lnTo>
                  <a:lnTo>
                    <a:pt x="686" y="135"/>
                  </a:lnTo>
                  <a:lnTo>
                    <a:pt x="689" y="135"/>
                  </a:lnTo>
                  <a:lnTo>
                    <a:pt x="692" y="134"/>
                  </a:lnTo>
                  <a:lnTo>
                    <a:pt x="690" y="137"/>
                  </a:lnTo>
                  <a:lnTo>
                    <a:pt x="689" y="140"/>
                  </a:lnTo>
                  <a:lnTo>
                    <a:pt x="685" y="141"/>
                  </a:lnTo>
                  <a:lnTo>
                    <a:pt x="688" y="144"/>
                  </a:lnTo>
                  <a:close/>
                  <a:moveTo>
                    <a:pt x="805" y="218"/>
                  </a:moveTo>
                  <a:lnTo>
                    <a:pt x="803" y="217"/>
                  </a:lnTo>
                  <a:lnTo>
                    <a:pt x="800" y="217"/>
                  </a:lnTo>
                  <a:lnTo>
                    <a:pt x="797" y="216"/>
                  </a:lnTo>
                  <a:lnTo>
                    <a:pt x="793" y="214"/>
                  </a:lnTo>
                  <a:lnTo>
                    <a:pt x="787" y="214"/>
                  </a:lnTo>
                  <a:lnTo>
                    <a:pt x="785" y="216"/>
                  </a:lnTo>
                  <a:lnTo>
                    <a:pt x="782" y="217"/>
                  </a:lnTo>
                  <a:lnTo>
                    <a:pt x="777" y="218"/>
                  </a:lnTo>
                  <a:lnTo>
                    <a:pt x="774" y="220"/>
                  </a:lnTo>
                  <a:lnTo>
                    <a:pt x="773" y="224"/>
                  </a:lnTo>
                  <a:lnTo>
                    <a:pt x="778" y="219"/>
                  </a:lnTo>
                  <a:lnTo>
                    <a:pt x="780" y="219"/>
                  </a:lnTo>
                  <a:lnTo>
                    <a:pt x="784" y="218"/>
                  </a:lnTo>
                  <a:lnTo>
                    <a:pt x="786" y="218"/>
                  </a:lnTo>
                  <a:lnTo>
                    <a:pt x="790" y="216"/>
                  </a:lnTo>
                  <a:lnTo>
                    <a:pt x="794" y="216"/>
                  </a:lnTo>
                  <a:lnTo>
                    <a:pt x="797" y="217"/>
                  </a:lnTo>
                  <a:lnTo>
                    <a:pt x="792" y="217"/>
                  </a:lnTo>
                  <a:lnTo>
                    <a:pt x="788" y="218"/>
                  </a:lnTo>
                  <a:lnTo>
                    <a:pt x="794" y="218"/>
                  </a:lnTo>
                  <a:lnTo>
                    <a:pt x="797" y="219"/>
                  </a:lnTo>
                  <a:lnTo>
                    <a:pt x="794" y="220"/>
                  </a:lnTo>
                  <a:lnTo>
                    <a:pt x="788" y="220"/>
                  </a:lnTo>
                  <a:lnTo>
                    <a:pt x="786" y="221"/>
                  </a:lnTo>
                  <a:lnTo>
                    <a:pt x="788" y="221"/>
                  </a:lnTo>
                  <a:lnTo>
                    <a:pt x="786" y="222"/>
                  </a:lnTo>
                  <a:lnTo>
                    <a:pt x="790" y="221"/>
                  </a:lnTo>
                  <a:lnTo>
                    <a:pt x="792" y="222"/>
                  </a:lnTo>
                  <a:lnTo>
                    <a:pt x="794" y="221"/>
                  </a:lnTo>
                  <a:lnTo>
                    <a:pt x="794" y="221"/>
                  </a:lnTo>
                  <a:lnTo>
                    <a:pt x="790" y="225"/>
                  </a:lnTo>
                  <a:lnTo>
                    <a:pt x="786" y="225"/>
                  </a:lnTo>
                  <a:lnTo>
                    <a:pt x="782" y="224"/>
                  </a:lnTo>
                  <a:lnTo>
                    <a:pt x="776" y="228"/>
                  </a:lnTo>
                  <a:lnTo>
                    <a:pt x="773" y="229"/>
                  </a:lnTo>
                  <a:lnTo>
                    <a:pt x="773" y="231"/>
                  </a:lnTo>
                  <a:lnTo>
                    <a:pt x="765" y="238"/>
                  </a:lnTo>
                  <a:lnTo>
                    <a:pt x="762" y="241"/>
                  </a:lnTo>
                  <a:lnTo>
                    <a:pt x="760" y="243"/>
                  </a:lnTo>
                  <a:lnTo>
                    <a:pt x="757" y="244"/>
                  </a:lnTo>
                  <a:lnTo>
                    <a:pt x="753" y="245"/>
                  </a:lnTo>
                  <a:lnTo>
                    <a:pt x="753" y="244"/>
                  </a:lnTo>
                  <a:lnTo>
                    <a:pt x="750" y="244"/>
                  </a:lnTo>
                  <a:lnTo>
                    <a:pt x="745" y="246"/>
                  </a:lnTo>
                  <a:lnTo>
                    <a:pt x="744" y="247"/>
                  </a:lnTo>
                  <a:lnTo>
                    <a:pt x="743" y="248"/>
                  </a:lnTo>
                  <a:lnTo>
                    <a:pt x="744" y="251"/>
                  </a:lnTo>
                  <a:lnTo>
                    <a:pt x="742" y="253"/>
                  </a:lnTo>
                  <a:lnTo>
                    <a:pt x="740" y="254"/>
                  </a:lnTo>
                  <a:lnTo>
                    <a:pt x="736" y="253"/>
                  </a:lnTo>
                  <a:lnTo>
                    <a:pt x="731" y="255"/>
                  </a:lnTo>
                  <a:lnTo>
                    <a:pt x="728" y="255"/>
                  </a:lnTo>
                  <a:lnTo>
                    <a:pt x="720" y="256"/>
                  </a:lnTo>
                  <a:lnTo>
                    <a:pt x="715" y="256"/>
                  </a:lnTo>
                  <a:lnTo>
                    <a:pt x="712" y="256"/>
                  </a:lnTo>
                  <a:lnTo>
                    <a:pt x="707" y="254"/>
                  </a:lnTo>
                  <a:lnTo>
                    <a:pt x="705" y="253"/>
                  </a:lnTo>
                  <a:lnTo>
                    <a:pt x="697" y="252"/>
                  </a:lnTo>
                  <a:lnTo>
                    <a:pt x="694" y="251"/>
                  </a:lnTo>
                  <a:lnTo>
                    <a:pt x="692" y="248"/>
                  </a:lnTo>
                  <a:lnTo>
                    <a:pt x="689" y="247"/>
                  </a:lnTo>
                  <a:lnTo>
                    <a:pt x="692" y="247"/>
                  </a:lnTo>
                  <a:lnTo>
                    <a:pt x="695" y="250"/>
                  </a:lnTo>
                  <a:lnTo>
                    <a:pt x="698" y="250"/>
                  </a:lnTo>
                  <a:lnTo>
                    <a:pt x="701" y="248"/>
                  </a:lnTo>
                  <a:lnTo>
                    <a:pt x="703" y="246"/>
                  </a:lnTo>
                  <a:lnTo>
                    <a:pt x="706" y="247"/>
                  </a:lnTo>
                  <a:lnTo>
                    <a:pt x="709" y="247"/>
                  </a:lnTo>
                  <a:lnTo>
                    <a:pt x="711" y="248"/>
                  </a:lnTo>
                  <a:lnTo>
                    <a:pt x="715" y="247"/>
                  </a:lnTo>
                  <a:lnTo>
                    <a:pt x="714" y="244"/>
                  </a:lnTo>
                  <a:lnTo>
                    <a:pt x="716" y="243"/>
                  </a:lnTo>
                  <a:lnTo>
                    <a:pt x="717" y="241"/>
                  </a:lnTo>
                  <a:lnTo>
                    <a:pt x="719" y="237"/>
                  </a:lnTo>
                  <a:lnTo>
                    <a:pt x="722" y="237"/>
                  </a:lnTo>
                  <a:lnTo>
                    <a:pt x="725" y="238"/>
                  </a:lnTo>
                  <a:lnTo>
                    <a:pt x="727" y="237"/>
                  </a:lnTo>
                  <a:lnTo>
                    <a:pt x="731" y="235"/>
                  </a:lnTo>
                  <a:lnTo>
                    <a:pt x="728" y="231"/>
                  </a:lnTo>
                  <a:lnTo>
                    <a:pt x="726" y="230"/>
                  </a:lnTo>
                  <a:lnTo>
                    <a:pt x="724" y="228"/>
                  </a:lnTo>
                  <a:lnTo>
                    <a:pt x="722" y="227"/>
                  </a:lnTo>
                  <a:lnTo>
                    <a:pt x="722" y="225"/>
                  </a:lnTo>
                  <a:lnTo>
                    <a:pt x="722" y="222"/>
                  </a:lnTo>
                  <a:lnTo>
                    <a:pt x="718" y="222"/>
                  </a:lnTo>
                  <a:lnTo>
                    <a:pt x="712" y="219"/>
                  </a:lnTo>
                  <a:lnTo>
                    <a:pt x="712" y="216"/>
                  </a:lnTo>
                  <a:lnTo>
                    <a:pt x="714" y="216"/>
                  </a:lnTo>
                  <a:lnTo>
                    <a:pt x="716" y="218"/>
                  </a:lnTo>
                  <a:lnTo>
                    <a:pt x="722" y="219"/>
                  </a:lnTo>
                  <a:lnTo>
                    <a:pt x="724" y="221"/>
                  </a:lnTo>
                  <a:lnTo>
                    <a:pt x="727" y="222"/>
                  </a:lnTo>
                  <a:lnTo>
                    <a:pt x="729" y="225"/>
                  </a:lnTo>
                  <a:lnTo>
                    <a:pt x="733" y="225"/>
                  </a:lnTo>
                  <a:lnTo>
                    <a:pt x="735" y="224"/>
                  </a:lnTo>
                  <a:lnTo>
                    <a:pt x="736" y="224"/>
                  </a:lnTo>
                  <a:lnTo>
                    <a:pt x="737" y="227"/>
                  </a:lnTo>
                  <a:lnTo>
                    <a:pt x="741" y="228"/>
                  </a:lnTo>
                  <a:lnTo>
                    <a:pt x="743" y="230"/>
                  </a:lnTo>
                  <a:lnTo>
                    <a:pt x="745" y="231"/>
                  </a:lnTo>
                  <a:lnTo>
                    <a:pt x="749" y="233"/>
                  </a:lnTo>
                  <a:lnTo>
                    <a:pt x="751" y="231"/>
                  </a:lnTo>
                  <a:lnTo>
                    <a:pt x="752" y="231"/>
                  </a:lnTo>
                  <a:lnTo>
                    <a:pt x="760" y="231"/>
                  </a:lnTo>
                  <a:lnTo>
                    <a:pt x="762" y="229"/>
                  </a:lnTo>
                  <a:lnTo>
                    <a:pt x="768" y="226"/>
                  </a:lnTo>
                  <a:lnTo>
                    <a:pt x="770" y="225"/>
                  </a:lnTo>
                  <a:lnTo>
                    <a:pt x="776" y="217"/>
                  </a:lnTo>
                  <a:lnTo>
                    <a:pt x="778" y="214"/>
                  </a:lnTo>
                  <a:lnTo>
                    <a:pt x="784" y="212"/>
                  </a:lnTo>
                  <a:lnTo>
                    <a:pt x="787" y="212"/>
                  </a:lnTo>
                  <a:lnTo>
                    <a:pt x="794" y="212"/>
                  </a:lnTo>
                  <a:lnTo>
                    <a:pt x="800" y="213"/>
                  </a:lnTo>
                  <a:lnTo>
                    <a:pt x="808" y="214"/>
                  </a:lnTo>
                  <a:lnTo>
                    <a:pt x="808" y="218"/>
                  </a:lnTo>
                  <a:lnTo>
                    <a:pt x="805" y="218"/>
                  </a:lnTo>
                  <a:close/>
                  <a:moveTo>
                    <a:pt x="981" y="448"/>
                  </a:moveTo>
                  <a:lnTo>
                    <a:pt x="981" y="451"/>
                  </a:lnTo>
                  <a:lnTo>
                    <a:pt x="982" y="453"/>
                  </a:lnTo>
                  <a:lnTo>
                    <a:pt x="981" y="453"/>
                  </a:lnTo>
                  <a:lnTo>
                    <a:pt x="979" y="451"/>
                  </a:lnTo>
                  <a:lnTo>
                    <a:pt x="978" y="455"/>
                  </a:lnTo>
                  <a:lnTo>
                    <a:pt x="978" y="457"/>
                  </a:lnTo>
                  <a:lnTo>
                    <a:pt x="975" y="458"/>
                  </a:lnTo>
                  <a:lnTo>
                    <a:pt x="973" y="456"/>
                  </a:lnTo>
                  <a:lnTo>
                    <a:pt x="973" y="453"/>
                  </a:lnTo>
                  <a:lnTo>
                    <a:pt x="973" y="451"/>
                  </a:lnTo>
                  <a:lnTo>
                    <a:pt x="973" y="448"/>
                  </a:lnTo>
                  <a:lnTo>
                    <a:pt x="973" y="445"/>
                  </a:lnTo>
                  <a:lnTo>
                    <a:pt x="975" y="442"/>
                  </a:lnTo>
                  <a:lnTo>
                    <a:pt x="976" y="440"/>
                  </a:lnTo>
                  <a:lnTo>
                    <a:pt x="973" y="441"/>
                  </a:lnTo>
                  <a:lnTo>
                    <a:pt x="975" y="439"/>
                  </a:lnTo>
                  <a:lnTo>
                    <a:pt x="976" y="435"/>
                  </a:lnTo>
                  <a:lnTo>
                    <a:pt x="973" y="434"/>
                  </a:lnTo>
                  <a:lnTo>
                    <a:pt x="971" y="436"/>
                  </a:lnTo>
                  <a:lnTo>
                    <a:pt x="968" y="439"/>
                  </a:lnTo>
                  <a:lnTo>
                    <a:pt x="968" y="436"/>
                  </a:lnTo>
                  <a:lnTo>
                    <a:pt x="968" y="433"/>
                  </a:lnTo>
                  <a:lnTo>
                    <a:pt x="968" y="431"/>
                  </a:lnTo>
                  <a:lnTo>
                    <a:pt x="966" y="427"/>
                  </a:lnTo>
                  <a:lnTo>
                    <a:pt x="964" y="429"/>
                  </a:lnTo>
                  <a:lnTo>
                    <a:pt x="965" y="426"/>
                  </a:lnTo>
                  <a:lnTo>
                    <a:pt x="962" y="427"/>
                  </a:lnTo>
                  <a:lnTo>
                    <a:pt x="961" y="431"/>
                  </a:lnTo>
                  <a:lnTo>
                    <a:pt x="958" y="430"/>
                  </a:lnTo>
                  <a:lnTo>
                    <a:pt x="958" y="429"/>
                  </a:lnTo>
                  <a:lnTo>
                    <a:pt x="957" y="425"/>
                  </a:lnTo>
                  <a:lnTo>
                    <a:pt x="955" y="423"/>
                  </a:lnTo>
                  <a:lnTo>
                    <a:pt x="953" y="421"/>
                  </a:lnTo>
                  <a:lnTo>
                    <a:pt x="950" y="418"/>
                  </a:lnTo>
                  <a:lnTo>
                    <a:pt x="948" y="416"/>
                  </a:lnTo>
                  <a:lnTo>
                    <a:pt x="947" y="413"/>
                  </a:lnTo>
                  <a:lnTo>
                    <a:pt x="949" y="410"/>
                  </a:lnTo>
                  <a:lnTo>
                    <a:pt x="951" y="409"/>
                  </a:lnTo>
                  <a:lnTo>
                    <a:pt x="950" y="409"/>
                  </a:lnTo>
                  <a:lnTo>
                    <a:pt x="947" y="409"/>
                  </a:lnTo>
                  <a:lnTo>
                    <a:pt x="945" y="409"/>
                  </a:lnTo>
                  <a:lnTo>
                    <a:pt x="941" y="407"/>
                  </a:lnTo>
                  <a:lnTo>
                    <a:pt x="942" y="405"/>
                  </a:lnTo>
                  <a:lnTo>
                    <a:pt x="944" y="401"/>
                  </a:lnTo>
                  <a:lnTo>
                    <a:pt x="945" y="399"/>
                  </a:lnTo>
                  <a:lnTo>
                    <a:pt x="945" y="397"/>
                  </a:lnTo>
                  <a:lnTo>
                    <a:pt x="946" y="393"/>
                  </a:lnTo>
                  <a:lnTo>
                    <a:pt x="947" y="393"/>
                  </a:lnTo>
                  <a:lnTo>
                    <a:pt x="950" y="395"/>
                  </a:lnTo>
                  <a:lnTo>
                    <a:pt x="953" y="393"/>
                  </a:lnTo>
                  <a:lnTo>
                    <a:pt x="955" y="395"/>
                  </a:lnTo>
                  <a:lnTo>
                    <a:pt x="958" y="396"/>
                  </a:lnTo>
                  <a:lnTo>
                    <a:pt x="959" y="396"/>
                  </a:lnTo>
                  <a:lnTo>
                    <a:pt x="957" y="395"/>
                  </a:lnTo>
                  <a:lnTo>
                    <a:pt x="955" y="392"/>
                  </a:lnTo>
                  <a:lnTo>
                    <a:pt x="956" y="389"/>
                  </a:lnTo>
                  <a:lnTo>
                    <a:pt x="957" y="387"/>
                  </a:lnTo>
                  <a:lnTo>
                    <a:pt x="958" y="383"/>
                  </a:lnTo>
                  <a:lnTo>
                    <a:pt x="959" y="384"/>
                  </a:lnTo>
                  <a:lnTo>
                    <a:pt x="959" y="387"/>
                  </a:lnTo>
                  <a:lnTo>
                    <a:pt x="956" y="389"/>
                  </a:lnTo>
                  <a:lnTo>
                    <a:pt x="957" y="392"/>
                  </a:lnTo>
                  <a:lnTo>
                    <a:pt x="959" y="391"/>
                  </a:lnTo>
                  <a:lnTo>
                    <a:pt x="963" y="390"/>
                  </a:lnTo>
                  <a:lnTo>
                    <a:pt x="962" y="391"/>
                  </a:lnTo>
                  <a:lnTo>
                    <a:pt x="959" y="392"/>
                  </a:lnTo>
                  <a:lnTo>
                    <a:pt x="959" y="393"/>
                  </a:lnTo>
                  <a:lnTo>
                    <a:pt x="961" y="396"/>
                  </a:lnTo>
                  <a:lnTo>
                    <a:pt x="961" y="397"/>
                  </a:lnTo>
                  <a:lnTo>
                    <a:pt x="962" y="399"/>
                  </a:lnTo>
                  <a:lnTo>
                    <a:pt x="963" y="401"/>
                  </a:lnTo>
                  <a:lnTo>
                    <a:pt x="964" y="405"/>
                  </a:lnTo>
                  <a:lnTo>
                    <a:pt x="966" y="407"/>
                  </a:lnTo>
                  <a:lnTo>
                    <a:pt x="968" y="410"/>
                  </a:lnTo>
                  <a:lnTo>
                    <a:pt x="966" y="410"/>
                  </a:lnTo>
                  <a:lnTo>
                    <a:pt x="967" y="414"/>
                  </a:lnTo>
                  <a:lnTo>
                    <a:pt x="970" y="416"/>
                  </a:lnTo>
                  <a:lnTo>
                    <a:pt x="971" y="419"/>
                  </a:lnTo>
                  <a:lnTo>
                    <a:pt x="972" y="422"/>
                  </a:lnTo>
                  <a:lnTo>
                    <a:pt x="972" y="424"/>
                  </a:lnTo>
                  <a:lnTo>
                    <a:pt x="973" y="427"/>
                  </a:lnTo>
                  <a:lnTo>
                    <a:pt x="974" y="430"/>
                  </a:lnTo>
                  <a:lnTo>
                    <a:pt x="976" y="432"/>
                  </a:lnTo>
                  <a:lnTo>
                    <a:pt x="976" y="434"/>
                  </a:lnTo>
                  <a:lnTo>
                    <a:pt x="979" y="438"/>
                  </a:lnTo>
                  <a:lnTo>
                    <a:pt x="980" y="440"/>
                  </a:lnTo>
                  <a:lnTo>
                    <a:pt x="982" y="442"/>
                  </a:lnTo>
                  <a:lnTo>
                    <a:pt x="981" y="445"/>
                  </a:lnTo>
                  <a:lnTo>
                    <a:pt x="981" y="448"/>
                  </a:lnTo>
                  <a:close/>
                  <a:moveTo>
                    <a:pt x="1152" y="575"/>
                  </a:moveTo>
                  <a:lnTo>
                    <a:pt x="1152" y="573"/>
                  </a:lnTo>
                  <a:lnTo>
                    <a:pt x="1151" y="571"/>
                  </a:lnTo>
                  <a:lnTo>
                    <a:pt x="1153" y="569"/>
                  </a:lnTo>
                  <a:lnTo>
                    <a:pt x="1157" y="567"/>
                  </a:lnTo>
                  <a:lnTo>
                    <a:pt x="1158" y="564"/>
                  </a:lnTo>
                  <a:lnTo>
                    <a:pt x="1160" y="561"/>
                  </a:lnTo>
                  <a:lnTo>
                    <a:pt x="1160" y="560"/>
                  </a:lnTo>
                  <a:lnTo>
                    <a:pt x="1160" y="556"/>
                  </a:lnTo>
                  <a:lnTo>
                    <a:pt x="1160" y="554"/>
                  </a:lnTo>
                  <a:lnTo>
                    <a:pt x="1158" y="552"/>
                  </a:lnTo>
                  <a:lnTo>
                    <a:pt x="1160" y="551"/>
                  </a:lnTo>
                  <a:lnTo>
                    <a:pt x="1159" y="549"/>
                  </a:lnTo>
                  <a:lnTo>
                    <a:pt x="1157" y="545"/>
                  </a:lnTo>
                  <a:lnTo>
                    <a:pt x="1154" y="544"/>
                  </a:lnTo>
                  <a:lnTo>
                    <a:pt x="1151" y="543"/>
                  </a:lnTo>
                  <a:lnTo>
                    <a:pt x="1149" y="542"/>
                  </a:lnTo>
                  <a:lnTo>
                    <a:pt x="1146" y="541"/>
                  </a:lnTo>
                  <a:lnTo>
                    <a:pt x="1145" y="541"/>
                  </a:lnTo>
                  <a:lnTo>
                    <a:pt x="1142" y="539"/>
                  </a:lnTo>
                  <a:lnTo>
                    <a:pt x="1140" y="538"/>
                  </a:lnTo>
                  <a:lnTo>
                    <a:pt x="1137" y="541"/>
                  </a:lnTo>
                  <a:lnTo>
                    <a:pt x="1135" y="542"/>
                  </a:lnTo>
                  <a:lnTo>
                    <a:pt x="1137" y="544"/>
                  </a:lnTo>
                  <a:lnTo>
                    <a:pt x="1137" y="545"/>
                  </a:lnTo>
                  <a:lnTo>
                    <a:pt x="1135" y="545"/>
                  </a:lnTo>
                  <a:lnTo>
                    <a:pt x="1133" y="546"/>
                  </a:lnTo>
                  <a:lnTo>
                    <a:pt x="1132" y="549"/>
                  </a:lnTo>
                  <a:lnTo>
                    <a:pt x="1132" y="552"/>
                  </a:lnTo>
                  <a:lnTo>
                    <a:pt x="1129" y="554"/>
                  </a:lnTo>
                  <a:lnTo>
                    <a:pt x="1129" y="552"/>
                  </a:lnTo>
                  <a:lnTo>
                    <a:pt x="1128" y="554"/>
                  </a:lnTo>
                  <a:lnTo>
                    <a:pt x="1128" y="552"/>
                  </a:lnTo>
                  <a:lnTo>
                    <a:pt x="1128" y="549"/>
                  </a:lnTo>
                  <a:lnTo>
                    <a:pt x="1126" y="552"/>
                  </a:lnTo>
                  <a:lnTo>
                    <a:pt x="1125" y="552"/>
                  </a:lnTo>
                  <a:lnTo>
                    <a:pt x="1121" y="554"/>
                  </a:lnTo>
                  <a:lnTo>
                    <a:pt x="1119" y="556"/>
                  </a:lnTo>
                  <a:lnTo>
                    <a:pt x="1120" y="559"/>
                  </a:lnTo>
                  <a:lnTo>
                    <a:pt x="1119" y="562"/>
                  </a:lnTo>
                  <a:lnTo>
                    <a:pt x="1118" y="564"/>
                  </a:lnTo>
                  <a:lnTo>
                    <a:pt x="1116" y="567"/>
                  </a:lnTo>
                  <a:lnTo>
                    <a:pt x="1117" y="570"/>
                  </a:lnTo>
                  <a:lnTo>
                    <a:pt x="1116" y="572"/>
                  </a:lnTo>
                  <a:lnTo>
                    <a:pt x="1116" y="576"/>
                  </a:lnTo>
                  <a:lnTo>
                    <a:pt x="1117" y="578"/>
                  </a:lnTo>
                  <a:lnTo>
                    <a:pt x="1119" y="580"/>
                  </a:lnTo>
                  <a:lnTo>
                    <a:pt x="1119" y="581"/>
                  </a:lnTo>
                  <a:lnTo>
                    <a:pt x="1119" y="584"/>
                  </a:lnTo>
                  <a:lnTo>
                    <a:pt x="1120" y="585"/>
                  </a:lnTo>
                  <a:lnTo>
                    <a:pt x="1120" y="588"/>
                  </a:lnTo>
                  <a:lnTo>
                    <a:pt x="1120" y="590"/>
                  </a:lnTo>
                  <a:lnTo>
                    <a:pt x="1119" y="593"/>
                  </a:lnTo>
                  <a:lnTo>
                    <a:pt x="1118" y="596"/>
                  </a:lnTo>
                  <a:lnTo>
                    <a:pt x="1117" y="598"/>
                  </a:lnTo>
                  <a:lnTo>
                    <a:pt x="1116" y="602"/>
                  </a:lnTo>
                  <a:lnTo>
                    <a:pt x="1113" y="604"/>
                  </a:lnTo>
                  <a:lnTo>
                    <a:pt x="1111" y="605"/>
                  </a:lnTo>
                  <a:lnTo>
                    <a:pt x="1109" y="606"/>
                  </a:lnTo>
                  <a:lnTo>
                    <a:pt x="1107" y="607"/>
                  </a:lnTo>
                  <a:lnTo>
                    <a:pt x="1103" y="607"/>
                  </a:lnTo>
                  <a:lnTo>
                    <a:pt x="1102" y="606"/>
                  </a:lnTo>
                  <a:lnTo>
                    <a:pt x="1102" y="606"/>
                  </a:lnTo>
                  <a:lnTo>
                    <a:pt x="1101" y="603"/>
                  </a:lnTo>
                  <a:lnTo>
                    <a:pt x="1100" y="602"/>
                  </a:lnTo>
                  <a:lnTo>
                    <a:pt x="1099" y="598"/>
                  </a:lnTo>
                  <a:lnTo>
                    <a:pt x="1098" y="596"/>
                  </a:lnTo>
                  <a:lnTo>
                    <a:pt x="1099" y="594"/>
                  </a:lnTo>
                  <a:lnTo>
                    <a:pt x="1099" y="592"/>
                  </a:lnTo>
                  <a:lnTo>
                    <a:pt x="1099" y="589"/>
                  </a:lnTo>
                  <a:lnTo>
                    <a:pt x="1098" y="586"/>
                  </a:lnTo>
                  <a:lnTo>
                    <a:pt x="1096" y="581"/>
                  </a:lnTo>
                  <a:lnTo>
                    <a:pt x="1098" y="578"/>
                  </a:lnTo>
                  <a:lnTo>
                    <a:pt x="1099" y="576"/>
                  </a:lnTo>
                  <a:lnTo>
                    <a:pt x="1100" y="572"/>
                  </a:lnTo>
                  <a:lnTo>
                    <a:pt x="1099" y="570"/>
                  </a:lnTo>
                  <a:lnTo>
                    <a:pt x="1100" y="567"/>
                  </a:lnTo>
                  <a:lnTo>
                    <a:pt x="1102" y="564"/>
                  </a:lnTo>
                  <a:lnTo>
                    <a:pt x="1102" y="562"/>
                  </a:lnTo>
                  <a:lnTo>
                    <a:pt x="1103" y="559"/>
                  </a:lnTo>
                  <a:lnTo>
                    <a:pt x="1104" y="556"/>
                  </a:lnTo>
                  <a:lnTo>
                    <a:pt x="1103" y="554"/>
                  </a:lnTo>
                  <a:lnTo>
                    <a:pt x="1100" y="555"/>
                  </a:lnTo>
                  <a:lnTo>
                    <a:pt x="1098" y="558"/>
                  </a:lnTo>
                  <a:lnTo>
                    <a:pt x="1095" y="558"/>
                  </a:lnTo>
                  <a:lnTo>
                    <a:pt x="1096" y="555"/>
                  </a:lnTo>
                  <a:lnTo>
                    <a:pt x="1098" y="552"/>
                  </a:lnTo>
                  <a:lnTo>
                    <a:pt x="1101" y="552"/>
                  </a:lnTo>
                  <a:lnTo>
                    <a:pt x="1101" y="550"/>
                  </a:lnTo>
                  <a:lnTo>
                    <a:pt x="1102" y="547"/>
                  </a:lnTo>
                  <a:lnTo>
                    <a:pt x="1104" y="545"/>
                  </a:lnTo>
                  <a:lnTo>
                    <a:pt x="1106" y="542"/>
                  </a:lnTo>
                  <a:lnTo>
                    <a:pt x="1108" y="539"/>
                  </a:lnTo>
                  <a:lnTo>
                    <a:pt x="1110" y="536"/>
                  </a:lnTo>
                  <a:lnTo>
                    <a:pt x="1110" y="539"/>
                  </a:lnTo>
                  <a:lnTo>
                    <a:pt x="1112" y="537"/>
                  </a:lnTo>
                  <a:lnTo>
                    <a:pt x="1116" y="536"/>
                  </a:lnTo>
                  <a:lnTo>
                    <a:pt x="1116" y="539"/>
                  </a:lnTo>
                  <a:lnTo>
                    <a:pt x="1118" y="537"/>
                  </a:lnTo>
                  <a:lnTo>
                    <a:pt x="1120" y="535"/>
                  </a:lnTo>
                  <a:lnTo>
                    <a:pt x="1123" y="535"/>
                  </a:lnTo>
                  <a:lnTo>
                    <a:pt x="1126" y="535"/>
                  </a:lnTo>
                  <a:lnTo>
                    <a:pt x="1128" y="534"/>
                  </a:lnTo>
                  <a:lnTo>
                    <a:pt x="1132" y="533"/>
                  </a:lnTo>
                  <a:lnTo>
                    <a:pt x="1134" y="533"/>
                  </a:lnTo>
                  <a:lnTo>
                    <a:pt x="1137" y="534"/>
                  </a:lnTo>
                  <a:lnTo>
                    <a:pt x="1138" y="536"/>
                  </a:lnTo>
                  <a:lnTo>
                    <a:pt x="1141" y="535"/>
                  </a:lnTo>
                  <a:lnTo>
                    <a:pt x="1144" y="535"/>
                  </a:lnTo>
                  <a:lnTo>
                    <a:pt x="1146" y="535"/>
                  </a:lnTo>
                  <a:lnTo>
                    <a:pt x="1149" y="535"/>
                  </a:lnTo>
                  <a:lnTo>
                    <a:pt x="1152" y="535"/>
                  </a:lnTo>
                  <a:lnTo>
                    <a:pt x="1150" y="532"/>
                  </a:lnTo>
                  <a:lnTo>
                    <a:pt x="1147" y="532"/>
                  </a:lnTo>
                  <a:lnTo>
                    <a:pt x="1147" y="528"/>
                  </a:lnTo>
                  <a:lnTo>
                    <a:pt x="1145" y="526"/>
                  </a:lnTo>
                  <a:lnTo>
                    <a:pt x="1145" y="526"/>
                  </a:lnTo>
                  <a:lnTo>
                    <a:pt x="1145" y="526"/>
                  </a:lnTo>
                  <a:lnTo>
                    <a:pt x="1140" y="527"/>
                  </a:lnTo>
                  <a:lnTo>
                    <a:pt x="1137" y="526"/>
                  </a:lnTo>
                  <a:lnTo>
                    <a:pt x="1136" y="525"/>
                  </a:lnTo>
                  <a:lnTo>
                    <a:pt x="1137" y="521"/>
                  </a:lnTo>
                  <a:lnTo>
                    <a:pt x="1137" y="521"/>
                  </a:lnTo>
                  <a:lnTo>
                    <a:pt x="1134" y="521"/>
                  </a:lnTo>
                  <a:lnTo>
                    <a:pt x="1130" y="522"/>
                  </a:lnTo>
                  <a:lnTo>
                    <a:pt x="1128" y="522"/>
                  </a:lnTo>
                  <a:lnTo>
                    <a:pt x="1126" y="522"/>
                  </a:lnTo>
                  <a:lnTo>
                    <a:pt x="1120" y="522"/>
                  </a:lnTo>
                  <a:lnTo>
                    <a:pt x="1118" y="525"/>
                  </a:lnTo>
                  <a:lnTo>
                    <a:pt x="1115" y="527"/>
                  </a:lnTo>
                  <a:lnTo>
                    <a:pt x="1112" y="526"/>
                  </a:lnTo>
                  <a:lnTo>
                    <a:pt x="1109" y="525"/>
                  </a:lnTo>
                  <a:lnTo>
                    <a:pt x="1107" y="526"/>
                  </a:lnTo>
                  <a:lnTo>
                    <a:pt x="1104" y="526"/>
                  </a:lnTo>
                  <a:lnTo>
                    <a:pt x="1102" y="522"/>
                  </a:lnTo>
                  <a:lnTo>
                    <a:pt x="1100" y="520"/>
                  </a:lnTo>
                  <a:lnTo>
                    <a:pt x="1098" y="519"/>
                  </a:lnTo>
                  <a:lnTo>
                    <a:pt x="1094" y="519"/>
                  </a:lnTo>
                  <a:lnTo>
                    <a:pt x="1092" y="519"/>
                  </a:lnTo>
                  <a:lnTo>
                    <a:pt x="1090" y="519"/>
                  </a:lnTo>
                  <a:lnTo>
                    <a:pt x="1089" y="516"/>
                  </a:lnTo>
                  <a:lnTo>
                    <a:pt x="1087" y="513"/>
                  </a:lnTo>
                  <a:lnTo>
                    <a:pt x="1084" y="515"/>
                  </a:lnTo>
                  <a:lnTo>
                    <a:pt x="1082" y="517"/>
                  </a:lnTo>
                  <a:lnTo>
                    <a:pt x="1079" y="518"/>
                  </a:lnTo>
                  <a:lnTo>
                    <a:pt x="1076" y="520"/>
                  </a:lnTo>
                  <a:lnTo>
                    <a:pt x="1074" y="520"/>
                  </a:lnTo>
                  <a:lnTo>
                    <a:pt x="1070" y="520"/>
                  </a:lnTo>
                  <a:lnTo>
                    <a:pt x="1068" y="522"/>
                  </a:lnTo>
                  <a:lnTo>
                    <a:pt x="1068" y="522"/>
                  </a:lnTo>
                  <a:lnTo>
                    <a:pt x="1065" y="524"/>
                  </a:lnTo>
                  <a:lnTo>
                    <a:pt x="1063" y="525"/>
                  </a:lnTo>
                  <a:lnTo>
                    <a:pt x="1060" y="524"/>
                  </a:lnTo>
                  <a:lnTo>
                    <a:pt x="1058" y="522"/>
                  </a:lnTo>
                  <a:lnTo>
                    <a:pt x="1056" y="524"/>
                  </a:lnTo>
                  <a:lnTo>
                    <a:pt x="1057" y="521"/>
                  </a:lnTo>
                  <a:lnTo>
                    <a:pt x="1056" y="518"/>
                  </a:lnTo>
                  <a:lnTo>
                    <a:pt x="1052" y="519"/>
                  </a:lnTo>
                  <a:lnTo>
                    <a:pt x="1050" y="520"/>
                  </a:lnTo>
                  <a:lnTo>
                    <a:pt x="1048" y="521"/>
                  </a:lnTo>
                  <a:lnTo>
                    <a:pt x="1042" y="522"/>
                  </a:lnTo>
                  <a:lnTo>
                    <a:pt x="1039" y="521"/>
                  </a:lnTo>
                  <a:lnTo>
                    <a:pt x="1041" y="519"/>
                  </a:lnTo>
                  <a:lnTo>
                    <a:pt x="1044" y="518"/>
                  </a:lnTo>
                  <a:lnTo>
                    <a:pt x="1047" y="516"/>
                  </a:lnTo>
                  <a:lnTo>
                    <a:pt x="1050" y="513"/>
                  </a:lnTo>
                  <a:lnTo>
                    <a:pt x="1052" y="511"/>
                  </a:lnTo>
                  <a:lnTo>
                    <a:pt x="1055" y="509"/>
                  </a:lnTo>
                  <a:lnTo>
                    <a:pt x="1057" y="507"/>
                  </a:lnTo>
                  <a:lnTo>
                    <a:pt x="1060" y="506"/>
                  </a:lnTo>
                  <a:lnTo>
                    <a:pt x="1063" y="504"/>
                  </a:lnTo>
                  <a:lnTo>
                    <a:pt x="1068" y="503"/>
                  </a:lnTo>
                  <a:lnTo>
                    <a:pt x="1068" y="502"/>
                  </a:lnTo>
                  <a:lnTo>
                    <a:pt x="1072" y="501"/>
                  </a:lnTo>
                  <a:lnTo>
                    <a:pt x="1074" y="500"/>
                  </a:lnTo>
                  <a:lnTo>
                    <a:pt x="1076" y="498"/>
                  </a:lnTo>
                  <a:lnTo>
                    <a:pt x="1078" y="495"/>
                  </a:lnTo>
                  <a:lnTo>
                    <a:pt x="1078" y="493"/>
                  </a:lnTo>
                  <a:lnTo>
                    <a:pt x="1082" y="491"/>
                  </a:lnTo>
                  <a:lnTo>
                    <a:pt x="1084" y="492"/>
                  </a:lnTo>
                  <a:lnTo>
                    <a:pt x="1084" y="494"/>
                  </a:lnTo>
                  <a:lnTo>
                    <a:pt x="1086" y="492"/>
                  </a:lnTo>
                  <a:lnTo>
                    <a:pt x="1089" y="489"/>
                  </a:lnTo>
                  <a:lnTo>
                    <a:pt x="1089" y="486"/>
                  </a:lnTo>
                  <a:lnTo>
                    <a:pt x="1091" y="486"/>
                  </a:lnTo>
                  <a:lnTo>
                    <a:pt x="1090" y="489"/>
                  </a:lnTo>
                  <a:lnTo>
                    <a:pt x="1089" y="491"/>
                  </a:lnTo>
                  <a:lnTo>
                    <a:pt x="1091" y="489"/>
                  </a:lnTo>
                  <a:lnTo>
                    <a:pt x="1094" y="487"/>
                  </a:lnTo>
                  <a:lnTo>
                    <a:pt x="1093" y="485"/>
                  </a:lnTo>
                  <a:lnTo>
                    <a:pt x="1092" y="483"/>
                  </a:lnTo>
                  <a:lnTo>
                    <a:pt x="1093" y="483"/>
                  </a:lnTo>
                  <a:lnTo>
                    <a:pt x="1096" y="483"/>
                  </a:lnTo>
                  <a:lnTo>
                    <a:pt x="1099" y="484"/>
                  </a:lnTo>
                  <a:lnTo>
                    <a:pt x="1102" y="485"/>
                  </a:lnTo>
                  <a:lnTo>
                    <a:pt x="1104" y="486"/>
                  </a:lnTo>
                  <a:lnTo>
                    <a:pt x="1107" y="486"/>
                  </a:lnTo>
                  <a:lnTo>
                    <a:pt x="1110" y="485"/>
                  </a:lnTo>
                  <a:lnTo>
                    <a:pt x="1112" y="486"/>
                  </a:lnTo>
                  <a:lnTo>
                    <a:pt x="1116" y="487"/>
                  </a:lnTo>
                  <a:lnTo>
                    <a:pt x="1118" y="487"/>
                  </a:lnTo>
                  <a:lnTo>
                    <a:pt x="1119" y="491"/>
                  </a:lnTo>
                  <a:lnTo>
                    <a:pt x="1120" y="493"/>
                  </a:lnTo>
                  <a:lnTo>
                    <a:pt x="1121" y="495"/>
                  </a:lnTo>
                  <a:lnTo>
                    <a:pt x="1124" y="499"/>
                  </a:lnTo>
                  <a:lnTo>
                    <a:pt x="1126" y="501"/>
                  </a:lnTo>
                  <a:lnTo>
                    <a:pt x="1132" y="501"/>
                  </a:lnTo>
                  <a:lnTo>
                    <a:pt x="1134" y="501"/>
                  </a:lnTo>
                  <a:lnTo>
                    <a:pt x="1137" y="501"/>
                  </a:lnTo>
                  <a:lnTo>
                    <a:pt x="1137" y="503"/>
                  </a:lnTo>
                  <a:lnTo>
                    <a:pt x="1137" y="506"/>
                  </a:lnTo>
                  <a:lnTo>
                    <a:pt x="1137" y="507"/>
                  </a:lnTo>
                  <a:lnTo>
                    <a:pt x="1140" y="509"/>
                  </a:lnTo>
                  <a:lnTo>
                    <a:pt x="1142" y="511"/>
                  </a:lnTo>
                  <a:lnTo>
                    <a:pt x="1141" y="515"/>
                  </a:lnTo>
                  <a:lnTo>
                    <a:pt x="1140" y="517"/>
                  </a:lnTo>
                  <a:lnTo>
                    <a:pt x="1142" y="518"/>
                  </a:lnTo>
                  <a:lnTo>
                    <a:pt x="1145" y="519"/>
                  </a:lnTo>
                  <a:lnTo>
                    <a:pt x="1143" y="521"/>
                  </a:lnTo>
                  <a:lnTo>
                    <a:pt x="1143" y="525"/>
                  </a:lnTo>
                  <a:lnTo>
                    <a:pt x="1145" y="526"/>
                  </a:lnTo>
                  <a:lnTo>
                    <a:pt x="1145" y="526"/>
                  </a:lnTo>
                  <a:lnTo>
                    <a:pt x="1149" y="525"/>
                  </a:lnTo>
                  <a:lnTo>
                    <a:pt x="1149" y="528"/>
                  </a:lnTo>
                  <a:lnTo>
                    <a:pt x="1154" y="529"/>
                  </a:lnTo>
                  <a:lnTo>
                    <a:pt x="1155" y="529"/>
                  </a:lnTo>
                  <a:lnTo>
                    <a:pt x="1159" y="530"/>
                  </a:lnTo>
                  <a:lnTo>
                    <a:pt x="1161" y="532"/>
                  </a:lnTo>
                  <a:lnTo>
                    <a:pt x="1164" y="532"/>
                  </a:lnTo>
                  <a:lnTo>
                    <a:pt x="1167" y="532"/>
                  </a:lnTo>
                  <a:lnTo>
                    <a:pt x="1169" y="532"/>
                  </a:lnTo>
                  <a:lnTo>
                    <a:pt x="1172" y="532"/>
                  </a:lnTo>
                  <a:lnTo>
                    <a:pt x="1175" y="532"/>
                  </a:lnTo>
                  <a:lnTo>
                    <a:pt x="1180" y="533"/>
                  </a:lnTo>
                  <a:lnTo>
                    <a:pt x="1183" y="533"/>
                  </a:lnTo>
                  <a:lnTo>
                    <a:pt x="1184" y="535"/>
                  </a:lnTo>
                  <a:lnTo>
                    <a:pt x="1186" y="535"/>
                  </a:lnTo>
                  <a:lnTo>
                    <a:pt x="1189" y="535"/>
                  </a:lnTo>
                  <a:lnTo>
                    <a:pt x="1192" y="535"/>
                  </a:lnTo>
                  <a:lnTo>
                    <a:pt x="1195" y="536"/>
                  </a:lnTo>
                  <a:lnTo>
                    <a:pt x="1196" y="538"/>
                  </a:lnTo>
                  <a:lnTo>
                    <a:pt x="1198" y="541"/>
                  </a:lnTo>
                  <a:lnTo>
                    <a:pt x="1200" y="544"/>
                  </a:lnTo>
                  <a:lnTo>
                    <a:pt x="1203" y="545"/>
                  </a:lnTo>
                  <a:lnTo>
                    <a:pt x="1203" y="545"/>
                  </a:lnTo>
                  <a:lnTo>
                    <a:pt x="1205" y="549"/>
                  </a:lnTo>
                  <a:lnTo>
                    <a:pt x="1205" y="549"/>
                  </a:lnTo>
                  <a:lnTo>
                    <a:pt x="1205" y="551"/>
                  </a:lnTo>
                  <a:lnTo>
                    <a:pt x="1206" y="552"/>
                  </a:lnTo>
                  <a:lnTo>
                    <a:pt x="1209" y="554"/>
                  </a:lnTo>
                  <a:lnTo>
                    <a:pt x="1210" y="554"/>
                  </a:lnTo>
                  <a:lnTo>
                    <a:pt x="1209" y="554"/>
                  </a:lnTo>
                  <a:lnTo>
                    <a:pt x="1209" y="554"/>
                  </a:lnTo>
                  <a:lnTo>
                    <a:pt x="1206" y="554"/>
                  </a:lnTo>
                  <a:lnTo>
                    <a:pt x="1205" y="554"/>
                  </a:lnTo>
                  <a:lnTo>
                    <a:pt x="1205" y="559"/>
                  </a:lnTo>
                  <a:lnTo>
                    <a:pt x="1203" y="560"/>
                  </a:lnTo>
                  <a:lnTo>
                    <a:pt x="1200" y="559"/>
                  </a:lnTo>
                  <a:lnTo>
                    <a:pt x="1197" y="558"/>
                  </a:lnTo>
                  <a:lnTo>
                    <a:pt x="1195" y="556"/>
                  </a:lnTo>
                  <a:lnTo>
                    <a:pt x="1192" y="554"/>
                  </a:lnTo>
                  <a:lnTo>
                    <a:pt x="1192" y="552"/>
                  </a:lnTo>
                  <a:lnTo>
                    <a:pt x="1189" y="552"/>
                  </a:lnTo>
                  <a:lnTo>
                    <a:pt x="1189" y="552"/>
                  </a:lnTo>
                  <a:lnTo>
                    <a:pt x="1188" y="552"/>
                  </a:lnTo>
                  <a:lnTo>
                    <a:pt x="1187" y="549"/>
                  </a:lnTo>
                  <a:lnTo>
                    <a:pt x="1184" y="547"/>
                  </a:lnTo>
                  <a:lnTo>
                    <a:pt x="1181" y="547"/>
                  </a:lnTo>
                  <a:lnTo>
                    <a:pt x="1185" y="550"/>
                  </a:lnTo>
                  <a:lnTo>
                    <a:pt x="1186" y="552"/>
                  </a:lnTo>
                  <a:lnTo>
                    <a:pt x="1186" y="553"/>
                  </a:lnTo>
                  <a:lnTo>
                    <a:pt x="1187" y="555"/>
                  </a:lnTo>
                  <a:lnTo>
                    <a:pt x="1187" y="559"/>
                  </a:lnTo>
                  <a:lnTo>
                    <a:pt x="1185" y="561"/>
                  </a:lnTo>
                  <a:lnTo>
                    <a:pt x="1184" y="563"/>
                  </a:lnTo>
                  <a:lnTo>
                    <a:pt x="1181" y="567"/>
                  </a:lnTo>
                  <a:lnTo>
                    <a:pt x="1181" y="569"/>
                  </a:lnTo>
                  <a:lnTo>
                    <a:pt x="1181" y="577"/>
                  </a:lnTo>
                  <a:lnTo>
                    <a:pt x="1180" y="580"/>
                  </a:lnTo>
                  <a:lnTo>
                    <a:pt x="1177" y="581"/>
                  </a:lnTo>
                  <a:lnTo>
                    <a:pt x="1175" y="584"/>
                  </a:lnTo>
                  <a:lnTo>
                    <a:pt x="1172" y="585"/>
                  </a:lnTo>
                  <a:lnTo>
                    <a:pt x="1171" y="584"/>
                  </a:lnTo>
                  <a:lnTo>
                    <a:pt x="1171" y="581"/>
                  </a:lnTo>
                  <a:lnTo>
                    <a:pt x="1170" y="579"/>
                  </a:lnTo>
                  <a:lnTo>
                    <a:pt x="1169" y="573"/>
                  </a:lnTo>
                  <a:lnTo>
                    <a:pt x="1169" y="571"/>
                  </a:lnTo>
                  <a:lnTo>
                    <a:pt x="1167" y="568"/>
                  </a:lnTo>
                  <a:lnTo>
                    <a:pt x="1164" y="568"/>
                  </a:lnTo>
                  <a:lnTo>
                    <a:pt x="1161" y="569"/>
                  </a:lnTo>
                  <a:lnTo>
                    <a:pt x="1159" y="570"/>
                  </a:lnTo>
                  <a:lnTo>
                    <a:pt x="1158" y="572"/>
                  </a:lnTo>
                  <a:lnTo>
                    <a:pt x="1155" y="575"/>
                  </a:lnTo>
                  <a:lnTo>
                    <a:pt x="1152" y="575"/>
                  </a:lnTo>
                  <a:close/>
                  <a:moveTo>
                    <a:pt x="1218" y="589"/>
                  </a:moveTo>
                  <a:lnTo>
                    <a:pt x="1215" y="593"/>
                  </a:lnTo>
                  <a:lnTo>
                    <a:pt x="1213" y="594"/>
                  </a:lnTo>
                  <a:lnTo>
                    <a:pt x="1210" y="596"/>
                  </a:lnTo>
                  <a:lnTo>
                    <a:pt x="1209" y="597"/>
                  </a:lnTo>
                  <a:lnTo>
                    <a:pt x="1205" y="598"/>
                  </a:lnTo>
                  <a:lnTo>
                    <a:pt x="1205" y="598"/>
                  </a:lnTo>
                  <a:lnTo>
                    <a:pt x="1204" y="600"/>
                  </a:lnTo>
                  <a:lnTo>
                    <a:pt x="1201" y="601"/>
                  </a:lnTo>
                  <a:lnTo>
                    <a:pt x="1198" y="602"/>
                  </a:lnTo>
                  <a:lnTo>
                    <a:pt x="1198" y="602"/>
                  </a:lnTo>
                  <a:lnTo>
                    <a:pt x="1193" y="604"/>
                  </a:lnTo>
                  <a:lnTo>
                    <a:pt x="1191" y="605"/>
                  </a:lnTo>
                  <a:lnTo>
                    <a:pt x="1187" y="606"/>
                  </a:lnTo>
                  <a:lnTo>
                    <a:pt x="1185" y="607"/>
                  </a:lnTo>
                  <a:lnTo>
                    <a:pt x="1181" y="610"/>
                  </a:lnTo>
                  <a:lnTo>
                    <a:pt x="1177" y="610"/>
                  </a:lnTo>
                  <a:lnTo>
                    <a:pt x="1174" y="611"/>
                  </a:lnTo>
                  <a:lnTo>
                    <a:pt x="1171" y="611"/>
                  </a:lnTo>
                  <a:lnTo>
                    <a:pt x="1168" y="610"/>
                  </a:lnTo>
                  <a:lnTo>
                    <a:pt x="1166" y="611"/>
                  </a:lnTo>
                  <a:lnTo>
                    <a:pt x="1168" y="610"/>
                  </a:lnTo>
                  <a:lnTo>
                    <a:pt x="1166" y="610"/>
                  </a:lnTo>
                  <a:lnTo>
                    <a:pt x="1160" y="606"/>
                  </a:lnTo>
                  <a:lnTo>
                    <a:pt x="1158" y="606"/>
                  </a:lnTo>
                  <a:lnTo>
                    <a:pt x="1158" y="606"/>
                  </a:lnTo>
                  <a:lnTo>
                    <a:pt x="1160" y="603"/>
                  </a:lnTo>
                  <a:lnTo>
                    <a:pt x="1161" y="601"/>
                  </a:lnTo>
                  <a:lnTo>
                    <a:pt x="1162" y="597"/>
                  </a:lnTo>
                  <a:lnTo>
                    <a:pt x="1163" y="596"/>
                  </a:lnTo>
                  <a:lnTo>
                    <a:pt x="1166" y="594"/>
                  </a:lnTo>
                  <a:lnTo>
                    <a:pt x="1167" y="592"/>
                  </a:lnTo>
                  <a:lnTo>
                    <a:pt x="1169" y="592"/>
                  </a:lnTo>
                  <a:lnTo>
                    <a:pt x="1169" y="593"/>
                  </a:lnTo>
                  <a:lnTo>
                    <a:pt x="1170" y="593"/>
                  </a:lnTo>
                  <a:lnTo>
                    <a:pt x="1172" y="596"/>
                  </a:lnTo>
                  <a:lnTo>
                    <a:pt x="1169" y="596"/>
                  </a:lnTo>
                  <a:lnTo>
                    <a:pt x="1167" y="596"/>
                  </a:lnTo>
                  <a:lnTo>
                    <a:pt x="1163" y="596"/>
                  </a:lnTo>
                  <a:lnTo>
                    <a:pt x="1163" y="596"/>
                  </a:lnTo>
                  <a:lnTo>
                    <a:pt x="1162" y="600"/>
                  </a:lnTo>
                  <a:lnTo>
                    <a:pt x="1166" y="602"/>
                  </a:lnTo>
                  <a:lnTo>
                    <a:pt x="1168" y="601"/>
                  </a:lnTo>
                  <a:lnTo>
                    <a:pt x="1170" y="602"/>
                  </a:lnTo>
                  <a:lnTo>
                    <a:pt x="1172" y="600"/>
                  </a:lnTo>
                  <a:lnTo>
                    <a:pt x="1175" y="598"/>
                  </a:lnTo>
                  <a:lnTo>
                    <a:pt x="1178" y="597"/>
                  </a:lnTo>
                  <a:lnTo>
                    <a:pt x="1180" y="595"/>
                  </a:lnTo>
                  <a:lnTo>
                    <a:pt x="1183" y="593"/>
                  </a:lnTo>
                  <a:lnTo>
                    <a:pt x="1186" y="592"/>
                  </a:lnTo>
                  <a:lnTo>
                    <a:pt x="1188" y="590"/>
                  </a:lnTo>
                  <a:lnTo>
                    <a:pt x="1191" y="590"/>
                  </a:lnTo>
                  <a:lnTo>
                    <a:pt x="1194" y="590"/>
                  </a:lnTo>
                  <a:lnTo>
                    <a:pt x="1196" y="592"/>
                  </a:lnTo>
                  <a:lnTo>
                    <a:pt x="1200" y="592"/>
                  </a:lnTo>
                  <a:lnTo>
                    <a:pt x="1202" y="593"/>
                  </a:lnTo>
                  <a:lnTo>
                    <a:pt x="1200" y="592"/>
                  </a:lnTo>
                  <a:lnTo>
                    <a:pt x="1202" y="589"/>
                  </a:lnTo>
                  <a:lnTo>
                    <a:pt x="1204" y="588"/>
                  </a:lnTo>
                  <a:lnTo>
                    <a:pt x="1205" y="588"/>
                  </a:lnTo>
                  <a:lnTo>
                    <a:pt x="1207" y="588"/>
                  </a:lnTo>
                  <a:lnTo>
                    <a:pt x="1211" y="587"/>
                  </a:lnTo>
                  <a:lnTo>
                    <a:pt x="1211" y="587"/>
                  </a:lnTo>
                  <a:lnTo>
                    <a:pt x="1213" y="587"/>
                  </a:lnTo>
                  <a:lnTo>
                    <a:pt x="1215" y="587"/>
                  </a:lnTo>
                  <a:lnTo>
                    <a:pt x="1218" y="587"/>
                  </a:lnTo>
                  <a:lnTo>
                    <a:pt x="1220" y="586"/>
                  </a:lnTo>
                  <a:lnTo>
                    <a:pt x="1218" y="584"/>
                  </a:lnTo>
                  <a:lnTo>
                    <a:pt x="1218" y="584"/>
                  </a:lnTo>
                  <a:lnTo>
                    <a:pt x="1220" y="585"/>
                  </a:lnTo>
                  <a:lnTo>
                    <a:pt x="1220" y="587"/>
                  </a:lnTo>
                  <a:lnTo>
                    <a:pt x="1218" y="589"/>
                  </a:lnTo>
                  <a:close/>
                  <a:moveTo>
                    <a:pt x="1261" y="563"/>
                  </a:moveTo>
                  <a:lnTo>
                    <a:pt x="1255" y="567"/>
                  </a:lnTo>
                  <a:lnTo>
                    <a:pt x="1256" y="569"/>
                  </a:lnTo>
                  <a:lnTo>
                    <a:pt x="1258" y="568"/>
                  </a:lnTo>
                  <a:lnTo>
                    <a:pt x="1260" y="568"/>
                  </a:lnTo>
                  <a:lnTo>
                    <a:pt x="1256" y="570"/>
                  </a:lnTo>
                  <a:lnTo>
                    <a:pt x="1257" y="573"/>
                  </a:lnTo>
                  <a:lnTo>
                    <a:pt x="1256" y="576"/>
                  </a:lnTo>
                  <a:lnTo>
                    <a:pt x="1254" y="576"/>
                  </a:lnTo>
                  <a:lnTo>
                    <a:pt x="1253" y="577"/>
                  </a:lnTo>
                  <a:lnTo>
                    <a:pt x="1251" y="579"/>
                  </a:lnTo>
                  <a:lnTo>
                    <a:pt x="1247" y="580"/>
                  </a:lnTo>
                  <a:lnTo>
                    <a:pt x="1245" y="580"/>
                  </a:lnTo>
                  <a:lnTo>
                    <a:pt x="1243" y="580"/>
                  </a:lnTo>
                  <a:lnTo>
                    <a:pt x="1239" y="580"/>
                  </a:lnTo>
                  <a:lnTo>
                    <a:pt x="1237" y="580"/>
                  </a:lnTo>
                  <a:lnTo>
                    <a:pt x="1231" y="579"/>
                  </a:lnTo>
                  <a:lnTo>
                    <a:pt x="1226" y="579"/>
                  </a:lnTo>
                  <a:lnTo>
                    <a:pt x="1223" y="579"/>
                  </a:lnTo>
                  <a:lnTo>
                    <a:pt x="1220" y="580"/>
                  </a:lnTo>
                  <a:lnTo>
                    <a:pt x="1218" y="580"/>
                  </a:lnTo>
                  <a:lnTo>
                    <a:pt x="1215" y="581"/>
                  </a:lnTo>
                  <a:lnTo>
                    <a:pt x="1212" y="581"/>
                  </a:lnTo>
                  <a:lnTo>
                    <a:pt x="1210" y="581"/>
                  </a:lnTo>
                  <a:lnTo>
                    <a:pt x="1210" y="578"/>
                  </a:lnTo>
                  <a:lnTo>
                    <a:pt x="1211" y="576"/>
                  </a:lnTo>
                  <a:lnTo>
                    <a:pt x="1219" y="571"/>
                  </a:lnTo>
                  <a:lnTo>
                    <a:pt x="1221" y="570"/>
                  </a:lnTo>
                  <a:lnTo>
                    <a:pt x="1224" y="570"/>
                  </a:lnTo>
                  <a:lnTo>
                    <a:pt x="1227" y="570"/>
                  </a:lnTo>
                  <a:lnTo>
                    <a:pt x="1229" y="569"/>
                  </a:lnTo>
                  <a:lnTo>
                    <a:pt x="1232" y="569"/>
                  </a:lnTo>
                  <a:lnTo>
                    <a:pt x="1235" y="568"/>
                  </a:lnTo>
                  <a:lnTo>
                    <a:pt x="1238" y="568"/>
                  </a:lnTo>
                  <a:lnTo>
                    <a:pt x="1240" y="569"/>
                  </a:lnTo>
                  <a:lnTo>
                    <a:pt x="1243" y="570"/>
                  </a:lnTo>
                  <a:lnTo>
                    <a:pt x="1246" y="570"/>
                  </a:lnTo>
                  <a:lnTo>
                    <a:pt x="1247" y="568"/>
                  </a:lnTo>
                  <a:lnTo>
                    <a:pt x="1245" y="568"/>
                  </a:lnTo>
                  <a:lnTo>
                    <a:pt x="1243" y="567"/>
                  </a:lnTo>
                  <a:lnTo>
                    <a:pt x="1238" y="567"/>
                  </a:lnTo>
                  <a:lnTo>
                    <a:pt x="1241" y="566"/>
                  </a:lnTo>
                  <a:lnTo>
                    <a:pt x="1246" y="566"/>
                  </a:lnTo>
                  <a:lnTo>
                    <a:pt x="1249" y="566"/>
                  </a:lnTo>
                  <a:lnTo>
                    <a:pt x="1252" y="564"/>
                  </a:lnTo>
                  <a:lnTo>
                    <a:pt x="1255" y="563"/>
                  </a:lnTo>
                  <a:lnTo>
                    <a:pt x="1257" y="563"/>
                  </a:lnTo>
                  <a:lnTo>
                    <a:pt x="1260" y="562"/>
                  </a:lnTo>
                  <a:lnTo>
                    <a:pt x="1263" y="560"/>
                  </a:lnTo>
                  <a:lnTo>
                    <a:pt x="1263" y="560"/>
                  </a:lnTo>
                  <a:lnTo>
                    <a:pt x="1261"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6" name="Freeform 220">
              <a:extLst>
                <a:ext uri="{FF2B5EF4-FFF2-40B4-BE49-F238E27FC236}">
                  <a16:creationId xmlns:a16="http://schemas.microsoft.com/office/drawing/2014/main" id="{46DE8CD8-6FE8-4643-A35D-1B46E75CA543}"/>
                </a:ext>
              </a:extLst>
            </p:cNvPr>
            <p:cNvSpPr>
              <a:spLocks noEditPoints="1"/>
            </p:cNvSpPr>
            <p:nvPr/>
          </p:nvSpPr>
          <p:spPr bwMode="auto">
            <a:xfrm>
              <a:off x="3746500" y="2101850"/>
              <a:ext cx="4141787" cy="160338"/>
            </a:xfrm>
            <a:custGeom>
              <a:avLst/>
              <a:gdLst>
                <a:gd name="T0" fmla="*/ 103 w 2609"/>
                <a:gd name="T1" fmla="*/ 28 h 101"/>
                <a:gd name="T2" fmla="*/ 111 w 2609"/>
                <a:gd name="T3" fmla="*/ 41 h 101"/>
                <a:gd name="T4" fmla="*/ 110 w 2609"/>
                <a:gd name="T5" fmla="*/ 32 h 101"/>
                <a:gd name="T6" fmla="*/ 125 w 2609"/>
                <a:gd name="T7" fmla="*/ 36 h 101"/>
                <a:gd name="T8" fmla="*/ 128 w 2609"/>
                <a:gd name="T9" fmla="*/ 42 h 101"/>
                <a:gd name="T10" fmla="*/ 134 w 2609"/>
                <a:gd name="T11" fmla="*/ 49 h 101"/>
                <a:gd name="T12" fmla="*/ 133 w 2609"/>
                <a:gd name="T13" fmla="*/ 57 h 101"/>
                <a:gd name="T14" fmla="*/ 147 w 2609"/>
                <a:gd name="T15" fmla="*/ 61 h 101"/>
                <a:gd name="T16" fmla="*/ 160 w 2609"/>
                <a:gd name="T17" fmla="*/ 64 h 101"/>
                <a:gd name="T18" fmla="*/ 143 w 2609"/>
                <a:gd name="T19" fmla="*/ 72 h 101"/>
                <a:gd name="T20" fmla="*/ 132 w 2609"/>
                <a:gd name="T21" fmla="*/ 79 h 101"/>
                <a:gd name="T22" fmla="*/ 120 w 2609"/>
                <a:gd name="T23" fmla="*/ 78 h 101"/>
                <a:gd name="T24" fmla="*/ 117 w 2609"/>
                <a:gd name="T25" fmla="*/ 83 h 101"/>
                <a:gd name="T26" fmla="*/ 113 w 2609"/>
                <a:gd name="T27" fmla="*/ 87 h 101"/>
                <a:gd name="T28" fmla="*/ 105 w 2609"/>
                <a:gd name="T29" fmla="*/ 100 h 101"/>
                <a:gd name="T30" fmla="*/ 93 w 2609"/>
                <a:gd name="T31" fmla="*/ 93 h 101"/>
                <a:gd name="T32" fmla="*/ 88 w 2609"/>
                <a:gd name="T33" fmla="*/ 95 h 101"/>
                <a:gd name="T34" fmla="*/ 85 w 2609"/>
                <a:gd name="T35" fmla="*/ 101 h 101"/>
                <a:gd name="T36" fmla="*/ 66 w 2609"/>
                <a:gd name="T37" fmla="*/ 98 h 101"/>
                <a:gd name="T38" fmla="*/ 53 w 2609"/>
                <a:gd name="T39" fmla="*/ 91 h 101"/>
                <a:gd name="T40" fmla="*/ 70 w 2609"/>
                <a:gd name="T41" fmla="*/ 88 h 101"/>
                <a:gd name="T42" fmla="*/ 53 w 2609"/>
                <a:gd name="T43" fmla="*/ 86 h 101"/>
                <a:gd name="T44" fmla="*/ 45 w 2609"/>
                <a:gd name="T45" fmla="*/ 83 h 101"/>
                <a:gd name="T46" fmla="*/ 39 w 2609"/>
                <a:gd name="T47" fmla="*/ 80 h 101"/>
                <a:gd name="T48" fmla="*/ 46 w 2609"/>
                <a:gd name="T49" fmla="*/ 70 h 101"/>
                <a:gd name="T50" fmla="*/ 63 w 2609"/>
                <a:gd name="T51" fmla="*/ 70 h 101"/>
                <a:gd name="T52" fmla="*/ 79 w 2609"/>
                <a:gd name="T53" fmla="*/ 69 h 101"/>
                <a:gd name="T54" fmla="*/ 71 w 2609"/>
                <a:gd name="T55" fmla="*/ 68 h 101"/>
                <a:gd name="T56" fmla="*/ 59 w 2609"/>
                <a:gd name="T57" fmla="*/ 66 h 101"/>
                <a:gd name="T58" fmla="*/ 76 w 2609"/>
                <a:gd name="T59" fmla="*/ 63 h 101"/>
                <a:gd name="T60" fmla="*/ 58 w 2609"/>
                <a:gd name="T61" fmla="*/ 62 h 101"/>
                <a:gd name="T62" fmla="*/ 49 w 2609"/>
                <a:gd name="T63" fmla="*/ 64 h 101"/>
                <a:gd name="T64" fmla="*/ 36 w 2609"/>
                <a:gd name="T65" fmla="*/ 66 h 101"/>
                <a:gd name="T66" fmla="*/ 23 w 2609"/>
                <a:gd name="T67" fmla="*/ 67 h 101"/>
                <a:gd name="T68" fmla="*/ 17 w 2609"/>
                <a:gd name="T69" fmla="*/ 58 h 101"/>
                <a:gd name="T70" fmla="*/ 30 w 2609"/>
                <a:gd name="T71" fmla="*/ 52 h 101"/>
                <a:gd name="T72" fmla="*/ 13 w 2609"/>
                <a:gd name="T73" fmla="*/ 55 h 101"/>
                <a:gd name="T74" fmla="*/ 4 w 2609"/>
                <a:gd name="T75" fmla="*/ 46 h 101"/>
                <a:gd name="T76" fmla="*/ 6 w 2609"/>
                <a:gd name="T77" fmla="*/ 41 h 101"/>
                <a:gd name="T78" fmla="*/ 23 w 2609"/>
                <a:gd name="T79" fmla="*/ 43 h 101"/>
                <a:gd name="T80" fmla="*/ 29 w 2609"/>
                <a:gd name="T81" fmla="*/ 40 h 101"/>
                <a:gd name="T82" fmla="*/ 23 w 2609"/>
                <a:gd name="T83" fmla="*/ 40 h 101"/>
                <a:gd name="T84" fmla="*/ 17 w 2609"/>
                <a:gd name="T85" fmla="*/ 37 h 101"/>
                <a:gd name="T86" fmla="*/ 0 w 2609"/>
                <a:gd name="T87" fmla="*/ 34 h 101"/>
                <a:gd name="T88" fmla="*/ 17 w 2609"/>
                <a:gd name="T89" fmla="*/ 33 h 101"/>
                <a:gd name="T90" fmla="*/ 19 w 2609"/>
                <a:gd name="T91" fmla="*/ 26 h 101"/>
                <a:gd name="T92" fmla="*/ 38 w 2609"/>
                <a:gd name="T93" fmla="*/ 26 h 101"/>
                <a:gd name="T94" fmla="*/ 37 w 2609"/>
                <a:gd name="T95" fmla="*/ 21 h 101"/>
                <a:gd name="T96" fmla="*/ 21 w 2609"/>
                <a:gd name="T97" fmla="*/ 19 h 101"/>
                <a:gd name="T98" fmla="*/ 31 w 2609"/>
                <a:gd name="T99" fmla="*/ 14 h 101"/>
                <a:gd name="T100" fmla="*/ 41 w 2609"/>
                <a:gd name="T101" fmla="*/ 9 h 101"/>
                <a:gd name="T102" fmla="*/ 43 w 2609"/>
                <a:gd name="T103" fmla="*/ 6 h 101"/>
                <a:gd name="T104" fmla="*/ 36 w 2609"/>
                <a:gd name="T105" fmla="*/ 1 h 101"/>
                <a:gd name="T106" fmla="*/ 56 w 2609"/>
                <a:gd name="T107" fmla="*/ 3 h 101"/>
                <a:gd name="T108" fmla="*/ 71 w 2609"/>
                <a:gd name="T109" fmla="*/ 14 h 101"/>
                <a:gd name="T110" fmla="*/ 83 w 2609"/>
                <a:gd name="T111" fmla="*/ 26 h 101"/>
                <a:gd name="T112" fmla="*/ 2573 w 2609"/>
                <a:gd name="T113" fmla="*/ 43 h 101"/>
                <a:gd name="T114" fmla="*/ 2584 w 2609"/>
                <a:gd name="T115" fmla="*/ 43 h 101"/>
                <a:gd name="T116" fmla="*/ 2601 w 2609"/>
                <a:gd name="T117" fmla="*/ 44 h 101"/>
                <a:gd name="T118" fmla="*/ 2601 w 2609"/>
                <a:gd name="T119" fmla="*/ 52 h 101"/>
                <a:gd name="T120" fmla="*/ 2583 w 2609"/>
                <a:gd name="T121" fmla="*/ 53 h 101"/>
                <a:gd name="T122" fmla="*/ 2577 w 2609"/>
                <a:gd name="T123"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9" h="101">
                  <a:moveTo>
                    <a:pt x="92" y="27"/>
                  </a:moveTo>
                  <a:lnTo>
                    <a:pt x="92" y="27"/>
                  </a:lnTo>
                  <a:lnTo>
                    <a:pt x="96" y="27"/>
                  </a:lnTo>
                  <a:lnTo>
                    <a:pt x="98" y="27"/>
                  </a:lnTo>
                  <a:lnTo>
                    <a:pt x="101" y="27"/>
                  </a:lnTo>
                  <a:lnTo>
                    <a:pt x="103" y="28"/>
                  </a:lnTo>
                  <a:lnTo>
                    <a:pt x="102" y="32"/>
                  </a:lnTo>
                  <a:lnTo>
                    <a:pt x="103" y="34"/>
                  </a:lnTo>
                  <a:lnTo>
                    <a:pt x="103" y="37"/>
                  </a:lnTo>
                  <a:lnTo>
                    <a:pt x="106" y="38"/>
                  </a:lnTo>
                  <a:lnTo>
                    <a:pt x="109" y="40"/>
                  </a:lnTo>
                  <a:lnTo>
                    <a:pt x="111" y="41"/>
                  </a:lnTo>
                  <a:lnTo>
                    <a:pt x="115" y="40"/>
                  </a:lnTo>
                  <a:lnTo>
                    <a:pt x="117" y="41"/>
                  </a:lnTo>
                  <a:lnTo>
                    <a:pt x="116" y="38"/>
                  </a:lnTo>
                  <a:lnTo>
                    <a:pt x="113" y="37"/>
                  </a:lnTo>
                  <a:lnTo>
                    <a:pt x="110" y="35"/>
                  </a:lnTo>
                  <a:lnTo>
                    <a:pt x="110" y="32"/>
                  </a:lnTo>
                  <a:lnTo>
                    <a:pt x="114" y="31"/>
                  </a:lnTo>
                  <a:lnTo>
                    <a:pt x="116" y="31"/>
                  </a:lnTo>
                  <a:lnTo>
                    <a:pt x="119" y="31"/>
                  </a:lnTo>
                  <a:lnTo>
                    <a:pt x="122" y="32"/>
                  </a:lnTo>
                  <a:lnTo>
                    <a:pt x="125" y="33"/>
                  </a:lnTo>
                  <a:lnTo>
                    <a:pt x="125" y="36"/>
                  </a:lnTo>
                  <a:lnTo>
                    <a:pt x="125" y="38"/>
                  </a:lnTo>
                  <a:lnTo>
                    <a:pt x="123" y="40"/>
                  </a:lnTo>
                  <a:lnTo>
                    <a:pt x="119" y="41"/>
                  </a:lnTo>
                  <a:lnTo>
                    <a:pt x="123" y="42"/>
                  </a:lnTo>
                  <a:lnTo>
                    <a:pt x="125" y="42"/>
                  </a:lnTo>
                  <a:lnTo>
                    <a:pt x="128" y="42"/>
                  </a:lnTo>
                  <a:lnTo>
                    <a:pt x="131" y="44"/>
                  </a:lnTo>
                  <a:lnTo>
                    <a:pt x="133" y="46"/>
                  </a:lnTo>
                  <a:lnTo>
                    <a:pt x="131" y="46"/>
                  </a:lnTo>
                  <a:lnTo>
                    <a:pt x="127" y="50"/>
                  </a:lnTo>
                  <a:lnTo>
                    <a:pt x="131" y="49"/>
                  </a:lnTo>
                  <a:lnTo>
                    <a:pt x="134" y="49"/>
                  </a:lnTo>
                  <a:lnTo>
                    <a:pt x="132" y="51"/>
                  </a:lnTo>
                  <a:lnTo>
                    <a:pt x="132" y="53"/>
                  </a:lnTo>
                  <a:lnTo>
                    <a:pt x="130" y="57"/>
                  </a:lnTo>
                  <a:lnTo>
                    <a:pt x="127" y="59"/>
                  </a:lnTo>
                  <a:lnTo>
                    <a:pt x="131" y="59"/>
                  </a:lnTo>
                  <a:lnTo>
                    <a:pt x="133" y="57"/>
                  </a:lnTo>
                  <a:lnTo>
                    <a:pt x="136" y="57"/>
                  </a:lnTo>
                  <a:lnTo>
                    <a:pt x="139" y="55"/>
                  </a:lnTo>
                  <a:lnTo>
                    <a:pt x="142" y="55"/>
                  </a:lnTo>
                  <a:lnTo>
                    <a:pt x="144" y="57"/>
                  </a:lnTo>
                  <a:lnTo>
                    <a:pt x="145" y="59"/>
                  </a:lnTo>
                  <a:lnTo>
                    <a:pt x="147" y="61"/>
                  </a:lnTo>
                  <a:lnTo>
                    <a:pt x="149" y="59"/>
                  </a:lnTo>
                  <a:lnTo>
                    <a:pt x="150" y="57"/>
                  </a:lnTo>
                  <a:lnTo>
                    <a:pt x="153" y="58"/>
                  </a:lnTo>
                  <a:lnTo>
                    <a:pt x="154" y="60"/>
                  </a:lnTo>
                  <a:lnTo>
                    <a:pt x="158" y="63"/>
                  </a:lnTo>
                  <a:lnTo>
                    <a:pt x="160" y="64"/>
                  </a:lnTo>
                  <a:lnTo>
                    <a:pt x="161" y="67"/>
                  </a:lnTo>
                  <a:lnTo>
                    <a:pt x="158" y="68"/>
                  </a:lnTo>
                  <a:lnTo>
                    <a:pt x="156" y="69"/>
                  </a:lnTo>
                  <a:lnTo>
                    <a:pt x="152" y="70"/>
                  </a:lnTo>
                  <a:lnTo>
                    <a:pt x="150" y="71"/>
                  </a:lnTo>
                  <a:lnTo>
                    <a:pt x="143" y="72"/>
                  </a:lnTo>
                  <a:lnTo>
                    <a:pt x="141" y="74"/>
                  </a:lnTo>
                  <a:lnTo>
                    <a:pt x="139" y="76"/>
                  </a:lnTo>
                  <a:lnTo>
                    <a:pt x="136" y="76"/>
                  </a:lnTo>
                  <a:lnTo>
                    <a:pt x="133" y="74"/>
                  </a:lnTo>
                  <a:lnTo>
                    <a:pt x="134" y="77"/>
                  </a:lnTo>
                  <a:lnTo>
                    <a:pt x="132" y="79"/>
                  </a:lnTo>
                  <a:lnTo>
                    <a:pt x="128" y="81"/>
                  </a:lnTo>
                  <a:lnTo>
                    <a:pt x="126" y="84"/>
                  </a:lnTo>
                  <a:lnTo>
                    <a:pt x="124" y="86"/>
                  </a:lnTo>
                  <a:lnTo>
                    <a:pt x="122" y="84"/>
                  </a:lnTo>
                  <a:lnTo>
                    <a:pt x="119" y="81"/>
                  </a:lnTo>
                  <a:lnTo>
                    <a:pt x="120" y="78"/>
                  </a:lnTo>
                  <a:lnTo>
                    <a:pt x="120" y="76"/>
                  </a:lnTo>
                  <a:lnTo>
                    <a:pt x="123" y="74"/>
                  </a:lnTo>
                  <a:lnTo>
                    <a:pt x="119" y="75"/>
                  </a:lnTo>
                  <a:lnTo>
                    <a:pt x="117" y="77"/>
                  </a:lnTo>
                  <a:lnTo>
                    <a:pt x="116" y="80"/>
                  </a:lnTo>
                  <a:lnTo>
                    <a:pt x="117" y="83"/>
                  </a:lnTo>
                  <a:lnTo>
                    <a:pt x="117" y="85"/>
                  </a:lnTo>
                  <a:lnTo>
                    <a:pt x="120" y="86"/>
                  </a:lnTo>
                  <a:lnTo>
                    <a:pt x="120" y="89"/>
                  </a:lnTo>
                  <a:lnTo>
                    <a:pt x="118" y="91"/>
                  </a:lnTo>
                  <a:lnTo>
                    <a:pt x="115" y="91"/>
                  </a:lnTo>
                  <a:lnTo>
                    <a:pt x="113" y="87"/>
                  </a:lnTo>
                  <a:lnTo>
                    <a:pt x="109" y="89"/>
                  </a:lnTo>
                  <a:lnTo>
                    <a:pt x="113" y="92"/>
                  </a:lnTo>
                  <a:lnTo>
                    <a:pt x="111" y="95"/>
                  </a:lnTo>
                  <a:lnTo>
                    <a:pt x="110" y="97"/>
                  </a:lnTo>
                  <a:lnTo>
                    <a:pt x="108" y="101"/>
                  </a:lnTo>
                  <a:lnTo>
                    <a:pt x="105" y="100"/>
                  </a:lnTo>
                  <a:lnTo>
                    <a:pt x="100" y="94"/>
                  </a:lnTo>
                  <a:lnTo>
                    <a:pt x="97" y="92"/>
                  </a:lnTo>
                  <a:lnTo>
                    <a:pt x="92" y="87"/>
                  </a:lnTo>
                  <a:lnTo>
                    <a:pt x="91" y="88"/>
                  </a:lnTo>
                  <a:lnTo>
                    <a:pt x="92" y="91"/>
                  </a:lnTo>
                  <a:lnTo>
                    <a:pt x="93" y="93"/>
                  </a:lnTo>
                  <a:lnTo>
                    <a:pt x="97" y="95"/>
                  </a:lnTo>
                  <a:lnTo>
                    <a:pt x="98" y="97"/>
                  </a:lnTo>
                  <a:lnTo>
                    <a:pt x="98" y="101"/>
                  </a:lnTo>
                  <a:lnTo>
                    <a:pt x="92" y="96"/>
                  </a:lnTo>
                  <a:lnTo>
                    <a:pt x="90" y="95"/>
                  </a:lnTo>
                  <a:lnTo>
                    <a:pt x="88" y="95"/>
                  </a:lnTo>
                  <a:lnTo>
                    <a:pt x="84" y="95"/>
                  </a:lnTo>
                  <a:lnTo>
                    <a:pt x="82" y="95"/>
                  </a:lnTo>
                  <a:lnTo>
                    <a:pt x="84" y="96"/>
                  </a:lnTo>
                  <a:lnTo>
                    <a:pt x="88" y="97"/>
                  </a:lnTo>
                  <a:lnTo>
                    <a:pt x="89" y="100"/>
                  </a:lnTo>
                  <a:lnTo>
                    <a:pt x="85" y="101"/>
                  </a:lnTo>
                  <a:lnTo>
                    <a:pt x="80" y="101"/>
                  </a:lnTo>
                  <a:lnTo>
                    <a:pt x="77" y="100"/>
                  </a:lnTo>
                  <a:lnTo>
                    <a:pt x="74" y="100"/>
                  </a:lnTo>
                  <a:lnTo>
                    <a:pt x="72" y="100"/>
                  </a:lnTo>
                  <a:lnTo>
                    <a:pt x="68" y="98"/>
                  </a:lnTo>
                  <a:lnTo>
                    <a:pt x="66" y="98"/>
                  </a:lnTo>
                  <a:lnTo>
                    <a:pt x="63" y="98"/>
                  </a:lnTo>
                  <a:lnTo>
                    <a:pt x="62" y="95"/>
                  </a:lnTo>
                  <a:lnTo>
                    <a:pt x="59" y="96"/>
                  </a:lnTo>
                  <a:lnTo>
                    <a:pt x="56" y="94"/>
                  </a:lnTo>
                  <a:lnTo>
                    <a:pt x="54" y="93"/>
                  </a:lnTo>
                  <a:lnTo>
                    <a:pt x="53" y="91"/>
                  </a:lnTo>
                  <a:lnTo>
                    <a:pt x="55" y="91"/>
                  </a:lnTo>
                  <a:lnTo>
                    <a:pt x="58" y="89"/>
                  </a:lnTo>
                  <a:lnTo>
                    <a:pt x="62" y="89"/>
                  </a:lnTo>
                  <a:lnTo>
                    <a:pt x="64" y="89"/>
                  </a:lnTo>
                  <a:lnTo>
                    <a:pt x="67" y="88"/>
                  </a:lnTo>
                  <a:lnTo>
                    <a:pt x="70" y="88"/>
                  </a:lnTo>
                  <a:lnTo>
                    <a:pt x="67" y="88"/>
                  </a:lnTo>
                  <a:lnTo>
                    <a:pt x="64" y="87"/>
                  </a:lnTo>
                  <a:lnTo>
                    <a:pt x="62" y="87"/>
                  </a:lnTo>
                  <a:lnTo>
                    <a:pt x="58" y="87"/>
                  </a:lnTo>
                  <a:lnTo>
                    <a:pt x="56" y="87"/>
                  </a:lnTo>
                  <a:lnTo>
                    <a:pt x="53" y="86"/>
                  </a:lnTo>
                  <a:lnTo>
                    <a:pt x="50" y="87"/>
                  </a:lnTo>
                  <a:lnTo>
                    <a:pt x="47" y="87"/>
                  </a:lnTo>
                  <a:lnTo>
                    <a:pt x="46" y="85"/>
                  </a:lnTo>
                  <a:lnTo>
                    <a:pt x="43" y="85"/>
                  </a:lnTo>
                  <a:lnTo>
                    <a:pt x="41" y="81"/>
                  </a:lnTo>
                  <a:lnTo>
                    <a:pt x="45" y="83"/>
                  </a:lnTo>
                  <a:lnTo>
                    <a:pt x="48" y="83"/>
                  </a:lnTo>
                  <a:lnTo>
                    <a:pt x="50" y="83"/>
                  </a:lnTo>
                  <a:lnTo>
                    <a:pt x="48" y="81"/>
                  </a:lnTo>
                  <a:lnTo>
                    <a:pt x="45" y="80"/>
                  </a:lnTo>
                  <a:lnTo>
                    <a:pt x="42" y="80"/>
                  </a:lnTo>
                  <a:lnTo>
                    <a:pt x="39" y="80"/>
                  </a:lnTo>
                  <a:lnTo>
                    <a:pt x="37" y="78"/>
                  </a:lnTo>
                  <a:lnTo>
                    <a:pt x="34" y="75"/>
                  </a:lnTo>
                  <a:lnTo>
                    <a:pt x="37" y="75"/>
                  </a:lnTo>
                  <a:lnTo>
                    <a:pt x="40" y="74"/>
                  </a:lnTo>
                  <a:lnTo>
                    <a:pt x="43" y="74"/>
                  </a:lnTo>
                  <a:lnTo>
                    <a:pt x="46" y="70"/>
                  </a:lnTo>
                  <a:lnTo>
                    <a:pt x="48" y="70"/>
                  </a:lnTo>
                  <a:lnTo>
                    <a:pt x="51" y="70"/>
                  </a:lnTo>
                  <a:lnTo>
                    <a:pt x="54" y="70"/>
                  </a:lnTo>
                  <a:lnTo>
                    <a:pt x="57" y="70"/>
                  </a:lnTo>
                  <a:lnTo>
                    <a:pt x="59" y="70"/>
                  </a:lnTo>
                  <a:lnTo>
                    <a:pt x="63" y="70"/>
                  </a:lnTo>
                  <a:lnTo>
                    <a:pt x="65" y="70"/>
                  </a:lnTo>
                  <a:lnTo>
                    <a:pt x="68" y="70"/>
                  </a:lnTo>
                  <a:lnTo>
                    <a:pt x="71" y="69"/>
                  </a:lnTo>
                  <a:lnTo>
                    <a:pt x="73" y="69"/>
                  </a:lnTo>
                  <a:lnTo>
                    <a:pt x="76" y="69"/>
                  </a:lnTo>
                  <a:lnTo>
                    <a:pt x="79" y="69"/>
                  </a:lnTo>
                  <a:lnTo>
                    <a:pt x="82" y="69"/>
                  </a:lnTo>
                  <a:lnTo>
                    <a:pt x="84" y="68"/>
                  </a:lnTo>
                  <a:lnTo>
                    <a:pt x="82" y="68"/>
                  </a:lnTo>
                  <a:lnTo>
                    <a:pt x="76" y="68"/>
                  </a:lnTo>
                  <a:lnTo>
                    <a:pt x="73" y="68"/>
                  </a:lnTo>
                  <a:lnTo>
                    <a:pt x="71" y="68"/>
                  </a:lnTo>
                  <a:lnTo>
                    <a:pt x="67" y="69"/>
                  </a:lnTo>
                  <a:lnTo>
                    <a:pt x="65" y="69"/>
                  </a:lnTo>
                  <a:lnTo>
                    <a:pt x="62" y="69"/>
                  </a:lnTo>
                  <a:lnTo>
                    <a:pt x="59" y="68"/>
                  </a:lnTo>
                  <a:lnTo>
                    <a:pt x="56" y="66"/>
                  </a:lnTo>
                  <a:lnTo>
                    <a:pt x="59" y="66"/>
                  </a:lnTo>
                  <a:lnTo>
                    <a:pt x="62" y="66"/>
                  </a:lnTo>
                  <a:lnTo>
                    <a:pt x="65" y="66"/>
                  </a:lnTo>
                  <a:lnTo>
                    <a:pt x="67" y="66"/>
                  </a:lnTo>
                  <a:lnTo>
                    <a:pt x="70" y="66"/>
                  </a:lnTo>
                  <a:lnTo>
                    <a:pt x="73" y="64"/>
                  </a:lnTo>
                  <a:lnTo>
                    <a:pt x="76" y="63"/>
                  </a:lnTo>
                  <a:lnTo>
                    <a:pt x="73" y="63"/>
                  </a:lnTo>
                  <a:lnTo>
                    <a:pt x="71" y="63"/>
                  </a:lnTo>
                  <a:lnTo>
                    <a:pt x="67" y="64"/>
                  </a:lnTo>
                  <a:lnTo>
                    <a:pt x="64" y="64"/>
                  </a:lnTo>
                  <a:lnTo>
                    <a:pt x="62" y="64"/>
                  </a:lnTo>
                  <a:lnTo>
                    <a:pt x="58" y="62"/>
                  </a:lnTo>
                  <a:lnTo>
                    <a:pt x="60" y="61"/>
                  </a:lnTo>
                  <a:lnTo>
                    <a:pt x="58" y="61"/>
                  </a:lnTo>
                  <a:lnTo>
                    <a:pt x="55" y="62"/>
                  </a:lnTo>
                  <a:lnTo>
                    <a:pt x="53" y="62"/>
                  </a:lnTo>
                  <a:lnTo>
                    <a:pt x="49" y="61"/>
                  </a:lnTo>
                  <a:lnTo>
                    <a:pt x="49" y="64"/>
                  </a:lnTo>
                  <a:lnTo>
                    <a:pt x="46" y="64"/>
                  </a:lnTo>
                  <a:lnTo>
                    <a:pt x="46" y="61"/>
                  </a:lnTo>
                  <a:lnTo>
                    <a:pt x="45" y="64"/>
                  </a:lnTo>
                  <a:lnTo>
                    <a:pt x="41" y="66"/>
                  </a:lnTo>
                  <a:lnTo>
                    <a:pt x="38" y="67"/>
                  </a:lnTo>
                  <a:lnTo>
                    <a:pt x="36" y="66"/>
                  </a:lnTo>
                  <a:lnTo>
                    <a:pt x="38" y="63"/>
                  </a:lnTo>
                  <a:lnTo>
                    <a:pt x="34" y="63"/>
                  </a:lnTo>
                  <a:lnTo>
                    <a:pt x="32" y="64"/>
                  </a:lnTo>
                  <a:lnTo>
                    <a:pt x="29" y="66"/>
                  </a:lnTo>
                  <a:lnTo>
                    <a:pt x="26" y="66"/>
                  </a:lnTo>
                  <a:lnTo>
                    <a:pt x="23" y="67"/>
                  </a:lnTo>
                  <a:lnTo>
                    <a:pt x="21" y="66"/>
                  </a:lnTo>
                  <a:lnTo>
                    <a:pt x="20" y="62"/>
                  </a:lnTo>
                  <a:lnTo>
                    <a:pt x="17" y="63"/>
                  </a:lnTo>
                  <a:lnTo>
                    <a:pt x="14" y="61"/>
                  </a:lnTo>
                  <a:lnTo>
                    <a:pt x="15" y="58"/>
                  </a:lnTo>
                  <a:lnTo>
                    <a:pt x="17" y="58"/>
                  </a:lnTo>
                  <a:lnTo>
                    <a:pt x="21" y="58"/>
                  </a:lnTo>
                  <a:lnTo>
                    <a:pt x="23" y="57"/>
                  </a:lnTo>
                  <a:lnTo>
                    <a:pt x="26" y="57"/>
                  </a:lnTo>
                  <a:lnTo>
                    <a:pt x="32" y="54"/>
                  </a:lnTo>
                  <a:lnTo>
                    <a:pt x="32" y="52"/>
                  </a:lnTo>
                  <a:lnTo>
                    <a:pt x="30" y="52"/>
                  </a:lnTo>
                  <a:lnTo>
                    <a:pt x="26" y="54"/>
                  </a:lnTo>
                  <a:lnTo>
                    <a:pt x="24" y="54"/>
                  </a:lnTo>
                  <a:lnTo>
                    <a:pt x="21" y="55"/>
                  </a:lnTo>
                  <a:lnTo>
                    <a:pt x="19" y="55"/>
                  </a:lnTo>
                  <a:lnTo>
                    <a:pt x="15" y="55"/>
                  </a:lnTo>
                  <a:lnTo>
                    <a:pt x="13" y="55"/>
                  </a:lnTo>
                  <a:lnTo>
                    <a:pt x="9" y="53"/>
                  </a:lnTo>
                  <a:lnTo>
                    <a:pt x="7" y="52"/>
                  </a:lnTo>
                  <a:lnTo>
                    <a:pt x="5" y="50"/>
                  </a:lnTo>
                  <a:lnTo>
                    <a:pt x="4" y="47"/>
                  </a:lnTo>
                  <a:lnTo>
                    <a:pt x="7" y="46"/>
                  </a:lnTo>
                  <a:lnTo>
                    <a:pt x="4" y="46"/>
                  </a:lnTo>
                  <a:lnTo>
                    <a:pt x="2" y="44"/>
                  </a:lnTo>
                  <a:lnTo>
                    <a:pt x="3" y="43"/>
                  </a:lnTo>
                  <a:lnTo>
                    <a:pt x="0" y="43"/>
                  </a:lnTo>
                  <a:lnTo>
                    <a:pt x="0" y="40"/>
                  </a:lnTo>
                  <a:lnTo>
                    <a:pt x="4" y="40"/>
                  </a:lnTo>
                  <a:lnTo>
                    <a:pt x="6" y="41"/>
                  </a:lnTo>
                  <a:lnTo>
                    <a:pt x="9" y="42"/>
                  </a:lnTo>
                  <a:lnTo>
                    <a:pt x="12" y="43"/>
                  </a:lnTo>
                  <a:lnTo>
                    <a:pt x="15" y="43"/>
                  </a:lnTo>
                  <a:lnTo>
                    <a:pt x="17" y="43"/>
                  </a:lnTo>
                  <a:lnTo>
                    <a:pt x="21" y="43"/>
                  </a:lnTo>
                  <a:lnTo>
                    <a:pt x="23" y="43"/>
                  </a:lnTo>
                  <a:lnTo>
                    <a:pt x="26" y="43"/>
                  </a:lnTo>
                  <a:lnTo>
                    <a:pt x="30" y="44"/>
                  </a:lnTo>
                  <a:lnTo>
                    <a:pt x="31" y="44"/>
                  </a:lnTo>
                  <a:lnTo>
                    <a:pt x="31" y="44"/>
                  </a:lnTo>
                  <a:lnTo>
                    <a:pt x="29" y="43"/>
                  </a:lnTo>
                  <a:lnTo>
                    <a:pt x="29" y="40"/>
                  </a:lnTo>
                  <a:lnTo>
                    <a:pt x="32" y="38"/>
                  </a:lnTo>
                  <a:lnTo>
                    <a:pt x="34" y="38"/>
                  </a:lnTo>
                  <a:lnTo>
                    <a:pt x="31" y="38"/>
                  </a:lnTo>
                  <a:lnTo>
                    <a:pt x="29" y="37"/>
                  </a:lnTo>
                  <a:lnTo>
                    <a:pt x="26" y="40"/>
                  </a:lnTo>
                  <a:lnTo>
                    <a:pt x="23" y="40"/>
                  </a:lnTo>
                  <a:lnTo>
                    <a:pt x="21" y="41"/>
                  </a:lnTo>
                  <a:lnTo>
                    <a:pt x="17" y="41"/>
                  </a:lnTo>
                  <a:lnTo>
                    <a:pt x="15" y="38"/>
                  </a:lnTo>
                  <a:lnTo>
                    <a:pt x="17" y="38"/>
                  </a:lnTo>
                  <a:lnTo>
                    <a:pt x="21" y="36"/>
                  </a:lnTo>
                  <a:lnTo>
                    <a:pt x="17" y="37"/>
                  </a:lnTo>
                  <a:lnTo>
                    <a:pt x="15" y="36"/>
                  </a:lnTo>
                  <a:lnTo>
                    <a:pt x="12" y="38"/>
                  </a:lnTo>
                  <a:lnTo>
                    <a:pt x="9" y="37"/>
                  </a:lnTo>
                  <a:lnTo>
                    <a:pt x="6" y="36"/>
                  </a:lnTo>
                  <a:lnTo>
                    <a:pt x="4" y="34"/>
                  </a:lnTo>
                  <a:lnTo>
                    <a:pt x="0" y="34"/>
                  </a:lnTo>
                  <a:lnTo>
                    <a:pt x="4" y="34"/>
                  </a:lnTo>
                  <a:lnTo>
                    <a:pt x="6" y="33"/>
                  </a:lnTo>
                  <a:lnTo>
                    <a:pt x="9" y="32"/>
                  </a:lnTo>
                  <a:lnTo>
                    <a:pt x="12" y="33"/>
                  </a:lnTo>
                  <a:lnTo>
                    <a:pt x="14" y="33"/>
                  </a:lnTo>
                  <a:lnTo>
                    <a:pt x="17" y="33"/>
                  </a:lnTo>
                  <a:lnTo>
                    <a:pt x="15" y="32"/>
                  </a:lnTo>
                  <a:lnTo>
                    <a:pt x="12" y="31"/>
                  </a:lnTo>
                  <a:lnTo>
                    <a:pt x="9" y="28"/>
                  </a:lnTo>
                  <a:lnTo>
                    <a:pt x="12" y="26"/>
                  </a:lnTo>
                  <a:lnTo>
                    <a:pt x="15" y="26"/>
                  </a:lnTo>
                  <a:lnTo>
                    <a:pt x="19" y="26"/>
                  </a:lnTo>
                  <a:lnTo>
                    <a:pt x="21" y="26"/>
                  </a:lnTo>
                  <a:lnTo>
                    <a:pt x="24" y="25"/>
                  </a:lnTo>
                  <a:lnTo>
                    <a:pt x="26" y="26"/>
                  </a:lnTo>
                  <a:lnTo>
                    <a:pt x="30" y="27"/>
                  </a:lnTo>
                  <a:lnTo>
                    <a:pt x="36" y="27"/>
                  </a:lnTo>
                  <a:lnTo>
                    <a:pt x="38" y="26"/>
                  </a:lnTo>
                  <a:lnTo>
                    <a:pt x="36" y="26"/>
                  </a:lnTo>
                  <a:lnTo>
                    <a:pt x="32" y="25"/>
                  </a:lnTo>
                  <a:lnTo>
                    <a:pt x="30" y="25"/>
                  </a:lnTo>
                  <a:lnTo>
                    <a:pt x="31" y="23"/>
                  </a:lnTo>
                  <a:lnTo>
                    <a:pt x="33" y="23"/>
                  </a:lnTo>
                  <a:lnTo>
                    <a:pt x="37" y="21"/>
                  </a:lnTo>
                  <a:lnTo>
                    <a:pt x="33" y="21"/>
                  </a:lnTo>
                  <a:lnTo>
                    <a:pt x="31" y="21"/>
                  </a:lnTo>
                  <a:lnTo>
                    <a:pt x="30" y="21"/>
                  </a:lnTo>
                  <a:lnTo>
                    <a:pt x="26" y="21"/>
                  </a:lnTo>
                  <a:lnTo>
                    <a:pt x="24" y="18"/>
                  </a:lnTo>
                  <a:lnTo>
                    <a:pt x="21" y="19"/>
                  </a:lnTo>
                  <a:lnTo>
                    <a:pt x="19" y="17"/>
                  </a:lnTo>
                  <a:lnTo>
                    <a:pt x="20" y="15"/>
                  </a:lnTo>
                  <a:lnTo>
                    <a:pt x="22" y="11"/>
                  </a:lnTo>
                  <a:lnTo>
                    <a:pt x="25" y="11"/>
                  </a:lnTo>
                  <a:lnTo>
                    <a:pt x="28" y="11"/>
                  </a:lnTo>
                  <a:lnTo>
                    <a:pt x="31" y="14"/>
                  </a:lnTo>
                  <a:lnTo>
                    <a:pt x="33" y="12"/>
                  </a:lnTo>
                  <a:lnTo>
                    <a:pt x="39" y="11"/>
                  </a:lnTo>
                  <a:lnTo>
                    <a:pt x="36" y="11"/>
                  </a:lnTo>
                  <a:lnTo>
                    <a:pt x="32" y="9"/>
                  </a:lnTo>
                  <a:lnTo>
                    <a:pt x="36" y="9"/>
                  </a:lnTo>
                  <a:lnTo>
                    <a:pt x="41" y="9"/>
                  </a:lnTo>
                  <a:lnTo>
                    <a:pt x="43" y="10"/>
                  </a:lnTo>
                  <a:lnTo>
                    <a:pt x="46" y="10"/>
                  </a:lnTo>
                  <a:lnTo>
                    <a:pt x="49" y="9"/>
                  </a:lnTo>
                  <a:lnTo>
                    <a:pt x="49" y="7"/>
                  </a:lnTo>
                  <a:lnTo>
                    <a:pt x="47" y="6"/>
                  </a:lnTo>
                  <a:lnTo>
                    <a:pt x="43" y="6"/>
                  </a:lnTo>
                  <a:lnTo>
                    <a:pt x="40" y="6"/>
                  </a:lnTo>
                  <a:lnTo>
                    <a:pt x="38" y="6"/>
                  </a:lnTo>
                  <a:lnTo>
                    <a:pt x="36" y="6"/>
                  </a:lnTo>
                  <a:lnTo>
                    <a:pt x="32" y="4"/>
                  </a:lnTo>
                  <a:lnTo>
                    <a:pt x="33" y="1"/>
                  </a:lnTo>
                  <a:lnTo>
                    <a:pt x="36" y="1"/>
                  </a:lnTo>
                  <a:lnTo>
                    <a:pt x="39" y="1"/>
                  </a:lnTo>
                  <a:lnTo>
                    <a:pt x="41" y="1"/>
                  </a:lnTo>
                  <a:lnTo>
                    <a:pt x="45" y="0"/>
                  </a:lnTo>
                  <a:lnTo>
                    <a:pt x="50" y="1"/>
                  </a:lnTo>
                  <a:lnTo>
                    <a:pt x="54" y="2"/>
                  </a:lnTo>
                  <a:lnTo>
                    <a:pt x="56" y="3"/>
                  </a:lnTo>
                  <a:lnTo>
                    <a:pt x="58" y="3"/>
                  </a:lnTo>
                  <a:lnTo>
                    <a:pt x="62" y="4"/>
                  </a:lnTo>
                  <a:lnTo>
                    <a:pt x="64" y="6"/>
                  </a:lnTo>
                  <a:lnTo>
                    <a:pt x="67" y="8"/>
                  </a:lnTo>
                  <a:lnTo>
                    <a:pt x="68" y="11"/>
                  </a:lnTo>
                  <a:lnTo>
                    <a:pt x="71" y="14"/>
                  </a:lnTo>
                  <a:lnTo>
                    <a:pt x="74" y="16"/>
                  </a:lnTo>
                  <a:lnTo>
                    <a:pt x="76" y="18"/>
                  </a:lnTo>
                  <a:lnTo>
                    <a:pt x="79" y="21"/>
                  </a:lnTo>
                  <a:lnTo>
                    <a:pt x="81" y="21"/>
                  </a:lnTo>
                  <a:lnTo>
                    <a:pt x="84" y="24"/>
                  </a:lnTo>
                  <a:lnTo>
                    <a:pt x="83" y="26"/>
                  </a:lnTo>
                  <a:lnTo>
                    <a:pt x="87" y="27"/>
                  </a:lnTo>
                  <a:lnTo>
                    <a:pt x="90" y="27"/>
                  </a:lnTo>
                  <a:lnTo>
                    <a:pt x="92" y="27"/>
                  </a:lnTo>
                  <a:lnTo>
                    <a:pt x="92" y="27"/>
                  </a:lnTo>
                  <a:close/>
                  <a:moveTo>
                    <a:pt x="2573" y="44"/>
                  </a:moveTo>
                  <a:lnTo>
                    <a:pt x="2573" y="43"/>
                  </a:lnTo>
                  <a:lnTo>
                    <a:pt x="2571" y="42"/>
                  </a:lnTo>
                  <a:lnTo>
                    <a:pt x="2573" y="43"/>
                  </a:lnTo>
                  <a:lnTo>
                    <a:pt x="2576" y="43"/>
                  </a:lnTo>
                  <a:lnTo>
                    <a:pt x="2579" y="43"/>
                  </a:lnTo>
                  <a:lnTo>
                    <a:pt x="2582" y="43"/>
                  </a:lnTo>
                  <a:lnTo>
                    <a:pt x="2584" y="43"/>
                  </a:lnTo>
                  <a:lnTo>
                    <a:pt x="2588" y="43"/>
                  </a:lnTo>
                  <a:lnTo>
                    <a:pt x="2591" y="43"/>
                  </a:lnTo>
                  <a:lnTo>
                    <a:pt x="2593" y="44"/>
                  </a:lnTo>
                  <a:lnTo>
                    <a:pt x="2597" y="43"/>
                  </a:lnTo>
                  <a:lnTo>
                    <a:pt x="2599" y="44"/>
                  </a:lnTo>
                  <a:lnTo>
                    <a:pt x="2601" y="44"/>
                  </a:lnTo>
                  <a:lnTo>
                    <a:pt x="2603" y="45"/>
                  </a:lnTo>
                  <a:lnTo>
                    <a:pt x="2607" y="46"/>
                  </a:lnTo>
                  <a:lnTo>
                    <a:pt x="2609" y="47"/>
                  </a:lnTo>
                  <a:lnTo>
                    <a:pt x="2607" y="50"/>
                  </a:lnTo>
                  <a:lnTo>
                    <a:pt x="2603" y="51"/>
                  </a:lnTo>
                  <a:lnTo>
                    <a:pt x="2601" y="52"/>
                  </a:lnTo>
                  <a:lnTo>
                    <a:pt x="2598" y="53"/>
                  </a:lnTo>
                  <a:lnTo>
                    <a:pt x="2596" y="54"/>
                  </a:lnTo>
                  <a:lnTo>
                    <a:pt x="2592" y="54"/>
                  </a:lnTo>
                  <a:lnTo>
                    <a:pt x="2590" y="55"/>
                  </a:lnTo>
                  <a:lnTo>
                    <a:pt x="2586" y="54"/>
                  </a:lnTo>
                  <a:lnTo>
                    <a:pt x="2583" y="53"/>
                  </a:lnTo>
                  <a:lnTo>
                    <a:pt x="2586" y="52"/>
                  </a:lnTo>
                  <a:lnTo>
                    <a:pt x="2589" y="52"/>
                  </a:lnTo>
                  <a:lnTo>
                    <a:pt x="2586" y="51"/>
                  </a:lnTo>
                  <a:lnTo>
                    <a:pt x="2583" y="51"/>
                  </a:lnTo>
                  <a:lnTo>
                    <a:pt x="2581" y="50"/>
                  </a:lnTo>
                  <a:lnTo>
                    <a:pt x="2577" y="50"/>
                  </a:lnTo>
                  <a:lnTo>
                    <a:pt x="2575" y="50"/>
                  </a:lnTo>
                  <a:lnTo>
                    <a:pt x="2572" y="47"/>
                  </a:lnTo>
                  <a:lnTo>
                    <a:pt x="2575" y="47"/>
                  </a:lnTo>
                  <a:lnTo>
                    <a:pt x="2573" y="44"/>
                  </a:lnTo>
                  <a:lnTo>
                    <a:pt x="25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7" name="Freeform 221">
              <a:extLst>
                <a:ext uri="{FF2B5EF4-FFF2-40B4-BE49-F238E27FC236}">
                  <a16:creationId xmlns:a16="http://schemas.microsoft.com/office/drawing/2014/main" id="{C0DFF751-7018-4B08-8F15-C60747912386}"/>
                </a:ext>
              </a:extLst>
            </p:cNvPr>
            <p:cNvSpPr>
              <a:spLocks/>
            </p:cNvSpPr>
            <p:nvPr/>
          </p:nvSpPr>
          <p:spPr bwMode="auto">
            <a:xfrm>
              <a:off x="8994775" y="5389563"/>
              <a:ext cx="79375" cy="77788"/>
            </a:xfrm>
            <a:custGeom>
              <a:avLst/>
              <a:gdLst>
                <a:gd name="T0" fmla="*/ 26 w 50"/>
                <a:gd name="T1" fmla="*/ 8 h 49"/>
                <a:gd name="T2" fmla="*/ 31 w 50"/>
                <a:gd name="T3" fmla="*/ 8 h 49"/>
                <a:gd name="T4" fmla="*/ 33 w 50"/>
                <a:gd name="T5" fmla="*/ 6 h 49"/>
                <a:gd name="T6" fmla="*/ 38 w 50"/>
                <a:gd name="T7" fmla="*/ 5 h 49"/>
                <a:gd name="T8" fmla="*/ 44 w 50"/>
                <a:gd name="T9" fmla="*/ 4 h 49"/>
                <a:gd name="T10" fmla="*/ 50 w 50"/>
                <a:gd name="T11" fmla="*/ 4 h 49"/>
                <a:gd name="T12" fmla="*/ 50 w 50"/>
                <a:gd name="T13" fmla="*/ 9 h 49"/>
                <a:gd name="T14" fmla="*/ 50 w 50"/>
                <a:gd name="T15" fmla="*/ 15 h 49"/>
                <a:gd name="T16" fmla="*/ 50 w 50"/>
                <a:gd name="T17" fmla="*/ 21 h 49"/>
                <a:gd name="T18" fmla="*/ 50 w 50"/>
                <a:gd name="T19" fmla="*/ 25 h 49"/>
                <a:gd name="T20" fmla="*/ 46 w 50"/>
                <a:gd name="T21" fmla="*/ 25 h 49"/>
                <a:gd name="T22" fmla="*/ 44 w 50"/>
                <a:gd name="T23" fmla="*/ 31 h 49"/>
                <a:gd name="T24" fmla="*/ 45 w 50"/>
                <a:gd name="T25" fmla="*/ 36 h 49"/>
                <a:gd name="T26" fmla="*/ 45 w 50"/>
                <a:gd name="T27" fmla="*/ 42 h 49"/>
                <a:gd name="T28" fmla="*/ 41 w 50"/>
                <a:gd name="T29" fmla="*/ 38 h 49"/>
                <a:gd name="T30" fmla="*/ 41 w 50"/>
                <a:gd name="T31" fmla="*/ 36 h 49"/>
                <a:gd name="T32" fmla="*/ 36 w 50"/>
                <a:gd name="T33" fmla="*/ 34 h 49"/>
                <a:gd name="T34" fmla="*/ 36 w 50"/>
                <a:gd name="T35" fmla="*/ 38 h 49"/>
                <a:gd name="T36" fmla="*/ 34 w 50"/>
                <a:gd name="T37" fmla="*/ 43 h 49"/>
                <a:gd name="T38" fmla="*/ 31 w 50"/>
                <a:gd name="T39" fmla="*/ 44 h 49"/>
                <a:gd name="T40" fmla="*/ 29 w 50"/>
                <a:gd name="T41" fmla="*/ 49 h 49"/>
                <a:gd name="T42" fmla="*/ 24 w 50"/>
                <a:gd name="T43" fmla="*/ 48 h 49"/>
                <a:gd name="T44" fmla="*/ 19 w 50"/>
                <a:gd name="T45" fmla="*/ 47 h 49"/>
                <a:gd name="T46" fmla="*/ 21 w 50"/>
                <a:gd name="T47" fmla="*/ 43 h 49"/>
                <a:gd name="T48" fmla="*/ 16 w 50"/>
                <a:gd name="T49" fmla="*/ 43 h 49"/>
                <a:gd name="T50" fmla="*/ 11 w 50"/>
                <a:gd name="T51" fmla="*/ 38 h 49"/>
                <a:gd name="T52" fmla="*/ 9 w 50"/>
                <a:gd name="T53" fmla="*/ 32 h 49"/>
                <a:gd name="T54" fmla="*/ 9 w 50"/>
                <a:gd name="T55" fmla="*/ 27 h 49"/>
                <a:gd name="T56" fmla="*/ 10 w 50"/>
                <a:gd name="T57" fmla="*/ 27 h 49"/>
                <a:gd name="T58" fmla="*/ 8 w 50"/>
                <a:gd name="T59" fmla="*/ 23 h 49"/>
                <a:gd name="T60" fmla="*/ 3 w 50"/>
                <a:gd name="T61" fmla="*/ 17 h 49"/>
                <a:gd name="T62" fmla="*/ 1 w 50"/>
                <a:gd name="T63" fmla="*/ 11 h 49"/>
                <a:gd name="T64" fmla="*/ 0 w 50"/>
                <a:gd name="T65" fmla="*/ 6 h 49"/>
                <a:gd name="T66" fmla="*/ 0 w 50"/>
                <a:gd name="T67" fmla="*/ 0 h 49"/>
                <a:gd name="T68" fmla="*/ 5 w 50"/>
                <a:gd name="T69" fmla="*/ 2 h 49"/>
                <a:gd name="T70" fmla="*/ 11 w 50"/>
                <a:gd name="T71" fmla="*/ 4 h 49"/>
                <a:gd name="T72" fmla="*/ 16 w 50"/>
                <a:gd name="T73" fmla="*/ 6 h 49"/>
                <a:gd name="T74" fmla="*/ 21 w 50"/>
                <a:gd name="T75" fmla="*/ 8 h 49"/>
                <a:gd name="T76" fmla="*/ 25 w 50"/>
                <a:gd name="T7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9">
                  <a:moveTo>
                    <a:pt x="25" y="8"/>
                  </a:moveTo>
                  <a:lnTo>
                    <a:pt x="26" y="8"/>
                  </a:lnTo>
                  <a:lnTo>
                    <a:pt x="28" y="7"/>
                  </a:lnTo>
                  <a:lnTo>
                    <a:pt x="31" y="8"/>
                  </a:lnTo>
                  <a:lnTo>
                    <a:pt x="30" y="6"/>
                  </a:lnTo>
                  <a:lnTo>
                    <a:pt x="33" y="6"/>
                  </a:lnTo>
                  <a:lnTo>
                    <a:pt x="36" y="5"/>
                  </a:lnTo>
                  <a:lnTo>
                    <a:pt x="38" y="5"/>
                  </a:lnTo>
                  <a:lnTo>
                    <a:pt x="42" y="4"/>
                  </a:lnTo>
                  <a:lnTo>
                    <a:pt x="44" y="4"/>
                  </a:lnTo>
                  <a:lnTo>
                    <a:pt x="46" y="1"/>
                  </a:lnTo>
                  <a:lnTo>
                    <a:pt x="50" y="4"/>
                  </a:lnTo>
                  <a:lnTo>
                    <a:pt x="50" y="7"/>
                  </a:lnTo>
                  <a:lnTo>
                    <a:pt x="50" y="9"/>
                  </a:lnTo>
                  <a:lnTo>
                    <a:pt x="50" y="13"/>
                  </a:lnTo>
                  <a:lnTo>
                    <a:pt x="50" y="15"/>
                  </a:lnTo>
                  <a:lnTo>
                    <a:pt x="50" y="17"/>
                  </a:lnTo>
                  <a:lnTo>
                    <a:pt x="50" y="21"/>
                  </a:lnTo>
                  <a:lnTo>
                    <a:pt x="50" y="23"/>
                  </a:lnTo>
                  <a:lnTo>
                    <a:pt x="50" y="25"/>
                  </a:lnTo>
                  <a:lnTo>
                    <a:pt x="47" y="23"/>
                  </a:lnTo>
                  <a:lnTo>
                    <a:pt x="46" y="25"/>
                  </a:lnTo>
                  <a:lnTo>
                    <a:pt x="45" y="28"/>
                  </a:lnTo>
                  <a:lnTo>
                    <a:pt x="44" y="31"/>
                  </a:lnTo>
                  <a:lnTo>
                    <a:pt x="45" y="34"/>
                  </a:lnTo>
                  <a:lnTo>
                    <a:pt x="45" y="36"/>
                  </a:lnTo>
                  <a:lnTo>
                    <a:pt x="45" y="39"/>
                  </a:lnTo>
                  <a:lnTo>
                    <a:pt x="45" y="42"/>
                  </a:lnTo>
                  <a:lnTo>
                    <a:pt x="42" y="40"/>
                  </a:lnTo>
                  <a:lnTo>
                    <a:pt x="41" y="38"/>
                  </a:lnTo>
                  <a:lnTo>
                    <a:pt x="44" y="39"/>
                  </a:lnTo>
                  <a:lnTo>
                    <a:pt x="41" y="36"/>
                  </a:lnTo>
                  <a:lnTo>
                    <a:pt x="38" y="36"/>
                  </a:lnTo>
                  <a:lnTo>
                    <a:pt x="36" y="34"/>
                  </a:lnTo>
                  <a:lnTo>
                    <a:pt x="35" y="35"/>
                  </a:lnTo>
                  <a:lnTo>
                    <a:pt x="36" y="38"/>
                  </a:lnTo>
                  <a:lnTo>
                    <a:pt x="35" y="40"/>
                  </a:lnTo>
                  <a:lnTo>
                    <a:pt x="34" y="43"/>
                  </a:lnTo>
                  <a:lnTo>
                    <a:pt x="31" y="41"/>
                  </a:lnTo>
                  <a:lnTo>
                    <a:pt x="31" y="44"/>
                  </a:lnTo>
                  <a:lnTo>
                    <a:pt x="30" y="47"/>
                  </a:lnTo>
                  <a:lnTo>
                    <a:pt x="29" y="49"/>
                  </a:lnTo>
                  <a:lnTo>
                    <a:pt x="27" y="48"/>
                  </a:lnTo>
                  <a:lnTo>
                    <a:pt x="24" y="48"/>
                  </a:lnTo>
                  <a:lnTo>
                    <a:pt x="21" y="47"/>
                  </a:lnTo>
                  <a:lnTo>
                    <a:pt x="19" y="47"/>
                  </a:lnTo>
                  <a:lnTo>
                    <a:pt x="18" y="44"/>
                  </a:lnTo>
                  <a:lnTo>
                    <a:pt x="21" y="43"/>
                  </a:lnTo>
                  <a:lnTo>
                    <a:pt x="18" y="44"/>
                  </a:lnTo>
                  <a:lnTo>
                    <a:pt x="16" y="43"/>
                  </a:lnTo>
                  <a:lnTo>
                    <a:pt x="13" y="40"/>
                  </a:lnTo>
                  <a:lnTo>
                    <a:pt x="11" y="38"/>
                  </a:lnTo>
                  <a:lnTo>
                    <a:pt x="10" y="35"/>
                  </a:lnTo>
                  <a:lnTo>
                    <a:pt x="9" y="32"/>
                  </a:lnTo>
                  <a:lnTo>
                    <a:pt x="8" y="30"/>
                  </a:lnTo>
                  <a:lnTo>
                    <a:pt x="9" y="27"/>
                  </a:lnTo>
                  <a:lnTo>
                    <a:pt x="11" y="30"/>
                  </a:lnTo>
                  <a:lnTo>
                    <a:pt x="10" y="27"/>
                  </a:lnTo>
                  <a:lnTo>
                    <a:pt x="8" y="25"/>
                  </a:lnTo>
                  <a:lnTo>
                    <a:pt x="8" y="23"/>
                  </a:lnTo>
                  <a:lnTo>
                    <a:pt x="5" y="19"/>
                  </a:lnTo>
                  <a:lnTo>
                    <a:pt x="3" y="17"/>
                  </a:lnTo>
                  <a:lnTo>
                    <a:pt x="2" y="14"/>
                  </a:lnTo>
                  <a:lnTo>
                    <a:pt x="1" y="11"/>
                  </a:lnTo>
                  <a:lnTo>
                    <a:pt x="0" y="9"/>
                  </a:lnTo>
                  <a:lnTo>
                    <a:pt x="0" y="6"/>
                  </a:lnTo>
                  <a:lnTo>
                    <a:pt x="0" y="4"/>
                  </a:lnTo>
                  <a:lnTo>
                    <a:pt x="0" y="0"/>
                  </a:lnTo>
                  <a:lnTo>
                    <a:pt x="2" y="1"/>
                  </a:lnTo>
                  <a:lnTo>
                    <a:pt x="5" y="2"/>
                  </a:lnTo>
                  <a:lnTo>
                    <a:pt x="8" y="2"/>
                  </a:lnTo>
                  <a:lnTo>
                    <a:pt x="11" y="4"/>
                  </a:lnTo>
                  <a:lnTo>
                    <a:pt x="13" y="5"/>
                  </a:lnTo>
                  <a:lnTo>
                    <a:pt x="16" y="6"/>
                  </a:lnTo>
                  <a:lnTo>
                    <a:pt x="19" y="7"/>
                  </a:lnTo>
                  <a:lnTo>
                    <a:pt x="21" y="8"/>
                  </a:lnTo>
                  <a:lnTo>
                    <a:pt x="24" y="8"/>
                  </a:lnTo>
                  <a:lnTo>
                    <a:pt x="25" y="8"/>
                  </a:lnTo>
                  <a:lnTo>
                    <a:pt x="2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8" name="Freeform 222">
              <a:extLst>
                <a:ext uri="{FF2B5EF4-FFF2-40B4-BE49-F238E27FC236}">
                  <a16:creationId xmlns:a16="http://schemas.microsoft.com/office/drawing/2014/main" id="{E449EEF5-042F-42B6-B460-E17B59DAC221}"/>
                </a:ext>
              </a:extLst>
            </p:cNvPr>
            <p:cNvSpPr>
              <a:spLocks/>
            </p:cNvSpPr>
            <p:nvPr/>
          </p:nvSpPr>
          <p:spPr bwMode="auto">
            <a:xfrm>
              <a:off x="8697913" y="4462463"/>
              <a:ext cx="431800" cy="223838"/>
            </a:xfrm>
            <a:custGeom>
              <a:avLst/>
              <a:gdLst>
                <a:gd name="T0" fmla="*/ 254 w 272"/>
                <a:gd name="T1" fmla="*/ 137 h 141"/>
                <a:gd name="T2" fmla="*/ 234 w 272"/>
                <a:gd name="T3" fmla="*/ 133 h 141"/>
                <a:gd name="T4" fmla="*/ 223 w 272"/>
                <a:gd name="T5" fmla="*/ 126 h 141"/>
                <a:gd name="T6" fmla="*/ 215 w 272"/>
                <a:gd name="T7" fmla="*/ 119 h 141"/>
                <a:gd name="T8" fmla="*/ 207 w 272"/>
                <a:gd name="T9" fmla="*/ 107 h 141"/>
                <a:gd name="T10" fmla="*/ 191 w 272"/>
                <a:gd name="T11" fmla="*/ 102 h 141"/>
                <a:gd name="T12" fmla="*/ 184 w 272"/>
                <a:gd name="T13" fmla="*/ 97 h 141"/>
                <a:gd name="T14" fmla="*/ 180 w 272"/>
                <a:gd name="T15" fmla="*/ 102 h 141"/>
                <a:gd name="T16" fmla="*/ 175 w 272"/>
                <a:gd name="T17" fmla="*/ 102 h 141"/>
                <a:gd name="T18" fmla="*/ 170 w 272"/>
                <a:gd name="T19" fmla="*/ 103 h 141"/>
                <a:gd name="T20" fmla="*/ 163 w 272"/>
                <a:gd name="T21" fmla="*/ 109 h 141"/>
                <a:gd name="T22" fmla="*/ 155 w 272"/>
                <a:gd name="T23" fmla="*/ 107 h 141"/>
                <a:gd name="T24" fmla="*/ 170 w 272"/>
                <a:gd name="T25" fmla="*/ 116 h 141"/>
                <a:gd name="T26" fmla="*/ 156 w 272"/>
                <a:gd name="T27" fmla="*/ 121 h 141"/>
                <a:gd name="T28" fmla="*/ 139 w 272"/>
                <a:gd name="T29" fmla="*/ 121 h 141"/>
                <a:gd name="T30" fmla="*/ 126 w 272"/>
                <a:gd name="T31" fmla="*/ 110 h 141"/>
                <a:gd name="T32" fmla="*/ 120 w 272"/>
                <a:gd name="T33" fmla="*/ 106 h 141"/>
                <a:gd name="T34" fmla="*/ 107 w 272"/>
                <a:gd name="T35" fmla="*/ 104 h 141"/>
                <a:gd name="T36" fmla="*/ 111 w 272"/>
                <a:gd name="T37" fmla="*/ 94 h 141"/>
                <a:gd name="T38" fmla="*/ 110 w 272"/>
                <a:gd name="T39" fmla="*/ 89 h 141"/>
                <a:gd name="T40" fmla="*/ 101 w 272"/>
                <a:gd name="T41" fmla="*/ 80 h 141"/>
                <a:gd name="T42" fmla="*/ 97 w 272"/>
                <a:gd name="T43" fmla="*/ 73 h 141"/>
                <a:gd name="T44" fmla="*/ 88 w 272"/>
                <a:gd name="T45" fmla="*/ 64 h 141"/>
                <a:gd name="T46" fmla="*/ 78 w 272"/>
                <a:gd name="T47" fmla="*/ 62 h 141"/>
                <a:gd name="T48" fmla="*/ 64 w 272"/>
                <a:gd name="T49" fmla="*/ 56 h 141"/>
                <a:gd name="T50" fmla="*/ 52 w 272"/>
                <a:gd name="T51" fmla="*/ 53 h 141"/>
                <a:gd name="T52" fmla="*/ 45 w 272"/>
                <a:gd name="T53" fmla="*/ 50 h 141"/>
                <a:gd name="T54" fmla="*/ 36 w 272"/>
                <a:gd name="T55" fmla="*/ 39 h 141"/>
                <a:gd name="T56" fmla="*/ 33 w 272"/>
                <a:gd name="T57" fmla="*/ 47 h 141"/>
                <a:gd name="T58" fmla="*/ 25 w 272"/>
                <a:gd name="T59" fmla="*/ 42 h 141"/>
                <a:gd name="T60" fmla="*/ 17 w 272"/>
                <a:gd name="T61" fmla="*/ 32 h 141"/>
                <a:gd name="T62" fmla="*/ 33 w 272"/>
                <a:gd name="T63" fmla="*/ 29 h 141"/>
                <a:gd name="T64" fmla="*/ 35 w 272"/>
                <a:gd name="T65" fmla="*/ 25 h 141"/>
                <a:gd name="T66" fmla="*/ 19 w 272"/>
                <a:gd name="T67" fmla="*/ 25 h 141"/>
                <a:gd name="T68" fmla="*/ 11 w 272"/>
                <a:gd name="T69" fmla="*/ 17 h 141"/>
                <a:gd name="T70" fmla="*/ 3 w 272"/>
                <a:gd name="T71" fmla="*/ 10 h 141"/>
                <a:gd name="T72" fmla="*/ 15 w 272"/>
                <a:gd name="T73" fmla="*/ 2 h 141"/>
                <a:gd name="T74" fmla="*/ 29 w 272"/>
                <a:gd name="T75" fmla="*/ 2 h 141"/>
                <a:gd name="T76" fmla="*/ 42 w 272"/>
                <a:gd name="T77" fmla="*/ 8 h 141"/>
                <a:gd name="T78" fmla="*/ 43 w 272"/>
                <a:gd name="T79" fmla="*/ 25 h 141"/>
                <a:gd name="T80" fmla="*/ 51 w 272"/>
                <a:gd name="T81" fmla="*/ 35 h 141"/>
                <a:gd name="T82" fmla="*/ 64 w 272"/>
                <a:gd name="T83" fmla="*/ 38 h 141"/>
                <a:gd name="T84" fmla="*/ 76 w 272"/>
                <a:gd name="T85" fmla="*/ 25 h 141"/>
                <a:gd name="T86" fmla="*/ 87 w 272"/>
                <a:gd name="T87" fmla="*/ 18 h 141"/>
                <a:gd name="T88" fmla="*/ 102 w 272"/>
                <a:gd name="T89" fmla="*/ 19 h 141"/>
                <a:gd name="T90" fmla="*/ 121 w 272"/>
                <a:gd name="T91" fmla="*/ 27 h 141"/>
                <a:gd name="T92" fmla="*/ 136 w 272"/>
                <a:gd name="T93" fmla="*/ 30 h 141"/>
                <a:gd name="T94" fmla="*/ 154 w 272"/>
                <a:gd name="T95" fmla="*/ 37 h 141"/>
                <a:gd name="T96" fmla="*/ 171 w 272"/>
                <a:gd name="T97" fmla="*/ 42 h 141"/>
                <a:gd name="T98" fmla="*/ 186 w 272"/>
                <a:gd name="T99" fmla="*/ 50 h 141"/>
                <a:gd name="T100" fmla="*/ 195 w 272"/>
                <a:gd name="T101" fmla="*/ 54 h 141"/>
                <a:gd name="T102" fmla="*/ 203 w 272"/>
                <a:gd name="T103" fmla="*/ 70 h 141"/>
                <a:gd name="T104" fmla="*/ 217 w 272"/>
                <a:gd name="T105" fmla="*/ 75 h 141"/>
                <a:gd name="T106" fmla="*/ 230 w 272"/>
                <a:gd name="T107" fmla="*/ 85 h 141"/>
                <a:gd name="T108" fmla="*/ 218 w 272"/>
                <a:gd name="T109" fmla="*/ 89 h 141"/>
                <a:gd name="T110" fmla="*/ 230 w 272"/>
                <a:gd name="T111" fmla="*/ 104 h 141"/>
                <a:gd name="T112" fmla="*/ 239 w 272"/>
                <a:gd name="T113" fmla="*/ 114 h 141"/>
                <a:gd name="T114" fmla="*/ 249 w 272"/>
                <a:gd name="T115" fmla="*/ 122 h 141"/>
                <a:gd name="T116" fmla="*/ 259 w 272"/>
                <a:gd name="T117" fmla="*/ 128 h 141"/>
                <a:gd name="T118" fmla="*/ 264 w 272"/>
                <a:gd name="T119" fmla="*/ 135 h 141"/>
                <a:gd name="T120" fmla="*/ 268 w 272"/>
                <a:gd name="T12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41">
                  <a:moveTo>
                    <a:pt x="259" y="139"/>
                  </a:moveTo>
                  <a:lnTo>
                    <a:pt x="260" y="138"/>
                  </a:lnTo>
                  <a:lnTo>
                    <a:pt x="259" y="138"/>
                  </a:lnTo>
                  <a:lnTo>
                    <a:pt x="258" y="138"/>
                  </a:lnTo>
                  <a:lnTo>
                    <a:pt x="256" y="137"/>
                  </a:lnTo>
                  <a:lnTo>
                    <a:pt x="254" y="137"/>
                  </a:lnTo>
                  <a:lnTo>
                    <a:pt x="248" y="136"/>
                  </a:lnTo>
                  <a:lnTo>
                    <a:pt x="246" y="136"/>
                  </a:lnTo>
                  <a:lnTo>
                    <a:pt x="242" y="133"/>
                  </a:lnTo>
                  <a:lnTo>
                    <a:pt x="240" y="135"/>
                  </a:lnTo>
                  <a:lnTo>
                    <a:pt x="237" y="135"/>
                  </a:lnTo>
                  <a:lnTo>
                    <a:pt x="234" y="133"/>
                  </a:lnTo>
                  <a:lnTo>
                    <a:pt x="232" y="135"/>
                  </a:lnTo>
                  <a:lnTo>
                    <a:pt x="230" y="132"/>
                  </a:lnTo>
                  <a:lnTo>
                    <a:pt x="228" y="132"/>
                  </a:lnTo>
                  <a:lnTo>
                    <a:pt x="226" y="131"/>
                  </a:lnTo>
                  <a:lnTo>
                    <a:pt x="225" y="128"/>
                  </a:lnTo>
                  <a:lnTo>
                    <a:pt x="223" y="126"/>
                  </a:lnTo>
                  <a:lnTo>
                    <a:pt x="220" y="124"/>
                  </a:lnTo>
                  <a:lnTo>
                    <a:pt x="220" y="124"/>
                  </a:lnTo>
                  <a:lnTo>
                    <a:pt x="217" y="122"/>
                  </a:lnTo>
                  <a:lnTo>
                    <a:pt x="218" y="119"/>
                  </a:lnTo>
                  <a:lnTo>
                    <a:pt x="218" y="119"/>
                  </a:lnTo>
                  <a:lnTo>
                    <a:pt x="215" y="119"/>
                  </a:lnTo>
                  <a:lnTo>
                    <a:pt x="213" y="118"/>
                  </a:lnTo>
                  <a:lnTo>
                    <a:pt x="213" y="115"/>
                  </a:lnTo>
                  <a:lnTo>
                    <a:pt x="211" y="113"/>
                  </a:lnTo>
                  <a:lnTo>
                    <a:pt x="211" y="112"/>
                  </a:lnTo>
                  <a:lnTo>
                    <a:pt x="208" y="110"/>
                  </a:lnTo>
                  <a:lnTo>
                    <a:pt x="207" y="107"/>
                  </a:lnTo>
                  <a:lnTo>
                    <a:pt x="205" y="105"/>
                  </a:lnTo>
                  <a:lnTo>
                    <a:pt x="201" y="103"/>
                  </a:lnTo>
                  <a:lnTo>
                    <a:pt x="199" y="104"/>
                  </a:lnTo>
                  <a:lnTo>
                    <a:pt x="196" y="103"/>
                  </a:lnTo>
                  <a:lnTo>
                    <a:pt x="194" y="102"/>
                  </a:lnTo>
                  <a:lnTo>
                    <a:pt x="191" y="102"/>
                  </a:lnTo>
                  <a:lnTo>
                    <a:pt x="189" y="102"/>
                  </a:lnTo>
                  <a:lnTo>
                    <a:pt x="189" y="98"/>
                  </a:lnTo>
                  <a:lnTo>
                    <a:pt x="188" y="99"/>
                  </a:lnTo>
                  <a:lnTo>
                    <a:pt x="187" y="98"/>
                  </a:lnTo>
                  <a:lnTo>
                    <a:pt x="187" y="98"/>
                  </a:lnTo>
                  <a:lnTo>
                    <a:pt x="184" y="97"/>
                  </a:lnTo>
                  <a:lnTo>
                    <a:pt x="183" y="97"/>
                  </a:lnTo>
                  <a:lnTo>
                    <a:pt x="183" y="99"/>
                  </a:lnTo>
                  <a:lnTo>
                    <a:pt x="182" y="99"/>
                  </a:lnTo>
                  <a:lnTo>
                    <a:pt x="181" y="99"/>
                  </a:lnTo>
                  <a:lnTo>
                    <a:pt x="181" y="101"/>
                  </a:lnTo>
                  <a:lnTo>
                    <a:pt x="180" y="102"/>
                  </a:lnTo>
                  <a:lnTo>
                    <a:pt x="179" y="101"/>
                  </a:lnTo>
                  <a:lnTo>
                    <a:pt x="175" y="99"/>
                  </a:lnTo>
                  <a:lnTo>
                    <a:pt x="173" y="97"/>
                  </a:lnTo>
                  <a:lnTo>
                    <a:pt x="173" y="97"/>
                  </a:lnTo>
                  <a:lnTo>
                    <a:pt x="174" y="98"/>
                  </a:lnTo>
                  <a:lnTo>
                    <a:pt x="175" y="102"/>
                  </a:lnTo>
                  <a:lnTo>
                    <a:pt x="177" y="104"/>
                  </a:lnTo>
                  <a:lnTo>
                    <a:pt x="174" y="105"/>
                  </a:lnTo>
                  <a:lnTo>
                    <a:pt x="172" y="104"/>
                  </a:lnTo>
                  <a:lnTo>
                    <a:pt x="169" y="103"/>
                  </a:lnTo>
                  <a:lnTo>
                    <a:pt x="169" y="103"/>
                  </a:lnTo>
                  <a:lnTo>
                    <a:pt x="170" y="103"/>
                  </a:lnTo>
                  <a:lnTo>
                    <a:pt x="170" y="104"/>
                  </a:lnTo>
                  <a:lnTo>
                    <a:pt x="172" y="106"/>
                  </a:lnTo>
                  <a:lnTo>
                    <a:pt x="171" y="107"/>
                  </a:lnTo>
                  <a:lnTo>
                    <a:pt x="169" y="109"/>
                  </a:lnTo>
                  <a:lnTo>
                    <a:pt x="165" y="109"/>
                  </a:lnTo>
                  <a:lnTo>
                    <a:pt x="163" y="109"/>
                  </a:lnTo>
                  <a:lnTo>
                    <a:pt x="161" y="109"/>
                  </a:lnTo>
                  <a:lnTo>
                    <a:pt x="157" y="109"/>
                  </a:lnTo>
                  <a:lnTo>
                    <a:pt x="155" y="106"/>
                  </a:lnTo>
                  <a:lnTo>
                    <a:pt x="152" y="107"/>
                  </a:lnTo>
                  <a:lnTo>
                    <a:pt x="153" y="107"/>
                  </a:lnTo>
                  <a:lnTo>
                    <a:pt x="155" y="107"/>
                  </a:lnTo>
                  <a:lnTo>
                    <a:pt x="157" y="110"/>
                  </a:lnTo>
                  <a:lnTo>
                    <a:pt x="161" y="109"/>
                  </a:lnTo>
                  <a:lnTo>
                    <a:pt x="163" y="111"/>
                  </a:lnTo>
                  <a:lnTo>
                    <a:pt x="165" y="111"/>
                  </a:lnTo>
                  <a:lnTo>
                    <a:pt x="169" y="114"/>
                  </a:lnTo>
                  <a:lnTo>
                    <a:pt x="170" y="116"/>
                  </a:lnTo>
                  <a:lnTo>
                    <a:pt x="167" y="119"/>
                  </a:lnTo>
                  <a:lnTo>
                    <a:pt x="164" y="120"/>
                  </a:lnTo>
                  <a:lnTo>
                    <a:pt x="162" y="121"/>
                  </a:lnTo>
                  <a:lnTo>
                    <a:pt x="158" y="123"/>
                  </a:lnTo>
                  <a:lnTo>
                    <a:pt x="158" y="123"/>
                  </a:lnTo>
                  <a:lnTo>
                    <a:pt x="156" y="121"/>
                  </a:lnTo>
                  <a:lnTo>
                    <a:pt x="153" y="120"/>
                  </a:lnTo>
                  <a:lnTo>
                    <a:pt x="150" y="121"/>
                  </a:lnTo>
                  <a:lnTo>
                    <a:pt x="147" y="121"/>
                  </a:lnTo>
                  <a:lnTo>
                    <a:pt x="145" y="121"/>
                  </a:lnTo>
                  <a:lnTo>
                    <a:pt x="143" y="120"/>
                  </a:lnTo>
                  <a:lnTo>
                    <a:pt x="139" y="121"/>
                  </a:lnTo>
                  <a:lnTo>
                    <a:pt x="137" y="120"/>
                  </a:lnTo>
                  <a:lnTo>
                    <a:pt x="133" y="119"/>
                  </a:lnTo>
                  <a:lnTo>
                    <a:pt x="131" y="115"/>
                  </a:lnTo>
                  <a:lnTo>
                    <a:pt x="129" y="113"/>
                  </a:lnTo>
                  <a:lnTo>
                    <a:pt x="128" y="111"/>
                  </a:lnTo>
                  <a:lnTo>
                    <a:pt x="126" y="110"/>
                  </a:lnTo>
                  <a:lnTo>
                    <a:pt x="123" y="107"/>
                  </a:lnTo>
                  <a:lnTo>
                    <a:pt x="123" y="107"/>
                  </a:lnTo>
                  <a:lnTo>
                    <a:pt x="123" y="106"/>
                  </a:lnTo>
                  <a:lnTo>
                    <a:pt x="124" y="103"/>
                  </a:lnTo>
                  <a:lnTo>
                    <a:pt x="123" y="105"/>
                  </a:lnTo>
                  <a:lnTo>
                    <a:pt x="120" y="106"/>
                  </a:lnTo>
                  <a:lnTo>
                    <a:pt x="118" y="106"/>
                  </a:lnTo>
                  <a:lnTo>
                    <a:pt x="115" y="107"/>
                  </a:lnTo>
                  <a:lnTo>
                    <a:pt x="112" y="104"/>
                  </a:lnTo>
                  <a:lnTo>
                    <a:pt x="110" y="106"/>
                  </a:lnTo>
                  <a:lnTo>
                    <a:pt x="107" y="107"/>
                  </a:lnTo>
                  <a:lnTo>
                    <a:pt x="107" y="104"/>
                  </a:lnTo>
                  <a:lnTo>
                    <a:pt x="110" y="102"/>
                  </a:lnTo>
                  <a:lnTo>
                    <a:pt x="111" y="98"/>
                  </a:lnTo>
                  <a:lnTo>
                    <a:pt x="107" y="96"/>
                  </a:lnTo>
                  <a:lnTo>
                    <a:pt x="105" y="94"/>
                  </a:lnTo>
                  <a:lnTo>
                    <a:pt x="109" y="94"/>
                  </a:lnTo>
                  <a:lnTo>
                    <a:pt x="111" y="94"/>
                  </a:lnTo>
                  <a:lnTo>
                    <a:pt x="112" y="93"/>
                  </a:lnTo>
                  <a:lnTo>
                    <a:pt x="110" y="94"/>
                  </a:lnTo>
                  <a:lnTo>
                    <a:pt x="107" y="93"/>
                  </a:lnTo>
                  <a:lnTo>
                    <a:pt x="104" y="90"/>
                  </a:lnTo>
                  <a:lnTo>
                    <a:pt x="107" y="89"/>
                  </a:lnTo>
                  <a:lnTo>
                    <a:pt x="110" y="89"/>
                  </a:lnTo>
                  <a:lnTo>
                    <a:pt x="112" y="90"/>
                  </a:lnTo>
                  <a:lnTo>
                    <a:pt x="109" y="89"/>
                  </a:lnTo>
                  <a:lnTo>
                    <a:pt x="106" y="88"/>
                  </a:lnTo>
                  <a:lnTo>
                    <a:pt x="105" y="85"/>
                  </a:lnTo>
                  <a:lnTo>
                    <a:pt x="102" y="82"/>
                  </a:lnTo>
                  <a:lnTo>
                    <a:pt x="101" y="80"/>
                  </a:lnTo>
                  <a:lnTo>
                    <a:pt x="100" y="77"/>
                  </a:lnTo>
                  <a:lnTo>
                    <a:pt x="100" y="77"/>
                  </a:lnTo>
                  <a:lnTo>
                    <a:pt x="101" y="75"/>
                  </a:lnTo>
                  <a:lnTo>
                    <a:pt x="98" y="75"/>
                  </a:lnTo>
                  <a:lnTo>
                    <a:pt x="101" y="72"/>
                  </a:lnTo>
                  <a:lnTo>
                    <a:pt x="97" y="73"/>
                  </a:lnTo>
                  <a:lnTo>
                    <a:pt x="97" y="73"/>
                  </a:lnTo>
                  <a:lnTo>
                    <a:pt x="96" y="72"/>
                  </a:lnTo>
                  <a:lnTo>
                    <a:pt x="96" y="69"/>
                  </a:lnTo>
                  <a:lnTo>
                    <a:pt x="94" y="68"/>
                  </a:lnTo>
                  <a:lnTo>
                    <a:pt x="90" y="67"/>
                  </a:lnTo>
                  <a:lnTo>
                    <a:pt x="88" y="64"/>
                  </a:lnTo>
                  <a:lnTo>
                    <a:pt x="88" y="64"/>
                  </a:lnTo>
                  <a:lnTo>
                    <a:pt x="85" y="63"/>
                  </a:lnTo>
                  <a:lnTo>
                    <a:pt x="83" y="62"/>
                  </a:lnTo>
                  <a:lnTo>
                    <a:pt x="80" y="62"/>
                  </a:lnTo>
                  <a:lnTo>
                    <a:pt x="79" y="62"/>
                  </a:lnTo>
                  <a:lnTo>
                    <a:pt x="78" y="62"/>
                  </a:lnTo>
                  <a:lnTo>
                    <a:pt x="78" y="62"/>
                  </a:lnTo>
                  <a:lnTo>
                    <a:pt x="76" y="60"/>
                  </a:lnTo>
                  <a:lnTo>
                    <a:pt x="72" y="59"/>
                  </a:lnTo>
                  <a:lnTo>
                    <a:pt x="70" y="58"/>
                  </a:lnTo>
                  <a:lnTo>
                    <a:pt x="68" y="56"/>
                  </a:lnTo>
                  <a:lnTo>
                    <a:pt x="64" y="56"/>
                  </a:lnTo>
                  <a:lnTo>
                    <a:pt x="63" y="56"/>
                  </a:lnTo>
                  <a:lnTo>
                    <a:pt x="60" y="55"/>
                  </a:lnTo>
                  <a:lnTo>
                    <a:pt x="58" y="55"/>
                  </a:lnTo>
                  <a:lnTo>
                    <a:pt x="54" y="54"/>
                  </a:lnTo>
                  <a:lnTo>
                    <a:pt x="52" y="53"/>
                  </a:lnTo>
                  <a:lnTo>
                    <a:pt x="52" y="53"/>
                  </a:lnTo>
                  <a:lnTo>
                    <a:pt x="51" y="52"/>
                  </a:lnTo>
                  <a:lnTo>
                    <a:pt x="50" y="50"/>
                  </a:lnTo>
                  <a:lnTo>
                    <a:pt x="53" y="48"/>
                  </a:lnTo>
                  <a:lnTo>
                    <a:pt x="50" y="48"/>
                  </a:lnTo>
                  <a:lnTo>
                    <a:pt x="47" y="50"/>
                  </a:lnTo>
                  <a:lnTo>
                    <a:pt x="45" y="50"/>
                  </a:lnTo>
                  <a:lnTo>
                    <a:pt x="43" y="46"/>
                  </a:lnTo>
                  <a:lnTo>
                    <a:pt x="41" y="47"/>
                  </a:lnTo>
                  <a:lnTo>
                    <a:pt x="39" y="46"/>
                  </a:lnTo>
                  <a:lnTo>
                    <a:pt x="37" y="45"/>
                  </a:lnTo>
                  <a:lnTo>
                    <a:pt x="36" y="42"/>
                  </a:lnTo>
                  <a:lnTo>
                    <a:pt x="36" y="39"/>
                  </a:lnTo>
                  <a:lnTo>
                    <a:pt x="38" y="37"/>
                  </a:lnTo>
                  <a:lnTo>
                    <a:pt x="36" y="37"/>
                  </a:lnTo>
                  <a:lnTo>
                    <a:pt x="36" y="41"/>
                  </a:lnTo>
                  <a:lnTo>
                    <a:pt x="35" y="43"/>
                  </a:lnTo>
                  <a:lnTo>
                    <a:pt x="33" y="45"/>
                  </a:lnTo>
                  <a:lnTo>
                    <a:pt x="33" y="47"/>
                  </a:lnTo>
                  <a:lnTo>
                    <a:pt x="30" y="51"/>
                  </a:lnTo>
                  <a:lnTo>
                    <a:pt x="28" y="50"/>
                  </a:lnTo>
                  <a:lnTo>
                    <a:pt x="25" y="50"/>
                  </a:lnTo>
                  <a:lnTo>
                    <a:pt x="24" y="47"/>
                  </a:lnTo>
                  <a:lnTo>
                    <a:pt x="26" y="44"/>
                  </a:lnTo>
                  <a:lnTo>
                    <a:pt x="25" y="42"/>
                  </a:lnTo>
                  <a:lnTo>
                    <a:pt x="22" y="39"/>
                  </a:lnTo>
                  <a:lnTo>
                    <a:pt x="20" y="37"/>
                  </a:lnTo>
                  <a:lnTo>
                    <a:pt x="18" y="35"/>
                  </a:lnTo>
                  <a:lnTo>
                    <a:pt x="15" y="35"/>
                  </a:lnTo>
                  <a:lnTo>
                    <a:pt x="15" y="33"/>
                  </a:lnTo>
                  <a:lnTo>
                    <a:pt x="17" y="32"/>
                  </a:lnTo>
                  <a:lnTo>
                    <a:pt x="20" y="33"/>
                  </a:lnTo>
                  <a:lnTo>
                    <a:pt x="22" y="33"/>
                  </a:lnTo>
                  <a:lnTo>
                    <a:pt x="25" y="33"/>
                  </a:lnTo>
                  <a:lnTo>
                    <a:pt x="27" y="29"/>
                  </a:lnTo>
                  <a:lnTo>
                    <a:pt x="29" y="28"/>
                  </a:lnTo>
                  <a:lnTo>
                    <a:pt x="33" y="29"/>
                  </a:lnTo>
                  <a:lnTo>
                    <a:pt x="37" y="30"/>
                  </a:lnTo>
                  <a:lnTo>
                    <a:pt x="37" y="28"/>
                  </a:lnTo>
                  <a:lnTo>
                    <a:pt x="41" y="28"/>
                  </a:lnTo>
                  <a:lnTo>
                    <a:pt x="41" y="25"/>
                  </a:lnTo>
                  <a:lnTo>
                    <a:pt x="37" y="25"/>
                  </a:lnTo>
                  <a:lnTo>
                    <a:pt x="35" y="25"/>
                  </a:lnTo>
                  <a:lnTo>
                    <a:pt x="29" y="25"/>
                  </a:lnTo>
                  <a:lnTo>
                    <a:pt x="27" y="26"/>
                  </a:lnTo>
                  <a:lnTo>
                    <a:pt x="26" y="26"/>
                  </a:lnTo>
                  <a:lnTo>
                    <a:pt x="24" y="26"/>
                  </a:lnTo>
                  <a:lnTo>
                    <a:pt x="22" y="26"/>
                  </a:lnTo>
                  <a:lnTo>
                    <a:pt x="19" y="25"/>
                  </a:lnTo>
                  <a:lnTo>
                    <a:pt x="17" y="25"/>
                  </a:lnTo>
                  <a:lnTo>
                    <a:pt x="15" y="24"/>
                  </a:lnTo>
                  <a:lnTo>
                    <a:pt x="12" y="20"/>
                  </a:lnTo>
                  <a:lnTo>
                    <a:pt x="13" y="18"/>
                  </a:lnTo>
                  <a:lnTo>
                    <a:pt x="13" y="18"/>
                  </a:lnTo>
                  <a:lnTo>
                    <a:pt x="11" y="17"/>
                  </a:lnTo>
                  <a:lnTo>
                    <a:pt x="8" y="15"/>
                  </a:lnTo>
                  <a:lnTo>
                    <a:pt x="5" y="15"/>
                  </a:lnTo>
                  <a:lnTo>
                    <a:pt x="2" y="16"/>
                  </a:lnTo>
                  <a:lnTo>
                    <a:pt x="0" y="15"/>
                  </a:lnTo>
                  <a:lnTo>
                    <a:pt x="0" y="12"/>
                  </a:lnTo>
                  <a:lnTo>
                    <a:pt x="3" y="10"/>
                  </a:lnTo>
                  <a:lnTo>
                    <a:pt x="3" y="9"/>
                  </a:lnTo>
                  <a:lnTo>
                    <a:pt x="3" y="5"/>
                  </a:lnTo>
                  <a:lnTo>
                    <a:pt x="7" y="4"/>
                  </a:lnTo>
                  <a:lnTo>
                    <a:pt x="9" y="4"/>
                  </a:lnTo>
                  <a:lnTo>
                    <a:pt x="11" y="4"/>
                  </a:lnTo>
                  <a:lnTo>
                    <a:pt x="15" y="2"/>
                  </a:lnTo>
                  <a:lnTo>
                    <a:pt x="17" y="0"/>
                  </a:lnTo>
                  <a:lnTo>
                    <a:pt x="19" y="0"/>
                  </a:lnTo>
                  <a:lnTo>
                    <a:pt x="21" y="0"/>
                  </a:lnTo>
                  <a:lnTo>
                    <a:pt x="24" y="0"/>
                  </a:lnTo>
                  <a:lnTo>
                    <a:pt x="27" y="1"/>
                  </a:lnTo>
                  <a:lnTo>
                    <a:pt x="29" y="2"/>
                  </a:lnTo>
                  <a:lnTo>
                    <a:pt x="33" y="4"/>
                  </a:lnTo>
                  <a:lnTo>
                    <a:pt x="35" y="5"/>
                  </a:lnTo>
                  <a:lnTo>
                    <a:pt x="37" y="4"/>
                  </a:lnTo>
                  <a:lnTo>
                    <a:pt x="38" y="5"/>
                  </a:lnTo>
                  <a:lnTo>
                    <a:pt x="42" y="5"/>
                  </a:lnTo>
                  <a:lnTo>
                    <a:pt x="42" y="8"/>
                  </a:lnTo>
                  <a:lnTo>
                    <a:pt x="43" y="11"/>
                  </a:lnTo>
                  <a:lnTo>
                    <a:pt x="44" y="13"/>
                  </a:lnTo>
                  <a:lnTo>
                    <a:pt x="43" y="16"/>
                  </a:lnTo>
                  <a:lnTo>
                    <a:pt x="42" y="19"/>
                  </a:lnTo>
                  <a:lnTo>
                    <a:pt x="43" y="21"/>
                  </a:lnTo>
                  <a:lnTo>
                    <a:pt x="43" y="25"/>
                  </a:lnTo>
                  <a:lnTo>
                    <a:pt x="43" y="27"/>
                  </a:lnTo>
                  <a:lnTo>
                    <a:pt x="45" y="29"/>
                  </a:lnTo>
                  <a:lnTo>
                    <a:pt x="46" y="33"/>
                  </a:lnTo>
                  <a:lnTo>
                    <a:pt x="47" y="29"/>
                  </a:lnTo>
                  <a:lnTo>
                    <a:pt x="50" y="33"/>
                  </a:lnTo>
                  <a:lnTo>
                    <a:pt x="51" y="35"/>
                  </a:lnTo>
                  <a:lnTo>
                    <a:pt x="52" y="37"/>
                  </a:lnTo>
                  <a:lnTo>
                    <a:pt x="54" y="41"/>
                  </a:lnTo>
                  <a:lnTo>
                    <a:pt x="56" y="41"/>
                  </a:lnTo>
                  <a:lnTo>
                    <a:pt x="59" y="41"/>
                  </a:lnTo>
                  <a:lnTo>
                    <a:pt x="62" y="41"/>
                  </a:lnTo>
                  <a:lnTo>
                    <a:pt x="64" y="38"/>
                  </a:lnTo>
                  <a:lnTo>
                    <a:pt x="67" y="36"/>
                  </a:lnTo>
                  <a:lnTo>
                    <a:pt x="68" y="34"/>
                  </a:lnTo>
                  <a:lnTo>
                    <a:pt x="69" y="32"/>
                  </a:lnTo>
                  <a:lnTo>
                    <a:pt x="71" y="29"/>
                  </a:lnTo>
                  <a:lnTo>
                    <a:pt x="72" y="27"/>
                  </a:lnTo>
                  <a:lnTo>
                    <a:pt x="76" y="25"/>
                  </a:lnTo>
                  <a:lnTo>
                    <a:pt x="78" y="26"/>
                  </a:lnTo>
                  <a:lnTo>
                    <a:pt x="80" y="25"/>
                  </a:lnTo>
                  <a:lnTo>
                    <a:pt x="84" y="24"/>
                  </a:lnTo>
                  <a:lnTo>
                    <a:pt x="85" y="21"/>
                  </a:lnTo>
                  <a:lnTo>
                    <a:pt x="85" y="19"/>
                  </a:lnTo>
                  <a:lnTo>
                    <a:pt x="87" y="18"/>
                  </a:lnTo>
                  <a:lnTo>
                    <a:pt x="90" y="16"/>
                  </a:lnTo>
                  <a:lnTo>
                    <a:pt x="93" y="15"/>
                  </a:lnTo>
                  <a:lnTo>
                    <a:pt x="94" y="15"/>
                  </a:lnTo>
                  <a:lnTo>
                    <a:pt x="97" y="17"/>
                  </a:lnTo>
                  <a:lnTo>
                    <a:pt x="100" y="18"/>
                  </a:lnTo>
                  <a:lnTo>
                    <a:pt x="102" y="19"/>
                  </a:lnTo>
                  <a:lnTo>
                    <a:pt x="105" y="19"/>
                  </a:lnTo>
                  <a:lnTo>
                    <a:pt x="107" y="21"/>
                  </a:lnTo>
                  <a:lnTo>
                    <a:pt x="111" y="22"/>
                  </a:lnTo>
                  <a:lnTo>
                    <a:pt x="113" y="24"/>
                  </a:lnTo>
                  <a:lnTo>
                    <a:pt x="115" y="25"/>
                  </a:lnTo>
                  <a:lnTo>
                    <a:pt x="121" y="27"/>
                  </a:lnTo>
                  <a:lnTo>
                    <a:pt x="123" y="27"/>
                  </a:lnTo>
                  <a:lnTo>
                    <a:pt x="126" y="27"/>
                  </a:lnTo>
                  <a:lnTo>
                    <a:pt x="128" y="28"/>
                  </a:lnTo>
                  <a:lnTo>
                    <a:pt x="131" y="28"/>
                  </a:lnTo>
                  <a:lnTo>
                    <a:pt x="132" y="30"/>
                  </a:lnTo>
                  <a:lnTo>
                    <a:pt x="136" y="30"/>
                  </a:lnTo>
                  <a:lnTo>
                    <a:pt x="137" y="30"/>
                  </a:lnTo>
                  <a:lnTo>
                    <a:pt x="138" y="30"/>
                  </a:lnTo>
                  <a:lnTo>
                    <a:pt x="141" y="32"/>
                  </a:lnTo>
                  <a:lnTo>
                    <a:pt x="144" y="33"/>
                  </a:lnTo>
                  <a:lnTo>
                    <a:pt x="152" y="37"/>
                  </a:lnTo>
                  <a:lnTo>
                    <a:pt x="154" y="37"/>
                  </a:lnTo>
                  <a:lnTo>
                    <a:pt x="157" y="38"/>
                  </a:lnTo>
                  <a:lnTo>
                    <a:pt x="163" y="41"/>
                  </a:lnTo>
                  <a:lnTo>
                    <a:pt x="165" y="41"/>
                  </a:lnTo>
                  <a:lnTo>
                    <a:pt x="167" y="41"/>
                  </a:lnTo>
                  <a:lnTo>
                    <a:pt x="169" y="41"/>
                  </a:lnTo>
                  <a:lnTo>
                    <a:pt x="171" y="42"/>
                  </a:lnTo>
                  <a:lnTo>
                    <a:pt x="173" y="43"/>
                  </a:lnTo>
                  <a:lnTo>
                    <a:pt x="177" y="45"/>
                  </a:lnTo>
                  <a:lnTo>
                    <a:pt x="179" y="46"/>
                  </a:lnTo>
                  <a:lnTo>
                    <a:pt x="182" y="46"/>
                  </a:lnTo>
                  <a:lnTo>
                    <a:pt x="184" y="47"/>
                  </a:lnTo>
                  <a:lnTo>
                    <a:pt x="186" y="50"/>
                  </a:lnTo>
                  <a:lnTo>
                    <a:pt x="187" y="50"/>
                  </a:lnTo>
                  <a:lnTo>
                    <a:pt x="187" y="50"/>
                  </a:lnTo>
                  <a:lnTo>
                    <a:pt x="189" y="51"/>
                  </a:lnTo>
                  <a:lnTo>
                    <a:pt x="191" y="54"/>
                  </a:lnTo>
                  <a:lnTo>
                    <a:pt x="192" y="54"/>
                  </a:lnTo>
                  <a:lnTo>
                    <a:pt x="195" y="54"/>
                  </a:lnTo>
                  <a:lnTo>
                    <a:pt x="198" y="56"/>
                  </a:lnTo>
                  <a:lnTo>
                    <a:pt x="199" y="59"/>
                  </a:lnTo>
                  <a:lnTo>
                    <a:pt x="203" y="62"/>
                  </a:lnTo>
                  <a:lnTo>
                    <a:pt x="203" y="64"/>
                  </a:lnTo>
                  <a:lnTo>
                    <a:pt x="201" y="67"/>
                  </a:lnTo>
                  <a:lnTo>
                    <a:pt x="203" y="70"/>
                  </a:lnTo>
                  <a:lnTo>
                    <a:pt x="205" y="70"/>
                  </a:lnTo>
                  <a:lnTo>
                    <a:pt x="208" y="71"/>
                  </a:lnTo>
                  <a:lnTo>
                    <a:pt x="211" y="71"/>
                  </a:lnTo>
                  <a:lnTo>
                    <a:pt x="213" y="72"/>
                  </a:lnTo>
                  <a:lnTo>
                    <a:pt x="216" y="75"/>
                  </a:lnTo>
                  <a:lnTo>
                    <a:pt x="217" y="75"/>
                  </a:lnTo>
                  <a:lnTo>
                    <a:pt x="220" y="77"/>
                  </a:lnTo>
                  <a:lnTo>
                    <a:pt x="223" y="76"/>
                  </a:lnTo>
                  <a:lnTo>
                    <a:pt x="225" y="77"/>
                  </a:lnTo>
                  <a:lnTo>
                    <a:pt x="228" y="79"/>
                  </a:lnTo>
                  <a:lnTo>
                    <a:pt x="230" y="81"/>
                  </a:lnTo>
                  <a:lnTo>
                    <a:pt x="230" y="85"/>
                  </a:lnTo>
                  <a:lnTo>
                    <a:pt x="229" y="87"/>
                  </a:lnTo>
                  <a:lnTo>
                    <a:pt x="226" y="87"/>
                  </a:lnTo>
                  <a:lnTo>
                    <a:pt x="224" y="87"/>
                  </a:lnTo>
                  <a:lnTo>
                    <a:pt x="221" y="87"/>
                  </a:lnTo>
                  <a:lnTo>
                    <a:pt x="218" y="87"/>
                  </a:lnTo>
                  <a:lnTo>
                    <a:pt x="218" y="89"/>
                  </a:lnTo>
                  <a:lnTo>
                    <a:pt x="220" y="92"/>
                  </a:lnTo>
                  <a:lnTo>
                    <a:pt x="221" y="94"/>
                  </a:lnTo>
                  <a:lnTo>
                    <a:pt x="222" y="97"/>
                  </a:lnTo>
                  <a:lnTo>
                    <a:pt x="224" y="98"/>
                  </a:lnTo>
                  <a:lnTo>
                    <a:pt x="226" y="101"/>
                  </a:lnTo>
                  <a:lnTo>
                    <a:pt x="230" y="104"/>
                  </a:lnTo>
                  <a:lnTo>
                    <a:pt x="232" y="104"/>
                  </a:lnTo>
                  <a:lnTo>
                    <a:pt x="233" y="105"/>
                  </a:lnTo>
                  <a:lnTo>
                    <a:pt x="234" y="106"/>
                  </a:lnTo>
                  <a:lnTo>
                    <a:pt x="234" y="107"/>
                  </a:lnTo>
                  <a:lnTo>
                    <a:pt x="235" y="112"/>
                  </a:lnTo>
                  <a:lnTo>
                    <a:pt x="239" y="114"/>
                  </a:lnTo>
                  <a:lnTo>
                    <a:pt x="240" y="116"/>
                  </a:lnTo>
                  <a:lnTo>
                    <a:pt x="242" y="120"/>
                  </a:lnTo>
                  <a:lnTo>
                    <a:pt x="245" y="119"/>
                  </a:lnTo>
                  <a:lnTo>
                    <a:pt x="248" y="119"/>
                  </a:lnTo>
                  <a:lnTo>
                    <a:pt x="250" y="120"/>
                  </a:lnTo>
                  <a:lnTo>
                    <a:pt x="249" y="122"/>
                  </a:lnTo>
                  <a:lnTo>
                    <a:pt x="250" y="126"/>
                  </a:lnTo>
                  <a:lnTo>
                    <a:pt x="252" y="127"/>
                  </a:lnTo>
                  <a:lnTo>
                    <a:pt x="255" y="127"/>
                  </a:lnTo>
                  <a:lnTo>
                    <a:pt x="257" y="127"/>
                  </a:lnTo>
                  <a:lnTo>
                    <a:pt x="259" y="127"/>
                  </a:lnTo>
                  <a:lnTo>
                    <a:pt x="259" y="128"/>
                  </a:lnTo>
                  <a:lnTo>
                    <a:pt x="259" y="129"/>
                  </a:lnTo>
                  <a:lnTo>
                    <a:pt x="256" y="129"/>
                  </a:lnTo>
                  <a:lnTo>
                    <a:pt x="258" y="132"/>
                  </a:lnTo>
                  <a:lnTo>
                    <a:pt x="259" y="133"/>
                  </a:lnTo>
                  <a:lnTo>
                    <a:pt x="260" y="133"/>
                  </a:lnTo>
                  <a:lnTo>
                    <a:pt x="264" y="135"/>
                  </a:lnTo>
                  <a:lnTo>
                    <a:pt x="266" y="135"/>
                  </a:lnTo>
                  <a:lnTo>
                    <a:pt x="268" y="136"/>
                  </a:lnTo>
                  <a:lnTo>
                    <a:pt x="272" y="136"/>
                  </a:lnTo>
                  <a:lnTo>
                    <a:pt x="268" y="137"/>
                  </a:lnTo>
                  <a:lnTo>
                    <a:pt x="266" y="138"/>
                  </a:lnTo>
                  <a:lnTo>
                    <a:pt x="268" y="140"/>
                  </a:lnTo>
                  <a:lnTo>
                    <a:pt x="265" y="141"/>
                  </a:lnTo>
                  <a:lnTo>
                    <a:pt x="263" y="141"/>
                  </a:lnTo>
                  <a:lnTo>
                    <a:pt x="259" y="140"/>
                  </a:lnTo>
                  <a:lnTo>
                    <a:pt x="259" y="139"/>
                  </a:lnTo>
                  <a:lnTo>
                    <a:pt x="25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89" name="Freeform 223">
              <a:extLst>
                <a:ext uri="{FF2B5EF4-FFF2-40B4-BE49-F238E27FC236}">
                  <a16:creationId xmlns:a16="http://schemas.microsoft.com/office/drawing/2014/main" id="{DA3AF09D-9B83-4CAB-A268-560B8C9A863B}"/>
                </a:ext>
              </a:extLst>
            </p:cNvPr>
            <p:cNvSpPr>
              <a:spLocks/>
            </p:cNvSpPr>
            <p:nvPr/>
          </p:nvSpPr>
          <p:spPr bwMode="auto">
            <a:xfrm>
              <a:off x="8216900" y="4302125"/>
              <a:ext cx="225425" cy="241300"/>
            </a:xfrm>
            <a:custGeom>
              <a:avLst/>
              <a:gdLst>
                <a:gd name="T0" fmla="*/ 19 w 142"/>
                <a:gd name="T1" fmla="*/ 135 h 152"/>
                <a:gd name="T2" fmla="*/ 15 w 142"/>
                <a:gd name="T3" fmla="*/ 121 h 152"/>
                <a:gd name="T4" fmla="*/ 14 w 142"/>
                <a:gd name="T5" fmla="*/ 111 h 152"/>
                <a:gd name="T6" fmla="*/ 8 w 142"/>
                <a:gd name="T7" fmla="*/ 105 h 152"/>
                <a:gd name="T8" fmla="*/ 3 w 142"/>
                <a:gd name="T9" fmla="*/ 93 h 152"/>
                <a:gd name="T10" fmla="*/ 0 w 142"/>
                <a:gd name="T11" fmla="*/ 82 h 152"/>
                <a:gd name="T12" fmla="*/ 3 w 142"/>
                <a:gd name="T13" fmla="*/ 76 h 152"/>
                <a:gd name="T14" fmla="*/ 11 w 142"/>
                <a:gd name="T15" fmla="*/ 68 h 152"/>
                <a:gd name="T16" fmla="*/ 22 w 142"/>
                <a:gd name="T17" fmla="*/ 72 h 152"/>
                <a:gd name="T18" fmla="*/ 30 w 142"/>
                <a:gd name="T19" fmla="*/ 77 h 152"/>
                <a:gd name="T20" fmla="*/ 29 w 142"/>
                <a:gd name="T21" fmla="*/ 74 h 152"/>
                <a:gd name="T22" fmla="*/ 34 w 142"/>
                <a:gd name="T23" fmla="*/ 66 h 152"/>
                <a:gd name="T24" fmla="*/ 34 w 142"/>
                <a:gd name="T25" fmla="*/ 61 h 152"/>
                <a:gd name="T26" fmla="*/ 46 w 142"/>
                <a:gd name="T27" fmla="*/ 56 h 152"/>
                <a:gd name="T28" fmla="*/ 57 w 142"/>
                <a:gd name="T29" fmla="*/ 52 h 152"/>
                <a:gd name="T30" fmla="*/ 67 w 142"/>
                <a:gd name="T31" fmla="*/ 40 h 152"/>
                <a:gd name="T32" fmla="*/ 75 w 142"/>
                <a:gd name="T33" fmla="*/ 33 h 152"/>
                <a:gd name="T34" fmla="*/ 84 w 142"/>
                <a:gd name="T35" fmla="*/ 27 h 152"/>
                <a:gd name="T36" fmla="*/ 85 w 142"/>
                <a:gd name="T37" fmla="*/ 28 h 152"/>
                <a:gd name="T38" fmla="*/ 90 w 142"/>
                <a:gd name="T39" fmla="*/ 24 h 152"/>
                <a:gd name="T40" fmla="*/ 96 w 142"/>
                <a:gd name="T41" fmla="*/ 19 h 152"/>
                <a:gd name="T42" fmla="*/ 102 w 142"/>
                <a:gd name="T43" fmla="*/ 8 h 152"/>
                <a:gd name="T44" fmla="*/ 108 w 142"/>
                <a:gd name="T45" fmla="*/ 6 h 152"/>
                <a:gd name="T46" fmla="*/ 118 w 142"/>
                <a:gd name="T47" fmla="*/ 5 h 152"/>
                <a:gd name="T48" fmla="*/ 123 w 142"/>
                <a:gd name="T49" fmla="*/ 15 h 152"/>
                <a:gd name="T50" fmla="*/ 130 w 142"/>
                <a:gd name="T51" fmla="*/ 16 h 152"/>
                <a:gd name="T52" fmla="*/ 140 w 142"/>
                <a:gd name="T53" fmla="*/ 22 h 152"/>
                <a:gd name="T54" fmla="*/ 132 w 142"/>
                <a:gd name="T55" fmla="*/ 28 h 152"/>
                <a:gd name="T56" fmla="*/ 132 w 142"/>
                <a:gd name="T57" fmla="*/ 36 h 152"/>
                <a:gd name="T58" fmla="*/ 119 w 142"/>
                <a:gd name="T59" fmla="*/ 36 h 152"/>
                <a:gd name="T60" fmla="*/ 119 w 142"/>
                <a:gd name="T61" fmla="*/ 46 h 152"/>
                <a:gd name="T62" fmla="*/ 117 w 142"/>
                <a:gd name="T63" fmla="*/ 53 h 152"/>
                <a:gd name="T64" fmla="*/ 119 w 142"/>
                <a:gd name="T65" fmla="*/ 57 h 152"/>
                <a:gd name="T66" fmla="*/ 123 w 142"/>
                <a:gd name="T67" fmla="*/ 68 h 152"/>
                <a:gd name="T68" fmla="*/ 139 w 142"/>
                <a:gd name="T69" fmla="*/ 82 h 152"/>
                <a:gd name="T70" fmla="*/ 130 w 142"/>
                <a:gd name="T71" fmla="*/ 85 h 152"/>
                <a:gd name="T72" fmla="*/ 120 w 142"/>
                <a:gd name="T73" fmla="*/ 87 h 152"/>
                <a:gd name="T74" fmla="*/ 117 w 142"/>
                <a:gd name="T75" fmla="*/ 100 h 152"/>
                <a:gd name="T76" fmla="*/ 116 w 142"/>
                <a:gd name="T77" fmla="*/ 108 h 152"/>
                <a:gd name="T78" fmla="*/ 108 w 142"/>
                <a:gd name="T79" fmla="*/ 112 h 152"/>
                <a:gd name="T80" fmla="*/ 103 w 142"/>
                <a:gd name="T81" fmla="*/ 120 h 152"/>
                <a:gd name="T82" fmla="*/ 105 w 142"/>
                <a:gd name="T83" fmla="*/ 130 h 152"/>
                <a:gd name="T84" fmla="*/ 100 w 142"/>
                <a:gd name="T85" fmla="*/ 139 h 152"/>
                <a:gd name="T86" fmla="*/ 86 w 142"/>
                <a:gd name="T87" fmla="*/ 149 h 152"/>
                <a:gd name="T88" fmla="*/ 79 w 142"/>
                <a:gd name="T89" fmla="*/ 147 h 152"/>
                <a:gd name="T90" fmla="*/ 74 w 142"/>
                <a:gd name="T91" fmla="*/ 143 h 152"/>
                <a:gd name="T92" fmla="*/ 67 w 142"/>
                <a:gd name="T93" fmla="*/ 143 h 152"/>
                <a:gd name="T94" fmla="*/ 57 w 142"/>
                <a:gd name="T95" fmla="*/ 137 h 152"/>
                <a:gd name="T96" fmla="*/ 46 w 142"/>
                <a:gd name="T97" fmla="*/ 142 h 152"/>
                <a:gd name="T98" fmla="*/ 40 w 142"/>
                <a:gd name="T99" fmla="*/ 136 h 152"/>
                <a:gd name="T100" fmla="*/ 30 w 142"/>
                <a:gd name="T101"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52">
                  <a:moveTo>
                    <a:pt x="28" y="135"/>
                  </a:moveTo>
                  <a:lnTo>
                    <a:pt x="26" y="136"/>
                  </a:lnTo>
                  <a:lnTo>
                    <a:pt x="23" y="135"/>
                  </a:lnTo>
                  <a:lnTo>
                    <a:pt x="21" y="136"/>
                  </a:lnTo>
                  <a:lnTo>
                    <a:pt x="19" y="135"/>
                  </a:lnTo>
                  <a:lnTo>
                    <a:pt x="19" y="133"/>
                  </a:lnTo>
                  <a:lnTo>
                    <a:pt x="17" y="129"/>
                  </a:lnTo>
                  <a:lnTo>
                    <a:pt x="17" y="127"/>
                  </a:lnTo>
                  <a:lnTo>
                    <a:pt x="16" y="125"/>
                  </a:lnTo>
                  <a:lnTo>
                    <a:pt x="15" y="121"/>
                  </a:lnTo>
                  <a:lnTo>
                    <a:pt x="15" y="119"/>
                  </a:lnTo>
                  <a:lnTo>
                    <a:pt x="15" y="119"/>
                  </a:lnTo>
                  <a:lnTo>
                    <a:pt x="16" y="116"/>
                  </a:lnTo>
                  <a:lnTo>
                    <a:pt x="15" y="113"/>
                  </a:lnTo>
                  <a:lnTo>
                    <a:pt x="14" y="111"/>
                  </a:lnTo>
                  <a:lnTo>
                    <a:pt x="11" y="109"/>
                  </a:lnTo>
                  <a:lnTo>
                    <a:pt x="8" y="108"/>
                  </a:lnTo>
                  <a:lnTo>
                    <a:pt x="6" y="108"/>
                  </a:lnTo>
                  <a:lnTo>
                    <a:pt x="5" y="105"/>
                  </a:lnTo>
                  <a:lnTo>
                    <a:pt x="8" y="105"/>
                  </a:lnTo>
                  <a:lnTo>
                    <a:pt x="3" y="102"/>
                  </a:lnTo>
                  <a:lnTo>
                    <a:pt x="5" y="99"/>
                  </a:lnTo>
                  <a:lnTo>
                    <a:pt x="4" y="99"/>
                  </a:lnTo>
                  <a:lnTo>
                    <a:pt x="4" y="95"/>
                  </a:lnTo>
                  <a:lnTo>
                    <a:pt x="3" y="93"/>
                  </a:lnTo>
                  <a:lnTo>
                    <a:pt x="0" y="92"/>
                  </a:lnTo>
                  <a:lnTo>
                    <a:pt x="0" y="88"/>
                  </a:lnTo>
                  <a:lnTo>
                    <a:pt x="0" y="86"/>
                  </a:lnTo>
                  <a:lnTo>
                    <a:pt x="0" y="84"/>
                  </a:lnTo>
                  <a:lnTo>
                    <a:pt x="0" y="82"/>
                  </a:lnTo>
                  <a:lnTo>
                    <a:pt x="4" y="78"/>
                  </a:lnTo>
                  <a:lnTo>
                    <a:pt x="5" y="77"/>
                  </a:lnTo>
                  <a:lnTo>
                    <a:pt x="5" y="77"/>
                  </a:lnTo>
                  <a:lnTo>
                    <a:pt x="2" y="79"/>
                  </a:lnTo>
                  <a:lnTo>
                    <a:pt x="3" y="76"/>
                  </a:lnTo>
                  <a:lnTo>
                    <a:pt x="4" y="74"/>
                  </a:lnTo>
                  <a:lnTo>
                    <a:pt x="6" y="71"/>
                  </a:lnTo>
                  <a:lnTo>
                    <a:pt x="9" y="68"/>
                  </a:lnTo>
                  <a:lnTo>
                    <a:pt x="11" y="67"/>
                  </a:lnTo>
                  <a:lnTo>
                    <a:pt x="11" y="68"/>
                  </a:lnTo>
                  <a:lnTo>
                    <a:pt x="13" y="71"/>
                  </a:lnTo>
                  <a:lnTo>
                    <a:pt x="15" y="72"/>
                  </a:lnTo>
                  <a:lnTo>
                    <a:pt x="17" y="72"/>
                  </a:lnTo>
                  <a:lnTo>
                    <a:pt x="20" y="72"/>
                  </a:lnTo>
                  <a:lnTo>
                    <a:pt x="22" y="72"/>
                  </a:lnTo>
                  <a:lnTo>
                    <a:pt x="22" y="74"/>
                  </a:lnTo>
                  <a:lnTo>
                    <a:pt x="24" y="74"/>
                  </a:lnTo>
                  <a:lnTo>
                    <a:pt x="24" y="76"/>
                  </a:lnTo>
                  <a:lnTo>
                    <a:pt x="26" y="75"/>
                  </a:lnTo>
                  <a:lnTo>
                    <a:pt x="30" y="77"/>
                  </a:lnTo>
                  <a:lnTo>
                    <a:pt x="32" y="77"/>
                  </a:lnTo>
                  <a:lnTo>
                    <a:pt x="33" y="77"/>
                  </a:lnTo>
                  <a:lnTo>
                    <a:pt x="34" y="77"/>
                  </a:lnTo>
                  <a:lnTo>
                    <a:pt x="31" y="77"/>
                  </a:lnTo>
                  <a:lnTo>
                    <a:pt x="29" y="74"/>
                  </a:lnTo>
                  <a:lnTo>
                    <a:pt x="31" y="74"/>
                  </a:lnTo>
                  <a:lnTo>
                    <a:pt x="30" y="70"/>
                  </a:lnTo>
                  <a:lnTo>
                    <a:pt x="31" y="68"/>
                  </a:lnTo>
                  <a:lnTo>
                    <a:pt x="32" y="67"/>
                  </a:lnTo>
                  <a:lnTo>
                    <a:pt x="34" y="66"/>
                  </a:lnTo>
                  <a:lnTo>
                    <a:pt x="31" y="67"/>
                  </a:lnTo>
                  <a:lnTo>
                    <a:pt x="31" y="63"/>
                  </a:lnTo>
                  <a:lnTo>
                    <a:pt x="34" y="63"/>
                  </a:lnTo>
                  <a:lnTo>
                    <a:pt x="36" y="63"/>
                  </a:lnTo>
                  <a:lnTo>
                    <a:pt x="34" y="61"/>
                  </a:lnTo>
                  <a:lnTo>
                    <a:pt x="36" y="58"/>
                  </a:lnTo>
                  <a:lnTo>
                    <a:pt x="38" y="57"/>
                  </a:lnTo>
                  <a:lnTo>
                    <a:pt x="40" y="57"/>
                  </a:lnTo>
                  <a:lnTo>
                    <a:pt x="43" y="56"/>
                  </a:lnTo>
                  <a:lnTo>
                    <a:pt x="46" y="56"/>
                  </a:lnTo>
                  <a:lnTo>
                    <a:pt x="48" y="54"/>
                  </a:lnTo>
                  <a:lnTo>
                    <a:pt x="50" y="54"/>
                  </a:lnTo>
                  <a:lnTo>
                    <a:pt x="54" y="53"/>
                  </a:lnTo>
                  <a:lnTo>
                    <a:pt x="56" y="52"/>
                  </a:lnTo>
                  <a:lnTo>
                    <a:pt x="57" y="52"/>
                  </a:lnTo>
                  <a:lnTo>
                    <a:pt x="58" y="50"/>
                  </a:lnTo>
                  <a:lnTo>
                    <a:pt x="60" y="46"/>
                  </a:lnTo>
                  <a:lnTo>
                    <a:pt x="63" y="44"/>
                  </a:lnTo>
                  <a:lnTo>
                    <a:pt x="65" y="42"/>
                  </a:lnTo>
                  <a:lnTo>
                    <a:pt x="67" y="40"/>
                  </a:lnTo>
                  <a:lnTo>
                    <a:pt x="69" y="36"/>
                  </a:lnTo>
                  <a:lnTo>
                    <a:pt x="69" y="34"/>
                  </a:lnTo>
                  <a:lnTo>
                    <a:pt x="69" y="33"/>
                  </a:lnTo>
                  <a:lnTo>
                    <a:pt x="72" y="33"/>
                  </a:lnTo>
                  <a:lnTo>
                    <a:pt x="75" y="33"/>
                  </a:lnTo>
                  <a:lnTo>
                    <a:pt x="77" y="31"/>
                  </a:lnTo>
                  <a:lnTo>
                    <a:pt x="79" y="31"/>
                  </a:lnTo>
                  <a:lnTo>
                    <a:pt x="81" y="28"/>
                  </a:lnTo>
                  <a:lnTo>
                    <a:pt x="82" y="27"/>
                  </a:lnTo>
                  <a:lnTo>
                    <a:pt x="84" y="27"/>
                  </a:lnTo>
                  <a:lnTo>
                    <a:pt x="83" y="28"/>
                  </a:lnTo>
                  <a:lnTo>
                    <a:pt x="84" y="29"/>
                  </a:lnTo>
                  <a:lnTo>
                    <a:pt x="84" y="29"/>
                  </a:lnTo>
                  <a:lnTo>
                    <a:pt x="84" y="29"/>
                  </a:lnTo>
                  <a:lnTo>
                    <a:pt x="85" y="28"/>
                  </a:lnTo>
                  <a:lnTo>
                    <a:pt x="86" y="27"/>
                  </a:lnTo>
                  <a:lnTo>
                    <a:pt x="89" y="27"/>
                  </a:lnTo>
                  <a:lnTo>
                    <a:pt x="90" y="27"/>
                  </a:lnTo>
                  <a:lnTo>
                    <a:pt x="91" y="24"/>
                  </a:lnTo>
                  <a:lnTo>
                    <a:pt x="90" y="24"/>
                  </a:lnTo>
                  <a:lnTo>
                    <a:pt x="89" y="23"/>
                  </a:lnTo>
                  <a:lnTo>
                    <a:pt x="89" y="22"/>
                  </a:lnTo>
                  <a:lnTo>
                    <a:pt x="92" y="20"/>
                  </a:lnTo>
                  <a:lnTo>
                    <a:pt x="92" y="20"/>
                  </a:lnTo>
                  <a:lnTo>
                    <a:pt x="96" y="19"/>
                  </a:lnTo>
                  <a:lnTo>
                    <a:pt x="97" y="17"/>
                  </a:lnTo>
                  <a:lnTo>
                    <a:pt x="97" y="16"/>
                  </a:lnTo>
                  <a:lnTo>
                    <a:pt x="99" y="14"/>
                  </a:lnTo>
                  <a:lnTo>
                    <a:pt x="100" y="11"/>
                  </a:lnTo>
                  <a:lnTo>
                    <a:pt x="102" y="8"/>
                  </a:lnTo>
                  <a:lnTo>
                    <a:pt x="105" y="6"/>
                  </a:lnTo>
                  <a:lnTo>
                    <a:pt x="106" y="2"/>
                  </a:lnTo>
                  <a:lnTo>
                    <a:pt x="109" y="0"/>
                  </a:lnTo>
                  <a:lnTo>
                    <a:pt x="109" y="2"/>
                  </a:lnTo>
                  <a:lnTo>
                    <a:pt x="108" y="6"/>
                  </a:lnTo>
                  <a:lnTo>
                    <a:pt x="110" y="3"/>
                  </a:lnTo>
                  <a:lnTo>
                    <a:pt x="111" y="0"/>
                  </a:lnTo>
                  <a:lnTo>
                    <a:pt x="114" y="2"/>
                  </a:lnTo>
                  <a:lnTo>
                    <a:pt x="116" y="5"/>
                  </a:lnTo>
                  <a:lnTo>
                    <a:pt x="118" y="5"/>
                  </a:lnTo>
                  <a:lnTo>
                    <a:pt x="120" y="8"/>
                  </a:lnTo>
                  <a:lnTo>
                    <a:pt x="120" y="9"/>
                  </a:lnTo>
                  <a:lnTo>
                    <a:pt x="120" y="12"/>
                  </a:lnTo>
                  <a:lnTo>
                    <a:pt x="119" y="15"/>
                  </a:lnTo>
                  <a:lnTo>
                    <a:pt x="123" y="15"/>
                  </a:lnTo>
                  <a:lnTo>
                    <a:pt x="125" y="12"/>
                  </a:lnTo>
                  <a:lnTo>
                    <a:pt x="126" y="16"/>
                  </a:lnTo>
                  <a:lnTo>
                    <a:pt x="124" y="18"/>
                  </a:lnTo>
                  <a:lnTo>
                    <a:pt x="126" y="18"/>
                  </a:lnTo>
                  <a:lnTo>
                    <a:pt x="130" y="16"/>
                  </a:lnTo>
                  <a:lnTo>
                    <a:pt x="130" y="16"/>
                  </a:lnTo>
                  <a:lnTo>
                    <a:pt x="133" y="18"/>
                  </a:lnTo>
                  <a:lnTo>
                    <a:pt x="135" y="19"/>
                  </a:lnTo>
                  <a:lnTo>
                    <a:pt x="137" y="22"/>
                  </a:lnTo>
                  <a:lnTo>
                    <a:pt x="140" y="22"/>
                  </a:lnTo>
                  <a:lnTo>
                    <a:pt x="142" y="23"/>
                  </a:lnTo>
                  <a:lnTo>
                    <a:pt x="140" y="26"/>
                  </a:lnTo>
                  <a:lnTo>
                    <a:pt x="137" y="27"/>
                  </a:lnTo>
                  <a:lnTo>
                    <a:pt x="135" y="27"/>
                  </a:lnTo>
                  <a:lnTo>
                    <a:pt x="132" y="28"/>
                  </a:lnTo>
                  <a:lnTo>
                    <a:pt x="130" y="27"/>
                  </a:lnTo>
                  <a:lnTo>
                    <a:pt x="126" y="28"/>
                  </a:lnTo>
                  <a:lnTo>
                    <a:pt x="128" y="32"/>
                  </a:lnTo>
                  <a:lnTo>
                    <a:pt x="131" y="33"/>
                  </a:lnTo>
                  <a:lnTo>
                    <a:pt x="132" y="36"/>
                  </a:lnTo>
                  <a:lnTo>
                    <a:pt x="130" y="36"/>
                  </a:lnTo>
                  <a:lnTo>
                    <a:pt x="127" y="36"/>
                  </a:lnTo>
                  <a:lnTo>
                    <a:pt x="125" y="37"/>
                  </a:lnTo>
                  <a:lnTo>
                    <a:pt x="122" y="36"/>
                  </a:lnTo>
                  <a:lnTo>
                    <a:pt x="119" y="36"/>
                  </a:lnTo>
                  <a:lnTo>
                    <a:pt x="119" y="39"/>
                  </a:lnTo>
                  <a:lnTo>
                    <a:pt x="117" y="40"/>
                  </a:lnTo>
                  <a:lnTo>
                    <a:pt x="119" y="42"/>
                  </a:lnTo>
                  <a:lnTo>
                    <a:pt x="122" y="45"/>
                  </a:lnTo>
                  <a:lnTo>
                    <a:pt x="119" y="46"/>
                  </a:lnTo>
                  <a:lnTo>
                    <a:pt x="117" y="46"/>
                  </a:lnTo>
                  <a:lnTo>
                    <a:pt x="114" y="48"/>
                  </a:lnTo>
                  <a:lnTo>
                    <a:pt x="116" y="50"/>
                  </a:lnTo>
                  <a:lnTo>
                    <a:pt x="117" y="53"/>
                  </a:lnTo>
                  <a:lnTo>
                    <a:pt x="117" y="53"/>
                  </a:lnTo>
                  <a:lnTo>
                    <a:pt x="119" y="53"/>
                  </a:lnTo>
                  <a:lnTo>
                    <a:pt x="119" y="54"/>
                  </a:lnTo>
                  <a:lnTo>
                    <a:pt x="118" y="54"/>
                  </a:lnTo>
                  <a:lnTo>
                    <a:pt x="118" y="56"/>
                  </a:lnTo>
                  <a:lnTo>
                    <a:pt x="119" y="57"/>
                  </a:lnTo>
                  <a:lnTo>
                    <a:pt x="122" y="58"/>
                  </a:lnTo>
                  <a:lnTo>
                    <a:pt x="123" y="60"/>
                  </a:lnTo>
                  <a:lnTo>
                    <a:pt x="125" y="63"/>
                  </a:lnTo>
                  <a:lnTo>
                    <a:pt x="124" y="66"/>
                  </a:lnTo>
                  <a:lnTo>
                    <a:pt x="123" y="68"/>
                  </a:lnTo>
                  <a:lnTo>
                    <a:pt x="125" y="71"/>
                  </a:lnTo>
                  <a:lnTo>
                    <a:pt x="131" y="76"/>
                  </a:lnTo>
                  <a:lnTo>
                    <a:pt x="133" y="77"/>
                  </a:lnTo>
                  <a:lnTo>
                    <a:pt x="135" y="80"/>
                  </a:lnTo>
                  <a:lnTo>
                    <a:pt x="139" y="82"/>
                  </a:lnTo>
                  <a:lnTo>
                    <a:pt x="139" y="82"/>
                  </a:lnTo>
                  <a:lnTo>
                    <a:pt x="137" y="83"/>
                  </a:lnTo>
                  <a:lnTo>
                    <a:pt x="135" y="85"/>
                  </a:lnTo>
                  <a:lnTo>
                    <a:pt x="132" y="85"/>
                  </a:lnTo>
                  <a:lnTo>
                    <a:pt x="130" y="85"/>
                  </a:lnTo>
                  <a:lnTo>
                    <a:pt x="127" y="84"/>
                  </a:lnTo>
                  <a:lnTo>
                    <a:pt x="124" y="82"/>
                  </a:lnTo>
                  <a:lnTo>
                    <a:pt x="124" y="85"/>
                  </a:lnTo>
                  <a:lnTo>
                    <a:pt x="122" y="85"/>
                  </a:lnTo>
                  <a:lnTo>
                    <a:pt x="120" y="87"/>
                  </a:lnTo>
                  <a:lnTo>
                    <a:pt x="118" y="91"/>
                  </a:lnTo>
                  <a:lnTo>
                    <a:pt x="118" y="93"/>
                  </a:lnTo>
                  <a:lnTo>
                    <a:pt x="118" y="95"/>
                  </a:lnTo>
                  <a:lnTo>
                    <a:pt x="117" y="97"/>
                  </a:lnTo>
                  <a:lnTo>
                    <a:pt x="117" y="100"/>
                  </a:lnTo>
                  <a:lnTo>
                    <a:pt x="117" y="103"/>
                  </a:lnTo>
                  <a:lnTo>
                    <a:pt x="119" y="102"/>
                  </a:lnTo>
                  <a:lnTo>
                    <a:pt x="118" y="104"/>
                  </a:lnTo>
                  <a:lnTo>
                    <a:pt x="117" y="106"/>
                  </a:lnTo>
                  <a:lnTo>
                    <a:pt x="116" y="108"/>
                  </a:lnTo>
                  <a:lnTo>
                    <a:pt x="115" y="106"/>
                  </a:lnTo>
                  <a:lnTo>
                    <a:pt x="115" y="108"/>
                  </a:lnTo>
                  <a:lnTo>
                    <a:pt x="113" y="110"/>
                  </a:lnTo>
                  <a:lnTo>
                    <a:pt x="110" y="112"/>
                  </a:lnTo>
                  <a:lnTo>
                    <a:pt x="108" y="112"/>
                  </a:lnTo>
                  <a:lnTo>
                    <a:pt x="107" y="114"/>
                  </a:lnTo>
                  <a:lnTo>
                    <a:pt x="105" y="116"/>
                  </a:lnTo>
                  <a:lnTo>
                    <a:pt x="103" y="119"/>
                  </a:lnTo>
                  <a:lnTo>
                    <a:pt x="100" y="120"/>
                  </a:lnTo>
                  <a:lnTo>
                    <a:pt x="103" y="120"/>
                  </a:lnTo>
                  <a:lnTo>
                    <a:pt x="103" y="123"/>
                  </a:lnTo>
                  <a:lnTo>
                    <a:pt x="102" y="126"/>
                  </a:lnTo>
                  <a:lnTo>
                    <a:pt x="105" y="127"/>
                  </a:lnTo>
                  <a:lnTo>
                    <a:pt x="105" y="127"/>
                  </a:lnTo>
                  <a:lnTo>
                    <a:pt x="105" y="130"/>
                  </a:lnTo>
                  <a:lnTo>
                    <a:pt x="102" y="130"/>
                  </a:lnTo>
                  <a:lnTo>
                    <a:pt x="102" y="133"/>
                  </a:lnTo>
                  <a:lnTo>
                    <a:pt x="102" y="136"/>
                  </a:lnTo>
                  <a:lnTo>
                    <a:pt x="99" y="137"/>
                  </a:lnTo>
                  <a:lnTo>
                    <a:pt x="100" y="139"/>
                  </a:lnTo>
                  <a:lnTo>
                    <a:pt x="98" y="142"/>
                  </a:lnTo>
                  <a:lnTo>
                    <a:pt x="97" y="145"/>
                  </a:lnTo>
                  <a:lnTo>
                    <a:pt x="92" y="147"/>
                  </a:lnTo>
                  <a:lnTo>
                    <a:pt x="89" y="148"/>
                  </a:lnTo>
                  <a:lnTo>
                    <a:pt x="86" y="149"/>
                  </a:lnTo>
                  <a:lnTo>
                    <a:pt x="83" y="151"/>
                  </a:lnTo>
                  <a:lnTo>
                    <a:pt x="81" y="152"/>
                  </a:lnTo>
                  <a:lnTo>
                    <a:pt x="79" y="152"/>
                  </a:lnTo>
                  <a:lnTo>
                    <a:pt x="79" y="149"/>
                  </a:lnTo>
                  <a:lnTo>
                    <a:pt x="79" y="147"/>
                  </a:lnTo>
                  <a:lnTo>
                    <a:pt x="77" y="144"/>
                  </a:lnTo>
                  <a:lnTo>
                    <a:pt x="77" y="142"/>
                  </a:lnTo>
                  <a:lnTo>
                    <a:pt x="76" y="142"/>
                  </a:lnTo>
                  <a:lnTo>
                    <a:pt x="74" y="143"/>
                  </a:lnTo>
                  <a:lnTo>
                    <a:pt x="74" y="143"/>
                  </a:lnTo>
                  <a:lnTo>
                    <a:pt x="75" y="139"/>
                  </a:lnTo>
                  <a:lnTo>
                    <a:pt x="74" y="140"/>
                  </a:lnTo>
                  <a:lnTo>
                    <a:pt x="72" y="139"/>
                  </a:lnTo>
                  <a:lnTo>
                    <a:pt x="71" y="142"/>
                  </a:lnTo>
                  <a:lnTo>
                    <a:pt x="67" y="143"/>
                  </a:lnTo>
                  <a:lnTo>
                    <a:pt x="65" y="142"/>
                  </a:lnTo>
                  <a:lnTo>
                    <a:pt x="65" y="139"/>
                  </a:lnTo>
                  <a:lnTo>
                    <a:pt x="62" y="140"/>
                  </a:lnTo>
                  <a:lnTo>
                    <a:pt x="59" y="139"/>
                  </a:lnTo>
                  <a:lnTo>
                    <a:pt x="57" y="137"/>
                  </a:lnTo>
                  <a:lnTo>
                    <a:pt x="56" y="139"/>
                  </a:lnTo>
                  <a:lnTo>
                    <a:pt x="52" y="142"/>
                  </a:lnTo>
                  <a:lnTo>
                    <a:pt x="50" y="143"/>
                  </a:lnTo>
                  <a:lnTo>
                    <a:pt x="48" y="142"/>
                  </a:lnTo>
                  <a:lnTo>
                    <a:pt x="46" y="142"/>
                  </a:lnTo>
                  <a:lnTo>
                    <a:pt x="42" y="143"/>
                  </a:lnTo>
                  <a:lnTo>
                    <a:pt x="40" y="144"/>
                  </a:lnTo>
                  <a:lnTo>
                    <a:pt x="40" y="142"/>
                  </a:lnTo>
                  <a:lnTo>
                    <a:pt x="40" y="139"/>
                  </a:lnTo>
                  <a:lnTo>
                    <a:pt x="40" y="136"/>
                  </a:lnTo>
                  <a:lnTo>
                    <a:pt x="39" y="134"/>
                  </a:lnTo>
                  <a:lnTo>
                    <a:pt x="38" y="136"/>
                  </a:lnTo>
                  <a:lnTo>
                    <a:pt x="36" y="136"/>
                  </a:lnTo>
                  <a:lnTo>
                    <a:pt x="32" y="136"/>
                  </a:lnTo>
                  <a:lnTo>
                    <a:pt x="30" y="138"/>
                  </a:lnTo>
                  <a:lnTo>
                    <a:pt x="26" y="138"/>
                  </a:lnTo>
                  <a:lnTo>
                    <a:pt x="28" y="135"/>
                  </a:lnTo>
                  <a:lnTo>
                    <a:pt x="2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0" name="Freeform 224">
              <a:extLst>
                <a:ext uri="{FF2B5EF4-FFF2-40B4-BE49-F238E27FC236}">
                  <a16:creationId xmlns:a16="http://schemas.microsoft.com/office/drawing/2014/main" id="{F2C01AB2-9FDD-4743-BEFC-E0ABF3DFF22C}"/>
                </a:ext>
              </a:extLst>
            </p:cNvPr>
            <p:cNvSpPr>
              <a:spLocks noEditPoints="1"/>
            </p:cNvSpPr>
            <p:nvPr/>
          </p:nvSpPr>
          <p:spPr bwMode="auto">
            <a:xfrm>
              <a:off x="7918450" y="4330700"/>
              <a:ext cx="393700" cy="307975"/>
            </a:xfrm>
            <a:custGeom>
              <a:avLst/>
              <a:gdLst>
                <a:gd name="T0" fmla="*/ 120 w 248"/>
                <a:gd name="T1" fmla="*/ 92 h 194"/>
                <a:gd name="T2" fmla="*/ 127 w 248"/>
                <a:gd name="T3" fmla="*/ 96 h 194"/>
                <a:gd name="T4" fmla="*/ 129 w 248"/>
                <a:gd name="T5" fmla="*/ 104 h 194"/>
                <a:gd name="T6" fmla="*/ 131 w 248"/>
                <a:gd name="T7" fmla="*/ 110 h 194"/>
                <a:gd name="T8" fmla="*/ 133 w 248"/>
                <a:gd name="T9" fmla="*/ 110 h 194"/>
                <a:gd name="T10" fmla="*/ 143 w 248"/>
                <a:gd name="T11" fmla="*/ 112 h 194"/>
                <a:gd name="T12" fmla="*/ 149 w 248"/>
                <a:gd name="T13" fmla="*/ 121 h 194"/>
                <a:gd name="T14" fmla="*/ 146 w 248"/>
                <a:gd name="T15" fmla="*/ 131 h 194"/>
                <a:gd name="T16" fmla="*/ 146 w 248"/>
                <a:gd name="T17" fmla="*/ 142 h 194"/>
                <a:gd name="T18" fmla="*/ 145 w 248"/>
                <a:gd name="T19" fmla="*/ 153 h 194"/>
                <a:gd name="T20" fmla="*/ 140 w 248"/>
                <a:gd name="T21" fmla="*/ 154 h 194"/>
                <a:gd name="T22" fmla="*/ 131 w 248"/>
                <a:gd name="T23" fmla="*/ 154 h 194"/>
                <a:gd name="T24" fmla="*/ 128 w 248"/>
                <a:gd name="T25" fmla="*/ 159 h 194"/>
                <a:gd name="T26" fmla="*/ 123 w 248"/>
                <a:gd name="T27" fmla="*/ 152 h 194"/>
                <a:gd name="T28" fmla="*/ 115 w 248"/>
                <a:gd name="T29" fmla="*/ 145 h 194"/>
                <a:gd name="T30" fmla="*/ 105 w 248"/>
                <a:gd name="T31" fmla="*/ 137 h 194"/>
                <a:gd name="T32" fmla="*/ 97 w 248"/>
                <a:gd name="T33" fmla="*/ 128 h 194"/>
                <a:gd name="T34" fmla="*/ 86 w 248"/>
                <a:gd name="T35" fmla="*/ 120 h 194"/>
                <a:gd name="T36" fmla="*/ 80 w 248"/>
                <a:gd name="T37" fmla="*/ 111 h 194"/>
                <a:gd name="T38" fmla="*/ 75 w 248"/>
                <a:gd name="T39" fmla="*/ 100 h 194"/>
                <a:gd name="T40" fmla="*/ 71 w 248"/>
                <a:gd name="T41" fmla="*/ 90 h 194"/>
                <a:gd name="T42" fmla="*/ 63 w 248"/>
                <a:gd name="T43" fmla="*/ 81 h 194"/>
                <a:gd name="T44" fmla="*/ 55 w 248"/>
                <a:gd name="T45" fmla="*/ 74 h 194"/>
                <a:gd name="T46" fmla="*/ 51 w 248"/>
                <a:gd name="T47" fmla="*/ 64 h 194"/>
                <a:gd name="T48" fmla="*/ 45 w 248"/>
                <a:gd name="T49" fmla="*/ 50 h 194"/>
                <a:gd name="T50" fmla="*/ 37 w 248"/>
                <a:gd name="T51" fmla="*/ 47 h 194"/>
                <a:gd name="T52" fmla="*/ 31 w 248"/>
                <a:gd name="T53" fmla="*/ 38 h 194"/>
                <a:gd name="T54" fmla="*/ 23 w 248"/>
                <a:gd name="T55" fmla="*/ 27 h 194"/>
                <a:gd name="T56" fmla="*/ 13 w 248"/>
                <a:gd name="T57" fmla="*/ 21 h 194"/>
                <a:gd name="T58" fmla="*/ 3 w 248"/>
                <a:gd name="T59" fmla="*/ 10 h 194"/>
                <a:gd name="T60" fmla="*/ 6 w 248"/>
                <a:gd name="T61" fmla="*/ 0 h 194"/>
                <a:gd name="T62" fmla="*/ 17 w 248"/>
                <a:gd name="T63" fmla="*/ 6 h 194"/>
                <a:gd name="T64" fmla="*/ 28 w 248"/>
                <a:gd name="T65" fmla="*/ 7 h 194"/>
                <a:gd name="T66" fmla="*/ 37 w 248"/>
                <a:gd name="T67" fmla="*/ 10 h 194"/>
                <a:gd name="T68" fmla="*/ 42 w 248"/>
                <a:gd name="T69" fmla="*/ 19 h 194"/>
                <a:gd name="T70" fmla="*/ 52 w 248"/>
                <a:gd name="T71" fmla="*/ 27 h 194"/>
                <a:gd name="T72" fmla="*/ 63 w 248"/>
                <a:gd name="T73" fmla="*/ 35 h 194"/>
                <a:gd name="T74" fmla="*/ 66 w 248"/>
                <a:gd name="T75" fmla="*/ 41 h 194"/>
                <a:gd name="T76" fmla="*/ 72 w 248"/>
                <a:gd name="T77" fmla="*/ 45 h 194"/>
                <a:gd name="T78" fmla="*/ 79 w 248"/>
                <a:gd name="T79" fmla="*/ 52 h 194"/>
                <a:gd name="T80" fmla="*/ 82 w 248"/>
                <a:gd name="T81" fmla="*/ 49 h 194"/>
                <a:gd name="T82" fmla="*/ 91 w 248"/>
                <a:gd name="T83" fmla="*/ 56 h 194"/>
                <a:gd name="T84" fmla="*/ 97 w 248"/>
                <a:gd name="T85" fmla="*/ 64 h 194"/>
                <a:gd name="T86" fmla="*/ 107 w 248"/>
                <a:gd name="T87" fmla="*/ 68 h 194"/>
                <a:gd name="T88" fmla="*/ 100 w 248"/>
                <a:gd name="T89" fmla="*/ 75 h 194"/>
                <a:gd name="T90" fmla="*/ 107 w 248"/>
                <a:gd name="T91" fmla="*/ 73 h 194"/>
                <a:gd name="T92" fmla="*/ 118 w 248"/>
                <a:gd name="T93" fmla="*/ 76 h 194"/>
                <a:gd name="T94" fmla="*/ 111 w 248"/>
                <a:gd name="T95" fmla="*/ 83 h 194"/>
                <a:gd name="T96" fmla="*/ 112 w 248"/>
                <a:gd name="T97" fmla="*/ 85 h 194"/>
                <a:gd name="T98" fmla="*/ 248 w 248"/>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194">
                  <a:moveTo>
                    <a:pt x="112" y="88"/>
                  </a:moveTo>
                  <a:lnTo>
                    <a:pt x="116" y="90"/>
                  </a:lnTo>
                  <a:lnTo>
                    <a:pt x="118" y="92"/>
                  </a:lnTo>
                  <a:lnTo>
                    <a:pt x="120" y="92"/>
                  </a:lnTo>
                  <a:lnTo>
                    <a:pt x="124" y="92"/>
                  </a:lnTo>
                  <a:lnTo>
                    <a:pt x="124" y="92"/>
                  </a:lnTo>
                  <a:lnTo>
                    <a:pt x="126" y="93"/>
                  </a:lnTo>
                  <a:lnTo>
                    <a:pt x="127" y="96"/>
                  </a:lnTo>
                  <a:lnTo>
                    <a:pt x="127" y="99"/>
                  </a:lnTo>
                  <a:lnTo>
                    <a:pt x="128" y="101"/>
                  </a:lnTo>
                  <a:lnTo>
                    <a:pt x="128" y="102"/>
                  </a:lnTo>
                  <a:lnTo>
                    <a:pt x="129" y="104"/>
                  </a:lnTo>
                  <a:lnTo>
                    <a:pt x="133" y="105"/>
                  </a:lnTo>
                  <a:lnTo>
                    <a:pt x="132" y="108"/>
                  </a:lnTo>
                  <a:lnTo>
                    <a:pt x="129" y="110"/>
                  </a:lnTo>
                  <a:lnTo>
                    <a:pt x="131" y="110"/>
                  </a:lnTo>
                  <a:lnTo>
                    <a:pt x="131" y="113"/>
                  </a:lnTo>
                  <a:lnTo>
                    <a:pt x="128" y="116"/>
                  </a:lnTo>
                  <a:lnTo>
                    <a:pt x="131" y="112"/>
                  </a:lnTo>
                  <a:lnTo>
                    <a:pt x="133" y="110"/>
                  </a:lnTo>
                  <a:lnTo>
                    <a:pt x="135" y="110"/>
                  </a:lnTo>
                  <a:lnTo>
                    <a:pt x="137" y="110"/>
                  </a:lnTo>
                  <a:lnTo>
                    <a:pt x="140" y="110"/>
                  </a:lnTo>
                  <a:lnTo>
                    <a:pt x="143" y="112"/>
                  </a:lnTo>
                  <a:lnTo>
                    <a:pt x="145" y="115"/>
                  </a:lnTo>
                  <a:lnTo>
                    <a:pt x="145" y="118"/>
                  </a:lnTo>
                  <a:lnTo>
                    <a:pt x="149" y="119"/>
                  </a:lnTo>
                  <a:lnTo>
                    <a:pt x="149" y="121"/>
                  </a:lnTo>
                  <a:lnTo>
                    <a:pt x="148" y="124"/>
                  </a:lnTo>
                  <a:lnTo>
                    <a:pt x="146" y="127"/>
                  </a:lnTo>
                  <a:lnTo>
                    <a:pt x="146" y="129"/>
                  </a:lnTo>
                  <a:lnTo>
                    <a:pt x="146" y="131"/>
                  </a:lnTo>
                  <a:lnTo>
                    <a:pt x="145" y="135"/>
                  </a:lnTo>
                  <a:lnTo>
                    <a:pt x="145" y="137"/>
                  </a:lnTo>
                  <a:lnTo>
                    <a:pt x="146" y="139"/>
                  </a:lnTo>
                  <a:lnTo>
                    <a:pt x="146" y="142"/>
                  </a:lnTo>
                  <a:lnTo>
                    <a:pt x="146" y="145"/>
                  </a:lnTo>
                  <a:lnTo>
                    <a:pt x="146" y="147"/>
                  </a:lnTo>
                  <a:lnTo>
                    <a:pt x="146" y="150"/>
                  </a:lnTo>
                  <a:lnTo>
                    <a:pt x="145" y="153"/>
                  </a:lnTo>
                  <a:lnTo>
                    <a:pt x="145" y="155"/>
                  </a:lnTo>
                  <a:lnTo>
                    <a:pt x="144" y="159"/>
                  </a:lnTo>
                  <a:lnTo>
                    <a:pt x="142" y="155"/>
                  </a:lnTo>
                  <a:lnTo>
                    <a:pt x="140" y="154"/>
                  </a:lnTo>
                  <a:lnTo>
                    <a:pt x="137" y="154"/>
                  </a:lnTo>
                  <a:lnTo>
                    <a:pt x="136" y="156"/>
                  </a:lnTo>
                  <a:lnTo>
                    <a:pt x="133" y="155"/>
                  </a:lnTo>
                  <a:lnTo>
                    <a:pt x="131" y="154"/>
                  </a:lnTo>
                  <a:lnTo>
                    <a:pt x="128" y="154"/>
                  </a:lnTo>
                  <a:lnTo>
                    <a:pt x="129" y="156"/>
                  </a:lnTo>
                  <a:lnTo>
                    <a:pt x="128" y="159"/>
                  </a:lnTo>
                  <a:lnTo>
                    <a:pt x="128" y="159"/>
                  </a:lnTo>
                  <a:lnTo>
                    <a:pt x="127" y="158"/>
                  </a:lnTo>
                  <a:lnTo>
                    <a:pt x="125" y="155"/>
                  </a:lnTo>
                  <a:lnTo>
                    <a:pt x="125" y="154"/>
                  </a:lnTo>
                  <a:lnTo>
                    <a:pt x="123" y="152"/>
                  </a:lnTo>
                  <a:lnTo>
                    <a:pt x="120" y="150"/>
                  </a:lnTo>
                  <a:lnTo>
                    <a:pt x="118" y="146"/>
                  </a:lnTo>
                  <a:lnTo>
                    <a:pt x="116" y="145"/>
                  </a:lnTo>
                  <a:lnTo>
                    <a:pt x="115" y="145"/>
                  </a:lnTo>
                  <a:lnTo>
                    <a:pt x="112" y="143"/>
                  </a:lnTo>
                  <a:lnTo>
                    <a:pt x="109" y="142"/>
                  </a:lnTo>
                  <a:lnTo>
                    <a:pt x="107" y="139"/>
                  </a:lnTo>
                  <a:lnTo>
                    <a:pt x="105" y="137"/>
                  </a:lnTo>
                  <a:lnTo>
                    <a:pt x="101" y="135"/>
                  </a:lnTo>
                  <a:lnTo>
                    <a:pt x="99" y="133"/>
                  </a:lnTo>
                  <a:lnTo>
                    <a:pt x="98" y="130"/>
                  </a:lnTo>
                  <a:lnTo>
                    <a:pt x="97" y="128"/>
                  </a:lnTo>
                  <a:lnTo>
                    <a:pt x="94" y="126"/>
                  </a:lnTo>
                  <a:lnTo>
                    <a:pt x="91" y="124"/>
                  </a:lnTo>
                  <a:lnTo>
                    <a:pt x="89" y="122"/>
                  </a:lnTo>
                  <a:lnTo>
                    <a:pt x="86" y="120"/>
                  </a:lnTo>
                  <a:lnTo>
                    <a:pt x="85" y="117"/>
                  </a:lnTo>
                  <a:lnTo>
                    <a:pt x="83" y="115"/>
                  </a:lnTo>
                  <a:lnTo>
                    <a:pt x="80" y="111"/>
                  </a:lnTo>
                  <a:lnTo>
                    <a:pt x="80" y="111"/>
                  </a:lnTo>
                  <a:lnTo>
                    <a:pt x="79" y="108"/>
                  </a:lnTo>
                  <a:lnTo>
                    <a:pt x="79" y="105"/>
                  </a:lnTo>
                  <a:lnTo>
                    <a:pt x="77" y="102"/>
                  </a:lnTo>
                  <a:lnTo>
                    <a:pt x="75" y="100"/>
                  </a:lnTo>
                  <a:lnTo>
                    <a:pt x="74" y="98"/>
                  </a:lnTo>
                  <a:lnTo>
                    <a:pt x="72" y="94"/>
                  </a:lnTo>
                  <a:lnTo>
                    <a:pt x="72" y="92"/>
                  </a:lnTo>
                  <a:lnTo>
                    <a:pt x="71" y="90"/>
                  </a:lnTo>
                  <a:lnTo>
                    <a:pt x="68" y="86"/>
                  </a:lnTo>
                  <a:lnTo>
                    <a:pt x="66" y="84"/>
                  </a:lnTo>
                  <a:lnTo>
                    <a:pt x="65" y="83"/>
                  </a:lnTo>
                  <a:lnTo>
                    <a:pt x="63" y="81"/>
                  </a:lnTo>
                  <a:lnTo>
                    <a:pt x="63" y="77"/>
                  </a:lnTo>
                  <a:lnTo>
                    <a:pt x="59" y="76"/>
                  </a:lnTo>
                  <a:lnTo>
                    <a:pt x="57" y="75"/>
                  </a:lnTo>
                  <a:lnTo>
                    <a:pt x="55" y="74"/>
                  </a:lnTo>
                  <a:lnTo>
                    <a:pt x="54" y="71"/>
                  </a:lnTo>
                  <a:lnTo>
                    <a:pt x="54" y="69"/>
                  </a:lnTo>
                  <a:lnTo>
                    <a:pt x="52" y="66"/>
                  </a:lnTo>
                  <a:lnTo>
                    <a:pt x="51" y="64"/>
                  </a:lnTo>
                  <a:lnTo>
                    <a:pt x="50" y="61"/>
                  </a:lnTo>
                  <a:lnTo>
                    <a:pt x="49" y="58"/>
                  </a:lnTo>
                  <a:lnTo>
                    <a:pt x="50" y="56"/>
                  </a:lnTo>
                  <a:lnTo>
                    <a:pt x="45" y="50"/>
                  </a:lnTo>
                  <a:lnTo>
                    <a:pt x="42" y="49"/>
                  </a:lnTo>
                  <a:lnTo>
                    <a:pt x="39" y="48"/>
                  </a:lnTo>
                  <a:lnTo>
                    <a:pt x="39" y="47"/>
                  </a:lnTo>
                  <a:lnTo>
                    <a:pt x="37" y="47"/>
                  </a:lnTo>
                  <a:lnTo>
                    <a:pt x="34" y="44"/>
                  </a:lnTo>
                  <a:lnTo>
                    <a:pt x="34" y="41"/>
                  </a:lnTo>
                  <a:lnTo>
                    <a:pt x="33" y="39"/>
                  </a:lnTo>
                  <a:lnTo>
                    <a:pt x="31" y="38"/>
                  </a:lnTo>
                  <a:lnTo>
                    <a:pt x="29" y="35"/>
                  </a:lnTo>
                  <a:lnTo>
                    <a:pt x="26" y="32"/>
                  </a:lnTo>
                  <a:lnTo>
                    <a:pt x="25" y="30"/>
                  </a:lnTo>
                  <a:lnTo>
                    <a:pt x="23" y="27"/>
                  </a:lnTo>
                  <a:lnTo>
                    <a:pt x="20" y="26"/>
                  </a:lnTo>
                  <a:lnTo>
                    <a:pt x="17" y="25"/>
                  </a:lnTo>
                  <a:lnTo>
                    <a:pt x="15" y="23"/>
                  </a:lnTo>
                  <a:lnTo>
                    <a:pt x="13" y="21"/>
                  </a:lnTo>
                  <a:lnTo>
                    <a:pt x="9" y="18"/>
                  </a:lnTo>
                  <a:lnTo>
                    <a:pt x="7" y="15"/>
                  </a:lnTo>
                  <a:lnTo>
                    <a:pt x="5" y="13"/>
                  </a:lnTo>
                  <a:lnTo>
                    <a:pt x="3" y="10"/>
                  </a:lnTo>
                  <a:lnTo>
                    <a:pt x="0" y="5"/>
                  </a:lnTo>
                  <a:lnTo>
                    <a:pt x="0" y="2"/>
                  </a:lnTo>
                  <a:lnTo>
                    <a:pt x="4" y="0"/>
                  </a:lnTo>
                  <a:lnTo>
                    <a:pt x="6" y="0"/>
                  </a:lnTo>
                  <a:lnTo>
                    <a:pt x="8" y="1"/>
                  </a:lnTo>
                  <a:lnTo>
                    <a:pt x="12" y="5"/>
                  </a:lnTo>
                  <a:lnTo>
                    <a:pt x="14" y="6"/>
                  </a:lnTo>
                  <a:lnTo>
                    <a:pt x="17" y="6"/>
                  </a:lnTo>
                  <a:lnTo>
                    <a:pt x="20" y="6"/>
                  </a:lnTo>
                  <a:lnTo>
                    <a:pt x="22" y="6"/>
                  </a:lnTo>
                  <a:lnTo>
                    <a:pt x="25" y="6"/>
                  </a:lnTo>
                  <a:lnTo>
                    <a:pt x="28" y="7"/>
                  </a:lnTo>
                  <a:lnTo>
                    <a:pt x="31" y="6"/>
                  </a:lnTo>
                  <a:lnTo>
                    <a:pt x="32" y="6"/>
                  </a:lnTo>
                  <a:lnTo>
                    <a:pt x="34" y="8"/>
                  </a:lnTo>
                  <a:lnTo>
                    <a:pt x="37" y="10"/>
                  </a:lnTo>
                  <a:lnTo>
                    <a:pt x="38" y="13"/>
                  </a:lnTo>
                  <a:lnTo>
                    <a:pt x="41" y="16"/>
                  </a:lnTo>
                  <a:lnTo>
                    <a:pt x="42" y="18"/>
                  </a:lnTo>
                  <a:lnTo>
                    <a:pt x="42" y="19"/>
                  </a:lnTo>
                  <a:lnTo>
                    <a:pt x="45" y="22"/>
                  </a:lnTo>
                  <a:lnTo>
                    <a:pt x="47" y="24"/>
                  </a:lnTo>
                  <a:lnTo>
                    <a:pt x="49" y="26"/>
                  </a:lnTo>
                  <a:lnTo>
                    <a:pt x="52" y="27"/>
                  </a:lnTo>
                  <a:lnTo>
                    <a:pt x="55" y="28"/>
                  </a:lnTo>
                  <a:lnTo>
                    <a:pt x="58" y="31"/>
                  </a:lnTo>
                  <a:lnTo>
                    <a:pt x="60" y="33"/>
                  </a:lnTo>
                  <a:lnTo>
                    <a:pt x="63" y="35"/>
                  </a:lnTo>
                  <a:lnTo>
                    <a:pt x="64" y="36"/>
                  </a:lnTo>
                  <a:lnTo>
                    <a:pt x="66" y="39"/>
                  </a:lnTo>
                  <a:lnTo>
                    <a:pt x="66" y="42"/>
                  </a:lnTo>
                  <a:lnTo>
                    <a:pt x="66" y="41"/>
                  </a:lnTo>
                  <a:lnTo>
                    <a:pt x="67" y="43"/>
                  </a:lnTo>
                  <a:lnTo>
                    <a:pt x="68" y="43"/>
                  </a:lnTo>
                  <a:lnTo>
                    <a:pt x="71" y="43"/>
                  </a:lnTo>
                  <a:lnTo>
                    <a:pt x="72" y="45"/>
                  </a:lnTo>
                  <a:lnTo>
                    <a:pt x="74" y="48"/>
                  </a:lnTo>
                  <a:lnTo>
                    <a:pt x="76" y="50"/>
                  </a:lnTo>
                  <a:lnTo>
                    <a:pt x="79" y="52"/>
                  </a:lnTo>
                  <a:lnTo>
                    <a:pt x="79" y="52"/>
                  </a:lnTo>
                  <a:lnTo>
                    <a:pt x="79" y="50"/>
                  </a:lnTo>
                  <a:lnTo>
                    <a:pt x="77" y="48"/>
                  </a:lnTo>
                  <a:lnTo>
                    <a:pt x="80" y="47"/>
                  </a:lnTo>
                  <a:lnTo>
                    <a:pt x="82" y="49"/>
                  </a:lnTo>
                  <a:lnTo>
                    <a:pt x="84" y="51"/>
                  </a:lnTo>
                  <a:lnTo>
                    <a:pt x="85" y="54"/>
                  </a:lnTo>
                  <a:lnTo>
                    <a:pt x="88" y="54"/>
                  </a:lnTo>
                  <a:lnTo>
                    <a:pt x="91" y="56"/>
                  </a:lnTo>
                  <a:lnTo>
                    <a:pt x="93" y="58"/>
                  </a:lnTo>
                  <a:lnTo>
                    <a:pt x="96" y="60"/>
                  </a:lnTo>
                  <a:lnTo>
                    <a:pt x="96" y="61"/>
                  </a:lnTo>
                  <a:lnTo>
                    <a:pt x="97" y="64"/>
                  </a:lnTo>
                  <a:lnTo>
                    <a:pt x="99" y="66"/>
                  </a:lnTo>
                  <a:lnTo>
                    <a:pt x="101" y="68"/>
                  </a:lnTo>
                  <a:lnTo>
                    <a:pt x="103" y="68"/>
                  </a:lnTo>
                  <a:lnTo>
                    <a:pt x="107" y="68"/>
                  </a:lnTo>
                  <a:lnTo>
                    <a:pt x="108" y="71"/>
                  </a:lnTo>
                  <a:lnTo>
                    <a:pt x="106" y="73"/>
                  </a:lnTo>
                  <a:lnTo>
                    <a:pt x="103" y="74"/>
                  </a:lnTo>
                  <a:lnTo>
                    <a:pt x="100" y="75"/>
                  </a:lnTo>
                  <a:lnTo>
                    <a:pt x="99" y="74"/>
                  </a:lnTo>
                  <a:lnTo>
                    <a:pt x="102" y="75"/>
                  </a:lnTo>
                  <a:lnTo>
                    <a:pt x="105" y="74"/>
                  </a:lnTo>
                  <a:lnTo>
                    <a:pt x="107" y="73"/>
                  </a:lnTo>
                  <a:lnTo>
                    <a:pt x="110" y="71"/>
                  </a:lnTo>
                  <a:lnTo>
                    <a:pt x="112" y="70"/>
                  </a:lnTo>
                  <a:lnTo>
                    <a:pt x="115" y="74"/>
                  </a:lnTo>
                  <a:lnTo>
                    <a:pt x="118" y="76"/>
                  </a:lnTo>
                  <a:lnTo>
                    <a:pt x="118" y="77"/>
                  </a:lnTo>
                  <a:lnTo>
                    <a:pt x="117" y="78"/>
                  </a:lnTo>
                  <a:lnTo>
                    <a:pt x="114" y="81"/>
                  </a:lnTo>
                  <a:lnTo>
                    <a:pt x="111" y="83"/>
                  </a:lnTo>
                  <a:lnTo>
                    <a:pt x="112" y="83"/>
                  </a:lnTo>
                  <a:lnTo>
                    <a:pt x="115" y="84"/>
                  </a:lnTo>
                  <a:lnTo>
                    <a:pt x="112" y="84"/>
                  </a:lnTo>
                  <a:lnTo>
                    <a:pt x="112" y="85"/>
                  </a:lnTo>
                  <a:lnTo>
                    <a:pt x="112" y="88"/>
                  </a:lnTo>
                  <a:lnTo>
                    <a:pt x="112" y="88"/>
                  </a:lnTo>
                  <a:close/>
                  <a:moveTo>
                    <a:pt x="248" y="194"/>
                  </a:moveTo>
                  <a:lnTo>
                    <a:pt x="248" y="194"/>
                  </a:lnTo>
                  <a:lnTo>
                    <a:pt x="248" y="194"/>
                  </a:lnTo>
                  <a:lnTo>
                    <a:pt x="24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1" name="Freeform 225">
              <a:extLst>
                <a:ext uri="{FF2B5EF4-FFF2-40B4-BE49-F238E27FC236}">
                  <a16:creationId xmlns:a16="http://schemas.microsoft.com/office/drawing/2014/main" id="{72D8F035-52FA-4452-9F25-CDFB75B64073}"/>
                </a:ext>
              </a:extLst>
            </p:cNvPr>
            <p:cNvSpPr>
              <a:spLocks noEditPoints="1"/>
            </p:cNvSpPr>
            <p:nvPr/>
          </p:nvSpPr>
          <p:spPr bwMode="auto">
            <a:xfrm>
              <a:off x="4044950" y="2201863"/>
              <a:ext cx="2239962" cy="3606800"/>
            </a:xfrm>
            <a:custGeom>
              <a:avLst/>
              <a:gdLst>
                <a:gd name="T0" fmla="*/ 178 w 1411"/>
                <a:gd name="T1" fmla="*/ 2262 h 2272"/>
                <a:gd name="T2" fmla="*/ 312 w 1411"/>
                <a:gd name="T3" fmla="*/ 2194 h 2272"/>
                <a:gd name="T4" fmla="*/ 230 w 1411"/>
                <a:gd name="T5" fmla="*/ 2250 h 2272"/>
                <a:gd name="T6" fmla="*/ 185 w 1411"/>
                <a:gd name="T7" fmla="*/ 2212 h 2272"/>
                <a:gd name="T8" fmla="*/ 177 w 1411"/>
                <a:gd name="T9" fmla="*/ 2239 h 2272"/>
                <a:gd name="T10" fmla="*/ 161 w 1411"/>
                <a:gd name="T11" fmla="*/ 2248 h 2272"/>
                <a:gd name="T12" fmla="*/ 188 w 1411"/>
                <a:gd name="T13" fmla="*/ 2257 h 2272"/>
                <a:gd name="T14" fmla="*/ 244 w 1411"/>
                <a:gd name="T15" fmla="*/ 2253 h 2272"/>
                <a:gd name="T16" fmla="*/ 587 w 1411"/>
                <a:gd name="T17" fmla="*/ 1458 h 2272"/>
                <a:gd name="T18" fmla="*/ 525 w 1411"/>
                <a:gd name="T19" fmla="*/ 1461 h 2272"/>
                <a:gd name="T20" fmla="*/ 478 w 1411"/>
                <a:gd name="T21" fmla="*/ 1428 h 2272"/>
                <a:gd name="T22" fmla="*/ 441 w 1411"/>
                <a:gd name="T23" fmla="*/ 1439 h 2272"/>
                <a:gd name="T24" fmla="*/ 452 w 1411"/>
                <a:gd name="T25" fmla="*/ 1401 h 2272"/>
                <a:gd name="T26" fmla="*/ 424 w 1411"/>
                <a:gd name="T27" fmla="*/ 1354 h 2272"/>
                <a:gd name="T28" fmla="*/ 356 w 1411"/>
                <a:gd name="T29" fmla="*/ 1337 h 2272"/>
                <a:gd name="T30" fmla="*/ 322 w 1411"/>
                <a:gd name="T31" fmla="*/ 1307 h 2272"/>
                <a:gd name="T32" fmla="*/ 285 w 1411"/>
                <a:gd name="T33" fmla="*/ 1287 h 2272"/>
                <a:gd name="T34" fmla="*/ 261 w 1411"/>
                <a:gd name="T35" fmla="*/ 1272 h 2272"/>
                <a:gd name="T36" fmla="*/ 175 w 1411"/>
                <a:gd name="T37" fmla="*/ 1252 h 2272"/>
                <a:gd name="T38" fmla="*/ 151 w 1411"/>
                <a:gd name="T39" fmla="*/ 1281 h 2272"/>
                <a:gd name="T40" fmla="*/ 119 w 1411"/>
                <a:gd name="T41" fmla="*/ 1269 h 2272"/>
                <a:gd name="T42" fmla="*/ 84 w 1411"/>
                <a:gd name="T43" fmla="*/ 1307 h 2272"/>
                <a:gd name="T44" fmla="*/ 17 w 1411"/>
                <a:gd name="T45" fmla="*/ 1296 h 2272"/>
                <a:gd name="T46" fmla="*/ 12 w 1411"/>
                <a:gd name="T47" fmla="*/ 1306 h 2272"/>
                <a:gd name="T48" fmla="*/ 60 w 1411"/>
                <a:gd name="T49" fmla="*/ 1299 h 2272"/>
                <a:gd name="T50" fmla="*/ 76 w 1411"/>
                <a:gd name="T51" fmla="*/ 1364 h 2272"/>
                <a:gd name="T52" fmla="*/ 43 w 1411"/>
                <a:gd name="T53" fmla="*/ 1407 h 2272"/>
                <a:gd name="T54" fmla="*/ 41 w 1411"/>
                <a:gd name="T55" fmla="*/ 1452 h 2272"/>
                <a:gd name="T56" fmla="*/ 29 w 1411"/>
                <a:gd name="T57" fmla="*/ 1496 h 2272"/>
                <a:gd name="T58" fmla="*/ 85 w 1411"/>
                <a:gd name="T59" fmla="*/ 1590 h 2272"/>
                <a:gd name="T60" fmla="*/ 159 w 1411"/>
                <a:gd name="T61" fmla="*/ 1660 h 2272"/>
                <a:gd name="T62" fmla="*/ 169 w 1411"/>
                <a:gd name="T63" fmla="*/ 1776 h 2272"/>
                <a:gd name="T64" fmla="*/ 155 w 1411"/>
                <a:gd name="T65" fmla="*/ 1888 h 2272"/>
                <a:gd name="T66" fmla="*/ 131 w 1411"/>
                <a:gd name="T67" fmla="*/ 1966 h 2272"/>
                <a:gd name="T68" fmla="*/ 142 w 1411"/>
                <a:gd name="T69" fmla="*/ 2025 h 2272"/>
                <a:gd name="T70" fmla="*/ 141 w 1411"/>
                <a:gd name="T71" fmla="*/ 2075 h 2272"/>
                <a:gd name="T72" fmla="*/ 125 w 1411"/>
                <a:gd name="T73" fmla="*/ 2102 h 2272"/>
                <a:gd name="T74" fmla="*/ 109 w 1411"/>
                <a:gd name="T75" fmla="*/ 2108 h 2272"/>
                <a:gd name="T76" fmla="*/ 131 w 1411"/>
                <a:gd name="T77" fmla="*/ 2134 h 2272"/>
                <a:gd name="T78" fmla="*/ 125 w 1411"/>
                <a:gd name="T79" fmla="*/ 2154 h 2272"/>
                <a:gd name="T80" fmla="*/ 121 w 1411"/>
                <a:gd name="T81" fmla="*/ 2178 h 2272"/>
                <a:gd name="T82" fmla="*/ 133 w 1411"/>
                <a:gd name="T83" fmla="*/ 2203 h 2272"/>
                <a:gd name="T84" fmla="*/ 128 w 1411"/>
                <a:gd name="T85" fmla="*/ 2205 h 2272"/>
                <a:gd name="T86" fmla="*/ 144 w 1411"/>
                <a:gd name="T87" fmla="*/ 2219 h 2272"/>
                <a:gd name="T88" fmla="*/ 153 w 1411"/>
                <a:gd name="T89" fmla="*/ 2230 h 2272"/>
                <a:gd name="T90" fmla="*/ 198 w 1411"/>
                <a:gd name="T91" fmla="*/ 2209 h 2272"/>
                <a:gd name="T92" fmla="*/ 192 w 1411"/>
                <a:gd name="T93" fmla="*/ 2167 h 2272"/>
                <a:gd name="T94" fmla="*/ 230 w 1411"/>
                <a:gd name="T95" fmla="*/ 2128 h 2272"/>
                <a:gd name="T96" fmla="*/ 243 w 1411"/>
                <a:gd name="T97" fmla="*/ 2067 h 2272"/>
                <a:gd name="T98" fmla="*/ 249 w 1411"/>
                <a:gd name="T99" fmla="*/ 2033 h 2272"/>
                <a:gd name="T100" fmla="*/ 288 w 1411"/>
                <a:gd name="T101" fmla="*/ 1981 h 2272"/>
                <a:gd name="T102" fmla="*/ 345 w 1411"/>
                <a:gd name="T103" fmla="*/ 1916 h 2272"/>
                <a:gd name="T104" fmla="*/ 347 w 1411"/>
                <a:gd name="T105" fmla="*/ 1910 h 2272"/>
                <a:gd name="T106" fmla="*/ 427 w 1411"/>
                <a:gd name="T107" fmla="*/ 1861 h 2272"/>
                <a:gd name="T108" fmla="*/ 442 w 1411"/>
                <a:gd name="T109" fmla="*/ 1858 h 2272"/>
                <a:gd name="T110" fmla="*/ 478 w 1411"/>
                <a:gd name="T111" fmla="*/ 1768 h 2272"/>
                <a:gd name="T112" fmla="*/ 545 w 1411"/>
                <a:gd name="T113" fmla="*/ 1739 h 2272"/>
                <a:gd name="T114" fmla="*/ 593 w 1411"/>
                <a:gd name="T115" fmla="*/ 1685 h 2272"/>
                <a:gd name="T116" fmla="*/ 623 w 1411"/>
                <a:gd name="T117" fmla="*/ 1577 h 2272"/>
                <a:gd name="T118" fmla="*/ 195 w 1411"/>
                <a:gd name="T119" fmla="*/ 1646 h 2272"/>
                <a:gd name="T120" fmla="*/ 196 w 1411"/>
                <a:gd name="T121" fmla="*/ 1642 h 2272"/>
                <a:gd name="T122" fmla="*/ 329 w 1411"/>
                <a:gd name="T123" fmla="*/ 2200 h 2272"/>
                <a:gd name="T124" fmla="*/ 472 w 1411"/>
                <a:gd name="T125" fmla="*/ 142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1" h="2272">
                  <a:moveTo>
                    <a:pt x="1407" y="1"/>
                  </a:moveTo>
                  <a:lnTo>
                    <a:pt x="1411" y="1"/>
                  </a:lnTo>
                  <a:lnTo>
                    <a:pt x="1411" y="0"/>
                  </a:lnTo>
                  <a:lnTo>
                    <a:pt x="1407" y="1"/>
                  </a:lnTo>
                  <a:close/>
                  <a:moveTo>
                    <a:pt x="202" y="2266"/>
                  </a:moveTo>
                  <a:lnTo>
                    <a:pt x="200" y="2265"/>
                  </a:lnTo>
                  <a:lnTo>
                    <a:pt x="196" y="2264"/>
                  </a:lnTo>
                  <a:lnTo>
                    <a:pt x="200" y="2264"/>
                  </a:lnTo>
                  <a:lnTo>
                    <a:pt x="202" y="2264"/>
                  </a:lnTo>
                  <a:lnTo>
                    <a:pt x="200" y="2262"/>
                  </a:lnTo>
                  <a:lnTo>
                    <a:pt x="196" y="2262"/>
                  </a:lnTo>
                  <a:lnTo>
                    <a:pt x="194" y="2262"/>
                  </a:lnTo>
                  <a:lnTo>
                    <a:pt x="191" y="2260"/>
                  </a:lnTo>
                  <a:lnTo>
                    <a:pt x="194" y="2261"/>
                  </a:lnTo>
                  <a:lnTo>
                    <a:pt x="196" y="2262"/>
                  </a:lnTo>
                  <a:lnTo>
                    <a:pt x="200" y="2261"/>
                  </a:lnTo>
                  <a:lnTo>
                    <a:pt x="200" y="2258"/>
                  </a:lnTo>
                  <a:lnTo>
                    <a:pt x="198" y="2257"/>
                  </a:lnTo>
                  <a:lnTo>
                    <a:pt x="194" y="2258"/>
                  </a:lnTo>
                  <a:lnTo>
                    <a:pt x="192" y="2258"/>
                  </a:lnTo>
                  <a:lnTo>
                    <a:pt x="188" y="2260"/>
                  </a:lnTo>
                  <a:lnTo>
                    <a:pt x="186" y="2260"/>
                  </a:lnTo>
                  <a:lnTo>
                    <a:pt x="184" y="2260"/>
                  </a:lnTo>
                  <a:lnTo>
                    <a:pt x="181" y="2260"/>
                  </a:lnTo>
                  <a:lnTo>
                    <a:pt x="178" y="2262"/>
                  </a:lnTo>
                  <a:lnTo>
                    <a:pt x="178" y="2262"/>
                  </a:lnTo>
                  <a:lnTo>
                    <a:pt x="178" y="2262"/>
                  </a:lnTo>
                  <a:lnTo>
                    <a:pt x="182" y="2263"/>
                  </a:lnTo>
                  <a:lnTo>
                    <a:pt x="184" y="2263"/>
                  </a:lnTo>
                  <a:lnTo>
                    <a:pt x="182" y="2265"/>
                  </a:lnTo>
                  <a:lnTo>
                    <a:pt x="184" y="2266"/>
                  </a:lnTo>
                  <a:lnTo>
                    <a:pt x="187" y="2267"/>
                  </a:lnTo>
                  <a:lnTo>
                    <a:pt x="190" y="2269"/>
                  </a:lnTo>
                  <a:lnTo>
                    <a:pt x="188" y="2266"/>
                  </a:lnTo>
                  <a:lnTo>
                    <a:pt x="186" y="2264"/>
                  </a:lnTo>
                  <a:lnTo>
                    <a:pt x="187" y="2262"/>
                  </a:lnTo>
                  <a:lnTo>
                    <a:pt x="191" y="2263"/>
                  </a:lnTo>
                  <a:lnTo>
                    <a:pt x="193" y="2264"/>
                  </a:lnTo>
                  <a:lnTo>
                    <a:pt x="194" y="2267"/>
                  </a:lnTo>
                  <a:lnTo>
                    <a:pt x="198" y="2266"/>
                  </a:lnTo>
                  <a:lnTo>
                    <a:pt x="200" y="2269"/>
                  </a:lnTo>
                  <a:lnTo>
                    <a:pt x="202" y="2271"/>
                  </a:lnTo>
                  <a:lnTo>
                    <a:pt x="205" y="2272"/>
                  </a:lnTo>
                  <a:lnTo>
                    <a:pt x="204" y="2270"/>
                  </a:lnTo>
                  <a:lnTo>
                    <a:pt x="202" y="2266"/>
                  </a:lnTo>
                  <a:close/>
                  <a:moveTo>
                    <a:pt x="323" y="2195"/>
                  </a:moveTo>
                  <a:lnTo>
                    <a:pt x="326" y="2193"/>
                  </a:lnTo>
                  <a:lnTo>
                    <a:pt x="323" y="2193"/>
                  </a:lnTo>
                  <a:lnTo>
                    <a:pt x="321" y="2193"/>
                  </a:lnTo>
                  <a:lnTo>
                    <a:pt x="318" y="2193"/>
                  </a:lnTo>
                  <a:lnTo>
                    <a:pt x="315" y="2192"/>
                  </a:lnTo>
                  <a:lnTo>
                    <a:pt x="315" y="2193"/>
                  </a:lnTo>
                  <a:lnTo>
                    <a:pt x="314" y="2193"/>
                  </a:lnTo>
                  <a:lnTo>
                    <a:pt x="312" y="2194"/>
                  </a:lnTo>
                  <a:lnTo>
                    <a:pt x="309" y="2192"/>
                  </a:lnTo>
                  <a:lnTo>
                    <a:pt x="306" y="2192"/>
                  </a:lnTo>
                  <a:lnTo>
                    <a:pt x="309" y="2194"/>
                  </a:lnTo>
                  <a:lnTo>
                    <a:pt x="311" y="2196"/>
                  </a:lnTo>
                  <a:lnTo>
                    <a:pt x="314" y="2197"/>
                  </a:lnTo>
                  <a:lnTo>
                    <a:pt x="312" y="2196"/>
                  </a:lnTo>
                  <a:lnTo>
                    <a:pt x="309" y="2197"/>
                  </a:lnTo>
                  <a:lnTo>
                    <a:pt x="306" y="2197"/>
                  </a:lnTo>
                  <a:lnTo>
                    <a:pt x="309" y="2198"/>
                  </a:lnTo>
                  <a:lnTo>
                    <a:pt x="312" y="2198"/>
                  </a:lnTo>
                  <a:lnTo>
                    <a:pt x="309" y="2200"/>
                  </a:lnTo>
                  <a:lnTo>
                    <a:pt x="307" y="2203"/>
                  </a:lnTo>
                  <a:lnTo>
                    <a:pt x="304" y="2203"/>
                  </a:lnTo>
                  <a:lnTo>
                    <a:pt x="302" y="2204"/>
                  </a:lnTo>
                  <a:lnTo>
                    <a:pt x="304" y="2205"/>
                  </a:lnTo>
                  <a:lnTo>
                    <a:pt x="307" y="2205"/>
                  </a:lnTo>
                  <a:lnTo>
                    <a:pt x="310" y="2205"/>
                  </a:lnTo>
                  <a:lnTo>
                    <a:pt x="312" y="2203"/>
                  </a:lnTo>
                  <a:lnTo>
                    <a:pt x="315" y="2202"/>
                  </a:lnTo>
                  <a:lnTo>
                    <a:pt x="316" y="2202"/>
                  </a:lnTo>
                  <a:lnTo>
                    <a:pt x="319" y="2200"/>
                  </a:lnTo>
                  <a:lnTo>
                    <a:pt x="321" y="2196"/>
                  </a:lnTo>
                  <a:lnTo>
                    <a:pt x="323" y="2195"/>
                  </a:lnTo>
                  <a:close/>
                  <a:moveTo>
                    <a:pt x="239" y="2253"/>
                  </a:moveTo>
                  <a:lnTo>
                    <a:pt x="236" y="2253"/>
                  </a:lnTo>
                  <a:lnTo>
                    <a:pt x="234" y="2252"/>
                  </a:lnTo>
                  <a:lnTo>
                    <a:pt x="230" y="2250"/>
                  </a:lnTo>
                  <a:lnTo>
                    <a:pt x="228" y="2249"/>
                  </a:lnTo>
                  <a:lnTo>
                    <a:pt x="226" y="2248"/>
                  </a:lnTo>
                  <a:lnTo>
                    <a:pt x="222" y="2245"/>
                  </a:lnTo>
                  <a:lnTo>
                    <a:pt x="220" y="2244"/>
                  </a:lnTo>
                  <a:lnTo>
                    <a:pt x="218" y="2243"/>
                  </a:lnTo>
                  <a:lnTo>
                    <a:pt x="215" y="2240"/>
                  </a:lnTo>
                  <a:lnTo>
                    <a:pt x="212" y="2239"/>
                  </a:lnTo>
                  <a:lnTo>
                    <a:pt x="209" y="2236"/>
                  </a:lnTo>
                  <a:lnTo>
                    <a:pt x="209" y="2235"/>
                  </a:lnTo>
                  <a:lnTo>
                    <a:pt x="205" y="2232"/>
                  </a:lnTo>
                  <a:lnTo>
                    <a:pt x="204" y="2230"/>
                  </a:lnTo>
                  <a:lnTo>
                    <a:pt x="203" y="2227"/>
                  </a:lnTo>
                  <a:lnTo>
                    <a:pt x="201" y="2227"/>
                  </a:lnTo>
                  <a:lnTo>
                    <a:pt x="198" y="2226"/>
                  </a:lnTo>
                  <a:lnTo>
                    <a:pt x="200" y="2223"/>
                  </a:lnTo>
                  <a:lnTo>
                    <a:pt x="202" y="2222"/>
                  </a:lnTo>
                  <a:lnTo>
                    <a:pt x="201" y="2219"/>
                  </a:lnTo>
                  <a:lnTo>
                    <a:pt x="199" y="2216"/>
                  </a:lnTo>
                  <a:lnTo>
                    <a:pt x="198" y="2215"/>
                  </a:lnTo>
                  <a:lnTo>
                    <a:pt x="198" y="2214"/>
                  </a:lnTo>
                  <a:lnTo>
                    <a:pt x="196" y="2214"/>
                  </a:lnTo>
                  <a:lnTo>
                    <a:pt x="196" y="2214"/>
                  </a:lnTo>
                  <a:lnTo>
                    <a:pt x="196" y="2214"/>
                  </a:lnTo>
                  <a:lnTo>
                    <a:pt x="193" y="2214"/>
                  </a:lnTo>
                  <a:lnTo>
                    <a:pt x="191" y="2215"/>
                  </a:lnTo>
                  <a:lnTo>
                    <a:pt x="188" y="2214"/>
                  </a:lnTo>
                  <a:lnTo>
                    <a:pt x="185" y="2212"/>
                  </a:lnTo>
                  <a:lnTo>
                    <a:pt x="185" y="2212"/>
                  </a:lnTo>
                  <a:lnTo>
                    <a:pt x="184" y="2214"/>
                  </a:lnTo>
                  <a:lnTo>
                    <a:pt x="182" y="2216"/>
                  </a:lnTo>
                  <a:lnTo>
                    <a:pt x="182" y="2216"/>
                  </a:lnTo>
                  <a:lnTo>
                    <a:pt x="181" y="2218"/>
                  </a:lnTo>
                  <a:lnTo>
                    <a:pt x="178" y="2218"/>
                  </a:lnTo>
                  <a:lnTo>
                    <a:pt x="176" y="2216"/>
                  </a:lnTo>
                  <a:lnTo>
                    <a:pt x="173" y="2216"/>
                  </a:lnTo>
                  <a:lnTo>
                    <a:pt x="174" y="2219"/>
                  </a:lnTo>
                  <a:lnTo>
                    <a:pt x="177" y="2219"/>
                  </a:lnTo>
                  <a:lnTo>
                    <a:pt x="175" y="2222"/>
                  </a:lnTo>
                  <a:lnTo>
                    <a:pt x="171" y="2222"/>
                  </a:lnTo>
                  <a:lnTo>
                    <a:pt x="171" y="2224"/>
                  </a:lnTo>
                  <a:lnTo>
                    <a:pt x="171" y="2227"/>
                  </a:lnTo>
                  <a:lnTo>
                    <a:pt x="173" y="2228"/>
                  </a:lnTo>
                  <a:lnTo>
                    <a:pt x="175" y="2230"/>
                  </a:lnTo>
                  <a:lnTo>
                    <a:pt x="178" y="2229"/>
                  </a:lnTo>
                  <a:lnTo>
                    <a:pt x="178" y="2228"/>
                  </a:lnTo>
                  <a:lnTo>
                    <a:pt x="182" y="2228"/>
                  </a:lnTo>
                  <a:lnTo>
                    <a:pt x="184" y="2227"/>
                  </a:lnTo>
                  <a:lnTo>
                    <a:pt x="187" y="2228"/>
                  </a:lnTo>
                  <a:lnTo>
                    <a:pt x="186" y="2231"/>
                  </a:lnTo>
                  <a:lnTo>
                    <a:pt x="183" y="2232"/>
                  </a:lnTo>
                  <a:lnTo>
                    <a:pt x="181" y="2233"/>
                  </a:lnTo>
                  <a:lnTo>
                    <a:pt x="178" y="2235"/>
                  </a:lnTo>
                  <a:lnTo>
                    <a:pt x="176" y="2237"/>
                  </a:lnTo>
                  <a:lnTo>
                    <a:pt x="177" y="2239"/>
                  </a:lnTo>
                  <a:lnTo>
                    <a:pt x="178" y="2243"/>
                  </a:lnTo>
                  <a:lnTo>
                    <a:pt x="181" y="2244"/>
                  </a:lnTo>
                  <a:lnTo>
                    <a:pt x="184" y="2244"/>
                  </a:lnTo>
                  <a:lnTo>
                    <a:pt x="186" y="2246"/>
                  </a:lnTo>
                  <a:lnTo>
                    <a:pt x="190" y="2247"/>
                  </a:lnTo>
                  <a:lnTo>
                    <a:pt x="192" y="2248"/>
                  </a:lnTo>
                  <a:lnTo>
                    <a:pt x="190" y="2250"/>
                  </a:lnTo>
                  <a:lnTo>
                    <a:pt x="186" y="2250"/>
                  </a:lnTo>
                  <a:lnTo>
                    <a:pt x="188" y="2248"/>
                  </a:lnTo>
                  <a:lnTo>
                    <a:pt x="185" y="2247"/>
                  </a:lnTo>
                  <a:lnTo>
                    <a:pt x="183" y="2246"/>
                  </a:lnTo>
                  <a:lnTo>
                    <a:pt x="181" y="2245"/>
                  </a:lnTo>
                  <a:lnTo>
                    <a:pt x="179" y="2248"/>
                  </a:lnTo>
                  <a:lnTo>
                    <a:pt x="178" y="2245"/>
                  </a:lnTo>
                  <a:lnTo>
                    <a:pt x="177" y="2247"/>
                  </a:lnTo>
                  <a:lnTo>
                    <a:pt x="174" y="2247"/>
                  </a:lnTo>
                  <a:lnTo>
                    <a:pt x="169" y="2244"/>
                  </a:lnTo>
                  <a:lnTo>
                    <a:pt x="166" y="2245"/>
                  </a:lnTo>
                  <a:lnTo>
                    <a:pt x="169" y="2245"/>
                  </a:lnTo>
                  <a:lnTo>
                    <a:pt x="171" y="2247"/>
                  </a:lnTo>
                  <a:lnTo>
                    <a:pt x="174" y="2249"/>
                  </a:lnTo>
                  <a:lnTo>
                    <a:pt x="171" y="2248"/>
                  </a:lnTo>
                  <a:lnTo>
                    <a:pt x="168" y="2249"/>
                  </a:lnTo>
                  <a:lnTo>
                    <a:pt x="169" y="2246"/>
                  </a:lnTo>
                  <a:lnTo>
                    <a:pt x="167" y="2246"/>
                  </a:lnTo>
                  <a:lnTo>
                    <a:pt x="165" y="2248"/>
                  </a:lnTo>
                  <a:lnTo>
                    <a:pt x="161" y="2248"/>
                  </a:lnTo>
                  <a:lnTo>
                    <a:pt x="159" y="2248"/>
                  </a:lnTo>
                  <a:lnTo>
                    <a:pt x="157" y="2249"/>
                  </a:lnTo>
                  <a:lnTo>
                    <a:pt x="153" y="2248"/>
                  </a:lnTo>
                  <a:lnTo>
                    <a:pt x="157" y="2250"/>
                  </a:lnTo>
                  <a:lnTo>
                    <a:pt x="153" y="2250"/>
                  </a:lnTo>
                  <a:lnTo>
                    <a:pt x="151" y="2249"/>
                  </a:lnTo>
                  <a:lnTo>
                    <a:pt x="152" y="2253"/>
                  </a:lnTo>
                  <a:lnTo>
                    <a:pt x="156" y="2253"/>
                  </a:lnTo>
                  <a:lnTo>
                    <a:pt x="158" y="2252"/>
                  </a:lnTo>
                  <a:lnTo>
                    <a:pt x="161" y="2250"/>
                  </a:lnTo>
                  <a:lnTo>
                    <a:pt x="162" y="2253"/>
                  </a:lnTo>
                  <a:lnTo>
                    <a:pt x="165" y="2252"/>
                  </a:lnTo>
                  <a:lnTo>
                    <a:pt x="164" y="2255"/>
                  </a:lnTo>
                  <a:lnTo>
                    <a:pt x="167" y="2254"/>
                  </a:lnTo>
                  <a:lnTo>
                    <a:pt x="169" y="2254"/>
                  </a:lnTo>
                  <a:lnTo>
                    <a:pt x="167" y="2256"/>
                  </a:lnTo>
                  <a:lnTo>
                    <a:pt x="169" y="2255"/>
                  </a:lnTo>
                  <a:lnTo>
                    <a:pt x="173" y="2255"/>
                  </a:lnTo>
                  <a:lnTo>
                    <a:pt x="175" y="2253"/>
                  </a:lnTo>
                  <a:lnTo>
                    <a:pt x="175" y="2256"/>
                  </a:lnTo>
                  <a:lnTo>
                    <a:pt x="178" y="2256"/>
                  </a:lnTo>
                  <a:lnTo>
                    <a:pt x="178" y="2254"/>
                  </a:lnTo>
                  <a:lnTo>
                    <a:pt x="178" y="2253"/>
                  </a:lnTo>
                  <a:lnTo>
                    <a:pt x="181" y="2255"/>
                  </a:lnTo>
                  <a:lnTo>
                    <a:pt x="183" y="2256"/>
                  </a:lnTo>
                  <a:lnTo>
                    <a:pt x="186" y="2256"/>
                  </a:lnTo>
                  <a:lnTo>
                    <a:pt x="188" y="2257"/>
                  </a:lnTo>
                  <a:lnTo>
                    <a:pt x="192" y="2257"/>
                  </a:lnTo>
                  <a:lnTo>
                    <a:pt x="194" y="2255"/>
                  </a:lnTo>
                  <a:lnTo>
                    <a:pt x="196" y="2257"/>
                  </a:lnTo>
                  <a:lnTo>
                    <a:pt x="198" y="2256"/>
                  </a:lnTo>
                  <a:lnTo>
                    <a:pt x="196" y="2255"/>
                  </a:lnTo>
                  <a:lnTo>
                    <a:pt x="196" y="2255"/>
                  </a:lnTo>
                  <a:lnTo>
                    <a:pt x="199" y="2256"/>
                  </a:lnTo>
                  <a:lnTo>
                    <a:pt x="199" y="2256"/>
                  </a:lnTo>
                  <a:lnTo>
                    <a:pt x="201" y="2255"/>
                  </a:lnTo>
                  <a:lnTo>
                    <a:pt x="202" y="2255"/>
                  </a:lnTo>
                  <a:lnTo>
                    <a:pt x="203" y="2256"/>
                  </a:lnTo>
                  <a:lnTo>
                    <a:pt x="207" y="2256"/>
                  </a:lnTo>
                  <a:lnTo>
                    <a:pt x="209" y="2257"/>
                  </a:lnTo>
                  <a:lnTo>
                    <a:pt x="212" y="2256"/>
                  </a:lnTo>
                  <a:lnTo>
                    <a:pt x="215" y="2257"/>
                  </a:lnTo>
                  <a:lnTo>
                    <a:pt x="217" y="2257"/>
                  </a:lnTo>
                  <a:lnTo>
                    <a:pt x="220" y="2257"/>
                  </a:lnTo>
                  <a:lnTo>
                    <a:pt x="222" y="2258"/>
                  </a:lnTo>
                  <a:lnTo>
                    <a:pt x="226" y="2260"/>
                  </a:lnTo>
                  <a:lnTo>
                    <a:pt x="228" y="2258"/>
                  </a:lnTo>
                  <a:lnTo>
                    <a:pt x="230" y="2258"/>
                  </a:lnTo>
                  <a:lnTo>
                    <a:pt x="234" y="2257"/>
                  </a:lnTo>
                  <a:lnTo>
                    <a:pt x="236" y="2257"/>
                  </a:lnTo>
                  <a:lnTo>
                    <a:pt x="239" y="2257"/>
                  </a:lnTo>
                  <a:lnTo>
                    <a:pt x="242" y="2257"/>
                  </a:lnTo>
                  <a:lnTo>
                    <a:pt x="243" y="2255"/>
                  </a:lnTo>
                  <a:lnTo>
                    <a:pt x="244" y="2253"/>
                  </a:lnTo>
                  <a:lnTo>
                    <a:pt x="242" y="2252"/>
                  </a:lnTo>
                  <a:lnTo>
                    <a:pt x="239" y="2253"/>
                  </a:lnTo>
                  <a:close/>
                  <a:moveTo>
                    <a:pt x="659" y="1517"/>
                  </a:moveTo>
                  <a:lnTo>
                    <a:pt x="660" y="1513"/>
                  </a:lnTo>
                  <a:lnTo>
                    <a:pt x="657" y="1510"/>
                  </a:lnTo>
                  <a:lnTo>
                    <a:pt x="657" y="1508"/>
                  </a:lnTo>
                  <a:lnTo>
                    <a:pt x="656" y="1502"/>
                  </a:lnTo>
                  <a:lnTo>
                    <a:pt x="654" y="1495"/>
                  </a:lnTo>
                  <a:lnTo>
                    <a:pt x="653" y="1492"/>
                  </a:lnTo>
                  <a:lnTo>
                    <a:pt x="651" y="1489"/>
                  </a:lnTo>
                  <a:lnTo>
                    <a:pt x="648" y="1488"/>
                  </a:lnTo>
                  <a:lnTo>
                    <a:pt x="645" y="1488"/>
                  </a:lnTo>
                  <a:lnTo>
                    <a:pt x="635" y="1488"/>
                  </a:lnTo>
                  <a:lnTo>
                    <a:pt x="631" y="1487"/>
                  </a:lnTo>
                  <a:lnTo>
                    <a:pt x="628" y="1486"/>
                  </a:lnTo>
                  <a:lnTo>
                    <a:pt x="623" y="1483"/>
                  </a:lnTo>
                  <a:lnTo>
                    <a:pt x="623" y="1483"/>
                  </a:lnTo>
                  <a:lnTo>
                    <a:pt x="621" y="1482"/>
                  </a:lnTo>
                  <a:lnTo>
                    <a:pt x="620" y="1479"/>
                  </a:lnTo>
                  <a:lnTo>
                    <a:pt x="617" y="1477"/>
                  </a:lnTo>
                  <a:lnTo>
                    <a:pt x="614" y="1475"/>
                  </a:lnTo>
                  <a:lnTo>
                    <a:pt x="612" y="1472"/>
                  </a:lnTo>
                  <a:lnTo>
                    <a:pt x="610" y="1469"/>
                  </a:lnTo>
                  <a:lnTo>
                    <a:pt x="608" y="1469"/>
                  </a:lnTo>
                  <a:lnTo>
                    <a:pt x="600" y="1463"/>
                  </a:lnTo>
                  <a:lnTo>
                    <a:pt x="588" y="1458"/>
                  </a:lnTo>
                  <a:lnTo>
                    <a:pt x="587" y="1458"/>
                  </a:lnTo>
                  <a:lnTo>
                    <a:pt x="582" y="1457"/>
                  </a:lnTo>
                  <a:lnTo>
                    <a:pt x="575" y="1458"/>
                  </a:lnTo>
                  <a:lnTo>
                    <a:pt x="572" y="1458"/>
                  </a:lnTo>
                  <a:lnTo>
                    <a:pt x="571" y="1460"/>
                  </a:lnTo>
                  <a:lnTo>
                    <a:pt x="567" y="1458"/>
                  </a:lnTo>
                  <a:lnTo>
                    <a:pt x="563" y="1457"/>
                  </a:lnTo>
                  <a:lnTo>
                    <a:pt x="562" y="1458"/>
                  </a:lnTo>
                  <a:lnTo>
                    <a:pt x="559" y="1457"/>
                  </a:lnTo>
                  <a:lnTo>
                    <a:pt x="558" y="1457"/>
                  </a:lnTo>
                  <a:lnTo>
                    <a:pt x="555" y="1457"/>
                  </a:lnTo>
                  <a:lnTo>
                    <a:pt x="550" y="1453"/>
                  </a:lnTo>
                  <a:lnTo>
                    <a:pt x="544" y="1451"/>
                  </a:lnTo>
                  <a:lnTo>
                    <a:pt x="542" y="1451"/>
                  </a:lnTo>
                  <a:lnTo>
                    <a:pt x="542" y="1452"/>
                  </a:lnTo>
                  <a:lnTo>
                    <a:pt x="536" y="1453"/>
                  </a:lnTo>
                  <a:lnTo>
                    <a:pt x="534" y="1456"/>
                  </a:lnTo>
                  <a:lnTo>
                    <a:pt x="533" y="1457"/>
                  </a:lnTo>
                  <a:lnTo>
                    <a:pt x="532" y="1458"/>
                  </a:lnTo>
                  <a:lnTo>
                    <a:pt x="531" y="1456"/>
                  </a:lnTo>
                  <a:lnTo>
                    <a:pt x="534" y="1452"/>
                  </a:lnTo>
                  <a:lnTo>
                    <a:pt x="531" y="1452"/>
                  </a:lnTo>
                  <a:lnTo>
                    <a:pt x="529" y="1453"/>
                  </a:lnTo>
                  <a:lnTo>
                    <a:pt x="528" y="1459"/>
                  </a:lnTo>
                  <a:lnTo>
                    <a:pt x="526" y="1461"/>
                  </a:lnTo>
                  <a:lnTo>
                    <a:pt x="524" y="1465"/>
                  </a:lnTo>
                  <a:lnTo>
                    <a:pt x="523" y="1463"/>
                  </a:lnTo>
                  <a:lnTo>
                    <a:pt x="525" y="1461"/>
                  </a:lnTo>
                  <a:lnTo>
                    <a:pt x="525" y="1459"/>
                  </a:lnTo>
                  <a:lnTo>
                    <a:pt x="526" y="1453"/>
                  </a:lnTo>
                  <a:lnTo>
                    <a:pt x="529" y="1451"/>
                  </a:lnTo>
                  <a:lnTo>
                    <a:pt x="528" y="1448"/>
                  </a:lnTo>
                  <a:lnTo>
                    <a:pt x="526" y="1450"/>
                  </a:lnTo>
                  <a:lnTo>
                    <a:pt x="523" y="1450"/>
                  </a:lnTo>
                  <a:lnTo>
                    <a:pt x="526" y="1449"/>
                  </a:lnTo>
                  <a:lnTo>
                    <a:pt x="527" y="1446"/>
                  </a:lnTo>
                  <a:lnTo>
                    <a:pt x="523" y="1441"/>
                  </a:lnTo>
                  <a:lnTo>
                    <a:pt x="520" y="1441"/>
                  </a:lnTo>
                  <a:lnTo>
                    <a:pt x="520" y="1439"/>
                  </a:lnTo>
                  <a:lnTo>
                    <a:pt x="518" y="1440"/>
                  </a:lnTo>
                  <a:lnTo>
                    <a:pt x="517" y="1442"/>
                  </a:lnTo>
                  <a:lnTo>
                    <a:pt x="516" y="1440"/>
                  </a:lnTo>
                  <a:lnTo>
                    <a:pt x="516" y="1437"/>
                  </a:lnTo>
                  <a:lnTo>
                    <a:pt x="515" y="1440"/>
                  </a:lnTo>
                  <a:lnTo>
                    <a:pt x="515" y="1437"/>
                  </a:lnTo>
                  <a:lnTo>
                    <a:pt x="506" y="1435"/>
                  </a:lnTo>
                  <a:lnTo>
                    <a:pt x="505" y="1433"/>
                  </a:lnTo>
                  <a:lnTo>
                    <a:pt x="499" y="1433"/>
                  </a:lnTo>
                  <a:lnTo>
                    <a:pt x="493" y="1429"/>
                  </a:lnTo>
                  <a:lnTo>
                    <a:pt x="491" y="1429"/>
                  </a:lnTo>
                  <a:lnTo>
                    <a:pt x="489" y="1427"/>
                  </a:lnTo>
                  <a:lnTo>
                    <a:pt x="488" y="1429"/>
                  </a:lnTo>
                  <a:lnTo>
                    <a:pt x="485" y="1427"/>
                  </a:lnTo>
                  <a:lnTo>
                    <a:pt x="483" y="1428"/>
                  </a:lnTo>
                  <a:lnTo>
                    <a:pt x="478" y="1428"/>
                  </a:lnTo>
                  <a:lnTo>
                    <a:pt x="476" y="1431"/>
                  </a:lnTo>
                  <a:lnTo>
                    <a:pt x="475" y="1435"/>
                  </a:lnTo>
                  <a:lnTo>
                    <a:pt x="473" y="1439"/>
                  </a:lnTo>
                  <a:lnTo>
                    <a:pt x="477" y="1439"/>
                  </a:lnTo>
                  <a:lnTo>
                    <a:pt x="474" y="1440"/>
                  </a:lnTo>
                  <a:lnTo>
                    <a:pt x="474" y="1442"/>
                  </a:lnTo>
                  <a:lnTo>
                    <a:pt x="471" y="1439"/>
                  </a:lnTo>
                  <a:lnTo>
                    <a:pt x="468" y="1441"/>
                  </a:lnTo>
                  <a:lnTo>
                    <a:pt x="466" y="1443"/>
                  </a:lnTo>
                  <a:lnTo>
                    <a:pt x="464" y="1444"/>
                  </a:lnTo>
                  <a:lnTo>
                    <a:pt x="461" y="1448"/>
                  </a:lnTo>
                  <a:lnTo>
                    <a:pt x="459" y="1452"/>
                  </a:lnTo>
                  <a:lnTo>
                    <a:pt x="459" y="1453"/>
                  </a:lnTo>
                  <a:lnTo>
                    <a:pt x="459" y="1451"/>
                  </a:lnTo>
                  <a:lnTo>
                    <a:pt x="461" y="1443"/>
                  </a:lnTo>
                  <a:lnTo>
                    <a:pt x="459" y="1443"/>
                  </a:lnTo>
                  <a:lnTo>
                    <a:pt x="457" y="1444"/>
                  </a:lnTo>
                  <a:lnTo>
                    <a:pt x="455" y="1448"/>
                  </a:lnTo>
                  <a:lnTo>
                    <a:pt x="454" y="1444"/>
                  </a:lnTo>
                  <a:lnTo>
                    <a:pt x="452" y="1443"/>
                  </a:lnTo>
                  <a:lnTo>
                    <a:pt x="449" y="1445"/>
                  </a:lnTo>
                  <a:lnTo>
                    <a:pt x="447" y="1445"/>
                  </a:lnTo>
                  <a:lnTo>
                    <a:pt x="443" y="1443"/>
                  </a:lnTo>
                  <a:lnTo>
                    <a:pt x="442" y="1443"/>
                  </a:lnTo>
                  <a:lnTo>
                    <a:pt x="442" y="1441"/>
                  </a:lnTo>
                  <a:lnTo>
                    <a:pt x="442" y="1440"/>
                  </a:lnTo>
                  <a:lnTo>
                    <a:pt x="441" y="1439"/>
                  </a:lnTo>
                  <a:lnTo>
                    <a:pt x="441" y="1439"/>
                  </a:lnTo>
                  <a:lnTo>
                    <a:pt x="441" y="1437"/>
                  </a:lnTo>
                  <a:lnTo>
                    <a:pt x="441" y="1432"/>
                  </a:lnTo>
                  <a:lnTo>
                    <a:pt x="438" y="1433"/>
                  </a:lnTo>
                  <a:lnTo>
                    <a:pt x="430" y="1437"/>
                  </a:lnTo>
                  <a:lnTo>
                    <a:pt x="429" y="1437"/>
                  </a:lnTo>
                  <a:lnTo>
                    <a:pt x="426" y="1440"/>
                  </a:lnTo>
                  <a:lnTo>
                    <a:pt x="421" y="1442"/>
                  </a:lnTo>
                  <a:lnTo>
                    <a:pt x="421" y="1442"/>
                  </a:lnTo>
                  <a:lnTo>
                    <a:pt x="418" y="1441"/>
                  </a:lnTo>
                  <a:lnTo>
                    <a:pt x="415" y="1441"/>
                  </a:lnTo>
                  <a:lnTo>
                    <a:pt x="415" y="1440"/>
                  </a:lnTo>
                  <a:lnTo>
                    <a:pt x="422" y="1437"/>
                  </a:lnTo>
                  <a:lnTo>
                    <a:pt x="424" y="1439"/>
                  </a:lnTo>
                  <a:lnTo>
                    <a:pt x="426" y="1434"/>
                  </a:lnTo>
                  <a:lnTo>
                    <a:pt x="429" y="1433"/>
                  </a:lnTo>
                  <a:lnTo>
                    <a:pt x="429" y="1431"/>
                  </a:lnTo>
                  <a:lnTo>
                    <a:pt x="434" y="1422"/>
                  </a:lnTo>
                  <a:lnTo>
                    <a:pt x="435" y="1420"/>
                  </a:lnTo>
                  <a:lnTo>
                    <a:pt x="437" y="1419"/>
                  </a:lnTo>
                  <a:lnTo>
                    <a:pt x="440" y="1416"/>
                  </a:lnTo>
                  <a:lnTo>
                    <a:pt x="443" y="1415"/>
                  </a:lnTo>
                  <a:lnTo>
                    <a:pt x="449" y="1406"/>
                  </a:lnTo>
                  <a:lnTo>
                    <a:pt x="452" y="1403"/>
                  </a:lnTo>
                  <a:lnTo>
                    <a:pt x="452" y="1402"/>
                  </a:lnTo>
                  <a:lnTo>
                    <a:pt x="450" y="1402"/>
                  </a:lnTo>
                  <a:lnTo>
                    <a:pt x="452" y="1401"/>
                  </a:lnTo>
                  <a:lnTo>
                    <a:pt x="454" y="1399"/>
                  </a:lnTo>
                  <a:lnTo>
                    <a:pt x="454" y="1395"/>
                  </a:lnTo>
                  <a:lnTo>
                    <a:pt x="452" y="1394"/>
                  </a:lnTo>
                  <a:lnTo>
                    <a:pt x="449" y="1393"/>
                  </a:lnTo>
                  <a:lnTo>
                    <a:pt x="447" y="1393"/>
                  </a:lnTo>
                  <a:lnTo>
                    <a:pt x="444" y="1391"/>
                  </a:lnTo>
                  <a:lnTo>
                    <a:pt x="442" y="1390"/>
                  </a:lnTo>
                  <a:lnTo>
                    <a:pt x="442" y="1386"/>
                  </a:lnTo>
                  <a:lnTo>
                    <a:pt x="440" y="1384"/>
                  </a:lnTo>
                  <a:lnTo>
                    <a:pt x="440" y="1382"/>
                  </a:lnTo>
                  <a:lnTo>
                    <a:pt x="438" y="1376"/>
                  </a:lnTo>
                  <a:lnTo>
                    <a:pt x="438" y="1374"/>
                  </a:lnTo>
                  <a:lnTo>
                    <a:pt x="437" y="1365"/>
                  </a:lnTo>
                  <a:lnTo>
                    <a:pt x="435" y="1368"/>
                  </a:lnTo>
                  <a:lnTo>
                    <a:pt x="435" y="1363"/>
                  </a:lnTo>
                  <a:lnTo>
                    <a:pt x="433" y="1360"/>
                  </a:lnTo>
                  <a:lnTo>
                    <a:pt x="431" y="1359"/>
                  </a:lnTo>
                  <a:lnTo>
                    <a:pt x="431" y="1362"/>
                  </a:lnTo>
                  <a:lnTo>
                    <a:pt x="432" y="1365"/>
                  </a:lnTo>
                  <a:lnTo>
                    <a:pt x="431" y="1362"/>
                  </a:lnTo>
                  <a:lnTo>
                    <a:pt x="429" y="1364"/>
                  </a:lnTo>
                  <a:lnTo>
                    <a:pt x="430" y="1360"/>
                  </a:lnTo>
                  <a:lnTo>
                    <a:pt x="426" y="1356"/>
                  </a:lnTo>
                  <a:lnTo>
                    <a:pt x="425" y="1358"/>
                  </a:lnTo>
                  <a:lnTo>
                    <a:pt x="424" y="1359"/>
                  </a:lnTo>
                  <a:lnTo>
                    <a:pt x="425" y="1356"/>
                  </a:lnTo>
                  <a:lnTo>
                    <a:pt x="424" y="1354"/>
                  </a:lnTo>
                  <a:lnTo>
                    <a:pt x="421" y="1352"/>
                  </a:lnTo>
                  <a:lnTo>
                    <a:pt x="420" y="1354"/>
                  </a:lnTo>
                  <a:lnTo>
                    <a:pt x="421" y="1351"/>
                  </a:lnTo>
                  <a:lnTo>
                    <a:pt x="420" y="1351"/>
                  </a:lnTo>
                  <a:lnTo>
                    <a:pt x="417" y="1349"/>
                  </a:lnTo>
                  <a:lnTo>
                    <a:pt x="412" y="1343"/>
                  </a:lnTo>
                  <a:lnTo>
                    <a:pt x="411" y="1343"/>
                  </a:lnTo>
                  <a:lnTo>
                    <a:pt x="404" y="1342"/>
                  </a:lnTo>
                  <a:lnTo>
                    <a:pt x="401" y="1340"/>
                  </a:lnTo>
                  <a:lnTo>
                    <a:pt x="399" y="1340"/>
                  </a:lnTo>
                  <a:lnTo>
                    <a:pt x="396" y="1345"/>
                  </a:lnTo>
                  <a:lnTo>
                    <a:pt x="395" y="1346"/>
                  </a:lnTo>
                  <a:lnTo>
                    <a:pt x="397" y="1342"/>
                  </a:lnTo>
                  <a:lnTo>
                    <a:pt x="397" y="1340"/>
                  </a:lnTo>
                  <a:lnTo>
                    <a:pt x="395" y="1338"/>
                  </a:lnTo>
                  <a:lnTo>
                    <a:pt x="383" y="1337"/>
                  </a:lnTo>
                  <a:lnTo>
                    <a:pt x="383" y="1339"/>
                  </a:lnTo>
                  <a:lnTo>
                    <a:pt x="382" y="1339"/>
                  </a:lnTo>
                  <a:lnTo>
                    <a:pt x="379" y="1337"/>
                  </a:lnTo>
                  <a:lnTo>
                    <a:pt x="373" y="1337"/>
                  </a:lnTo>
                  <a:lnTo>
                    <a:pt x="371" y="1338"/>
                  </a:lnTo>
                  <a:lnTo>
                    <a:pt x="371" y="1339"/>
                  </a:lnTo>
                  <a:lnTo>
                    <a:pt x="371" y="1341"/>
                  </a:lnTo>
                  <a:lnTo>
                    <a:pt x="369" y="1339"/>
                  </a:lnTo>
                  <a:lnTo>
                    <a:pt x="363" y="1338"/>
                  </a:lnTo>
                  <a:lnTo>
                    <a:pt x="356" y="1337"/>
                  </a:lnTo>
                  <a:lnTo>
                    <a:pt x="356" y="1337"/>
                  </a:lnTo>
                  <a:lnTo>
                    <a:pt x="355" y="1337"/>
                  </a:lnTo>
                  <a:lnTo>
                    <a:pt x="354" y="1341"/>
                  </a:lnTo>
                  <a:lnTo>
                    <a:pt x="353" y="1343"/>
                  </a:lnTo>
                  <a:lnTo>
                    <a:pt x="354" y="1341"/>
                  </a:lnTo>
                  <a:lnTo>
                    <a:pt x="354" y="1335"/>
                  </a:lnTo>
                  <a:lnTo>
                    <a:pt x="352" y="1333"/>
                  </a:lnTo>
                  <a:lnTo>
                    <a:pt x="349" y="1333"/>
                  </a:lnTo>
                  <a:lnTo>
                    <a:pt x="346" y="1329"/>
                  </a:lnTo>
                  <a:lnTo>
                    <a:pt x="343" y="1325"/>
                  </a:lnTo>
                  <a:lnTo>
                    <a:pt x="340" y="1325"/>
                  </a:lnTo>
                  <a:lnTo>
                    <a:pt x="339" y="1324"/>
                  </a:lnTo>
                  <a:lnTo>
                    <a:pt x="337" y="1324"/>
                  </a:lnTo>
                  <a:lnTo>
                    <a:pt x="335" y="1328"/>
                  </a:lnTo>
                  <a:lnTo>
                    <a:pt x="335" y="1331"/>
                  </a:lnTo>
                  <a:lnTo>
                    <a:pt x="333" y="1331"/>
                  </a:lnTo>
                  <a:lnTo>
                    <a:pt x="335" y="1329"/>
                  </a:lnTo>
                  <a:lnTo>
                    <a:pt x="335" y="1325"/>
                  </a:lnTo>
                  <a:lnTo>
                    <a:pt x="336" y="1323"/>
                  </a:lnTo>
                  <a:lnTo>
                    <a:pt x="336" y="1321"/>
                  </a:lnTo>
                  <a:lnTo>
                    <a:pt x="336" y="1318"/>
                  </a:lnTo>
                  <a:lnTo>
                    <a:pt x="335" y="1316"/>
                  </a:lnTo>
                  <a:lnTo>
                    <a:pt x="331" y="1313"/>
                  </a:lnTo>
                  <a:lnTo>
                    <a:pt x="328" y="1309"/>
                  </a:lnTo>
                  <a:lnTo>
                    <a:pt x="326" y="1307"/>
                  </a:lnTo>
                  <a:lnTo>
                    <a:pt x="322" y="1306"/>
                  </a:lnTo>
                  <a:lnTo>
                    <a:pt x="320" y="1305"/>
                  </a:lnTo>
                  <a:lnTo>
                    <a:pt x="322" y="1307"/>
                  </a:lnTo>
                  <a:lnTo>
                    <a:pt x="318" y="1304"/>
                  </a:lnTo>
                  <a:lnTo>
                    <a:pt x="315" y="1302"/>
                  </a:lnTo>
                  <a:lnTo>
                    <a:pt x="312" y="1300"/>
                  </a:lnTo>
                  <a:lnTo>
                    <a:pt x="309" y="1300"/>
                  </a:lnTo>
                  <a:lnTo>
                    <a:pt x="309" y="1302"/>
                  </a:lnTo>
                  <a:lnTo>
                    <a:pt x="305" y="1300"/>
                  </a:lnTo>
                  <a:lnTo>
                    <a:pt x="303" y="1300"/>
                  </a:lnTo>
                  <a:lnTo>
                    <a:pt x="297" y="1304"/>
                  </a:lnTo>
                  <a:lnTo>
                    <a:pt x="293" y="1300"/>
                  </a:lnTo>
                  <a:lnTo>
                    <a:pt x="293" y="1300"/>
                  </a:lnTo>
                  <a:lnTo>
                    <a:pt x="298" y="1300"/>
                  </a:lnTo>
                  <a:lnTo>
                    <a:pt x="301" y="1294"/>
                  </a:lnTo>
                  <a:lnTo>
                    <a:pt x="304" y="1290"/>
                  </a:lnTo>
                  <a:lnTo>
                    <a:pt x="301" y="1287"/>
                  </a:lnTo>
                  <a:lnTo>
                    <a:pt x="298" y="1287"/>
                  </a:lnTo>
                  <a:lnTo>
                    <a:pt x="294" y="1285"/>
                  </a:lnTo>
                  <a:lnTo>
                    <a:pt x="290" y="1285"/>
                  </a:lnTo>
                  <a:lnTo>
                    <a:pt x="290" y="1285"/>
                  </a:lnTo>
                  <a:lnTo>
                    <a:pt x="289" y="1287"/>
                  </a:lnTo>
                  <a:lnTo>
                    <a:pt x="290" y="1285"/>
                  </a:lnTo>
                  <a:lnTo>
                    <a:pt x="288" y="1282"/>
                  </a:lnTo>
                  <a:lnTo>
                    <a:pt x="286" y="1281"/>
                  </a:lnTo>
                  <a:lnTo>
                    <a:pt x="285" y="1281"/>
                  </a:lnTo>
                  <a:lnTo>
                    <a:pt x="285" y="1282"/>
                  </a:lnTo>
                  <a:lnTo>
                    <a:pt x="287" y="1283"/>
                  </a:lnTo>
                  <a:lnTo>
                    <a:pt x="286" y="1283"/>
                  </a:lnTo>
                  <a:lnTo>
                    <a:pt x="285" y="1287"/>
                  </a:lnTo>
                  <a:lnTo>
                    <a:pt x="285" y="1287"/>
                  </a:lnTo>
                  <a:lnTo>
                    <a:pt x="285" y="1286"/>
                  </a:lnTo>
                  <a:lnTo>
                    <a:pt x="285" y="1282"/>
                  </a:lnTo>
                  <a:lnTo>
                    <a:pt x="284" y="1286"/>
                  </a:lnTo>
                  <a:lnTo>
                    <a:pt x="283" y="1286"/>
                  </a:lnTo>
                  <a:lnTo>
                    <a:pt x="281" y="1282"/>
                  </a:lnTo>
                  <a:lnTo>
                    <a:pt x="281" y="1281"/>
                  </a:lnTo>
                  <a:lnTo>
                    <a:pt x="279" y="1279"/>
                  </a:lnTo>
                  <a:lnTo>
                    <a:pt x="277" y="1281"/>
                  </a:lnTo>
                  <a:lnTo>
                    <a:pt x="275" y="1281"/>
                  </a:lnTo>
                  <a:lnTo>
                    <a:pt x="273" y="1280"/>
                  </a:lnTo>
                  <a:lnTo>
                    <a:pt x="276" y="1280"/>
                  </a:lnTo>
                  <a:lnTo>
                    <a:pt x="279" y="1279"/>
                  </a:lnTo>
                  <a:lnTo>
                    <a:pt x="277" y="1275"/>
                  </a:lnTo>
                  <a:lnTo>
                    <a:pt x="275" y="1278"/>
                  </a:lnTo>
                  <a:lnTo>
                    <a:pt x="275" y="1274"/>
                  </a:lnTo>
                  <a:lnTo>
                    <a:pt x="277" y="1273"/>
                  </a:lnTo>
                  <a:lnTo>
                    <a:pt x="283" y="1274"/>
                  </a:lnTo>
                  <a:lnTo>
                    <a:pt x="285" y="1272"/>
                  </a:lnTo>
                  <a:lnTo>
                    <a:pt x="288" y="1271"/>
                  </a:lnTo>
                  <a:lnTo>
                    <a:pt x="286" y="1272"/>
                  </a:lnTo>
                  <a:lnTo>
                    <a:pt x="277" y="1271"/>
                  </a:lnTo>
                  <a:lnTo>
                    <a:pt x="275" y="1272"/>
                  </a:lnTo>
                  <a:lnTo>
                    <a:pt x="272" y="1271"/>
                  </a:lnTo>
                  <a:lnTo>
                    <a:pt x="267" y="1273"/>
                  </a:lnTo>
                  <a:lnTo>
                    <a:pt x="263" y="1272"/>
                  </a:lnTo>
                  <a:lnTo>
                    <a:pt x="261" y="1272"/>
                  </a:lnTo>
                  <a:lnTo>
                    <a:pt x="259" y="1273"/>
                  </a:lnTo>
                  <a:lnTo>
                    <a:pt x="261" y="1273"/>
                  </a:lnTo>
                  <a:lnTo>
                    <a:pt x="263" y="1274"/>
                  </a:lnTo>
                  <a:lnTo>
                    <a:pt x="259" y="1274"/>
                  </a:lnTo>
                  <a:lnTo>
                    <a:pt x="255" y="1275"/>
                  </a:lnTo>
                  <a:lnTo>
                    <a:pt x="251" y="1279"/>
                  </a:lnTo>
                  <a:lnTo>
                    <a:pt x="250" y="1280"/>
                  </a:lnTo>
                  <a:lnTo>
                    <a:pt x="244" y="1280"/>
                  </a:lnTo>
                  <a:lnTo>
                    <a:pt x="238" y="1279"/>
                  </a:lnTo>
                  <a:lnTo>
                    <a:pt x="236" y="1278"/>
                  </a:lnTo>
                  <a:lnTo>
                    <a:pt x="232" y="1274"/>
                  </a:lnTo>
                  <a:lnTo>
                    <a:pt x="232" y="1273"/>
                  </a:lnTo>
                  <a:lnTo>
                    <a:pt x="228" y="1273"/>
                  </a:lnTo>
                  <a:lnTo>
                    <a:pt x="222" y="1273"/>
                  </a:lnTo>
                  <a:lnTo>
                    <a:pt x="210" y="1274"/>
                  </a:lnTo>
                  <a:lnTo>
                    <a:pt x="204" y="1274"/>
                  </a:lnTo>
                  <a:lnTo>
                    <a:pt x="202" y="1273"/>
                  </a:lnTo>
                  <a:lnTo>
                    <a:pt x="201" y="1272"/>
                  </a:lnTo>
                  <a:lnTo>
                    <a:pt x="202" y="1269"/>
                  </a:lnTo>
                  <a:lnTo>
                    <a:pt x="200" y="1264"/>
                  </a:lnTo>
                  <a:lnTo>
                    <a:pt x="194" y="1261"/>
                  </a:lnTo>
                  <a:lnTo>
                    <a:pt x="184" y="1261"/>
                  </a:lnTo>
                  <a:lnTo>
                    <a:pt x="182" y="1258"/>
                  </a:lnTo>
                  <a:lnTo>
                    <a:pt x="181" y="1256"/>
                  </a:lnTo>
                  <a:lnTo>
                    <a:pt x="181" y="1254"/>
                  </a:lnTo>
                  <a:lnTo>
                    <a:pt x="178" y="1251"/>
                  </a:lnTo>
                  <a:lnTo>
                    <a:pt x="175" y="1252"/>
                  </a:lnTo>
                  <a:lnTo>
                    <a:pt x="175" y="1254"/>
                  </a:lnTo>
                  <a:lnTo>
                    <a:pt x="175" y="1256"/>
                  </a:lnTo>
                  <a:lnTo>
                    <a:pt x="175" y="1257"/>
                  </a:lnTo>
                  <a:lnTo>
                    <a:pt x="175" y="1260"/>
                  </a:lnTo>
                  <a:lnTo>
                    <a:pt x="178" y="1258"/>
                  </a:lnTo>
                  <a:lnTo>
                    <a:pt x="181" y="1258"/>
                  </a:lnTo>
                  <a:lnTo>
                    <a:pt x="179" y="1261"/>
                  </a:lnTo>
                  <a:lnTo>
                    <a:pt x="176" y="1260"/>
                  </a:lnTo>
                  <a:lnTo>
                    <a:pt x="176" y="1262"/>
                  </a:lnTo>
                  <a:lnTo>
                    <a:pt x="171" y="1264"/>
                  </a:lnTo>
                  <a:lnTo>
                    <a:pt x="166" y="1264"/>
                  </a:lnTo>
                  <a:lnTo>
                    <a:pt x="159" y="1269"/>
                  </a:lnTo>
                  <a:lnTo>
                    <a:pt x="157" y="1270"/>
                  </a:lnTo>
                  <a:lnTo>
                    <a:pt x="157" y="1271"/>
                  </a:lnTo>
                  <a:lnTo>
                    <a:pt x="157" y="1273"/>
                  </a:lnTo>
                  <a:lnTo>
                    <a:pt x="160" y="1279"/>
                  </a:lnTo>
                  <a:lnTo>
                    <a:pt x="164" y="1283"/>
                  </a:lnTo>
                  <a:lnTo>
                    <a:pt x="164" y="1283"/>
                  </a:lnTo>
                  <a:lnTo>
                    <a:pt x="164" y="1290"/>
                  </a:lnTo>
                  <a:lnTo>
                    <a:pt x="160" y="1294"/>
                  </a:lnTo>
                  <a:lnTo>
                    <a:pt x="157" y="1295"/>
                  </a:lnTo>
                  <a:lnTo>
                    <a:pt x="153" y="1292"/>
                  </a:lnTo>
                  <a:lnTo>
                    <a:pt x="155" y="1290"/>
                  </a:lnTo>
                  <a:lnTo>
                    <a:pt x="151" y="1289"/>
                  </a:lnTo>
                  <a:lnTo>
                    <a:pt x="150" y="1286"/>
                  </a:lnTo>
                  <a:lnTo>
                    <a:pt x="149" y="1285"/>
                  </a:lnTo>
                  <a:lnTo>
                    <a:pt x="151" y="1281"/>
                  </a:lnTo>
                  <a:lnTo>
                    <a:pt x="156" y="1275"/>
                  </a:lnTo>
                  <a:lnTo>
                    <a:pt x="156" y="1273"/>
                  </a:lnTo>
                  <a:lnTo>
                    <a:pt x="156" y="1271"/>
                  </a:lnTo>
                  <a:lnTo>
                    <a:pt x="153" y="1268"/>
                  </a:lnTo>
                  <a:lnTo>
                    <a:pt x="156" y="1266"/>
                  </a:lnTo>
                  <a:lnTo>
                    <a:pt x="152" y="1264"/>
                  </a:lnTo>
                  <a:lnTo>
                    <a:pt x="151" y="1262"/>
                  </a:lnTo>
                  <a:lnTo>
                    <a:pt x="152" y="1260"/>
                  </a:lnTo>
                  <a:lnTo>
                    <a:pt x="155" y="1258"/>
                  </a:lnTo>
                  <a:lnTo>
                    <a:pt x="157" y="1257"/>
                  </a:lnTo>
                  <a:lnTo>
                    <a:pt x="160" y="1256"/>
                  </a:lnTo>
                  <a:lnTo>
                    <a:pt x="160" y="1255"/>
                  </a:lnTo>
                  <a:lnTo>
                    <a:pt x="162" y="1252"/>
                  </a:lnTo>
                  <a:lnTo>
                    <a:pt x="161" y="1249"/>
                  </a:lnTo>
                  <a:lnTo>
                    <a:pt x="157" y="1247"/>
                  </a:lnTo>
                  <a:lnTo>
                    <a:pt x="151" y="1251"/>
                  </a:lnTo>
                  <a:lnTo>
                    <a:pt x="149" y="1253"/>
                  </a:lnTo>
                  <a:lnTo>
                    <a:pt x="148" y="1255"/>
                  </a:lnTo>
                  <a:lnTo>
                    <a:pt x="141" y="1257"/>
                  </a:lnTo>
                  <a:lnTo>
                    <a:pt x="140" y="1258"/>
                  </a:lnTo>
                  <a:lnTo>
                    <a:pt x="139" y="1260"/>
                  </a:lnTo>
                  <a:lnTo>
                    <a:pt x="135" y="1262"/>
                  </a:lnTo>
                  <a:lnTo>
                    <a:pt x="132" y="1264"/>
                  </a:lnTo>
                  <a:lnTo>
                    <a:pt x="125" y="1264"/>
                  </a:lnTo>
                  <a:lnTo>
                    <a:pt x="123" y="1263"/>
                  </a:lnTo>
                  <a:lnTo>
                    <a:pt x="121" y="1264"/>
                  </a:lnTo>
                  <a:lnTo>
                    <a:pt x="119" y="1269"/>
                  </a:lnTo>
                  <a:lnTo>
                    <a:pt x="117" y="1271"/>
                  </a:lnTo>
                  <a:lnTo>
                    <a:pt x="116" y="1271"/>
                  </a:lnTo>
                  <a:lnTo>
                    <a:pt x="116" y="1269"/>
                  </a:lnTo>
                  <a:lnTo>
                    <a:pt x="119" y="1268"/>
                  </a:lnTo>
                  <a:lnTo>
                    <a:pt x="117" y="1268"/>
                  </a:lnTo>
                  <a:lnTo>
                    <a:pt x="111" y="1265"/>
                  </a:lnTo>
                  <a:lnTo>
                    <a:pt x="111" y="1266"/>
                  </a:lnTo>
                  <a:lnTo>
                    <a:pt x="109" y="1269"/>
                  </a:lnTo>
                  <a:lnTo>
                    <a:pt x="106" y="1270"/>
                  </a:lnTo>
                  <a:lnTo>
                    <a:pt x="106" y="1272"/>
                  </a:lnTo>
                  <a:lnTo>
                    <a:pt x="105" y="1272"/>
                  </a:lnTo>
                  <a:lnTo>
                    <a:pt x="102" y="1273"/>
                  </a:lnTo>
                  <a:lnTo>
                    <a:pt x="102" y="1277"/>
                  </a:lnTo>
                  <a:lnTo>
                    <a:pt x="101" y="1278"/>
                  </a:lnTo>
                  <a:lnTo>
                    <a:pt x="101" y="1280"/>
                  </a:lnTo>
                  <a:lnTo>
                    <a:pt x="101" y="1283"/>
                  </a:lnTo>
                  <a:lnTo>
                    <a:pt x="101" y="1287"/>
                  </a:lnTo>
                  <a:lnTo>
                    <a:pt x="100" y="1289"/>
                  </a:lnTo>
                  <a:lnTo>
                    <a:pt x="97" y="1289"/>
                  </a:lnTo>
                  <a:lnTo>
                    <a:pt x="94" y="1291"/>
                  </a:lnTo>
                  <a:lnTo>
                    <a:pt x="92" y="1294"/>
                  </a:lnTo>
                  <a:lnTo>
                    <a:pt x="89" y="1297"/>
                  </a:lnTo>
                  <a:lnTo>
                    <a:pt x="87" y="1299"/>
                  </a:lnTo>
                  <a:lnTo>
                    <a:pt x="84" y="1303"/>
                  </a:lnTo>
                  <a:lnTo>
                    <a:pt x="85" y="1308"/>
                  </a:lnTo>
                  <a:lnTo>
                    <a:pt x="83" y="1309"/>
                  </a:lnTo>
                  <a:lnTo>
                    <a:pt x="84" y="1307"/>
                  </a:lnTo>
                  <a:lnTo>
                    <a:pt x="79" y="1302"/>
                  </a:lnTo>
                  <a:lnTo>
                    <a:pt x="77" y="1299"/>
                  </a:lnTo>
                  <a:lnTo>
                    <a:pt x="75" y="1299"/>
                  </a:lnTo>
                  <a:lnTo>
                    <a:pt x="73" y="1297"/>
                  </a:lnTo>
                  <a:lnTo>
                    <a:pt x="71" y="1295"/>
                  </a:lnTo>
                  <a:lnTo>
                    <a:pt x="68" y="1292"/>
                  </a:lnTo>
                  <a:lnTo>
                    <a:pt x="66" y="1291"/>
                  </a:lnTo>
                  <a:lnTo>
                    <a:pt x="60" y="1289"/>
                  </a:lnTo>
                  <a:lnTo>
                    <a:pt x="56" y="1289"/>
                  </a:lnTo>
                  <a:lnTo>
                    <a:pt x="54" y="1289"/>
                  </a:lnTo>
                  <a:lnTo>
                    <a:pt x="55" y="1288"/>
                  </a:lnTo>
                  <a:lnTo>
                    <a:pt x="54" y="1288"/>
                  </a:lnTo>
                  <a:lnTo>
                    <a:pt x="50" y="1288"/>
                  </a:lnTo>
                  <a:lnTo>
                    <a:pt x="48" y="1287"/>
                  </a:lnTo>
                  <a:lnTo>
                    <a:pt x="46" y="1287"/>
                  </a:lnTo>
                  <a:lnTo>
                    <a:pt x="43" y="1290"/>
                  </a:lnTo>
                  <a:lnTo>
                    <a:pt x="42" y="1290"/>
                  </a:lnTo>
                  <a:lnTo>
                    <a:pt x="42" y="1290"/>
                  </a:lnTo>
                  <a:lnTo>
                    <a:pt x="42" y="1291"/>
                  </a:lnTo>
                  <a:lnTo>
                    <a:pt x="41" y="1291"/>
                  </a:lnTo>
                  <a:lnTo>
                    <a:pt x="39" y="1292"/>
                  </a:lnTo>
                  <a:lnTo>
                    <a:pt x="33" y="1295"/>
                  </a:lnTo>
                  <a:lnTo>
                    <a:pt x="29" y="1297"/>
                  </a:lnTo>
                  <a:lnTo>
                    <a:pt x="24" y="1298"/>
                  </a:lnTo>
                  <a:lnTo>
                    <a:pt x="20" y="1297"/>
                  </a:lnTo>
                  <a:lnTo>
                    <a:pt x="15" y="1294"/>
                  </a:lnTo>
                  <a:lnTo>
                    <a:pt x="17" y="1296"/>
                  </a:lnTo>
                  <a:lnTo>
                    <a:pt x="13" y="1296"/>
                  </a:lnTo>
                  <a:lnTo>
                    <a:pt x="11" y="1295"/>
                  </a:lnTo>
                  <a:lnTo>
                    <a:pt x="11" y="1292"/>
                  </a:lnTo>
                  <a:lnTo>
                    <a:pt x="8" y="1291"/>
                  </a:lnTo>
                  <a:lnTo>
                    <a:pt x="8" y="1289"/>
                  </a:lnTo>
                  <a:lnTo>
                    <a:pt x="6" y="1287"/>
                  </a:lnTo>
                  <a:lnTo>
                    <a:pt x="5" y="1288"/>
                  </a:lnTo>
                  <a:lnTo>
                    <a:pt x="3" y="1287"/>
                  </a:lnTo>
                  <a:lnTo>
                    <a:pt x="2" y="1287"/>
                  </a:lnTo>
                  <a:lnTo>
                    <a:pt x="3" y="1288"/>
                  </a:lnTo>
                  <a:lnTo>
                    <a:pt x="0" y="1291"/>
                  </a:lnTo>
                  <a:lnTo>
                    <a:pt x="0" y="1295"/>
                  </a:lnTo>
                  <a:lnTo>
                    <a:pt x="4" y="1296"/>
                  </a:lnTo>
                  <a:lnTo>
                    <a:pt x="4" y="1296"/>
                  </a:lnTo>
                  <a:lnTo>
                    <a:pt x="3" y="1297"/>
                  </a:lnTo>
                  <a:lnTo>
                    <a:pt x="2" y="1298"/>
                  </a:lnTo>
                  <a:lnTo>
                    <a:pt x="3" y="1302"/>
                  </a:lnTo>
                  <a:lnTo>
                    <a:pt x="3" y="1303"/>
                  </a:lnTo>
                  <a:lnTo>
                    <a:pt x="2" y="1303"/>
                  </a:lnTo>
                  <a:lnTo>
                    <a:pt x="0" y="1304"/>
                  </a:lnTo>
                  <a:lnTo>
                    <a:pt x="0" y="1305"/>
                  </a:lnTo>
                  <a:lnTo>
                    <a:pt x="0" y="1305"/>
                  </a:lnTo>
                  <a:lnTo>
                    <a:pt x="2" y="1308"/>
                  </a:lnTo>
                  <a:lnTo>
                    <a:pt x="3" y="1305"/>
                  </a:lnTo>
                  <a:lnTo>
                    <a:pt x="8" y="1304"/>
                  </a:lnTo>
                  <a:lnTo>
                    <a:pt x="10" y="1304"/>
                  </a:lnTo>
                  <a:lnTo>
                    <a:pt x="12" y="1306"/>
                  </a:lnTo>
                  <a:lnTo>
                    <a:pt x="14" y="1306"/>
                  </a:lnTo>
                  <a:lnTo>
                    <a:pt x="15" y="1307"/>
                  </a:lnTo>
                  <a:lnTo>
                    <a:pt x="19" y="1309"/>
                  </a:lnTo>
                  <a:lnTo>
                    <a:pt x="19" y="1311"/>
                  </a:lnTo>
                  <a:lnTo>
                    <a:pt x="22" y="1313"/>
                  </a:lnTo>
                  <a:lnTo>
                    <a:pt x="24" y="1314"/>
                  </a:lnTo>
                  <a:lnTo>
                    <a:pt x="24" y="1311"/>
                  </a:lnTo>
                  <a:lnTo>
                    <a:pt x="27" y="1311"/>
                  </a:lnTo>
                  <a:lnTo>
                    <a:pt x="28" y="1314"/>
                  </a:lnTo>
                  <a:lnTo>
                    <a:pt x="30" y="1320"/>
                  </a:lnTo>
                  <a:lnTo>
                    <a:pt x="33" y="1320"/>
                  </a:lnTo>
                  <a:lnTo>
                    <a:pt x="36" y="1318"/>
                  </a:lnTo>
                  <a:lnTo>
                    <a:pt x="36" y="1317"/>
                  </a:lnTo>
                  <a:lnTo>
                    <a:pt x="41" y="1316"/>
                  </a:lnTo>
                  <a:lnTo>
                    <a:pt x="40" y="1314"/>
                  </a:lnTo>
                  <a:lnTo>
                    <a:pt x="34" y="1307"/>
                  </a:lnTo>
                  <a:lnTo>
                    <a:pt x="36" y="1305"/>
                  </a:lnTo>
                  <a:lnTo>
                    <a:pt x="38" y="1305"/>
                  </a:lnTo>
                  <a:lnTo>
                    <a:pt x="43" y="1302"/>
                  </a:lnTo>
                  <a:lnTo>
                    <a:pt x="46" y="1297"/>
                  </a:lnTo>
                  <a:lnTo>
                    <a:pt x="47" y="1296"/>
                  </a:lnTo>
                  <a:lnTo>
                    <a:pt x="48" y="1296"/>
                  </a:lnTo>
                  <a:lnTo>
                    <a:pt x="49" y="1295"/>
                  </a:lnTo>
                  <a:lnTo>
                    <a:pt x="51" y="1295"/>
                  </a:lnTo>
                  <a:lnTo>
                    <a:pt x="55" y="1294"/>
                  </a:lnTo>
                  <a:lnTo>
                    <a:pt x="55" y="1296"/>
                  </a:lnTo>
                  <a:lnTo>
                    <a:pt x="60" y="1299"/>
                  </a:lnTo>
                  <a:lnTo>
                    <a:pt x="63" y="1304"/>
                  </a:lnTo>
                  <a:lnTo>
                    <a:pt x="63" y="1302"/>
                  </a:lnTo>
                  <a:lnTo>
                    <a:pt x="64" y="1303"/>
                  </a:lnTo>
                  <a:lnTo>
                    <a:pt x="66" y="1302"/>
                  </a:lnTo>
                  <a:lnTo>
                    <a:pt x="70" y="1305"/>
                  </a:lnTo>
                  <a:lnTo>
                    <a:pt x="67" y="1304"/>
                  </a:lnTo>
                  <a:lnTo>
                    <a:pt x="65" y="1305"/>
                  </a:lnTo>
                  <a:lnTo>
                    <a:pt x="65" y="1308"/>
                  </a:lnTo>
                  <a:lnTo>
                    <a:pt x="64" y="1308"/>
                  </a:lnTo>
                  <a:lnTo>
                    <a:pt x="63" y="1307"/>
                  </a:lnTo>
                  <a:lnTo>
                    <a:pt x="63" y="1311"/>
                  </a:lnTo>
                  <a:lnTo>
                    <a:pt x="66" y="1315"/>
                  </a:lnTo>
                  <a:lnTo>
                    <a:pt x="73" y="1322"/>
                  </a:lnTo>
                  <a:lnTo>
                    <a:pt x="74" y="1325"/>
                  </a:lnTo>
                  <a:lnTo>
                    <a:pt x="76" y="1328"/>
                  </a:lnTo>
                  <a:lnTo>
                    <a:pt x="77" y="1330"/>
                  </a:lnTo>
                  <a:lnTo>
                    <a:pt x="75" y="1333"/>
                  </a:lnTo>
                  <a:lnTo>
                    <a:pt x="79" y="1339"/>
                  </a:lnTo>
                  <a:lnTo>
                    <a:pt x="79" y="1341"/>
                  </a:lnTo>
                  <a:lnTo>
                    <a:pt x="75" y="1342"/>
                  </a:lnTo>
                  <a:lnTo>
                    <a:pt x="76" y="1345"/>
                  </a:lnTo>
                  <a:lnTo>
                    <a:pt x="77" y="1347"/>
                  </a:lnTo>
                  <a:lnTo>
                    <a:pt x="77" y="1355"/>
                  </a:lnTo>
                  <a:lnTo>
                    <a:pt x="77" y="1357"/>
                  </a:lnTo>
                  <a:lnTo>
                    <a:pt x="79" y="1360"/>
                  </a:lnTo>
                  <a:lnTo>
                    <a:pt x="76" y="1362"/>
                  </a:lnTo>
                  <a:lnTo>
                    <a:pt x="76" y="1364"/>
                  </a:lnTo>
                  <a:lnTo>
                    <a:pt x="80" y="1364"/>
                  </a:lnTo>
                  <a:lnTo>
                    <a:pt x="79" y="1366"/>
                  </a:lnTo>
                  <a:lnTo>
                    <a:pt x="81" y="1366"/>
                  </a:lnTo>
                  <a:lnTo>
                    <a:pt x="80" y="1366"/>
                  </a:lnTo>
                  <a:lnTo>
                    <a:pt x="79" y="1369"/>
                  </a:lnTo>
                  <a:lnTo>
                    <a:pt x="77" y="1371"/>
                  </a:lnTo>
                  <a:lnTo>
                    <a:pt x="76" y="1374"/>
                  </a:lnTo>
                  <a:lnTo>
                    <a:pt x="76" y="1374"/>
                  </a:lnTo>
                  <a:lnTo>
                    <a:pt x="74" y="1377"/>
                  </a:lnTo>
                  <a:lnTo>
                    <a:pt x="72" y="1381"/>
                  </a:lnTo>
                  <a:lnTo>
                    <a:pt x="72" y="1383"/>
                  </a:lnTo>
                  <a:lnTo>
                    <a:pt x="70" y="1383"/>
                  </a:lnTo>
                  <a:lnTo>
                    <a:pt x="68" y="1384"/>
                  </a:lnTo>
                  <a:lnTo>
                    <a:pt x="66" y="1384"/>
                  </a:lnTo>
                  <a:lnTo>
                    <a:pt x="60" y="1385"/>
                  </a:lnTo>
                  <a:lnTo>
                    <a:pt x="59" y="1389"/>
                  </a:lnTo>
                  <a:lnTo>
                    <a:pt x="60" y="1392"/>
                  </a:lnTo>
                  <a:lnTo>
                    <a:pt x="58" y="1394"/>
                  </a:lnTo>
                  <a:lnTo>
                    <a:pt x="56" y="1394"/>
                  </a:lnTo>
                  <a:lnTo>
                    <a:pt x="56" y="1397"/>
                  </a:lnTo>
                  <a:lnTo>
                    <a:pt x="57" y="1399"/>
                  </a:lnTo>
                  <a:lnTo>
                    <a:pt x="56" y="1401"/>
                  </a:lnTo>
                  <a:lnTo>
                    <a:pt x="55" y="1403"/>
                  </a:lnTo>
                  <a:lnTo>
                    <a:pt x="49" y="1405"/>
                  </a:lnTo>
                  <a:lnTo>
                    <a:pt x="47" y="1405"/>
                  </a:lnTo>
                  <a:lnTo>
                    <a:pt x="46" y="1407"/>
                  </a:lnTo>
                  <a:lnTo>
                    <a:pt x="43" y="1407"/>
                  </a:lnTo>
                  <a:lnTo>
                    <a:pt x="41" y="1408"/>
                  </a:lnTo>
                  <a:lnTo>
                    <a:pt x="40" y="1410"/>
                  </a:lnTo>
                  <a:lnTo>
                    <a:pt x="41" y="1414"/>
                  </a:lnTo>
                  <a:lnTo>
                    <a:pt x="40" y="1417"/>
                  </a:lnTo>
                  <a:lnTo>
                    <a:pt x="39" y="1418"/>
                  </a:lnTo>
                  <a:lnTo>
                    <a:pt x="34" y="1424"/>
                  </a:lnTo>
                  <a:lnTo>
                    <a:pt x="36" y="1426"/>
                  </a:lnTo>
                  <a:lnTo>
                    <a:pt x="38" y="1427"/>
                  </a:lnTo>
                  <a:lnTo>
                    <a:pt x="34" y="1427"/>
                  </a:lnTo>
                  <a:lnTo>
                    <a:pt x="33" y="1431"/>
                  </a:lnTo>
                  <a:lnTo>
                    <a:pt x="31" y="1432"/>
                  </a:lnTo>
                  <a:lnTo>
                    <a:pt x="29" y="1434"/>
                  </a:lnTo>
                  <a:lnTo>
                    <a:pt x="31" y="1436"/>
                  </a:lnTo>
                  <a:lnTo>
                    <a:pt x="30" y="1440"/>
                  </a:lnTo>
                  <a:lnTo>
                    <a:pt x="30" y="1442"/>
                  </a:lnTo>
                  <a:lnTo>
                    <a:pt x="31" y="1444"/>
                  </a:lnTo>
                  <a:lnTo>
                    <a:pt x="31" y="1448"/>
                  </a:lnTo>
                  <a:lnTo>
                    <a:pt x="29" y="1449"/>
                  </a:lnTo>
                  <a:lnTo>
                    <a:pt x="28" y="1449"/>
                  </a:lnTo>
                  <a:lnTo>
                    <a:pt x="30" y="1451"/>
                  </a:lnTo>
                  <a:lnTo>
                    <a:pt x="33" y="1452"/>
                  </a:lnTo>
                  <a:lnTo>
                    <a:pt x="36" y="1454"/>
                  </a:lnTo>
                  <a:lnTo>
                    <a:pt x="38" y="1454"/>
                  </a:lnTo>
                  <a:lnTo>
                    <a:pt x="41" y="1451"/>
                  </a:lnTo>
                  <a:lnTo>
                    <a:pt x="41" y="1452"/>
                  </a:lnTo>
                  <a:lnTo>
                    <a:pt x="42" y="1452"/>
                  </a:lnTo>
                  <a:lnTo>
                    <a:pt x="41" y="1452"/>
                  </a:lnTo>
                  <a:lnTo>
                    <a:pt x="41" y="1454"/>
                  </a:lnTo>
                  <a:lnTo>
                    <a:pt x="42" y="1454"/>
                  </a:lnTo>
                  <a:lnTo>
                    <a:pt x="43" y="1451"/>
                  </a:lnTo>
                  <a:lnTo>
                    <a:pt x="42" y="1449"/>
                  </a:lnTo>
                  <a:lnTo>
                    <a:pt x="42" y="1448"/>
                  </a:lnTo>
                  <a:lnTo>
                    <a:pt x="45" y="1446"/>
                  </a:lnTo>
                  <a:lnTo>
                    <a:pt x="43" y="1449"/>
                  </a:lnTo>
                  <a:lnTo>
                    <a:pt x="43" y="1451"/>
                  </a:lnTo>
                  <a:lnTo>
                    <a:pt x="45" y="1454"/>
                  </a:lnTo>
                  <a:lnTo>
                    <a:pt x="43" y="1457"/>
                  </a:lnTo>
                  <a:lnTo>
                    <a:pt x="42" y="1461"/>
                  </a:lnTo>
                  <a:lnTo>
                    <a:pt x="41" y="1462"/>
                  </a:lnTo>
                  <a:lnTo>
                    <a:pt x="39" y="1465"/>
                  </a:lnTo>
                  <a:lnTo>
                    <a:pt x="38" y="1465"/>
                  </a:lnTo>
                  <a:lnTo>
                    <a:pt x="37" y="1465"/>
                  </a:lnTo>
                  <a:lnTo>
                    <a:pt x="33" y="1467"/>
                  </a:lnTo>
                  <a:lnTo>
                    <a:pt x="31" y="1469"/>
                  </a:lnTo>
                  <a:lnTo>
                    <a:pt x="29" y="1472"/>
                  </a:lnTo>
                  <a:lnTo>
                    <a:pt x="23" y="1477"/>
                  </a:lnTo>
                  <a:lnTo>
                    <a:pt x="23" y="1479"/>
                  </a:lnTo>
                  <a:lnTo>
                    <a:pt x="23" y="1480"/>
                  </a:lnTo>
                  <a:lnTo>
                    <a:pt x="23" y="1484"/>
                  </a:lnTo>
                  <a:lnTo>
                    <a:pt x="25" y="1486"/>
                  </a:lnTo>
                  <a:lnTo>
                    <a:pt x="25" y="1488"/>
                  </a:lnTo>
                  <a:lnTo>
                    <a:pt x="25" y="1491"/>
                  </a:lnTo>
                  <a:lnTo>
                    <a:pt x="29" y="1494"/>
                  </a:lnTo>
                  <a:lnTo>
                    <a:pt x="29" y="1496"/>
                  </a:lnTo>
                  <a:lnTo>
                    <a:pt x="28" y="1499"/>
                  </a:lnTo>
                  <a:lnTo>
                    <a:pt x="25" y="1499"/>
                  </a:lnTo>
                  <a:lnTo>
                    <a:pt x="25" y="1502"/>
                  </a:lnTo>
                  <a:lnTo>
                    <a:pt x="28" y="1503"/>
                  </a:lnTo>
                  <a:lnTo>
                    <a:pt x="33" y="1505"/>
                  </a:lnTo>
                  <a:lnTo>
                    <a:pt x="41" y="1511"/>
                  </a:lnTo>
                  <a:lnTo>
                    <a:pt x="41" y="1512"/>
                  </a:lnTo>
                  <a:lnTo>
                    <a:pt x="45" y="1517"/>
                  </a:lnTo>
                  <a:lnTo>
                    <a:pt x="45" y="1517"/>
                  </a:lnTo>
                  <a:lnTo>
                    <a:pt x="47" y="1519"/>
                  </a:lnTo>
                  <a:lnTo>
                    <a:pt x="47" y="1520"/>
                  </a:lnTo>
                  <a:lnTo>
                    <a:pt x="49" y="1526"/>
                  </a:lnTo>
                  <a:lnTo>
                    <a:pt x="50" y="1528"/>
                  </a:lnTo>
                  <a:lnTo>
                    <a:pt x="54" y="1530"/>
                  </a:lnTo>
                  <a:lnTo>
                    <a:pt x="57" y="1535"/>
                  </a:lnTo>
                  <a:lnTo>
                    <a:pt x="62" y="1546"/>
                  </a:lnTo>
                  <a:lnTo>
                    <a:pt x="63" y="1548"/>
                  </a:lnTo>
                  <a:lnTo>
                    <a:pt x="66" y="1559"/>
                  </a:lnTo>
                  <a:lnTo>
                    <a:pt x="72" y="1568"/>
                  </a:lnTo>
                  <a:lnTo>
                    <a:pt x="73" y="1571"/>
                  </a:lnTo>
                  <a:lnTo>
                    <a:pt x="73" y="1573"/>
                  </a:lnTo>
                  <a:lnTo>
                    <a:pt x="76" y="1576"/>
                  </a:lnTo>
                  <a:lnTo>
                    <a:pt x="79" y="1578"/>
                  </a:lnTo>
                  <a:lnTo>
                    <a:pt x="80" y="1581"/>
                  </a:lnTo>
                  <a:lnTo>
                    <a:pt x="80" y="1583"/>
                  </a:lnTo>
                  <a:lnTo>
                    <a:pt x="80" y="1585"/>
                  </a:lnTo>
                  <a:lnTo>
                    <a:pt x="85" y="1590"/>
                  </a:lnTo>
                  <a:lnTo>
                    <a:pt x="88" y="1595"/>
                  </a:lnTo>
                  <a:lnTo>
                    <a:pt x="89" y="1598"/>
                  </a:lnTo>
                  <a:lnTo>
                    <a:pt x="92" y="1602"/>
                  </a:lnTo>
                  <a:lnTo>
                    <a:pt x="93" y="1605"/>
                  </a:lnTo>
                  <a:lnTo>
                    <a:pt x="93" y="1607"/>
                  </a:lnTo>
                  <a:lnTo>
                    <a:pt x="91" y="1610"/>
                  </a:lnTo>
                  <a:lnTo>
                    <a:pt x="92" y="1613"/>
                  </a:lnTo>
                  <a:lnTo>
                    <a:pt x="96" y="1617"/>
                  </a:lnTo>
                  <a:lnTo>
                    <a:pt x="97" y="1621"/>
                  </a:lnTo>
                  <a:lnTo>
                    <a:pt x="102" y="1624"/>
                  </a:lnTo>
                  <a:lnTo>
                    <a:pt x="106" y="1629"/>
                  </a:lnTo>
                  <a:lnTo>
                    <a:pt x="107" y="1631"/>
                  </a:lnTo>
                  <a:lnTo>
                    <a:pt x="109" y="1632"/>
                  </a:lnTo>
                  <a:lnTo>
                    <a:pt x="116" y="1636"/>
                  </a:lnTo>
                  <a:lnTo>
                    <a:pt x="118" y="1638"/>
                  </a:lnTo>
                  <a:lnTo>
                    <a:pt x="122" y="1638"/>
                  </a:lnTo>
                  <a:lnTo>
                    <a:pt x="126" y="1642"/>
                  </a:lnTo>
                  <a:lnTo>
                    <a:pt x="139" y="1647"/>
                  </a:lnTo>
                  <a:lnTo>
                    <a:pt x="140" y="1648"/>
                  </a:lnTo>
                  <a:lnTo>
                    <a:pt x="143" y="1649"/>
                  </a:lnTo>
                  <a:lnTo>
                    <a:pt x="145" y="1650"/>
                  </a:lnTo>
                  <a:lnTo>
                    <a:pt x="149" y="1654"/>
                  </a:lnTo>
                  <a:lnTo>
                    <a:pt x="150" y="1654"/>
                  </a:lnTo>
                  <a:lnTo>
                    <a:pt x="152" y="1656"/>
                  </a:lnTo>
                  <a:lnTo>
                    <a:pt x="156" y="1657"/>
                  </a:lnTo>
                  <a:lnTo>
                    <a:pt x="158" y="1658"/>
                  </a:lnTo>
                  <a:lnTo>
                    <a:pt x="159" y="1660"/>
                  </a:lnTo>
                  <a:lnTo>
                    <a:pt x="159" y="1664"/>
                  </a:lnTo>
                  <a:lnTo>
                    <a:pt x="165" y="1666"/>
                  </a:lnTo>
                  <a:lnTo>
                    <a:pt x="173" y="1673"/>
                  </a:lnTo>
                  <a:lnTo>
                    <a:pt x="174" y="1674"/>
                  </a:lnTo>
                  <a:lnTo>
                    <a:pt x="174" y="1676"/>
                  </a:lnTo>
                  <a:lnTo>
                    <a:pt x="174" y="1682"/>
                  </a:lnTo>
                  <a:lnTo>
                    <a:pt x="175" y="1688"/>
                  </a:lnTo>
                  <a:lnTo>
                    <a:pt x="176" y="1696"/>
                  </a:lnTo>
                  <a:lnTo>
                    <a:pt x="175" y="1701"/>
                  </a:lnTo>
                  <a:lnTo>
                    <a:pt x="175" y="1707"/>
                  </a:lnTo>
                  <a:lnTo>
                    <a:pt x="176" y="1709"/>
                  </a:lnTo>
                  <a:lnTo>
                    <a:pt x="177" y="1717"/>
                  </a:lnTo>
                  <a:lnTo>
                    <a:pt x="176" y="1719"/>
                  </a:lnTo>
                  <a:lnTo>
                    <a:pt x="176" y="1722"/>
                  </a:lnTo>
                  <a:lnTo>
                    <a:pt x="175" y="1731"/>
                  </a:lnTo>
                  <a:lnTo>
                    <a:pt x="174" y="1739"/>
                  </a:lnTo>
                  <a:lnTo>
                    <a:pt x="169" y="1743"/>
                  </a:lnTo>
                  <a:lnTo>
                    <a:pt x="169" y="1745"/>
                  </a:lnTo>
                  <a:lnTo>
                    <a:pt x="173" y="1747"/>
                  </a:lnTo>
                  <a:lnTo>
                    <a:pt x="173" y="1749"/>
                  </a:lnTo>
                  <a:lnTo>
                    <a:pt x="171" y="1751"/>
                  </a:lnTo>
                  <a:lnTo>
                    <a:pt x="171" y="1757"/>
                  </a:lnTo>
                  <a:lnTo>
                    <a:pt x="170" y="1762"/>
                  </a:lnTo>
                  <a:lnTo>
                    <a:pt x="171" y="1768"/>
                  </a:lnTo>
                  <a:lnTo>
                    <a:pt x="171" y="1770"/>
                  </a:lnTo>
                  <a:lnTo>
                    <a:pt x="171" y="1773"/>
                  </a:lnTo>
                  <a:lnTo>
                    <a:pt x="169" y="1776"/>
                  </a:lnTo>
                  <a:lnTo>
                    <a:pt x="169" y="1778"/>
                  </a:lnTo>
                  <a:lnTo>
                    <a:pt x="168" y="1781"/>
                  </a:lnTo>
                  <a:lnTo>
                    <a:pt x="169" y="1783"/>
                  </a:lnTo>
                  <a:lnTo>
                    <a:pt x="169" y="1786"/>
                  </a:lnTo>
                  <a:lnTo>
                    <a:pt x="169" y="1787"/>
                  </a:lnTo>
                  <a:lnTo>
                    <a:pt x="165" y="1801"/>
                  </a:lnTo>
                  <a:lnTo>
                    <a:pt x="166" y="1804"/>
                  </a:lnTo>
                  <a:lnTo>
                    <a:pt x="164" y="1808"/>
                  </a:lnTo>
                  <a:lnTo>
                    <a:pt x="162" y="1813"/>
                  </a:lnTo>
                  <a:lnTo>
                    <a:pt x="161" y="1818"/>
                  </a:lnTo>
                  <a:lnTo>
                    <a:pt x="158" y="1827"/>
                  </a:lnTo>
                  <a:lnTo>
                    <a:pt x="158" y="1830"/>
                  </a:lnTo>
                  <a:lnTo>
                    <a:pt x="160" y="1833"/>
                  </a:lnTo>
                  <a:lnTo>
                    <a:pt x="160" y="1838"/>
                  </a:lnTo>
                  <a:lnTo>
                    <a:pt x="160" y="1841"/>
                  </a:lnTo>
                  <a:lnTo>
                    <a:pt x="159" y="1842"/>
                  </a:lnTo>
                  <a:lnTo>
                    <a:pt x="159" y="1845"/>
                  </a:lnTo>
                  <a:lnTo>
                    <a:pt x="157" y="1846"/>
                  </a:lnTo>
                  <a:lnTo>
                    <a:pt x="155" y="1848"/>
                  </a:lnTo>
                  <a:lnTo>
                    <a:pt x="155" y="1852"/>
                  </a:lnTo>
                  <a:lnTo>
                    <a:pt x="157" y="1867"/>
                  </a:lnTo>
                  <a:lnTo>
                    <a:pt x="157" y="1869"/>
                  </a:lnTo>
                  <a:lnTo>
                    <a:pt x="157" y="1875"/>
                  </a:lnTo>
                  <a:lnTo>
                    <a:pt x="159" y="1878"/>
                  </a:lnTo>
                  <a:lnTo>
                    <a:pt x="157" y="1884"/>
                  </a:lnTo>
                  <a:lnTo>
                    <a:pt x="157" y="1886"/>
                  </a:lnTo>
                  <a:lnTo>
                    <a:pt x="155" y="1888"/>
                  </a:lnTo>
                  <a:lnTo>
                    <a:pt x="155" y="1894"/>
                  </a:lnTo>
                  <a:lnTo>
                    <a:pt x="156" y="1897"/>
                  </a:lnTo>
                  <a:lnTo>
                    <a:pt x="153" y="1899"/>
                  </a:lnTo>
                  <a:lnTo>
                    <a:pt x="151" y="1904"/>
                  </a:lnTo>
                  <a:lnTo>
                    <a:pt x="151" y="1907"/>
                  </a:lnTo>
                  <a:lnTo>
                    <a:pt x="150" y="1908"/>
                  </a:lnTo>
                  <a:lnTo>
                    <a:pt x="150" y="1914"/>
                  </a:lnTo>
                  <a:lnTo>
                    <a:pt x="148" y="1918"/>
                  </a:lnTo>
                  <a:lnTo>
                    <a:pt x="148" y="1919"/>
                  </a:lnTo>
                  <a:lnTo>
                    <a:pt x="144" y="1923"/>
                  </a:lnTo>
                  <a:lnTo>
                    <a:pt x="143" y="1927"/>
                  </a:lnTo>
                  <a:lnTo>
                    <a:pt x="142" y="1931"/>
                  </a:lnTo>
                  <a:lnTo>
                    <a:pt x="140" y="1935"/>
                  </a:lnTo>
                  <a:lnTo>
                    <a:pt x="140" y="1937"/>
                  </a:lnTo>
                  <a:lnTo>
                    <a:pt x="139" y="1940"/>
                  </a:lnTo>
                  <a:lnTo>
                    <a:pt x="138" y="1942"/>
                  </a:lnTo>
                  <a:lnTo>
                    <a:pt x="138" y="1945"/>
                  </a:lnTo>
                  <a:lnTo>
                    <a:pt x="134" y="1946"/>
                  </a:lnTo>
                  <a:lnTo>
                    <a:pt x="134" y="1952"/>
                  </a:lnTo>
                  <a:lnTo>
                    <a:pt x="132" y="1953"/>
                  </a:lnTo>
                  <a:lnTo>
                    <a:pt x="130" y="1952"/>
                  </a:lnTo>
                  <a:lnTo>
                    <a:pt x="127" y="1955"/>
                  </a:lnTo>
                  <a:lnTo>
                    <a:pt x="128" y="1957"/>
                  </a:lnTo>
                  <a:lnTo>
                    <a:pt x="127" y="1958"/>
                  </a:lnTo>
                  <a:lnTo>
                    <a:pt x="128" y="1962"/>
                  </a:lnTo>
                  <a:lnTo>
                    <a:pt x="130" y="1964"/>
                  </a:lnTo>
                  <a:lnTo>
                    <a:pt x="131" y="1966"/>
                  </a:lnTo>
                  <a:lnTo>
                    <a:pt x="130" y="1972"/>
                  </a:lnTo>
                  <a:lnTo>
                    <a:pt x="131" y="1975"/>
                  </a:lnTo>
                  <a:lnTo>
                    <a:pt x="134" y="1984"/>
                  </a:lnTo>
                  <a:lnTo>
                    <a:pt x="134" y="1987"/>
                  </a:lnTo>
                  <a:lnTo>
                    <a:pt x="133" y="1990"/>
                  </a:lnTo>
                  <a:lnTo>
                    <a:pt x="132" y="1992"/>
                  </a:lnTo>
                  <a:lnTo>
                    <a:pt x="132" y="1995"/>
                  </a:lnTo>
                  <a:lnTo>
                    <a:pt x="130" y="1996"/>
                  </a:lnTo>
                  <a:lnTo>
                    <a:pt x="127" y="1997"/>
                  </a:lnTo>
                  <a:lnTo>
                    <a:pt x="127" y="2000"/>
                  </a:lnTo>
                  <a:lnTo>
                    <a:pt x="126" y="2004"/>
                  </a:lnTo>
                  <a:lnTo>
                    <a:pt x="126" y="2006"/>
                  </a:lnTo>
                  <a:lnTo>
                    <a:pt x="123" y="2013"/>
                  </a:lnTo>
                  <a:lnTo>
                    <a:pt x="124" y="2016"/>
                  </a:lnTo>
                  <a:lnTo>
                    <a:pt x="125" y="2018"/>
                  </a:lnTo>
                  <a:lnTo>
                    <a:pt x="125" y="2022"/>
                  </a:lnTo>
                  <a:lnTo>
                    <a:pt x="127" y="2023"/>
                  </a:lnTo>
                  <a:lnTo>
                    <a:pt x="130" y="2023"/>
                  </a:lnTo>
                  <a:lnTo>
                    <a:pt x="128" y="2026"/>
                  </a:lnTo>
                  <a:lnTo>
                    <a:pt x="130" y="2026"/>
                  </a:lnTo>
                  <a:lnTo>
                    <a:pt x="135" y="2026"/>
                  </a:lnTo>
                  <a:lnTo>
                    <a:pt x="135" y="2023"/>
                  </a:lnTo>
                  <a:lnTo>
                    <a:pt x="139" y="2022"/>
                  </a:lnTo>
                  <a:lnTo>
                    <a:pt x="143" y="2025"/>
                  </a:lnTo>
                  <a:lnTo>
                    <a:pt x="145" y="2022"/>
                  </a:lnTo>
                  <a:lnTo>
                    <a:pt x="145" y="2025"/>
                  </a:lnTo>
                  <a:lnTo>
                    <a:pt x="142" y="2025"/>
                  </a:lnTo>
                  <a:lnTo>
                    <a:pt x="140" y="2027"/>
                  </a:lnTo>
                  <a:lnTo>
                    <a:pt x="140" y="2030"/>
                  </a:lnTo>
                  <a:lnTo>
                    <a:pt x="143" y="2031"/>
                  </a:lnTo>
                  <a:lnTo>
                    <a:pt x="144" y="2032"/>
                  </a:lnTo>
                  <a:lnTo>
                    <a:pt x="144" y="2038"/>
                  </a:lnTo>
                  <a:lnTo>
                    <a:pt x="143" y="2035"/>
                  </a:lnTo>
                  <a:lnTo>
                    <a:pt x="141" y="2033"/>
                  </a:lnTo>
                  <a:lnTo>
                    <a:pt x="140" y="2036"/>
                  </a:lnTo>
                  <a:lnTo>
                    <a:pt x="143" y="2039"/>
                  </a:lnTo>
                  <a:lnTo>
                    <a:pt x="142" y="2039"/>
                  </a:lnTo>
                  <a:lnTo>
                    <a:pt x="140" y="2038"/>
                  </a:lnTo>
                  <a:lnTo>
                    <a:pt x="140" y="2043"/>
                  </a:lnTo>
                  <a:lnTo>
                    <a:pt x="141" y="2046"/>
                  </a:lnTo>
                  <a:lnTo>
                    <a:pt x="138" y="2048"/>
                  </a:lnTo>
                  <a:lnTo>
                    <a:pt x="138" y="2050"/>
                  </a:lnTo>
                  <a:lnTo>
                    <a:pt x="135" y="2053"/>
                  </a:lnTo>
                  <a:lnTo>
                    <a:pt x="136" y="2056"/>
                  </a:lnTo>
                  <a:lnTo>
                    <a:pt x="138" y="2056"/>
                  </a:lnTo>
                  <a:lnTo>
                    <a:pt x="136" y="2058"/>
                  </a:lnTo>
                  <a:lnTo>
                    <a:pt x="139" y="2058"/>
                  </a:lnTo>
                  <a:lnTo>
                    <a:pt x="133" y="2066"/>
                  </a:lnTo>
                  <a:lnTo>
                    <a:pt x="134" y="2067"/>
                  </a:lnTo>
                  <a:lnTo>
                    <a:pt x="138" y="2068"/>
                  </a:lnTo>
                  <a:lnTo>
                    <a:pt x="140" y="2070"/>
                  </a:lnTo>
                  <a:lnTo>
                    <a:pt x="142" y="2069"/>
                  </a:lnTo>
                  <a:lnTo>
                    <a:pt x="142" y="2072"/>
                  </a:lnTo>
                  <a:lnTo>
                    <a:pt x="141" y="2075"/>
                  </a:lnTo>
                  <a:lnTo>
                    <a:pt x="139" y="2077"/>
                  </a:lnTo>
                  <a:lnTo>
                    <a:pt x="135" y="2079"/>
                  </a:lnTo>
                  <a:lnTo>
                    <a:pt x="133" y="2079"/>
                  </a:lnTo>
                  <a:lnTo>
                    <a:pt x="132" y="2079"/>
                  </a:lnTo>
                  <a:lnTo>
                    <a:pt x="133" y="2083"/>
                  </a:lnTo>
                  <a:lnTo>
                    <a:pt x="135" y="2085"/>
                  </a:lnTo>
                  <a:lnTo>
                    <a:pt x="138" y="2087"/>
                  </a:lnTo>
                  <a:lnTo>
                    <a:pt x="140" y="2087"/>
                  </a:lnTo>
                  <a:lnTo>
                    <a:pt x="139" y="2087"/>
                  </a:lnTo>
                  <a:lnTo>
                    <a:pt x="136" y="2087"/>
                  </a:lnTo>
                  <a:lnTo>
                    <a:pt x="134" y="2085"/>
                  </a:lnTo>
                  <a:lnTo>
                    <a:pt x="131" y="2087"/>
                  </a:lnTo>
                  <a:lnTo>
                    <a:pt x="130" y="2090"/>
                  </a:lnTo>
                  <a:lnTo>
                    <a:pt x="130" y="2092"/>
                  </a:lnTo>
                  <a:lnTo>
                    <a:pt x="132" y="2091"/>
                  </a:lnTo>
                  <a:lnTo>
                    <a:pt x="130" y="2093"/>
                  </a:lnTo>
                  <a:lnTo>
                    <a:pt x="128" y="2096"/>
                  </a:lnTo>
                  <a:lnTo>
                    <a:pt x="128" y="2099"/>
                  </a:lnTo>
                  <a:lnTo>
                    <a:pt x="127" y="2101"/>
                  </a:lnTo>
                  <a:lnTo>
                    <a:pt x="131" y="2099"/>
                  </a:lnTo>
                  <a:lnTo>
                    <a:pt x="130" y="2101"/>
                  </a:lnTo>
                  <a:lnTo>
                    <a:pt x="126" y="2104"/>
                  </a:lnTo>
                  <a:lnTo>
                    <a:pt x="125" y="2107"/>
                  </a:lnTo>
                  <a:lnTo>
                    <a:pt x="125" y="2104"/>
                  </a:lnTo>
                  <a:lnTo>
                    <a:pt x="126" y="2102"/>
                  </a:lnTo>
                  <a:lnTo>
                    <a:pt x="124" y="2100"/>
                  </a:lnTo>
                  <a:lnTo>
                    <a:pt x="125" y="2102"/>
                  </a:lnTo>
                  <a:lnTo>
                    <a:pt x="122" y="2101"/>
                  </a:lnTo>
                  <a:lnTo>
                    <a:pt x="119" y="2101"/>
                  </a:lnTo>
                  <a:lnTo>
                    <a:pt x="117" y="2100"/>
                  </a:lnTo>
                  <a:lnTo>
                    <a:pt x="119" y="2101"/>
                  </a:lnTo>
                  <a:lnTo>
                    <a:pt x="122" y="2100"/>
                  </a:lnTo>
                  <a:lnTo>
                    <a:pt x="124" y="2098"/>
                  </a:lnTo>
                  <a:lnTo>
                    <a:pt x="121" y="2095"/>
                  </a:lnTo>
                  <a:lnTo>
                    <a:pt x="118" y="2093"/>
                  </a:lnTo>
                  <a:lnTo>
                    <a:pt x="117" y="2096"/>
                  </a:lnTo>
                  <a:lnTo>
                    <a:pt x="115" y="2094"/>
                  </a:lnTo>
                  <a:lnTo>
                    <a:pt x="113" y="2094"/>
                  </a:lnTo>
                  <a:lnTo>
                    <a:pt x="109" y="2095"/>
                  </a:lnTo>
                  <a:lnTo>
                    <a:pt x="108" y="2098"/>
                  </a:lnTo>
                  <a:lnTo>
                    <a:pt x="110" y="2099"/>
                  </a:lnTo>
                  <a:lnTo>
                    <a:pt x="113" y="2096"/>
                  </a:lnTo>
                  <a:lnTo>
                    <a:pt x="113" y="2099"/>
                  </a:lnTo>
                  <a:lnTo>
                    <a:pt x="110" y="2101"/>
                  </a:lnTo>
                  <a:lnTo>
                    <a:pt x="108" y="2102"/>
                  </a:lnTo>
                  <a:lnTo>
                    <a:pt x="102" y="2106"/>
                  </a:lnTo>
                  <a:lnTo>
                    <a:pt x="100" y="2109"/>
                  </a:lnTo>
                  <a:lnTo>
                    <a:pt x="100" y="2111"/>
                  </a:lnTo>
                  <a:lnTo>
                    <a:pt x="104" y="2113"/>
                  </a:lnTo>
                  <a:lnTo>
                    <a:pt x="105" y="2110"/>
                  </a:lnTo>
                  <a:lnTo>
                    <a:pt x="101" y="2109"/>
                  </a:lnTo>
                  <a:lnTo>
                    <a:pt x="107" y="2108"/>
                  </a:lnTo>
                  <a:lnTo>
                    <a:pt x="109" y="2106"/>
                  </a:lnTo>
                  <a:lnTo>
                    <a:pt x="109" y="2108"/>
                  </a:lnTo>
                  <a:lnTo>
                    <a:pt x="111" y="2110"/>
                  </a:lnTo>
                  <a:lnTo>
                    <a:pt x="114" y="2112"/>
                  </a:lnTo>
                  <a:lnTo>
                    <a:pt x="117" y="2112"/>
                  </a:lnTo>
                  <a:lnTo>
                    <a:pt x="116" y="2110"/>
                  </a:lnTo>
                  <a:lnTo>
                    <a:pt x="118" y="2110"/>
                  </a:lnTo>
                  <a:lnTo>
                    <a:pt x="122" y="2111"/>
                  </a:lnTo>
                  <a:lnTo>
                    <a:pt x="122" y="2115"/>
                  </a:lnTo>
                  <a:lnTo>
                    <a:pt x="122" y="2115"/>
                  </a:lnTo>
                  <a:lnTo>
                    <a:pt x="124" y="2115"/>
                  </a:lnTo>
                  <a:lnTo>
                    <a:pt x="123" y="2116"/>
                  </a:lnTo>
                  <a:lnTo>
                    <a:pt x="123" y="2117"/>
                  </a:lnTo>
                  <a:lnTo>
                    <a:pt x="122" y="2119"/>
                  </a:lnTo>
                  <a:lnTo>
                    <a:pt x="119" y="2118"/>
                  </a:lnTo>
                  <a:lnTo>
                    <a:pt x="117" y="2120"/>
                  </a:lnTo>
                  <a:lnTo>
                    <a:pt x="118" y="2124"/>
                  </a:lnTo>
                  <a:lnTo>
                    <a:pt x="121" y="2125"/>
                  </a:lnTo>
                  <a:lnTo>
                    <a:pt x="121" y="2127"/>
                  </a:lnTo>
                  <a:lnTo>
                    <a:pt x="115" y="2125"/>
                  </a:lnTo>
                  <a:lnTo>
                    <a:pt x="114" y="2127"/>
                  </a:lnTo>
                  <a:lnTo>
                    <a:pt x="122" y="2127"/>
                  </a:lnTo>
                  <a:lnTo>
                    <a:pt x="125" y="2128"/>
                  </a:lnTo>
                  <a:lnTo>
                    <a:pt x="126" y="2126"/>
                  </a:lnTo>
                  <a:lnTo>
                    <a:pt x="130" y="2128"/>
                  </a:lnTo>
                  <a:lnTo>
                    <a:pt x="131" y="2130"/>
                  </a:lnTo>
                  <a:lnTo>
                    <a:pt x="133" y="2132"/>
                  </a:lnTo>
                  <a:lnTo>
                    <a:pt x="131" y="2132"/>
                  </a:lnTo>
                  <a:lnTo>
                    <a:pt x="131" y="2134"/>
                  </a:lnTo>
                  <a:lnTo>
                    <a:pt x="132" y="2135"/>
                  </a:lnTo>
                  <a:lnTo>
                    <a:pt x="130" y="2136"/>
                  </a:lnTo>
                  <a:lnTo>
                    <a:pt x="126" y="2133"/>
                  </a:lnTo>
                  <a:lnTo>
                    <a:pt x="124" y="2132"/>
                  </a:lnTo>
                  <a:lnTo>
                    <a:pt x="122" y="2132"/>
                  </a:lnTo>
                  <a:lnTo>
                    <a:pt x="121" y="2134"/>
                  </a:lnTo>
                  <a:lnTo>
                    <a:pt x="118" y="2132"/>
                  </a:lnTo>
                  <a:lnTo>
                    <a:pt x="115" y="2132"/>
                  </a:lnTo>
                  <a:lnTo>
                    <a:pt x="117" y="2134"/>
                  </a:lnTo>
                  <a:lnTo>
                    <a:pt x="122" y="2138"/>
                  </a:lnTo>
                  <a:lnTo>
                    <a:pt x="123" y="2141"/>
                  </a:lnTo>
                  <a:lnTo>
                    <a:pt x="121" y="2139"/>
                  </a:lnTo>
                  <a:lnTo>
                    <a:pt x="118" y="2142"/>
                  </a:lnTo>
                  <a:lnTo>
                    <a:pt x="121" y="2144"/>
                  </a:lnTo>
                  <a:lnTo>
                    <a:pt x="123" y="2144"/>
                  </a:lnTo>
                  <a:lnTo>
                    <a:pt x="119" y="2144"/>
                  </a:lnTo>
                  <a:lnTo>
                    <a:pt x="117" y="2147"/>
                  </a:lnTo>
                  <a:lnTo>
                    <a:pt x="117" y="2150"/>
                  </a:lnTo>
                  <a:lnTo>
                    <a:pt x="117" y="2153"/>
                  </a:lnTo>
                  <a:lnTo>
                    <a:pt x="117" y="2155"/>
                  </a:lnTo>
                  <a:lnTo>
                    <a:pt x="119" y="2158"/>
                  </a:lnTo>
                  <a:lnTo>
                    <a:pt x="122" y="2155"/>
                  </a:lnTo>
                  <a:lnTo>
                    <a:pt x="121" y="2153"/>
                  </a:lnTo>
                  <a:lnTo>
                    <a:pt x="123" y="2150"/>
                  </a:lnTo>
                  <a:lnTo>
                    <a:pt x="125" y="2150"/>
                  </a:lnTo>
                  <a:lnTo>
                    <a:pt x="124" y="2152"/>
                  </a:lnTo>
                  <a:lnTo>
                    <a:pt x="125" y="2154"/>
                  </a:lnTo>
                  <a:lnTo>
                    <a:pt x="122" y="2154"/>
                  </a:lnTo>
                  <a:lnTo>
                    <a:pt x="122" y="2156"/>
                  </a:lnTo>
                  <a:lnTo>
                    <a:pt x="125" y="2158"/>
                  </a:lnTo>
                  <a:lnTo>
                    <a:pt x="126" y="2161"/>
                  </a:lnTo>
                  <a:lnTo>
                    <a:pt x="124" y="2159"/>
                  </a:lnTo>
                  <a:lnTo>
                    <a:pt x="122" y="2159"/>
                  </a:lnTo>
                  <a:lnTo>
                    <a:pt x="119" y="2162"/>
                  </a:lnTo>
                  <a:lnTo>
                    <a:pt x="122" y="2162"/>
                  </a:lnTo>
                  <a:lnTo>
                    <a:pt x="119" y="2163"/>
                  </a:lnTo>
                  <a:lnTo>
                    <a:pt x="122" y="2166"/>
                  </a:lnTo>
                  <a:lnTo>
                    <a:pt x="124" y="2164"/>
                  </a:lnTo>
                  <a:lnTo>
                    <a:pt x="123" y="2167"/>
                  </a:lnTo>
                  <a:lnTo>
                    <a:pt x="122" y="2167"/>
                  </a:lnTo>
                  <a:lnTo>
                    <a:pt x="118" y="2166"/>
                  </a:lnTo>
                  <a:lnTo>
                    <a:pt x="118" y="2167"/>
                  </a:lnTo>
                  <a:lnTo>
                    <a:pt x="121" y="2170"/>
                  </a:lnTo>
                  <a:lnTo>
                    <a:pt x="123" y="2170"/>
                  </a:lnTo>
                  <a:lnTo>
                    <a:pt x="121" y="2170"/>
                  </a:lnTo>
                  <a:lnTo>
                    <a:pt x="117" y="2169"/>
                  </a:lnTo>
                  <a:lnTo>
                    <a:pt x="115" y="2169"/>
                  </a:lnTo>
                  <a:lnTo>
                    <a:pt x="117" y="2171"/>
                  </a:lnTo>
                  <a:lnTo>
                    <a:pt x="119" y="2171"/>
                  </a:lnTo>
                  <a:lnTo>
                    <a:pt x="119" y="2175"/>
                  </a:lnTo>
                  <a:lnTo>
                    <a:pt x="122" y="2173"/>
                  </a:lnTo>
                  <a:lnTo>
                    <a:pt x="124" y="2176"/>
                  </a:lnTo>
                  <a:lnTo>
                    <a:pt x="122" y="2176"/>
                  </a:lnTo>
                  <a:lnTo>
                    <a:pt x="121" y="2178"/>
                  </a:lnTo>
                  <a:lnTo>
                    <a:pt x="122" y="2181"/>
                  </a:lnTo>
                  <a:lnTo>
                    <a:pt x="125" y="2181"/>
                  </a:lnTo>
                  <a:lnTo>
                    <a:pt x="127" y="2176"/>
                  </a:lnTo>
                  <a:lnTo>
                    <a:pt x="128" y="2175"/>
                  </a:lnTo>
                  <a:lnTo>
                    <a:pt x="127" y="2177"/>
                  </a:lnTo>
                  <a:lnTo>
                    <a:pt x="131" y="2179"/>
                  </a:lnTo>
                  <a:lnTo>
                    <a:pt x="127" y="2178"/>
                  </a:lnTo>
                  <a:lnTo>
                    <a:pt x="126" y="2181"/>
                  </a:lnTo>
                  <a:lnTo>
                    <a:pt x="126" y="2184"/>
                  </a:lnTo>
                  <a:lnTo>
                    <a:pt x="123" y="2183"/>
                  </a:lnTo>
                  <a:lnTo>
                    <a:pt x="121" y="2183"/>
                  </a:lnTo>
                  <a:lnTo>
                    <a:pt x="121" y="2186"/>
                  </a:lnTo>
                  <a:lnTo>
                    <a:pt x="122" y="2188"/>
                  </a:lnTo>
                  <a:lnTo>
                    <a:pt x="124" y="2188"/>
                  </a:lnTo>
                  <a:lnTo>
                    <a:pt x="127" y="2187"/>
                  </a:lnTo>
                  <a:lnTo>
                    <a:pt x="127" y="2190"/>
                  </a:lnTo>
                  <a:lnTo>
                    <a:pt x="128" y="2196"/>
                  </a:lnTo>
                  <a:lnTo>
                    <a:pt x="126" y="2193"/>
                  </a:lnTo>
                  <a:lnTo>
                    <a:pt x="125" y="2195"/>
                  </a:lnTo>
                  <a:lnTo>
                    <a:pt x="126" y="2198"/>
                  </a:lnTo>
                  <a:lnTo>
                    <a:pt x="130" y="2197"/>
                  </a:lnTo>
                  <a:lnTo>
                    <a:pt x="130" y="2200"/>
                  </a:lnTo>
                  <a:lnTo>
                    <a:pt x="131" y="2203"/>
                  </a:lnTo>
                  <a:lnTo>
                    <a:pt x="128" y="2200"/>
                  </a:lnTo>
                  <a:lnTo>
                    <a:pt x="130" y="2203"/>
                  </a:lnTo>
                  <a:lnTo>
                    <a:pt x="132" y="2205"/>
                  </a:lnTo>
                  <a:lnTo>
                    <a:pt x="133" y="2203"/>
                  </a:lnTo>
                  <a:lnTo>
                    <a:pt x="132" y="2197"/>
                  </a:lnTo>
                  <a:lnTo>
                    <a:pt x="133" y="2203"/>
                  </a:lnTo>
                  <a:lnTo>
                    <a:pt x="136" y="2202"/>
                  </a:lnTo>
                  <a:lnTo>
                    <a:pt x="136" y="2198"/>
                  </a:lnTo>
                  <a:lnTo>
                    <a:pt x="133" y="2196"/>
                  </a:lnTo>
                  <a:lnTo>
                    <a:pt x="142" y="2200"/>
                  </a:lnTo>
                  <a:lnTo>
                    <a:pt x="141" y="2197"/>
                  </a:lnTo>
                  <a:lnTo>
                    <a:pt x="139" y="2195"/>
                  </a:lnTo>
                  <a:lnTo>
                    <a:pt x="135" y="2196"/>
                  </a:lnTo>
                  <a:lnTo>
                    <a:pt x="135" y="2193"/>
                  </a:lnTo>
                  <a:lnTo>
                    <a:pt x="135" y="2193"/>
                  </a:lnTo>
                  <a:lnTo>
                    <a:pt x="139" y="2195"/>
                  </a:lnTo>
                  <a:lnTo>
                    <a:pt x="141" y="2196"/>
                  </a:lnTo>
                  <a:lnTo>
                    <a:pt x="144" y="2198"/>
                  </a:lnTo>
                  <a:lnTo>
                    <a:pt x="144" y="2201"/>
                  </a:lnTo>
                  <a:lnTo>
                    <a:pt x="142" y="2202"/>
                  </a:lnTo>
                  <a:lnTo>
                    <a:pt x="143" y="2205"/>
                  </a:lnTo>
                  <a:lnTo>
                    <a:pt x="144" y="2206"/>
                  </a:lnTo>
                  <a:lnTo>
                    <a:pt x="143" y="2209"/>
                  </a:lnTo>
                  <a:lnTo>
                    <a:pt x="141" y="2210"/>
                  </a:lnTo>
                  <a:lnTo>
                    <a:pt x="139" y="2211"/>
                  </a:lnTo>
                  <a:lnTo>
                    <a:pt x="141" y="2210"/>
                  </a:lnTo>
                  <a:lnTo>
                    <a:pt x="143" y="2206"/>
                  </a:lnTo>
                  <a:lnTo>
                    <a:pt x="141" y="2204"/>
                  </a:lnTo>
                  <a:lnTo>
                    <a:pt x="140" y="2204"/>
                  </a:lnTo>
                  <a:lnTo>
                    <a:pt x="140" y="2206"/>
                  </a:lnTo>
                  <a:lnTo>
                    <a:pt x="128" y="2205"/>
                  </a:lnTo>
                  <a:lnTo>
                    <a:pt x="128" y="2211"/>
                  </a:lnTo>
                  <a:lnTo>
                    <a:pt x="128" y="2214"/>
                  </a:lnTo>
                  <a:lnTo>
                    <a:pt x="128" y="2216"/>
                  </a:lnTo>
                  <a:lnTo>
                    <a:pt x="131" y="2214"/>
                  </a:lnTo>
                  <a:lnTo>
                    <a:pt x="134" y="2214"/>
                  </a:lnTo>
                  <a:lnTo>
                    <a:pt x="134" y="2212"/>
                  </a:lnTo>
                  <a:lnTo>
                    <a:pt x="138" y="2212"/>
                  </a:lnTo>
                  <a:lnTo>
                    <a:pt x="135" y="2214"/>
                  </a:lnTo>
                  <a:lnTo>
                    <a:pt x="134" y="2218"/>
                  </a:lnTo>
                  <a:lnTo>
                    <a:pt x="131" y="2218"/>
                  </a:lnTo>
                  <a:lnTo>
                    <a:pt x="134" y="2219"/>
                  </a:lnTo>
                  <a:lnTo>
                    <a:pt x="131" y="2221"/>
                  </a:lnTo>
                  <a:lnTo>
                    <a:pt x="134" y="2223"/>
                  </a:lnTo>
                  <a:lnTo>
                    <a:pt x="136" y="2222"/>
                  </a:lnTo>
                  <a:lnTo>
                    <a:pt x="138" y="2220"/>
                  </a:lnTo>
                  <a:lnTo>
                    <a:pt x="141" y="2214"/>
                  </a:lnTo>
                  <a:lnTo>
                    <a:pt x="139" y="2215"/>
                  </a:lnTo>
                  <a:lnTo>
                    <a:pt x="139" y="2212"/>
                  </a:lnTo>
                  <a:lnTo>
                    <a:pt x="142" y="2213"/>
                  </a:lnTo>
                  <a:lnTo>
                    <a:pt x="152" y="2213"/>
                  </a:lnTo>
                  <a:lnTo>
                    <a:pt x="156" y="2213"/>
                  </a:lnTo>
                  <a:lnTo>
                    <a:pt x="158" y="2214"/>
                  </a:lnTo>
                  <a:lnTo>
                    <a:pt x="156" y="2215"/>
                  </a:lnTo>
                  <a:lnTo>
                    <a:pt x="152" y="2215"/>
                  </a:lnTo>
                  <a:lnTo>
                    <a:pt x="150" y="2214"/>
                  </a:lnTo>
                  <a:lnTo>
                    <a:pt x="148" y="2215"/>
                  </a:lnTo>
                  <a:lnTo>
                    <a:pt x="144" y="2219"/>
                  </a:lnTo>
                  <a:lnTo>
                    <a:pt x="140" y="2218"/>
                  </a:lnTo>
                  <a:lnTo>
                    <a:pt x="138" y="2220"/>
                  </a:lnTo>
                  <a:lnTo>
                    <a:pt x="139" y="2222"/>
                  </a:lnTo>
                  <a:lnTo>
                    <a:pt x="141" y="2223"/>
                  </a:lnTo>
                  <a:lnTo>
                    <a:pt x="141" y="2227"/>
                  </a:lnTo>
                  <a:lnTo>
                    <a:pt x="139" y="2224"/>
                  </a:lnTo>
                  <a:lnTo>
                    <a:pt x="135" y="2224"/>
                  </a:lnTo>
                  <a:lnTo>
                    <a:pt x="138" y="2227"/>
                  </a:lnTo>
                  <a:lnTo>
                    <a:pt x="140" y="2229"/>
                  </a:lnTo>
                  <a:lnTo>
                    <a:pt x="142" y="2231"/>
                  </a:lnTo>
                  <a:lnTo>
                    <a:pt x="145" y="2231"/>
                  </a:lnTo>
                  <a:lnTo>
                    <a:pt x="143" y="2229"/>
                  </a:lnTo>
                  <a:lnTo>
                    <a:pt x="145" y="2226"/>
                  </a:lnTo>
                  <a:lnTo>
                    <a:pt x="148" y="2226"/>
                  </a:lnTo>
                  <a:lnTo>
                    <a:pt x="145" y="2223"/>
                  </a:lnTo>
                  <a:lnTo>
                    <a:pt x="148" y="2222"/>
                  </a:lnTo>
                  <a:lnTo>
                    <a:pt x="150" y="2223"/>
                  </a:lnTo>
                  <a:lnTo>
                    <a:pt x="152" y="2221"/>
                  </a:lnTo>
                  <a:lnTo>
                    <a:pt x="158" y="2218"/>
                  </a:lnTo>
                  <a:lnTo>
                    <a:pt x="159" y="2216"/>
                  </a:lnTo>
                  <a:lnTo>
                    <a:pt x="161" y="2218"/>
                  </a:lnTo>
                  <a:lnTo>
                    <a:pt x="161" y="2220"/>
                  </a:lnTo>
                  <a:lnTo>
                    <a:pt x="160" y="2223"/>
                  </a:lnTo>
                  <a:lnTo>
                    <a:pt x="155" y="2226"/>
                  </a:lnTo>
                  <a:lnTo>
                    <a:pt x="153" y="2231"/>
                  </a:lnTo>
                  <a:lnTo>
                    <a:pt x="151" y="2232"/>
                  </a:lnTo>
                  <a:lnTo>
                    <a:pt x="153" y="2230"/>
                  </a:lnTo>
                  <a:lnTo>
                    <a:pt x="153" y="2227"/>
                  </a:lnTo>
                  <a:lnTo>
                    <a:pt x="150" y="2226"/>
                  </a:lnTo>
                  <a:lnTo>
                    <a:pt x="150" y="2229"/>
                  </a:lnTo>
                  <a:lnTo>
                    <a:pt x="149" y="2226"/>
                  </a:lnTo>
                  <a:lnTo>
                    <a:pt x="147" y="2227"/>
                  </a:lnTo>
                  <a:lnTo>
                    <a:pt x="144" y="2229"/>
                  </a:lnTo>
                  <a:lnTo>
                    <a:pt x="149" y="2235"/>
                  </a:lnTo>
                  <a:lnTo>
                    <a:pt x="152" y="2235"/>
                  </a:lnTo>
                  <a:lnTo>
                    <a:pt x="155" y="2236"/>
                  </a:lnTo>
                  <a:lnTo>
                    <a:pt x="160" y="2238"/>
                  </a:lnTo>
                  <a:lnTo>
                    <a:pt x="164" y="2237"/>
                  </a:lnTo>
                  <a:lnTo>
                    <a:pt x="165" y="2235"/>
                  </a:lnTo>
                  <a:lnTo>
                    <a:pt x="165" y="2231"/>
                  </a:lnTo>
                  <a:lnTo>
                    <a:pt x="165" y="2229"/>
                  </a:lnTo>
                  <a:lnTo>
                    <a:pt x="165" y="2226"/>
                  </a:lnTo>
                  <a:lnTo>
                    <a:pt x="167" y="2218"/>
                  </a:lnTo>
                  <a:lnTo>
                    <a:pt x="170" y="2215"/>
                  </a:lnTo>
                  <a:lnTo>
                    <a:pt x="173" y="2215"/>
                  </a:lnTo>
                  <a:lnTo>
                    <a:pt x="175" y="2214"/>
                  </a:lnTo>
                  <a:lnTo>
                    <a:pt x="181" y="2212"/>
                  </a:lnTo>
                  <a:lnTo>
                    <a:pt x="183" y="2212"/>
                  </a:lnTo>
                  <a:lnTo>
                    <a:pt x="184" y="2211"/>
                  </a:lnTo>
                  <a:lnTo>
                    <a:pt x="185" y="2209"/>
                  </a:lnTo>
                  <a:lnTo>
                    <a:pt x="187" y="2206"/>
                  </a:lnTo>
                  <a:lnTo>
                    <a:pt x="191" y="2206"/>
                  </a:lnTo>
                  <a:lnTo>
                    <a:pt x="193" y="2209"/>
                  </a:lnTo>
                  <a:lnTo>
                    <a:pt x="198" y="2209"/>
                  </a:lnTo>
                  <a:lnTo>
                    <a:pt x="199" y="2209"/>
                  </a:lnTo>
                  <a:lnTo>
                    <a:pt x="200" y="2210"/>
                  </a:lnTo>
                  <a:lnTo>
                    <a:pt x="200" y="2210"/>
                  </a:lnTo>
                  <a:lnTo>
                    <a:pt x="199" y="2207"/>
                  </a:lnTo>
                  <a:lnTo>
                    <a:pt x="195" y="2202"/>
                  </a:lnTo>
                  <a:lnTo>
                    <a:pt x="192" y="2196"/>
                  </a:lnTo>
                  <a:lnTo>
                    <a:pt x="190" y="2197"/>
                  </a:lnTo>
                  <a:lnTo>
                    <a:pt x="186" y="2195"/>
                  </a:lnTo>
                  <a:lnTo>
                    <a:pt x="183" y="2196"/>
                  </a:lnTo>
                  <a:lnTo>
                    <a:pt x="186" y="2195"/>
                  </a:lnTo>
                  <a:lnTo>
                    <a:pt x="188" y="2195"/>
                  </a:lnTo>
                  <a:lnTo>
                    <a:pt x="192" y="2195"/>
                  </a:lnTo>
                  <a:lnTo>
                    <a:pt x="192" y="2193"/>
                  </a:lnTo>
                  <a:lnTo>
                    <a:pt x="190" y="2184"/>
                  </a:lnTo>
                  <a:lnTo>
                    <a:pt x="187" y="2185"/>
                  </a:lnTo>
                  <a:lnTo>
                    <a:pt x="186" y="2186"/>
                  </a:lnTo>
                  <a:lnTo>
                    <a:pt x="186" y="2186"/>
                  </a:lnTo>
                  <a:lnTo>
                    <a:pt x="187" y="2185"/>
                  </a:lnTo>
                  <a:lnTo>
                    <a:pt x="188" y="2184"/>
                  </a:lnTo>
                  <a:lnTo>
                    <a:pt x="191" y="2178"/>
                  </a:lnTo>
                  <a:lnTo>
                    <a:pt x="192" y="2176"/>
                  </a:lnTo>
                  <a:lnTo>
                    <a:pt x="193" y="2172"/>
                  </a:lnTo>
                  <a:lnTo>
                    <a:pt x="199" y="2170"/>
                  </a:lnTo>
                  <a:lnTo>
                    <a:pt x="198" y="2167"/>
                  </a:lnTo>
                  <a:lnTo>
                    <a:pt x="193" y="2167"/>
                  </a:lnTo>
                  <a:lnTo>
                    <a:pt x="193" y="2167"/>
                  </a:lnTo>
                  <a:lnTo>
                    <a:pt x="192" y="2167"/>
                  </a:lnTo>
                  <a:lnTo>
                    <a:pt x="193" y="2167"/>
                  </a:lnTo>
                  <a:lnTo>
                    <a:pt x="196" y="2166"/>
                  </a:lnTo>
                  <a:lnTo>
                    <a:pt x="196" y="2164"/>
                  </a:lnTo>
                  <a:lnTo>
                    <a:pt x="196" y="2162"/>
                  </a:lnTo>
                  <a:lnTo>
                    <a:pt x="195" y="2162"/>
                  </a:lnTo>
                  <a:lnTo>
                    <a:pt x="196" y="2162"/>
                  </a:lnTo>
                  <a:lnTo>
                    <a:pt x="199" y="2167"/>
                  </a:lnTo>
                  <a:lnTo>
                    <a:pt x="201" y="2169"/>
                  </a:lnTo>
                  <a:lnTo>
                    <a:pt x="204" y="2168"/>
                  </a:lnTo>
                  <a:lnTo>
                    <a:pt x="207" y="2167"/>
                  </a:lnTo>
                  <a:lnTo>
                    <a:pt x="209" y="2164"/>
                  </a:lnTo>
                  <a:lnTo>
                    <a:pt x="210" y="2156"/>
                  </a:lnTo>
                  <a:lnTo>
                    <a:pt x="210" y="2153"/>
                  </a:lnTo>
                  <a:lnTo>
                    <a:pt x="211" y="2151"/>
                  </a:lnTo>
                  <a:lnTo>
                    <a:pt x="212" y="2149"/>
                  </a:lnTo>
                  <a:lnTo>
                    <a:pt x="213" y="2147"/>
                  </a:lnTo>
                  <a:lnTo>
                    <a:pt x="216" y="2146"/>
                  </a:lnTo>
                  <a:lnTo>
                    <a:pt x="218" y="2143"/>
                  </a:lnTo>
                  <a:lnTo>
                    <a:pt x="226" y="2138"/>
                  </a:lnTo>
                  <a:lnTo>
                    <a:pt x="228" y="2137"/>
                  </a:lnTo>
                  <a:lnTo>
                    <a:pt x="230" y="2135"/>
                  </a:lnTo>
                  <a:lnTo>
                    <a:pt x="234" y="2133"/>
                  </a:lnTo>
                  <a:lnTo>
                    <a:pt x="236" y="2130"/>
                  </a:lnTo>
                  <a:lnTo>
                    <a:pt x="234" y="2127"/>
                  </a:lnTo>
                  <a:lnTo>
                    <a:pt x="228" y="2129"/>
                  </a:lnTo>
                  <a:lnTo>
                    <a:pt x="227" y="2129"/>
                  </a:lnTo>
                  <a:lnTo>
                    <a:pt x="230" y="2128"/>
                  </a:lnTo>
                  <a:lnTo>
                    <a:pt x="233" y="2127"/>
                  </a:lnTo>
                  <a:lnTo>
                    <a:pt x="235" y="2125"/>
                  </a:lnTo>
                  <a:lnTo>
                    <a:pt x="236" y="2119"/>
                  </a:lnTo>
                  <a:lnTo>
                    <a:pt x="235" y="2117"/>
                  </a:lnTo>
                  <a:lnTo>
                    <a:pt x="233" y="2115"/>
                  </a:lnTo>
                  <a:lnTo>
                    <a:pt x="230" y="2116"/>
                  </a:lnTo>
                  <a:lnTo>
                    <a:pt x="222" y="2115"/>
                  </a:lnTo>
                  <a:lnTo>
                    <a:pt x="219" y="2111"/>
                  </a:lnTo>
                  <a:lnTo>
                    <a:pt x="213" y="2107"/>
                  </a:lnTo>
                  <a:lnTo>
                    <a:pt x="212" y="2104"/>
                  </a:lnTo>
                  <a:lnTo>
                    <a:pt x="211" y="2101"/>
                  </a:lnTo>
                  <a:lnTo>
                    <a:pt x="211" y="2099"/>
                  </a:lnTo>
                  <a:lnTo>
                    <a:pt x="211" y="2096"/>
                  </a:lnTo>
                  <a:lnTo>
                    <a:pt x="215" y="2092"/>
                  </a:lnTo>
                  <a:lnTo>
                    <a:pt x="218" y="2086"/>
                  </a:lnTo>
                  <a:lnTo>
                    <a:pt x="221" y="2083"/>
                  </a:lnTo>
                  <a:lnTo>
                    <a:pt x="224" y="2083"/>
                  </a:lnTo>
                  <a:lnTo>
                    <a:pt x="226" y="2082"/>
                  </a:lnTo>
                  <a:lnTo>
                    <a:pt x="229" y="2079"/>
                  </a:lnTo>
                  <a:lnTo>
                    <a:pt x="233" y="2079"/>
                  </a:lnTo>
                  <a:lnTo>
                    <a:pt x="238" y="2081"/>
                  </a:lnTo>
                  <a:lnTo>
                    <a:pt x="238" y="2079"/>
                  </a:lnTo>
                  <a:lnTo>
                    <a:pt x="237" y="2077"/>
                  </a:lnTo>
                  <a:lnTo>
                    <a:pt x="237" y="2075"/>
                  </a:lnTo>
                  <a:lnTo>
                    <a:pt x="241" y="2073"/>
                  </a:lnTo>
                  <a:lnTo>
                    <a:pt x="242" y="2070"/>
                  </a:lnTo>
                  <a:lnTo>
                    <a:pt x="243" y="2067"/>
                  </a:lnTo>
                  <a:lnTo>
                    <a:pt x="244" y="2065"/>
                  </a:lnTo>
                  <a:lnTo>
                    <a:pt x="242" y="2059"/>
                  </a:lnTo>
                  <a:lnTo>
                    <a:pt x="243" y="2057"/>
                  </a:lnTo>
                  <a:lnTo>
                    <a:pt x="245" y="2053"/>
                  </a:lnTo>
                  <a:lnTo>
                    <a:pt x="246" y="2051"/>
                  </a:lnTo>
                  <a:lnTo>
                    <a:pt x="249" y="2049"/>
                  </a:lnTo>
                  <a:lnTo>
                    <a:pt x="254" y="2048"/>
                  </a:lnTo>
                  <a:lnTo>
                    <a:pt x="249" y="2043"/>
                  </a:lnTo>
                  <a:lnTo>
                    <a:pt x="247" y="2041"/>
                  </a:lnTo>
                  <a:lnTo>
                    <a:pt x="252" y="2039"/>
                  </a:lnTo>
                  <a:lnTo>
                    <a:pt x="255" y="2039"/>
                  </a:lnTo>
                  <a:lnTo>
                    <a:pt x="258" y="2041"/>
                  </a:lnTo>
                  <a:lnTo>
                    <a:pt x="258" y="2044"/>
                  </a:lnTo>
                  <a:lnTo>
                    <a:pt x="261" y="2044"/>
                  </a:lnTo>
                  <a:lnTo>
                    <a:pt x="263" y="2043"/>
                  </a:lnTo>
                  <a:lnTo>
                    <a:pt x="266" y="2041"/>
                  </a:lnTo>
                  <a:lnTo>
                    <a:pt x="266" y="2038"/>
                  </a:lnTo>
                  <a:lnTo>
                    <a:pt x="266" y="2035"/>
                  </a:lnTo>
                  <a:lnTo>
                    <a:pt x="264" y="2033"/>
                  </a:lnTo>
                  <a:lnTo>
                    <a:pt x="262" y="2032"/>
                  </a:lnTo>
                  <a:lnTo>
                    <a:pt x="259" y="2033"/>
                  </a:lnTo>
                  <a:lnTo>
                    <a:pt x="256" y="2033"/>
                  </a:lnTo>
                  <a:lnTo>
                    <a:pt x="259" y="2034"/>
                  </a:lnTo>
                  <a:lnTo>
                    <a:pt x="259" y="2036"/>
                  </a:lnTo>
                  <a:lnTo>
                    <a:pt x="253" y="2036"/>
                  </a:lnTo>
                  <a:lnTo>
                    <a:pt x="254" y="2034"/>
                  </a:lnTo>
                  <a:lnTo>
                    <a:pt x="249" y="2033"/>
                  </a:lnTo>
                  <a:lnTo>
                    <a:pt x="245" y="2030"/>
                  </a:lnTo>
                  <a:lnTo>
                    <a:pt x="246" y="2022"/>
                  </a:lnTo>
                  <a:lnTo>
                    <a:pt x="244" y="2016"/>
                  </a:lnTo>
                  <a:lnTo>
                    <a:pt x="244" y="2014"/>
                  </a:lnTo>
                  <a:lnTo>
                    <a:pt x="245" y="2012"/>
                  </a:lnTo>
                  <a:lnTo>
                    <a:pt x="247" y="2009"/>
                  </a:lnTo>
                  <a:lnTo>
                    <a:pt x="250" y="2009"/>
                  </a:lnTo>
                  <a:lnTo>
                    <a:pt x="253" y="2012"/>
                  </a:lnTo>
                  <a:lnTo>
                    <a:pt x="261" y="2014"/>
                  </a:lnTo>
                  <a:lnTo>
                    <a:pt x="263" y="2016"/>
                  </a:lnTo>
                  <a:lnTo>
                    <a:pt x="269" y="2016"/>
                  </a:lnTo>
                  <a:lnTo>
                    <a:pt x="275" y="2015"/>
                  </a:lnTo>
                  <a:lnTo>
                    <a:pt x="283" y="2012"/>
                  </a:lnTo>
                  <a:lnTo>
                    <a:pt x="284" y="2009"/>
                  </a:lnTo>
                  <a:lnTo>
                    <a:pt x="284" y="2006"/>
                  </a:lnTo>
                  <a:lnTo>
                    <a:pt x="281" y="2004"/>
                  </a:lnTo>
                  <a:lnTo>
                    <a:pt x="281" y="2001"/>
                  </a:lnTo>
                  <a:lnTo>
                    <a:pt x="284" y="1995"/>
                  </a:lnTo>
                  <a:lnTo>
                    <a:pt x="286" y="1995"/>
                  </a:lnTo>
                  <a:lnTo>
                    <a:pt x="287" y="1989"/>
                  </a:lnTo>
                  <a:lnTo>
                    <a:pt x="284" y="1987"/>
                  </a:lnTo>
                  <a:lnTo>
                    <a:pt x="287" y="1988"/>
                  </a:lnTo>
                  <a:lnTo>
                    <a:pt x="284" y="1985"/>
                  </a:lnTo>
                  <a:lnTo>
                    <a:pt x="283" y="1983"/>
                  </a:lnTo>
                  <a:lnTo>
                    <a:pt x="283" y="1980"/>
                  </a:lnTo>
                  <a:lnTo>
                    <a:pt x="286" y="1979"/>
                  </a:lnTo>
                  <a:lnTo>
                    <a:pt x="288" y="1981"/>
                  </a:lnTo>
                  <a:lnTo>
                    <a:pt x="292" y="1981"/>
                  </a:lnTo>
                  <a:lnTo>
                    <a:pt x="294" y="1981"/>
                  </a:lnTo>
                  <a:lnTo>
                    <a:pt x="296" y="1981"/>
                  </a:lnTo>
                  <a:lnTo>
                    <a:pt x="299" y="1981"/>
                  </a:lnTo>
                  <a:lnTo>
                    <a:pt x="304" y="1981"/>
                  </a:lnTo>
                  <a:lnTo>
                    <a:pt x="315" y="1979"/>
                  </a:lnTo>
                  <a:lnTo>
                    <a:pt x="329" y="1976"/>
                  </a:lnTo>
                  <a:lnTo>
                    <a:pt x="339" y="1972"/>
                  </a:lnTo>
                  <a:lnTo>
                    <a:pt x="346" y="1970"/>
                  </a:lnTo>
                  <a:lnTo>
                    <a:pt x="348" y="1967"/>
                  </a:lnTo>
                  <a:lnTo>
                    <a:pt x="348" y="1964"/>
                  </a:lnTo>
                  <a:lnTo>
                    <a:pt x="350" y="1962"/>
                  </a:lnTo>
                  <a:lnTo>
                    <a:pt x="355" y="1956"/>
                  </a:lnTo>
                  <a:lnTo>
                    <a:pt x="358" y="1950"/>
                  </a:lnTo>
                  <a:lnTo>
                    <a:pt x="361" y="1948"/>
                  </a:lnTo>
                  <a:lnTo>
                    <a:pt x="361" y="1942"/>
                  </a:lnTo>
                  <a:lnTo>
                    <a:pt x="360" y="1939"/>
                  </a:lnTo>
                  <a:lnTo>
                    <a:pt x="360" y="1939"/>
                  </a:lnTo>
                  <a:lnTo>
                    <a:pt x="356" y="1939"/>
                  </a:lnTo>
                  <a:lnTo>
                    <a:pt x="354" y="1938"/>
                  </a:lnTo>
                  <a:lnTo>
                    <a:pt x="352" y="1935"/>
                  </a:lnTo>
                  <a:lnTo>
                    <a:pt x="350" y="1932"/>
                  </a:lnTo>
                  <a:lnTo>
                    <a:pt x="352" y="1930"/>
                  </a:lnTo>
                  <a:lnTo>
                    <a:pt x="354" y="1924"/>
                  </a:lnTo>
                  <a:lnTo>
                    <a:pt x="353" y="1922"/>
                  </a:lnTo>
                  <a:lnTo>
                    <a:pt x="349" y="1919"/>
                  </a:lnTo>
                  <a:lnTo>
                    <a:pt x="345" y="1916"/>
                  </a:lnTo>
                  <a:lnTo>
                    <a:pt x="340" y="1914"/>
                  </a:lnTo>
                  <a:lnTo>
                    <a:pt x="337" y="1912"/>
                  </a:lnTo>
                  <a:lnTo>
                    <a:pt x="335" y="1907"/>
                  </a:lnTo>
                  <a:lnTo>
                    <a:pt x="337" y="1906"/>
                  </a:lnTo>
                  <a:lnTo>
                    <a:pt x="337" y="1906"/>
                  </a:lnTo>
                  <a:lnTo>
                    <a:pt x="336" y="1903"/>
                  </a:lnTo>
                  <a:lnTo>
                    <a:pt x="336" y="1901"/>
                  </a:lnTo>
                  <a:lnTo>
                    <a:pt x="335" y="1897"/>
                  </a:lnTo>
                  <a:lnTo>
                    <a:pt x="335" y="1895"/>
                  </a:lnTo>
                  <a:lnTo>
                    <a:pt x="337" y="1891"/>
                  </a:lnTo>
                  <a:lnTo>
                    <a:pt x="337" y="1889"/>
                  </a:lnTo>
                  <a:lnTo>
                    <a:pt x="339" y="1889"/>
                  </a:lnTo>
                  <a:lnTo>
                    <a:pt x="339" y="1888"/>
                  </a:lnTo>
                  <a:lnTo>
                    <a:pt x="340" y="1886"/>
                  </a:lnTo>
                  <a:lnTo>
                    <a:pt x="339" y="1880"/>
                  </a:lnTo>
                  <a:lnTo>
                    <a:pt x="339" y="1879"/>
                  </a:lnTo>
                  <a:lnTo>
                    <a:pt x="341" y="1887"/>
                  </a:lnTo>
                  <a:lnTo>
                    <a:pt x="339" y="1888"/>
                  </a:lnTo>
                  <a:lnTo>
                    <a:pt x="339" y="1889"/>
                  </a:lnTo>
                  <a:lnTo>
                    <a:pt x="339" y="1889"/>
                  </a:lnTo>
                  <a:lnTo>
                    <a:pt x="337" y="1894"/>
                  </a:lnTo>
                  <a:lnTo>
                    <a:pt x="337" y="1899"/>
                  </a:lnTo>
                  <a:lnTo>
                    <a:pt x="337" y="1901"/>
                  </a:lnTo>
                  <a:lnTo>
                    <a:pt x="339" y="1904"/>
                  </a:lnTo>
                  <a:lnTo>
                    <a:pt x="344" y="1908"/>
                  </a:lnTo>
                  <a:lnTo>
                    <a:pt x="345" y="1911"/>
                  </a:lnTo>
                  <a:lnTo>
                    <a:pt x="347" y="1910"/>
                  </a:lnTo>
                  <a:lnTo>
                    <a:pt x="354" y="1910"/>
                  </a:lnTo>
                  <a:lnTo>
                    <a:pt x="360" y="1914"/>
                  </a:lnTo>
                  <a:lnTo>
                    <a:pt x="365" y="1915"/>
                  </a:lnTo>
                  <a:lnTo>
                    <a:pt x="367" y="1918"/>
                  </a:lnTo>
                  <a:lnTo>
                    <a:pt x="372" y="1915"/>
                  </a:lnTo>
                  <a:lnTo>
                    <a:pt x="374" y="1914"/>
                  </a:lnTo>
                  <a:lnTo>
                    <a:pt x="379" y="1915"/>
                  </a:lnTo>
                  <a:lnTo>
                    <a:pt x="381" y="1916"/>
                  </a:lnTo>
                  <a:lnTo>
                    <a:pt x="383" y="1918"/>
                  </a:lnTo>
                  <a:lnTo>
                    <a:pt x="387" y="1916"/>
                  </a:lnTo>
                  <a:lnTo>
                    <a:pt x="396" y="1913"/>
                  </a:lnTo>
                  <a:lnTo>
                    <a:pt x="398" y="1910"/>
                  </a:lnTo>
                  <a:lnTo>
                    <a:pt x="400" y="1908"/>
                  </a:lnTo>
                  <a:lnTo>
                    <a:pt x="401" y="1906"/>
                  </a:lnTo>
                  <a:lnTo>
                    <a:pt x="404" y="1903"/>
                  </a:lnTo>
                  <a:lnTo>
                    <a:pt x="405" y="1901"/>
                  </a:lnTo>
                  <a:lnTo>
                    <a:pt x="406" y="1898"/>
                  </a:lnTo>
                  <a:lnTo>
                    <a:pt x="414" y="1891"/>
                  </a:lnTo>
                  <a:lnTo>
                    <a:pt x="416" y="1889"/>
                  </a:lnTo>
                  <a:lnTo>
                    <a:pt x="417" y="1886"/>
                  </a:lnTo>
                  <a:lnTo>
                    <a:pt x="418" y="1884"/>
                  </a:lnTo>
                  <a:lnTo>
                    <a:pt x="418" y="1881"/>
                  </a:lnTo>
                  <a:lnTo>
                    <a:pt x="423" y="1873"/>
                  </a:lnTo>
                  <a:lnTo>
                    <a:pt x="422" y="1870"/>
                  </a:lnTo>
                  <a:lnTo>
                    <a:pt x="422" y="1869"/>
                  </a:lnTo>
                  <a:lnTo>
                    <a:pt x="424" y="1863"/>
                  </a:lnTo>
                  <a:lnTo>
                    <a:pt x="427" y="1861"/>
                  </a:lnTo>
                  <a:lnTo>
                    <a:pt x="429" y="1861"/>
                  </a:lnTo>
                  <a:lnTo>
                    <a:pt x="431" y="1859"/>
                  </a:lnTo>
                  <a:lnTo>
                    <a:pt x="432" y="1856"/>
                  </a:lnTo>
                  <a:lnTo>
                    <a:pt x="434" y="1851"/>
                  </a:lnTo>
                  <a:lnTo>
                    <a:pt x="437" y="1847"/>
                  </a:lnTo>
                  <a:lnTo>
                    <a:pt x="434" y="1845"/>
                  </a:lnTo>
                  <a:lnTo>
                    <a:pt x="434" y="1843"/>
                  </a:lnTo>
                  <a:lnTo>
                    <a:pt x="435" y="1843"/>
                  </a:lnTo>
                  <a:lnTo>
                    <a:pt x="435" y="1845"/>
                  </a:lnTo>
                  <a:lnTo>
                    <a:pt x="439" y="1848"/>
                  </a:lnTo>
                  <a:lnTo>
                    <a:pt x="441" y="1846"/>
                  </a:lnTo>
                  <a:lnTo>
                    <a:pt x="444" y="1845"/>
                  </a:lnTo>
                  <a:lnTo>
                    <a:pt x="444" y="1848"/>
                  </a:lnTo>
                  <a:lnTo>
                    <a:pt x="442" y="1852"/>
                  </a:lnTo>
                  <a:lnTo>
                    <a:pt x="442" y="1854"/>
                  </a:lnTo>
                  <a:lnTo>
                    <a:pt x="439" y="1855"/>
                  </a:lnTo>
                  <a:lnTo>
                    <a:pt x="439" y="1858"/>
                  </a:lnTo>
                  <a:lnTo>
                    <a:pt x="435" y="1858"/>
                  </a:lnTo>
                  <a:lnTo>
                    <a:pt x="437" y="1861"/>
                  </a:lnTo>
                  <a:lnTo>
                    <a:pt x="435" y="1863"/>
                  </a:lnTo>
                  <a:lnTo>
                    <a:pt x="432" y="1864"/>
                  </a:lnTo>
                  <a:lnTo>
                    <a:pt x="431" y="1868"/>
                  </a:lnTo>
                  <a:lnTo>
                    <a:pt x="425" y="1870"/>
                  </a:lnTo>
                  <a:lnTo>
                    <a:pt x="424" y="1872"/>
                  </a:lnTo>
                  <a:lnTo>
                    <a:pt x="432" y="1868"/>
                  </a:lnTo>
                  <a:lnTo>
                    <a:pt x="438" y="1863"/>
                  </a:lnTo>
                  <a:lnTo>
                    <a:pt x="442" y="1858"/>
                  </a:lnTo>
                  <a:lnTo>
                    <a:pt x="447" y="1851"/>
                  </a:lnTo>
                  <a:lnTo>
                    <a:pt x="448" y="1847"/>
                  </a:lnTo>
                  <a:lnTo>
                    <a:pt x="451" y="1839"/>
                  </a:lnTo>
                  <a:lnTo>
                    <a:pt x="455" y="1834"/>
                  </a:lnTo>
                  <a:lnTo>
                    <a:pt x="460" y="1826"/>
                  </a:lnTo>
                  <a:lnTo>
                    <a:pt x="468" y="1820"/>
                  </a:lnTo>
                  <a:lnTo>
                    <a:pt x="468" y="1819"/>
                  </a:lnTo>
                  <a:lnTo>
                    <a:pt x="468" y="1818"/>
                  </a:lnTo>
                  <a:lnTo>
                    <a:pt x="469" y="1819"/>
                  </a:lnTo>
                  <a:lnTo>
                    <a:pt x="471" y="1817"/>
                  </a:lnTo>
                  <a:lnTo>
                    <a:pt x="471" y="1813"/>
                  </a:lnTo>
                  <a:lnTo>
                    <a:pt x="471" y="1811"/>
                  </a:lnTo>
                  <a:lnTo>
                    <a:pt x="472" y="1798"/>
                  </a:lnTo>
                  <a:lnTo>
                    <a:pt x="471" y="1792"/>
                  </a:lnTo>
                  <a:lnTo>
                    <a:pt x="471" y="1788"/>
                  </a:lnTo>
                  <a:lnTo>
                    <a:pt x="469" y="1785"/>
                  </a:lnTo>
                  <a:lnTo>
                    <a:pt x="472" y="1783"/>
                  </a:lnTo>
                  <a:lnTo>
                    <a:pt x="472" y="1779"/>
                  </a:lnTo>
                  <a:lnTo>
                    <a:pt x="474" y="1777"/>
                  </a:lnTo>
                  <a:lnTo>
                    <a:pt x="473" y="1777"/>
                  </a:lnTo>
                  <a:lnTo>
                    <a:pt x="472" y="1776"/>
                  </a:lnTo>
                  <a:lnTo>
                    <a:pt x="469" y="1775"/>
                  </a:lnTo>
                  <a:lnTo>
                    <a:pt x="472" y="1775"/>
                  </a:lnTo>
                  <a:lnTo>
                    <a:pt x="473" y="1773"/>
                  </a:lnTo>
                  <a:lnTo>
                    <a:pt x="478" y="1773"/>
                  </a:lnTo>
                  <a:lnTo>
                    <a:pt x="480" y="1771"/>
                  </a:lnTo>
                  <a:lnTo>
                    <a:pt x="478" y="1768"/>
                  </a:lnTo>
                  <a:lnTo>
                    <a:pt x="480" y="1769"/>
                  </a:lnTo>
                  <a:lnTo>
                    <a:pt x="482" y="1766"/>
                  </a:lnTo>
                  <a:lnTo>
                    <a:pt x="485" y="1765"/>
                  </a:lnTo>
                  <a:lnTo>
                    <a:pt x="491" y="1761"/>
                  </a:lnTo>
                  <a:lnTo>
                    <a:pt x="495" y="1757"/>
                  </a:lnTo>
                  <a:lnTo>
                    <a:pt x="499" y="1754"/>
                  </a:lnTo>
                  <a:lnTo>
                    <a:pt x="501" y="1753"/>
                  </a:lnTo>
                  <a:lnTo>
                    <a:pt x="501" y="1752"/>
                  </a:lnTo>
                  <a:lnTo>
                    <a:pt x="502" y="1752"/>
                  </a:lnTo>
                  <a:lnTo>
                    <a:pt x="503" y="1753"/>
                  </a:lnTo>
                  <a:lnTo>
                    <a:pt x="506" y="1751"/>
                  </a:lnTo>
                  <a:lnTo>
                    <a:pt x="508" y="1750"/>
                  </a:lnTo>
                  <a:lnTo>
                    <a:pt x="511" y="1750"/>
                  </a:lnTo>
                  <a:lnTo>
                    <a:pt x="514" y="1751"/>
                  </a:lnTo>
                  <a:lnTo>
                    <a:pt x="515" y="1749"/>
                  </a:lnTo>
                  <a:lnTo>
                    <a:pt x="517" y="1748"/>
                  </a:lnTo>
                  <a:lnTo>
                    <a:pt x="520" y="1745"/>
                  </a:lnTo>
                  <a:lnTo>
                    <a:pt x="520" y="1745"/>
                  </a:lnTo>
                  <a:lnTo>
                    <a:pt x="527" y="1743"/>
                  </a:lnTo>
                  <a:lnTo>
                    <a:pt x="525" y="1741"/>
                  </a:lnTo>
                  <a:lnTo>
                    <a:pt x="529" y="1739"/>
                  </a:lnTo>
                  <a:lnTo>
                    <a:pt x="533" y="1740"/>
                  </a:lnTo>
                  <a:lnTo>
                    <a:pt x="535" y="1737"/>
                  </a:lnTo>
                  <a:lnTo>
                    <a:pt x="538" y="1739"/>
                  </a:lnTo>
                  <a:lnTo>
                    <a:pt x="540" y="1740"/>
                  </a:lnTo>
                  <a:lnTo>
                    <a:pt x="534" y="1741"/>
                  </a:lnTo>
                  <a:lnTo>
                    <a:pt x="545" y="1739"/>
                  </a:lnTo>
                  <a:lnTo>
                    <a:pt x="545" y="1737"/>
                  </a:lnTo>
                  <a:lnTo>
                    <a:pt x="544" y="1737"/>
                  </a:lnTo>
                  <a:lnTo>
                    <a:pt x="546" y="1734"/>
                  </a:lnTo>
                  <a:lnTo>
                    <a:pt x="546" y="1737"/>
                  </a:lnTo>
                  <a:lnTo>
                    <a:pt x="549" y="1739"/>
                  </a:lnTo>
                  <a:lnTo>
                    <a:pt x="555" y="1739"/>
                  </a:lnTo>
                  <a:lnTo>
                    <a:pt x="561" y="1739"/>
                  </a:lnTo>
                  <a:lnTo>
                    <a:pt x="561" y="1739"/>
                  </a:lnTo>
                  <a:lnTo>
                    <a:pt x="562" y="1736"/>
                  </a:lnTo>
                  <a:lnTo>
                    <a:pt x="561" y="1734"/>
                  </a:lnTo>
                  <a:lnTo>
                    <a:pt x="563" y="1731"/>
                  </a:lnTo>
                  <a:lnTo>
                    <a:pt x="567" y="1728"/>
                  </a:lnTo>
                  <a:lnTo>
                    <a:pt x="575" y="1725"/>
                  </a:lnTo>
                  <a:lnTo>
                    <a:pt x="575" y="1723"/>
                  </a:lnTo>
                  <a:lnTo>
                    <a:pt x="575" y="1716"/>
                  </a:lnTo>
                  <a:lnTo>
                    <a:pt x="577" y="1711"/>
                  </a:lnTo>
                  <a:lnTo>
                    <a:pt x="578" y="1709"/>
                  </a:lnTo>
                  <a:lnTo>
                    <a:pt x="580" y="1708"/>
                  </a:lnTo>
                  <a:lnTo>
                    <a:pt x="583" y="1705"/>
                  </a:lnTo>
                  <a:lnTo>
                    <a:pt x="585" y="1702"/>
                  </a:lnTo>
                  <a:lnTo>
                    <a:pt x="584" y="1700"/>
                  </a:lnTo>
                  <a:lnTo>
                    <a:pt x="586" y="1700"/>
                  </a:lnTo>
                  <a:lnTo>
                    <a:pt x="587" y="1696"/>
                  </a:lnTo>
                  <a:lnTo>
                    <a:pt x="588" y="1692"/>
                  </a:lnTo>
                  <a:lnTo>
                    <a:pt x="592" y="1691"/>
                  </a:lnTo>
                  <a:lnTo>
                    <a:pt x="593" y="1689"/>
                  </a:lnTo>
                  <a:lnTo>
                    <a:pt x="593" y="1685"/>
                  </a:lnTo>
                  <a:lnTo>
                    <a:pt x="592" y="1677"/>
                  </a:lnTo>
                  <a:lnTo>
                    <a:pt x="593" y="1672"/>
                  </a:lnTo>
                  <a:lnTo>
                    <a:pt x="595" y="1670"/>
                  </a:lnTo>
                  <a:lnTo>
                    <a:pt x="601" y="1664"/>
                  </a:lnTo>
                  <a:lnTo>
                    <a:pt x="600" y="1656"/>
                  </a:lnTo>
                  <a:lnTo>
                    <a:pt x="602" y="1645"/>
                  </a:lnTo>
                  <a:lnTo>
                    <a:pt x="604" y="1638"/>
                  </a:lnTo>
                  <a:lnTo>
                    <a:pt x="603" y="1634"/>
                  </a:lnTo>
                  <a:lnTo>
                    <a:pt x="602" y="1622"/>
                  </a:lnTo>
                  <a:lnTo>
                    <a:pt x="603" y="1615"/>
                  </a:lnTo>
                  <a:lnTo>
                    <a:pt x="603" y="1613"/>
                  </a:lnTo>
                  <a:lnTo>
                    <a:pt x="602" y="1610"/>
                  </a:lnTo>
                  <a:lnTo>
                    <a:pt x="603" y="1607"/>
                  </a:lnTo>
                  <a:lnTo>
                    <a:pt x="602" y="1604"/>
                  </a:lnTo>
                  <a:lnTo>
                    <a:pt x="601" y="1606"/>
                  </a:lnTo>
                  <a:lnTo>
                    <a:pt x="602" y="1603"/>
                  </a:lnTo>
                  <a:lnTo>
                    <a:pt x="605" y="1598"/>
                  </a:lnTo>
                  <a:lnTo>
                    <a:pt x="604" y="1594"/>
                  </a:lnTo>
                  <a:lnTo>
                    <a:pt x="606" y="1594"/>
                  </a:lnTo>
                  <a:lnTo>
                    <a:pt x="609" y="1594"/>
                  </a:lnTo>
                  <a:lnTo>
                    <a:pt x="610" y="1597"/>
                  </a:lnTo>
                  <a:lnTo>
                    <a:pt x="612" y="1596"/>
                  </a:lnTo>
                  <a:lnTo>
                    <a:pt x="614" y="1594"/>
                  </a:lnTo>
                  <a:lnTo>
                    <a:pt x="620" y="1586"/>
                  </a:lnTo>
                  <a:lnTo>
                    <a:pt x="623" y="1579"/>
                  </a:lnTo>
                  <a:lnTo>
                    <a:pt x="625" y="1578"/>
                  </a:lnTo>
                  <a:lnTo>
                    <a:pt x="623" y="1577"/>
                  </a:lnTo>
                  <a:lnTo>
                    <a:pt x="625" y="1574"/>
                  </a:lnTo>
                  <a:lnTo>
                    <a:pt x="627" y="1573"/>
                  </a:lnTo>
                  <a:lnTo>
                    <a:pt x="626" y="1570"/>
                  </a:lnTo>
                  <a:lnTo>
                    <a:pt x="629" y="1570"/>
                  </a:lnTo>
                  <a:lnTo>
                    <a:pt x="628" y="1566"/>
                  </a:lnTo>
                  <a:lnTo>
                    <a:pt x="631" y="1568"/>
                  </a:lnTo>
                  <a:lnTo>
                    <a:pt x="636" y="1563"/>
                  </a:lnTo>
                  <a:lnTo>
                    <a:pt x="638" y="1563"/>
                  </a:lnTo>
                  <a:lnTo>
                    <a:pt x="639" y="1561"/>
                  </a:lnTo>
                  <a:lnTo>
                    <a:pt x="646" y="1553"/>
                  </a:lnTo>
                  <a:lnTo>
                    <a:pt x="646" y="1552"/>
                  </a:lnTo>
                  <a:lnTo>
                    <a:pt x="647" y="1552"/>
                  </a:lnTo>
                  <a:lnTo>
                    <a:pt x="647" y="1552"/>
                  </a:lnTo>
                  <a:lnTo>
                    <a:pt x="653" y="1546"/>
                  </a:lnTo>
                  <a:lnTo>
                    <a:pt x="655" y="1540"/>
                  </a:lnTo>
                  <a:lnTo>
                    <a:pt x="657" y="1536"/>
                  </a:lnTo>
                  <a:lnTo>
                    <a:pt x="657" y="1534"/>
                  </a:lnTo>
                  <a:lnTo>
                    <a:pt x="659" y="1529"/>
                  </a:lnTo>
                  <a:lnTo>
                    <a:pt x="660" y="1527"/>
                  </a:lnTo>
                  <a:lnTo>
                    <a:pt x="659" y="1526"/>
                  </a:lnTo>
                  <a:lnTo>
                    <a:pt x="660" y="1522"/>
                  </a:lnTo>
                  <a:lnTo>
                    <a:pt x="659" y="1522"/>
                  </a:lnTo>
                  <a:lnTo>
                    <a:pt x="660" y="1521"/>
                  </a:lnTo>
                  <a:lnTo>
                    <a:pt x="660" y="1518"/>
                  </a:lnTo>
                  <a:lnTo>
                    <a:pt x="660" y="1516"/>
                  </a:lnTo>
                  <a:lnTo>
                    <a:pt x="659" y="1517"/>
                  </a:lnTo>
                  <a:close/>
                  <a:moveTo>
                    <a:pt x="195" y="1646"/>
                  </a:moveTo>
                  <a:lnTo>
                    <a:pt x="193" y="1646"/>
                  </a:lnTo>
                  <a:lnTo>
                    <a:pt x="193" y="1646"/>
                  </a:lnTo>
                  <a:lnTo>
                    <a:pt x="194" y="1648"/>
                  </a:lnTo>
                  <a:lnTo>
                    <a:pt x="192" y="1648"/>
                  </a:lnTo>
                  <a:lnTo>
                    <a:pt x="192" y="1645"/>
                  </a:lnTo>
                  <a:lnTo>
                    <a:pt x="192" y="1642"/>
                  </a:lnTo>
                  <a:lnTo>
                    <a:pt x="191" y="1642"/>
                  </a:lnTo>
                  <a:lnTo>
                    <a:pt x="191" y="1642"/>
                  </a:lnTo>
                  <a:lnTo>
                    <a:pt x="187" y="1643"/>
                  </a:lnTo>
                  <a:lnTo>
                    <a:pt x="185" y="1642"/>
                  </a:lnTo>
                  <a:lnTo>
                    <a:pt x="186" y="1640"/>
                  </a:lnTo>
                  <a:lnTo>
                    <a:pt x="183" y="1639"/>
                  </a:lnTo>
                  <a:lnTo>
                    <a:pt x="181" y="1637"/>
                  </a:lnTo>
                  <a:lnTo>
                    <a:pt x="178" y="1638"/>
                  </a:lnTo>
                  <a:lnTo>
                    <a:pt x="178" y="1636"/>
                  </a:lnTo>
                  <a:lnTo>
                    <a:pt x="181" y="1636"/>
                  </a:lnTo>
                  <a:lnTo>
                    <a:pt x="179" y="1633"/>
                  </a:lnTo>
                  <a:lnTo>
                    <a:pt x="181" y="1630"/>
                  </a:lnTo>
                  <a:lnTo>
                    <a:pt x="184" y="1631"/>
                  </a:lnTo>
                  <a:lnTo>
                    <a:pt x="186" y="1632"/>
                  </a:lnTo>
                  <a:lnTo>
                    <a:pt x="187" y="1633"/>
                  </a:lnTo>
                  <a:lnTo>
                    <a:pt x="190" y="1634"/>
                  </a:lnTo>
                  <a:lnTo>
                    <a:pt x="192" y="1638"/>
                  </a:lnTo>
                  <a:lnTo>
                    <a:pt x="194" y="1639"/>
                  </a:lnTo>
                  <a:lnTo>
                    <a:pt x="193" y="1641"/>
                  </a:lnTo>
                  <a:lnTo>
                    <a:pt x="194" y="1642"/>
                  </a:lnTo>
                  <a:lnTo>
                    <a:pt x="196" y="1642"/>
                  </a:lnTo>
                  <a:lnTo>
                    <a:pt x="195" y="1646"/>
                  </a:lnTo>
                  <a:close/>
                  <a:moveTo>
                    <a:pt x="344" y="2192"/>
                  </a:moveTo>
                  <a:lnTo>
                    <a:pt x="340" y="2192"/>
                  </a:lnTo>
                  <a:lnTo>
                    <a:pt x="338" y="2193"/>
                  </a:lnTo>
                  <a:lnTo>
                    <a:pt x="339" y="2196"/>
                  </a:lnTo>
                  <a:lnTo>
                    <a:pt x="337" y="2193"/>
                  </a:lnTo>
                  <a:lnTo>
                    <a:pt x="336" y="2190"/>
                  </a:lnTo>
                  <a:lnTo>
                    <a:pt x="333" y="2190"/>
                  </a:lnTo>
                  <a:lnTo>
                    <a:pt x="331" y="2192"/>
                  </a:lnTo>
                  <a:lnTo>
                    <a:pt x="329" y="2194"/>
                  </a:lnTo>
                  <a:lnTo>
                    <a:pt x="327" y="2194"/>
                  </a:lnTo>
                  <a:lnTo>
                    <a:pt x="329" y="2196"/>
                  </a:lnTo>
                  <a:lnTo>
                    <a:pt x="329" y="2200"/>
                  </a:lnTo>
                  <a:lnTo>
                    <a:pt x="326" y="2197"/>
                  </a:lnTo>
                  <a:lnTo>
                    <a:pt x="323" y="2200"/>
                  </a:lnTo>
                  <a:lnTo>
                    <a:pt x="322" y="2202"/>
                  </a:lnTo>
                  <a:lnTo>
                    <a:pt x="319" y="2205"/>
                  </a:lnTo>
                  <a:lnTo>
                    <a:pt x="321" y="2207"/>
                  </a:lnTo>
                  <a:lnTo>
                    <a:pt x="323" y="2209"/>
                  </a:lnTo>
                  <a:lnTo>
                    <a:pt x="324" y="2205"/>
                  </a:lnTo>
                  <a:lnTo>
                    <a:pt x="327" y="2205"/>
                  </a:lnTo>
                  <a:lnTo>
                    <a:pt x="326" y="2203"/>
                  </a:lnTo>
                  <a:lnTo>
                    <a:pt x="328" y="2203"/>
                  </a:lnTo>
                  <a:lnTo>
                    <a:pt x="331" y="2204"/>
                  </a:lnTo>
                  <a:lnTo>
                    <a:pt x="333" y="2205"/>
                  </a:lnTo>
                  <a:lnTo>
                    <a:pt x="331" y="2202"/>
                  </a:lnTo>
                  <a:lnTo>
                    <a:pt x="329" y="2200"/>
                  </a:lnTo>
                  <a:lnTo>
                    <a:pt x="332" y="2201"/>
                  </a:lnTo>
                  <a:lnTo>
                    <a:pt x="335" y="2201"/>
                  </a:lnTo>
                  <a:lnTo>
                    <a:pt x="337" y="2201"/>
                  </a:lnTo>
                  <a:lnTo>
                    <a:pt x="339" y="2198"/>
                  </a:lnTo>
                  <a:lnTo>
                    <a:pt x="339" y="2198"/>
                  </a:lnTo>
                  <a:lnTo>
                    <a:pt x="343" y="2198"/>
                  </a:lnTo>
                  <a:lnTo>
                    <a:pt x="345" y="2196"/>
                  </a:lnTo>
                  <a:lnTo>
                    <a:pt x="343" y="2194"/>
                  </a:lnTo>
                  <a:lnTo>
                    <a:pt x="345" y="2194"/>
                  </a:lnTo>
                  <a:lnTo>
                    <a:pt x="344" y="2192"/>
                  </a:lnTo>
                  <a:close/>
                  <a:moveTo>
                    <a:pt x="444" y="1443"/>
                  </a:moveTo>
                  <a:lnTo>
                    <a:pt x="447" y="1444"/>
                  </a:lnTo>
                  <a:lnTo>
                    <a:pt x="448" y="1443"/>
                  </a:lnTo>
                  <a:lnTo>
                    <a:pt x="447" y="1443"/>
                  </a:lnTo>
                  <a:lnTo>
                    <a:pt x="449" y="1443"/>
                  </a:lnTo>
                  <a:lnTo>
                    <a:pt x="452" y="1443"/>
                  </a:lnTo>
                  <a:lnTo>
                    <a:pt x="455" y="1443"/>
                  </a:lnTo>
                  <a:lnTo>
                    <a:pt x="457" y="1443"/>
                  </a:lnTo>
                  <a:lnTo>
                    <a:pt x="460" y="1441"/>
                  </a:lnTo>
                  <a:lnTo>
                    <a:pt x="463" y="1441"/>
                  </a:lnTo>
                  <a:lnTo>
                    <a:pt x="465" y="1440"/>
                  </a:lnTo>
                  <a:lnTo>
                    <a:pt x="468" y="1437"/>
                  </a:lnTo>
                  <a:lnTo>
                    <a:pt x="468" y="1435"/>
                  </a:lnTo>
                  <a:lnTo>
                    <a:pt x="471" y="1433"/>
                  </a:lnTo>
                  <a:lnTo>
                    <a:pt x="472" y="1431"/>
                  </a:lnTo>
                  <a:lnTo>
                    <a:pt x="474" y="1425"/>
                  </a:lnTo>
                  <a:lnTo>
                    <a:pt x="472" y="1422"/>
                  </a:lnTo>
                  <a:lnTo>
                    <a:pt x="463" y="1420"/>
                  </a:lnTo>
                  <a:lnTo>
                    <a:pt x="460" y="1422"/>
                  </a:lnTo>
                  <a:lnTo>
                    <a:pt x="448" y="1420"/>
                  </a:lnTo>
                  <a:lnTo>
                    <a:pt x="444" y="1420"/>
                  </a:lnTo>
                  <a:lnTo>
                    <a:pt x="442" y="1424"/>
                  </a:lnTo>
                  <a:lnTo>
                    <a:pt x="442" y="1426"/>
                  </a:lnTo>
                  <a:lnTo>
                    <a:pt x="444" y="1428"/>
                  </a:lnTo>
                  <a:lnTo>
                    <a:pt x="442" y="1427"/>
                  </a:lnTo>
                  <a:lnTo>
                    <a:pt x="441" y="1428"/>
                  </a:lnTo>
                  <a:lnTo>
                    <a:pt x="442" y="1429"/>
                  </a:lnTo>
                  <a:lnTo>
                    <a:pt x="441" y="1431"/>
                  </a:lnTo>
                  <a:lnTo>
                    <a:pt x="442" y="1434"/>
                  </a:lnTo>
                  <a:lnTo>
                    <a:pt x="444" y="1433"/>
                  </a:lnTo>
                  <a:lnTo>
                    <a:pt x="446" y="1433"/>
                  </a:lnTo>
                  <a:lnTo>
                    <a:pt x="444" y="1435"/>
                  </a:lnTo>
                  <a:lnTo>
                    <a:pt x="441" y="1435"/>
                  </a:lnTo>
                  <a:lnTo>
                    <a:pt x="441" y="1439"/>
                  </a:lnTo>
                  <a:lnTo>
                    <a:pt x="442" y="1440"/>
                  </a:lnTo>
                  <a:lnTo>
                    <a:pt x="444" y="1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2" name="Freeform 226">
              <a:extLst>
                <a:ext uri="{FF2B5EF4-FFF2-40B4-BE49-F238E27FC236}">
                  <a16:creationId xmlns:a16="http://schemas.microsoft.com/office/drawing/2014/main" id="{E1049C33-93C3-4103-9834-1BAAEEFE6A2E}"/>
                </a:ext>
              </a:extLst>
            </p:cNvPr>
            <p:cNvSpPr>
              <a:spLocks noEditPoints="1"/>
            </p:cNvSpPr>
            <p:nvPr/>
          </p:nvSpPr>
          <p:spPr bwMode="auto">
            <a:xfrm>
              <a:off x="4057650" y="4014788"/>
              <a:ext cx="704850" cy="419100"/>
            </a:xfrm>
            <a:custGeom>
              <a:avLst/>
              <a:gdLst>
                <a:gd name="T0" fmla="*/ 79 w 444"/>
                <a:gd name="T1" fmla="*/ 28 h 264"/>
                <a:gd name="T2" fmla="*/ 80 w 444"/>
                <a:gd name="T3" fmla="*/ 28 h 264"/>
                <a:gd name="T4" fmla="*/ 83 w 444"/>
                <a:gd name="T5" fmla="*/ 26 h 264"/>
                <a:gd name="T6" fmla="*/ 76 w 444"/>
                <a:gd name="T7" fmla="*/ 22 h 264"/>
                <a:gd name="T8" fmla="*/ 68 w 444"/>
                <a:gd name="T9" fmla="*/ 21 h 264"/>
                <a:gd name="T10" fmla="*/ 63 w 444"/>
                <a:gd name="T11" fmla="*/ 20 h 264"/>
                <a:gd name="T12" fmla="*/ 56 w 444"/>
                <a:gd name="T13" fmla="*/ 24 h 264"/>
                <a:gd name="T14" fmla="*/ 58 w 444"/>
                <a:gd name="T15" fmla="*/ 25 h 264"/>
                <a:gd name="T16" fmla="*/ 64 w 444"/>
                <a:gd name="T17" fmla="*/ 29 h 264"/>
                <a:gd name="T18" fmla="*/ 69 w 444"/>
                <a:gd name="T19" fmla="*/ 30 h 264"/>
                <a:gd name="T20" fmla="*/ 76 w 444"/>
                <a:gd name="T21" fmla="*/ 28 h 264"/>
                <a:gd name="T22" fmla="*/ 170 w 444"/>
                <a:gd name="T23" fmla="*/ 21 h 264"/>
                <a:gd name="T24" fmla="*/ 177 w 444"/>
                <a:gd name="T25" fmla="*/ 22 h 264"/>
                <a:gd name="T26" fmla="*/ 184 w 444"/>
                <a:gd name="T27" fmla="*/ 22 h 264"/>
                <a:gd name="T28" fmla="*/ 190 w 444"/>
                <a:gd name="T29" fmla="*/ 22 h 264"/>
                <a:gd name="T30" fmla="*/ 188 w 444"/>
                <a:gd name="T31" fmla="*/ 16 h 264"/>
                <a:gd name="T32" fmla="*/ 180 w 444"/>
                <a:gd name="T33" fmla="*/ 13 h 264"/>
                <a:gd name="T34" fmla="*/ 176 w 444"/>
                <a:gd name="T35" fmla="*/ 10 h 264"/>
                <a:gd name="T36" fmla="*/ 179 w 444"/>
                <a:gd name="T37" fmla="*/ 9 h 264"/>
                <a:gd name="T38" fmla="*/ 171 w 444"/>
                <a:gd name="T39" fmla="*/ 7 h 264"/>
                <a:gd name="T40" fmla="*/ 166 w 444"/>
                <a:gd name="T41" fmla="*/ 4 h 264"/>
                <a:gd name="T42" fmla="*/ 158 w 444"/>
                <a:gd name="T43" fmla="*/ 1 h 264"/>
                <a:gd name="T44" fmla="*/ 150 w 444"/>
                <a:gd name="T45" fmla="*/ 1 h 264"/>
                <a:gd name="T46" fmla="*/ 145 w 444"/>
                <a:gd name="T47" fmla="*/ 3 h 264"/>
                <a:gd name="T48" fmla="*/ 140 w 444"/>
                <a:gd name="T49" fmla="*/ 2 h 264"/>
                <a:gd name="T50" fmla="*/ 132 w 444"/>
                <a:gd name="T51" fmla="*/ 0 h 264"/>
                <a:gd name="T52" fmla="*/ 124 w 444"/>
                <a:gd name="T53" fmla="*/ 2 h 264"/>
                <a:gd name="T54" fmla="*/ 131 w 444"/>
                <a:gd name="T55" fmla="*/ 5 h 264"/>
                <a:gd name="T56" fmla="*/ 132 w 444"/>
                <a:gd name="T57" fmla="*/ 11 h 264"/>
                <a:gd name="T58" fmla="*/ 136 w 444"/>
                <a:gd name="T59" fmla="*/ 17 h 264"/>
                <a:gd name="T60" fmla="*/ 133 w 444"/>
                <a:gd name="T61" fmla="*/ 21 h 264"/>
                <a:gd name="T62" fmla="*/ 125 w 444"/>
                <a:gd name="T63" fmla="*/ 20 h 264"/>
                <a:gd name="T64" fmla="*/ 117 w 444"/>
                <a:gd name="T65" fmla="*/ 19 h 264"/>
                <a:gd name="T66" fmla="*/ 109 w 444"/>
                <a:gd name="T67" fmla="*/ 20 h 264"/>
                <a:gd name="T68" fmla="*/ 115 w 444"/>
                <a:gd name="T69" fmla="*/ 25 h 264"/>
                <a:gd name="T70" fmla="*/ 120 w 444"/>
                <a:gd name="T71" fmla="*/ 25 h 264"/>
                <a:gd name="T72" fmla="*/ 127 w 444"/>
                <a:gd name="T73" fmla="*/ 25 h 264"/>
                <a:gd name="T74" fmla="*/ 135 w 444"/>
                <a:gd name="T75" fmla="*/ 25 h 264"/>
                <a:gd name="T76" fmla="*/ 143 w 444"/>
                <a:gd name="T77" fmla="*/ 25 h 264"/>
                <a:gd name="T78" fmla="*/ 149 w 444"/>
                <a:gd name="T79" fmla="*/ 32 h 264"/>
                <a:gd name="T80" fmla="*/ 153 w 444"/>
                <a:gd name="T81" fmla="*/ 29 h 264"/>
                <a:gd name="T82" fmla="*/ 157 w 444"/>
                <a:gd name="T83" fmla="*/ 24 h 264"/>
                <a:gd name="T84" fmla="*/ 162 w 444"/>
                <a:gd name="T85" fmla="*/ 24 h 264"/>
                <a:gd name="T86" fmla="*/ 170 w 444"/>
                <a:gd name="T87" fmla="*/ 21 h 264"/>
                <a:gd name="T88" fmla="*/ 0 w 444"/>
                <a:gd name="T89" fmla="*/ 164 h 264"/>
                <a:gd name="T90" fmla="*/ 0 w 444"/>
                <a:gd name="T91" fmla="*/ 163 h 264"/>
                <a:gd name="T92" fmla="*/ 444 w 444"/>
                <a:gd name="T93" fmla="*/ 263 h 264"/>
                <a:gd name="T94" fmla="*/ 444 w 444"/>
                <a:gd name="T95"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4" h="264">
                  <a:moveTo>
                    <a:pt x="76" y="28"/>
                  </a:moveTo>
                  <a:lnTo>
                    <a:pt x="77" y="28"/>
                  </a:lnTo>
                  <a:lnTo>
                    <a:pt x="79" y="28"/>
                  </a:lnTo>
                  <a:lnTo>
                    <a:pt x="77" y="28"/>
                  </a:lnTo>
                  <a:lnTo>
                    <a:pt x="79" y="28"/>
                  </a:lnTo>
                  <a:lnTo>
                    <a:pt x="80" y="28"/>
                  </a:lnTo>
                  <a:lnTo>
                    <a:pt x="82" y="29"/>
                  </a:lnTo>
                  <a:lnTo>
                    <a:pt x="84" y="27"/>
                  </a:lnTo>
                  <a:lnTo>
                    <a:pt x="83" y="26"/>
                  </a:lnTo>
                  <a:lnTo>
                    <a:pt x="81" y="25"/>
                  </a:lnTo>
                  <a:lnTo>
                    <a:pt x="79" y="24"/>
                  </a:lnTo>
                  <a:lnTo>
                    <a:pt x="76" y="22"/>
                  </a:lnTo>
                  <a:lnTo>
                    <a:pt x="73" y="21"/>
                  </a:lnTo>
                  <a:lnTo>
                    <a:pt x="71" y="21"/>
                  </a:lnTo>
                  <a:lnTo>
                    <a:pt x="68" y="21"/>
                  </a:lnTo>
                  <a:lnTo>
                    <a:pt x="67" y="20"/>
                  </a:lnTo>
                  <a:lnTo>
                    <a:pt x="64" y="20"/>
                  </a:lnTo>
                  <a:lnTo>
                    <a:pt x="63" y="20"/>
                  </a:lnTo>
                  <a:lnTo>
                    <a:pt x="60" y="21"/>
                  </a:lnTo>
                  <a:lnTo>
                    <a:pt x="58" y="21"/>
                  </a:lnTo>
                  <a:lnTo>
                    <a:pt x="56" y="24"/>
                  </a:lnTo>
                  <a:lnTo>
                    <a:pt x="56" y="24"/>
                  </a:lnTo>
                  <a:lnTo>
                    <a:pt x="56" y="25"/>
                  </a:lnTo>
                  <a:lnTo>
                    <a:pt x="58" y="25"/>
                  </a:lnTo>
                  <a:lnTo>
                    <a:pt x="62" y="27"/>
                  </a:lnTo>
                  <a:lnTo>
                    <a:pt x="62" y="27"/>
                  </a:lnTo>
                  <a:lnTo>
                    <a:pt x="64" y="29"/>
                  </a:lnTo>
                  <a:lnTo>
                    <a:pt x="66" y="29"/>
                  </a:lnTo>
                  <a:lnTo>
                    <a:pt x="68" y="29"/>
                  </a:lnTo>
                  <a:lnTo>
                    <a:pt x="69" y="30"/>
                  </a:lnTo>
                  <a:lnTo>
                    <a:pt x="73" y="29"/>
                  </a:lnTo>
                  <a:lnTo>
                    <a:pt x="74" y="29"/>
                  </a:lnTo>
                  <a:lnTo>
                    <a:pt x="76" y="28"/>
                  </a:lnTo>
                  <a:lnTo>
                    <a:pt x="76" y="28"/>
                  </a:lnTo>
                  <a:lnTo>
                    <a:pt x="76" y="28"/>
                  </a:lnTo>
                  <a:close/>
                  <a:moveTo>
                    <a:pt x="170" y="21"/>
                  </a:moveTo>
                  <a:lnTo>
                    <a:pt x="171" y="21"/>
                  </a:lnTo>
                  <a:lnTo>
                    <a:pt x="174" y="21"/>
                  </a:lnTo>
                  <a:lnTo>
                    <a:pt x="177" y="22"/>
                  </a:lnTo>
                  <a:lnTo>
                    <a:pt x="179" y="21"/>
                  </a:lnTo>
                  <a:lnTo>
                    <a:pt x="182" y="21"/>
                  </a:lnTo>
                  <a:lnTo>
                    <a:pt x="184" y="22"/>
                  </a:lnTo>
                  <a:lnTo>
                    <a:pt x="186" y="24"/>
                  </a:lnTo>
                  <a:lnTo>
                    <a:pt x="190" y="22"/>
                  </a:lnTo>
                  <a:lnTo>
                    <a:pt x="190" y="22"/>
                  </a:lnTo>
                  <a:lnTo>
                    <a:pt x="192" y="20"/>
                  </a:lnTo>
                  <a:lnTo>
                    <a:pt x="192" y="18"/>
                  </a:lnTo>
                  <a:lnTo>
                    <a:pt x="188" y="16"/>
                  </a:lnTo>
                  <a:lnTo>
                    <a:pt x="186" y="13"/>
                  </a:lnTo>
                  <a:lnTo>
                    <a:pt x="184" y="13"/>
                  </a:lnTo>
                  <a:lnTo>
                    <a:pt x="180" y="13"/>
                  </a:lnTo>
                  <a:lnTo>
                    <a:pt x="178" y="12"/>
                  </a:lnTo>
                  <a:lnTo>
                    <a:pt x="175" y="10"/>
                  </a:lnTo>
                  <a:lnTo>
                    <a:pt x="176" y="10"/>
                  </a:lnTo>
                  <a:lnTo>
                    <a:pt x="179" y="10"/>
                  </a:lnTo>
                  <a:lnTo>
                    <a:pt x="182" y="9"/>
                  </a:lnTo>
                  <a:lnTo>
                    <a:pt x="179" y="9"/>
                  </a:lnTo>
                  <a:lnTo>
                    <a:pt x="176" y="9"/>
                  </a:lnTo>
                  <a:lnTo>
                    <a:pt x="174" y="9"/>
                  </a:lnTo>
                  <a:lnTo>
                    <a:pt x="171" y="7"/>
                  </a:lnTo>
                  <a:lnTo>
                    <a:pt x="170" y="4"/>
                  </a:lnTo>
                  <a:lnTo>
                    <a:pt x="169" y="4"/>
                  </a:lnTo>
                  <a:lnTo>
                    <a:pt x="166" y="4"/>
                  </a:lnTo>
                  <a:lnTo>
                    <a:pt x="163" y="2"/>
                  </a:lnTo>
                  <a:lnTo>
                    <a:pt x="160" y="2"/>
                  </a:lnTo>
                  <a:lnTo>
                    <a:pt x="158" y="1"/>
                  </a:lnTo>
                  <a:lnTo>
                    <a:pt x="156" y="1"/>
                  </a:lnTo>
                  <a:lnTo>
                    <a:pt x="152" y="1"/>
                  </a:lnTo>
                  <a:lnTo>
                    <a:pt x="150" y="1"/>
                  </a:lnTo>
                  <a:lnTo>
                    <a:pt x="148" y="1"/>
                  </a:lnTo>
                  <a:lnTo>
                    <a:pt x="147" y="3"/>
                  </a:lnTo>
                  <a:lnTo>
                    <a:pt x="145" y="3"/>
                  </a:lnTo>
                  <a:lnTo>
                    <a:pt x="143" y="3"/>
                  </a:lnTo>
                  <a:lnTo>
                    <a:pt x="142" y="3"/>
                  </a:lnTo>
                  <a:lnTo>
                    <a:pt x="140" y="2"/>
                  </a:lnTo>
                  <a:lnTo>
                    <a:pt x="136" y="2"/>
                  </a:lnTo>
                  <a:lnTo>
                    <a:pt x="134" y="1"/>
                  </a:lnTo>
                  <a:lnTo>
                    <a:pt x="132" y="0"/>
                  </a:lnTo>
                  <a:lnTo>
                    <a:pt x="130" y="1"/>
                  </a:lnTo>
                  <a:lnTo>
                    <a:pt x="127" y="0"/>
                  </a:lnTo>
                  <a:lnTo>
                    <a:pt x="124" y="2"/>
                  </a:lnTo>
                  <a:lnTo>
                    <a:pt x="125" y="4"/>
                  </a:lnTo>
                  <a:lnTo>
                    <a:pt x="127" y="4"/>
                  </a:lnTo>
                  <a:lnTo>
                    <a:pt x="131" y="5"/>
                  </a:lnTo>
                  <a:lnTo>
                    <a:pt x="133" y="7"/>
                  </a:lnTo>
                  <a:lnTo>
                    <a:pt x="132" y="10"/>
                  </a:lnTo>
                  <a:lnTo>
                    <a:pt x="132" y="11"/>
                  </a:lnTo>
                  <a:lnTo>
                    <a:pt x="133" y="12"/>
                  </a:lnTo>
                  <a:lnTo>
                    <a:pt x="134" y="15"/>
                  </a:lnTo>
                  <a:lnTo>
                    <a:pt x="136" y="17"/>
                  </a:lnTo>
                  <a:lnTo>
                    <a:pt x="137" y="20"/>
                  </a:lnTo>
                  <a:lnTo>
                    <a:pt x="135" y="20"/>
                  </a:lnTo>
                  <a:lnTo>
                    <a:pt x="133" y="21"/>
                  </a:lnTo>
                  <a:lnTo>
                    <a:pt x="131" y="21"/>
                  </a:lnTo>
                  <a:lnTo>
                    <a:pt x="127" y="21"/>
                  </a:lnTo>
                  <a:lnTo>
                    <a:pt x="125" y="20"/>
                  </a:lnTo>
                  <a:lnTo>
                    <a:pt x="123" y="20"/>
                  </a:lnTo>
                  <a:lnTo>
                    <a:pt x="119" y="19"/>
                  </a:lnTo>
                  <a:lnTo>
                    <a:pt x="117" y="19"/>
                  </a:lnTo>
                  <a:lnTo>
                    <a:pt x="114" y="18"/>
                  </a:lnTo>
                  <a:lnTo>
                    <a:pt x="113" y="18"/>
                  </a:lnTo>
                  <a:lnTo>
                    <a:pt x="109" y="20"/>
                  </a:lnTo>
                  <a:lnTo>
                    <a:pt x="109" y="22"/>
                  </a:lnTo>
                  <a:lnTo>
                    <a:pt x="111" y="24"/>
                  </a:lnTo>
                  <a:lnTo>
                    <a:pt x="115" y="25"/>
                  </a:lnTo>
                  <a:lnTo>
                    <a:pt x="117" y="27"/>
                  </a:lnTo>
                  <a:lnTo>
                    <a:pt x="118" y="26"/>
                  </a:lnTo>
                  <a:lnTo>
                    <a:pt x="120" y="25"/>
                  </a:lnTo>
                  <a:lnTo>
                    <a:pt x="123" y="24"/>
                  </a:lnTo>
                  <a:lnTo>
                    <a:pt x="124" y="25"/>
                  </a:lnTo>
                  <a:lnTo>
                    <a:pt x="127" y="25"/>
                  </a:lnTo>
                  <a:lnTo>
                    <a:pt x="130" y="25"/>
                  </a:lnTo>
                  <a:lnTo>
                    <a:pt x="132" y="25"/>
                  </a:lnTo>
                  <a:lnTo>
                    <a:pt x="135" y="25"/>
                  </a:lnTo>
                  <a:lnTo>
                    <a:pt x="137" y="25"/>
                  </a:lnTo>
                  <a:lnTo>
                    <a:pt x="141" y="25"/>
                  </a:lnTo>
                  <a:lnTo>
                    <a:pt x="143" y="25"/>
                  </a:lnTo>
                  <a:lnTo>
                    <a:pt x="145" y="27"/>
                  </a:lnTo>
                  <a:lnTo>
                    <a:pt x="148" y="28"/>
                  </a:lnTo>
                  <a:lnTo>
                    <a:pt x="149" y="32"/>
                  </a:lnTo>
                  <a:lnTo>
                    <a:pt x="151" y="32"/>
                  </a:lnTo>
                  <a:lnTo>
                    <a:pt x="152" y="32"/>
                  </a:lnTo>
                  <a:lnTo>
                    <a:pt x="153" y="29"/>
                  </a:lnTo>
                  <a:lnTo>
                    <a:pt x="156" y="26"/>
                  </a:lnTo>
                  <a:lnTo>
                    <a:pt x="156" y="24"/>
                  </a:lnTo>
                  <a:lnTo>
                    <a:pt x="157" y="24"/>
                  </a:lnTo>
                  <a:lnTo>
                    <a:pt x="159" y="22"/>
                  </a:lnTo>
                  <a:lnTo>
                    <a:pt x="162" y="24"/>
                  </a:lnTo>
                  <a:lnTo>
                    <a:pt x="162" y="24"/>
                  </a:lnTo>
                  <a:lnTo>
                    <a:pt x="165" y="25"/>
                  </a:lnTo>
                  <a:lnTo>
                    <a:pt x="168" y="25"/>
                  </a:lnTo>
                  <a:lnTo>
                    <a:pt x="170" y="21"/>
                  </a:lnTo>
                  <a:lnTo>
                    <a:pt x="170" y="21"/>
                  </a:lnTo>
                  <a:close/>
                  <a:moveTo>
                    <a:pt x="0" y="164"/>
                  </a:moveTo>
                  <a:lnTo>
                    <a:pt x="0" y="164"/>
                  </a:lnTo>
                  <a:lnTo>
                    <a:pt x="2" y="163"/>
                  </a:lnTo>
                  <a:lnTo>
                    <a:pt x="0" y="163"/>
                  </a:lnTo>
                  <a:lnTo>
                    <a:pt x="0" y="163"/>
                  </a:lnTo>
                  <a:lnTo>
                    <a:pt x="0" y="164"/>
                  </a:lnTo>
                  <a:lnTo>
                    <a:pt x="0" y="164"/>
                  </a:lnTo>
                  <a:close/>
                  <a:moveTo>
                    <a:pt x="444" y="263"/>
                  </a:moveTo>
                  <a:lnTo>
                    <a:pt x="444" y="264"/>
                  </a:lnTo>
                  <a:lnTo>
                    <a:pt x="444" y="263"/>
                  </a:lnTo>
                  <a:lnTo>
                    <a:pt x="44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3" name="Freeform 227">
              <a:extLst>
                <a:ext uri="{FF2B5EF4-FFF2-40B4-BE49-F238E27FC236}">
                  <a16:creationId xmlns:a16="http://schemas.microsoft.com/office/drawing/2014/main" id="{44224AA7-DB06-4C81-804D-020E2A654803}"/>
                </a:ext>
              </a:extLst>
            </p:cNvPr>
            <p:cNvSpPr>
              <a:spLocks/>
            </p:cNvSpPr>
            <p:nvPr/>
          </p:nvSpPr>
          <p:spPr bwMode="auto">
            <a:xfrm>
              <a:off x="4003675" y="3940175"/>
              <a:ext cx="234950" cy="76200"/>
            </a:xfrm>
            <a:custGeom>
              <a:avLst/>
              <a:gdLst>
                <a:gd name="T0" fmla="*/ 102 w 148"/>
                <a:gd name="T1" fmla="*/ 48 h 48"/>
                <a:gd name="T2" fmla="*/ 108 w 148"/>
                <a:gd name="T3" fmla="*/ 48 h 48"/>
                <a:gd name="T4" fmla="*/ 117 w 148"/>
                <a:gd name="T5" fmla="*/ 47 h 48"/>
                <a:gd name="T6" fmla="*/ 125 w 148"/>
                <a:gd name="T7" fmla="*/ 47 h 48"/>
                <a:gd name="T8" fmla="*/ 133 w 148"/>
                <a:gd name="T9" fmla="*/ 48 h 48"/>
                <a:gd name="T10" fmla="*/ 134 w 148"/>
                <a:gd name="T11" fmla="*/ 46 h 48"/>
                <a:gd name="T12" fmla="*/ 135 w 148"/>
                <a:gd name="T13" fmla="*/ 48 h 48"/>
                <a:gd name="T14" fmla="*/ 140 w 148"/>
                <a:gd name="T15" fmla="*/ 46 h 48"/>
                <a:gd name="T16" fmla="*/ 148 w 148"/>
                <a:gd name="T17" fmla="*/ 42 h 48"/>
                <a:gd name="T18" fmla="*/ 140 w 148"/>
                <a:gd name="T19" fmla="*/ 39 h 48"/>
                <a:gd name="T20" fmla="*/ 134 w 148"/>
                <a:gd name="T21" fmla="*/ 37 h 48"/>
                <a:gd name="T22" fmla="*/ 127 w 148"/>
                <a:gd name="T23" fmla="*/ 37 h 48"/>
                <a:gd name="T24" fmla="*/ 127 w 148"/>
                <a:gd name="T25" fmla="*/ 33 h 48"/>
                <a:gd name="T26" fmla="*/ 123 w 148"/>
                <a:gd name="T27" fmla="*/ 30 h 48"/>
                <a:gd name="T28" fmla="*/ 117 w 148"/>
                <a:gd name="T29" fmla="*/ 28 h 48"/>
                <a:gd name="T30" fmla="*/ 109 w 148"/>
                <a:gd name="T31" fmla="*/ 25 h 48"/>
                <a:gd name="T32" fmla="*/ 105 w 148"/>
                <a:gd name="T33" fmla="*/ 24 h 48"/>
                <a:gd name="T34" fmla="*/ 103 w 148"/>
                <a:gd name="T35" fmla="*/ 21 h 48"/>
                <a:gd name="T36" fmla="*/ 96 w 148"/>
                <a:gd name="T37" fmla="*/ 19 h 48"/>
                <a:gd name="T38" fmla="*/ 90 w 148"/>
                <a:gd name="T39" fmla="*/ 15 h 48"/>
                <a:gd name="T40" fmla="*/ 82 w 148"/>
                <a:gd name="T41" fmla="*/ 12 h 48"/>
                <a:gd name="T42" fmla="*/ 75 w 148"/>
                <a:gd name="T43" fmla="*/ 11 h 48"/>
                <a:gd name="T44" fmla="*/ 69 w 148"/>
                <a:gd name="T45" fmla="*/ 5 h 48"/>
                <a:gd name="T46" fmla="*/ 64 w 148"/>
                <a:gd name="T47" fmla="*/ 4 h 48"/>
                <a:gd name="T48" fmla="*/ 57 w 148"/>
                <a:gd name="T49" fmla="*/ 2 h 48"/>
                <a:gd name="T50" fmla="*/ 48 w 148"/>
                <a:gd name="T51" fmla="*/ 2 h 48"/>
                <a:gd name="T52" fmla="*/ 41 w 148"/>
                <a:gd name="T53" fmla="*/ 0 h 48"/>
                <a:gd name="T54" fmla="*/ 36 w 148"/>
                <a:gd name="T55" fmla="*/ 0 h 48"/>
                <a:gd name="T56" fmla="*/ 26 w 148"/>
                <a:gd name="T57" fmla="*/ 4 h 48"/>
                <a:gd name="T58" fmla="*/ 21 w 148"/>
                <a:gd name="T59" fmla="*/ 5 h 48"/>
                <a:gd name="T60" fmla="*/ 13 w 148"/>
                <a:gd name="T61" fmla="*/ 8 h 48"/>
                <a:gd name="T62" fmla="*/ 6 w 148"/>
                <a:gd name="T63" fmla="*/ 14 h 48"/>
                <a:gd name="T64" fmla="*/ 3 w 148"/>
                <a:gd name="T65" fmla="*/ 19 h 48"/>
                <a:gd name="T66" fmla="*/ 5 w 148"/>
                <a:gd name="T67" fmla="*/ 19 h 48"/>
                <a:gd name="T68" fmla="*/ 13 w 148"/>
                <a:gd name="T69" fmla="*/ 16 h 48"/>
                <a:gd name="T70" fmla="*/ 19 w 148"/>
                <a:gd name="T71" fmla="*/ 15 h 48"/>
                <a:gd name="T72" fmla="*/ 26 w 148"/>
                <a:gd name="T73" fmla="*/ 9 h 48"/>
                <a:gd name="T74" fmla="*/ 33 w 148"/>
                <a:gd name="T75" fmla="*/ 8 h 48"/>
                <a:gd name="T76" fmla="*/ 39 w 148"/>
                <a:gd name="T77" fmla="*/ 8 h 48"/>
                <a:gd name="T78" fmla="*/ 45 w 148"/>
                <a:gd name="T79" fmla="*/ 9 h 48"/>
                <a:gd name="T80" fmla="*/ 40 w 148"/>
                <a:gd name="T81" fmla="*/ 13 h 48"/>
                <a:gd name="T82" fmla="*/ 48 w 148"/>
                <a:gd name="T83" fmla="*/ 15 h 48"/>
                <a:gd name="T84" fmla="*/ 54 w 148"/>
                <a:gd name="T85" fmla="*/ 17 h 48"/>
                <a:gd name="T86" fmla="*/ 60 w 148"/>
                <a:gd name="T87" fmla="*/ 16 h 48"/>
                <a:gd name="T88" fmla="*/ 63 w 148"/>
                <a:gd name="T89" fmla="*/ 19 h 48"/>
                <a:gd name="T90" fmla="*/ 67 w 148"/>
                <a:gd name="T91" fmla="*/ 22 h 48"/>
                <a:gd name="T92" fmla="*/ 71 w 148"/>
                <a:gd name="T93" fmla="*/ 22 h 48"/>
                <a:gd name="T94" fmla="*/ 76 w 148"/>
                <a:gd name="T95" fmla="*/ 23 h 48"/>
                <a:gd name="T96" fmla="*/ 83 w 148"/>
                <a:gd name="T97" fmla="*/ 23 h 48"/>
                <a:gd name="T98" fmla="*/ 86 w 148"/>
                <a:gd name="T99" fmla="*/ 26 h 48"/>
                <a:gd name="T100" fmla="*/ 91 w 148"/>
                <a:gd name="T101" fmla="*/ 34 h 48"/>
                <a:gd name="T102" fmla="*/ 98 w 148"/>
                <a:gd name="T103" fmla="*/ 37 h 48"/>
                <a:gd name="T104" fmla="*/ 105 w 148"/>
                <a:gd name="T105" fmla="*/ 39 h 48"/>
                <a:gd name="T106" fmla="*/ 106 w 148"/>
                <a:gd name="T107" fmla="*/ 42 h 48"/>
                <a:gd name="T108" fmla="*/ 100 w 148"/>
                <a:gd name="T10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48">
                  <a:moveTo>
                    <a:pt x="100" y="46"/>
                  </a:moveTo>
                  <a:lnTo>
                    <a:pt x="100" y="48"/>
                  </a:lnTo>
                  <a:lnTo>
                    <a:pt x="102" y="48"/>
                  </a:lnTo>
                  <a:lnTo>
                    <a:pt x="105" y="48"/>
                  </a:lnTo>
                  <a:lnTo>
                    <a:pt x="108" y="48"/>
                  </a:lnTo>
                  <a:lnTo>
                    <a:pt x="108" y="48"/>
                  </a:lnTo>
                  <a:lnTo>
                    <a:pt x="111" y="47"/>
                  </a:lnTo>
                  <a:lnTo>
                    <a:pt x="114" y="47"/>
                  </a:lnTo>
                  <a:lnTo>
                    <a:pt x="117" y="47"/>
                  </a:lnTo>
                  <a:lnTo>
                    <a:pt x="119" y="47"/>
                  </a:lnTo>
                  <a:lnTo>
                    <a:pt x="123" y="47"/>
                  </a:lnTo>
                  <a:lnTo>
                    <a:pt x="125" y="47"/>
                  </a:lnTo>
                  <a:lnTo>
                    <a:pt x="127" y="48"/>
                  </a:lnTo>
                  <a:lnTo>
                    <a:pt x="131" y="48"/>
                  </a:lnTo>
                  <a:lnTo>
                    <a:pt x="133" y="48"/>
                  </a:lnTo>
                  <a:lnTo>
                    <a:pt x="133" y="47"/>
                  </a:lnTo>
                  <a:lnTo>
                    <a:pt x="133" y="46"/>
                  </a:lnTo>
                  <a:lnTo>
                    <a:pt x="134" y="46"/>
                  </a:lnTo>
                  <a:lnTo>
                    <a:pt x="134" y="47"/>
                  </a:lnTo>
                  <a:lnTo>
                    <a:pt x="134" y="48"/>
                  </a:lnTo>
                  <a:lnTo>
                    <a:pt x="135" y="48"/>
                  </a:lnTo>
                  <a:lnTo>
                    <a:pt x="137" y="46"/>
                  </a:lnTo>
                  <a:lnTo>
                    <a:pt x="137" y="46"/>
                  </a:lnTo>
                  <a:lnTo>
                    <a:pt x="140" y="46"/>
                  </a:lnTo>
                  <a:lnTo>
                    <a:pt x="143" y="46"/>
                  </a:lnTo>
                  <a:lnTo>
                    <a:pt x="145" y="46"/>
                  </a:lnTo>
                  <a:lnTo>
                    <a:pt x="148" y="42"/>
                  </a:lnTo>
                  <a:lnTo>
                    <a:pt x="144" y="42"/>
                  </a:lnTo>
                  <a:lnTo>
                    <a:pt x="142" y="41"/>
                  </a:lnTo>
                  <a:lnTo>
                    <a:pt x="140" y="39"/>
                  </a:lnTo>
                  <a:lnTo>
                    <a:pt x="140" y="38"/>
                  </a:lnTo>
                  <a:lnTo>
                    <a:pt x="136" y="37"/>
                  </a:lnTo>
                  <a:lnTo>
                    <a:pt x="134" y="37"/>
                  </a:lnTo>
                  <a:lnTo>
                    <a:pt x="133" y="36"/>
                  </a:lnTo>
                  <a:lnTo>
                    <a:pt x="131" y="36"/>
                  </a:lnTo>
                  <a:lnTo>
                    <a:pt x="127" y="37"/>
                  </a:lnTo>
                  <a:lnTo>
                    <a:pt x="125" y="36"/>
                  </a:lnTo>
                  <a:lnTo>
                    <a:pt x="126" y="33"/>
                  </a:lnTo>
                  <a:lnTo>
                    <a:pt x="127" y="33"/>
                  </a:lnTo>
                  <a:lnTo>
                    <a:pt x="126" y="30"/>
                  </a:lnTo>
                  <a:lnTo>
                    <a:pt x="123" y="30"/>
                  </a:lnTo>
                  <a:lnTo>
                    <a:pt x="123" y="30"/>
                  </a:lnTo>
                  <a:lnTo>
                    <a:pt x="120" y="31"/>
                  </a:lnTo>
                  <a:lnTo>
                    <a:pt x="117" y="29"/>
                  </a:lnTo>
                  <a:lnTo>
                    <a:pt x="117" y="28"/>
                  </a:lnTo>
                  <a:lnTo>
                    <a:pt x="115" y="28"/>
                  </a:lnTo>
                  <a:lnTo>
                    <a:pt x="111" y="26"/>
                  </a:lnTo>
                  <a:lnTo>
                    <a:pt x="109" y="25"/>
                  </a:lnTo>
                  <a:lnTo>
                    <a:pt x="108" y="24"/>
                  </a:lnTo>
                  <a:lnTo>
                    <a:pt x="106" y="25"/>
                  </a:lnTo>
                  <a:lnTo>
                    <a:pt x="105" y="24"/>
                  </a:lnTo>
                  <a:lnTo>
                    <a:pt x="103" y="23"/>
                  </a:lnTo>
                  <a:lnTo>
                    <a:pt x="106" y="24"/>
                  </a:lnTo>
                  <a:lnTo>
                    <a:pt x="103" y="21"/>
                  </a:lnTo>
                  <a:lnTo>
                    <a:pt x="101" y="21"/>
                  </a:lnTo>
                  <a:lnTo>
                    <a:pt x="99" y="21"/>
                  </a:lnTo>
                  <a:lnTo>
                    <a:pt x="96" y="19"/>
                  </a:lnTo>
                  <a:lnTo>
                    <a:pt x="93" y="16"/>
                  </a:lnTo>
                  <a:lnTo>
                    <a:pt x="92" y="16"/>
                  </a:lnTo>
                  <a:lnTo>
                    <a:pt x="90" y="15"/>
                  </a:lnTo>
                  <a:lnTo>
                    <a:pt x="86" y="13"/>
                  </a:lnTo>
                  <a:lnTo>
                    <a:pt x="84" y="13"/>
                  </a:lnTo>
                  <a:lnTo>
                    <a:pt x="82" y="12"/>
                  </a:lnTo>
                  <a:lnTo>
                    <a:pt x="81" y="12"/>
                  </a:lnTo>
                  <a:lnTo>
                    <a:pt x="79" y="12"/>
                  </a:lnTo>
                  <a:lnTo>
                    <a:pt x="75" y="11"/>
                  </a:lnTo>
                  <a:lnTo>
                    <a:pt x="74" y="11"/>
                  </a:lnTo>
                  <a:lnTo>
                    <a:pt x="72" y="7"/>
                  </a:lnTo>
                  <a:lnTo>
                    <a:pt x="69" y="5"/>
                  </a:lnTo>
                  <a:lnTo>
                    <a:pt x="67" y="4"/>
                  </a:lnTo>
                  <a:lnTo>
                    <a:pt x="67" y="4"/>
                  </a:lnTo>
                  <a:lnTo>
                    <a:pt x="64" y="4"/>
                  </a:lnTo>
                  <a:lnTo>
                    <a:pt x="62" y="4"/>
                  </a:lnTo>
                  <a:lnTo>
                    <a:pt x="59" y="3"/>
                  </a:lnTo>
                  <a:lnTo>
                    <a:pt x="57" y="2"/>
                  </a:lnTo>
                  <a:lnTo>
                    <a:pt x="54" y="3"/>
                  </a:lnTo>
                  <a:lnTo>
                    <a:pt x="51" y="0"/>
                  </a:lnTo>
                  <a:lnTo>
                    <a:pt x="48" y="2"/>
                  </a:lnTo>
                  <a:lnTo>
                    <a:pt x="47" y="2"/>
                  </a:lnTo>
                  <a:lnTo>
                    <a:pt x="45" y="0"/>
                  </a:lnTo>
                  <a:lnTo>
                    <a:pt x="41" y="0"/>
                  </a:lnTo>
                  <a:lnTo>
                    <a:pt x="39" y="0"/>
                  </a:lnTo>
                  <a:lnTo>
                    <a:pt x="38" y="0"/>
                  </a:lnTo>
                  <a:lnTo>
                    <a:pt x="36" y="0"/>
                  </a:lnTo>
                  <a:lnTo>
                    <a:pt x="32" y="3"/>
                  </a:lnTo>
                  <a:lnTo>
                    <a:pt x="30" y="3"/>
                  </a:lnTo>
                  <a:lnTo>
                    <a:pt x="26" y="4"/>
                  </a:lnTo>
                  <a:lnTo>
                    <a:pt x="25" y="3"/>
                  </a:lnTo>
                  <a:lnTo>
                    <a:pt x="23" y="4"/>
                  </a:lnTo>
                  <a:lnTo>
                    <a:pt x="21" y="5"/>
                  </a:lnTo>
                  <a:lnTo>
                    <a:pt x="17" y="6"/>
                  </a:lnTo>
                  <a:lnTo>
                    <a:pt x="15" y="6"/>
                  </a:lnTo>
                  <a:lnTo>
                    <a:pt x="13" y="8"/>
                  </a:lnTo>
                  <a:lnTo>
                    <a:pt x="9" y="9"/>
                  </a:lnTo>
                  <a:lnTo>
                    <a:pt x="7" y="12"/>
                  </a:lnTo>
                  <a:lnTo>
                    <a:pt x="6" y="14"/>
                  </a:lnTo>
                  <a:lnTo>
                    <a:pt x="8" y="17"/>
                  </a:lnTo>
                  <a:lnTo>
                    <a:pt x="5" y="17"/>
                  </a:lnTo>
                  <a:lnTo>
                    <a:pt x="3" y="19"/>
                  </a:lnTo>
                  <a:lnTo>
                    <a:pt x="0" y="20"/>
                  </a:lnTo>
                  <a:lnTo>
                    <a:pt x="2" y="20"/>
                  </a:lnTo>
                  <a:lnTo>
                    <a:pt x="5" y="19"/>
                  </a:lnTo>
                  <a:lnTo>
                    <a:pt x="7" y="20"/>
                  </a:lnTo>
                  <a:lnTo>
                    <a:pt x="9" y="19"/>
                  </a:lnTo>
                  <a:lnTo>
                    <a:pt x="13" y="16"/>
                  </a:lnTo>
                  <a:lnTo>
                    <a:pt x="15" y="15"/>
                  </a:lnTo>
                  <a:lnTo>
                    <a:pt x="16" y="15"/>
                  </a:lnTo>
                  <a:lnTo>
                    <a:pt x="19" y="15"/>
                  </a:lnTo>
                  <a:lnTo>
                    <a:pt x="22" y="14"/>
                  </a:lnTo>
                  <a:lnTo>
                    <a:pt x="24" y="13"/>
                  </a:lnTo>
                  <a:lnTo>
                    <a:pt x="26" y="9"/>
                  </a:lnTo>
                  <a:lnTo>
                    <a:pt x="29" y="8"/>
                  </a:lnTo>
                  <a:lnTo>
                    <a:pt x="30" y="7"/>
                  </a:lnTo>
                  <a:lnTo>
                    <a:pt x="33" y="8"/>
                  </a:lnTo>
                  <a:lnTo>
                    <a:pt x="36" y="8"/>
                  </a:lnTo>
                  <a:lnTo>
                    <a:pt x="39" y="8"/>
                  </a:lnTo>
                  <a:lnTo>
                    <a:pt x="39" y="8"/>
                  </a:lnTo>
                  <a:lnTo>
                    <a:pt x="42" y="8"/>
                  </a:lnTo>
                  <a:lnTo>
                    <a:pt x="45" y="9"/>
                  </a:lnTo>
                  <a:lnTo>
                    <a:pt x="45" y="9"/>
                  </a:lnTo>
                  <a:lnTo>
                    <a:pt x="43" y="11"/>
                  </a:lnTo>
                  <a:lnTo>
                    <a:pt x="42" y="12"/>
                  </a:lnTo>
                  <a:lnTo>
                    <a:pt x="40" y="13"/>
                  </a:lnTo>
                  <a:lnTo>
                    <a:pt x="42" y="15"/>
                  </a:lnTo>
                  <a:lnTo>
                    <a:pt x="46" y="15"/>
                  </a:lnTo>
                  <a:lnTo>
                    <a:pt x="48" y="15"/>
                  </a:lnTo>
                  <a:lnTo>
                    <a:pt x="50" y="17"/>
                  </a:lnTo>
                  <a:lnTo>
                    <a:pt x="51" y="14"/>
                  </a:lnTo>
                  <a:lnTo>
                    <a:pt x="54" y="17"/>
                  </a:lnTo>
                  <a:lnTo>
                    <a:pt x="59" y="17"/>
                  </a:lnTo>
                  <a:lnTo>
                    <a:pt x="59" y="16"/>
                  </a:lnTo>
                  <a:lnTo>
                    <a:pt x="60" y="16"/>
                  </a:lnTo>
                  <a:lnTo>
                    <a:pt x="60" y="15"/>
                  </a:lnTo>
                  <a:lnTo>
                    <a:pt x="62" y="17"/>
                  </a:lnTo>
                  <a:lnTo>
                    <a:pt x="63" y="19"/>
                  </a:lnTo>
                  <a:lnTo>
                    <a:pt x="66" y="20"/>
                  </a:lnTo>
                  <a:lnTo>
                    <a:pt x="66" y="21"/>
                  </a:lnTo>
                  <a:lnTo>
                    <a:pt x="67" y="22"/>
                  </a:lnTo>
                  <a:lnTo>
                    <a:pt x="67" y="21"/>
                  </a:lnTo>
                  <a:lnTo>
                    <a:pt x="67" y="22"/>
                  </a:lnTo>
                  <a:lnTo>
                    <a:pt x="71" y="22"/>
                  </a:lnTo>
                  <a:lnTo>
                    <a:pt x="73" y="23"/>
                  </a:lnTo>
                  <a:lnTo>
                    <a:pt x="74" y="23"/>
                  </a:lnTo>
                  <a:lnTo>
                    <a:pt x="76" y="23"/>
                  </a:lnTo>
                  <a:lnTo>
                    <a:pt x="79" y="24"/>
                  </a:lnTo>
                  <a:lnTo>
                    <a:pt x="81" y="23"/>
                  </a:lnTo>
                  <a:lnTo>
                    <a:pt x="83" y="23"/>
                  </a:lnTo>
                  <a:lnTo>
                    <a:pt x="85" y="23"/>
                  </a:lnTo>
                  <a:lnTo>
                    <a:pt x="85" y="24"/>
                  </a:lnTo>
                  <a:lnTo>
                    <a:pt x="86" y="26"/>
                  </a:lnTo>
                  <a:lnTo>
                    <a:pt x="88" y="30"/>
                  </a:lnTo>
                  <a:lnTo>
                    <a:pt x="89" y="32"/>
                  </a:lnTo>
                  <a:lnTo>
                    <a:pt x="91" y="34"/>
                  </a:lnTo>
                  <a:lnTo>
                    <a:pt x="94" y="37"/>
                  </a:lnTo>
                  <a:lnTo>
                    <a:pt x="97" y="36"/>
                  </a:lnTo>
                  <a:lnTo>
                    <a:pt x="98" y="37"/>
                  </a:lnTo>
                  <a:lnTo>
                    <a:pt x="101" y="37"/>
                  </a:lnTo>
                  <a:lnTo>
                    <a:pt x="103" y="36"/>
                  </a:lnTo>
                  <a:lnTo>
                    <a:pt x="105" y="39"/>
                  </a:lnTo>
                  <a:lnTo>
                    <a:pt x="107" y="39"/>
                  </a:lnTo>
                  <a:lnTo>
                    <a:pt x="107" y="41"/>
                  </a:lnTo>
                  <a:lnTo>
                    <a:pt x="106" y="42"/>
                  </a:lnTo>
                  <a:lnTo>
                    <a:pt x="103" y="43"/>
                  </a:lnTo>
                  <a:lnTo>
                    <a:pt x="102" y="43"/>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4" name="Freeform 228">
              <a:extLst>
                <a:ext uri="{FF2B5EF4-FFF2-40B4-BE49-F238E27FC236}">
                  <a16:creationId xmlns:a16="http://schemas.microsoft.com/office/drawing/2014/main" id="{88DD57E1-75C2-40C9-99BA-03F985D9F192}"/>
                </a:ext>
              </a:extLst>
            </p:cNvPr>
            <p:cNvSpPr>
              <a:spLocks noEditPoints="1"/>
            </p:cNvSpPr>
            <p:nvPr/>
          </p:nvSpPr>
          <p:spPr bwMode="auto">
            <a:xfrm>
              <a:off x="3236913" y="3219450"/>
              <a:ext cx="1468437" cy="684213"/>
            </a:xfrm>
            <a:custGeom>
              <a:avLst/>
              <a:gdLst>
                <a:gd name="T0" fmla="*/ 913 w 925"/>
                <a:gd name="T1" fmla="*/ 80 h 431"/>
                <a:gd name="T2" fmla="*/ 918 w 925"/>
                <a:gd name="T3" fmla="*/ 87 h 431"/>
                <a:gd name="T4" fmla="*/ 923 w 925"/>
                <a:gd name="T5" fmla="*/ 77 h 431"/>
                <a:gd name="T6" fmla="*/ 918 w 925"/>
                <a:gd name="T7" fmla="*/ 74 h 431"/>
                <a:gd name="T8" fmla="*/ 921 w 925"/>
                <a:gd name="T9" fmla="*/ 63 h 431"/>
                <a:gd name="T10" fmla="*/ 910 w 925"/>
                <a:gd name="T11" fmla="*/ 73 h 431"/>
                <a:gd name="T12" fmla="*/ 910 w 925"/>
                <a:gd name="T13" fmla="*/ 65 h 431"/>
                <a:gd name="T14" fmla="*/ 915 w 925"/>
                <a:gd name="T15" fmla="*/ 59 h 431"/>
                <a:gd name="T16" fmla="*/ 914 w 925"/>
                <a:gd name="T17" fmla="*/ 55 h 431"/>
                <a:gd name="T18" fmla="*/ 905 w 925"/>
                <a:gd name="T19" fmla="*/ 58 h 431"/>
                <a:gd name="T20" fmla="*/ 907 w 925"/>
                <a:gd name="T21" fmla="*/ 54 h 431"/>
                <a:gd name="T22" fmla="*/ 909 w 925"/>
                <a:gd name="T23" fmla="*/ 47 h 431"/>
                <a:gd name="T24" fmla="*/ 906 w 925"/>
                <a:gd name="T25" fmla="*/ 40 h 431"/>
                <a:gd name="T26" fmla="*/ 900 w 925"/>
                <a:gd name="T27" fmla="*/ 38 h 431"/>
                <a:gd name="T28" fmla="*/ 890 w 925"/>
                <a:gd name="T29" fmla="*/ 46 h 431"/>
                <a:gd name="T30" fmla="*/ 888 w 925"/>
                <a:gd name="T31" fmla="*/ 41 h 431"/>
                <a:gd name="T32" fmla="*/ 880 w 925"/>
                <a:gd name="T33" fmla="*/ 39 h 431"/>
                <a:gd name="T34" fmla="*/ 881 w 925"/>
                <a:gd name="T35" fmla="*/ 33 h 431"/>
                <a:gd name="T36" fmla="*/ 881 w 925"/>
                <a:gd name="T37" fmla="*/ 30 h 431"/>
                <a:gd name="T38" fmla="*/ 871 w 925"/>
                <a:gd name="T39" fmla="*/ 32 h 431"/>
                <a:gd name="T40" fmla="*/ 869 w 925"/>
                <a:gd name="T41" fmla="*/ 30 h 431"/>
                <a:gd name="T42" fmla="*/ 876 w 925"/>
                <a:gd name="T43" fmla="*/ 18 h 431"/>
                <a:gd name="T44" fmla="*/ 879 w 925"/>
                <a:gd name="T45" fmla="*/ 7 h 431"/>
                <a:gd name="T46" fmla="*/ 887 w 925"/>
                <a:gd name="T47" fmla="*/ 1 h 431"/>
                <a:gd name="T48" fmla="*/ 873 w 925"/>
                <a:gd name="T49" fmla="*/ 4 h 431"/>
                <a:gd name="T50" fmla="*/ 863 w 925"/>
                <a:gd name="T51" fmla="*/ 16 h 431"/>
                <a:gd name="T52" fmla="*/ 855 w 925"/>
                <a:gd name="T53" fmla="*/ 30 h 431"/>
                <a:gd name="T54" fmla="*/ 852 w 925"/>
                <a:gd name="T55" fmla="*/ 38 h 431"/>
                <a:gd name="T56" fmla="*/ 850 w 925"/>
                <a:gd name="T57" fmla="*/ 47 h 431"/>
                <a:gd name="T58" fmla="*/ 844 w 925"/>
                <a:gd name="T59" fmla="*/ 49 h 431"/>
                <a:gd name="T60" fmla="*/ 837 w 925"/>
                <a:gd name="T61" fmla="*/ 54 h 431"/>
                <a:gd name="T62" fmla="*/ 842 w 925"/>
                <a:gd name="T63" fmla="*/ 56 h 431"/>
                <a:gd name="T64" fmla="*/ 838 w 925"/>
                <a:gd name="T65" fmla="*/ 63 h 431"/>
                <a:gd name="T66" fmla="*/ 837 w 925"/>
                <a:gd name="T67" fmla="*/ 73 h 431"/>
                <a:gd name="T68" fmla="*/ 849 w 925"/>
                <a:gd name="T69" fmla="*/ 71 h 431"/>
                <a:gd name="T70" fmla="*/ 862 w 925"/>
                <a:gd name="T71" fmla="*/ 72 h 431"/>
                <a:gd name="T72" fmla="*/ 873 w 925"/>
                <a:gd name="T73" fmla="*/ 72 h 431"/>
                <a:gd name="T74" fmla="*/ 881 w 925"/>
                <a:gd name="T75" fmla="*/ 69 h 431"/>
                <a:gd name="T76" fmla="*/ 887 w 925"/>
                <a:gd name="T77" fmla="*/ 74 h 431"/>
                <a:gd name="T78" fmla="*/ 896 w 925"/>
                <a:gd name="T79" fmla="*/ 72 h 431"/>
                <a:gd name="T80" fmla="*/ 883 w 925"/>
                <a:gd name="T81" fmla="*/ 81 h 431"/>
                <a:gd name="T82" fmla="*/ 888 w 925"/>
                <a:gd name="T83" fmla="*/ 84 h 431"/>
                <a:gd name="T84" fmla="*/ 898 w 925"/>
                <a:gd name="T85" fmla="*/ 75 h 431"/>
                <a:gd name="T86" fmla="*/ 904 w 925"/>
                <a:gd name="T87" fmla="*/ 67 h 431"/>
                <a:gd name="T88" fmla="*/ 905 w 925"/>
                <a:gd name="T89" fmla="*/ 80 h 431"/>
                <a:gd name="T90" fmla="*/ 827 w 925"/>
                <a:gd name="T91" fmla="*/ 98 h 431"/>
                <a:gd name="T92" fmla="*/ 813 w 925"/>
                <a:gd name="T93" fmla="*/ 107 h 431"/>
                <a:gd name="T94" fmla="*/ 804 w 925"/>
                <a:gd name="T95" fmla="*/ 102 h 431"/>
                <a:gd name="T96" fmla="*/ 810 w 925"/>
                <a:gd name="T97" fmla="*/ 89 h 431"/>
                <a:gd name="T98" fmla="*/ 819 w 925"/>
                <a:gd name="T99" fmla="*/ 87 h 431"/>
                <a:gd name="T100" fmla="*/ 815 w 925"/>
                <a:gd name="T101" fmla="*/ 98 h 431"/>
                <a:gd name="T102" fmla="*/ 808 w 925"/>
                <a:gd name="T103" fmla="*/ 104 h 431"/>
                <a:gd name="T104" fmla="*/ 816 w 925"/>
                <a:gd name="T105" fmla="*/ 101 h 431"/>
                <a:gd name="T106" fmla="*/ 816 w 925"/>
                <a:gd name="T107" fmla="*/ 97 h 431"/>
                <a:gd name="T108" fmla="*/ 2 w 925"/>
                <a:gd name="T109" fmla="*/ 295 h 431"/>
                <a:gd name="T110" fmla="*/ 164 w 925"/>
                <a:gd name="T111" fmla="*/ 42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5" h="431">
                  <a:moveTo>
                    <a:pt x="904" y="85"/>
                  </a:moveTo>
                  <a:lnTo>
                    <a:pt x="905" y="85"/>
                  </a:lnTo>
                  <a:lnTo>
                    <a:pt x="907" y="84"/>
                  </a:lnTo>
                  <a:lnTo>
                    <a:pt x="910" y="82"/>
                  </a:lnTo>
                  <a:lnTo>
                    <a:pt x="913" y="80"/>
                  </a:lnTo>
                  <a:lnTo>
                    <a:pt x="913" y="83"/>
                  </a:lnTo>
                  <a:lnTo>
                    <a:pt x="912" y="85"/>
                  </a:lnTo>
                  <a:lnTo>
                    <a:pt x="914" y="89"/>
                  </a:lnTo>
                  <a:lnTo>
                    <a:pt x="916" y="87"/>
                  </a:lnTo>
                  <a:lnTo>
                    <a:pt x="918" y="87"/>
                  </a:lnTo>
                  <a:lnTo>
                    <a:pt x="921" y="85"/>
                  </a:lnTo>
                  <a:lnTo>
                    <a:pt x="922" y="83"/>
                  </a:lnTo>
                  <a:lnTo>
                    <a:pt x="922" y="80"/>
                  </a:lnTo>
                  <a:lnTo>
                    <a:pt x="923" y="77"/>
                  </a:lnTo>
                  <a:lnTo>
                    <a:pt x="923" y="77"/>
                  </a:lnTo>
                  <a:lnTo>
                    <a:pt x="924" y="75"/>
                  </a:lnTo>
                  <a:lnTo>
                    <a:pt x="925" y="72"/>
                  </a:lnTo>
                  <a:lnTo>
                    <a:pt x="923" y="69"/>
                  </a:lnTo>
                  <a:lnTo>
                    <a:pt x="922" y="72"/>
                  </a:lnTo>
                  <a:lnTo>
                    <a:pt x="918" y="74"/>
                  </a:lnTo>
                  <a:lnTo>
                    <a:pt x="916" y="73"/>
                  </a:lnTo>
                  <a:lnTo>
                    <a:pt x="917" y="71"/>
                  </a:lnTo>
                  <a:lnTo>
                    <a:pt x="918" y="67"/>
                  </a:lnTo>
                  <a:lnTo>
                    <a:pt x="921" y="65"/>
                  </a:lnTo>
                  <a:lnTo>
                    <a:pt x="921" y="63"/>
                  </a:lnTo>
                  <a:lnTo>
                    <a:pt x="918" y="64"/>
                  </a:lnTo>
                  <a:lnTo>
                    <a:pt x="916" y="65"/>
                  </a:lnTo>
                  <a:lnTo>
                    <a:pt x="914" y="68"/>
                  </a:lnTo>
                  <a:lnTo>
                    <a:pt x="914" y="71"/>
                  </a:lnTo>
                  <a:lnTo>
                    <a:pt x="910" y="73"/>
                  </a:lnTo>
                  <a:lnTo>
                    <a:pt x="910" y="73"/>
                  </a:lnTo>
                  <a:lnTo>
                    <a:pt x="908" y="71"/>
                  </a:lnTo>
                  <a:lnTo>
                    <a:pt x="907" y="67"/>
                  </a:lnTo>
                  <a:lnTo>
                    <a:pt x="909" y="67"/>
                  </a:lnTo>
                  <a:lnTo>
                    <a:pt x="910" y="65"/>
                  </a:lnTo>
                  <a:lnTo>
                    <a:pt x="908" y="65"/>
                  </a:lnTo>
                  <a:lnTo>
                    <a:pt x="910" y="64"/>
                  </a:lnTo>
                  <a:lnTo>
                    <a:pt x="909" y="61"/>
                  </a:lnTo>
                  <a:lnTo>
                    <a:pt x="912" y="61"/>
                  </a:lnTo>
                  <a:lnTo>
                    <a:pt x="915" y="59"/>
                  </a:lnTo>
                  <a:lnTo>
                    <a:pt x="917" y="58"/>
                  </a:lnTo>
                  <a:lnTo>
                    <a:pt x="920" y="56"/>
                  </a:lnTo>
                  <a:lnTo>
                    <a:pt x="918" y="54"/>
                  </a:lnTo>
                  <a:lnTo>
                    <a:pt x="916" y="56"/>
                  </a:lnTo>
                  <a:lnTo>
                    <a:pt x="914" y="55"/>
                  </a:lnTo>
                  <a:lnTo>
                    <a:pt x="913" y="57"/>
                  </a:lnTo>
                  <a:lnTo>
                    <a:pt x="909" y="56"/>
                  </a:lnTo>
                  <a:lnTo>
                    <a:pt x="907" y="57"/>
                  </a:lnTo>
                  <a:lnTo>
                    <a:pt x="905" y="59"/>
                  </a:lnTo>
                  <a:lnTo>
                    <a:pt x="905" y="58"/>
                  </a:lnTo>
                  <a:lnTo>
                    <a:pt x="907" y="57"/>
                  </a:lnTo>
                  <a:lnTo>
                    <a:pt x="909" y="55"/>
                  </a:lnTo>
                  <a:lnTo>
                    <a:pt x="907" y="55"/>
                  </a:lnTo>
                  <a:lnTo>
                    <a:pt x="909" y="52"/>
                  </a:lnTo>
                  <a:lnTo>
                    <a:pt x="907" y="54"/>
                  </a:lnTo>
                  <a:lnTo>
                    <a:pt x="907" y="54"/>
                  </a:lnTo>
                  <a:lnTo>
                    <a:pt x="907" y="50"/>
                  </a:lnTo>
                  <a:lnTo>
                    <a:pt x="905" y="50"/>
                  </a:lnTo>
                  <a:lnTo>
                    <a:pt x="907" y="50"/>
                  </a:lnTo>
                  <a:lnTo>
                    <a:pt x="909" y="47"/>
                  </a:lnTo>
                  <a:lnTo>
                    <a:pt x="912" y="46"/>
                  </a:lnTo>
                  <a:lnTo>
                    <a:pt x="914" y="43"/>
                  </a:lnTo>
                  <a:lnTo>
                    <a:pt x="912" y="41"/>
                  </a:lnTo>
                  <a:lnTo>
                    <a:pt x="909" y="40"/>
                  </a:lnTo>
                  <a:lnTo>
                    <a:pt x="906" y="40"/>
                  </a:lnTo>
                  <a:lnTo>
                    <a:pt x="904" y="41"/>
                  </a:lnTo>
                  <a:lnTo>
                    <a:pt x="901" y="40"/>
                  </a:lnTo>
                  <a:lnTo>
                    <a:pt x="899" y="42"/>
                  </a:lnTo>
                  <a:lnTo>
                    <a:pt x="899" y="40"/>
                  </a:lnTo>
                  <a:lnTo>
                    <a:pt x="900" y="38"/>
                  </a:lnTo>
                  <a:lnTo>
                    <a:pt x="897" y="40"/>
                  </a:lnTo>
                  <a:lnTo>
                    <a:pt x="895" y="40"/>
                  </a:lnTo>
                  <a:lnTo>
                    <a:pt x="892" y="43"/>
                  </a:lnTo>
                  <a:lnTo>
                    <a:pt x="891" y="42"/>
                  </a:lnTo>
                  <a:lnTo>
                    <a:pt x="890" y="46"/>
                  </a:lnTo>
                  <a:lnTo>
                    <a:pt x="888" y="47"/>
                  </a:lnTo>
                  <a:lnTo>
                    <a:pt x="888" y="44"/>
                  </a:lnTo>
                  <a:lnTo>
                    <a:pt x="889" y="41"/>
                  </a:lnTo>
                  <a:lnTo>
                    <a:pt x="889" y="39"/>
                  </a:lnTo>
                  <a:lnTo>
                    <a:pt x="888" y="41"/>
                  </a:lnTo>
                  <a:lnTo>
                    <a:pt x="888" y="39"/>
                  </a:lnTo>
                  <a:lnTo>
                    <a:pt x="884" y="41"/>
                  </a:lnTo>
                  <a:lnTo>
                    <a:pt x="886" y="39"/>
                  </a:lnTo>
                  <a:lnTo>
                    <a:pt x="882" y="39"/>
                  </a:lnTo>
                  <a:lnTo>
                    <a:pt x="880" y="39"/>
                  </a:lnTo>
                  <a:lnTo>
                    <a:pt x="878" y="40"/>
                  </a:lnTo>
                  <a:lnTo>
                    <a:pt x="880" y="38"/>
                  </a:lnTo>
                  <a:lnTo>
                    <a:pt x="881" y="35"/>
                  </a:lnTo>
                  <a:lnTo>
                    <a:pt x="879" y="35"/>
                  </a:lnTo>
                  <a:lnTo>
                    <a:pt x="881" y="33"/>
                  </a:lnTo>
                  <a:lnTo>
                    <a:pt x="883" y="32"/>
                  </a:lnTo>
                  <a:lnTo>
                    <a:pt x="886" y="30"/>
                  </a:lnTo>
                  <a:lnTo>
                    <a:pt x="886" y="30"/>
                  </a:lnTo>
                  <a:lnTo>
                    <a:pt x="883" y="30"/>
                  </a:lnTo>
                  <a:lnTo>
                    <a:pt x="881" y="30"/>
                  </a:lnTo>
                  <a:lnTo>
                    <a:pt x="878" y="30"/>
                  </a:lnTo>
                  <a:lnTo>
                    <a:pt x="876" y="27"/>
                  </a:lnTo>
                  <a:lnTo>
                    <a:pt x="874" y="30"/>
                  </a:lnTo>
                  <a:lnTo>
                    <a:pt x="874" y="30"/>
                  </a:lnTo>
                  <a:lnTo>
                    <a:pt x="871" y="32"/>
                  </a:lnTo>
                  <a:lnTo>
                    <a:pt x="869" y="35"/>
                  </a:lnTo>
                  <a:lnTo>
                    <a:pt x="867" y="38"/>
                  </a:lnTo>
                  <a:lnTo>
                    <a:pt x="869" y="35"/>
                  </a:lnTo>
                  <a:lnTo>
                    <a:pt x="869" y="32"/>
                  </a:lnTo>
                  <a:lnTo>
                    <a:pt x="869" y="30"/>
                  </a:lnTo>
                  <a:lnTo>
                    <a:pt x="870" y="27"/>
                  </a:lnTo>
                  <a:lnTo>
                    <a:pt x="872" y="25"/>
                  </a:lnTo>
                  <a:lnTo>
                    <a:pt x="872" y="23"/>
                  </a:lnTo>
                  <a:lnTo>
                    <a:pt x="875" y="21"/>
                  </a:lnTo>
                  <a:lnTo>
                    <a:pt x="876" y="18"/>
                  </a:lnTo>
                  <a:lnTo>
                    <a:pt x="879" y="15"/>
                  </a:lnTo>
                  <a:lnTo>
                    <a:pt x="881" y="13"/>
                  </a:lnTo>
                  <a:lnTo>
                    <a:pt x="882" y="10"/>
                  </a:lnTo>
                  <a:lnTo>
                    <a:pt x="881" y="7"/>
                  </a:lnTo>
                  <a:lnTo>
                    <a:pt x="879" y="7"/>
                  </a:lnTo>
                  <a:lnTo>
                    <a:pt x="878" y="5"/>
                  </a:lnTo>
                  <a:lnTo>
                    <a:pt x="881" y="6"/>
                  </a:lnTo>
                  <a:lnTo>
                    <a:pt x="883" y="6"/>
                  </a:lnTo>
                  <a:lnTo>
                    <a:pt x="887" y="4"/>
                  </a:lnTo>
                  <a:lnTo>
                    <a:pt x="887" y="1"/>
                  </a:lnTo>
                  <a:lnTo>
                    <a:pt x="883" y="3"/>
                  </a:lnTo>
                  <a:lnTo>
                    <a:pt x="881" y="0"/>
                  </a:lnTo>
                  <a:lnTo>
                    <a:pt x="878" y="1"/>
                  </a:lnTo>
                  <a:lnTo>
                    <a:pt x="875" y="3"/>
                  </a:lnTo>
                  <a:lnTo>
                    <a:pt x="873" y="4"/>
                  </a:lnTo>
                  <a:lnTo>
                    <a:pt x="870" y="5"/>
                  </a:lnTo>
                  <a:lnTo>
                    <a:pt x="869" y="8"/>
                  </a:lnTo>
                  <a:lnTo>
                    <a:pt x="866" y="10"/>
                  </a:lnTo>
                  <a:lnTo>
                    <a:pt x="865" y="14"/>
                  </a:lnTo>
                  <a:lnTo>
                    <a:pt x="863" y="16"/>
                  </a:lnTo>
                  <a:lnTo>
                    <a:pt x="861" y="18"/>
                  </a:lnTo>
                  <a:lnTo>
                    <a:pt x="858" y="22"/>
                  </a:lnTo>
                  <a:lnTo>
                    <a:pt x="857" y="24"/>
                  </a:lnTo>
                  <a:lnTo>
                    <a:pt x="856" y="27"/>
                  </a:lnTo>
                  <a:lnTo>
                    <a:pt x="855" y="30"/>
                  </a:lnTo>
                  <a:lnTo>
                    <a:pt x="855" y="31"/>
                  </a:lnTo>
                  <a:lnTo>
                    <a:pt x="853" y="33"/>
                  </a:lnTo>
                  <a:lnTo>
                    <a:pt x="853" y="37"/>
                  </a:lnTo>
                  <a:lnTo>
                    <a:pt x="855" y="39"/>
                  </a:lnTo>
                  <a:lnTo>
                    <a:pt x="852" y="38"/>
                  </a:lnTo>
                  <a:lnTo>
                    <a:pt x="849" y="40"/>
                  </a:lnTo>
                  <a:lnTo>
                    <a:pt x="848" y="42"/>
                  </a:lnTo>
                  <a:lnTo>
                    <a:pt x="850" y="44"/>
                  </a:lnTo>
                  <a:lnTo>
                    <a:pt x="853" y="44"/>
                  </a:lnTo>
                  <a:lnTo>
                    <a:pt x="850" y="47"/>
                  </a:lnTo>
                  <a:lnTo>
                    <a:pt x="853" y="48"/>
                  </a:lnTo>
                  <a:lnTo>
                    <a:pt x="850" y="48"/>
                  </a:lnTo>
                  <a:lnTo>
                    <a:pt x="848" y="46"/>
                  </a:lnTo>
                  <a:lnTo>
                    <a:pt x="845" y="47"/>
                  </a:lnTo>
                  <a:lnTo>
                    <a:pt x="844" y="49"/>
                  </a:lnTo>
                  <a:lnTo>
                    <a:pt x="842" y="52"/>
                  </a:lnTo>
                  <a:lnTo>
                    <a:pt x="841" y="55"/>
                  </a:lnTo>
                  <a:lnTo>
                    <a:pt x="839" y="55"/>
                  </a:lnTo>
                  <a:lnTo>
                    <a:pt x="839" y="52"/>
                  </a:lnTo>
                  <a:lnTo>
                    <a:pt x="837" y="54"/>
                  </a:lnTo>
                  <a:lnTo>
                    <a:pt x="835" y="57"/>
                  </a:lnTo>
                  <a:lnTo>
                    <a:pt x="837" y="56"/>
                  </a:lnTo>
                  <a:lnTo>
                    <a:pt x="840" y="56"/>
                  </a:lnTo>
                  <a:lnTo>
                    <a:pt x="842" y="56"/>
                  </a:lnTo>
                  <a:lnTo>
                    <a:pt x="842" y="56"/>
                  </a:lnTo>
                  <a:lnTo>
                    <a:pt x="846" y="56"/>
                  </a:lnTo>
                  <a:lnTo>
                    <a:pt x="846" y="57"/>
                  </a:lnTo>
                  <a:lnTo>
                    <a:pt x="844" y="58"/>
                  </a:lnTo>
                  <a:lnTo>
                    <a:pt x="840" y="60"/>
                  </a:lnTo>
                  <a:lnTo>
                    <a:pt x="838" y="63"/>
                  </a:lnTo>
                  <a:lnTo>
                    <a:pt x="835" y="65"/>
                  </a:lnTo>
                  <a:lnTo>
                    <a:pt x="832" y="67"/>
                  </a:lnTo>
                  <a:lnTo>
                    <a:pt x="833" y="69"/>
                  </a:lnTo>
                  <a:lnTo>
                    <a:pt x="835" y="73"/>
                  </a:lnTo>
                  <a:lnTo>
                    <a:pt x="837" y="73"/>
                  </a:lnTo>
                  <a:lnTo>
                    <a:pt x="840" y="72"/>
                  </a:lnTo>
                  <a:lnTo>
                    <a:pt x="842" y="72"/>
                  </a:lnTo>
                  <a:lnTo>
                    <a:pt x="846" y="72"/>
                  </a:lnTo>
                  <a:lnTo>
                    <a:pt x="847" y="71"/>
                  </a:lnTo>
                  <a:lnTo>
                    <a:pt x="849" y="71"/>
                  </a:lnTo>
                  <a:lnTo>
                    <a:pt x="853" y="71"/>
                  </a:lnTo>
                  <a:lnTo>
                    <a:pt x="855" y="71"/>
                  </a:lnTo>
                  <a:lnTo>
                    <a:pt x="858" y="72"/>
                  </a:lnTo>
                  <a:lnTo>
                    <a:pt x="861" y="72"/>
                  </a:lnTo>
                  <a:lnTo>
                    <a:pt x="862" y="72"/>
                  </a:lnTo>
                  <a:lnTo>
                    <a:pt x="864" y="73"/>
                  </a:lnTo>
                  <a:lnTo>
                    <a:pt x="867" y="73"/>
                  </a:lnTo>
                  <a:lnTo>
                    <a:pt x="870" y="73"/>
                  </a:lnTo>
                  <a:lnTo>
                    <a:pt x="870" y="72"/>
                  </a:lnTo>
                  <a:lnTo>
                    <a:pt x="873" y="72"/>
                  </a:lnTo>
                  <a:lnTo>
                    <a:pt x="875" y="72"/>
                  </a:lnTo>
                  <a:lnTo>
                    <a:pt x="878" y="68"/>
                  </a:lnTo>
                  <a:lnTo>
                    <a:pt x="880" y="69"/>
                  </a:lnTo>
                  <a:lnTo>
                    <a:pt x="882" y="66"/>
                  </a:lnTo>
                  <a:lnTo>
                    <a:pt x="881" y="69"/>
                  </a:lnTo>
                  <a:lnTo>
                    <a:pt x="881" y="72"/>
                  </a:lnTo>
                  <a:lnTo>
                    <a:pt x="879" y="74"/>
                  </a:lnTo>
                  <a:lnTo>
                    <a:pt x="882" y="74"/>
                  </a:lnTo>
                  <a:lnTo>
                    <a:pt x="884" y="75"/>
                  </a:lnTo>
                  <a:lnTo>
                    <a:pt x="887" y="74"/>
                  </a:lnTo>
                  <a:lnTo>
                    <a:pt x="888" y="71"/>
                  </a:lnTo>
                  <a:lnTo>
                    <a:pt x="891" y="72"/>
                  </a:lnTo>
                  <a:lnTo>
                    <a:pt x="893" y="69"/>
                  </a:lnTo>
                  <a:lnTo>
                    <a:pt x="892" y="72"/>
                  </a:lnTo>
                  <a:lnTo>
                    <a:pt x="896" y="72"/>
                  </a:lnTo>
                  <a:lnTo>
                    <a:pt x="892" y="74"/>
                  </a:lnTo>
                  <a:lnTo>
                    <a:pt x="890" y="75"/>
                  </a:lnTo>
                  <a:lnTo>
                    <a:pt x="889" y="77"/>
                  </a:lnTo>
                  <a:lnTo>
                    <a:pt x="886" y="80"/>
                  </a:lnTo>
                  <a:lnTo>
                    <a:pt x="883" y="81"/>
                  </a:lnTo>
                  <a:lnTo>
                    <a:pt x="881" y="81"/>
                  </a:lnTo>
                  <a:lnTo>
                    <a:pt x="879" y="84"/>
                  </a:lnTo>
                  <a:lnTo>
                    <a:pt x="882" y="84"/>
                  </a:lnTo>
                  <a:lnTo>
                    <a:pt x="884" y="84"/>
                  </a:lnTo>
                  <a:lnTo>
                    <a:pt x="888" y="84"/>
                  </a:lnTo>
                  <a:lnTo>
                    <a:pt x="889" y="84"/>
                  </a:lnTo>
                  <a:lnTo>
                    <a:pt x="891" y="81"/>
                  </a:lnTo>
                  <a:lnTo>
                    <a:pt x="892" y="78"/>
                  </a:lnTo>
                  <a:lnTo>
                    <a:pt x="895" y="76"/>
                  </a:lnTo>
                  <a:lnTo>
                    <a:pt x="898" y="75"/>
                  </a:lnTo>
                  <a:lnTo>
                    <a:pt x="900" y="73"/>
                  </a:lnTo>
                  <a:lnTo>
                    <a:pt x="899" y="75"/>
                  </a:lnTo>
                  <a:lnTo>
                    <a:pt x="900" y="73"/>
                  </a:lnTo>
                  <a:lnTo>
                    <a:pt x="903" y="71"/>
                  </a:lnTo>
                  <a:lnTo>
                    <a:pt x="904" y="67"/>
                  </a:lnTo>
                  <a:lnTo>
                    <a:pt x="907" y="69"/>
                  </a:lnTo>
                  <a:lnTo>
                    <a:pt x="908" y="72"/>
                  </a:lnTo>
                  <a:lnTo>
                    <a:pt x="907" y="75"/>
                  </a:lnTo>
                  <a:lnTo>
                    <a:pt x="906" y="77"/>
                  </a:lnTo>
                  <a:lnTo>
                    <a:pt x="905" y="80"/>
                  </a:lnTo>
                  <a:lnTo>
                    <a:pt x="904" y="83"/>
                  </a:lnTo>
                  <a:lnTo>
                    <a:pt x="904" y="85"/>
                  </a:lnTo>
                  <a:lnTo>
                    <a:pt x="904" y="85"/>
                  </a:lnTo>
                  <a:close/>
                  <a:moveTo>
                    <a:pt x="824" y="97"/>
                  </a:moveTo>
                  <a:lnTo>
                    <a:pt x="827" y="98"/>
                  </a:lnTo>
                  <a:lnTo>
                    <a:pt x="827" y="101"/>
                  </a:lnTo>
                  <a:lnTo>
                    <a:pt x="824" y="101"/>
                  </a:lnTo>
                  <a:lnTo>
                    <a:pt x="822" y="103"/>
                  </a:lnTo>
                  <a:lnTo>
                    <a:pt x="819" y="106"/>
                  </a:lnTo>
                  <a:lnTo>
                    <a:pt x="813" y="107"/>
                  </a:lnTo>
                  <a:lnTo>
                    <a:pt x="811" y="106"/>
                  </a:lnTo>
                  <a:lnTo>
                    <a:pt x="808" y="107"/>
                  </a:lnTo>
                  <a:lnTo>
                    <a:pt x="805" y="107"/>
                  </a:lnTo>
                  <a:lnTo>
                    <a:pt x="804" y="104"/>
                  </a:lnTo>
                  <a:lnTo>
                    <a:pt x="804" y="102"/>
                  </a:lnTo>
                  <a:lnTo>
                    <a:pt x="803" y="99"/>
                  </a:lnTo>
                  <a:lnTo>
                    <a:pt x="805" y="97"/>
                  </a:lnTo>
                  <a:lnTo>
                    <a:pt x="807" y="94"/>
                  </a:lnTo>
                  <a:lnTo>
                    <a:pt x="810" y="92"/>
                  </a:lnTo>
                  <a:lnTo>
                    <a:pt x="810" y="89"/>
                  </a:lnTo>
                  <a:lnTo>
                    <a:pt x="812" y="86"/>
                  </a:lnTo>
                  <a:lnTo>
                    <a:pt x="814" y="84"/>
                  </a:lnTo>
                  <a:lnTo>
                    <a:pt x="818" y="84"/>
                  </a:lnTo>
                  <a:lnTo>
                    <a:pt x="820" y="85"/>
                  </a:lnTo>
                  <a:lnTo>
                    <a:pt x="819" y="87"/>
                  </a:lnTo>
                  <a:lnTo>
                    <a:pt x="819" y="91"/>
                  </a:lnTo>
                  <a:lnTo>
                    <a:pt x="818" y="93"/>
                  </a:lnTo>
                  <a:lnTo>
                    <a:pt x="815" y="97"/>
                  </a:lnTo>
                  <a:lnTo>
                    <a:pt x="819" y="94"/>
                  </a:lnTo>
                  <a:lnTo>
                    <a:pt x="815" y="98"/>
                  </a:lnTo>
                  <a:lnTo>
                    <a:pt x="813" y="99"/>
                  </a:lnTo>
                  <a:lnTo>
                    <a:pt x="811" y="101"/>
                  </a:lnTo>
                  <a:lnTo>
                    <a:pt x="813" y="101"/>
                  </a:lnTo>
                  <a:lnTo>
                    <a:pt x="811" y="102"/>
                  </a:lnTo>
                  <a:lnTo>
                    <a:pt x="808" y="104"/>
                  </a:lnTo>
                  <a:lnTo>
                    <a:pt x="811" y="103"/>
                  </a:lnTo>
                  <a:lnTo>
                    <a:pt x="814" y="104"/>
                  </a:lnTo>
                  <a:lnTo>
                    <a:pt x="816" y="101"/>
                  </a:lnTo>
                  <a:lnTo>
                    <a:pt x="819" y="100"/>
                  </a:lnTo>
                  <a:lnTo>
                    <a:pt x="816" y="101"/>
                  </a:lnTo>
                  <a:lnTo>
                    <a:pt x="813" y="101"/>
                  </a:lnTo>
                  <a:lnTo>
                    <a:pt x="813" y="100"/>
                  </a:lnTo>
                  <a:lnTo>
                    <a:pt x="816" y="99"/>
                  </a:lnTo>
                  <a:lnTo>
                    <a:pt x="819" y="95"/>
                  </a:lnTo>
                  <a:lnTo>
                    <a:pt x="816" y="97"/>
                  </a:lnTo>
                  <a:lnTo>
                    <a:pt x="819" y="94"/>
                  </a:lnTo>
                  <a:lnTo>
                    <a:pt x="821" y="97"/>
                  </a:lnTo>
                  <a:lnTo>
                    <a:pt x="824" y="97"/>
                  </a:lnTo>
                  <a:lnTo>
                    <a:pt x="824" y="97"/>
                  </a:lnTo>
                  <a:close/>
                  <a:moveTo>
                    <a:pt x="2" y="295"/>
                  </a:moveTo>
                  <a:lnTo>
                    <a:pt x="2" y="294"/>
                  </a:lnTo>
                  <a:lnTo>
                    <a:pt x="0" y="294"/>
                  </a:lnTo>
                  <a:lnTo>
                    <a:pt x="2" y="295"/>
                  </a:lnTo>
                  <a:lnTo>
                    <a:pt x="2" y="295"/>
                  </a:lnTo>
                  <a:close/>
                  <a:moveTo>
                    <a:pt x="164" y="428"/>
                  </a:moveTo>
                  <a:lnTo>
                    <a:pt x="165" y="431"/>
                  </a:lnTo>
                  <a:lnTo>
                    <a:pt x="164" y="428"/>
                  </a:lnTo>
                  <a:lnTo>
                    <a:pt x="164" y="428"/>
                  </a:lnTo>
                  <a:lnTo>
                    <a:pt x="164" y="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5" name="Freeform 229">
              <a:extLst>
                <a:ext uri="{FF2B5EF4-FFF2-40B4-BE49-F238E27FC236}">
                  <a16:creationId xmlns:a16="http://schemas.microsoft.com/office/drawing/2014/main" id="{4485EE02-32D8-4929-A3DC-6EEE53EAD990}"/>
                </a:ext>
              </a:extLst>
            </p:cNvPr>
            <p:cNvSpPr>
              <a:spLocks noEditPoints="1"/>
            </p:cNvSpPr>
            <p:nvPr/>
          </p:nvSpPr>
          <p:spPr bwMode="auto">
            <a:xfrm>
              <a:off x="3059113" y="3241675"/>
              <a:ext cx="898525" cy="166688"/>
            </a:xfrm>
            <a:custGeom>
              <a:avLst/>
              <a:gdLst>
                <a:gd name="T0" fmla="*/ 44 w 566"/>
                <a:gd name="T1" fmla="*/ 17 h 105"/>
                <a:gd name="T2" fmla="*/ 47 w 566"/>
                <a:gd name="T3" fmla="*/ 23 h 105"/>
                <a:gd name="T4" fmla="*/ 53 w 566"/>
                <a:gd name="T5" fmla="*/ 27 h 105"/>
                <a:gd name="T6" fmla="*/ 57 w 566"/>
                <a:gd name="T7" fmla="*/ 29 h 105"/>
                <a:gd name="T8" fmla="*/ 62 w 566"/>
                <a:gd name="T9" fmla="*/ 34 h 105"/>
                <a:gd name="T10" fmla="*/ 65 w 566"/>
                <a:gd name="T11" fmla="*/ 38 h 105"/>
                <a:gd name="T12" fmla="*/ 68 w 566"/>
                <a:gd name="T13" fmla="*/ 44 h 105"/>
                <a:gd name="T14" fmla="*/ 63 w 566"/>
                <a:gd name="T15" fmla="*/ 44 h 105"/>
                <a:gd name="T16" fmla="*/ 57 w 566"/>
                <a:gd name="T17" fmla="*/ 43 h 105"/>
                <a:gd name="T18" fmla="*/ 52 w 566"/>
                <a:gd name="T19" fmla="*/ 41 h 105"/>
                <a:gd name="T20" fmla="*/ 46 w 566"/>
                <a:gd name="T21" fmla="*/ 38 h 105"/>
                <a:gd name="T22" fmla="*/ 46 w 566"/>
                <a:gd name="T23" fmla="*/ 34 h 105"/>
                <a:gd name="T24" fmla="*/ 46 w 566"/>
                <a:gd name="T25" fmla="*/ 34 h 105"/>
                <a:gd name="T26" fmla="*/ 40 w 566"/>
                <a:gd name="T27" fmla="*/ 35 h 105"/>
                <a:gd name="T28" fmla="*/ 35 w 566"/>
                <a:gd name="T29" fmla="*/ 33 h 105"/>
                <a:gd name="T30" fmla="*/ 35 w 566"/>
                <a:gd name="T31" fmla="*/ 27 h 105"/>
                <a:gd name="T32" fmla="*/ 30 w 566"/>
                <a:gd name="T33" fmla="*/ 26 h 105"/>
                <a:gd name="T34" fmla="*/ 25 w 566"/>
                <a:gd name="T35" fmla="*/ 25 h 105"/>
                <a:gd name="T36" fmla="*/ 28 w 566"/>
                <a:gd name="T37" fmla="*/ 21 h 105"/>
                <a:gd name="T38" fmla="*/ 29 w 566"/>
                <a:gd name="T39" fmla="*/ 21 h 105"/>
                <a:gd name="T40" fmla="*/ 23 w 566"/>
                <a:gd name="T41" fmla="*/ 20 h 105"/>
                <a:gd name="T42" fmla="*/ 19 w 566"/>
                <a:gd name="T43" fmla="*/ 18 h 105"/>
                <a:gd name="T44" fmla="*/ 13 w 566"/>
                <a:gd name="T45" fmla="*/ 15 h 105"/>
                <a:gd name="T46" fmla="*/ 10 w 566"/>
                <a:gd name="T47" fmla="*/ 13 h 105"/>
                <a:gd name="T48" fmla="*/ 9 w 566"/>
                <a:gd name="T49" fmla="*/ 11 h 105"/>
                <a:gd name="T50" fmla="*/ 6 w 566"/>
                <a:gd name="T51" fmla="*/ 7 h 105"/>
                <a:gd name="T52" fmla="*/ 12 w 566"/>
                <a:gd name="T53" fmla="*/ 9 h 105"/>
                <a:gd name="T54" fmla="*/ 8 w 566"/>
                <a:gd name="T55" fmla="*/ 4 h 105"/>
                <a:gd name="T56" fmla="*/ 3 w 566"/>
                <a:gd name="T57" fmla="*/ 7 h 105"/>
                <a:gd name="T58" fmla="*/ 0 w 566"/>
                <a:gd name="T59" fmla="*/ 1 h 105"/>
                <a:gd name="T60" fmla="*/ 5 w 566"/>
                <a:gd name="T61" fmla="*/ 0 h 105"/>
                <a:gd name="T62" fmla="*/ 11 w 566"/>
                <a:gd name="T63" fmla="*/ 1 h 105"/>
                <a:gd name="T64" fmla="*/ 15 w 566"/>
                <a:gd name="T65" fmla="*/ 4 h 105"/>
                <a:gd name="T66" fmla="*/ 21 w 566"/>
                <a:gd name="T67" fmla="*/ 6 h 105"/>
                <a:gd name="T68" fmla="*/ 27 w 566"/>
                <a:gd name="T69" fmla="*/ 7 h 105"/>
                <a:gd name="T70" fmla="*/ 32 w 566"/>
                <a:gd name="T71" fmla="*/ 9 h 105"/>
                <a:gd name="T72" fmla="*/ 36 w 566"/>
                <a:gd name="T73" fmla="*/ 9 h 105"/>
                <a:gd name="T74" fmla="*/ 40 w 566"/>
                <a:gd name="T75" fmla="*/ 12 h 105"/>
                <a:gd name="T76" fmla="*/ 43 w 566"/>
                <a:gd name="T77" fmla="*/ 16 h 105"/>
                <a:gd name="T78" fmla="*/ 561 w 566"/>
                <a:gd name="T79" fmla="*/ 103 h 105"/>
                <a:gd name="T80" fmla="*/ 564 w 566"/>
                <a:gd name="T81" fmla="*/ 103 h 105"/>
                <a:gd name="T82" fmla="*/ 566 w 566"/>
                <a:gd name="T83" fmla="*/ 97 h 105"/>
                <a:gd name="T84" fmla="*/ 561 w 566"/>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105">
                  <a:moveTo>
                    <a:pt x="43" y="16"/>
                  </a:moveTo>
                  <a:lnTo>
                    <a:pt x="44" y="17"/>
                  </a:lnTo>
                  <a:lnTo>
                    <a:pt x="46" y="19"/>
                  </a:lnTo>
                  <a:lnTo>
                    <a:pt x="47" y="23"/>
                  </a:lnTo>
                  <a:lnTo>
                    <a:pt x="49" y="25"/>
                  </a:lnTo>
                  <a:lnTo>
                    <a:pt x="53" y="27"/>
                  </a:lnTo>
                  <a:lnTo>
                    <a:pt x="55" y="27"/>
                  </a:lnTo>
                  <a:lnTo>
                    <a:pt x="57" y="29"/>
                  </a:lnTo>
                  <a:lnTo>
                    <a:pt x="61" y="30"/>
                  </a:lnTo>
                  <a:lnTo>
                    <a:pt x="62" y="34"/>
                  </a:lnTo>
                  <a:lnTo>
                    <a:pt x="64" y="36"/>
                  </a:lnTo>
                  <a:lnTo>
                    <a:pt x="65" y="38"/>
                  </a:lnTo>
                  <a:lnTo>
                    <a:pt x="69" y="41"/>
                  </a:lnTo>
                  <a:lnTo>
                    <a:pt x="68" y="44"/>
                  </a:lnTo>
                  <a:lnTo>
                    <a:pt x="65" y="45"/>
                  </a:lnTo>
                  <a:lnTo>
                    <a:pt x="63" y="44"/>
                  </a:lnTo>
                  <a:lnTo>
                    <a:pt x="60" y="44"/>
                  </a:lnTo>
                  <a:lnTo>
                    <a:pt x="57" y="43"/>
                  </a:lnTo>
                  <a:lnTo>
                    <a:pt x="54" y="42"/>
                  </a:lnTo>
                  <a:lnTo>
                    <a:pt x="52" y="41"/>
                  </a:lnTo>
                  <a:lnTo>
                    <a:pt x="49" y="41"/>
                  </a:lnTo>
                  <a:lnTo>
                    <a:pt x="46" y="38"/>
                  </a:lnTo>
                  <a:lnTo>
                    <a:pt x="44" y="36"/>
                  </a:lnTo>
                  <a:lnTo>
                    <a:pt x="46" y="34"/>
                  </a:lnTo>
                  <a:lnTo>
                    <a:pt x="48" y="32"/>
                  </a:lnTo>
                  <a:lnTo>
                    <a:pt x="46" y="34"/>
                  </a:lnTo>
                  <a:lnTo>
                    <a:pt x="43" y="34"/>
                  </a:lnTo>
                  <a:lnTo>
                    <a:pt x="40" y="35"/>
                  </a:lnTo>
                  <a:lnTo>
                    <a:pt x="37" y="34"/>
                  </a:lnTo>
                  <a:lnTo>
                    <a:pt x="35" y="33"/>
                  </a:lnTo>
                  <a:lnTo>
                    <a:pt x="36" y="29"/>
                  </a:lnTo>
                  <a:lnTo>
                    <a:pt x="35" y="27"/>
                  </a:lnTo>
                  <a:lnTo>
                    <a:pt x="32" y="27"/>
                  </a:lnTo>
                  <a:lnTo>
                    <a:pt x="30" y="26"/>
                  </a:lnTo>
                  <a:lnTo>
                    <a:pt x="27" y="26"/>
                  </a:lnTo>
                  <a:lnTo>
                    <a:pt x="25" y="25"/>
                  </a:lnTo>
                  <a:lnTo>
                    <a:pt x="26" y="23"/>
                  </a:lnTo>
                  <a:lnTo>
                    <a:pt x="28" y="21"/>
                  </a:lnTo>
                  <a:lnTo>
                    <a:pt x="30" y="21"/>
                  </a:lnTo>
                  <a:lnTo>
                    <a:pt x="29" y="21"/>
                  </a:lnTo>
                  <a:lnTo>
                    <a:pt x="27" y="19"/>
                  </a:lnTo>
                  <a:lnTo>
                    <a:pt x="23" y="20"/>
                  </a:lnTo>
                  <a:lnTo>
                    <a:pt x="21" y="17"/>
                  </a:lnTo>
                  <a:lnTo>
                    <a:pt x="19" y="18"/>
                  </a:lnTo>
                  <a:lnTo>
                    <a:pt x="15" y="16"/>
                  </a:lnTo>
                  <a:lnTo>
                    <a:pt x="13" y="15"/>
                  </a:lnTo>
                  <a:lnTo>
                    <a:pt x="12" y="12"/>
                  </a:lnTo>
                  <a:lnTo>
                    <a:pt x="10" y="13"/>
                  </a:lnTo>
                  <a:lnTo>
                    <a:pt x="8" y="13"/>
                  </a:lnTo>
                  <a:lnTo>
                    <a:pt x="9" y="11"/>
                  </a:lnTo>
                  <a:lnTo>
                    <a:pt x="5" y="10"/>
                  </a:lnTo>
                  <a:lnTo>
                    <a:pt x="6" y="7"/>
                  </a:lnTo>
                  <a:lnTo>
                    <a:pt x="10" y="7"/>
                  </a:lnTo>
                  <a:lnTo>
                    <a:pt x="12" y="9"/>
                  </a:lnTo>
                  <a:lnTo>
                    <a:pt x="11" y="7"/>
                  </a:lnTo>
                  <a:lnTo>
                    <a:pt x="8" y="4"/>
                  </a:lnTo>
                  <a:lnTo>
                    <a:pt x="5" y="7"/>
                  </a:lnTo>
                  <a:lnTo>
                    <a:pt x="3" y="7"/>
                  </a:lnTo>
                  <a:lnTo>
                    <a:pt x="1" y="4"/>
                  </a:lnTo>
                  <a:lnTo>
                    <a:pt x="0" y="1"/>
                  </a:lnTo>
                  <a:lnTo>
                    <a:pt x="3" y="0"/>
                  </a:lnTo>
                  <a:lnTo>
                    <a:pt x="5" y="0"/>
                  </a:lnTo>
                  <a:lnTo>
                    <a:pt x="8" y="0"/>
                  </a:lnTo>
                  <a:lnTo>
                    <a:pt x="11" y="1"/>
                  </a:lnTo>
                  <a:lnTo>
                    <a:pt x="13" y="3"/>
                  </a:lnTo>
                  <a:lnTo>
                    <a:pt x="15" y="4"/>
                  </a:lnTo>
                  <a:lnTo>
                    <a:pt x="19" y="6"/>
                  </a:lnTo>
                  <a:lnTo>
                    <a:pt x="21" y="6"/>
                  </a:lnTo>
                  <a:lnTo>
                    <a:pt x="25" y="7"/>
                  </a:lnTo>
                  <a:lnTo>
                    <a:pt x="27" y="7"/>
                  </a:lnTo>
                  <a:lnTo>
                    <a:pt x="29" y="8"/>
                  </a:lnTo>
                  <a:lnTo>
                    <a:pt x="32" y="9"/>
                  </a:lnTo>
                  <a:lnTo>
                    <a:pt x="34" y="9"/>
                  </a:lnTo>
                  <a:lnTo>
                    <a:pt x="36" y="9"/>
                  </a:lnTo>
                  <a:lnTo>
                    <a:pt x="38" y="9"/>
                  </a:lnTo>
                  <a:lnTo>
                    <a:pt x="40" y="12"/>
                  </a:lnTo>
                  <a:lnTo>
                    <a:pt x="43" y="15"/>
                  </a:lnTo>
                  <a:lnTo>
                    <a:pt x="43" y="16"/>
                  </a:lnTo>
                  <a:lnTo>
                    <a:pt x="43" y="16"/>
                  </a:lnTo>
                  <a:close/>
                  <a:moveTo>
                    <a:pt x="561" y="103"/>
                  </a:moveTo>
                  <a:lnTo>
                    <a:pt x="563" y="105"/>
                  </a:lnTo>
                  <a:lnTo>
                    <a:pt x="564" y="103"/>
                  </a:lnTo>
                  <a:lnTo>
                    <a:pt x="565" y="101"/>
                  </a:lnTo>
                  <a:lnTo>
                    <a:pt x="566" y="97"/>
                  </a:lnTo>
                  <a:lnTo>
                    <a:pt x="563" y="100"/>
                  </a:lnTo>
                  <a:lnTo>
                    <a:pt x="561" y="103"/>
                  </a:lnTo>
                  <a:lnTo>
                    <a:pt x="561"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6" name="Freeform 230">
              <a:extLst>
                <a:ext uri="{FF2B5EF4-FFF2-40B4-BE49-F238E27FC236}">
                  <a16:creationId xmlns:a16="http://schemas.microsoft.com/office/drawing/2014/main" id="{7A6D86EE-3C67-41B8-AE94-BEE1F043349C}"/>
                </a:ext>
              </a:extLst>
            </p:cNvPr>
            <p:cNvSpPr>
              <a:spLocks/>
            </p:cNvSpPr>
            <p:nvPr/>
          </p:nvSpPr>
          <p:spPr bwMode="auto">
            <a:xfrm>
              <a:off x="5316538" y="2740025"/>
              <a:ext cx="239712" cy="109538"/>
            </a:xfrm>
            <a:custGeom>
              <a:avLst/>
              <a:gdLst>
                <a:gd name="T0" fmla="*/ 142 w 151"/>
                <a:gd name="T1" fmla="*/ 41 h 69"/>
                <a:gd name="T2" fmla="*/ 144 w 151"/>
                <a:gd name="T3" fmla="*/ 34 h 69"/>
                <a:gd name="T4" fmla="*/ 151 w 151"/>
                <a:gd name="T5" fmla="*/ 31 h 69"/>
                <a:gd name="T6" fmla="*/ 148 w 151"/>
                <a:gd name="T7" fmla="*/ 29 h 69"/>
                <a:gd name="T8" fmla="*/ 149 w 151"/>
                <a:gd name="T9" fmla="*/ 23 h 69"/>
                <a:gd name="T10" fmla="*/ 136 w 151"/>
                <a:gd name="T11" fmla="*/ 24 h 69"/>
                <a:gd name="T12" fmla="*/ 133 w 151"/>
                <a:gd name="T13" fmla="*/ 16 h 69"/>
                <a:gd name="T14" fmla="*/ 131 w 151"/>
                <a:gd name="T15" fmla="*/ 8 h 69"/>
                <a:gd name="T16" fmla="*/ 126 w 151"/>
                <a:gd name="T17" fmla="*/ 6 h 69"/>
                <a:gd name="T18" fmla="*/ 117 w 151"/>
                <a:gd name="T19" fmla="*/ 0 h 69"/>
                <a:gd name="T20" fmla="*/ 110 w 151"/>
                <a:gd name="T21" fmla="*/ 6 h 69"/>
                <a:gd name="T22" fmla="*/ 102 w 151"/>
                <a:gd name="T23" fmla="*/ 7 h 69"/>
                <a:gd name="T24" fmla="*/ 91 w 151"/>
                <a:gd name="T25" fmla="*/ 9 h 69"/>
                <a:gd name="T26" fmla="*/ 88 w 151"/>
                <a:gd name="T27" fmla="*/ 14 h 69"/>
                <a:gd name="T28" fmla="*/ 84 w 151"/>
                <a:gd name="T29" fmla="*/ 14 h 69"/>
                <a:gd name="T30" fmla="*/ 74 w 151"/>
                <a:gd name="T31" fmla="*/ 10 h 69"/>
                <a:gd name="T32" fmla="*/ 69 w 151"/>
                <a:gd name="T33" fmla="*/ 18 h 69"/>
                <a:gd name="T34" fmla="*/ 60 w 151"/>
                <a:gd name="T35" fmla="*/ 9 h 69"/>
                <a:gd name="T36" fmla="*/ 58 w 151"/>
                <a:gd name="T37" fmla="*/ 19 h 69"/>
                <a:gd name="T38" fmla="*/ 54 w 151"/>
                <a:gd name="T39" fmla="*/ 21 h 69"/>
                <a:gd name="T40" fmla="*/ 47 w 151"/>
                <a:gd name="T41" fmla="*/ 31 h 69"/>
                <a:gd name="T42" fmla="*/ 39 w 151"/>
                <a:gd name="T43" fmla="*/ 20 h 69"/>
                <a:gd name="T44" fmla="*/ 43 w 151"/>
                <a:gd name="T45" fmla="*/ 12 h 69"/>
                <a:gd name="T46" fmla="*/ 38 w 151"/>
                <a:gd name="T47" fmla="*/ 8 h 69"/>
                <a:gd name="T48" fmla="*/ 27 w 151"/>
                <a:gd name="T49" fmla="*/ 1 h 69"/>
                <a:gd name="T50" fmla="*/ 23 w 151"/>
                <a:gd name="T51" fmla="*/ 3 h 69"/>
                <a:gd name="T52" fmla="*/ 25 w 151"/>
                <a:gd name="T53" fmla="*/ 9 h 69"/>
                <a:gd name="T54" fmla="*/ 26 w 151"/>
                <a:gd name="T55" fmla="*/ 12 h 69"/>
                <a:gd name="T56" fmla="*/ 13 w 151"/>
                <a:gd name="T57" fmla="*/ 8 h 69"/>
                <a:gd name="T58" fmla="*/ 13 w 151"/>
                <a:gd name="T59" fmla="*/ 11 h 69"/>
                <a:gd name="T60" fmla="*/ 14 w 151"/>
                <a:gd name="T61" fmla="*/ 15 h 69"/>
                <a:gd name="T62" fmla="*/ 16 w 151"/>
                <a:gd name="T63" fmla="*/ 18 h 69"/>
                <a:gd name="T64" fmla="*/ 10 w 151"/>
                <a:gd name="T65" fmla="*/ 18 h 69"/>
                <a:gd name="T66" fmla="*/ 5 w 151"/>
                <a:gd name="T67" fmla="*/ 20 h 69"/>
                <a:gd name="T68" fmla="*/ 8 w 151"/>
                <a:gd name="T69" fmla="*/ 25 h 69"/>
                <a:gd name="T70" fmla="*/ 22 w 151"/>
                <a:gd name="T71" fmla="*/ 21 h 69"/>
                <a:gd name="T72" fmla="*/ 30 w 151"/>
                <a:gd name="T73" fmla="*/ 23 h 69"/>
                <a:gd name="T74" fmla="*/ 39 w 151"/>
                <a:gd name="T75" fmla="*/ 25 h 69"/>
                <a:gd name="T76" fmla="*/ 30 w 151"/>
                <a:gd name="T77" fmla="*/ 31 h 69"/>
                <a:gd name="T78" fmla="*/ 34 w 151"/>
                <a:gd name="T79" fmla="*/ 33 h 69"/>
                <a:gd name="T80" fmla="*/ 21 w 151"/>
                <a:gd name="T81" fmla="*/ 34 h 69"/>
                <a:gd name="T82" fmla="*/ 7 w 151"/>
                <a:gd name="T83" fmla="*/ 38 h 69"/>
                <a:gd name="T84" fmla="*/ 21 w 151"/>
                <a:gd name="T85" fmla="*/ 38 h 69"/>
                <a:gd name="T86" fmla="*/ 32 w 151"/>
                <a:gd name="T87" fmla="*/ 41 h 69"/>
                <a:gd name="T88" fmla="*/ 35 w 151"/>
                <a:gd name="T89" fmla="*/ 44 h 69"/>
                <a:gd name="T90" fmla="*/ 40 w 151"/>
                <a:gd name="T91" fmla="*/ 43 h 69"/>
                <a:gd name="T92" fmla="*/ 35 w 151"/>
                <a:gd name="T93" fmla="*/ 50 h 69"/>
                <a:gd name="T94" fmla="*/ 40 w 151"/>
                <a:gd name="T95" fmla="*/ 48 h 69"/>
                <a:gd name="T96" fmla="*/ 35 w 151"/>
                <a:gd name="T97" fmla="*/ 54 h 69"/>
                <a:gd name="T98" fmla="*/ 24 w 151"/>
                <a:gd name="T99" fmla="*/ 59 h 69"/>
                <a:gd name="T100" fmla="*/ 38 w 151"/>
                <a:gd name="T101" fmla="*/ 59 h 69"/>
                <a:gd name="T102" fmla="*/ 47 w 151"/>
                <a:gd name="T103" fmla="*/ 59 h 69"/>
                <a:gd name="T104" fmla="*/ 56 w 151"/>
                <a:gd name="T105" fmla="*/ 60 h 69"/>
                <a:gd name="T106" fmla="*/ 61 w 151"/>
                <a:gd name="T107" fmla="*/ 66 h 69"/>
                <a:gd name="T108" fmla="*/ 72 w 151"/>
                <a:gd name="T109" fmla="*/ 68 h 69"/>
                <a:gd name="T110" fmla="*/ 85 w 151"/>
                <a:gd name="T111" fmla="*/ 67 h 69"/>
                <a:gd name="T112" fmla="*/ 91 w 151"/>
                <a:gd name="T113" fmla="*/ 62 h 69"/>
                <a:gd name="T114" fmla="*/ 103 w 151"/>
                <a:gd name="T115" fmla="*/ 61 h 69"/>
                <a:gd name="T116" fmla="*/ 112 w 151"/>
                <a:gd name="T117" fmla="*/ 57 h 69"/>
                <a:gd name="T118" fmla="*/ 123 w 151"/>
                <a:gd name="T119" fmla="*/ 51 h 69"/>
                <a:gd name="T120" fmla="*/ 132 w 151"/>
                <a:gd name="T1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69">
                  <a:moveTo>
                    <a:pt x="137" y="46"/>
                  </a:moveTo>
                  <a:lnTo>
                    <a:pt x="137" y="46"/>
                  </a:lnTo>
                  <a:lnTo>
                    <a:pt x="136" y="43"/>
                  </a:lnTo>
                  <a:lnTo>
                    <a:pt x="140" y="41"/>
                  </a:lnTo>
                  <a:lnTo>
                    <a:pt x="142" y="41"/>
                  </a:lnTo>
                  <a:lnTo>
                    <a:pt x="145" y="38"/>
                  </a:lnTo>
                  <a:lnTo>
                    <a:pt x="146" y="38"/>
                  </a:lnTo>
                  <a:lnTo>
                    <a:pt x="144" y="36"/>
                  </a:lnTo>
                  <a:lnTo>
                    <a:pt x="148" y="35"/>
                  </a:lnTo>
                  <a:lnTo>
                    <a:pt x="144" y="34"/>
                  </a:lnTo>
                  <a:lnTo>
                    <a:pt x="142" y="34"/>
                  </a:lnTo>
                  <a:lnTo>
                    <a:pt x="145" y="33"/>
                  </a:lnTo>
                  <a:lnTo>
                    <a:pt x="148" y="34"/>
                  </a:lnTo>
                  <a:lnTo>
                    <a:pt x="150" y="33"/>
                  </a:lnTo>
                  <a:lnTo>
                    <a:pt x="151" y="31"/>
                  </a:lnTo>
                  <a:lnTo>
                    <a:pt x="148" y="29"/>
                  </a:lnTo>
                  <a:lnTo>
                    <a:pt x="145" y="29"/>
                  </a:lnTo>
                  <a:lnTo>
                    <a:pt x="144" y="31"/>
                  </a:lnTo>
                  <a:lnTo>
                    <a:pt x="144" y="29"/>
                  </a:lnTo>
                  <a:lnTo>
                    <a:pt x="148" y="29"/>
                  </a:lnTo>
                  <a:lnTo>
                    <a:pt x="150" y="28"/>
                  </a:lnTo>
                  <a:lnTo>
                    <a:pt x="149" y="27"/>
                  </a:lnTo>
                  <a:lnTo>
                    <a:pt x="145" y="27"/>
                  </a:lnTo>
                  <a:lnTo>
                    <a:pt x="149" y="26"/>
                  </a:lnTo>
                  <a:lnTo>
                    <a:pt x="149" y="23"/>
                  </a:lnTo>
                  <a:lnTo>
                    <a:pt x="146" y="23"/>
                  </a:lnTo>
                  <a:lnTo>
                    <a:pt x="144" y="20"/>
                  </a:lnTo>
                  <a:lnTo>
                    <a:pt x="141" y="20"/>
                  </a:lnTo>
                  <a:lnTo>
                    <a:pt x="138" y="20"/>
                  </a:lnTo>
                  <a:lnTo>
                    <a:pt x="136" y="24"/>
                  </a:lnTo>
                  <a:lnTo>
                    <a:pt x="138" y="20"/>
                  </a:lnTo>
                  <a:lnTo>
                    <a:pt x="140" y="19"/>
                  </a:lnTo>
                  <a:lnTo>
                    <a:pt x="137" y="17"/>
                  </a:lnTo>
                  <a:lnTo>
                    <a:pt x="133" y="18"/>
                  </a:lnTo>
                  <a:lnTo>
                    <a:pt x="133" y="16"/>
                  </a:lnTo>
                  <a:lnTo>
                    <a:pt x="135" y="14"/>
                  </a:lnTo>
                  <a:lnTo>
                    <a:pt x="133" y="10"/>
                  </a:lnTo>
                  <a:lnTo>
                    <a:pt x="131" y="11"/>
                  </a:lnTo>
                  <a:lnTo>
                    <a:pt x="131" y="8"/>
                  </a:lnTo>
                  <a:lnTo>
                    <a:pt x="131" y="8"/>
                  </a:lnTo>
                  <a:lnTo>
                    <a:pt x="131" y="6"/>
                  </a:lnTo>
                  <a:lnTo>
                    <a:pt x="134" y="3"/>
                  </a:lnTo>
                  <a:lnTo>
                    <a:pt x="131" y="3"/>
                  </a:lnTo>
                  <a:lnTo>
                    <a:pt x="128" y="6"/>
                  </a:lnTo>
                  <a:lnTo>
                    <a:pt x="126" y="6"/>
                  </a:lnTo>
                  <a:lnTo>
                    <a:pt x="125" y="9"/>
                  </a:lnTo>
                  <a:lnTo>
                    <a:pt x="123" y="7"/>
                  </a:lnTo>
                  <a:lnTo>
                    <a:pt x="119" y="6"/>
                  </a:lnTo>
                  <a:lnTo>
                    <a:pt x="119" y="2"/>
                  </a:lnTo>
                  <a:lnTo>
                    <a:pt x="117" y="0"/>
                  </a:lnTo>
                  <a:lnTo>
                    <a:pt x="114" y="0"/>
                  </a:lnTo>
                  <a:lnTo>
                    <a:pt x="111" y="0"/>
                  </a:lnTo>
                  <a:lnTo>
                    <a:pt x="109" y="1"/>
                  </a:lnTo>
                  <a:lnTo>
                    <a:pt x="109" y="3"/>
                  </a:lnTo>
                  <a:lnTo>
                    <a:pt x="110" y="6"/>
                  </a:lnTo>
                  <a:lnTo>
                    <a:pt x="110" y="7"/>
                  </a:lnTo>
                  <a:lnTo>
                    <a:pt x="109" y="10"/>
                  </a:lnTo>
                  <a:lnTo>
                    <a:pt x="106" y="9"/>
                  </a:lnTo>
                  <a:lnTo>
                    <a:pt x="103" y="7"/>
                  </a:lnTo>
                  <a:lnTo>
                    <a:pt x="102" y="7"/>
                  </a:lnTo>
                  <a:lnTo>
                    <a:pt x="100" y="8"/>
                  </a:lnTo>
                  <a:lnTo>
                    <a:pt x="98" y="11"/>
                  </a:lnTo>
                  <a:lnTo>
                    <a:pt x="95" y="14"/>
                  </a:lnTo>
                  <a:lnTo>
                    <a:pt x="93" y="11"/>
                  </a:lnTo>
                  <a:lnTo>
                    <a:pt x="91" y="9"/>
                  </a:lnTo>
                  <a:lnTo>
                    <a:pt x="90" y="8"/>
                  </a:lnTo>
                  <a:lnTo>
                    <a:pt x="88" y="8"/>
                  </a:lnTo>
                  <a:lnTo>
                    <a:pt x="85" y="8"/>
                  </a:lnTo>
                  <a:lnTo>
                    <a:pt x="85" y="11"/>
                  </a:lnTo>
                  <a:lnTo>
                    <a:pt x="88" y="14"/>
                  </a:lnTo>
                  <a:lnTo>
                    <a:pt x="89" y="16"/>
                  </a:lnTo>
                  <a:lnTo>
                    <a:pt x="89" y="20"/>
                  </a:lnTo>
                  <a:lnTo>
                    <a:pt x="88" y="18"/>
                  </a:lnTo>
                  <a:lnTo>
                    <a:pt x="86" y="16"/>
                  </a:lnTo>
                  <a:lnTo>
                    <a:pt x="84" y="14"/>
                  </a:lnTo>
                  <a:lnTo>
                    <a:pt x="82" y="11"/>
                  </a:lnTo>
                  <a:lnTo>
                    <a:pt x="80" y="8"/>
                  </a:lnTo>
                  <a:lnTo>
                    <a:pt x="76" y="8"/>
                  </a:lnTo>
                  <a:lnTo>
                    <a:pt x="74" y="8"/>
                  </a:lnTo>
                  <a:lnTo>
                    <a:pt x="74" y="10"/>
                  </a:lnTo>
                  <a:lnTo>
                    <a:pt x="72" y="10"/>
                  </a:lnTo>
                  <a:lnTo>
                    <a:pt x="68" y="12"/>
                  </a:lnTo>
                  <a:lnTo>
                    <a:pt x="69" y="16"/>
                  </a:lnTo>
                  <a:lnTo>
                    <a:pt x="69" y="18"/>
                  </a:lnTo>
                  <a:lnTo>
                    <a:pt x="69" y="18"/>
                  </a:lnTo>
                  <a:lnTo>
                    <a:pt x="68" y="18"/>
                  </a:lnTo>
                  <a:lnTo>
                    <a:pt x="66" y="16"/>
                  </a:lnTo>
                  <a:lnTo>
                    <a:pt x="64" y="14"/>
                  </a:lnTo>
                  <a:lnTo>
                    <a:pt x="61" y="11"/>
                  </a:lnTo>
                  <a:lnTo>
                    <a:pt x="60" y="9"/>
                  </a:lnTo>
                  <a:lnTo>
                    <a:pt x="59" y="9"/>
                  </a:lnTo>
                  <a:lnTo>
                    <a:pt x="56" y="11"/>
                  </a:lnTo>
                  <a:lnTo>
                    <a:pt x="57" y="15"/>
                  </a:lnTo>
                  <a:lnTo>
                    <a:pt x="58" y="17"/>
                  </a:lnTo>
                  <a:lnTo>
                    <a:pt x="58" y="19"/>
                  </a:lnTo>
                  <a:lnTo>
                    <a:pt x="57" y="20"/>
                  </a:lnTo>
                  <a:lnTo>
                    <a:pt x="56" y="23"/>
                  </a:lnTo>
                  <a:lnTo>
                    <a:pt x="56" y="24"/>
                  </a:lnTo>
                  <a:lnTo>
                    <a:pt x="55" y="23"/>
                  </a:lnTo>
                  <a:lnTo>
                    <a:pt x="54" y="21"/>
                  </a:lnTo>
                  <a:lnTo>
                    <a:pt x="51" y="20"/>
                  </a:lnTo>
                  <a:lnTo>
                    <a:pt x="48" y="23"/>
                  </a:lnTo>
                  <a:lnTo>
                    <a:pt x="47" y="25"/>
                  </a:lnTo>
                  <a:lnTo>
                    <a:pt x="47" y="28"/>
                  </a:lnTo>
                  <a:lnTo>
                    <a:pt x="47" y="31"/>
                  </a:lnTo>
                  <a:lnTo>
                    <a:pt x="46" y="28"/>
                  </a:lnTo>
                  <a:lnTo>
                    <a:pt x="46" y="25"/>
                  </a:lnTo>
                  <a:lnTo>
                    <a:pt x="43" y="23"/>
                  </a:lnTo>
                  <a:lnTo>
                    <a:pt x="42" y="20"/>
                  </a:lnTo>
                  <a:lnTo>
                    <a:pt x="39" y="20"/>
                  </a:lnTo>
                  <a:lnTo>
                    <a:pt x="38" y="17"/>
                  </a:lnTo>
                  <a:lnTo>
                    <a:pt x="40" y="19"/>
                  </a:lnTo>
                  <a:lnTo>
                    <a:pt x="43" y="18"/>
                  </a:lnTo>
                  <a:lnTo>
                    <a:pt x="44" y="16"/>
                  </a:lnTo>
                  <a:lnTo>
                    <a:pt x="43" y="12"/>
                  </a:lnTo>
                  <a:lnTo>
                    <a:pt x="41" y="12"/>
                  </a:lnTo>
                  <a:lnTo>
                    <a:pt x="43" y="11"/>
                  </a:lnTo>
                  <a:lnTo>
                    <a:pt x="41" y="10"/>
                  </a:lnTo>
                  <a:lnTo>
                    <a:pt x="39" y="10"/>
                  </a:lnTo>
                  <a:lnTo>
                    <a:pt x="38" y="8"/>
                  </a:lnTo>
                  <a:lnTo>
                    <a:pt x="34" y="6"/>
                  </a:lnTo>
                  <a:lnTo>
                    <a:pt x="34" y="6"/>
                  </a:lnTo>
                  <a:lnTo>
                    <a:pt x="31" y="6"/>
                  </a:lnTo>
                  <a:lnTo>
                    <a:pt x="30" y="3"/>
                  </a:lnTo>
                  <a:lnTo>
                    <a:pt x="27" y="1"/>
                  </a:lnTo>
                  <a:lnTo>
                    <a:pt x="24" y="2"/>
                  </a:lnTo>
                  <a:lnTo>
                    <a:pt x="22" y="2"/>
                  </a:lnTo>
                  <a:lnTo>
                    <a:pt x="18" y="2"/>
                  </a:lnTo>
                  <a:lnTo>
                    <a:pt x="20" y="4"/>
                  </a:lnTo>
                  <a:lnTo>
                    <a:pt x="23" y="3"/>
                  </a:lnTo>
                  <a:lnTo>
                    <a:pt x="25" y="6"/>
                  </a:lnTo>
                  <a:lnTo>
                    <a:pt x="29" y="6"/>
                  </a:lnTo>
                  <a:lnTo>
                    <a:pt x="25" y="7"/>
                  </a:lnTo>
                  <a:lnTo>
                    <a:pt x="23" y="8"/>
                  </a:lnTo>
                  <a:lnTo>
                    <a:pt x="25" y="9"/>
                  </a:lnTo>
                  <a:lnTo>
                    <a:pt x="27" y="10"/>
                  </a:lnTo>
                  <a:lnTo>
                    <a:pt x="26" y="14"/>
                  </a:lnTo>
                  <a:lnTo>
                    <a:pt x="25" y="16"/>
                  </a:lnTo>
                  <a:lnTo>
                    <a:pt x="26" y="15"/>
                  </a:lnTo>
                  <a:lnTo>
                    <a:pt x="26" y="12"/>
                  </a:lnTo>
                  <a:lnTo>
                    <a:pt x="24" y="12"/>
                  </a:lnTo>
                  <a:lnTo>
                    <a:pt x="21" y="11"/>
                  </a:lnTo>
                  <a:lnTo>
                    <a:pt x="18" y="9"/>
                  </a:lnTo>
                  <a:lnTo>
                    <a:pt x="16" y="8"/>
                  </a:lnTo>
                  <a:lnTo>
                    <a:pt x="13" y="8"/>
                  </a:lnTo>
                  <a:lnTo>
                    <a:pt x="13" y="9"/>
                  </a:lnTo>
                  <a:lnTo>
                    <a:pt x="15" y="10"/>
                  </a:lnTo>
                  <a:lnTo>
                    <a:pt x="13" y="10"/>
                  </a:lnTo>
                  <a:lnTo>
                    <a:pt x="15" y="12"/>
                  </a:lnTo>
                  <a:lnTo>
                    <a:pt x="13" y="11"/>
                  </a:lnTo>
                  <a:lnTo>
                    <a:pt x="9" y="10"/>
                  </a:lnTo>
                  <a:lnTo>
                    <a:pt x="12" y="14"/>
                  </a:lnTo>
                  <a:lnTo>
                    <a:pt x="14" y="15"/>
                  </a:lnTo>
                  <a:lnTo>
                    <a:pt x="17" y="16"/>
                  </a:lnTo>
                  <a:lnTo>
                    <a:pt x="14" y="15"/>
                  </a:lnTo>
                  <a:lnTo>
                    <a:pt x="12" y="14"/>
                  </a:lnTo>
                  <a:lnTo>
                    <a:pt x="8" y="15"/>
                  </a:lnTo>
                  <a:lnTo>
                    <a:pt x="10" y="17"/>
                  </a:lnTo>
                  <a:lnTo>
                    <a:pt x="13" y="17"/>
                  </a:lnTo>
                  <a:lnTo>
                    <a:pt x="16" y="18"/>
                  </a:lnTo>
                  <a:lnTo>
                    <a:pt x="13" y="18"/>
                  </a:lnTo>
                  <a:lnTo>
                    <a:pt x="14" y="18"/>
                  </a:lnTo>
                  <a:lnTo>
                    <a:pt x="16" y="19"/>
                  </a:lnTo>
                  <a:lnTo>
                    <a:pt x="13" y="20"/>
                  </a:lnTo>
                  <a:lnTo>
                    <a:pt x="10" y="18"/>
                  </a:lnTo>
                  <a:lnTo>
                    <a:pt x="8" y="17"/>
                  </a:lnTo>
                  <a:lnTo>
                    <a:pt x="5" y="17"/>
                  </a:lnTo>
                  <a:lnTo>
                    <a:pt x="7" y="19"/>
                  </a:lnTo>
                  <a:lnTo>
                    <a:pt x="7" y="21"/>
                  </a:lnTo>
                  <a:lnTo>
                    <a:pt x="5" y="20"/>
                  </a:lnTo>
                  <a:lnTo>
                    <a:pt x="1" y="20"/>
                  </a:lnTo>
                  <a:lnTo>
                    <a:pt x="0" y="24"/>
                  </a:lnTo>
                  <a:lnTo>
                    <a:pt x="4" y="24"/>
                  </a:lnTo>
                  <a:lnTo>
                    <a:pt x="6" y="24"/>
                  </a:lnTo>
                  <a:lnTo>
                    <a:pt x="8" y="25"/>
                  </a:lnTo>
                  <a:lnTo>
                    <a:pt x="10" y="25"/>
                  </a:lnTo>
                  <a:lnTo>
                    <a:pt x="13" y="24"/>
                  </a:lnTo>
                  <a:lnTo>
                    <a:pt x="16" y="24"/>
                  </a:lnTo>
                  <a:lnTo>
                    <a:pt x="18" y="21"/>
                  </a:lnTo>
                  <a:lnTo>
                    <a:pt x="22" y="21"/>
                  </a:lnTo>
                  <a:lnTo>
                    <a:pt x="22" y="21"/>
                  </a:lnTo>
                  <a:lnTo>
                    <a:pt x="24" y="23"/>
                  </a:lnTo>
                  <a:lnTo>
                    <a:pt x="24" y="20"/>
                  </a:lnTo>
                  <a:lnTo>
                    <a:pt x="26" y="20"/>
                  </a:lnTo>
                  <a:lnTo>
                    <a:pt x="30" y="23"/>
                  </a:lnTo>
                  <a:lnTo>
                    <a:pt x="32" y="21"/>
                  </a:lnTo>
                  <a:lnTo>
                    <a:pt x="30" y="25"/>
                  </a:lnTo>
                  <a:lnTo>
                    <a:pt x="33" y="23"/>
                  </a:lnTo>
                  <a:lnTo>
                    <a:pt x="35" y="25"/>
                  </a:lnTo>
                  <a:lnTo>
                    <a:pt x="39" y="25"/>
                  </a:lnTo>
                  <a:lnTo>
                    <a:pt x="38" y="25"/>
                  </a:lnTo>
                  <a:lnTo>
                    <a:pt x="34" y="25"/>
                  </a:lnTo>
                  <a:lnTo>
                    <a:pt x="32" y="27"/>
                  </a:lnTo>
                  <a:lnTo>
                    <a:pt x="30" y="28"/>
                  </a:lnTo>
                  <a:lnTo>
                    <a:pt x="30" y="31"/>
                  </a:lnTo>
                  <a:lnTo>
                    <a:pt x="32" y="32"/>
                  </a:lnTo>
                  <a:lnTo>
                    <a:pt x="34" y="32"/>
                  </a:lnTo>
                  <a:lnTo>
                    <a:pt x="38" y="32"/>
                  </a:lnTo>
                  <a:lnTo>
                    <a:pt x="34" y="34"/>
                  </a:lnTo>
                  <a:lnTo>
                    <a:pt x="34" y="33"/>
                  </a:lnTo>
                  <a:lnTo>
                    <a:pt x="31" y="33"/>
                  </a:lnTo>
                  <a:lnTo>
                    <a:pt x="29" y="33"/>
                  </a:lnTo>
                  <a:lnTo>
                    <a:pt x="26" y="34"/>
                  </a:lnTo>
                  <a:lnTo>
                    <a:pt x="23" y="34"/>
                  </a:lnTo>
                  <a:lnTo>
                    <a:pt x="21" y="34"/>
                  </a:lnTo>
                  <a:lnTo>
                    <a:pt x="17" y="34"/>
                  </a:lnTo>
                  <a:lnTo>
                    <a:pt x="15" y="35"/>
                  </a:lnTo>
                  <a:lnTo>
                    <a:pt x="13" y="36"/>
                  </a:lnTo>
                  <a:lnTo>
                    <a:pt x="9" y="36"/>
                  </a:lnTo>
                  <a:lnTo>
                    <a:pt x="7" y="38"/>
                  </a:lnTo>
                  <a:lnTo>
                    <a:pt x="9" y="41"/>
                  </a:lnTo>
                  <a:lnTo>
                    <a:pt x="13" y="38"/>
                  </a:lnTo>
                  <a:lnTo>
                    <a:pt x="15" y="38"/>
                  </a:lnTo>
                  <a:lnTo>
                    <a:pt x="17" y="38"/>
                  </a:lnTo>
                  <a:lnTo>
                    <a:pt x="21" y="38"/>
                  </a:lnTo>
                  <a:lnTo>
                    <a:pt x="23" y="38"/>
                  </a:lnTo>
                  <a:lnTo>
                    <a:pt x="26" y="40"/>
                  </a:lnTo>
                  <a:lnTo>
                    <a:pt x="29" y="38"/>
                  </a:lnTo>
                  <a:lnTo>
                    <a:pt x="30" y="42"/>
                  </a:lnTo>
                  <a:lnTo>
                    <a:pt x="32" y="41"/>
                  </a:lnTo>
                  <a:lnTo>
                    <a:pt x="30" y="41"/>
                  </a:lnTo>
                  <a:lnTo>
                    <a:pt x="30" y="44"/>
                  </a:lnTo>
                  <a:lnTo>
                    <a:pt x="32" y="46"/>
                  </a:lnTo>
                  <a:lnTo>
                    <a:pt x="33" y="46"/>
                  </a:lnTo>
                  <a:lnTo>
                    <a:pt x="35" y="44"/>
                  </a:lnTo>
                  <a:lnTo>
                    <a:pt x="38" y="43"/>
                  </a:lnTo>
                  <a:lnTo>
                    <a:pt x="40" y="42"/>
                  </a:lnTo>
                  <a:lnTo>
                    <a:pt x="41" y="42"/>
                  </a:lnTo>
                  <a:lnTo>
                    <a:pt x="40" y="43"/>
                  </a:lnTo>
                  <a:lnTo>
                    <a:pt x="40" y="43"/>
                  </a:lnTo>
                  <a:lnTo>
                    <a:pt x="39" y="43"/>
                  </a:lnTo>
                  <a:lnTo>
                    <a:pt x="38" y="44"/>
                  </a:lnTo>
                  <a:lnTo>
                    <a:pt x="35" y="45"/>
                  </a:lnTo>
                  <a:lnTo>
                    <a:pt x="34" y="46"/>
                  </a:lnTo>
                  <a:lnTo>
                    <a:pt x="35" y="50"/>
                  </a:lnTo>
                  <a:lnTo>
                    <a:pt x="38" y="48"/>
                  </a:lnTo>
                  <a:lnTo>
                    <a:pt x="40" y="48"/>
                  </a:lnTo>
                  <a:lnTo>
                    <a:pt x="43" y="48"/>
                  </a:lnTo>
                  <a:lnTo>
                    <a:pt x="42" y="49"/>
                  </a:lnTo>
                  <a:lnTo>
                    <a:pt x="40" y="48"/>
                  </a:lnTo>
                  <a:lnTo>
                    <a:pt x="37" y="50"/>
                  </a:lnTo>
                  <a:lnTo>
                    <a:pt x="38" y="52"/>
                  </a:lnTo>
                  <a:lnTo>
                    <a:pt x="37" y="53"/>
                  </a:lnTo>
                  <a:lnTo>
                    <a:pt x="34" y="53"/>
                  </a:lnTo>
                  <a:lnTo>
                    <a:pt x="35" y="54"/>
                  </a:lnTo>
                  <a:lnTo>
                    <a:pt x="33" y="55"/>
                  </a:lnTo>
                  <a:lnTo>
                    <a:pt x="30" y="55"/>
                  </a:lnTo>
                  <a:lnTo>
                    <a:pt x="27" y="57"/>
                  </a:lnTo>
                  <a:lnTo>
                    <a:pt x="25" y="55"/>
                  </a:lnTo>
                  <a:lnTo>
                    <a:pt x="24" y="59"/>
                  </a:lnTo>
                  <a:lnTo>
                    <a:pt x="27" y="60"/>
                  </a:lnTo>
                  <a:lnTo>
                    <a:pt x="30" y="59"/>
                  </a:lnTo>
                  <a:lnTo>
                    <a:pt x="32" y="60"/>
                  </a:lnTo>
                  <a:lnTo>
                    <a:pt x="35" y="60"/>
                  </a:lnTo>
                  <a:lnTo>
                    <a:pt x="38" y="59"/>
                  </a:lnTo>
                  <a:lnTo>
                    <a:pt x="40" y="60"/>
                  </a:lnTo>
                  <a:lnTo>
                    <a:pt x="43" y="60"/>
                  </a:lnTo>
                  <a:lnTo>
                    <a:pt x="44" y="58"/>
                  </a:lnTo>
                  <a:lnTo>
                    <a:pt x="48" y="58"/>
                  </a:lnTo>
                  <a:lnTo>
                    <a:pt x="47" y="59"/>
                  </a:lnTo>
                  <a:lnTo>
                    <a:pt x="49" y="60"/>
                  </a:lnTo>
                  <a:lnTo>
                    <a:pt x="52" y="59"/>
                  </a:lnTo>
                  <a:lnTo>
                    <a:pt x="51" y="61"/>
                  </a:lnTo>
                  <a:lnTo>
                    <a:pt x="54" y="62"/>
                  </a:lnTo>
                  <a:lnTo>
                    <a:pt x="56" y="60"/>
                  </a:lnTo>
                  <a:lnTo>
                    <a:pt x="57" y="62"/>
                  </a:lnTo>
                  <a:lnTo>
                    <a:pt x="56" y="63"/>
                  </a:lnTo>
                  <a:lnTo>
                    <a:pt x="58" y="66"/>
                  </a:lnTo>
                  <a:lnTo>
                    <a:pt x="60" y="66"/>
                  </a:lnTo>
                  <a:lnTo>
                    <a:pt x="61" y="66"/>
                  </a:lnTo>
                  <a:lnTo>
                    <a:pt x="61" y="67"/>
                  </a:lnTo>
                  <a:lnTo>
                    <a:pt x="65" y="67"/>
                  </a:lnTo>
                  <a:lnTo>
                    <a:pt x="67" y="67"/>
                  </a:lnTo>
                  <a:lnTo>
                    <a:pt x="69" y="68"/>
                  </a:lnTo>
                  <a:lnTo>
                    <a:pt x="72" y="68"/>
                  </a:lnTo>
                  <a:lnTo>
                    <a:pt x="74" y="69"/>
                  </a:lnTo>
                  <a:lnTo>
                    <a:pt x="77" y="69"/>
                  </a:lnTo>
                  <a:lnTo>
                    <a:pt x="80" y="69"/>
                  </a:lnTo>
                  <a:lnTo>
                    <a:pt x="82" y="69"/>
                  </a:lnTo>
                  <a:lnTo>
                    <a:pt x="85" y="67"/>
                  </a:lnTo>
                  <a:lnTo>
                    <a:pt x="85" y="67"/>
                  </a:lnTo>
                  <a:lnTo>
                    <a:pt x="89" y="67"/>
                  </a:lnTo>
                  <a:lnTo>
                    <a:pt x="91" y="64"/>
                  </a:lnTo>
                  <a:lnTo>
                    <a:pt x="90" y="64"/>
                  </a:lnTo>
                  <a:lnTo>
                    <a:pt x="91" y="62"/>
                  </a:lnTo>
                  <a:lnTo>
                    <a:pt x="93" y="62"/>
                  </a:lnTo>
                  <a:lnTo>
                    <a:pt x="97" y="61"/>
                  </a:lnTo>
                  <a:lnTo>
                    <a:pt x="99" y="61"/>
                  </a:lnTo>
                  <a:lnTo>
                    <a:pt x="100" y="61"/>
                  </a:lnTo>
                  <a:lnTo>
                    <a:pt x="103" y="61"/>
                  </a:lnTo>
                  <a:lnTo>
                    <a:pt x="103" y="58"/>
                  </a:lnTo>
                  <a:lnTo>
                    <a:pt x="105" y="61"/>
                  </a:lnTo>
                  <a:lnTo>
                    <a:pt x="107" y="59"/>
                  </a:lnTo>
                  <a:lnTo>
                    <a:pt x="109" y="59"/>
                  </a:lnTo>
                  <a:lnTo>
                    <a:pt x="112" y="57"/>
                  </a:lnTo>
                  <a:lnTo>
                    <a:pt x="112" y="57"/>
                  </a:lnTo>
                  <a:lnTo>
                    <a:pt x="115" y="55"/>
                  </a:lnTo>
                  <a:lnTo>
                    <a:pt x="117" y="53"/>
                  </a:lnTo>
                  <a:lnTo>
                    <a:pt x="120" y="52"/>
                  </a:lnTo>
                  <a:lnTo>
                    <a:pt x="123" y="51"/>
                  </a:lnTo>
                  <a:lnTo>
                    <a:pt x="125" y="49"/>
                  </a:lnTo>
                  <a:lnTo>
                    <a:pt x="125" y="49"/>
                  </a:lnTo>
                  <a:lnTo>
                    <a:pt x="126" y="50"/>
                  </a:lnTo>
                  <a:lnTo>
                    <a:pt x="129" y="50"/>
                  </a:lnTo>
                  <a:lnTo>
                    <a:pt x="132" y="49"/>
                  </a:lnTo>
                  <a:lnTo>
                    <a:pt x="134" y="48"/>
                  </a:lnTo>
                  <a:lnTo>
                    <a:pt x="134" y="48"/>
                  </a:lnTo>
                  <a:lnTo>
                    <a:pt x="137" y="46"/>
                  </a:lnTo>
                  <a:lnTo>
                    <a:pt x="13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7" name="Freeform 231">
              <a:extLst>
                <a:ext uri="{FF2B5EF4-FFF2-40B4-BE49-F238E27FC236}">
                  <a16:creationId xmlns:a16="http://schemas.microsoft.com/office/drawing/2014/main" id="{0599F7C8-7121-4EE2-BABB-F7040385F904}"/>
                </a:ext>
              </a:extLst>
            </p:cNvPr>
            <p:cNvSpPr>
              <a:spLocks/>
            </p:cNvSpPr>
            <p:nvPr/>
          </p:nvSpPr>
          <p:spPr bwMode="auto">
            <a:xfrm>
              <a:off x="3259138" y="2473325"/>
              <a:ext cx="398462" cy="195263"/>
            </a:xfrm>
            <a:custGeom>
              <a:avLst/>
              <a:gdLst>
                <a:gd name="T0" fmla="*/ 238 w 251"/>
                <a:gd name="T1" fmla="*/ 93 h 123"/>
                <a:gd name="T2" fmla="*/ 226 w 251"/>
                <a:gd name="T3" fmla="*/ 97 h 123"/>
                <a:gd name="T4" fmla="*/ 220 w 251"/>
                <a:gd name="T5" fmla="*/ 103 h 123"/>
                <a:gd name="T6" fmla="*/ 235 w 251"/>
                <a:gd name="T7" fmla="*/ 99 h 123"/>
                <a:gd name="T8" fmla="*/ 233 w 251"/>
                <a:gd name="T9" fmla="*/ 111 h 123"/>
                <a:gd name="T10" fmla="*/ 211 w 251"/>
                <a:gd name="T11" fmla="*/ 114 h 123"/>
                <a:gd name="T12" fmla="*/ 191 w 251"/>
                <a:gd name="T13" fmla="*/ 110 h 123"/>
                <a:gd name="T14" fmla="*/ 177 w 251"/>
                <a:gd name="T15" fmla="*/ 107 h 123"/>
                <a:gd name="T16" fmla="*/ 167 w 251"/>
                <a:gd name="T17" fmla="*/ 106 h 123"/>
                <a:gd name="T18" fmla="*/ 148 w 251"/>
                <a:gd name="T19" fmla="*/ 111 h 123"/>
                <a:gd name="T20" fmla="*/ 128 w 251"/>
                <a:gd name="T21" fmla="*/ 118 h 123"/>
                <a:gd name="T22" fmla="*/ 109 w 251"/>
                <a:gd name="T23" fmla="*/ 120 h 123"/>
                <a:gd name="T24" fmla="*/ 90 w 251"/>
                <a:gd name="T25" fmla="*/ 122 h 123"/>
                <a:gd name="T26" fmla="*/ 76 w 251"/>
                <a:gd name="T27" fmla="*/ 110 h 123"/>
                <a:gd name="T28" fmla="*/ 63 w 251"/>
                <a:gd name="T29" fmla="*/ 103 h 123"/>
                <a:gd name="T30" fmla="*/ 43 w 251"/>
                <a:gd name="T31" fmla="*/ 102 h 123"/>
                <a:gd name="T32" fmla="*/ 25 w 251"/>
                <a:gd name="T33" fmla="*/ 91 h 123"/>
                <a:gd name="T34" fmla="*/ 38 w 251"/>
                <a:gd name="T35" fmla="*/ 81 h 123"/>
                <a:gd name="T36" fmla="*/ 58 w 251"/>
                <a:gd name="T37" fmla="*/ 78 h 123"/>
                <a:gd name="T38" fmla="*/ 77 w 251"/>
                <a:gd name="T39" fmla="*/ 78 h 123"/>
                <a:gd name="T40" fmla="*/ 97 w 251"/>
                <a:gd name="T41" fmla="*/ 78 h 123"/>
                <a:gd name="T42" fmla="*/ 96 w 251"/>
                <a:gd name="T43" fmla="*/ 73 h 123"/>
                <a:gd name="T44" fmla="*/ 76 w 251"/>
                <a:gd name="T45" fmla="*/ 69 h 123"/>
                <a:gd name="T46" fmla="*/ 56 w 251"/>
                <a:gd name="T47" fmla="*/ 71 h 123"/>
                <a:gd name="T48" fmla="*/ 34 w 251"/>
                <a:gd name="T49" fmla="*/ 71 h 123"/>
                <a:gd name="T50" fmla="*/ 16 w 251"/>
                <a:gd name="T51" fmla="*/ 66 h 123"/>
                <a:gd name="T52" fmla="*/ 23 w 251"/>
                <a:gd name="T53" fmla="*/ 56 h 123"/>
                <a:gd name="T54" fmla="*/ 45 w 251"/>
                <a:gd name="T55" fmla="*/ 51 h 123"/>
                <a:gd name="T56" fmla="*/ 53 w 251"/>
                <a:gd name="T57" fmla="*/ 49 h 123"/>
                <a:gd name="T58" fmla="*/ 33 w 251"/>
                <a:gd name="T59" fmla="*/ 49 h 123"/>
                <a:gd name="T60" fmla="*/ 14 w 251"/>
                <a:gd name="T61" fmla="*/ 51 h 123"/>
                <a:gd name="T62" fmla="*/ 12 w 251"/>
                <a:gd name="T63" fmla="*/ 46 h 123"/>
                <a:gd name="T64" fmla="*/ 4 w 251"/>
                <a:gd name="T65" fmla="*/ 35 h 123"/>
                <a:gd name="T66" fmla="*/ 7 w 251"/>
                <a:gd name="T67" fmla="*/ 24 h 123"/>
                <a:gd name="T68" fmla="*/ 26 w 251"/>
                <a:gd name="T69" fmla="*/ 12 h 123"/>
                <a:gd name="T70" fmla="*/ 46 w 251"/>
                <a:gd name="T71" fmla="*/ 5 h 123"/>
                <a:gd name="T72" fmla="*/ 64 w 251"/>
                <a:gd name="T73" fmla="*/ 0 h 123"/>
                <a:gd name="T74" fmla="*/ 68 w 251"/>
                <a:gd name="T75" fmla="*/ 15 h 123"/>
                <a:gd name="T76" fmla="*/ 71 w 251"/>
                <a:gd name="T77" fmla="*/ 18 h 123"/>
                <a:gd name="T78" fmla="*/ 83 w 251"/>
                <a:gd name="T79" fmla="*/ 9 h 123"/>
                <a:gd name="T80" fmla="*/ 104 w 251"/>
                <a:gd name="T81" fmla="*/ 15 h 123"/>
                <a:gd name="T82" fmla="*/ 100 w 251"/>
                <a:gd name="T83" fmla="*/ 28 h 123"/>
                <a:gd name="T84" fmla="*/ 111 w 251"/>
                <a:gd name="T85" fmla="*/ 23 h 123"/>
                <a:gd name="T86" fmla="*/ 125 w 251"/>
                <a:gd name="T87" fmla="*/ 23 h 123"/>
                <a:gd name="T88" fmla="*/ 125 w 251"/>
                <a:gd name="T89" fmla="*/ 17 h 123"/>
                <a:gd name="T90" fmla="*/ 116 w 251"/>
                <a:gd name="T91" fmla="*/ 12 h 123"/>
                <a:gd name="T92" fmla="*/ 131 w 251"/>
                <a:gd name="T93" fmla="*/ 14 h 123"/>
                <a:gd name="T94" fmla="*/ 144 w 251"/>
                <a:gd name="T95" fmla="*/ 22 h 123"/>
                <a:gd name="T96" fmla="*/ 149 w 251"/>
                <a:gd name="T97" fmla="*/ 40 h 123"/>
                <a:gd name="T98" fmla="*/ 162 w 251"/>
                <a:gd name="T99" fmla="*/ 40 h 123"/>
                <a:gd name="T100" fmla="*/ 154 w 251"/>
                <a:gd name="T101" fmla="*/ 23 h 123"/>
                <a:gd name="T102" fmla="*/ 149 w 251"/>
                <a:gd name="T103" fmla="*/ 6 h 123"/>
                <a:gd name="T104" fmla="*/ 160 w 251"/>
                <a:gd name="T105" fmla="*/ 3 h 123"/>
                <a:gd name="T106" fmla="*/ 177 w 251"/>
                <a:gd name="T107" fmla="*/ 7 h 123"/>
                <a:gd name="T108" fmla="*/ 191 w 251"/>
                <a:gd name="T109" fmla="*/ 23 h 123"/>
                <a:gd name="T110" fmla="*/ 199 w 251"/>
                <a:gd name="T111" fmla="*/ 41 h 123"/>
                <a:gd name="T112" fmla="*/ 199 w 251"/>
                <a:gd name="T113" fmla="*/ 58 h 123"/>
                <a:gd name="T114" fmla="*/ 217 w 251"/>
                <a:gd name="T115" fmla="*/ 71 h 123"/>
                <a:gd name="T116" fmla="*/ 227 w 251"/>
                <a:gd name="T117" fmla="*/ 74 h 123"/>
                <a:gd name="T118" fmla="*/ 243 w 251"/>
                <a:gd name="T119" fmla="*/ 8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 h="123">
                  <a:moveTo>
                    <a:pt x="250" y="85"/>
                  </a:moveTo>
                  <a:lnTo>
                    <a:pt x="250" y="89"/>
                  </a:lnTo>
                  <a:lnTo>
                    <a:pt x="251" y="91"/>
                  </a:lnTo>
                  <a:lnTo>
                    <a:pt x="250" y="93"/>
                  </a:lnTo>
                  <a:lnTo>
                    <a:pt x="244" y="93"/>
                  </a:lnTo>
                  <a:lnTo>
                    <a:pt x="242" y="91"/>
                  </a:lnTo>
                  <a:lnTo>
                    <a:pt x="238" y="93"/>
                  </a:lnTo>
                  <a:lnTo>
                    <a:pt x="236" y="92"/>
                  </a:lnTo>
                  <a:lnTo>
                    <a:pt x="234" y="90"/>
                  </a:lnTo>
                  <a:lnTo>
                    <a:pt x="232" y="90"/>
                  </a:lnTo>
                  <a:lnTo>
                    <a:pt x="228" y="91"/>
                  </a:lnTo>
                  <a:lnTo>
                    <a:pt x="226" y="91"/>
                  </a:lnTo>
                  <a:lnTo>
                    <a:pt x="228" y="94"/>
                  </a:lnTo>
                  <a:lnTo>
                    <a:pt x="226" y="97"/>
                  </a:lnTo>
                  <a:lnTo>
                    <a:pt x="224" y="97"/>
                  </a:lnTo>
                  <a:lnTo>
                    <a:pt x="220" y="95"/>
                  </a:lnTo>
                  <a:lnTo>
                    <a:pt x="218" y="94"/>
                  </a:lnTo>
                  <a:lnTo>
                    <a:pt x="216" y="95"/>
                  </a:lnTo>
                  <a:lnTo>
                    <a:pt x="220" y="98"/>
                  </a:lnTo>
                  <a:lnTo>
                    <a:pt x="221" y="100"/>
                  </a:lnTo>
                  <a:lnTo>
                    <a:pt x="220" y="103"/>
                  </a:lnTo>
                  <a:lnTo>
                    <a:pt x="220" y="106"/>
                  </a:lnTo>
                  <a:lnTo>
                    <a:pt x="221" y="103"/>
                  </a:lnTo>
                  <a:lnTo>
                    <a:pt x="225" y="101"/>
                  </a:lnTo>
                  <a:lnTo>
                    <a:pt x="227" y="100"/>
                  </a:lnTo>
                  <a:lnTo>
                    <a:pt x="229" y="99"/>
                  </a:lnTo>
                  <a:lnTo>
                    <a:pt x="233" y="98"/>
                  </a:lnTo>
                  <a:lnTo>
                    <a:pt x="235" y="99"/>
                  </a:lnTo>
                  <a:lnTo>
                    <a:pt x="234" y="102"/>
                  </a:lnTo>
                  <a:lnTo>
                    <a:pt x="233" y="105"/>
                  </a:lnTo>
                  <a:lnTo>
                    <a:pt x="235" y="103"/>
                  </a:lnTo>
                  <a:lnTo>
                    <a:pt x="238" y="106"/>
                  </a:lnTo>
                  <a:lnTo>
                    <a:pt x="237" y="108"/>
                  </a:lnTo>
                  <a:lnTo>
                    <a:pt x="235" y="110"/>
                  </a:lnTo>
                  <a:lnTo>
                    <a:pt x="233" y="111"/>
                  </a:lnTo>
                  <a:lnTo>
                    <a:pt x="229" y="111"/>
                  </a:lnTo>
                  <a:lnTo>
                    <a:pt x="227" y="114"/>
                  </a:lnTo>
                  <a:lnTo>
                    <a:pt x="221" y="115"/>
                  </a:lnTo>
                  <a:lnTo>
                    <a:pt x="219" y="114"/>
                  </a:lnTo>
                  <a:lnTo>
                    <a:pt x="216" y="115"/>
                  </a:lnTo>
                  <a:lnTo>
                    <a:pt x="213" y="114"/>
                  </a:lnTo>
                  <a:lnTo>
                    <a:pt x="211" y="114"/>
                  </a:lnTo>
                  <a:lnTo>
                    <a:pt x="208" y="114"/>
                  </a:lnTo>
                  <a:lnTo>
                    <a:pt x="205" y="112"/>
                  </a:lnTo>
                  <a:lnTo>
                    <a:pt x="202" y="111"/>
                  </a:lnTo>
                  <a:lnTo>
                    <a:pt x="200" y="114"/>
                  </a:lnTo>
                  <a:lnTo>
                    <a:pt x="196" y="114"/>
                  </a:lnTo>
                  <a:lnTo>
                    <a:pt x="194" y="112"/>
                  </a:lnTo>
                  <a:lnTo>
                    <a:pt x="191" y="110"/>
                  </a:lnTo>
                  <a:lnTo>
                    <a:pt x="194" y="108"/>
                  </a:lnTo>
                  <a:lnTo>
                    <a:pt x="191" y="108"/>
                  </a:lnTo>
                  <a:lnTo>
                    <a:pt x="188" y="108"/>
                  </a:lnTo>
                  <a:lnTo>
                    <a:pt x="186" y="106"/>
                  </a:lnTo>
                  <a:lnTo>
                    <a:pt x="183" y="106"/>
                  </a:lnTo>
                  <a:lnTo>
                    <a:pt x="181" y="106"/>
                  </a:lnTo>
                  <a:lnTo>
                    <a:pt x="177" y="107"/>
                  </a:lnTo>
                  <a:lnTo>
                    <a:pt x="175" y="105"/>
                  </a:lnTo>
                  <a:lnTo>
                    <a:pt x="176" y="102"/>
                  </a:lnTo>
                  <a:lnTo>
                    <a:pt x="174" y="99"/>
                  </a:lnTo>
                  <a:lnTo>
                    <a:pt x="171" y="98"/>
                  </a:lnTo>
                  <a:lnTo>
                    <a:pt x="169" y="101"/>
                  </a:lnTo>
                  <a:lnTo>
                    <a:pt x="167" y="102"/>
                  </a:lnTo>
                  <a:lnTo>
                    <a:pt x="167" y="106"/>
                  </a:lnTo>
                  <a:lnTo>
                    <a:pt x="164" y="107"/>
                  </a:lnTo>
                  <a:lnTo>
                    <a:pt x="161" y="109"/>
                  </a:lnTo>
                  <a:lnTo>
                    <a:pt x="159" y="110"/>
                  </a:lnTo>
                  <a:lnTo>
                    <a:pt x="156" y="110"/>
                  </a:lnTo>
                  <a:lnTo>
                    <a:pt x="153" y="111"/>
                  </a:lnTo>
                  <a:lnTo>
                    <a:pt x="150" y="111"/>
                  </a:lnTo>
                  <a:lnTo>
                    <a:pt x="148" y="111"/>
                  </a:lnTo>
                  <a:lnTo>
                    <a:pt x="144" y="114"/>
                  </a:lnTo>
                  <a:lnTo>
                    <a:pt x="142" y="115"/>
                  </a:lnTo>
                  <a:lnTo>
                    <a:pt x="139" y="116"/>
                  </a:lnTo>
                  <a:lnTo>
                    <a:pt x="136" y="117"/>
                  </a:lnTo>
                  <a:lnTo>
                    <a:pt x="134" y="117"/>
                  </a:lnTo>
                  <a:lnTo>
                    <a:pt x="131" y="118"/>
                  </a:lnTo>
                  <a:lnTo>
                    <a:pt x="128" y="118"/>
                  </a:lnTo>
                  <a:lnTo>
                    <a:pt x="125" y="119"/>
                  </a:lnTo>
                  <a:lnTo>
                    <a:pt x="123" y="118"/>
                  </a:lnTo>
                  <a:lnTo>
                    <a:pt x="119" y="119"/>
                  </a:lnTo>
                  <a:lnTo>
                    <a:pt x="117" y="119"/>
                  </a:lnTo>
                  <a:lnTo>
                    <a:pt x="115" y="120"/>
                  </a:lnTo>
                  <a:lnTo>
                    <a:pt x="111" y="119"/>
                  </a:lnTo>
                  <a:lnTo>
                    <a:pt x="109" y="120"/>
                  </a:lnTo>
                  <a:lnTo>
                    <a:pt x="106" y="120"/>
                  </a:lnTo>
                  <a:lnTo>
                    <a:pt x="109" y="122"/>
                  </a:lnTo>
                  <a:lnTo>
                    <a:pt x="106" y="122"/>
                  </a:lnTo>
                  <a:lnTo>
                    <a:pt x="104" y="120"/>
                  </a:lnTo>
                  <a:lnTo>
                    <a:pt x="94" y="122"/>
                  </a:lnTo>
                  <a:lnTo>
                    <a:pt x="92" y="122"/>
                  </a:lnTo>
                  <a:lnTo>
                    <a:pt x="90" y="122"/>
                  </a:lnTo>
                  <a:lnTo>
                    <a:pt x="87" y="123"/>
                  </a:lnTo>
                  <a:lnTo>
                    <a:pt x="84" y="123"/>
                  </a:lnTo>
                  <a:lnTo>
                    <a:pt x="81" y="120"/>
                  </a:lnTo>
                  <a:lnTo>
                    <a:pt x="79" y="119"/>
                  </a:lnTo>
                  <a:lnTo>
                    <a:pt x="76" y="116"/>
                  </a:lnTo>
                  <a:lnTo>
                    <a:pt x="76" y="114"/>
                  </a:lnTo>
                  <a:lnTo>
                    <a:pt x="76" y="110"/>
                  </a:lnTo>
                  <a:lnTo>
                    <a:pt x="75" y="108"/>
                  </a:lnTo>
                  <a:lnTo>
                    <a:pt x="76" y="106"/>
                  </a:lnTo>
                  <a:lnTo>
                    <a:pt x="74" y="105"/>
                  </a:lnTo>
                  <a:lnTo>
                    <a:pt x="71" y="103"/>
                  </a:lnTo>
                  <a:lnTo>
                    <a:pt x="68" y="103"/>
                  </a:lnTo>
                  <a:lnTo>
                    <a:pt x="65" y="103"/>
                  </a:lnTo>
                  <a:lnTo>
                    <a:pt x="63" y="103"/>
                  </a:lnTo>
                  <a:lnTo>
                    <a:pt x="59" y="103"/>
                  </a:lnTo>
                  <a:lnTo>
                    <a:pt x="57" y="103"/>
                  </a:lnTo>
                  <a:lnTo>
                    <a:pt x="55" y="105"/>
                  </a:lnTo>
                  <a:lnTo>
                    <a:pt x="51" y="103"/>
                  </a:lnTo>
                  <a:lnTo>
                    <a:pt x="49" y="103"/>
                  </a:lnTo>
                  <a:lnTo>
                    <a:pt x="46" y="103"/>
                  </a:lnTo>
                  <a:lnTo>
                    <a:pt x="43" y="102"/>
                  </a:lnTo>
                  <a:lnTo>
                    <a:pt x="41" y="101"/>
                  </a:lnTo>
                  <a:lnTo>
                    <a:pt x="38" y="100"/>
                  </a:lnTo>
                  <a:lnTo>
                    <a:pt x="36" y="100"/>
                  </a:lnTo>
                  <a:lnTo>
                    <a:pt x="33" y="97"/>
                  </a:lnTo>
                  <a:lnTo>
                    <a:pt x="31" y="94"/>
                  </a:lnTo>
                  <a:lnTo>
                    <a:pt x="29" y="93"/>
                  </a:lnTo>
                  <a:lnTo>
                    <a:pt x="25" y="91"/>
                  </a:lnTo>
                  <a:lnTo>
                    <a:pt x="25" y="89"/>
                  </a:lnTo>
                  <a:lnTo>
                    <a:pt x="23" y="85"/>
                  </a:lnTo>
                  <a:lnTo>
                    <a:pt x="24" y="84"/>
                  </a:lnTo>
                  <a:lnTo>
                    <a:pt x="28" y="83"/>
                  </a:lnTo>
                  <a:lnTo>
                    <a:pt x="30" y="83"/>
                  </a:lnTo>
                  <a:lnTo>
                    <a:pt x="33" y="82"/>
                  </a:lnTo>
                  <a:lnTo>
                    <a:pt x="38" y="81"/>
                  </a:lnTo>
                  <a:lnTo>
                    <a:pt x="41" y="81"/>
                  </a:lnTo>
                  <a:lnTo>
                    <a:pt x="43" y="80"/>
                  </a:lnTo>
                  <a:lnTo>
                    <a:pt x="47" y="80"/>
                  </a:lnTo>
                  <a:lnTo>
                    <a:pt x="49" y="80"/>
                  </a:lnTo>
                  <a:lnTo>
                    <a:pt x="53" y="78"/>
                  </a:lnTo>
                  <a:lnTo>
                    <a:pt x="55" y="78"/>
                  </a:lnTo>
                  <a:lnTo>
                    <a:pt x="58" y="78"/>
                  </a:lnTo>
                  <a:lnTo>
                    <a:pt x="60" y="78"/>
                  </a:lnTo>
                  <a:lnTo>
                    <a:pt x="64" y="78"/>
                  </a:lnTo>
                  <a:lnTo>
                    <a:pt x="66" y="77"/>
                  </a:lnTo>
                  <a:lnTo>
                    <a:pt x="68" y="78"/>
                  </a:lnTo>
                  <a:lnTo>
                    <a:pt x="72" y="78"/>
                  </a:lnTo>
                  <a:lnTo>
                    <a:pt x="74" y="78"/>
                  </a:lnTo>
                  <a:lnTo>
                    <a:pt x="77" y="78"/>
                  </a:lnTo>
                  <a:lnTo>
                    <a:pt x="80" y="78"/>
                  </a:lnTo>
                  <a:lnTo>
                    <a:pt x="83" y="80"/>
                  </a:lnTo>
                  <a:lnTo>
                    <a:pt x="85" y="80"/>
                  </a:lnTo>
                  <a:lnTo>
                    <a:pt x="89" y="81"/>
                  </a:lnTo>
                  <a:lnTo>
                    <a:pt x="91" y="80"/>
                  </a:lnTo>
                  <a:lnTo>
                    <a:pt x="94" y="78"/>
                  </a:lnTo>
                  <a:lnTo>
                    <a:pt x="97" y="78"/>
                  </a:lnTo>
                  <a:lnTo>
                    <a:pt x="99" y="78"/>
                  </a:lnTo>
                  <a:lnTo>
                    <a:pt x="102" y="78"/>
                  </a:lnTo>
                  <a:lnTo>
                    <a:pt x="105" y="77"/>
                  </a:lnTo>
                  <a:lnTo>
                    <a:pt x="102" y="77"/>
                  </a:lnTo>
                  <a:lnTo>
                    <a:pt x="99" y="76"/>
                  </a:lnTo>
                  <a:lnTo>
                    <a:pt x="98" y="76"/>
                  </a:lnTo>
                  <a:lnTo>
                    <a:pt x="96" y="73"/>
                  </a:lnTo>
                  <a:lnTo>
                    <a:pt x="92" y="73"/>
                  </a:lnTo>
                  <a:lnTo>
                    <a:pt x="90" y="73"/>
                  </a:lnTo>
                  <a:lnTo>
                    <a:pt x="87" y="72"/>
                  </a:lnTo>
                  <a:lnTo>
                    <a:pt x="84" y="72"/>
                  </a:lnTo>
                  <a:lnTo>
                    <a:pt x="82" y="71"/>
                  </a:lnTo>
                  <a:lnTo>
                    <a:pt x="79" y="69"/>
                  </a:lnTo>
                  <a:lnTo>
                    <a:pt x="76" y="69"/>
                  </a:lnTo>
                  <a:lnTo>
                    <a:pt x="73" y="68"/>
                  </a:lnTo>
                  <a:lnTo>
                    <a:pt x="71" y="68"/>
                  </a:lnTo>
                  <a:lnTo>
                    <a:pt x="67" y="69"/>
                  </a:lnTo>
                  <a:lnTo>
                    <a:pt x="65" y="69"/>
                  </a:lnTo>
                  <a:lnTo>
                    <a:pt x="62" y="71"/>
                  </a:lnTo>
                  <a:lnTo>
                    <a:pt x="59" y="71"/>
                  </a:lnTo>
                  <a:lnTo>
                    <a:pt x="56" y="71"/>
                  </a:lnTo>
                  <a:lnTo>
                    <a:pt x="51" y="71"/>
                  </a:lnTo>
                  <a:lnTo>
                    <a:pt x="48" y="71"/>
                  </a:lnTo>
                  <a:lnTo>
                    <a:pt x="46" y="71"/>
                  </a:lnTo>
                  <a:lnTo>
                    <a:pt x="42" y="72"/>
                  </a:lnTo>
                  <a:lnTo>
                    <a:pt x="40" y="71"/>
                  </a:lnTo>
                  <a:lnTo>
                    <a:pt x="37" y="71"/>
                  </a:lnTo>
                  <a:lnTo>
                    <a:pt x="34" y="71"/>
                  </a:lnTo>
                  <a:lnTo>
                    <a:pt x="32" y="71"/>
                  </a:lnTo>
                  <a:lnTo>
                    <a:pt x="29" y="71"/>
                  </a:lnTo>
                  <a:lnTo>
                    <a:pt x="26" y="71"/>
                  </a:lnTo>
                  <a:lnTo>
                    <a:pt x="23" y="71"/>
                  </a:lnTo>
                  <a:lnTo>
                    <a:pt x="21" y="71"/>
                  </a:lnTo>
                  <a:lnTo>
                    <a:pt x="19" y="67"/>
                  </a:lnTo>
                  <a:lnTo>
                    <a:pt x="16" y="66"/>
                  </a:lnTo>
                  <a:lnTo>
                    <a:pt x="13" y="65"/>
                  </a:lnTo>
                  <a:lnTo>
                    <a:pt x="11" y="61"/>
                  </a:lnTo>
                  <a:lnTo>
                    <a:pt x="13" y="59"/>
                  </a:lnTo>
                  <a:lnTo>
                    <a:pt x="15" y="58"/>
                  </a:lnTo>
                  <a:lnTo>
                    <a:pt x="17" y="57"/>
                  </a:lnTo>
                  <a:lnTo>
                    <a:pt x="21" y="57"/>
                  </a:lnTo>
                  <a:lnTo>
                    <a:pt x="23" y="56"/>
                  </a:lnTo>
                  <a:lnTo>
                    <a:pt x="26" y="56"/>
                  </a:lnTo>
                  <a:lnTo>
                    <a:pt x="32" y="55"/>
                  </a:lnTo>
                  <a:lnTo>
                    <a:pt x="33" y="54"/>
                  </a:lnTo>
                  <a:lnTo>
                    <a:pt x="36" y="52"/>
                  </a:lnTo>
                  <a:lnTo>
                    <a:pt x="39" y="52"/>
                  </a:lnTo>
                  <a:lnTo>
                    <a:pt x="41" y="52"/>
                  </a:lnTo>
                  <a:lnTo>
                    <a:pt x="45" y="51"/>
                  </a:lnTo>
                  <a:lnTo>
                    <a:pt x="41" y="50"/>
                  </a:lnTo>
                  <a:lnTo>
                    <a:pt x="45" y="49"/>
                  </a:lnTo>
                  <a:lnTo>
                    <a:pt x="47" y="49"/>
                  </a:lnTo>
                  <a:lnTo>
                    <a:pt x="50" y="49"/>
                  </a:lnTo>
                  <a:lnTo>
                    <a:pt x="53" y="49"/>
                  </a:lnTo>
                  <a:lnTo>
                    <a:pt x="56" y="48"/>
                  </a:lnTo>
                  <a:lnTo>
                    <a:pt x="53" y="49"/>
                  </a:lnTo>
                  <a:lnTo>
                    <a:pt x="50" y="48"/>
                  </a:lnTo>
                  <a:lnTo>
                    <a:pt x="47" y="47"/>
                  </a:lnTo>
                  <a:lnTo>
                    <a:pt x="45" y="48"/>
                  </a:lnTo>
                  <a:lnTo>
                    <a:pt x="42" y="48"/>
                  </a:lnTo>
                  <a:lnTo>
                    <a:pt x="39" y="49"/>
                  </a:lnTo>
                  <a:lnTo>
                    <a:pt x="37" y="49"/>
                  </a:lnTo>
                  <a:lnTo>
                    <a:pt x="33" y="49"/>
                  </a:lnTo>
                  <a:lnTo>
                    <a:pt x="31" y="50"/>
                  </a:lnTo>
                  <a:lnTo>
                    <a:pt x="28" y="50"/>
                  </a:lnTo>
                  <a:lnTo>
                    <a:pt x="25" y="51"/>
                  </a:lnTo>
                  <a:lnTo>
                    <a:pt x="23" y="50"/>
                  </a:lnTo>
                  <a:lnTo>
                    <a:pt x="20" y="51"/>
                  </a:lnTo>
                  <a:lnTo>
                    <a:pt x="17" y="51"/>
                  </a:lnTo>
                  <a:lnTo>
                    <a:pt x="14" y="51"/>
                  </a:lnTo>
                  <a:lnTo>
                    <a:pt x="12" y="49"/>
                  </a:lnTo>
                  <a:lnTo>
                    <a:pt x="14" y="48"/>
                  </a:lnTo>
                  <a:lnTo>
                    <a:pt x="17" y="48"/>
                  </a:lnTo>
                  <a:lnTo>
                    <a:pt x="20" y="47"/>
                  </a:lnTo>
                  <a:lnTo>
                    <a:pt x="17" y="45"/>
                  </a:lnTo>
                  <a:lnTo>
                    <a:pt x="14" y="45"/>
                  </a:lnTo>
                  <a:lnTo>
                    <a:pt x="12" y="46"/>
                  </a:lnTo>
                  <a:lnTo>
                    <a:pt x="10" y="45"/>
                  </a:lnTo>
                  <a:lnTo>
                    <a:pt x="6" y="45"/>
                  </a:lnTo>
                  <a:lnTo>
                    <a:pt x="4" y="47"/>
                  </a:lnTo>
                  <a:lnTo>
                    <a:pt x="0" y="43"/>
                  </a:lnTo>
                  <a:lnTo>
                    <a:pt x="0" y="41"/>
                  </a:lnTo>
                  <a:lnTo>
                    <a:pt x="0" y="39"/>
                  </a:lnTo>
                  <a:lnTo>
                    <a:pt x="4" y="35"/>
                  </a:lnTo>
                  <a:lnTo>
                    <a:pt x="6" y="33"/>
                  </a:lnTo>
                  <a:lnTo>
                    <a:pt x="8" y="31"/>
                  </a:lnTo>
                  <a:lnTo>
                    <a:pt x="12" y="31"/>
                  </a:lnTo>
                  <a:lnTo>
                    <a:pt x="14" y="30"/>
                  </a:lnTo>
                  <a:lnTo>
                    <a:pt x="13" y="26"/>
                  </a:lnTo>
                  <a:lnTo>
                    <a:pt x="11" y="26"/>
                  </a:lnTo>
                  <a:lnTo>
                    <a:pt x="7" y="24"/>
                  </a:lnTo>
                  <a:lnTo>
                    <a:pt x="11" y="22"/>
                  </a:lnTo>
                  <a:lnTo>
                    <a:pt x="13" y="20"/>
                  </a:lnTo>
                  <a:lnTo>
                    <a:pt x="16" y="18"/>
                  </a:lnTo>
                  <a:lnTo>
                    <a:pt x="19" y="16"/>
                  </a:lnTo>
                  <a:lnTo>
                    <a:pt x="21" y="15"/>
                  </a:lnTo>
                  <a:lnTo>
                    <a:pt x="24" y="13"/>
                  </a:lnTo>
                  <a:lnTo>
                    <a:pt x="26" y="12"/>
                  </a:lnTo>
                  <a:lnTo>
                    <a:pt x="30" y="11"/>
                  </a:lnTo>
                  <a:lnTo>
                    <a:pt x="32" y="9"/>
                  </a:lnTo>
                  <a:lnTo>
                    <a:pt x="36" y="8"/>
                  </a:lnTo>
                  <a:lnTo>
                    <a:pt x="38" y="8"/>
                  </a:lnTo>
                  <a:lnTo>
                    <a:pt x="40" y="6"/>
                  </a:lnTo>
                  <a:lnTo>
                    <a:pt x="43" y="6"/>
                  </a:lnTo>
                  <a:lnTo>
                    <a:pt x="46" y="5"/>
                  </a:lnTo>
                  <a:lnTo>
                    <a:pt x="49" y="5"/>
                  </a:lnTo>
                  <a:lnTo>
                    <a:pt x="51" y="4"/>
                  </a:lnTo>
                  <a:lnTo>
                    <a:pt x="55" y="3"/>
                  </a:lnTo>
                  <a:lnTo>
                    <a:pt x="57" y="1"/>
                  </a:lnTo>
                  <a:lnTo>
                    <a:pt x="59" y="0"/>
                  </a:lnTo>
                  <a:lnTo>
                    <a:pt x="62" y="0"/>
                  </a:lnTo>
                  <a:lnTo>
                    <a:pt x="64" y="0"/>
                  </a:lnTo>
                  <a:lnTo>
                    <a:pt x="67" y="1"/>
                  </a:lnTo>
                  <a:lnTo>
                    <a:pt x="70" y="4"/>
                  </a:lnTo>
                  <a:lnTo>
                    <a:pt x="71" y="6"/>
                  </a:lnTo>
                  <a:lnTo>
                    <a:pt x="71" y="9"/>
                  </a:lnTo>
                  <a:lnTo>
                    <a:pt x="70" y="12"/>
                  </a:lnTo>
                  <a:lnTo>
                    <a:pt x="71" y="15"/>
                  </a:lnTo>
                  <a:lnTo>
                    <a:pt x="68" y="15"/>
                  </a:lnTo>
                  <a:lnTo>
                    <a:pt x="66" y="16"/>
                  </a:lnTo>
                  <a:lnTo>
                    <a:pt x="65" y="18"/>
                  </a:lnTo>
                  <a:lnTo>
                    <a:pt x="63" y="20"/>
                  </a:lnTo>
                  <a:lnTo>
                    <a:pt x="63" y="21"/>
                  </a:lnTo>
                  <a:lnTo>
                    <a:pt x="65" y="22"/>
                  </a:lnTo>
                  <a:lnTo>
                    <a:pt x="67" y="21"/>
                  </a:lnTo>
                  <a:lnTo>
                    <a:pt x="71" y="18"/>
                  </a:lnTo>
                  <a:lnTo>
                    <a:pt x="73" y="20"/>
                  </a:lnTo>
                  <a:lnTo>
                    <a:pt x="76" y="20"/>
                  </a:lnTo>
                  <a:lnTo>
                    <a:pt x="79" y="17"/>
                  </a:lnTo>
                  <a:lnTo>
                    <a:pt x="76" y="16"/>
                  </a:lnTo>
                  <a:lnTo>
                    <a:pt x="77" y="14"/>
                  </a:lnTo>
                  <a:lnTo>
                    <a:pt x="81" y="11"/>
                  </a:lnTo>
                  <a:lnTo>
                    <a:pt x="83" y="9"/>
                  </a:lnTo>
                  <a:lnTo>
                    <a:pt x="87" y="9"/>
                  </a:lnTo>
                  <a:lnTo>
                    <a:pt x="89" y="11"/>
                  </a:lnTo>
                  <a:lnTo>
                    <a:pt x="91" y="12"/>
                  </a:lnTo>
                  <a:lnTo>
                    <a:pt x="94" y="13"/>
                  </a:lnTo>
                  <a:lnTo>
                    <a:pt x="97" y="13"/>
                  </a:lnTo>
                  <a:lnTo>
                    <a:pt x="100" y="14"/>
                  </a:lnTo>
                  <a:lnTo>
                    <a:pt x="104" y="15"/>
                  </a:lnTo>
                  <a:lnTo>
                    <a:pt x="106" y="16"/>
                  </a:lnTo>
                  <a:lnTo>
                    <a:pt x="108" y="17"/>
                  </a:lnTo>
                  <a:lnTo>
                    <a:pt x="108" y="18"/>
                  </a:lnTo>
                  <a:lnTo>
                    <a:pt x="108" y="21"/>
                  </a:lnTo>
                  <a:lnTo>
                    <a:pt x="106" y="23"/>
                  </a:lnTo>
                  <a:lnTo>
                    <a:pt x="102" y="25"/>
                  </a:lnTo>
                  <a:lnTo>
                    <a:pt x="100" y="28"/>
                  </a:lnTo>
                  <a:lnTo>
                    <a:pt x="102" y="28"/>
                  </a:lnTo>
                  <a:lnTo>
                    <a:pt x="101" y="30"/>
                  </a:lnTo>
                  <a:lnTo>
                    <a:pt x="104" y="28"/>
                  </a:lnTo>
                  <a:lnTo>
                    <a:pt x="105" y="25"/>
                  </a:lnTo>
                  <a:lnTo>
                    <a:pt x="108" y="26"/>
                  </a:lnTo>
                  <a:lnTo>
                    <a:pt x="110" y="26"/>
                  </a:lnTo>
                  <a:lnTo>
                    <a:pt x="111" y="23"/>
                  </a:lnTo>
                  <a:lnTo>
                    <a:pt x="115" y="22"/>
                  </a:lnTo>
                  <a:lnTo>
                    <a:pt x="117" y="23"/>
                  </a:lnTo>
                  <a:lnTo>
                    <a:pt x="121" y="24"/>
                  </a:lnTo>
                  <a:lnTo>
                    <a:pt x="121" y="22"/>
                  </a:lnTo>
                  <a:lnTo>
                    <a:pt x="125" y="24"/>
                  </a:lnTo>
                  <a:lnTo>
                    <a:pt x="128" y="24"/>
                  </a:lnTo>
                  <a:lnTo>
                    <a:pt x="125" y="23"/>
                  </a:lnTo>
                  <a:lnTo>
                    <a:pt x="123" y="21"/>
                  </a:lnTo>
                  <a:lnTo>
                    <a:pt x="125" y="22"/>
                  </a:lnTo>
                  <a:lnTo>
                    <a:pt x="128" y="23"/>
                  </a:lnTo>
                  <a:lnTo>
                    <a:pt x="125" y="20"/>
                  </a:lnTo>
                  <a:lnTo>
                    <a:pt x="125" y="20"/>
                  </a:lnTo>
                  <a:lnTo>
                    <a:pt x="123" y="17"/>
                  </a:lnTo>
                  <a:lnTo>
                    <a:pt x="125" y="17"/>
                  </a:lnTo>
                  <a:lnTo>
                    <a:pt x="125" y="17"/>
                  </a:lnTo>
                  <a:lnTo>
                    <a:pt x="128" y="17"/>
                  </a:lnTo>
                  <a:lnTo>
                    <a:pt x="125" y="16"/>
                  </a:lnTo>
                  <a:lnTo>
                    <a:pt x="124" y="16"/>
                  </a:lnTo>
                  <a:lnTo>
                    <a:pt x="121" y="14"/>
                  </a:lnTo>
                  <a:lnTo>
                    <a:pt x="118" y="14"/>
                  </a:lnTo>
                  <a:lnTo>
                    <a:pt x="116" y="12"/>
                  </a:lnTo>
                  <a:lnTo>
                    <a:pt x="117" y="9"/>
                  </a:lnTo>
                  <a:lnTo>
                    <a:pt x="119" y="9"/>
                  </a:lnTo>
                  <a:lnTo>
                    <a:pt x="123" y="9"/>
                  </a:lnTo>
                  <a:lnTo>
                    <a:pt x="125" y="11"/>
                  </a:lnTo>
                  <a:lnTo>
                    <a:pt x="127" y="11"/>
                  </a:lnTo>
                  <a:lnTo>
                    <a:pt x="130" y="12"/>
                  </a:lnTo>
                  <a:lnTo>
                    <a:pt x="131" y="14"/>
                  </a:lnTo>
                  <a:lnTo>
                    <a:pt x="134" y="16"/>
                  </a:lnTo>
                  <a:lnTo>
                    <a:pt x="136" y="16"/>
                  </a:lnTo>
                  <a:lnTo>
                    <a:pt x="136" y="17"/>
                  </a:lnTo>
                  <a:lnTo>
                    <a:pt x="140" y="18"/>
                  </a:lnTo>
                  <a:lnTo>
                    <a:pt x="139" y="21"/>
                  </a:lnTo>
                  <a:lnTo>
                    <a:pt x="142" y="21"/>
                  </a:lnTo>
                  <a:lnTo>
                    <a:pt x="144" y="22"/>
                  </a:lnTo>
                  <a:lnTo>
                    <a:pt x="144" y="25"/>
                  </a:lnTo>
                  <a:lnTo>
                    <a:pt x="144" y="28"/>
                  </a:lnTo>
                  <a:lnTo>
                    <a:pt x="145" y="31"/>
                  </a:lnTo>
                  <a:lnTo>
                    <a:pt x="147" y="33"/>
                  </a:lnTo>
                  <a:lnTo>
                    <a:pt x="147" y="35"/>
                  </a:lnTo>
                  <a:lnTo>
                    <a:pt x="150" y="38"/>
                  </a:lnTo>
                  <a:lnTo>
                    <a:pt x="149" y="40"/>
                  </a:lnTo>
                  <a:lnTo>
                    <a:pt x="150" y="43"/>
                  </a:lnTo>
                  <a:lnTo>
                    <a:pt x="152" y="43"/>
                  </a:lnTo>
                  <a:lnTo>
                    <a:pt x="156" y="46"/>
                  </a:lnTo>
                  <a:lnTo>
                    <a:pt x="154" y="43"/>
                  </a:lnTo>
                  <a:lnTo>
                    <a:pt x="158" y="42"/>
                  </a:lnTo>
                  <a:lnTo>
                    <a:pt x="160" y="41"/>
                  </a:lnTo>
                  <a:lnTo>
                    <a:pt x="162" y="40"/>
                  </a:lnTo>
                  <a:lnTo>
                    <a:pt x="161" y="38"/>
                  </a:lnTo>
                  <a:lnTo>
                    <a:pt x="159" y="35"/>
                  </a:lnTo>
                  <a:lnTo>
                    <a:pt x="158" y="33"/>
                  </a:lnTo>
                  <a:lnTo>
                    <a:pt x="156" y="31"/>
                  </a:lnTo>
                  <a:lnTo>
                    <a:pt x="157" y="28"/>
                  </a:lnTo>
                  <a:lnTo>
                    <a:pt x="154" y="25"/>
                  </a:lnTo>
                  <a:lnTo>
                    <a:pt x="154" y="23"/>
                  </a:lnTo>
                  <a:lnTo>
                    <a:pt x="152" y="20"/>
                  </a:lnTo>
                  <a:lnTo>
                    <a:pt x="152" y="17"/>
                  </a:lnTo>
                  <a:lnTo>
                    <a:pt x="151" y="16"/>
                  </a:lnTo>
                  <a:lnTo>
                    <a:pt x="151" y="14"/>
                  </a:lnTo>
                  <a:lnTo>
                    <a:pt x="150" y="11"/>
                  </a:lnTo>
                  <a:lnTo>
                    <a:pt x="151" y="8"/>
                  </a:lnTo>
                  <a:lnTo>
                    <a:pt x="149" y="6"/>
                  </a:lnTo>
                  <a:lnTo>
                    <a:pt x="151" y="5"/>
                  </a:lnTo>
                  <a:lnTo>
                    <a:pt x="154" y="5"/>
                  </a:lnTo>
                  <a:lnTo>
                    <a:pt x="151" y="4"/>
                  </a:lnTo>
                  <a:lnTo>
                    <a:pt x="152" y="0"/>
                  </a:lnTo>
                  <a:lnTo>
                    <a:pt x="156" y="1"/>
                  </a:lnTo>
                  <a:lnTo>
                    <a:pt x="158" y="1"/>
                  </a:lnTo>
                  <a:lnTo>
                    <a:pt x="160" y="3"/>
                  </a:lnTo>
                  <a:lnTo>
                    <a:pt x="164" y="5"/>
                  </a:lnTo>
                  <a:lnTo>
                    <a:pt x="166" y="5"/>
                  </a:lnTo>
                  <a:lnTo>
                    <a:pt x="166" y="1"/>
                  </a:lnTo>
                  <a:lnTo>
                    <a:pt x="168" y="1"/>
                  </a:lnTo>
                  <a:lnTo>
                    <a:pt x="171" y="4"/>
                  </a:lnTo>
                  <a:lnTo>
                    <a:pt x="174" y="5"/>
                  </a:lnTo>
                  <a:lnTo>
                    <a:pt x="177" y="7"/>
                  </a:lnTo>
                  <a:lnTo>
                    <a:pt x="179" y="8"/>
                  </a:lnTo>
                  <a:lnTo>
                    <a:pt x="183" y="9"/>
                  </a:lnTo>
                  <a:lnTo>
                    <a:pt x="185" y="12"/>
                  </a:lnTo>
                  <a:lnTo>
                    <a:pt x="187" y="14"/>
                  </a:lnTo>
                  <a:lnTo>
                    <a:pt x="187" y="17"/>
                  </a:lnTo>
                  <a:lnTo>
                    <a:pt x="190" y="20"/>
                  </a:lnTo>
                  <a:lnTo>
                    <a:pt x="191" y="23"/>
                  </a:lnTo>
                  <a:lnTo>
                    <a:pt x="191" y="25"/>
                  </a:lnTo>
                  <a:lnTo>
                    <a:pt x="192" y="28"/>
                  </a:lnTo>
                  <a:lnTo>
                    <a:pt x="194" y="31"/>
                  </a:lnTo>
                  <a:lnTo>
                    <a:pt x="194" y="33"/>
                  </a:lnTo>
                  <a:lnTo>
                    <a:pt x="195" y="37"/>
                  </a:lnTo>
                  <a:lnTo>
                    <a:pt x="196" y="39"/>
                  </a:lnTo>
                  <a:lnTo>
                    <a:pt x="199" y="41"/>
                  </a:lnTo>
                  <a:lnTo>
                    <a:pt x="201" y="45"/>
                  </a:lnTo>
                  <a:lnTo>
                    <a:pt x="202" y="47"/>
                  </a:lnTo>
                  <a:lnTo>
                    <a:pt x="203" y="49"/>
                  </a:lnTo>
                  <a:lnTo>
                    <a:pt x="203" y="52"/>
                  </a:lnTo>
                  <a:lnTo>
                    <a:pt x="201" y="54"/>
                  </a:lnTo>
                  <a:lnTo>
                    <a:pt x="201" y="56"/>
                  </a:lnTo>
                  <a:lnTo>
                    <a:pt x="199" y="58"/>
                  </a:lnTo>
                  <a:lnTo>
                    <a:pt x="202" y="61"/>
                  </a:lnTo>
                  <a:lnTo>
                    <a:pt x="204" y="61"/>
                  </a:lnTo>
                  <a:lnTo>
                    <a:pt x="207" y="65"/>
                  </a:lnTo>
                  <a:lnTo>
                    <a:pt x="209" y="67"/>
                  </a:lnTo>
                  <a:lnTo>
                    <a:pt x="211" y="68"/>
                  </a:lnTo>
                  <a:lnTo>
                    <a:pt x="215" y="71"/>
                  </a:lnTo>
                  <a:lnTo>
                    <a:pt x="217" y="71"/>
                  </a:lnTo>
                  <a:lnTo>
                    <a:pt x="220" y="73"/>
                  </a:lnTo>
                  <a:lnTo>
                    <a:pt x="222" y="73"/>
                  </a:lnTo>
                  <a:lnTo>
                    <a:pt x="220" y="72"/>
                  </a:lnTo>
                  <a:lnTo>
                    <a:pt x="219" y="69"/>
                  </a:lnTo>
                  <a:lnTo>
                    <a:pt x="222" y="71"/>
                  </a:lnTo>
                  <a:lnTo>
                    <a:pt x="224" y="74"/>
                  </a:lnTo>
                  <a:lnTo>
                    <a:pt x="227" y="74"/>
                  </a:lnTo>
                  <a:lnTo>
                    <a:pt x="229" y="75"/>
                  </a:lnTo>
                  <a:lnTo>
                    <a:pt x="233" y="77"/>
                  </a:lnTo>
                  <a:lnTo>
                    <a:pt x="235" y="78"/>
                  </a:lnTo>
                  <a:lnTo>
                    <a:pt x="237" y="78"/>
                  </a:lnTo>
                  <a:lnTo>
                    <a:pt x="241" y="80"/>
                  </a:lnTo>
                  <a:lnTo>
                    <a:pt x="241" y="82"/>
                  </a:lnTo>
                  <a:lnTo>
                    <a:pt x="243" y="82"/>
                  </a:lnTo>
                  <a:lnTo>
                    <a:pt x="246" y="82"/>
                  </a:lnTo>
                  <a:lnTo>
                    <a:pt x="249" y="83"/>
                  </a:lnTo>
                  <a:lnTo>
                    <a:pt x="250" y="85"/>
                  </a:lnTo>
                  <a:lnTo>
                    <a:pt x="25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8" name="Freeform 232">
              <a:extLst>
                <a:ext uri="{FF2B5EF4-FFF2-40B4-BE49-F238E27FC236}">
                  <a16:creationId xmlns:a16="http://schemas.microsoft.com/office/drawing/2014/main" id="{A58E4883-BCB6-4130-BFBE-85FE4B6AE6BF}"/>
                </a:ext>
              </a:extLst>
            </p:cNvPr>
            <p:cNvSpPr>
              <a:spLocks noEditPoints="1"/>
            </p:cNvSpPr>
            <p:nvPr/>
          </p:nvSpPr>
          <p:spPr bwMode="auto">
            <a:xfrm>
              <a:off x="3743325" y="2311400"/>
              <a:ext cx="450850" cy="188913"/>
            </a:xfrm>
            <a:custGeom>
              <a:avLst/>
              <a:gdLst>
                <a:gd name="T0" fmla="*/ 235 w 284"/>
                <a:gd name="T1" fmla="*/ 46 h 119"/>
                <a:gd name="T2" fmla="*/ 229 w 284"/>
                <a:gd name="T3" fmla="*/ 57 h 119"/>
                <a:gd name="T4" fmla="*/ 238 w 284"/>
                <a:gd name="T5" fmla="*/ 59 h 119"/>
                <a:gd name="T6" fmla="*/ 227 w 284"/>
                <a:gd name="T7" fmla="*/ 62 h 119"/>
                <a:gd name="T8" fmla="*/ 220 w 284"/>
                <a:gd name="T9" fmla="*/ 71 h 119"/>
                <a:gd name="T10" fmla="*/ 203 w 284"/>
                <a:gd name="T11" fmla="*/ 73 h 119"/>
                <a:gd name="T12" fmla="*/ 188 w 284"/>
                <a:gd name="T13" fmla="*/ 66 h 119"/>
                <a:gd name="T14" fmla="*/ 183 w 284"/>
                <a:gd name="T15" fmla="*/ 70 h 119"/>
                <a:gd name="T16" fmla="*/ 166 w 284"/>
                <a:gd name="T17" fmla="*/ 72 h 119"/>
                <a:gd name="T18" fmla="*/ 155 w 284"/>
                <a:gd name="T19" fmla="*/ 68 h 119"/>
                <a:gd name="T20" fmla="*/ 143 w 284"/>
                <a:gd name="T21" fmla="*/ 73 h 119"/>
                <a:gd name="T22" fmla="*/ 130 w 284"/>
                <a:gd name="T23" fmla="*/ 71 h 119"/>
                <a:gd name="T24" fmla="*/ 113 w 284"/>
                <a:gd name="T25" fmla="*/ 70 h 119"/>
                <a:gd name="T26" fmla="*/ 108 w 284"/>
                <a:gd name="T27" fmla="*/ 64 h 119"/>
                <a:gd name="T28" fmla="*/ 94 w 284"/>
                <a:gd name="T29" fmla="*/ 70 h 119"/>
                <a:gd name="T30" fmla="*/ 83 w 284"/>
                <a:gd name="T31" fmla="*/ 64 h 119"/>
                <a:gd name="T32" fmla="*/ 74 w 284"/>
                <a:gd name="T33" fmla="*/ 68 h 119"/>
                <a:gd name="T34" fmla="*/ 66 w 284"/>
                <a:gd name="T35" fmla="*/ 54 h 119"/>
                <a:gd name="T36" fmla="*/ 67 w 284"/>
                <a:gd name="T37" fmla="*/ 42 h 119"/>
                <a:gd name="T38" fmla="*/ 58 w 284"/>
                <a:gd name="T39" fmla="*/ 28 h 119"/>
                <a:gd name="T40" fmla="*/ 42 w 284"/>
                <a:gd name="T41" fmla="*/ 23 h 119"/>
                <a:gd name="T42" fmla="*/ 24 w 284"/>
                <a:gd name="T43" fmla="*/ 24 h 119"/>
                <a:gd name="T44" fmla="*/ 16 w 284"/>
                <a:gd name="T45" fmla="*/ 20 h 119"/>
                <a:gd name="T46" fmla="*/ 11 w 284"/>
                <a:gd name="T47" fmla="*/ 14 h 119"/>
                <a:gd name="T48" fmla="*/ 4 w 284"/>
                <a:gd name="T49" fmla="*/ 9 h 119"/>
                <a:gd name="T50" fmla="*/ 8 w 284"/>
                <a:gd name="T51" fmla="*/ 0 h 119"/>
                <a:gd name="T52" fmla="*/ 25 w 284"/>
                <a:gd name="T53" fmla="*/ 3 h 119"/>
                <a:gd name="T54" fmla="*/ 42 w 284"/>
                <a:gd name="T55" fmla="*/ 5 h 119"/>
                <a:gd name="T56" fmla="*/ 44 w 284"/>
                <a:gd name="T57" fmla="*/ 19 h 119"/>
                <a:gd name="T58" fmla="*/ 61 w 284"/>
                <a:gd name="T59" fmla="*/ 14 h 119"/>
                <a:gd name="T60" fmla="*/ 82 w 284"/>
                <a:gd name="T61" fmla="*/ 13 h 119"/>
                <a:gd name="T62" fmla="*/ 77 w 284"/>
                <a:gd name="T63" fmla="*/ 16 h 119"/>
                <a:gd name="T64" fmla="*/ 89 w 284"/>
                <a:gd name="T65" fmla="*/ 20 h 119"/>
                <a:gd name="T66" fmla="*/ 104 w 284"/>
                <a:gd name="T67" fmla="*/ 23 h 119"/>
                <a:gd name="T68" fmla="*/ 91 w 284"/>
                <a:gd name="T69" fmla="*/ 25 h 119"/>
                <a:gd name="T70" fmla="*/ 77 w 284"/>
                <a:gd name="T71" fmla="*/ 24 h 119"/>
                <a:gd name="T72" fmla="*/ 87 w 284"/>
                <a:gd name="T73" fmla="*/ 28 h 119"/>
                <a:gd name="T74" fmla="*/ 82 w 284"/>
                <a:gd name="T75" fmla="*/ 30 h 119"/>
                <a:gd name="T76" fmla="*/ 94 w 284"/>
                <a:gd name="T77" fmla="*/ 30 h 119"/>
                <a:gd name="T78" fmla="*/ 105 w 284"/>
                <a:gd name="T79" fmla="*/ 38 h 119"/>
                <a:gd name="T80" fmla="*/ 105 w 284"/>
                <a:gd name="T81" fmla="*/ 43 h 119"/>
                <a:gd name="T82" fmla="*/ 116 w 284"/>
                <a:gd name="T83" fmla="*/ 42 h 119"/>
                <a:gd name="T84" fmla="*/ 130 w 284"/>
                <a:gd name="T85" fmla="*/ 41 h 119"/>
                <a:gd name="T86" fmla="*/ 146 w 284"/>
                <a:gd name="T87" fmla="*/ 47 h 119"/>
                <a:gd name="T88" fmla="*/ 152 w 284"/>
                <a:gd name="T89" fmla="*/ 43 h 119"/>
                <a:gd name="T90" fmla="*/ 168 w 284"/>
                <a:gd name="T91" fmla="*/ 39 h 119"/>
                <a:gd name="T92" fmla="*/ 185 w 284"/>
                <a:gd name="T93" fmla="*/ 38 h 119"/>
                <a:gd name="T94" fmla="*/ 204 w 284"/>
                <a:gd name="T95" fmla="*/ 36 h 119"/>
                <a:gd name="T96" fmla="*/ 220 w 284"/>
                <a:gd name="T97" fmla="*/ 41 h 119"/>
                <a:gd name="T98" fmla="*/ 231 w 284"/>
                <a:gd name="T99" fmla="*/ 93 h 119"/>
                <a:gd name="T100" fmla="*/ 248 w 284"/>
                <a:gd name="T101" fmla="*/ 94 h 119"/>
                <a:gd name="T102" fmla="*/ 265 w 284"/>
                <a:gd name="T103" fmla="*/ 97 h 119"/>
                <a:gd name="T104" fmla="*/ 279 w 284"/>
                <a:gd name="T105" fmla="*/ 109 h 119"/>
                <a:gd name="T106" fmla="*/ 275 w 284"/>
                <a:gd name="T107" fmla="*/ 116 h 119"/>
                <a:gd name="T108" fmla="*/ 254 w 284"/>
                <a:gd name="T109" fmla="*/ 115 h 119"/>
                <a:gd name="T110" fmla="*/ 237 w 284"/>
                <a:gd name="T111" fmla="*/ 118 h 119"/>
                <a:gd name="T112" fmla="*/ 228 w 284"/>
                <a:gd name="T113" fmla="*/ 106 h 119"/>
                <a:gd name="T114" fmla="*/ 220 w 284"/>
                <a:gd name="T115" fmla="*/ 94 h 119"/>
                <a:gd name="T116" fmla="*/ 231 w 284"/>
                <a:gd name="T11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119">
                  <a:moveTo>
                    <a:pt x="231" y="43"/>
                  </a:moveTo>
                  <a:lnTo>
                    <a:pt x="231" y="43"/>
                  </a:lnTo>
                  <a:lnTo>
                    <a:pt x="228" y="46"/>
                  </a:lnTo>
                  <a:lnTo>
                    <a:pt x="231" y="46"/>
                  </a:lnTo>
                  <a:lnTo>
                    <a:pt x="232" y="46"/>
                  </a:lnTo>
                  <a:lnTo>
                    <a:pt x="235" y="46"/>
                  </a:lnTo>
                  <a:lnTo>
                    <a:pt x="238" y="48"/>
                  </a:lnTo>
                  <a:lnTo>
                    <a:pt x="237" y="50"/>
                  </a:lnTo>
                  <a:lnTo>
                    <a:pt x="237" y="53"/>
                  </a:lnTo>
                  <a:lnTo>
                    <a:pt x="233" y="54"/>
                  </a:lnTo>
                  <a:lnTo>
                    <a:pt x="231" y="56"/>
                  </a:lnTo>
                  <a:lnTo>
                    <a:pt x="229" y="57"/>
                  </a:lnTo>
                  <a:lnTo>
                    <a:pt x="226" y="58"/>
                  </a:lnTo>
                  <a:lnTo>
                    <a:pt x="229" y="59"/>
                  </a:lnTo>
                  <a:lnTo>
                    <a:pt x="231" y="58"/>
                  </a:lnTo>
                  <a:lnTo>
                    <a:pt x="232" y="58"/>
                  </a:lnTo>
                  <a:lnTo>
                    <a:pt x="235" y="57"/>
                  </a:lnTo>
                  <a:lnTo>
                    <a:pt x="238" y="59"/>
                  </a:lnTo>
                  <a:lnTo>
                    <a:pt x="239" y="62"/>
                  </a:lnTo>
                  <a:lnTo>
                    <a:pt x="237" y="63"/>
                  </a:lnTo>
                  <a:lnTo>
                    <a:pt x="233" y="63"/>
                  </a:lnTo>
                  <a:lnTo>
                    <a:pt x="231" y="63"/>
                  </a:lnTo>
                  <a:lnTo>
                    <a:pt x="229" y="63"/>
                  </a:lnTo>
                  <a:lnTo>
                    <a:pt x="227" y="62"/>
                  </a:lnTo>
                  <a:lnTo>
                    <a:pt x="229" y="64"/>
                  </a:lnTo>
                  <a:lnTo>
                    <a:pt x="228" y="67"/>
                  </a:lnTo>
                  <a:lnTo>
                    <a:pt x="228" y="70"/>
                  </a:lnTo>
                  <a:lnTo>
                    <a:pt x="226" y="70"/>
                  </a:lnTo>
                  <a:lnTo>
                    <a:pt x="222" y="71"/>
                  </a:lnTo>
                  <a:lnTo>
                    <a:pt x="220" y="71"/>
                  </a:lnTo>
                  <a:lnTo>
                    <a:pt x="217" y="70"/>
                  </a:lnTo>
                  <a:lnTo>
                    <a:pt x="214" y="71"/>
                  </a:lnTo>
                  <a:lnTo>
                    <a:pt x="211" y="72"/>
                  </a:lnTo>
                  <a:lnTo>
                    <a:pt x="209" y="73"/>
                  </a:lnTo>
                  <a:lnTo>
                    <a:pt x="205" y="73"/>
                  </a:lnTo>
                  <a:lnTo>
                    <a:pt x="203" y="73"/>
                  </a:lnTo>
                  <a:lnTo>
                    <a:pt x="200" y="72"/>
                  </a:lnTo>
                  <a:lnTo>
                    <a:pt x="197" y="71"/>
                  </a:lnTo>
                  <a:lnTo>
                    <a:pt x="194" y="72"/>
                  </a:lnTo>
                  <a:lnTo>
                    <a:pt x="192" y="71"/>
                  </a:lnTo>
                  <a:lnTo>
                    <a:pt x="189" y="68"/>
                  </a:lnTo>
                  <a:lnTo>
                    <a:pt x="188" y="66"/>
                  </a:lnTo>
                  <a:lnTo>
                    <a:pt x="188" y="63"/>
                  </a:lnTo>
                  <a:lnTo>
                    <a:pt x="186" y="63"/>
                  </a:lnTo>
                  <a:lnTo>
                    <a:pt x="183" y="63"/>
                  </a:lnTo>
                  <a:lnTo>
                    <a:pt x="186" y="65"/>
                  </a:lnTo>
                  <a:lnTo>
                    <a:pt x="184" y="67"/>
                  </a:lnTo>
                  <a:lnTo>
                    <a:pt x="183" y="70"/>
                  </a:lnTo>
                  <a:lnTo>
                    <a:pt x="180" y="71"/>
                  </a:lnTo>
                  <a:lnTo>
                    <a:pt x="177" y="71"/>
                  </a:lnTo>
                  <a:lnTo>
                    <a:pt x="175" y="72"/>
                  </a:lnTo>
                  <a:lnTo>
                    <a:pt x="171" y="72"/>
                  </a:lnTo>
                  <a:lnTo>
                    <a:pt x="169" y="72"/>
                  </a:lnTo>
                  <a:lnTo>
                    <a:pt x="166" y="72"/>
                  </a:lnTo>
                  <a:lnTo>
                    <a:pt x="163" y="70"/>
                  </a:lnTo>
                  <a:lnTo>
                    <a:pt x="162" y="67"/>
                  </a:lnTo>
                  <a:lnTo>
                    <a:pt x="162" y="70"/>
                  </a:lnTo>
                  <a:lnTo>
                    <a:pt x="160" y="72"/>
                  </a:lnTo>
                  <a:lnTo>
                    <a:pt x="158" y="72"/>
                  </a:lnTo>
                  <a:lnTo>
                    <a:pt x="155" y="68"/>
                  </a:lnTo>
                  <a:lnTo>
                    <a:pt x="155" y="72"/>
                  </a:lnTo>
                  <a:lnTo>
                    <a:pt x="153" y="72"/>
                  </a:lnTo>
                  <a:lnTo>
                    <a:pt x="150" y="73"/>
                  </a:lnTo>
                  <a:lnTo>
                    <a:pt x="147" y="73"/>
                  </a:lnTo>
                  <a:lnTo>
                    <a:pt x="146" y="70"/>
                  </a:lnTo>
                  <a:lnTo>
                    <a:pt x="143" y="73"/>
                  </a:lnTo>
                  <a:lnTo>
                    <a:pt x="141" y="72"/>
                  </a:lnTo>
                  <a:lnTo>
                    <a:pt x="138" y="70"/>
                  </a:lnTo>
                  <a:lnTo>
                    <a:pt x="138" y="73"/>
                  </a:lnTo>
                  <a:lnTo>
                    <a:pt x="136" y="73"/>
                  </a:lnTo>
                  <a:lnTo>
                    <a:pt x="134" y="73"/>
                  </a:lnTo>
                  <a:lnTo>
                    <a:pt x="130" y="71"/>
                  </a:lnTo>
                  <a:lnTo>
                    <a:pt x="128" y="73"/>
                  </a:lnTo>
                  <a:lnTo>
                    <a:pt x="125" y="72"/>
                  </a:lnTo>
                  <a:lnTo>
                    <a:pt x="122" y="73"/>
                  </a:lnTo>
                  <a:lnTo>
                    <a:pt x="119" y="72"/>
                  </a:lnTo>
                  <a:lnTo>
                    <a:pt x="117" y="72"/>
                  </a:lnTo>
                  <a:lnTo>
                    <a:pt x="113" y="70"/>
                  </a:lnTo>
                  <a:lnTo>
                    <a:pt x="116" y="67"/>
                  </a:lnTo>
                  <a:lnTo>
                    <a:pt x="115" y="64"/>
                  </a:lnTo>
                  <a:lnTo>
                    <a:pt x="113" y="62"/>
                  </a:lnTo>
                  <a:lnTo>
                    <a:pt x="111" y="64"/>
                  </a:lnTo>
                  <a:lnTo>
                    <a:pt x="110" y="67"/>
                  </a:lnTo>
                  <a:lnTo>
                    <a:pt x="108" y="64"/>
                  </a:lnTo>
                  <a:lnTo>
                    <a:pt x="107" y="67"/>
                  </a:lnTo>
                  <a:lnTo>
                    <a:pt x="105" y="70"/>
                  </a:lnTo>
                  <a:lnTo>
                    <a:pt x="102" y="70"/>
                  </a:lnTo>
                  <a:lnTo>
                    <a:pt x="100" y="71"/>
                  </a:lnTo>
                  <a:lnTo>
                    <a:pt x="98" y="71"/>
                  </a:lnTo>
                  <a:lnTo>
                    <a:pt x="94" y="70"/>
                  </a:lnTo>
                  <a:lnTo>
                    <a:pt x="93" y="71"/>
                  </a:lnTo>
                  <a:lnTo>
                    <a:pt x="90" y="70"/>
                  </a:lnTo>
                  <a:lnTo>
                    <a:pt x="87" y="70"/>
                  </a:lnTo>
                  <a:lnTo>
                    <a:pt x="85" y="68"/>
                  </a:lnTo>
                  <a:lnTo>
                    <a:pt x="82" y="67"/>
                  </a:lnTo>
                  <a:lnTo>
                    <a:pt x="83" y="64"/>
                  </a:lnTo>
                  <a:lnTo>
                    <a:pt x="83" y="62"/>
                  </a:lnTo>
                  <a:lnTo>
                    <a:pt x="81" y="64"/>
                  </a:lnTo>
                  <a:lnTo>
                    <a:pt x="77" y="66"/>
                  </a:lnTo>
                  <a:lnTo>
                    <a:pt x="79" y="68"/>
                  </a:lnTo>
                  <a:lnTo>
                    <a:pt x="76" y="66"/>
                  </a:lnTo>
                  <a:lnTo>
                    <a:pt x="74" y="68"/>
                  </a:lnTo>
                  <a:lnTo>
                    <a:pt x="70" y="66"/>
                  </a:lnTo>
                  <a:lnTo>
                    <a:pt x="68" y="65"/>
                  </a:lnTo>
                  <a:lnTo>
                    <a:pt x="67" y="63"/>
                  </a:lnTo>
                  <a:lnTo>
                    <a:pt x="66" y="59"/>
                  </a:lnTo>
                  <a:lnTo>
                    <a:pt x="64" y="57"/>
                  </a:lnTo>
                  <a:lnTo>
                    <a:pt x="66" y="54"/>
                  </a:lnTo>
                  <a:lnTo>
                    <a:pt x="62" y="54"/>
                  </a:lnTo>
                  <a:lnTo>
                    <a:pt x="60" y="51"/>
                  </a:lnTo>
                  <a:lnTo>
                    <a:pt x="61" y="48"/>
                  </a:lnTo>
                  <a:lnTo>
                    <a:pt x="61" y="46"/>
                  </a:lnTo>
                  <a:lnTo>
                    <a:pt x="64" y="43"/>
                  </a:lnTo>
                  <a:lnTo>
                    <a:pt x="67" y="42"/>
                  </a:lnTo>
                  <a:lnTo>
                    <a:pt x="66" y="39"/>
                  </a:lnTo>
                  <a:lnTo>
                    <a:pt x="65" y="37"/>
                  </a:lnTo>
                  <a:lnTo>
                    <a:pt x="64" y="33"/>
                  </a:lnTo>
                  <a:lnTo>
                    <a:pt x="60" y="32"/>
                  </a:lnTo>
                  <a:lnTo>
                    <a:pt x="58" y="30"/>
                  </a:lnTo>
                  <a:lnTo>
                    <a:pt x="58" y="28"/>
                  </a:lnTo>
                  <a:lnTo>
                    <a:pt x="56" y="24"/>
                  </a:lnTo>
                  <a:lnTo>
                    <a:pt x="53" y="23"/>
                  </a:lnTo>
                  <a:lnTo>
                    <a:pt x="50" y="20"/>
                  </a:lnTo>
                  <a:lnTo>
                    <a:pt x="47" y="21"/>
                  </a:lnTo>
                  <a:lnTo>
                    <a:pt x="44" y="23"/>
                  </a:lnTo>
                  <a:lnTo>
                    <a:pt x="42" y="23"/>
                  </a:lnTo>
                  <a:lnTo>
                    <a:pt x="39" y="23"/>
                  </a:lnTo>
                  <a:lnTo>
                    <a:pt x="35" y="23"/>
                  </a:lnTo>
                  <a:lnTo>
                    <a:pt x="33" y="23"/>
                  </a:lnTo>
                  <a:lnTo>
                    <a:pt x="30" y="22"/>
                  </a:lnTo>
                  <a:lnTo>
                    <a:pt x="27" y="23"/>
                  </a:lnTo>
                  <a:lnTo>
                    <a:pt x="24" y="24"/>
                  </a:lnTo>
                  <a:lnTo>
                    <a:pt x="22" y="22"/>
                  </a:lnTo>
                  <a:lnTo>
                    <a:pt x="24" y="22"/>
                  </a:lnTo>
                  <a:lnTo>
                    <a:pt x="27" y="21"/>
                  </a:lnTo>
                  <a:lnTo>
                    <a:pt x="21" y="20"/>
                  </a:lnTo>
                  <a:lnTo>
                    <a:pt x="18" y="20"/>
                  </a:lnTo>
                  <a:lnTo>
                    <a:pt x="16" y="20"/>
                  </a:lnTo>
                  <a:lnTo>
                    <a:pt x="13" y="19"/>
                  </a:lnTo>
                  <a:lnTo>
                    <a:pt x="11" y="16"/>
                  </a:lnTo>
                  <a:lnTo>
                    <a:pt x="14" y="16"/>
                  </a:lnTo>
                  <a:lnTo>
                    <a:pt x="16" y="14"/>
                  </a:lnTo>
                  <a:lnTo>
                    <a:pt x="14" y="15"/>
                  </a:lnTo>
                  <a:lnTo>
                    <a:pt x="11" y="14"/>
                  </a:lnTo>
                  <a:lnTo>
                    <a:pt x="8" y="13"/>
                  </a:lnTo>
                  <a:lnTo>
                    <a:pt x="6" y="12"/>
                  </a:lnTo>
                  <a:lnTo>
                    <a:pt x="2" y="11"/>
                  </a:lnTo>
                  <a:lnTo>
                    <a:pt x="0" y="11"/>
                  </a:lnTo>
                  <a:lnTo>
                    <a:pt x="0" y="7"/>
                  </a:lnTo>
                  <a:lnTo>
                    <a:pt x="4" y="9"/>
                  </a:lnTo>
                  <a:lnTo>
                    <a:pt x="6" y="7"/>
                  </a:lnTo>
                  <a:lnTo>
                    <a:pt x="4" y="6"/>
                  </a:lnTo>
                  <a:lnTo>
                    <a:pt x="0" y="4"/>
                  </a:lnTo>
                  <a:lnTo>
                    <a:pt x="4" y="3"/>
                  </a:lnTo>
                  <a:lnTo>
                    <a:pt x="6" y="3"/>
                  </a:lnTo>
                  <a:lnTo>
                    <a:pt x="8" y="0"/>
                  </a:lnTo>
                  <a:lnTo>
                    <a:pt x="11" y="0"/>
                  </a:lnTo>
                  <a:lnTo>
                    <a:pt x="14" y="0"/>
                  </a:lnTo>
                  <a:lnTo>
                    <a:pt x="17" y="0"/>
                  </a:lnTo>
                  <a:lnTo>
                    <a:pt x="21" y="0"/>
                  </a:lnTo>
                  <a:lnTo>
                    <a:pt x="23" y="2"/>
                  </a:lnTo>
                  <a:lnTo>
                    <a:pt x="25" y="3"/>
                  </a:lnTo>
                  <a:lnTo>
                    <a:pt x="28" y="3"/>
                  </a:lnTo>
                  <a:lnTo>
                    <a:pt x="31" y="3"/>
                  </a:lnTo>
                  <a:lnTo>
                    <a:pt x="34" y="5"/>
                  </a:lnTo>
                  <a:lnTo>
                    <a:pt x="36" y="5"/>
                  </a:lnTo>
                  <a:lnTo>
                    <a:pt x="40" y="4"/>
                  </a:lnTo>
                  <a:lnTo>
                    <a:pt x="42" y="5"/>
                  </a:lnTo>
                  <a:lnTo>
                    <a:pt x="45" y="6"/>
                  </a:lnTo>
                  <a:lnTo>
                    <a:pt x="48" y="8"/>
                  </a:lnTo>
                  <a:lnTo>
                    <a:pt x="51" y="11"/>
                  </a:lnTo>
                  <a:lnTo>
                    <a:pt x="50" y="13"/>
                  </a:lnTo>
                  <a:lnTo>
                    <a:pt x="47" y="16"/>
                  </a:lnTo>
                  <a:lnTo>
                    <a:pt x="44" y="19"/>
                  </a:lnTo>
                  <a:lnTo>
                    <a:pt x="48" y="17"/>
                  </a:lnTo>
                  <a:lnTo>
                    <a:pt x="50" y="15"/>
                  </a:lnTo>
                  <a:lnTo>
                    <a:pt x="53" y="13"/>
                  </a:lnTo>
                  <a:lnTo>
                    <a:pt x="56" y="13"/>
                  </a:lnTo>
                  <a:lnTo>
                    <a:pt x="59" y="13"/>
                  </a:lnTo>
                  <a:lnTo>
                    <a:pt x="61" y="14"/>
                  </a:lnTo>
                  <a:lnTo>
                    <a:pt x="65" y="13"/>
                  </a:lnTo>
                  <a:lnTo>
                    <a:pt x="67" y="12"/>
                  </a:lnTo>
                  <a:lnTo>
                    <a:pt x="73" y="12"/>
                  </a:lnTo>
                  <a:lnTo>
                    <a:pt x="76" y="12"/>
                  </a:lnTo>
                  <a:lnTo>
                    <a:pt x="78" y="12"/>
                  </a:lnTo>
                  <a:lnTo>
                    <a:pt x="82" y="13"/>
                  </a:lnTo>
                  <a:lnTo>
                    <a:pt x="84" y="14"/>
                  </a:lnTo>
                  <a:lnTo>
                    <a:pt x="86" y="15"/>
                  </a:lnTo>
                  <a:lnTo>
                    <a:pt x="85" y="17"/>
                  </a:lnTo>
                  <a:lnTo>
                    <a:pt x="83" y="17"/>
                  </a:lnTo>
                  <a:lnTo>
                    <a:pt x="79" y="17"/>
                  </a:lnTo>
                  <a:lnTo>
                    <a:pt x="77" y="16"/>
                  </a:lnTo>
                  <a:lnTo>
                    <a:pt x="74" y="17"/>
                  </a:lnTo>
                  <a:lnTo>
                    <a:pt x="77" y="17"/>
                  </a:lnTo>
                  <a:lnTo>
                    <a:pt x="81" y="17"/>
                  </a:lnTo>
                  <a:lnTo>
                    <a:pt x="83" y="19"/>
                  </a:lnTo>
                  <a:lnTo>
                    <a:pt x="85" y="20"/>
                  </a:lnTo>
                  <a:lnTo>
                    <a:pt x="89" y="20"/>
                  </a:lnTo>
                  <a:lnTo>
                    <a:pt x="92" y="20"/>
                  </a:lnTo>
                  <a:lnTo>
                    <a:pt x="94" y="21"/>
                  </a:lnTo>
                  <a:lnTo>
                    <a:pt x="96" y="21"/>
                  </a:lnTo>
                  <a:lnTo>
                    <a:pt x="99" y="22"/>
                  </a:lnTo>
                  <a:lnTo>
                    <a:pt x="102" y="22"/>
                  </a:lnTo>
                  <a:lnTo>
                    <a:pt x="104" y="23"/>
                  </a:lnTo>
                  <a:lnTo>
                    <a:pt x="103" y="25"/>
                  </a:lnTo>
                  <a:lnTo>
                    <a:pt x="100" y="25"/>
                  </a:lnTo>
                  <a:lnTo>
                    <a:pt x="98" y="26"/>
                  </a:lnTo>
                  <a:lnTo>
                    <a:pt x="94" y="25"/>
                  </a:lnTo>
                  <a:lnTo>
                    <a:pt x="94" y="25"/>
                  </a:lnTo>
                  <a:lnTo>
                    <a:pt x="91" y="25"/>
                  </a:lnTo>
                  <a:lnTo>
                    <a:pt x="89" y="26"/>
                  </a:lnTo>
                  <a:lnTo>
                    <a:pt x="91" y="26"/>
                  </a:lnTo>
                  <a:lnTo>
                    <a:pt x="89" y="26"/>
                  </a:lnTo>
                  <a:lnTo>
                    <a:pt x="85" y="25"/>
                  </a:lnTo>
                  <a:lnTo>
                    <a:pt x="83" y="25"/>
                  </a:lnTo>
                  <a:lnTo>
                    <a:pt x="77" y="24"/>
                  </a:lnTo>
                  <a:lnTo>
                    <a:pt x="74" y="24"/>
                  </a:lnTo>
                  <a:lnTo>
                    <a:pt x="76" y="26"/>
                  </a:lnTo>
                  <a:lnTo>
                    <a:pt x="78" y="26"/>
                  </a:lnTo>
                  <a:lnTo>
                    <a:pt x="82" y="26"/>
                  </a:lnTo>
                  <a:lnTo>
                    <a:pt x="84" y="29"/>
                  </a:lnTo>
                  <a:lnTo>
                    <a:pt x="87" y="28"/>
                  </a:lnTo>
                  <a:lnTo>
                    <a:pt x="90" y="30"/>
                  </a:lnTo>
                  <a:lnTo>
                    <a:pt x="86" y="30"/>
                  </a:lnTo>
                  <a:lnTo>
                    <a:pt x="84" y="30"/>
                  </a:lnTo>
                  <a:lnTo>
                    <a:pt x="82" y="30"/>
                  </a:lnTo>
                  <a:lnTo>
                    <a:pt x="78" y="30"/>
                  </a:lnTo>
                  <a:lnTo>
                    <a:pt x="82" y="30"/>
                  </a:lnTo>
                  <a:lnTo>
                    <a:pt x="81" y="33"/>
                  </a:lnTo>
                  <a:lnTo>
                    <a:pt x="83" y="31"/>
                  </a:lnTo>
                  <a:lnTo>
                    <a:pt x="86" y="31"/>
                  </a:lnTo>
                  <a:lnTo>
                    <a:pt x="89" y="32"/>
                  </a:lnTo>
                  <a:lnTo>
                    <a:pt x="92" y="32"/>
                  </a:lnTo>
                  <a:lnTo>
                    <a:pt x="94" y="30"/>
                  </a:lnTo>
                  <a:lnTo>
                    <a:pt x="94" y="30"/>
                  </a:lnTo>
                  <a:lnTo>
                    <a:pt x="98" y="33"/>
                  </a:lnTo>
                  <a:lnTo>
                    <a:pt x="98" y="36"/>
                  </a:lnTo>
                  <a:lnTo>
                    <a:pt x="100" y="34"/>
                  </a:lnTo>
                  <a:lnTo>
                    <a:pt x="102" y="36"/>
                  </a:lnTo>
                  <a:lnTo>
                    <a:pt x="105" y="38"/>
                  </a:lnTo>
                  <a:lnTo>
                    <a:pt x="103" y="41"/>
                  </a:lnTo>
                  <a:lnTo>
                    <a:pt x="100" y="41"/>
                  </a:lnTo>
                  <a:lnTo>
                    <a:pt x="98" y="42"/>
                  </a:lnTo>
                  <a:lnTo>
                    <a:pt x="100" y="43"/>
                  </a:lnTo>
                  <a:lnTo>
                    <a:pt x="103" y="42"/>
                  </a:lnTo>
                  <a:lnTo>
                    <a:pt x="105" y="43"/>
                  </a:lnTo>
                  <a:lnTo>
                    <a:pt x="108" y="46"/>
                  </a:lnTo>
                  <a:lnTo>
                    <a:pt x="111" y="46"/>
                  </a:lnTo>
                  <a:lnTo>
                    <a:pt x="111" y="43"/>
                  </a:lnTo>
                  <a:lnTo>
                    <a:pt x="111" y="41"/>
                  </a:lnTo>
                  <a:lnTo>
                    <a:pt x="113" y="40"/>
                  </a:lnTo>
                  <a:lnTo>
                    <a:pt x="116" y="42"/>
                  </a:lnTo>
                  <a:lnTo>
                    <a:pt x="118" y="46"/>
                  </a:lnTo>
                  <a:lnTo>
                    <a:pt x="121" y="43"/>
                  </a:lnTo>
                  <a:lnTo>
                    <a:pt x="124" y="42"/>
                  </a:lnTo>
                  <a:lnTo>
                    <a:pt x="126" y="42"/>
                  </a:lnTo>
                  <a:lnTo>
                    <a:pt x="129" y="45"/>
                  </a:lnTo>
                  <a:lnTo>
                    <a:pt x="130" y="41"/>
                  </a:lnTo>
                  <a:lnTo>
                    <a:pt x="133" y="42"/>
                  </a:lnTo>
                  <a:lnTo>
                    <a:pt x="136" y="45"/>
                  </a:lnTo>
                  <a:lnTo>
                    <a:pt x="138" y="46"/>
                  </a:lnTo>
                  <a:lnTo>
                    <a:pt x="142" y="46"/>
                  </a:lnTo>
                  <a:lnTo>
                    <a:pt x="143" y="48"/>
                  </a:lnTo>
                  <a:lnTo>
                    <a:pt x="146" y="47"/>
                  </a:lnTo>
                  <a:lnTo>
                    <a:pt x="149" y="47"/>
                  </a:lnTo>
                  <a:lnTo>
                    <a:pt x="151" y="47"/>
                  </a:lnTo>
                  <a:lnTo>
                    <a:pt x="154" y="47"/>
                  </a:lnTo>
                  <a:lnTo>
                    <a:pt x="151" y="46"/>
                  </a:lnTo>
                  <a:lnTo>
                    <a:pt x="149" y="43"/>
                  </a:lnTo>
                  <a:lnTo>
                    <a:pt x="152" y="43"/>
                  </a:lnTo>
                  <a:lnTo>
                    <a:pt x="154" y="42"/>
                  </a:lnTo>
                  <a:lnTo>
                    <a:pt x="158" y="42"/>
                  </a:lnTo>
                  <a:lnTo>
                    <a:pt x="160" y="41"/>
                  </a:lnTo>
                  <a:lnTo>
                    <a:pt x="163" y="40"/>
                  </a:lnTo>
                  <a:lnTo>
                    <a:pt x="166" y="40"/>
                  </a:lnTo>
                  <a:lnTo>
                    <a:pt x="168" y="39"/>
                  </a:lnTo>
                  <a:lnTo>
                    <a:pt x="171" y="39"/>
                  </a:lnTo>
                  <a:lnTo>
                    <a:pt x="173" y="38"/>
                  </a:lnTo>
                  <a:lnTo>
                    <a:pt x="177" y="36"/>
                  </a:lnTo>
                  <a:lnTo>
                    <a:pt x="179" y="36"/>
                  </a:lnTo>
                  <a:lnTo>
                    <a:pt x="181" y="37"/>
                  </a:lnTo>
                  <a:lnTo>
                    <a:pt x="185" y="38"/>
                  </a:lnTo>
                  <a:lnTo>
                    <a:pt x="190" y="38"/>
                  </a:lnTo>
                  <a:lnTo>
                    <a:pt x="193" y="37"/>
                  </a:lnTo>
                  <a:lnTo>
                    <a:pt x="196" y="36"/>
                  </a:lnTo>
                  <a:lnTo>
                    <a:pt x="198" y="36"/>
                  </a:lnTo>
                  <a:lnTo>
                    <a:pt x="202" y="36"/>
                  </a:lnTo>
                  <a:lnTo>
                    <a:pt x="204" y="36"/>
                  </a:lnTo>
                  <a:lnTo>
                    <a:pt x="211" y="36"/>
                  </a:lnTo>
                  <a:lnTo>
                    <a:pt x="213" y="37"/>
                  </a:lnTo>
                  <a:lnTo>
                    <a:pt x="217" y="38"/>
                  </a:lnTo>
                  <a:lnTo>
                    <a:pt x="214" y="40"/>
                  </a:lnTo>
                  <a:lnTo>
                    <a:pt x="218" y="41"/>
                  </a:lnTo>
                  <a:lnTo>
                    <a:pt x="220" y="41"/>
                  </a:lnTo>
                  <a:lnTo>
                    <a:pt x="223" y="40"/>
                  </a:lnTo>
                  <a:lnTo>
                    <a:pt x="226" y="41"/>
                  </a:lnTo>
                  <a:lnTo>
                    <a:pt x="229" y="41"/>
                  </a:lnTo>
                  <a:lnTo>
                    <a:pt x="231" y="43"/>
                  </a:lnTo>
                  <a:lnTo>
                    <a:pt x="231" y="43"/>
                  </a:lnTo>
                  <a:close/>
                  <a:moveTo>
                    <a:pt x="231" y="93"/>
                  </a:moveTo>
                  <a:lnTo>
                    <a:pt x="231" y="93"/>
                  </a:lnTo>
                  <a:lnTo>
                    <a:pt x="235" y="94"/>
                  </a:lnTo>
                  <a:lnTo>
                    <a:pt x="237" y="94"/>
                  </a:lnTo>
                  <a:lnTo>
                    <a:pt x="240" y="96"/>
                  </a:lnTo>
                  <a:lnTo>
                    <a:pt x="246" y="96"/>
                  </a:lnTo>
                  <a:lnTo>
                    <a:pt x="248" y="94"/>
                  </a:lnTo>
                  <a:lnTo>
                    <a:pt x="252" y="94"/>
                  </a:lnTo>
                  <a:lnTo>
                    <a:pt x="254" y="94"/>
                  </a:lnTo>
                  <a:lnTo>
                    <a:pt x="257" y="94"/>
                  </a:lnTo>
                  <a:lnTo>
                    <a:pt x="260" y="96"/>
                  </a:lnTo>
                  <a:lnTo>
                    <a:pt x="263" y="97"/>
                  </a:lnTo>
                  <a:lnTo>
                    <a:pt x="265" y="97"/>
                  </a:lnTo>
                  <a:lnTo>
                    <a:pt x="269" y="99"/>
                  </a:lnTo>
                  <a:lnTo>
                    <a:pt x="271" y="100"/>
                  </a:lnTo>
                  <a:lnTo>
                    <a:pt x="273" y="103"/>
                  </a:lnTo>
                  <a:lnTo>
                    <a:pt x="275" y="103"/>
                  </a:lnTo>
                  <a:lnTo>
                    <a:pt x="278" y="106"/>
                  </a:lnTo>
                  <a:lnTo>
                    <a:pt x="279" y="109"/>
                  </a:lnTo>
                  <a:lnTo>
                    <a:pt x="281" y="110"/>
                  </a:lnTo>
                  <a:lnTo>
                    <a:pt x="282" y="113"/>
                  </a:lnTo>
                  <a:lnTo>
                    <a:pt x="284" y="116"/>
                  </a:lnTo>
                  <a:lnTo>
                    <a:pt x="281" y="117"/>
                  </a:lnTo>
                  <a:lnTo>
                    <a:pt x="279" y="117"/>
                  </a:lnTo>
                  <a:lnTo>
                    <a:pt x="275" y="116"/>
                  </a:lnTo>
                  <a:lnTo>
                    <a:pt x="273" y="116"/>
                  </a:lnTo>
                  <a:lnTo>
                    <a:pt x="270" y="116"/>
                  </a:lnTo>
                  <a:lnTo>
                    <a:pt x="267" y="116"/>
                  </a:lnTo>
                  <a:lnTo>
                    <a:pt x="265" y="115"/>
                  </a:lnTo>
                  <a:lnTo>
                    <a:pt x="256" y="115"/>
                  </a:lnTo>
                  <a:lnTo>
                    <a:pt x="254" y="115"/>
                  </a:lnTo>
                  <a:lnTo>
                    <a:pt x="250" y="116"/>
                  </a:lnTo>
                  <a:lnTo>
                    <a:pt x="248" y="116"/>
                  </a:lnTo>
                  <a:lnTo>
                    <a:pt x="245" y="117"/>
                  </a:lnTo>
                  <a:lnTo>
                    <a:pt x="243" y="118"/>
                  </a:lnTo>
                  <a:lnTo>
                    <a:pt x="239" y="119"/>
                  </a:lnTo>
                  <a:lnTo>
                    <a:pt x="237" y="118"/>
                  </a:lnTo>
                  <a:lnTo>
                    <a:pt x="233" y="116"/>
                  </a:lnTo>
                  <a:lnTo>
                    <a:pt x="231" y="116"/>
                  </a:lnTo>
                  <a:lnTo>
                    <a:pt x="230" y="114"/>
                  </a:lnTo>
                  <a:lnTo>
                    <a:pt x="229" y="111"/>
                  </a:lnTo>
                  <a:lnTo>
                    <a:pt x="229" y="108"/>
                  </a:lnTo>
                  <a:lnTo>
                    <a:pt x="228" y="106"/>
                  </a:lnTo>
                  <a:lnTo>
                    <a:pt x="224" y="105"/>
                  </a:lnTo>
                  <a:lnTo>
                    <a:pt x="222" y="105"/>
                  </a:lnTo>
                  <a:lnTo>
                    <a:pt x="219" y="103"/>
                  </a:lnTo>
                  <a:lnTo>
                    <a:pt x="219" y="100"/>
                  </a:lnTo>
                  <a:lnTo>
                    <a:pt x="220" y="98"/>
                  </a:lnTo>
                  <a:lnTo>
                    <a:pt x="220" y="94"/>
                  </a:lnTo>
                  <a:lnTo>
                    <a:pt x="220" y="92"/>
                  </a:lnTo>
                  <a:lnTo>
                    <a:pt x="222" y="92"/>
                  </a:lnTo>
                  <a:lnTo>
                    <a:pt x="226" y="92"/>
                  </a:lnTo>
                  <a:lnTo>
                    <a:pt x="228" y="93"/>
                  </a:lnTo>
                  <a:lnTo>
                    <a:pt x="231" y="93"/>
                  </a:lnTo>
                  <a:lnTo>
                    <a:pt x="23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299" name="Freeform 233">
              <a:extLst>
                <a:ext uri="{FF2B5EF4-FFF2-40B4-BE49-F238E27FC236}">
                  <a16:creationId xmlns:a16="http://schemas.microsoft.com/office/drawing/2014/main" id="{2F84B0E8-0EC0-4179-88C8-AC6E7B3685EF}"/>
                </a:ext>
              </a:extLst>
            </p:cNvPr>
            <p:cNvSpPr>
              <a:spLocks/>
            </p:cNvSpPr>
            <p:nvPr/>
          </p:nvSpPr>
          <p:spPr bwMode="auto">
            <a:xfrm>
              <a:off x="3614738" y="2330450"/>
              <a:ext cx="119062" cy="74613"/>
            </a:xfrm>
            <a:custGeom>
              <a:avLst/>
              <a:gdLst>
                <a:gd name="T0" fmla="*/ 36 w 75"/>
                <a:gd name="T1" fmla="*/ 31 h 47"/>
                <a:gd name="T2" fmla="*/ 39 w 75"/>
                <a:gd name="T3" fmla="*/ 30 h 47"/>
                <a:gd name="T4" fmla="*/ 47 w 75"/>
                <a:gd name="T5" fmla="*/ 28 h 47"/>
                <a:gd name="T6" fmla="*/ 49 w 75"/>
                <a:gd name="T7" fmla="*/ 27 h 47"/>
                <a:gd name="T8" fmla="*/ 38 w 75"/>
                <a:gd name="T9" fmla="*/ 28 h 47"/>
                <a:gd name="T10" fmla="*/ 30 w 75"/>
                <a:gd name="T11" fmla="*/ 29 h 47"/>
                <a:gd name="T12" fmla="*/ 21 w 75"/>
                <a:gd name="T13" fmla="*/ 30 h 47"/>
                <a:gd name="T14" fmla="*/ 10 w 75"/>
                <a:gd name="T15" fmla="*/ 31 h 47"/>
                <a:gd name="T16" fmla="*/ 2 w 75"/>
                <a:gd name="T17" fmla="*/ 31 h 47"/>
                <a:gd name="T18" fmla="*/ 5 w 75"/>
                <a:gd name="T19" fmla="*/ 26 h 47"/>
                <a:gd name="T20" fmla="*/ 9 w 75"/>
                <a:gd name="T21" fmla="*/ 25 h 47"/>
                <a:gd name="T22" fmla="*/ 11 w 75"/>
                <a:gd name="T23" fmla="*/ 21 h 47"/>
                <a:gd name="T24" fmla="*/ 20 w 75"/>
                <a:gd name="T25" fmla="*/ 26 h 47"/>
                <a:gd name="T26" fmla="*/ 23 w 75"/>
                <a:gd name="T27" fmla="*/ 25 h 47"/>
                <a:gd name="T28" fmla="*/ 20 w 75"/>
                <a:gd name="T29" fmla="*/ 18 h 47"/>
                <a:gd name="T30" fmla="*/ 12 w 75"/>
                <a:gd name="T31" fmla="*/ 17 h 47"/>
                <a:gd name="T32" fmla="*/ 14 w 75"/>
                <a:gd name="T33" fmla="*/ 12 h 47"/>
                <a:gd name="T34" fmla="*/ 10 w 75"/>
                <a:gd name="T35" fmla="*/ 9 h 47"/>
                <a:gd name="T36" fmla="*/ 18 w 75"/>
                <a:gd name="T37" fmla="*/ 7 h 47"/>
                <a:gd name="T38" fmla="*/ 22 w 75"/>
                <a:gd name="T39" fmla="*/ 12 h 47"/>
                <a:gd name="T40" fmla="*/ 30 w 75"/>
                <a:gd name="T41" fmla="*/ 17 h 47"/>
                <a:gd name="T42" fmla="*/ 38 w 75"/>
                <a:gd name="T43" fmla="*/ 21 h 47"/>
                <a:gd name="T44" fmla="*/ 44 w 75"/>
                <a:gd name="T45" fmla="*/ 19 h 47"/>
                <a:gd name="T46" fmla="*/ 38 w 75"/>
                <a:gd name="T47" fmla="*/ 18 h 47"/>
                <a:gd name="T48" fmla="*/ 38 w 75"/>
                <a:gd name="T49" fmla="*/ 14 h 47"/>
                <a:gd name="T50" fmla="*/ 40 w 75"/>
                <a:gd name="T51" fmla="*/ 14 h 47"/>
                <a:gd name="T52" fmla="*/ 32 w 75"/>
                <a:gd name="T53" fmla="*/ 11 h 47"/>
                <a:gd name="T54" fmla="*/ 38 w 75"/>
                <a:gd name="T55" fmla="*/ 10 h 47"/>
                <a:gd name="T56" fmla="*/ 28 w 75"/>
                <a:gd name="T57" fmla="*/ 7 h 47"/>
                <a:gd name="T58" fmla="*/ 32 w 75"/>
                <a:gd name="T59" fmla="*/ 1 h 47"/>
                <a:gd name="T60" fmla="*/ 44 w 75"/>
                <a:gd name="T61" fmla="*/ 2 h 47"/>
                <a:gd name="T62" fmla="*/ 51 w 75"/>
                <a:gd name="T63" fmla="*/ 7 h 47"/>
                <a:gd name="T64" fmla="*/ 55 w 75"/>
                <a:gd name="T65" fmla="*/ 2 h 47"/>
                <a:gd name="T66" fmla="*/ 57 w 75"/>
                <a:gd name="T67" fmla="*/ 0 h 47"/>
                <a:gd name="T68" fmla="*/ 61 w 75"/>
                <a:gd name="T69" fmla="*/ 3 h 47"/>
                <a:gd name="T70" fmla="*/ 69 w 75"/>
                <a:gd name="T71" fmla="*/ 4 h 47"/>
                <a:gd name="T72" fmla="*/ 72 w 75"/>
                <a:gd name="T73" fmla="*/ 12 h 47"/>
                <a:gd name="T74" fmla="*/ 71 w 75"/>
                <a:gd name="T75" fmla="*/ 21 h 47"/>
                <a:gd name="T76" fmla="*/ 71 w 75"/>
                <a:gd name="T77" fmla="*/ 27 h 47"/>
                <a:gd name="T78" fmla="*/ 73 w 75"/>
                <a:gd name="T79" fmla="*/ 33 h 47"/>
                <a:gd name="T80" fmla="*/ 71 w 75"/>
                <a:gd name="T81" fmla="*/ 31 h 47"/>
                <a:gd name="T82" fmla="*/ 66 w 75"/>
                <a:gd name="T83" fmla="*/ 36 h 47"/>
                <a:gd name="T84" fmla="*/ 69 w 75"/>
                <a:gd name="T85" fmla="*/ 41 h 47"/>
                <a:gd name="T86" fmla="*/ 64 w 75"/>
                <a:gd name="T87" fmla="*/ 41 h 47"/>
                <a:gd name="T88" fmla="*/ 63 w 75"/>
                <a:gd name="T89" fmla="*/ 46 h 47"/>
                <a:gd name="T90" fmla="*/ 55 w 75"/>
                <a:gd name="T91" fmla="*/ 46 h 47"/>
                <a:gd name="T92" fmla="*/ 46 w 75"/>
                <a:gd name="T93" fmla="*/ 44 h 47"/>
                <a:gd name="T94" fmla="*/ 38 w 75"/>
                <a:gd name="T95" fmla="*/ 47 h 47"/>
                <a:gd name="T96" fmla="*/ 32 w 75"/>
                <a:gd name="T97" fmla="*/ 41 h 47"/>
                <a:gd name="T98" fmla="*/ 38 w 75"/>
                <a:gd name="T99" fmla="*/ 39 h 47"/>
                <a:gd name="T100" fmla="*/ 32 w 75"/>
                <a:gd name="T101" fmla="*/ 38 h 47"/>
                <a:gd name="T102" fmla="*/ 30 w 75"/>
                <a:gd name="T103" fmla="*/ 34 h 47"/>
                <a:gd name="T104" fmla="*/ 38 w 75"/>
                <a:gd name="T10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47">
                  <a:moveTo>
                    <a:pt x="38" y="33"/>
                  </a:moveTo>
                  <a:lnTo>
                    <a:pt x="38" y="33"/>
                  </a:lnTo>
                  <a:lnTo>
                    <a:pt x="36" y="31"/>
                  </a:lnTo>
                  <a:lnTo>
                    <a:pt x="38" y="31"/>
                  </a:lnTo>
                  <a:lnTo>
                    <a:pt x="38" y="30"/>
                  </a:lnTo>
                  <a:lnTo>
                    <a:pt x="39" y="30"/>
                  </a:lnTo>
                  <a:lnTo>
                    <a:pt x="42" y="28"/>
                  </a:lnTo>
                  <a:lnTo>
                    <a:pt x="45" y="28"/>
                  </a:lnTo>
                  <a:lnTo>
                    <a:pt x="47" y="28"/>
                  </a:lnTo>
                  <a:lnTo>
                    <a:pt x="51" y="28"/>
                  </a:lnTo>
                  <a:lnTo>
                    <a:pt x="53" y="27"/>
                  </a:lnTo>
                  <a:lnTo>
                    <a:pt x="49" y="27"/>
                  </a:lnTo>
                  <a:lnTo>
                    <a:pt x="44" y="27"/>
                  </a:lnTo>
                  <a:lnTo>
                    <a:pt x="42" y="27"/>
                  </a:lnTo>
                  <a:lnTo>
                    <a:pt x="38" y="28"/>
                  </a:lnTo>
                  <a:lnTo>
                    <a:pt x="36" y="28"/>
                  </a:lnTo>
                  <a:lnTo>
                    <a:pt x="32" y="28"/>
                  </a:lnTo>
                  <a:lnTo>
                    <a:pt x="30" y="29"/>
                  </a:lnTo>
                  <a:lnTo>
                    <a:pt x="27" y="29"/>
                  </a:lnTo>
                  <a:lnTo>
                    <a:pt x="25" y="29"/>
                  </a:lnTo>
                  <a:lnTo>
                    <a:pt x="21" y="30"/>
                  </a:lnTo>
                  <a:lnTo>
                    <a:pt x="19" y="30"/>
                  </a:lnTo>
                  <a:lnTo>
                    <a:pt x="13" y="30"/>
                  </a:lnTo>
                  <a:lnTo>
                    <a:pt x="10" y="31"/>
                  </a:lnTo>
                  <a:lnTo>
                    <a:pt x="8" y="31"/>
                  </a:lnTo>
                  <a:lnTo>
                    <a:pt x="4" y="31"/>
                  </a:lnTo>
                  <a:lnTo>
                    <a:pt x="2" y="31"/>
                  </a:lnTo>
                  <a:lnTo>
                    <a:pt x="0" y="29"/>
                  </a:lnTo>
                  <a:lnTo>
                    <a:pt x="2" y="28"/>
                  </a:lnTo>
                  <a:lnTo>
                    <a:pt x="5" y="26"/>
                  </a:lnTo>
                  <a:lnTo>
                    <a:pt x="8" y="26"/>
                  </a:lnTo>
                  <a:lnTo>
                    <a:pt x="10" y="27"/>
                  </a:lnTo>
                  <a:lnTo>
                    <a:pt x="9" y="25"/>
                  </a:lnTo>
                  <a:lnTo>
                    <a:pt x="5" y="24"/>
                  </a:lnTo>
                  <a:lnTo>
                    <a:pt x="9" y="22"/>
                  </a:lnTo>
                  <a:lnTo>
                    <a:pt x="11" y="21"/>
                  </a:lnTo>
                  <a:lnTo>
                    <a:pt x="14" y="22"/>
                  </a:lnTo>
                  <a:lnTo>
                    <a:pt x="17" y="24"/>
                  </a:lnTo>
                  <a:lnTo>
                    <a:pt x="20" y="26"/>
                  </a:lnTo>
                  <a:lnTo>
                    <a:pt x="22" y="25"/>
                  </a:lnTo>
                  <a:lnTo>
                    <a:pt x="26" y="24"/>
                  </a:lnTo>
                  <a:lnTo>
                    <a:pt x="23" y="25"/>
                  </a:lnTo>
                  <a:lnTo>
                    <a:pt x="20" y="24"/>
                  </a:lnTo>
                  <a:lnTo>
                    <a:pt x="17" y="20"/>
                  </a:lnTo>
                  <a:lnTo>
                    <a:pt x="20" y="18"/>
                  </a:lnTo>
                  <a:lnTo>
                    <a:pt x="18" y="19"/>
                  </a:lnTo>
                  <a:lnTo>
                    <a:pt x="14" y="19"/>
                  </a:lnTo>
                  <a:lnTo>
                    <a:pt x="12" y="17"/>
                  </a:lnTo>
                  <a:lnTo>
                    <a:pt x="14" y="13"/>
                  </a:lnTo>
                  <a:lnTo>
                    <a:pt x="18" y="12"/>
                  </a:lnTo>
                  <a:lnTo>
                    <a:pt x="14" y="12"/>
                  </a:lnTo>
                  <a:lnTo>
                    <a:pt x="12" y="12"/>
                  </a:lnTo>
                  <a:lnTo>
                    <a:pt x="9" y="12"/>
                  </a:lnTo>
                  <a:lnTo>
                    <a:pt x="10" y="9"/>
                  </a:lnTo>
                  <a:lnTo>
                    <a:pt x="12" y="7"/>
                  </a:lnTo>
                  <a:lnTo>
                    <a:pt x="15" y="5"/>
                  </a:lnTo>
                  <a:lnTo>
                    <a:pt x="18" y="7"/>
                  </a:lnTo>
                  <a:lnTo>
                    <a:pt x="21" y="8"/>
                  </a:lnTo>
                  <a:lnTo>
                    <a:pt x="23" y="9"/>
                  </a:lnTo>
                  <a:lnTo>
                    <a:pt x="22" y="12"/>
                  </a:lnTo>
                  <a:lnTo>
                    <a:pt x="26" y="12"/>
                  </a:lnTo>
                  <a:lnTo>
                    <a:pt x="28" y="13"/>
                  </a:lnTo>
                  <a:lnTo>
                    <a:pt x="30" y="17"/>
                  </a:lnTo>
                  <a:lnTo>
                    <a:pt x="32" y="17"/>
                  </a:lnTo>
                  <a:lnTo>
                    <a:pt x="36" y="19"/>
                  </a:lnTo>
                  <a:lnTo>
                    <a:pt x="38" y="21"/>
                  </a:lnTo>
                  <a:lnTo>
                    <a:pt x="38" y="22"/>
                  </a:lnTo>
                  <a:lnTo>
                    <a:pt x="42" y="21"/>
                  </a:lnTo>
                  <a:lnTo>
                    <a:pt x="44" y="19"/>
                  </a:lnTo>
                  <a:lnTo>
                    <a:pt x="42" y="20"/>
                  </a:lnTo>
                  <a:lnTo>
                    <a:pt x="38" y="18"/>
                  </a:lnTo>
                  <a:lnTo>
                    <a:pt x="38" y="18"/>
                  </a:lnTo>
                  <a:lnTo>
                    <a:pt x="37" y="18"/>
                  </a:lnTo>
                  <a:lnTo>
                    <a:pt x="36" y="14"/>
                  </a:lnTo>
                  <a:lnTo>
                    <a:pt x="38" y="14"/>
                  </a:lnTo>
                  <a:lnTo>
                    <a:pt x="40" y="14"/>
                  </a:lnTo>
                  <a:lnTo>
                    <a:pt x="44" y="14"/>
                  </a:lnTo>
                  <a:lnTo>
                    <a:pt x="40" y="14"/>
                  </a:lnTo>
                  <a:lnTo>
                    <a:pt x="38" y="13"/>
                  </a:lnTo>
                  <a:lnTo>
                    <a:pt x="36" y="13"/>
                  </a:lnTo>
                  <a:lnTo>
                    <a:pt x="32" y="11"/>
                  </a:lnTo>
                  <a:lnTo>
                    <a:pt x="36" y="10"/>
                  </a:lnTo>
                  <a:lnTo>
                    <a:pt x="38" y="11"/>
                  </a:lnTo>
                  <a:lnTo>
                    <a:pt x="38" y="10"/>
                  </a:lnTo>
                  <a:lnTo>
                    <a:pt x="36" y="8"/>
                  </a:lnTo>
                  <a:lnTo>
                    <a:pt x="30" y="8"/>
                  </a:lnTo>
                  <a:lnTo>
                    <a:pt x="28" y="7"/>
                  </a:lnTo>
                  <a:lnTo>
                    <a:pt x="27" y="4"/>
                  </a:lnTo>
                  <a:lnTo>
                    <a:pt x="30" y="2"/>
                  </a:lnTo>
                  <a:lnTo>
                    <a:pt x="32" y="1"/>
                  </a:lnTo>
                  <a:lnTo>
                    <a:pt x="36" y="0"/>
                  </a:lnTo>
                  <a:lnTo>
                    <a:pt x="38" y="1"/>
                  </a:lnTo>
                  <a:lnTo>
                    <a:pt x="44" y="2"/>
                  </a:lnTo>
                  <a:lnTo>
                    <a:pt x="46" y="3"/>
                  </a:lnTo>
                  <a:lnTo>
                    <a:pt x="49" y="4"/>
                  </a:lnTo>
                  <a:lnTo>
                    <a:pt x="51" y="7"/>
                  </a:lnTo>
                  <a:lnTo>
                    <a:pt x="53" y="4"/>
                  </a:lnTo>
                  <a:lnTo>
                    <a:pt x="52" y="2"/>
                  </a:lnTo>
                  <a:lnTo>
                    <a:pt x="55" y="2"/>
                  </a:lnTo>
                  <a:lnTo>
                    <a:pt x="57" y="0"/>
                  </a:lnTo>
                  <a:lnTo>
                    <a:pt x="55" y="0"/>
                  </a:lnTo>
                  <a:lnTo>
                    <a:pt x="57" y="0"/>
                  </a:lnTo>
                  <a:lnTo>
                    <a:pt x="61" y="1"/>
                  </a:lnTo>
                  <a:lnTo>
                    <a:pt x="63" y="2"/>
                  </a:lnTo>
                  <a:lnTo>
                    <a:pt x="61" y="3"/>
                  </a:lnTo>
                  <a:lnTo>
                    <a:pt x="63" y="3"/>
                  </a:lnTo>
                  <a:lnTo>
                    <a:pt x="66" y="4"/>
                  </a:lnTo>
                  <a:lnTo>
                    <a:pt x="69" y="4"/>
                  </a:lnTo>
                  <a:lnTo>
                    <a:pt x="70" y="8"/>
                  </a:lnTo>
                  <a:lnTo>
                    <a:pt x="69" y="10"/>
                  </a:lnTo>
                  <a:lnTo>
                    <a:pt x="72" y="12"/>
                  </a:lnTo>
                  <a:lnTo>
                    <a:pt x="72" y="16"/>
                  </a:lnTo>
                  <a:lnTo>
                    <a:pt x="71" y="18"/>
                  </a:lnTo>
                  <a:lnTo>
                    <a:pt x="71" y="21"/>
                  </a:lnTo>
                  <a:lnTo>
                    <a:pt x="71" y="24"/>
                  </a:lnTo>
                  <a:lnTo>
                    <a:pt x="69" y="26"/>
                  </a:lnTo>
                  <a:lnTo>
                    <a:pt x="71" y="27"/>
                  </a:lnTo>
                  <a:lnTo>
                    <a:pt x="74" y="27"/>
                  </a:lnTo>
                  <a:lnTo>
                    <a:pt x="74" y="30"/>
                  </a:lnTo>
                  <a:lnTo>
                    <a:pt x="73" y="33"/>
                  </a:lnTo>
                  <a:lnTo>
                    <a:pt x="75" y="35"/>
                  </a:lnTo>
                  <a:lnTo>
                    <a:pt x="72" y="34"/>
                  </a:lnTo>
                  <a:lnTo>
                    <a:pt x="71" y="31"/>
                  </a:lnTo>
                  <a:lnTo>
                    <a:pt x="68" y="33"/>
                  </a:lnTo>
                  <a:lnTo>
                    <a:pt x="65" y="34"/>
                  </a:lnTo>
                  <a:lnTo>
                    <a:pt x="66" y="36"/>
                  </a:lnTo>
                  <a:lnTo>
                    <a:pt x="64" y="37"/>
                  </a:lnTo>
                  <a:lnTo>
                    <a:pt x="66" y="39"/>
                  </a:lnTo>
                  <a:lnTo>
                    <a:pt x="69" y="41"/>
                  </a:lnTo>
                  <a:lnTo>
                    <a:pt x="70" y="43"/>
                  </a:lnTo>
                  <a:lnTo>
                    <a:pt x="68" y="43"/>
                  </a:lnTo>
                  <a:lnTo>
                    <a:pt x="64" y="41"/>
                  </a:lnTo>
                  <a:lnTo>
                    <a:pt x="65" y="43"/>
                  </a:lnTo>
                  <a:lnTo>
                    <a:pt x="66" y="46"/>
                  </a:lnTo>
                  <a:lnTo>
                    <a:pt x="63" y="46"/>
                  </a:lnTo>
                  <a:lnTo>
                    <a:pt x="61" y="46"/>
                  </a:lnTo>
                  <a:lnTo>
                    <a:pt x="57" y="46"/>
                  </a:lnTo>
                  <a:lnTo>
                    <a:pt x="55" y="46"/>
                  </a:lnTo>
                  <a:lnTo>
                    <a:pt x="52" y="46"/>
                  </a:lnTo>
                  <a:lnTo>
                    <a:pt x="49" y="46"/>
                  </a:lnTo>
                  <a:lnTo>
                    <a:pt x="46" y="44"/>
                  </a:lnTo>
                  <a:lnTo>
                    <a:pt x="44" y="47"/>
                  </a:lnTo>
                  <a:lnTo>
                    <a:pt x="42" y="47"/>
                  </a:lnTo>
                  <a:lnTo>
                    <a:pt x="38" y="47"/>
                  </a:lnTo>
                  <a:lnTo>
                    <a:pt x="36" y="46"/>
                  </a:lnTo>
                  <a:lnTo>
                    <a:pt x="32" y="45"/>
                  </a:lnTo>
                  <a:lnTo>
                    <a:pt x="32" y="41"/>
                  </a:lnTo>
                  <a:lnTo>
                    <a:pt x="36" y="41"/>
                  </a:lnTo>
                  <a:lnTo>
                    <a:pt x="38" y="39"/>
                  </a:lnTo>
                  <a:lnTo>
                    <a:pt x="38" y="39"/>
                  </a:lnTo>
                  <a:lnTo>
                    <a:pt x="38" y="39"/>
                  </a:lnTo>
                  <a:lnTo>
                    <a:pt x="35" y="39"/>
                  </a:lnTo>
                  <a:lnTo>
                    <a:pt x="32" y="38"/>
                  </a:lnTo>
                  <a:lnTo>
                    <a:pt x="29" y="37"/>
                  </a:lnTo>
                  <a:lnTo>
                    <a:pt x="32" y="36"/>
                  </a:lnTo>
                  <a:lnTo>
                    <a:pt x="30" y="34"/>
                  </a:lnTo>
                  <a:lnTo>
                    <a:pt x="32" y="34"/>
                  </a:lnTo>
                  <a:lnTo>
                    <a:pt x="36" y="33"/>
                  </a:lnTo>
                  <a:lnTo>
                    <a:pt x="38" y="33"/>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0" name="Freeform 234">
              <a:extLst>
                <a:ext uri="{FF2B5EF4-FFF2-40B4-BE49-F238E27FC236}">
                  <a16:creationId xmlns:a16="http://schemas.microsoft.com/office/drawing/2014/main" id="{E1EDB2FB-2B32-4D8A-9EA5-2D76A0929386}"/>
                </a:ext>
              </a:extLst>
            </p:cNvPr>
            <p:cNvSpPr>
              <a:spLocks noEditPoints="1"/>
            </p:cNvSpPr>
            <p:nvPr/>
          </p:nvSpPr>
          <p:spPr bwMode="auto">
            <a:xfrm>
              <a:off x="3552825" y="2165350"/>
              <a:ext cx="150812" cy="163513"/>
            </a:xfrm>
            <a:custGeom>
              <a:avLst/>
              <a:gdLst>
                <a:gd name="T0" fmla="*/ 82 w 95"/>
                <a:gd name="T1" fmla="*/ 7 h 103"/>
                <a:gd name="T2" fmla="*/ 86 w 95"/>
                <a:gd name="T3" fmla="*/ 12 h 103"/>
                <a:gd name="T4" fmla="*/ 95 w 95"/>
                <a:gd name="T5" fmla="*/ 12 h 103"/>
                <a:gd name="T6" fmla="*/ 94 w 95"/>
                <a:gd name="T7" fmla="*/ 4 h 103"/>
                <a:gd name="T8" fmla="*/ 88 w 95"/>
                <a:gd name="T9" fmla="*/ 1 h 103"/>
                <a:gd name="T10" fmla="*/ 81 w 95"/>
                <a:gd name="T11" fmla="*/ 0 h 103"/>
                <a:gd name="T12" fmla="*/ 75 w 95"/>
                <a:gd name="T13" fmla="*/ 4 h 103"/>
                <a:gd name="T14" fmla="*/ 77 w 95"/>
                <a:gd name="T15" fmla="*/ 7 h 103"/>
                <a:gd name="T16" fmla="*/ 81 w 95"/>
                <a:gd name="T17" fmla="*/ 103 h 103"/>
                <a:gd name="T18" fmla="*/ 77 w 95"/>
                <a:gd name="T19" fmla="*/ 101 h 103"/>
                <a:gd name="T20" fmla="*/ 77 w 95"/>
                <a:gd name="T21" fmla="*/ 47 h 103"/>
                <a:gd name="T22" fmla="*/ 84 w 95"/>
                <a:gd name="T23" fmla="*/ 48 h 103"/>
                <a:gd name="T24" fmla="*/ 81 w 95"/>
                <a:gd name="T25" fmla="*/ 56 h 103"/>
                <a:gd name="T26" fmla="*/ 88 w 95"/>
                <a:gd name="T27" fmla="*/ 61 h 103"/>
                <a:gd name="T28" fmla="*/ 88 w 95"/>
                <a:gd name="T29" fmla="*/ 70 h 103"/>
                <a:gd name="T30" fmla="*/ 81 w 95"/>
                <a:gd name="T31" fmla="*/ 71 h 103"/>
                <a:gd name="T32" fmla="*/ 74 w 95"/>
                <a:gd name="T33" fmla="*/ 71 h 103"/>
                <a:gd name="T34" fmla="*/ 66 w 95"/>
                <a:gd name="T35" fmla="*/ 64 h 103"/>
                <a:gd name="T36" fmla="*/ 59 w 95"/>
                <a:gd name="T37" fmla="*/ 60 h 103"/>
                <a:gd name="T38" fmla="*/ 50 w 95"/>
                <a:gd name="T39" fmla="*/ 57 h 103"/>
                <a:gd name="T40" fmla="*/ 42 w 95"/>
                <a:gd name="T41" fmla="*/ 58 h 103"/>
                <a:gd name="T42" fmla="*/ 35 w 95"/>
                <a:gd name="T43" fmla="*/ 54 h 103"/>
                <a:gd name="T44" fmla="*/ 27 w 95"/>
                <a:gd name="T45" fmla="*/ 56 h 103"/>
                <a:gd name="T46" fmla="*/ 19 w 95"/>
                <a:gd name="T47" fmla="*/ 57 h 103"/>
                <a:gd name="T48" fmla="*/ 10 w 95"/>
                <a:gd name="T49" fmla="*/ 53 h 103"/>
                <a:gd name="T50" fmla="*/ 13 w 95"/>
                <a:gd name="T51" fmla="*/ 48 h 103"/>
                <a:gd name="T52" fmla="*/ 22 w 95"/>
                <a:gd name="T53" fmla="*/ 49 h 103"/>
                <a:gd name="T54" fmla="*/ 30 w 95"/>
                <a:gd name="T55" fmla="*/ 49 h 103"/>
                <a:gd name="T56" fmla="*/ 23 w 95"/>
                <a:gd name="T57" fmla="*/ 46 h 103"/>
                <a:gd name="T58" fmla="*/ 30 w 95"/>
                <a:gd name="T59" fmla="*/ 41 h 103"/>
                <a:gd name="T60" fmla="*/ 22 w 95"/>
                <a:gd name="T61" fmla="*/ 43 h 103"/>
                <a:gd name="T62" fmla="*/ 22 w 95"/>
                <a:gd name="T63" fmla="*/ 36 h 103"/>
                <a:gd name="T64" fmla="*/ 15 w 95"/>
                <a:gd name="T65" fmla="*/ 39 h 103"/>
                <a:gd name="T66" fmla="*/ 11 w 95"/>
                <a:gd name="T67" fmla="*/ 37 h 103"/>
                <a:gd name="T68" fmla="*/ 6 w 95"/>
                <a:gd name="T69" fmla="*/ 35 h 103"/>
                <a:gd name="T70" fmla="*/ 0 w 95"/>
                <a:gd name="T71" fmla="*/ 30 h 103"/>
                <a:gd name="T72" fmla="*/ 6 w 95"/>
                <a:gd name="T73" fmla="*/ 26 h 103"/>
                <a:gd name="T74" fmla="*/ 15 w 95"/>
                <a:gd name="T75" fmla="*/ 26 h 103"/>
                <a:gd name="T76" fmla="*/ 23 w 95"/>
                <a:gd name="T77" fmla="*/ 23 h 103"/>
                <a:gd name="T78" fmla="*/ 32 w 95"/>
                <a:gd name="T79" fmla="*/ 26 h 103"/>
                <a:gd name="T80" fmla="*/ 39 w 95"/>
                <a:gd name="T81" fmla="*/ 30 h 103"/>
                <a:gd name="T82" fmla="*/ 42 w 95"/>
                <a:gd name="T83" fmla="*/ 39 h 103"/>
                <a:gd name="T84" fmla="*/ 48 w 95"/>
                <a:gd name="T85" fmla="*/ 34 h 103"/>
                <a:gd name="T86" fmla="*/ 53 w 95"/>
                <a:gd name="T87" fmla="*/ 32 h 103"/>
                <a:gd name="T88" fmla="*/ 64 w 95"/>
                <a:gd name="T89" fmla="*/ 41 h 103"/>
                <a:gd name="T90" fmla="*/ 71 w 95"/>
                <a:gd name="T91" fmla="*/ 40 h 103"/>
                <a:gd name="T92" fmla="*/ 77 w 95"/>
                <a:gd name="T93" fmla="*/ 4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103">
                  <a:moveTo>
                    <a:pt x="77" y="7"/>
                  </a:moveTo>
                  <a:lnTo>
                    <a:pt x="78" y="7"/>
                  </a:lnTo>
                  <a:lnTo>
                    <a:pt x="82" y="7"/>
                  </a:lnTo>
                  <a:lnTo>
                    <a:pt x="84" y="7"/>
                  </a:lnTo>
                  <a:lnTo>
                    <a:pt x="87" y="9"/>
                  </a:lnTo>
                  <a:lnTo>
                    <a:pt x="86" y="12"/>
                  </a:lnTo>
                  <a:lnTo>
                    <a:pt x="90" y="12"/>
                  </a:lnTo>
                  <a:lnTo>
                    <a:pt x="92" y="13"/>
                  </a:lnTo>
                  <a:lnTo>
                    <a:pt x="95" y="12"/>
                  </a:lnTo>
                  <a:lnTo>
                    <a:pt x="95" y="10"/>
                  </a:lnTo>
                  <a:lnTo>
                    <a:pt x="94" y="7"/>
                  </a:lnTo>
                  <a:lnTo>
                    <a:pt x="94" y="4"/>
                  </a:lnTo>
                  <a:lnTo>
                    <a:pt x="94" y="3"/>
                  </a:lnTo>
                  <a:lnTo>
                    <a:pt x="91" y="1"/>
                  </a:lnTo>
                  <a:lnTo>
                    <a:pt x="88" y="1"/>
                  </a:lnTo>
                  <a:lnTo>
                    <a:pt x="85" y="1"/>
                  </a:lnTo>
                  <a:lnTo>
                    <a:pt x="83" y="0"/>
                  </a:lnTo>
                  <a:lnTo>
                    <a:pt x="81" y="0"/>
                  </a:lnTo>
                  <a:lnTo>
                    <a:pt x="79" y="0"/>
                  </a:lnTo>
                  <a:lnTo>
                    <a:pt x="76" y="2"/>
                  </a:lnTo>
                  <a:lnTo>
                    <a:pt x="75" y="4"/>
                  </a:lnTo>
                  <a:lnTo>
                    <a:pt x="75" y="5"/>
                  </a:lnTo>
                  <a:lnTo>
                    <a:pt x="76" y="7"/>
                  </a:lnTo>
                  <a:lnTo>
                    <a:pt x="77" y="7"/>
                  </a:lnTo>
                  <a:lnTo>
                    <a:pt x="77" y="7"/>
                  </a:lnTo>
                  <a:close/>
                  <a:moveTo>
                    <a:pt x="77" y="103"/>
                  </a:moveTo>
                  <a:lnTo>
                    <a:pt x="81" y="103"/>
                  </a:lnTo>
                  <a:lnTo>
                    <a:pt x="83" y="103"/>
                  </a:lnTo>
                  <a:lnTo>
                    <a:pt x="81" y="101"/>
                  </a:lnTo>
                  <a:lnTo>
                    <a:pt x="77" y="101"/>
                  </a:lnTo>
                  <a:lnTo>
                    <a:pt x="77" y="103"/>
                  </a:lnTo>
                  <a:lnTo>
                    <a:pt x="77" y="103"/>
                  </a:lnTo>
                  <a:close/>
                  <a:moveTo>
                    <a:pt x="77" y="47"/>
                  </a:moveTo>
                  <a:lnTo>
                    <a:pt x="78" y="47"/>
                  </a:lnTo>
                  <a:lnTo>
                    <a:pt x="81" y="47"/>
                  </a:lnTo>
                  <a:lnTo>
                    <a:pt x="84" y="48"/>
                  </a:lnTo>
                  <a:lnTo>
                    <a:pt x="82" y="51"/>
                  </a:lnTo>
                  <a:lnTo>
                    <a:pt x="81" y="54"/>
                  </a:lnTo>
                  <a:lnTo>
                    <a:pt x="81" y="56"/>
                  </a:lnTo>
                  <a:lnTo>
                    <a:pt x="84" y="56"/>
                  </a:lnTo>
                  <a:lnTo>
                    <a:pt x="86" y="60"/>
                  </a:lnTo>
                  <a:lnTo>
                    <a:pt x="88" y="61"/>
                  </a:lnTo>
                  <a:lnTo>
                    <a:pt x="92" y="64"/>
                  </a:lnTo>
                  <a:lnTo>
                    <a:pt x="90" y="66"/>
                  </a:lnTo>
                  <a:lnTo>
                    <a:pt x="88" y="70"/>
                  </a:lnTo>
                  <a:lnTo>
                    <a:pt x="86" y="70"/>
                  </a:lnTo>
                  <a:lnTo>
                    <a:pt x="83" y="71"/>
                  </a:lnTo>
                  <a:lnTo>
                    <a:pt x="81" y="71"/>
                  </a:lnTo>
                  <a:lnTo>
                    <a:pt x="77" y="71"/>
                  </a:lnTo>
                  <a:lnTo>
                    <a:pt x="76" y="71"/>
                  </a:lnTo>
                  <a:lnTo>
                    <a:pt x="74" y="71"/>
                  </a:lnTo>
                  <a:lnTo>
                    <a:pt x="70" y="70"/>
                  </a:lnTo>
                  <a:lnTo>
                    <a:pt x="68" y="68"/>
                  </a:lnTo>
                  <a:lnTo>
                    <a:pt x="66" y="64"/>
                  </a:lnTo>
                  <a:lnTo>
                    <a:pt x="65" y="62"/>
                  </a:lnTo>
                  <a:lnTo>
                    <a:pt x="61" y="60"/>
                  </a:lnTo>
                  <a:lnTo>
                    <a:pt x="59" y="60"/>
                  </a:lnTo>
                  <a:lnTo>
                    <a:pt x="56" y="58"/>
                  </a:lnTo>
                  <a:lnTo>
                    <a:pt x="53" y="57"/>
                  </a:lnTo>
                  <a:lnTo>
                    <a:pt x="50" y="57"/>
                  </a:lnTo>
                  <a:lnTo>
                    <a:pt x="48" y="56"/>
                  </a:lnTo>
                  <a:lnTo>
                    <a:pt x="44" y="57"/>
                  </a:lnTo>
                  <a:lnTo>
                    <a:pt x="42" y="58"/>
                  </a:lnTo>
                  <a:lnTo>
                    <a:pt x="39" y="56"/>
                  </a:lnTo>
                  <a:lnTo>
                    <a:pt x="39" y="54"/>
                  </a:lnTo>
                  <a:lnTo>
                    <a:pt x="35" y="54"/>
                  </a:lnTo>
                  <a:lnTo>
                    <a:pt x="33" y="55"/>
                  </a:lnTo>
                  <a:lnTo>
                    <a:pt x="31" y="55"/>
                  </a:lnTo>
                  <a:lnTo>
                    <a:pt x="27" y="56"/>
                  </a:lnTo>
                  <a:lnTo>
                    <a:pt x="25" y="57"/>
                  </a:lnTo>
                  <a:lnTo>
                    <a:pt x="22" y="57"/>
                  </a:lnTo>
                  <a:lnTo>
                    <a:pt x="19" y="57"/>
                  </a:lnTo>
                  <a:lnTo>
                    <a:pt x="16" y="57"/>
                  </a:lnTo>
                  <a:lnTo>
                    <a:pt x="14" y="55"/>
                  </a:lnTo>
                  <a:lnTo>
                    <a:pt x="10" y="53"/>
                  </a:lnTo>
                  <a:lnTo>
                    <a:pt x="8" y="51"/>
                  </a:lnTo>
                  <a:lnTo>
                    <a:pt x="10" y="48"/>
                  </a:lnTo>
                  <a:lnTo>
                    <a:pt x="13" y="48"/>
                  </a:lnTo>
                  <a:lnTo>
                    <a:pt x="16" y="48"/>
                  </a:lnTo>
                  <a:lnTo>
                    <a:pt x="18" y="48"/>
                  </a:lnTo>
                  <a:lnTo>
                    <a:pt x="22" y="49"/>
                  </a:lnTo>
                  <a:lnTo>
                    <a:pt x="24" y="49"/>
                  </a:lnTo>
                  <a:lnTo>
                    <a:pt x="27" y="49"/>
                  </a:lnTo>
                  <a:lnTo>
                    <a:pt x="30" y="49"/>
                  </a:lnTo>
                  <a:lnTo>
                    <a:pt x="28" y="47"/>
                  </a:lnTo>
                  <a:lnTo>
                    <a:pt x="26" y="47"/>
                  </a:lnTo>
                  <a:lnTo>
                    <a:pt x="23" y="46"/>
                  </a:lnTo>
                  <a:lnTo>
                    <a:pt x="26" y="45"/>
                  </a:lnTo>
                  <a:lnTo>
                    <a:pt x="30" y="44"/>
                  </a:lnTo>
                  <a:lnTo>
                    <a:pt x="30" y="41"/>
                  </a:lnTo>
                  <a:lnTo>
                    <a:pt x="27" y="41"/>
                  </a:lnTo>
                  <a:lnTo>
                    <a:pt x="24" y="41"/>
                  </a:lnTo>
                  <a:lnTo>
                    <a:pt x="22" y="43"/>
                  </a:lnTo>
                  <a:lnTo>
                    <a:pt x="22" y="40"/>
                  </a:lnTo>
                  <a:lnTo>
                    <a:pt x="24" y="38"/>
                  </a:lnTo>
                  <a:lnTo>
                    <a:pt x="22" y="36"/>
                  </a:lnTo>
                  <a:lnTo>
                    <a:pt x="18" y="36"/>
                  </a:lnTo>
                  <a:lnTo>
                    <a:pt x="16" y="37"/>
                  </a:lnTo>
                  <a:lnTo>
                    <a:pt x="15" y="39"/>
                  </a:lnTo>
                  <a:lnTo>
                    <a:pt x="11" y="41"/>
                  </a:lnTo>
                  <a:lnTo>
                    <a:pt x="9" y="39"/>
                  </a:lnTo>
                  <a:lnTo>
                    <a:pt x="11" y="37"/>
                  </a:lnTo>
                  <a:lnTo>
                    <a:pt x="11" y="34"/>
                  </a:lnTo>
                  <a:lnTo>
                    <a:pt x="9" y="34"/>
                  </a:lnTo>
                  <a:lnTo>
                    <a:pt x="6" y="35"/>
                  </a:lnTo>
                  <a:lnTo>
                    <a:pt x="3" y="35"/>
                  </a:lnTo>
                  <a:lnTo>
                    <a:pt x="0" y="34"/>
                  </a:lnTo>
                  <a:lnTo>
                    <a:pt x="0" y="30"/>
                  </a:lnTo>
                  <a:lnTo>
                    <a:pt x="1" y="28"/>
                  </a:lnTo>
                  <a:lnTo>
                    <a:pt x="3" y="26"/>
                  </a:lnTo>
                  <a:lnTo>
                    <a:pt x="6" y="26"/>
                  </a:lnTo>
                  <a:lnTo>
                    <a:pt x="9" y="26"/>
                  </a:lnTo>
                  <a:lnTo>
                    <a:pt x="11" y="26"/>
                  </a:lnTo>
                  <a:lnTo>
                    <a:pt x="15" y="26"/>
                  </a:lnTo>
                  <a:lnTo>
                    <a:pt x="17" y="24"/>
                  </a:lnTo>
                  <a:lnTo>
                    <a:pt x="20" y="24"/>
                  </a:lnTo>
                  <a:lnTo>
                    <a:pt x="23" y="23"/>
                  </a:lnTo>
                  <a:lnTo>
                    <a:pt x="26" y="24"/>
                  </a:lnTo>
                  <a:lnTo>
                    <a:pt x="28" y="26"/>
                  </a:lnTo>
                  <a:lnTo>
                    <a:pt x="32" y="26"/>
                  </a:lnTo>
                  <a:lnTo>
                    <a:pt x="34" y="27"/>
                  </a:lnTo>
                  <a:lnTo>
                    <a:pt x="37" y="28"/>
                  </a:lnTo>
                  <a:lnTo>
                    <a:pt x="39" y="30"/>
                  </a:lnTo>
                  <a:lnTo>
                    <a:pt x="41" y="34"/>
                  </a:lnTo>
                  <a:lnTo>
                    <a:pt x="40" y="36"/>
                  </a:lnTo>
                  <a:lnTo>
                    <a:pt x="42" y="39"/>
                  </a:lnTo>
                  <a:lnTo>
                    <a:pt x="44" y="37"/>
                  </a:lnTo>
                  <a:lnTo>
                    <a:pt x="47" y="34"/>
                  </a:lnTo>
                  <a:lnTo>
                    <a:pt x="48" y="34"/>
                  </a:lnTo>
                  <a:lnTo>
                    <a:pt x="50" y="32"/>
                  </a:lnTo>
                  <a:lnTo>
                    <a:pt x="53" y="32"/>
                  </a:lnTo>
                  <a:lnTo>
                    <a:pt x="53" y="32"/>
                  </a:lnTo>
                  <a:lnTo>
                    <a:pt x="60" y="36"/>
                  </a:lnTo>
                  <a:lnTo>
                    <a:pt x="62" y="38"/>
                  </a:lnTo>
                  <a:lnTo>
                    <a:pt x="64" y="41"/>
                  </a:lnTo>
                  <a:lnTo>
                    <a:pt x="66" y="41"/>
                  </a:lnTo>
                  <a:lnTo>
                    <a:pt x="69" y="41"/>
                  </a:lnTo>
                  <a:lnTo>
                    <a:pt x="71" y="40"/>
                  </a:lnTo>
                  <a:lnTo>
                    <a:pt x="75" y="43"/>
                  </a:lnTo>
                  <a:lnTo>
                    <a:pt x="77" y="43"/>
                  </a:lnTo>
                  <a:lnTo>
                    <a:pt x="77" y="47"/>
                  </a:lnTo>
                  <a:lnTo>
                    <a:pt x="7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1" name="Freeform 235">
              <a:extLst>
                <a:ext uri="{FF2B5EF4-FFF2-40B4-BE49-F238E27FC236}">
                  <a16:creationId xmlns:a16="http://schemas.microsoft.com/office/drawing/2014/main" id="{CA1F7AC1-6BB1-49A0-8F2A-A41E2D8EA71E}"/>
                </a:ext>
              </a:extLst>
            </p:cNvPr>
            <p:cNvSpPr>
              <a:spLocks noEditPoints="1"/>
            </p:cNvSpPr>
            <p:nvPr/>
          </p:nvSpPr>
          <p:spPr bwMode="auto">
            <a:xfrm>
              <a:off x="3294063" y="2320925"/>
              <a:ext cx="301625" cy="174625"/>
            </a:xfrm>
            <a:custGeom>
              <a:avLst/>
              <a:gdLst>
                <a:gd name="T0" fmla="*/ 125 w 190"/>
                <a:gd name="T1" fmla="*/ 20 h 110"/>
                <a:gd name="T2" fmla="*/ 131 w 190"/>
                <a:gd name="T3" fmla="*/ 27 h 110"/>
                <a:gd name="T4" fmla="*/ 144 w 190"/>
                <a:gd name="T5" fmla="*/ 31 h 110"/>
                <a:gd name="T6" fmla="*/ 151 w 190"/>
                <a:gd name="T7" fmla="*/ 23 h 110"/>
                <a:gd name="T8" fmla="*/ 165 w 190"/>
                <a:gd name="T9" fmla="*/ 30 h 110"/>
                <a:gd name="T10" fmla="*/ 160 w 190"/>
                <a:gd name="T11" fmla="*/ 45 h 110"/>
                <a:gd name="T12" fmla="*/ 144 w 190"/>
                <a:gd name="T13" fmla="*/ 54 h 110"/>
                <a:gd name="T14" fmla="*/ 129 w 190"/>
                <a:gd name="T15" fmla="*/ 54 h 110"/>
                <a:gd name="T16" fmla="*/ 117 w 190"/>
                <a:gd name="T17" fmla="*/ 52 h 110"/>
                <a:gd name="T18" fmla="*/ 103 w 190"/>
                <a:gd name="T19" fmla="*/ 57 h 110"/>
                <a:gd name="T20" fmla="*/ 85 w 190"/>
                <a:gd name="T21" fmla="*/ 65 h 110"/>
                <a:gd name="T22" fmla="*/ 69 w 190"/>
                <a:gd name="T23" fmla="*/ 68 h 110"/>
                <a:gd name="T24" fmla="*/ 52 w 190"/>
                <a:gd name="T25" fmla="*/ 67 h 110"/>
                <a:gd name="T26" fmla="*/ 50 w 190"/>
                <a:gd name="T27" fmla="*/ 58 h 110"/>
                <a:gd name="T28" fmla="*/ 66 w 190"/>
                <a:gd name="T29" fmla="*/ 53 h 110"/>
                <a:gd name="T30" fmla="*/ 88 w 190"/>
                <a:gd name="T31" fmla="*/ 49 h 110"/>
                <a:gd name="T32" fmla="*/ 77 w 190"/>
                <a:gd name="T33" fmla="*/ 49 h 110"/>
                <a:gd name="T34" fmla="*/ 63 w 190"/>
                <a:gd name="T35" fmla="*/ 50 h 110"/>
                <a:gd name="T36" fmla="*/ 52 w 190"/>
                <a:gd name="T37" fmla="*/ 47 h 110"/>
                <a:gd name="T38" fmla="*/ 51 w 190"/>
                <a:gd name="T39" fmla="*/ 42 h 110"/>
                <a:gd name="T40" fmla="*/ 43 w 190"/>
                <a:gd name="T41" fmla="*/ 50 h 110"/>
                <a:gd name="T42" fmla="*/ 29 w 190"/>
                <a:gd name="T43" fmla="*/ 50 h 110"/>
                <a:gd name="T44" fmla="*/ 17 w 190"/>
                <a:gd name="T45" fmla="*/ 50 h 110"/>
                <a:gd name="T46" fmla="*/ 3 w 190"/>
                <a:gd name="T47" fmla="*/ 48 h 110"/>
                <a:gd name="T48" fmla="*/ 12 w 190"/>
                <a:gd name="T49" fmla="*/ 39 h 110"/>
                <a:gd name="T50" fmla="*/ 29 w 190"/>
                <a:gd name="T51" fmla="*/ 36 h 110"/>
                <a:gd name="T52" fmla="*/ 24 w 190"/>
                <a:gd name="T53" fmla="*/ 35 h 110"/>
                <a:gd name="T54" fmla="*/ 4 w 190"/>
                <a:gd name="T55" fmla="*/ 36 h 110"/>
                <a:gd name="T56" fmla="*/ 20 w 190"/>
                <a:gd name="T57" fmla="*/ 30 h 110"/>
                <a:gd name="T58" fmla="*/ 37 w 190"/>
                <a:gd name="T59" fmla="*/ 27 h 110"/>
                <a:gd name="T60" fmla="*/ 20 w 190"/>
                <a:gd name="T61" fmla="*/ 28 h 110"/>
                <a:gd name="T62" fmla="*/ 14 w 190"/>
                <a:gd name="T63" fmla="*/ 20 h 110"/>
                <a:gd name="T64" fmla="*/ 34 w 190"/>
                <a:gd name="T65" fmla="*/ 20 h 110"/>
                <a:gd name="T66" fmla="*/ 25 w 190"/>
                <a:gd name="T67" fmla="*/ 18 h 110"/>
                <a:gd name="T68" fmla="*/ 36 w 190"/>
                <a:gd name="T69" fmla="*/ 10 h 110"/>
                <a:gd name="T70" fmla="*/ 50 w 190"/>
                <a:gd name="T71" fmla="*/ 19 h 110"/>
                <a:gd name="T72" fmla="*/ 66 w 190"/>
                <a:gd name="T73" fmla="*/ 19 h 110"/>
                <a:gd name="T74" fmla="*/ 76 w 190"/>
                <a:gd name="T75" fmla="*/ 27 h 110"/>
                <a:gd name="T76" fmla="*/ 84 w 190"/>
                <a:gd name="T77" fmla="*/ 35 h 110"/>
                <a:gd name="T78" fmla="*/ 101 w 190"/>
                <a:gd name="T79" fmla="*/ 37 h 110"/>
                <a:gd name="T80" fmla="*/ 117 w 190"/>
                <a:gd name="T81" fmla="*/ 37 h 110"/>
                <a:gd name="T82" fmla="*/ 106 w 190"/>
                <a:gd name="T83" fmla="*/ 28 h 110"/>
                <a:gd name="T84" fmla="*/ 113 w 190"/>
                <a:gd name="T85" fmla="*/ 24 h 110"/>
                <a:gd name="T86" fmla="*/ 99 w 190"/>
                <a:gd name="T87" fmla="*/ 15 h 110"/>
                <a:gd name="T88" fmla="*/ 112 w 190"/>
                <a:gd name="T89" fmla="*/ 3 h 110"/>
                <a:gd name="T90" fmla="*/ 121 w 190"/>
                <a:gd name="T91" fmla="*/ 7 h 110"/>
                <a:gd name="T92" fmla="*/ 188 w 190"/>
                <a:gd name="T93" fmla="*/ 43 h 110"/>
                <a:gd name="T94" fmla="*/ 178 w 190"/>
                <a:gd name="T95" fmla="*/ 51 h 110"/>
                <a:gd name="T96" fmla="*/ 181 w 190"/>
                <a:gd name="T97" fmla="*/ 40 h 110"/>
                <a:gd name="T98" fmla="*/ 160 w 190"/>
                <a:gd name="T99" fmla="*/ 103 h 110"/>
                <a:gd name="T100" fmla="*/ 145 w 190"/>
                <a:gd name="T101" fmla="*/ 93 h 110"/>
                <a:gd name="T102" fmla="*/ 165 w 190"/>
                <a:gd name="T103" fmla="*/ 86 h 110"/>
                <a:gd name="T104" fmla="*/ 178 w 190"/>
                <a:gd name="T105" fmla="*/ 93 h 110"/>
                <a:gd name="T106" fmla="*/ 169 w 190"/>
                <a:gd name="T10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10">
                  <a:moveTo>
                    <a:pt x="125" y="11"/>
                  </a:moveTo>
                  <a:lnTo>
                    <a:pt x="123" y="13"/>
                  </a:lnTo>
                  <a:lnTo>
                    <a:pt x="126" y="14"/>
                  </a:lnTo>
                  <a:lnTo>
                    <a:pt x="129" y="16"/>
                  </a:lnTo>
                  <a:lnTo>
                    <a:pt x="128" y="18"/>
                  </a:lnTo>
                  <a:lnTo>
                    <a:pt x="125" y="20"/>
                  </a:lnTo>
                  <a:lnTo>
                    <a:pt x="126" y="23"/>
                  </a:lnTo>
                  <a:lnTo>
                    <a:pt x="128" y="23"/>
                  </a:lnTo>
                  <a:lnTo>
                    <a:pt x="131" y="23"/>
                  </a:lnTo>
                  <a:lnTo>
                    <a:pt x="134" y="23"/>
                  </a:lnTo>
                  <a:lnTo>
                    <a:pt x="135" y="26"/>
                  </a:lnTo>
                  <a:lnTo>
                    <a:pt x="131" y="27"/>
                  </a:lnTo>
                  <a:lnTo>
                    <a:pt x="132" y="31"/>
                  </a:lnTo>
                  <a:lnTo>
                    <a:pt x="135" y="27"/>
                  </a:lnTo>
                  <a:lnTo>
                    <a:pt x="138" y="27"/>
                  </a:lnTo>
                  <a:lnTo>
                    <a:pt x="140" y="27"/>
                  </a:lnTo>
                  <a:lnTo>
                    <a:pt x="143" y="28"/>
                  </a:lnTo>
                  <a:lnTo>
                    <a:pt x="144" y="31"/>
                  </a:lnTo>
                  <a:lnTo>
                    <a:pt x="146" y="34"/>
                  </a:lnTo>
                  <a:lnTo>
                    <a:pt x="146" y="31"/>
                  </a:lnTo>
                  <a:lnTo>
                    <a:pt x="149" y="30"/>
                  </a:lnTo>
                  <a:lnTo>
                    <a:pt x="146" y="27"/>
                  </a:lnTo>
                  <a:lnTo>
                    <a:pt x="147" y="25"/>
                  </a:lnTo>
                  <a:lnTo>
                    <a:pt x="151" y="23"/>
                  </a:lnTo>
                  <a:lnTo>
                    <a:pt x="153" y="23"/>
                  </a:lnTo>
                  <a:lnTo>
                    <a:pt x="155" y="24"/>
                  </a:lnTo>
                  <a:lnTo>
                    <a:pt x="159" y="24"/>
                  </a:lnTo>
                  <a:lnTo>
                    <a:pt x="161" y="25"/>
                  </a:lnTo>
                  <a:lnTo>
                    <a:pt x="164" y="27"/>
                  </a:lnTo>
                  <a:lnTo>
                    <a:pt x="165" y="30"/>
                  </a:lnTo>
                  <a:lnTo>
                    <a:pt x="165" y="32"/>
                  </a:lnTo>
                  <a:lnTo>
                    <a:pt x="166" y="35"/>
                  </a:lnTo>
                  <a:lnTo>
                    <a:pt x="163" y="37"/>
                  </a:lnTo>
                  <a:lnTo>
                    <a:pt x="163" y="40"/>
                  </a:lnTo>
                  <a:lnTo>
                    <a:pt x="162" y="43"/>
                  </a:lnTo>
                  <a:lnTo>
                    <a:pt x="160" y="45"/>
                  </a:lnTo>
                  <a:lnTo>
                    <a:pt x="160" y="49"/>
                  </a:lnTo>
                  <a:lnTo>
                    <a:pt x="157" y="51"/>
                  </a:lnTo>
                  <a:lnTo>
                    <a:pt x="154" y="52"/>
                  </a:lnTo>
                  <a:lnTo>
                    <a:pt x="152" y="52"/>
                  </a:lnTo>
                  <a:lnTo>
                    <a:pt x="148" y="52"/>
                  </a:lnTo>
                  <a:lnTo>
                    <a:pt x="144" y="54"/>
                  </a:lnTo>
                  <a:lnTo>
                    <a:pt x="140" y="54"/>
                  </a:lnTo>
                  <a:lnTo>
                    <a:pt x="138" y="54"/>
                  </a:lnTo>
                  <a:lnTo>
                    <a:pt x="135" y="52"/>
                  </a:lnTo>
                  <a:lnTo>
                    <a:pt x="134" y="50"/>
                  </a:lnTo>
                  <a:lnTo>
                    <a:pt x="131" y="52"/>
                  </a:lnTo>
                  <a:lnTo>
                    <a:pt x="129" y="54"/>
                  </a:lnTo>
                  <a:lnTo>
                    <a:pt x="126" y="54"/>
                  </a:lnTo>
                  <a:lnTo>
                    <a:pt x="123" y="53"/>
                  </a:lnTo>
                  <a:lnTo>
                    <a:pt x="120" y="53"/>
                  </a:lnTo>
                  <a:lnTo>
                    <a:pt x="122" y="52"/>
                  </a:lnTo>
                  <a:lnTo>
                    <a:pt x="120" y="51"/>
                  </a:lnTo>
                  <a:lnTo>
                    <a:pt x="117" y="52"/>
                  </a:lnTo>
                  <a:lnTo>
                    <a:pt x="114" y="53"/>
                  </a:lnTo>
                  <a:lnTo>
                    <a:pt x="112" y="56"/>
                  </a:lnTo>
                  <a:lnTo>
                    <a:pt x="109" y="57"/>
                  </a:lnTo>
                  <a:lnTo>
                    <a:pt x="106" y="56"/>
                  </a:lnTo>
                  <a:lnTo>
                    <a:pt x="103" y="57"/>
                  </a:lnTo>
                  <a:lnTo>
                    <a:pt x="103" y="57"/>
                  </a:lnTo>
                  <a:lnTo>
                    <a:pt x="100" y="57"/>
                  </a:lnTo>
                  <a:lnTo>
                    <a:pt x="97" y="58"/>
                  </a:lnTo>
                  <a:lnTo>
                    <a:pt x="94" y="58"/>
                  </a:lnTo>
                  <a:lnTo>
                    <a:pt x="94" y="61"/>
                  </a:lnTo>
                  <a:lnTo>
                    <a:pt x="91" y="62"/>
                  </a:lnTo>
                  <a:lnTo>
                    <a:pt x="85" y="65"/>
                  </a:lnTo>
                  <a:lnTo>
                    <a:pt x="83" y="65"/>
                  </a:lnTo>
                  <a:lnTo>
                    <a:pt x="79" y="66"/>
                  </a:lnTo>
                  <a:lnTo>
                    <a:pt x="77" y="67"/>
                  </a:lnTo>
                  <a:lnTo>
                    <a:pt x="74" y="67"/>
                  </a:lnTo>
                  <a:lnTo>
                    <a:pt x="71" y="68"/>
                  </a:lnTo>
                  <a:lnTo>
                    <a:pt x="69" y="68"/>
                  </a:lnTo>
                  <a:lnTo>
                    <a:pt x="66" y="68"/>
                  </a:lnTo>
                  <a:lnTo>
                    <a:pt x="63" y="69"/>
                  </a:lnTo>
                  <a:lnTo>
                    <a:pt x="60" y="68"/>
                  </a:lnTo>
                  <a:lnTo>
                    <a:pt x="58" y="68"/>
                  </a:lnTo>
                  <a:lnTo>
                    <a:pt x="54" y="68"/>
                  </a:lnTo>
                  <a:lnTo>
                    <a:pt x="52" y="67"/>
                  </a:lnTo>
                  <a:lnTo>
                    <a:pt x="49" y="66"/>
                  </a:lnTo>
                  <a:lnTo>
                    <a:pt x="46" y="65"/>
                  </a:lnTo>
                  <a:lnTo>
                    <a:pt x="43" y="62"/>
                  </a:lnTo>
                  <a:lnTo>
                    <a:pt x="44" y="60"/>
                  </a:lnTo>
                  <a:lnTo>
                    <a:pt x="46" y="59"/>
                  </a:lnTo>
                  <a:lnTo>
                    <a:pt x="50" y="58"/>
                  </a:lnTo>
                  <a:lnTo>
                    <a:pt x="52" y="57"/>
                  </a:lnTo>
                  <a:lnTo>
                    <a:pt x="55" y="57"/>
                  </a:lnTo>
                  <a:lnTo>
                    <a:pt x="58" y="56"/>
                  </a:lnTo>
                  <a:lnTo>
                    <a:pt x="61" y="54"/>
                  </a:lnTo>
                  <a:lnTo>
                    <a:pt x="63" y="53"/>
                  </a:lnTo>
                  <a:lnTo>
                    <a:pt x="66" y="53"/>
                  </a:lnTo>
                  <a:lnTo>
                    <a:pt x="69" y="52"/>
                  </a:lnTo>
                  <a:lnTo>
                    <a:pt x="71" y="52"/>
                  </a:lnTo>
                  <a:lnTo>
                    <a:pt x="75" y="52"/>
                  </a:lnTo>
                  <a:lnTo>
                    <a:pt x="79" y="53"/>
                  </a:lnTo>
                  <a:lnTo>
                    <a:pt x="83" y="50"/>
                  </a:lnTo>
                  <a:lnTo>
                    <a:pt x="88" y="49"/>
                  </a:lnTo>
                  <a:lnTo>
                    <a:pt x="91" y="45"/>
                  </a:lnTo>
                  <a:lnTo>
                    <a:pt x="88" y="45"/>
                  </a:lnTo>
                  <a:lnTo>
                    <a:pt x="85" y="47"/>
                  </a:lnTo>
                  <a:lnTo>
                    <a:pt x="83" y="48"/>
                  </a:lnTo>
                  <a:lnTo>
                    <a:pt x="79" y="48"/>
                  </a:lnTo>
                  <a:lnTo>
                    <a:pt x="77" y="49"/>
                  </a:lnTo>
                  <a:lnTo>
                    <a:pt x="75" y="49"/>
                  </a:lnTo>
                  <a:lnTo>
                    <a:pt x="71" y="47"/>
                  </a:lnTo>
                  <a:lnTo>
                    <a:pt x="69" y="48"/>
                  </a:lnTo>
                  <a:lnTo>
                    <a:pt x="66" y="45"/>
                  </a:lnTo>
                  <a:lnTo>
                    <a:pt x="67" y="49"/>
                  </a:lnTo>
                  <a:lnTo>
                    <a:pt x="63" y="50"/>
                  </a:lnTo>
                  <a:lnTo>
                    <a:pt x="61" y="49"/>
                  </a:lnTo>
                  <a:lnTo>
                    <a:pt x="58" y="50"/>
                  </a:lnTo>
                  <a:lnTo>
                    <a:pt x="55" y="50"/>
                  </a:lnTo>
                  <a:lnTo>
                    <a:pt x="52" y="51"/>
                  </a:lnTo>
                  <a:lnTo>
                    <a:pt x="50" y="49"/>
                  </a:lnTo>
                  <a:lnTo>
                    <a:pt x="52" y="47"/>
                  </a:lnTo>
                  <a:lnTo>
                    <a:pt x="50" y="47"/>
                  </a:lnTo>
                  <a:lnTo>
                    <a:pt x="51" y="44"/>
                  </a:lnTo>
                  <a:lnTo>
                    <a:pt x="53" y="43"/>
                  </a:lnTo>
                  <a:lnTo>
                    <a:pt x="57" y="41"/>
                  </a:lnTo>
                  <a:lnTo>
                    <a:pt x="53" y="41"/>
                  </a:lnTo>
                  <a:lnTo>
                    <a:pt x="51" y="42"/>
                  </a:lnTo>
                  <a:lnTo>
                    <a:pt x="48" y="42"/>
                  </a:lnTo>
                  <a:lnTo>
                    <a:pt x="46" y="44"/>
                  </a:lnTo>
                  <a:lnTo>
                    <a:pt x="44" y="45"/>
                  </a:lnTo>
                  <a:lnTo>
                    <a:pt x="42" y="45"/>
                  </a:lnTo>
                  <a:lnTo>
                    <a:pt x="44" y="48"/>
                  </a:lnTo>
                  <a:lnTo>
                    <a:pt x="43" y="50"/>
                  </a:lnTo>
                  <a:lnTo>
                    <a:pt x="41" y="51"/>
                  </a:lnTo>
                  <a:lnTo>
                    <a:pt x="37" y="52"/>
                  </a:lnTo>
                  <a:lnTo>
                    <a:pt x="34" y="53"/>
                  </a:lnTo>
                  <a:lnTo>
                    <a:pt x="32" y="51"/>
                  </a:lnTo>
                  <a:lnTo>
                    <a:pt x="33" y="49"/>
                  </a:lnTo>
                  <a:lnTo>
                    <a:pt x="29" y="50"/>
                  </a:lnTo>
                  <a:lnTo>
                    <a:pt x="27" y="50"/>
                  </a:lnTo>
                  <a:lnTo>
                    <a:pt x="26" y="53"/>
                  </a:lnTo>
                  <a:lnTo>
                    <a:pt x="24" y="53"/>
                  </a:lnTo>
                  <a:lnTo>
                    <a:pt x="20" y="52"/>
                  </a:lnTo>
                  <a:lnTo>
                    <a:pt x="19" y="49"/>
                  </a:lnTo>
                  <a:lnTo>
                    <a:pt x="17" y="50"/>
                  </a:lnTo>
                  <a:lnTo>
                    <a:pt x="17" y="47"/>
                  </a:lnTo>
                  <a:lnTo>
                    <a:pt x="14" y="48"/>
                  </a:lnTo>
                  <a:lnTo>
                    <a:pt x="11" y="49"/>
                  </a:lnTo>
                  <a:lnTo>
                    <a:pt x="8" y="48"/>
                  </a:lnTo>
                  <a:lnTo>
                    <a:pt x="6" y="48"/>
                  </a:lnTo>
                  <a:lnTo>
                    <a:pt x="3" y="48"/>
                  </a:lnTo>
                  <a:lnTo>
                    <a:pt x="0" y="47"/>
                  </a:lnTo>
                  <a:lnTo>
                    <a:pt x="0" y="44"/>
                  </a:lnTo>
                  <a:lnTo>
                    <a:pt x="1" y="41"/>
                  </a:lnTo>
                  <a:lnTo>
                    <a:pt x="4" y="40"/>
                  </a:lnTo>
                  <a:lnTo>
                    <a:pt x="7" y="39"/>
                  </a:lnTo>
                  <a:lnTo>
                    <a:pt x="12" y="39"/>
                  </a:lnTo>
                  <a:lnTo>
                    <a:pt x="16" y="40"/>
                  </a:lnTo>
                  <a:lnTo>
                    <a:pt x="18" y="40"/>
                  </a:lnTo>
                  <a:lnTo>
                    <a:pt x="20" y="39"/>
                  </a:lnTo>
                  <a:lnTo>
                    <a:pt x="24" y="37"/>
                  </a:lnTo>
                  <a:lnTo>
                    <a:pt x="26" y="36"/>
                  </a:lnTo>
                  <a:lnTo>
                    <a:pt x="29" y="36"/>
                  </a:lnTo>
                  <a:lnTo>
                    <a:pt x="32" y="34"/>
                  </a:lnTo>
                  <a:lnTo>
                    <a:pt x="35" y="33"/>
                  </a:lnTo>
                  <a:lnTo>
                    <a:pt x="32" y="33"/>
                  </a:lnTo>
                  <a:lnTo>
                    <a:pt x="29" y="34"/>
                  </a:lnTo>
                  <a:lnTo>
                    <a:pt x="26" y="34"/>
                  </a:lnTo>
                  <a:lnTo>
                    <a:pt x="24" y="35"/>
                  </a:lnTo>
                  <a:lnTo>
                    <a:pt x="20" y="36"/>
                  </a:lnTo>
                  <a:lnTo>
                    <a:pt x="18" y="36"/>
                  </a:lnTo>
                  <a:lnTo>
                    <a:pt x="15" y="36"/>
                  </a:lnTo>
                  <a:lnTo>
                    <a:pt x="9" y="36"/>
                  </a:lnTo>
                  <a:lnTo>
                    <a:pt x="7" y="36"/>
                  </a:lnTo>
                  <a:lnTo>
                    <a:pt x="4" y="36"/>
                  </a:lnTo>
                  <a:lnTo>
                    <a:pt x="7" y="33"/>
                  </a:lnTo>
                  <a:lnTo>
                    <a:pt x="9" y="31"/>
                  </a:lnTo>
                  <a:lnTo>
                    <a:pt x="11" y="31"/>
                  </a:lnTo>
                  <a:lnTo>
                    <a:pt x="15" y="31"/>
                  </a:lnTo>
                  <a:lnTo>
                    <a:pt x="18" y="30"/>
                  </a:lnTo>
                  <a:lnTo>
                    <a:pt x="20" y="30"/>
                  </a:lnTo>
                  <a:lnTo>
                    <a:pt x="23" y="30"/>
                  </a:lnTo>
                  <a:lnTo>
                    <a:pt x="26" y="30"/>
                  </a:lnTo>
                  <a:lnTo>
                    <a:pt x="28" y="30"/>
                  </a:lnTo>
                  <a:lnTo>
                    <a:pt x="32" y="28"/>
                  </a:lnTo>
                  <a:lnTo>
                    <a:pt x="34" y="28"/>
                  </a:lnTo>
                  <a:lnTo>
                    <a:pt x="37" y="27"/>
                  </a:lnTo>
                  <a:lnTo>
                    <a:pt x="34" y="27"/>
                  </a:lnTo>
                  <a:lnTo>
                    <a:pt x="32" y="28"/>
                  </a:lnTo>
                  <a:lnTo>
                    <a:pt x="28" y="28"/>
                  </a:lnTo>
                  <a:lnTo>
                    <a:pt x="26" y="27"/>
                  </a:lnTo>
                  <a:lnTo>
                    <a:pt x="23" y="27"/>
                  </a:lnTo>
                  <a:lnTo>
                    <a:pt x="20" y="28"/>
                  </a:lnTo>
                  <a:lnTo>
                    <a:pt x="17" y="28"/>
                  </a:lnTo>
                  <a:lnTo>
                    <a:pt x="15" y="28"/>
                  </a:lnTo>
                  <a:lnTo>
                    <a:pt x="11" y="26"/>
                  </a:lnTo>
                  <a:lnTo>
                    <a:pt x="15" y="24"/>
                  </a:lnTo>
                  <a:lnTo>
                    <a:pt x="11" y="23"/>
                  </a:lnTo>
                  <a:lnTo>
                    <a:pt x="14" y="20"/>
                  </a:lnTo>
                  <a:lnTo>
                    <a:pt x="17" y="19"/>
                  </a:lnTo>
                  <a:lnTo>
                    <a:pt x="19" y="19"/>
                  </a:lnTo>
                  <a:lnTo>
                    <a:pt x="23" y="19"/>
                  </a:lnTo>
                  <a:lnTo>
                    <a:pt x="28" y="19"/>
                  </a:lnTo>
                  <a:lnTo>
                    <a:pt x="31" y="19"/>
                  </a:lnTo>
                  <a:lnTo>
                    <a:pt x="34" y="20"/>
                  </a:lnTo>
                  <a:lnTo>
                    <a:pt x="36" y="20"/>
                  </a:lnTo>
                  <a:lnTo>
                    <a:pt x="40" y="19"/>
                  </a:lnTo>
                  <a:lnTo>
                    <a:pt x="36" y="19"/>
                  </a:lnTo>
                  <a:lnTo>
                    <a:pt x="34" y="18"/>
                  </a:lnTo>
                  <a:lnTo>
                    <a:pt x="31" y="18"/>
                  </a:lnTo>
                  <a:lnTo>
                    <a:pt x="25" y="18"/>
                  </a:lnTo>
                  <a:lnTo>
                    <a:pt x="23" y="17"/>
                  </a:lnTo>
                  <a:lnTo>
                    <a:pt x="25" y="14"/>
                  </a:lnTo>
                  <a:lnTo>
                    <a:pt x="27" y="13"/>
                  </a:lnTo>
                  <a:lnTo>
                    <a:pt x="31" y="11"/>
                  </a:lnTo>
                  <a:lnTo>
                    <a:pt x="33" y="11"/>
                  </a:lnTo>
                  <a:lnTo>
                    <a:pt x="36" y="10"/>
                  </a:lnTo>
                  <a:lnTo>
                    <a:pt x="38" y="10"/>
                  </a:lnTo>
                  <a:lnTo>
                    <a:pt x="42" y="10"/>
                  </a:lnTo>
                  <a:lnTo>
                    <a:pt x="44" y="11"/>
                  </a:lnTo>
                  <a:lnTo>
                    <a:pt x="48" y="14"/>
                  </a:lnTo>
                  <a:lnTo>
                    <a:pt x="48" y="16"/>
                  </a:lnTo>
                  <a:lnTo>
                    <a:pt x="50" y="19"/>
                  </a:lnTo>
                  <a:lnTo>
                    <a:pt x="52" y="18"/>
                  </a:lnTo>
                  <a:lnTo>
                    <a:pt x="55" y="18"/>
                  </a:lnTo>
                  <a:lnTo>
                    <a:pt x="58" y="17"/>
                  </a:lnTo>
                  <a:lnTo>
                    <a:pt x="60" y="17"/>
                  </a:lnTo>
                  <a:lnTo>
                    <a:pt x="63" y="17"/>
                  </a:lnTo>
                  <a:lnTo>
                    <a:pt x="66" y="19"/>
                  </a:lnTo>
                  <a:lnTo>
                    <a:pt x="69" y="20"/>
                  </a:lnTo>
                  <a:lnTo>
                    <a:pt x="70" y="24"/>
                  </a:lnTo>
                  <a:lnTo>
                    <a:pt x="74" y="24"/>
                  </a:lnTo>
                  <a:lnTo>
                    <a:pt x="76" y="25"/>
                  </a:lnTo>
                  <a:lnTo>
                    <a:pt x="79" y="27"/>
                  </a:lnTo>
                  <a:lnTo>
                    <a:pt x="76" y="27"/>
                  </a:lnTo>
                  <a:lnTo>
                    <a:pt x="74" y="30"/>
                  </a:lnTo>
                  <a:lnTo>
                    <a:pt x="76" y="30"/>
                  </a:lnTo>
                  <a:lnTo>
                    <a:pt x="79" y="30"/>
                  </a:lnTo>
                  <a:lnTo>
                    <a:pt x="82" y="31"/>
                  </a:lnTo>
                  <a:lnTo>
                    <a:pt x="85" y="33"/>
                  </a:lnTo>
                  <a:lnTo>
                    <a:pt x="84" y="35"/>
                  </a:lnTo>
                  <a:lnTo>
                    <a:pt x="86" y="39"/>
                  </a:lnTo>
                  <a:lnTo>
                    <a:pt x="89" y="37"/>
                  </a:lnTo>
                  <a:lnTo>
                    <a:pt x="92" y="36"/>
                  </a:lnTo>
                  <a:lnTo>
                    <a:pt x="95" y="36"/>
                  </a:lnTo>
                  <a:lnTo>
                    <a:pt x="97" y="37"/>
                  </a:lnTo>
                  <a:lnTo>
                    <a:pt x="101" y="37"/>
                  </a:lnTo>
                  <a:lnTo>
                    <a:pt x="103" y="37"/>
                  </a:lnTo>
                  <a:lnTo>
                    <a:pt x="105" y="37"/>
                  </a:lnTo>
                  <a:lnTo>
                    <a:pt x="108" y="37"/>
                  </a:lnTo>
                  <a:lnTo>
                    <a:pt x="111" y="39"/>
                  </a:lnTo>
                  <a:lnTo>
                    <a:pt x="114" y="39"/>
                  </a:lnTo>
                  <a:lnTo>
                    <a:pt x="117" y="37"/>
                  </a:lnTo>
                  <a:lnTo>
                    <a:pt x="119" y="35"/>
                  </a:lnTo>
                  <a:lnTo>
                    <a:pt x="118" y="33"/>
                  </a:lnTo>
                  <a:lnTo>
                    <a:pt x="114" y="32"/>
                  </a:lnTo>
                  <a:lnTo>
                    <a:pt x="112" y="31"/>
                  </a:lnTo>
                  <a:lnTo>
                    <a:pt x="109" y="31"/>
                  </a:lnTo>
                  <a:lnTo>
                    <a:pt x="106" y="28"/>
                  </a:lnTo>
                  <a:lnTo>
                    <a:pt x="103" y="28"/>
                  </a:lnTo>
                  <a:lnTo>
                    <a:pt x="103" y="27"/>
                  </a:lnTo>
                  <a:lnTo>
                    <a:pt x="104" y="26"/>
                  </a:lnTo>
                  <a:lnTo>
                    <a:pt x="108" y="26"/>
                  </a:lnTo>
                  <a:lnTo>
                    <a:pt x="110" y="25"/>
                  </a:lnTo>
                  <a:lnTo>
                    <a:pt x="113" y="24"/>
                  </a:lnTo>
                  <a:lnTo>
                    <a:pt x="112" y="20"/>
                  </a:lnTo>
                  <a:lnTo>
                    <a:pt x="109" y="19"/>
                  </a:lnTo>
                  <a:lnTo>
                    <a:pt x="106" y="18"/>
                  </a:lnTo>
                  <a:lnTo>
                    <a:pt x="103" y="18"/>
                  </a:lnTo>
                  <a:lnTo>
                    <a:pt x="102" y="17"/>
                  </a:lnTo>
                  <a:lnTo>
                    <a:pt x="99" y="15"/>
                  </a:lnTo>
                  <a:lnTo>
                    <a:pt x="101" y="13"/>
                  </a:lnTo>
                  <a:lnTo>
                    <a:pt x="103" y="11"/>
                  </a:lnTo>
                  <a:lnTo>
                    <a:pt x="106" y="10"/>
                  </a:lnTo>
                  <a:lnTo>
                    <a:pt x="106" y="8"/>
                  </a:lnTo>
                  <a:lnTo>
                    <a:pt x="110" y="6"/>
                  </a:lnTo>
                  <a:lnTo>
                    <a:pt x="112" y="3"/>
                  </a:lnTo>
                  <a:lnTo>
                    <a:pt x="114" y="1"/>
                  </a:lnTo>
                  <a:lnTo>
                    <a:pt x="118" y="1"/>
                  </a:lnTo>
                  <a:lnTo>
                    <a:pt x="120" y="0"/>
                  </a:lnTo>
                  <a:lnTo>
                    <a:pt x="123" y="3"/>
                  </a:lnTo>
                  <a:lnTo>
                    <a:pt x="123" y="6"/>
                  </a:lnTo>
                  <a:lnTo>
                    <a:pt x="121" y="7"/>
                  </a:lnTo>
                  <a:lnTo>
                    <a:pt x="123" y="9"/>
                  </a:lnTo>
                  <a:lnTo>
                    <a:pt x="125" y="11"/>
                  </a:lnTo>
                  <a:lnTo>
                    <a:pt x="125" y="11"/>
                  </a:lnTo>
                  <a:close/>
                  <a:moveTo>
                    <a:pt x="183" y="40"/>
                  </a:moveTo>
                  <a:lnTo>
                    <a:pt x="186" y="41"/>
                  </a:lnTo>
                  <a:lnTo>
                    <a:pt x="188" y="43"/>
                  </a:lnTo>
                  <a:lnTo>
                    <a:pt x="189" y="45"/>
                  </a:lnTo>
                  <a:lnTo>
                    <a:pt x="190" y="49"/>
                  </a:lnTo>
                  <a:lnTo>
                    <a:pt x="188" y="50"/>
                  </a:lnTo>
                  <a:lnTo>
                    <a:pt x="183" y="51"/>
                  </a:lnTo>
                  <a:lnTo>
                    <a:pt x="181" y="51"/>
                  </a:lnTo>
                  <a:lnTo>
                    <a:pt x="178" y="51"/>
                  </a:lnTo>
                  <a:lnTo>
                    <a:pt x="176" y="50"/>
                  </a:lnTo>
                  <a:lnTo>
                    <a:pt x="173" y="49"/>
                  </a:lnTo>
                  <a:lnTo>
                    <a:pt x="176" y="45"/>
                  </a:lnTo>
                  <a:lnTo>
                    <a:pt x="177" y="43"/>
                  </a:lnTo>
                  <a:lnTo>
                    <a:pt x="179" y="41"/>
                  </a:lnTo>
                  <a:lnTo>
                    <a:pt x="181" y="40"/>
                  </a:lnTo>
                  <a:lnTo>
                    <a:pt x="183" y="40"/>
                  </a:lnTo>
                  <a:lnTo>
                    <a:pt x="183" y="40"/>
                  </a:lnTo>
                  <a:close/>
                  <a:moveTo>
                    <a:pt x="166" y="109"/>
                  </a:moveTo>
                  <a:lnTo>
                    <a:pt x="165" y="108"/>
                  </a:lnTo>
                  <a:lnTo>
                    <a:pt x="163" y="105"/>
                  </a:lnTo>
                  <a:lnTo>
                    <a:pt x="160" y="103"/>
                  </a:lnTo>
                  <a:lnTo>
                    <a:pt x="157" y="101"/>
                  </a:lnTo>
                  <a:lnTo>
                    <a:pt x="155" y="97"/>
                  </a:lnTo>
                  <a:lnTo>
                    <a:pt x="153" y="96"/>
                  </a:lnTo>
                  <a:lnTo>
                    <a:pt x="151" y="95"/>
                  </a:lnTo>
                  <a:lnTo>
                    <a:pt x="147" y="94"/>
                  </a:lnTo>
                  <a:lnTo>
                    <a:pt x="145" y="93"/>
                  </a:lnTo>
                  <a:lnTo>
                    <a:pt x="146" y="91"/>
                  </a:lnTo>
                  <a:lnTo>
                    <a:pt x="148" y="88"/>
                  </a:lnTo>
                  <a:lnTo>
                    <a:pt x="151" y="87"/>
                  </a:lnTo>
                  <a:lnTo>
                    <a:pt x="154" y="86"/>
                  </a:lnTo>
                  <a:lnTo>
                    <a:pt x="162" y="86"/>
                  </a:lnTo>
                  <a:lnTo>
                    <a:pt x="165" y="86"/>
                  </a:lnTo>
                  <a:lnTo>
                    <a:pt x="168" y="86"/>
                  </a:lnTo>
                  <a:lnTo>
                    <a:pt x="171" y="86"/>
                  </a:lnTo>
                  <a:lnTo>
                    <a:pt x="173" y="88"/>
                  </a:lnTo>
                  <a:lnTo>
                    <a:pt x="176" y="90"/>
                  </a:lnTo>
                  <a:lnTo>
                    <a:pt x="178" y="91"/>
                  </a:lnTo>
                  <a:lnTo>
                    <a:pt x="178" y="93"/>
                  </a:lnTo>
                  <a:lnTo>
                    <a:pt x="178" y="96"/>
                  </a:lnTo>
                  <a:lnTo>
                    <a:pt x="177" y="99"/>
                  </a:lnTo>
                  <a:lnTo>
                    <a:pt x="174" y="101"/>
                  </a:lnTo>
                  <a:lnTo>
                    <a:pt x="172" y="104"/>
                  </a:lnTo>
                  <a:lnTo>
                    <a:pt x="170" y="107"/>
                  </a:lnTo>
                  <a:lnTo>
                    <a:pt x="169" y="110"/>
                  </a:lnTo>
                  <a:lnTo>
                    <a:pt x="166" y="109"/>
                  </a:lnTo>
                  <a:lnTo>
                    <a:pt x="166"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2" name="Freeform 236">
              <a:extLst>
                <a:ext uri="{FF2B5EF4-FFF2-40B4-BE49-F238E27FC236}">
                  <a16:creationId xmlns:a16="http://schemas.microsoft.com/office/drawing/2014/main" id="{63BC2247-6D7A-4E90-B748-51C05290F7AE}"/>
                </a:ext>
              </a:extLst>
            </p:cNvPr>
            <p:cNvSpPr>
              <a:spLocks noEditPoints="1"/>
            </p:cNvSpPr>
            <p:nvPr/>
          </p:nvSpPr>
          <p:spPr bwMode="auto">
            <a:xfrm>
              <a:off x="3386138" y="2233613"/>
              <a:ext cx="193675" cy="76200"/>
            </a:xfrm>
            <a:custGeom>
              <a:avLst/>
              <a:gdLst>
                <a:gd name="T0" fmla="*/ 47 w 122"/>
                <a:gd name="T1" fmla="*/ 2 h 48"/>
                <a:gd name="T2" fmla="*/ 52 w 122"/>
                <a:gd name="T3" fmla="*/ 5 h 48"/>
                <a:gd name="T4" fmla="*/ 54 w 122"/>
                <a:gd name="T5" fmla="*/ 10 h 48"/>
                <a:gd name="T6" fmla="*/ 51 w 122"/>
                <a:gd name="T7" fmla="*/ 13 h 48"/>
                <a:gd name="T8" fmla="*/ 45 w 122"/>
                <a:gd name="T9" fmla="*/ 12 h 48"/>
                <a:gd name="T10" fmla="*/ 42 w 122"/>
                <a:gd name="T11" fmla="*/ 13 h 48"/>
                <a:gd name="T12" fmla="*/ 36 w 122"/>
                <a:gd name="T13" fmla="*/ 13 h 48"/>
                <a:gd name="T14" fmla="*/ 30 w 122"/>
                <a:gd name="T15" fmla="*/ 11 h 48"/>
                <a:gd name="T16" fmla="*/ 25 w 122"/>
                <a:gd name="T17" fmla="*/ 14 h 48"/>
                <a:gd name="T18" fmla="*/ 19 w 122"/>
                <a:gd name="T19" fmla="*/ 13 h 48"/>
                <a:gd name="T20" fmla="*/ 13 w 122"/>
                <a:gd name="T21" fmla="*/ 11 h 48"/>
                <a:gd name="T22" fmla="*/ 8 w 122"/>
                <a:gd name="T23" fmla="*/ 12 h 48"/>
                <a:gd name="T24" fmla="*/ 3 w 122"/>
                <a:gd name="T25" fmla="*/ 14 h 48"/>
                <a:gd name="T26" fmla="*/ 3 w 122"/>
                <a:gd name="T27" fmla="*/ 10 h 48"/>
                <a:gd name="T28" fmla="*/ 9 w 122"/>
                <a:gd name="T29" fmla="*/ 8 h 48"/>
                <a:gd name="T30" fmla="*/ 14 w 122"/>
                <a:gd name="T31" fmla="*/ 6 h 48"/>
                <a:gd name="T32" fmla="*/ 20 w 122"/>
                <a:gd name="T33" fmla="*/ 5 h 48"/>
                <a:gd name="T34" fmla="*/ 26 w 122"/>
                <a:gd name="T35" fmla="*/ 3 h 48"/>
                <a:gd name="T36" fmla="*/ 31 w 122"/>
                <a:gd name="T37" fmla="*/ 1 h 48"/>
                <a:gd name="T38" fmla="*/ 37 w 122"/>
                <a:gd name="T39" fmla="*/ 0 h 48"/>
                <a:gd name="T40" fmla="*/ 43 w 122"/>
                <a:gd name="T41" fmla="*/ 1 h 48"/>
                <a:gd name="T42" fmla="*/ 45 w 122"/>
                <a:gd name="T43" fmla="*/ 2 h 48"/>
                <a:gd name="T44" fmla="*/ 48 w 122"/>
                <a:gd name="T45" fmla="*/ 19 h 48"/>
                <a:gd name="T46" fmla="*/ 48 w 122"/>
                <a:gd name="T47" fmla="*/ 23 h 48"/>
                <a:gd name="T48" fmla="*/ 43 w 122"/>
                <a:gd name="T49" fmla="*/ 26 h 48"/>
                <a:gd name="T50" fmla="*/ 36 w 122"/>
                <a:gd name="T51" fmla="*/ 26 h 48"/>
                <a:gd name="T52" fmla="*/ 36 w 122"/>
                <a:gd name="T53" fmla="*/ 29 h 48"/>
                <a:gd name="T54" fmla="*/ 41 w 122"/>
                <a:gd name="T55" fmla="*/ 28 h 48"/>
                <a:gd name="T56" fmla="*/ 44 w 122"/>
                <a:gd name="T57" fmla="*/ 34 h 48"/>
                <a:gd name="T58" fmla="*/ 41 w 122"/>
                <a:gd name="T59" fmla="*/ 37 h 48"/>
                <a:gd name="T60" fmla="*/ 35 w 122"/>
                <a:gd name="T61" fmla="*/ 38 h 48"/>
                <a:gd name="T62" fmla="*/ 29 w 122"/>
                <a:gd name="T63" fmla="*/ 39 h 48"/>
                <a:gd name="T64" fmla="*/ 24 w 122"/>
                <a:gd name="T65" fmla="*/ 40 h 48"/>
                <a:gd name="T66" fmla="*/ 14 w 122"/>
                <a:gd name="T67" fmla="*/ 42 h 48"/>
                <a:gd name="T68" fmla="*/ 10 w 122"/>
                <a:gd name="T69" fmla="*/ 38 h 48"/>
                <a:gd name="T70" fmla="*/ 4 w 122"/>
                <a:gd name="T71" fmla="*/ 36 h 48"/>
                <a:gd name="T72" fmla="*/ 1 w 122"/>
                <a:gd name="T73" fmla="*/ 32 h 48"/>
                <a:gd name="T74" fmla="*/ 0 w 122"/>
                <a:gd name="T75" fmla="*/ 27 h 48"/>
                <a:gd name="T76" fmla="*/ 5 w 122"/>
                <a:gd name="T77" fmla="*/ 25 h 48"/>
                <a:gd name="T78" fmla="*/ 11 w 122"/>
                <a:gd name="T79" fmla="*/ 22 h 48"/>
                <a:gd name="T80" fmla="*/ 17 w 122"/>
                <a:gd name="T81" fmla="*/ 21 h 48"/>
                <a:gd name="T82" fmla="*/ 24 w 122"/>
                <a:gd name="T83" fmla="*/ 21 h 48"/>
                <a:gd name="T84" fmla="*/ 29 w 122"/>
                <a:gd name="T85" fmla="*/ 20 h 48"/>
                <a:gd name="T86" fmla="*/ 34 w 122"/>
                <a:gd name="T87" fmla="*/ 20 h 48"/>
                <a:gd name="T88" fmla="*/ 39 w 122"/>
                <a:gd name="T89" fmla="*/ 19 h 48"/>
                <a:gd name="T90" fmla="*/ 45 w 122"/>
                <a:gd name="T91" fmla="*/ 19 h 48"/>
                <a:gd name="T92" fmla="*/ 105 w 122"/>
                <a:gd name="T93" fmla="*/ 29 h 48"/>
                <a:gd name="T94" fmla="*/ 110 w 122"/>
                <a:gd name="T95" fmla="*/ 32 h 48"/>
                <a:gd name="T96" fmla="*/ 114 w 122"/>
                <a:gd name="T97" fmla="*/ 37 h 48"/>
                <a:gd name="T98" fmla="*/ 119 w 122"/>
                <a:gd name="T99" fmla="*/ 40 h 48"/>
                <a:gd name="T100" fmla="*/ 122 w 122"/>
                <a:gd name="T101" fmla="*/ 46 h 48"/>
                <a:gd name="T102" fmla="*/ 116 w 122"/>
                <a:gd name="T103" fmla="*/ 48 h 48"/>
                <a:gd name="T104" fmla="*/ 113 w 122"/>
                <a:gd name="T105" fmla="*/ 46 h 48"/>
                <a:gd name="T106" fmla="*/ 107 w 122"/>
                <a:gd name="T107" fmla="*/ 43 h 48"/>
                <a:gd name="T108" fmla="*/ 104 w 122"/>
                <a:gd name="T109" fmla="*/ 37 h 48"/>
                <a:gd name="T110" fmla="*/ 101 w 122"/>
                <a:gd name="T111" fmla="*/ 31 h 48"/>
                <a:gd name="T112" fmla="*/ 102 w 122"/>
                <a:gd name="T113" fmla="*/ 29 h 48"/>
                <a:gd name="T114" fmla="*/ 105 w 122"/>
                <a:gd name="T11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48">
                  <a:moveTo>
                    <a:pt x="45" y="2"/>
                  </a:moveTo>
                  <a:lnTo>
                    <a:pt x="47" y="2"/>
                  </a:lnTo>
                  <a:lnTo>
                    <a:pt x="50" y="4"/>
                  </a:lnTo>
                  <a:lnTo>
                    <a:pt x="52" y="5"/>
                  </a:lnTo>
                  <a:lnTo>
                    <a:pt x="55" y="8"/>
                  </a:lnTo>
                  <a:lnTo>
                    <a:pt x="54" y="10"/>
                  </a:lnTo>
                  <a:lnTo>
                    <a:pt x="54" y="13"/>
                  </a:lnTo>
                  <a:lnTo>
                    <a:pt x="51" y="13"/>
                  </a:lnTo>
                  <a:lnTo>
                    <a:pt x="48" y="13"/>
                  </a:lnTo>
                  <a:lnTo>
                    <a:pt x="45" y="12"/>
                  </a:lnTo>
                  <a:lnTo>
                    <a:pt x="45" y="12"/>
                  </a:lnTo>
                  <a:lnTo>
                    <a:pt x="42" y="13"/>
                  </a:lnTo>
                  <a:lnTo>
                    <a:pt x="39" y="13"/>
                  </a:lnTo>
                  <a:lnTo>
                    <a:pt x="36" y="13"/>
                  </a:lnTo>
                  <a:lnTo>
                    <a:pt x="34" y="12"/>
                  </a:lnTo>
                  <a:lnTo>
                    <a:pt x="30" y="11"/>
                  </a:lnTo>
                  <a:lnTo>
                    <a:pt x="28" y="13"/>
                  </a:lnTo>
                  <a:lnTo>
                    <a:pt x="25" y="14"/>
                  </a:lnTo>
                  <a:lnTo>
                    <a:pt x="22" y="14"/>
                  </a:lnTo>
                  <a:lnTo>
                    <a:pt x="19" y="13"/>
                  </a:lnTo>
                  <a:lnTo>
                    <a:pt x="17" y="11"/>
                  </a:lnTo>
                  <a:lnTo>
                    <a:pt x="13" y="11"/>
                  </a:lnTo>
                  <a:lnTo>
                    <a:pt x="11" y="12"/>
                  </a:lnTo>
                  <a:lnTo>
                    <a:pt x="8" y="12"/>
                  </a:lnTo>
                  <a:lnTo>
                    <a:pt x="5" y="13"/>
                  </a:lnTo>
                  <a:lnTo>
                    <a:pt x="3" y="14"/>
                  </a:lnTo>
                  <a:lnTo>
                    <a:pt x="0" y="12"/>
                  </a:lnTo>
                  <a:lnTo>
                    <a:pt x="3" y="10"/>
                  </a:lnTo>
                  <a:lnTo>
                    <a:pt x="5" y="9"/>
                  </a:lnTo>
                  <a:lnTo>
                    <a:pt x="9" y="8"/>
                  </a:lnTo>
                  <a:lnTo>
                    <a:pt x="11" y="6"/>
                  </a:lnTo>
                  <a:lnTo>
                    <a:pt x="14" y="6"/>
                  </a:lnTo>
                  <a:lnTo>
                    <a:pt x="17" y="5"/>
                  </a:lnTo>
                  <a:lnTo>
                    <a:pt x="20" y="5"/>
                  </a:lnTo>
                  <a:lnTo>
                    <a:pt x="22" y="5"/>
                  </a:lnTo>
                  <a:lnTo>
                    <a:pt x="26" y="3"/>
                  </a:lnTo>
                  <a:lnTo>
                    <a:pt x="28" y="2"/>
                  </a:lnTo>
                  <a:lnTo>
                    <a:pt x="31" y="1"/>
                  </a:lnTo>
                  <a:lnTo>
                    <a:pt x="34" y="0"/>
                  </a:lnTo>
                  <a:lnTo>
                    <a:pt x="37" y="0"/>
                  </a:lnTo>
                  <a:lnTo>
                    <a:pt x="39" y="0"/>
                  </a:lnTo>
                  <a:lnTo>
                    <a:pt x="43" y="1"/>
                  </a:lnTo>
                  <a:lnTo>
                    <a:pt x="45" y="2"/>
                  </a:lnTo>
                  <a:lnTo>
                    <a:pt x="45" y="2"/>
                  </a:lnTo>
                  <a:close/>
                  <a:moveTo>
                    <a:pt x="45" y="19"/>
                  </a:moveTo>
                  <a:lnTo>
                    <a:pt x="48" y="19"/>
                  </a:lnTo>
                  <a:lnTo>
                    <a:pt x="51" y="21"/>
                  </a:lnTo>
                  <a:lnTo>
                    <a:pt x="48" y="23"/>
                  </a:lnTo>
                  <a:lnTo>
                    <a:pt x="45" y="25"/>
                  </a:lnTo>
                  <a:lnTo>
                    <a:pt x="43" y="26"/>
                  </a:lnTo>
                  <a:lnTo>
                    <a:pt x="39" y="26"/>
                  </a:lnTo>
                  <a:lnTo>
                    <a:pt x="36" y="26"/>
                  </a:lnTo>
                  <a:lnTo>
                    <a:pt x="34" y="26"/>
                  </a:lnTo>
                  <a:lnTo>
                    <a:pt x="36" y="29"/>
                  </a:lnTo>
                  <a:lnTo>
                    <a:pt x="38" y="29"/>
                  </a:lnTo>
                  <a:lnTo>
                    <a:pt x="41" y="28"/>
                  </a:lnTo>
                  <a:lnTo>
                    <a:pt x="44" y="30"/>
                  </a:lnTo>
                  <a:lnTo>
                    <a:pt x="44" y="34"/>
                  </a:lnTo>
                  <a:lnTo>
                    <a:pt x="43" y="36"/>
                  </a:lnTo>
                  <a:lnTo>
                    <a:pt x="41" y="37"/>
                  </a:lnTo>
                  <a:lnTo>
                    <a:pt x="37" y="38"/>
                  </a:lnTo>
                  <a:lnTo>
                    <a:pt x="35" y="38"/>
                  </a:lnTo>
                  <a:lnTo>
                    <a:pt x="31" y="39"/>
                  </a:lnTo>
                  <a:lnTo>
                    <a:pt x="29" y="39"/>
                  </a:lnTo>
                  <a:lnTo>
                    <a:pt x="26" y="39"/>
                  </a:lnTo>
                  <a:lnTo>
                    <a:pt x="24" y="40"/>
                  </a:lnTo>
                  <a:lnTo>
                    <a:pt x="18" y="42"/>
                  </a:lnTo>
                  <a:lnTo>
                    <a:pt x="14" y="42"/>
                  </a:lnTo>
                  <a:lnTo>
                    <a:pt x="12" y="40"/>
                  </a:lnTo>
                  <a:lnTo>
                    <a:pt x="10" y="38"/>
                  </a:lnTo>
                  <a:lnTo>
                    <a:pt x="7" y="38"/>
                  </a:lnTo>
                  <a:lnTo>
                    <a:pt x="4" y="36"/>
                  </a:lnTo>
                  <a:lnTo>
                    <a:pt x="2" y="35"/>
                  </a:lnTo>
                  <a:lnTo>
                    <a:pt x="1" y="32"/>
                  </a:lnTo>
                  <a:lnTo>
                    <a:pt x="1" y="29"/>
                  </a:lnTo>
                  <a:lnTo>
                    <a:pt x="0" y="27"/>
                  </a:lnTo>
                  <a:lnTo>
                    <a:pt x="3" y="25"/>
                  </a:lnTo>
                  <a:lnTo>
                    <a:pt x="5" y="25"/>
                  </a:lnTo>
                  <a:lnTo>
                    <a:pt x="9" y="23"/>
                  </a:lnTo>
                  <a:lnTo>
                    <a:pt x="11" y="22"/>
                  </a:lnTo>
                  <a:lnTo>
                    <a:pt x="14" y="21"/>
                  </a:lnTo>
                  <a:lnTo>
                    <a:pt x="17" y="21"/>
                  </a:lnTo>
                  <a:lnTo>
                    <a:pt x="20" y="21"/>
                  </a:lnTo>
                  <a:lnTo>
                    <a:pt x="24" y="21"/>
                  </a:lnTo>
                  <a:lnTo>
                    <a:pt x="26" y="20"/>
                  </a:lnTo>
                  <a:lnTo>
                    <a:pt x="29" y="20"/>
                  </a:lnTo>
                  <a:lnTo>
                    <a:pt x="31" y="20"/>
                  </a:lnTo>
                  <a:lnTo>
                    <a:pt x="34" y="20"/>
                  </a:lnTo>
                  <a:lnTo>
                    <a:pt x="37" y="19"/>
                  </a:lnTo>
                  <a:lnTo>
                    <a:pt x="39" y="19"/>
                  </a:lnTo>
                  <a:lnTo>
                    <a:pt x="43" y="19"/>
                  </a:lnTo>
                  <a:lnTo>
                    <a:pt x="45" y="19"/>
                  </a:lnTo>
                  <a:lnTo>
                    <a:pt x="45" y="19"/>
                  </a:lnTo>
                  <a:close/>
                  <a:moveTo>
                    <a:pt x="105" y="29"/>
                  </a:moveTo>
                  <a:lnTo>
                    <a:pt x="106" y="30"/>
                  </a:lnTo>
                  <a:lnTo>
                    <a:pt x="110" y="32"/>
                  </a:lnTo>
                  <a:lnTo>
                    <a:pt x="112" y="34"/>
                  </a:lnTo>
                  <a:lnTo>
                    <a:pt x="114" y="37"/>
                  </a:lnTo>
                  <a:lnTo>
                    <a:pt x="115" y="39"/>
                  </a:lnTo>
                  <a:lnTo>
                    <a:pt x="119" y="40"/>
                  </a:lnTo>
                  <a:lnTo>
                    <a:pt x="121" y="43"/>
                  </a:lnTo>
                  <a:lnTo>
                    <a:pt x="122" y="46"/>
                  </a:lnTo>
                  <a:lnTo>
                    <a:pt x="120" y="47"/>
                  </a:lnTo>
                  <a:lnTo>
                    <a:pt x="116" y="48"/>
                  </a:lnTo>
                  <a:lnTo>
                    <a:pt x="116" y="48"/>
                  </a:lnTo>
                  <a:lnTo>
                    <a:pt x="113" y="46"/>
                  </a:lnTo>
                  <a:lnTo>
                    <a:pt x="111" y="45"/>
                  </a:lnTo>
                  <a:lnTo>
                    <a:pt x="107" y="43"/>
                  </a:lnTo>
                  <a:lnTo>
                    <a:pt x="105" y="40"/>
                  </a:lnTo>
                  <a:lnTo>
                    <a:pt x="104" y="37"/>
                  </a:lnTo>
                  <a:lnTo>
                    <a:pt x="102" y="35"/>
                  </a:lnTo>
                  <a:lnTo>
                    <a:pt x="101" y="31"/>
                  </a:lnTo>
                  <a:lnTo>
                    <a:pt x="102" y="29"/>
                  </a:lnTo>
                  <a:lnTo>
                    <a:pt x="102" y="29"/>
                  </a:lnTo>
                  <a:lnTo>
                    <a:pt x="105" y="29"/>
                  </a:lnTo>
                  <a:lnTo>
                    <a:pt x="10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3" name="Freeform 237">
              <a:extLst>
                <a:ext uri="{FF2B5EF4-FFF2-40B4-BE49-F238E27FC236}">
                  <a16:creationId xmlns:a16="http://schemas.microsoft.com/office/drawing/2014/main" id="{C662C396-8B6E-43A1-BC77-8901A10F2A3F}"/>
                </a:ext>
              </a:extLst>
            </p:cNvPr>
            <p:cNvSpPr>
              <a:spLocks/>
            </p:cNvSpPr>
            <p:nvPr/>
          </p:nvSpPr>
          <p:spPr bwMode="auto">
            <a:xfrm>
              <a:off x="3113088" y="2424113"/>
              <a:ext cx="230187" cy="142875"/>
            </a:xfrm>
            <a:custGeom>
              <a:avLst/>
              <a:gdLst>
                <a:gd name="T0" fmla="*/ 86 w 145"/>
                <a:gd name="T1" fmla="*/ 60 h 90"/>
                <a:gd name="T2" fmla="*/ 91 w 145"/>
                <a:gd name="T3" fmla="*/ 53 h 90"/>
                <a:gd name="T4" fmla="*/ 98 w 145"/>
                <a:gd name="T5" fmla="*/ 47 h 90"/>
                <a:gd name="T6" fmla="*/ 106 w 145"/>
                <a:gd name="T7" fmla="*/ 44 h 90"/>
                <a:gd name="T8" fmla="*/ 114 w 145"/>
                <a:gd name="T9" fmla="*/ 40 h 90"/>
                <a:gd name="T10" fmla="*/ 122 w 145"/>
                <a:gd name="T11" fmla="*/ 37 h 90"/>
                <a:gd name="T12" fmla="*/ 131 w 145"/>
                <a:gd name="T13" fmla="*/ 34 h 90"/>
                <a:gd name="T14" fmla="*/ 139 w 145"/>
                <a:gd name="T15" fmla="*/ 31 h 90"/>
                <a:gd name="T16" fmla="*/ 145 w 145"/>
                <a:gd name="T17" fmla="*/ 28 h 90"/>
                <a:gd name="T18" fmla="*/ 138 w 145"/>
                <a:gd name="T19" fmla="*/ 22 h 90"/>
                <a:gd name="T20" fmla="*/ 130 w 145"/>
                <a:gd name="T21" fmla="*/ 17 h 90"/>
                <a:gd name="T22" fmla="*/ 118 w 145"/>
                <a:gd name="T23" fmla="*/ 10 h 90"/>
                <a:gd name="T24" fmla="*/ 112 w 145"/>
                <a:gd name="T25" fmla="*/ 8 h 90"/>
                <a:gd name="T26" fmla="*/ 100 w 145"/>
                <a:gd name="T27" fmla="*/ 8 h 90"/>
                <a:gd name="T28" fmla="*/ 95 w 145"/>
                <a:gd name="T29" fmla="*/ 14 h 90"/>
                <a:gd name="T30" fmla="*/ 91 w 145"/>
                <a:gd name="T31" fmla="*/ 9 h 90"/>
                <a:gd name="T32" fmla="*/ 83 w 145"/>
                <a:gd name="T33" fmla="*/ 13 h 90"/>
                <a:gd name="T34" fmla="*/ 87 w 145"/>
                <a:gd name="T35" fmla="*/ 9 h 90"/>
                <a:gd name="T36" fmla="*/ 80 w 145"/>
                <a:gd name="T37" fmla="*/ 8 h 90"/>
                <a:gd name="T38" fmla="*/ 73 w 145"/>
                <a:gd name="T39" fmla="*/ 5 h 90"/>
                <a:gd name="T40" fmla="*/ 65 w 145"/>
                <a:gd name="T41" fmla="*/ 1 h 90"/>
                <a:gd name="T42" fmla="*/ 57 w 145"/>
                <a:gd name="T43" fmla="*/ 0 h 90"/>
                <a:gd name="T44" fmla="*/ 48 w 145"/>
                <a:gd name="T45" fmla="*/ 2 h 90"/>
                <a:gd name="T46" fmla="*/ 40 w 145"/>
                <a:gd name="T47" fmla="*/ 2 h 90"/>
                <a:gd name="T48" fmla="*/ 31 w 145"/>
                <a:gd name="T49" fmla="*/ 3 h 90"/>
                <a:gd name="T50" fmla="*/ 23 w 145"/>
                <a:gd name="T51" fmla="*/ 4 h 90"/>
                <a:gd name="T52" fmla="*/ 15 w 145"/>
                <a:gd name="T53" fmla="*/ 5 h 90"/>
                <a:gd name="T54" fmla="*/ 19 w 145"/>
                <a:gd name="T55" fmla="*/ 12 h 90"/>
                <a:gd name="T56" fmla="*/ 26 w 145"/>
                <a:gd name="T57" fmla="*/ 19 h 90"/>
                <a:gd name="T58" fmla="*/ 26 w 145"/>
                <a:gd name="T59" fmla="*/ 26 h 90"/>
                <a:gd name="T60" fmla="*/ 19 w 145"/>
                <a:gd name="T61" fmla="*/ 31 h 90"/>
                <a:gd name="T62" fmla="*/ 14 w 145"/>
                <a:gd name="T63" fmla="*/ 40 h 90"/>
                <a:gd name="T64" fmla="*/ 14 w 145"/>
                <a:gd name="T65" fmla="*/ 44 h 90"/>
                <a:gd name="T66" fmla="*/ 11 w 145"/>
                <a:gd name="T67" fmla="*/ 49 h 90"/>
                <a:gd name="T68" fmla="*/ 7 w 145"/>
                <a:gd name="T69" fmla="*/ 54 h 90"/>
                <a:gd name="T70" fmla="*/ 4 w 145"/>
                <a:gd name="T71" fmla="*/ 62 h 90"/>
                <a:gd name="T72" fmla="*/ 2 w 145"/>
                <a:gd name="T73" fmla="*/ 68 h 90"/>
                <a:gd name="T74" fmla="*/ 11 w 145"/>
                <a:gd name="T75" fmla="*/ 69 h 90"/>
                <a:gd name="T76" fmla="*/ 19 w 145"/>
                <a:gd name="T77" fmla="*/ 72 h 90"/>
                <a:gd name="T78" fmla="*/ 27 w 145"/>
                <a:gd name="T79" fmla="*/ 77 h 90"/>
                <a:gd name="T80" fmla="*/ 32 w 145"/>
                <a:gd name="T81" fmla="*/ 85 h 90"/>
                <a:gd name="T82" fmla="*/ 40 w 145"/>
                <a:gd name="T83" fmla="*/ 90 h 90"/>
                <a:gd name="T84" fmla="*/ 48 w 145"/>
                <a:gd name="T85" fmla="*/ 86 h 90"/>
                <a:gd name="T86" fmla="*/ 56 w 145"/>
                <a:gd name="T87" fmla="*/ 80 h 90"/>
                <a:gd name="T88" fmla="*/ 65 w 145"/>
                <a:gd name="T89" fmla="*/ 81 h 90"/>
                <a:gd name="T90" fmla="*/ 73 w 145"/>
                <a:gd name="T91" fmla="*/ 79 h 90"/>
                <a:gd name="T92" fmla="*/ 74 w 145"/>
                <a:gd name="T93" fmla="*/ 71 h 90"/>
                <a:gd name="T94" fmla="*/ 78 w 145"/>
                <a:gd name="T95" fmla="*/ 63 h 90"/>
                <a:gd name="T96" fmla="*/ 80 w 145"/>
                <a:gd name="T9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90">
                  <a:moveTo>
                    <a:pt x="80" y="61"/>
                  </a:moveTo>
                  <a:lnTo>
                    <a:pt x="82" y="61"/>
                  </a:lnTo>
                  <a:lnTo>
                    <a:pt x="86" y="60"/>
                  </a:lnTo>
                  <a:lnTo>
                    <a:pt x="88" y="59"/>
                  </a:lnTo>
                  <a:lnTo>
                    <a:pt x="90" y="55"/>
                  </a:lnTo>
                  <a:lnTo>
                    <a:pt x="91" y="53"/>
                  </a:lnTo>
                  <a:lnTo>
                    <a:pt x="92" y="51"/>
                  </a:lnTo>
                  <a:lnTo>
                    <a:pt x="95" y="49"/>
                  </a:lnTo>
                  <a:lnTo>
                    <a:pt x="98" y="47"/>
                  </a:lnTo>
                  <a:lnTo>
                    <a:pt x="100" y="47"/>
                  </a:lnTo>
                  <a:lnTo>
                    <a:pt x="103" y="45"/>
                  </a:lnTo>
                  <a:lnTo>
                    <a:pt x="106" y="44"/>
                  </a:lnTo>
                  <a:lnTo>
                    <a:pt x="108" y="44"/>
                  </a:lnTo>
                  <a:lnTo>
                    <a:pt x="112" y="42"/>
                  </a:lnTo>
                  <a:lnTo>
                    <a:pt x="114" y="40"/>
                  </a:lnTo>
                  <a:lnTo>
                    <a:pt x="117" y="39"/>
                  </a:lnTo>
                  <a:lnTo>
                    <a:pt x="120" y="38"/>
                  </a:lnTo>
                  <a:lnTo>
                    <a:pt x="122" y="37"/>
                  </a:lnTo>
                  <a:lnTo>
                    <a:pt x="125" y="36"/>
                  </a:lnTo>
                  <a:lnTo>
                    <a:pt x="128" y="35"/>
                  </a:lnTo>
                  <a:lnTo>
                    <a:pt x="131" y="34"/>
                  </a:lnTo>
                  <a:lnTo>
                    <a:pt x="133" y="32"/>
                  </a:lnTo>
                  <a:lnTo>
                    <a:pt x="135" y="32"/>
                  </a:lnTo>
                  <a:lnTo>
                    <a:pt x="139" y="31"/>
                  </a:lnTo>
                  <a:lnTo>
                    <a:pt x="141" y="30"/>
                  </a:lnTo>
                  <a:lnTo>
                    <a:pt x="145" y="28"/>
                  </a:lnTo>
                  <a:lnTo>
                    <a:pt x="145" y="28"/>
                  </a:lnTo>
                  <a:lnTo>
                    <a:pt x="143" y="26"/>
                  </a:lnTo>
                  <a:lnTo>
                    <a:pt x="140" y="23"/>
                  </a:lnTo>
                  <a:lnTo>
                    <a:pt x="138" y="22"/>
                  </a:lnTo>
                  <a:lnTo>
                    <a:pt x="134" y="20"/>
                  </a:lnTo>
                  <a:lnTo>
                    <a:pt x="132" y="19"/>
                  </a:lnTo>
                  <a:lnTo>
                    <a:pt x="130" y="17"/>
                  </a:lnTo>
                  <a:lnTo>
                    <a:pt x="126" y="14"/>
                  </a:lnTo>
                  <a:lnTo>
                    <a:pt x="124" y="12"/>
                  </a:lnTo>
                  <a:lnTo>
                    <a:pt x="118" y="10"/>
                  </a:lnTo>
                  <a:lnTo>
                    <a:pt x="116" y="9"/>
                  </a:lnTo>
                  <a:lnTo>
                    <a:pt x="113" y="8"/>
                  </a:lnTo>
                  <a:lnTo>
                    <a:pt x="112" y="8"/>
                  </a:lnTo>
                  <a:lnTo>
                    <a:pt x="108" y="8"/>
                  </a:lnTo>
                  <a:lnTo>
                    <a:pt x="106" y="6"/>
                  </a:lnTo>
                  <a:lnTo>
                    <a:pt x="100" y="8"/>
                  </a:lnTo>
                  <a:lnTo>
                    <a:pt x="97" y="9"/>
                  </a:lnTo>
                  <a:lnTo>
                    <a:pt x="97" y="12"/>
                  </a:lnTo>
                  <a:lnTo>
                    <a:pt x="95" y="14"/>
                  </a:lnTo>
                  <a:lnTo>
                    <a:pt x="91" y="14"/>
                  </a:lnTo>
                  <a:lnTo>
                    <a:pt x="94" y="11"/>
                  </a:lnTo>
                  <a:lnTo>
                    <a:pt x="91" y="9"/>
                  </a:lnTo>
                  <a:lnTo>
                    <a:pt x="88" y="9"/>
                  </a:lnTo>
                  <a:lnTo>
                    <a:pt x="86" y="11"/>
                  </a:lnTo>
                  <a:lnTo>
                    <a:pt x="83" y="13"/>
                  </a:lnTo>
                  <a:lnTo>
                    <a:pt x="83" y="13"/>
                  </a:lnTo>
                  <a:lnTo>
                    <a:pt x="85" y="10"/>
                  </a:lnTo>
                  <a:lnTo>
                    <a:pt x="87" y="9"/>
                  </a:lnTo>
                  <a:lnTo>
                    <a:pt x="85" y="8"/>
                  </a:lnTo>
                  <a:lnTo>
                    <a:pt x="81" y="8"/>
                  </a:lnTo>
                  <a:lnTo>
                    <a:pt x="80" y="8"/>
                  </a:lnTo>
                  <a:lnTo>
                    <a:pt x="79" y="8"/>
                  </a:lnTo>
                  <a:lnTo>
                    <a:pt x="77" y="6"/>
                  </a:lnTo>
                  <a:lnTo>
                    <a:pt x="73" y="5"/>
                  </a:lnTo>
                  <a:lnTo>
                    <a:pt x="71" y="4"/>
                  </a:lnTo>
                  <a:lnTo>
                    <a:pt x="69" y="3"/>
                  </a:lnTo>
                  <a:lnTo>
                    <a:pt x="65" y="1"/>
                  </a:lnTo>
                  <a:lnTo>
                    <a:pt x="63" y="0"/>
                  </a:lnTo>
                  <a:lnTo>
                    <a:pt x="60" y="0"/>
                  </a:lnTo>
                  <a:lnTo>
                    <a:pt x="57" y="0"/>
                  </a:lnTo>
                  <a:lnTo>
                    <a:pt x="54" y="1"/>
                  </a:lnTo>
                  <a:lnTo>
                    <a:pt x="52" y="1"/>
                  </a:lnTo>
                  <a:lnTo>
                    <a:pt x="48" y="2"/>
                  </a:lnTo>
                  <a:lnTo>
                    <a:pt x="46" y="2"/>
                  </a:lnTo>
                  <a:lnTo>
                    <a:pt x="43" y="2"/>
                  </a:lnTo>
                  <a:lnTo>
                    <a:pt x="40" y="2"/>
                  </a:lnTo>
                  <a:lnTo>
                    <a:pt x="37" y="3"/>
                  </a:lnTo>
                  <a:lnTo>
                    <a:pt x="35" y="3"/>
                  </a:lnTo>
                  <a:lnTo>
                    <a:pt x="31" y="3"/>
                  </a:lnTo>
                  <a:lnTo>
                    <a:pt x="29" y="3"/>
                  </a:lnTo>
                  <a:lnTo>
                    <a:pt x="27" y="4"/>
                  </a:lnTo>
                  <a:lnTo>
                    <a:pt x="23" y="4"/>
                  </a:lnTo>
                  <a:lnTo>
                    <a:pt x="21" y="4"/>
                  </a:lnTo>
                  <a:lnTo>
                    <a:pt x="18" y="5"/>
                  </a:lnTo>
                  <a:lnTo>
                    <a:pt x="15" y="5"/>
                  </a:lnTo>
                  <a:lnTo>
                    <a:pt x="18" y="8"/>
                  </a:lnTo>
                  <a:lnTo>
                    <a:pt x="19" y="10"/>
                  </a:lnTo>
                  <a:lnTo>
                    <a:pt x="19" y="12"/>
                  </a:lnTo>
                  <a:lnTo>
                    <a:pt x="21" y="15"/>
                  </a:lnTo>
                  <a:lnTo>
                    <a:pt x="23" y="18"/>
                  </a:lnTo>
                  <a:lnTo>
                    <a:pt x="26" y="19"/>
                  </a:lnTo>
                  <a:lnTo>
                    <a:pt x="28" y="20"/>
                  </a:lnTo>
                  <a:lnTo>
                    <a:pt x="27" y="22"/>
                  </a:lnTo>
                  <a:lnTo>
                    <a:pt x="26" y="26"/>
                  </a:lnTo>
                  <a:lnTo>
                    <a:pt x="23" y="28"/>
                  </a:lnTo>
                  <a:lnTo>
                    <a:pt x="20" y="29"/>
                  </a:lnTo>
                  <a:lnTo>
                    <a:pt x="19" y="31"/>
                  </a:lnTo>
                  <a:lnTo>
                    <a:pt x="18" y="35"/>
                  </a:lnTo>
                  <a:lnTo>
                    <a:pt x="14" y="37"/>
                  </a:lnTo>
                  <a:lnTo>
                    <a:pt x="14" y="40"/>
                  </a:lnTo>
                  <a:lnTo>
                    <a:pt x="18" y="40"/>
                  </a:lnTo>
                  <a:lnTo>
                    <a:pt x="17" y="44"/>
                  </a:lnTo>
                  <a:lnTo>
                    <a:pt x="14" y="44"/>
                  </a:lnTo>
                  <a:lnTo>
                    <a:pt x="11" y="44"/>
                  </a:lnTo>
                  <a:lnTo>
                    <a:pt x="12" y="47"/>
                  </a:lnTo>
                  <a:lnTo>
                    <a:pt x="11" y="49"/>
                  </a:lnTo>
                  <a:lnTo>
                    <a:pt x="11" y="52"/>
                  </a:lnTo>
                  <a:lnTo>
                    <a:pt x="9" y="54"/>
                  </a:lnTo>
                  <a:lnTo>
                    <a:pt x="7" y="54"/>
                  </a:lnTo>
                  <a:lnTo>
                    <a:pt x="6" y="57"/>
                  </a:lnTo>
                  <a:lnTo>
                    <a:pt x="5" y="60"/>
                  </a:lnTo>
                  <a:lnTo>
                    <a:pt x="4" y="62"/>
                  </a:lnTo>
                  <a:lnTo>
                    <a:pt x="2" y="65"/>
                  </a:lnTo>
                  <a:lnTo>
                    <a:pt x="0" y="68"/>
                  </a:lnTo>
                  <a:lnTo>
                    <a:pt x="2" y="68"/>
                  </a:lnTo>
                  <a:lnTo>
                    <a:pt x="5" y="68"/>
                  </a:lnTo>
                  <a:lnTo>
                    <a:pt x="7" y="68"/>
                  </a:lnTo>
                  <a:lnTo>
                    <a:pt x="11" y="69"/>
                  </a:lnTo>
                  <a:lnTo>
                    <a:pt x="13" y="70"/>
                  </a:lnTo>
                  <a:lnTo>
                    <a:pt x="17" y="71"/>
                  </a:lnTo>
                  <a:lnTo>
                    <a:pt x="19" y="72"/>
                  </a:lnTo>
                  <a:lnTo>
                    <a:pt x="21" y="73"/>
                  </a:lnTo>
                  <a:lnTo>
                    <a:pt x="24" y="74"/>
                  </a:lnTo>
                  <a:lnTo>
                    <a:pt x="27" y="77"/>
                  </a:lnTo>
                  <a:lnTo>
                    <a:pt x="30" y="79"/>
                  </a:lnTo>
                  <a:lnTo>
                    <a:pt x="31" y="82"/>
                  </a:lnTo>
                  <a:lnTo>
                    <a:pt x="32" y="85"/>
                  </a:lnTo>
                  <a:lnTo>
                    <a:pt x="35" y="88"/>
                  </a:lnTo>
                  <a:lnTo>
                    <a:pt x="37" y="89"/>
                  </a:lnTo>
                  <a:lnTo>
                    <a:pt x="40" y="90"/>
                  </a:lnTo>
                  <a:lnTo>
                    <a:pt x="43" y="89"/>
                  </a:lnTo>
                  <a:lnTo>
                    <a:pt x="46" y="87"/>
                  </a:lnTo>
                  <a:lnTo>
                    <a:pt x="48" y="86"/>
                  </a:lnTo>
                  <a:lnTo>
                    <a:pt x="52" y="86"/>
                  </a:lnTo>
                  <a:lnTo>
                    <a:pt x="54" y="83"/>
                  </a:lnTo>
                  <a:lnTo>
                    <a:pt x="56" y="80"/>
                  </a:lnTo>
                  <a:lnTo>
                    <a:pt x="60" y="82"/>
                  </a:lnTo>
                  <a:lnTo>
                    <a:pt x="62" y="82"/>
                  </a:lnTo>
                  <a:lnTo>
                    <a:pt x="65" y="81"/>
                  </a:lnTo>
                  <a:lnTo>
                    <a:pt x="68" y="81"/>
                  </a:lnTo>
                  <a:lnTo>
                    <a:pt x="70" y="80"/>
                  </a:lnTo>
                  <a:lnTo>
                    <a:pt x="73" y="79"/>
                  </a:lnTo>
                  <a:lnTo>
                    <a:pt x="74" y="77"/>
                  </a:lnTo>
                  <a:lnTo>
                    <a:pt x="74" y="73"/>
                  </a:lnTo>
                  <a:lnTo>
                    <a:pt x="74" y="71"/>
                  </a:lnTo>
                  <a:lnTo>
                    <a:pt x="74" y="68"/>
                  </a:lnTo>
                  <a:lnTo>
                    <a:pt x="77" y="65"/>
                  </a:lnTo>
                  <a:lnTo>
                    <a:pt x="78" y="63"/>
                  </a:lnTo>
                  <a:lnTo>
                    <a:pt x="78" y="60"/>
                  </a:lnTo>
                  <a:lnTo>
                    <a:pt x="80" y="61"/>
                  </a:lnTo>
                  <a:lnTo>
                    <a:pt x="8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4" name="Freeform 238">
              <a:extLst>
                <a:ext uri="{FF2B5EF4-FFF2-40B4-BE49-F238E27FC236}">
                  <a16:creationId xmlns:a16="http://schemas.microsoft.com/office/drawing/2014/main" id="{598F9135-A184-49B5-BD21-E029485CB941}"/>
                </a:ext>
              </a:extLst>
            </p:cNvPr>
            <p:cNvSpPr>
              <a:spLocks/>
            </p:cNvSpPr>
            <p:nvPr/>
          </p:nvSpPr>
          <p:spPr bwMode="auto">
            <a:xfrm>
              <a:off x="8308975" y="4687888"/>
              <a:ext cx="879475" cy="661988"/>
            </a:xfrm>
            <a:custGeom>
              <a:avLst/>
              <a:gdLst>
                <a:gd name="T0" fmla="*/ 539 w 554"/>
                <a:gd name="T1" fmla="*/ 313 h 417"/>
                <a:gd name="T2" fmla="*/ 517 w 554"/>
                <a:gd name="T3" fmla="*/ 344 h 417"/>
                <a:gd name="T4" fmla="*/ 504 w 554"/>
                <a:gd name="T5" fmla="*/ 378 h 417"/>
                <a:gd name="T6" fmla="*/ 480 w 554"/>
                <a:gd name="T7" fmla="*/ 397 h 417"/>
                <a:gd name="T8" fmla="*/ 456 w 554"/>
                <a:gd name="T9" fmla="*/ 415 h 417"/>
                <a:gd name="T10" fmla="*/ 437 w 554"/>
                <a:gd name="T11" fmla="*/ 402 h 417"/>
                <a:gd name="T12" fmla="*/ 412 w 554"/>
                <a:gd name="T13" fmla="*/ 412 h 417"/>
                <a:gd name="T14" fmla="*/ 375 w 554"/>
                <a:gd name="T15" fmla="*/ 399 h 417"/>
                <a:gd name="T16" fmla="*/ 360 w 554"/>
                <a:gd name="T17" fmla="*/ 366 h 417"/>
                <a:gd name="T18" fmla="*/ 355 w 554"/>
                <a:gd name="T19" fmla="*/ 358 h 417"/>
                <a:gd name="T20" fmla="*/ 341 w 554"/>
                <a:gd name="T21" fmla="*/ 341 h 417"/>
                <a:gd name="T22" fmla="*/ 333 w 554"/>
                <a:gd name="T23" fmla="*/ 347 h 417"/>
                <a:gd name="T24" fmla="*/ 337 w 554"/>
                <a:gd name="T25" fmla="*/ 316 h 417"/>
                <a:gd name="T26" fmla="*/ 312 w 554"/>
                <a:gd name="T27" fmla="*/ 347 h 417"/>
                <a:gd name="T28" fmla="*/ 299 w 554"/>
                <a:gd name="T29" fmla="*/ 333 h 417"/>
                <a:gd name="T30" fmla="*/ 278 w 554"/>
                <a:gd name="T31" fmla="*/ 309 h 417"/>
                <a:gd name="T32" fmla="*/ 239 w 554"/>
                <a:gd name="T33" fmla="*/ 299 h 417"/>
                <a:gd name="T34" fmla="*/ 192 w 554"/>
                <a:gd name="T35" fmla="*/ 311 h 417"/>
                <a:gd name="T36" fmla="*/ 154 w 554"/>
                <a:gd name="T37" fmla="*/ 321 h 417"/>
                <a:gd name="T38" fmla="*/ 124 w 554"/>
                <a:gd name="T39" fmla="*/ 337 h 417"/>
                <a:gd name="T40" fmla="*/ 89 w 554"/>
                <a:gd name="T41" fmla="*/ 339 h 417"/>
                <a:gd name="T42" fmla="*/ 57 w 554"/>
                <a:gd name="T43" fmla="*/ 353 h 417"/>
                <a:gd name="T44" fmla="*/ 25 w 554"/>
                <a:gd name="T45" fmla="*/ 333 h 417"/>
                <a:gd name="T46" fmla="*/ 35 w 554"/>
                <a:gd name="T47" fmla="*/ 310 h 417"/>
                <a:gd name="T48" fmla="*/ 25 w 554"/>
                <a:gd name="T49" fmla="*/ 270 h 417"/>
                <a:gd name="T50" fmla="*/ 10 w 554"/>
                <a:gd name="T51" fmla="*/ 234 h 417"/>
                <a:gd name="T52" fmla="*/ 6 w 554"/>
                <a:gd name="T53" fmla="*/ 217 h 417"/>
                <a:gd name="T54" fmla="*/ 13 w 554"/>
                <a:gd name="T55" fmla="*/ 211 h 417"/>
                <a:gd name="T56" fmla="*/ 8 w 554"/>
                <a:gd name="T57" fmla="*/ 176 h 417"/>
                <a:gd name="T58" fmla="*/ 18 w 554"/>
                <a:gd name="T59" fmla="*/ 160 h 417"/>
                <a:gd name="T60" fmla="*/ 51 w 554"/>
                <a:gd name="T61" fmla="*/ 140 h 417"/>
                <a:gd name="T62" fmla="*/ 89 w 554"/>
                <a:gd name="T63" fmla="*/ 131 h 417"/>
                <a:gd name="T64" fmla="*/ 118 w 554"/>
                <a:gd name="T65" fmla="*/ 111 h 417"/>
                <a:gd name="T66" fmla="*/ 134 w 554"/>
                <a:gd name="T67" fmla="*/ 80 h 417"/>
                <a:gd name="T68" fmla="*/ 147 w 554"/>
                <a:gd name="T69" fmla="*/ 85 h 417"/>
                <a:gd name="T70" fmla="*/ 155 w 554"/>
                <a:gd name="T71" fmla="*/ 79 h 417"/>
                <a:gd name="T72" fmla="*/ 163 w 554"/>
                <a:gd name="T73" fmla="*/ 61 h 417"/>
                <a:gd name="T74" fmla="*/ 177 w 554"/>
                <a:gd name="T75" fmla="*/ 47 h 417"/>
                <a:gd name="T76" fmla="*/ 206 w 554"/>
                <a:gd name="T77" fmla="*/ 56 h 417"/>
                <a:gd name="T78" fmla="*/ 218 w 554"/>
                <a:gd name="T79" fmla="*/ 58 h 417"/>
                <a:gd name="T80" fmla="*/ 227 w 554"/>
                <a:gd name="T81" fmla="*/ 46 h 417"/>
                <a:gd name="T82" fmla="*/ 245 w 554"/>
                <a:gd name="T83" fmla="*/ 21 h 417"/>
                <a:gd name="T84" fmla="*/ 260 w 554"/>
                <a:gd name="T85" fmla="*/ 11 h 417"/>
                <a:gd name="T86" fmla="*/ 280 w 554"/>
                <a:gd name="T87" fmla="*/ 14 h 417"/>
                <a:gd name="T88" fmla="*/ 308 w 554"/>
                <a:gd name="T89" fmla="*/ 21 h 417"/>
                <a:gd name="T90" fmla="*/ 321 w 554"/>
                <a:gd name="T91" fmla="*/ 32 h 417"/>
                <a:gd name="T92" fmla="*/ 305 w 554"/>
                <a:gd name="T93" fmla="*/ 58 h 417"/>
                <a:gd name="T94" fmla="*/ 340 w 554"/>
                <a:gd name="T95" fmla="*/ 81 h 417"/>
                <a:gd name="T96" fmla="*/ 368 w 554"/>
                <a:gd name="T97" fmla="*/ 98 h 417"/>
                <a:gd name="T98" fmla="*/ 386 w 554"/>
                <a:gd name="T99" fmla="*/ 72 h 417"/>
                <a:gd name="T100" fmla="*/ 391 w 554"/>
                <a:gd name="T101" fmla="*/ 37 h 417"/>
                <a:gd name="T102" fmla="*/ 397 w 554"/>
                <a:gd name="T103" fmla="*/ 7 h 417"/>
                <a:gd name="T104" fmla="*/ 411 w 554"/>
                <a:gd name="T105" fmla="*/ 23 h 417"/>
                <a:gd name="T106" fmla="*/ 427 w 554"/>
                <a:gd name="T107" fmla="*/ 50 h 417"/>
                <a:gd name="T108" fmla="*/ 443 w 554"/>
                <a:gd name="T109" fmla="*/ 77 h 417"/>
                <a:gd name="T110" fmla="*/ 454 w 554"/>
                <a:gd name="T111" fmla="*/ 109 h 417"/>
                <a:gd name="T112" fmla="*/ 482 w 554"/>
                <a:gd name="T113" fmla="*/ 130 h 417"/>
                <a:gd name="T114" fmla="*/ 497 w 554"/>
                <a:gd name="T115" fmla="*/ 158 h 417"/>
                <a:gd name="T116" fmla="*/ 516 w 554"/>
                <a:gd name="T117" fmla="*/ 169 h 417"/>
                <a:gd name="T118" fmla="*/ 535 w 554"/>
                <a:gd name="T119" fmla="*/ 198 h 417"/>
                <a:gd name="T120" fmla="*/ 547 w 554"/>
                <a:gd name="T121" fmla="*/ 229 h 417"/>
                <a:gd name="T122" fmla="*/ 551 w 554"/>
                <a:gd name="T123" fmla="*/ 2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417">
                  <a:moveTo>
                    <a:pt x="548" y="276"/>
                  </a:moveTo>
                  <a:lnTo>
                    <a:pt x="548" y="278"/>
                  </a:lnTo>
                  <a:lnTo>
                    <a:pt x="547" y="280"/>
                  </a:lnTo>
                  <a:lnTo>
                    <a:pt x="546" y="284"/>
                  </a:lnTo>
                  <a:lnTo>
                    <a:pt x="546" y="286"/>
                  </a:lnTo>
                  <a:lnTo>
                    <a:pt x="546" y="288"/>
                  </a:lnTo>
                  <a:lnTo>
                    <a:pt x="546" y="292"/>
                  </a:lnTo>
                  <a:lnTo>
                    <a:pt x="546" y="294"/>
                  </a:lnTo>
                  <a:lnTo>
                    <a:pt x="545" y="296"/>
                  </a:lnTo>
                  <a:lnTo>
                    <a:pt x="544" y="299"/>
                  </a:lnTo>
                  <a:lnTo>
                    <a:pt x="543" y="302"/>
                  </a:lnTo>
                  <a:lnTo>
                    <a:pt x="542" y="305"/>
                  </a:lnTo>
                  <a:lnTo>
                    <a:pt x="539" y="307"/>
                  </a:lnTo>
                  <a:lnTo>
                    <a:pt x="539" y="313"/>
                  </a:lnTo>
                  <a:lnTo>
                    <a:pt x="539" y="313"/>
                  </a:lnTo>
                  <a:lnTo>
                    <a:pt x="537" y="314"/>
                  </a:lnTo>
                  <a:lnTo>
                    <a:pt x="535" y="318"/>
                  </a:lnTo>
                  <a:lnTo>
                    <a:pt x="533" y="319"/>
                  </a:lnTo>
                  <a:lnTo>
                    <a:pt x="529" y="320"/>
                  </a:lnTo>
                  <a:lnTo>
                    <a:pt x="528" y="323"/>
                  </a:lnTo>
                  <a:lnTo>
                    <a:pt x="526" y="325"/>
                  </a:lnTo>
                  <a:lnTo>
                    <a:pt x="525" y="328"/>
                  </a:lnTo>
                  <a:lnTo>
                    <a:pt x="522" y="331"/>
                  </a:lnTo>
                  <a:lnTo>
                    <a:pt x="522" y="333"/>
                  </a:lnTo>
                  <a:lnTo>
                    <a:pt x="521" y="336"/>
                  </a:lnTo>
                  <a:lnTo>
                    <a:pt x="520" y="339"/>
                  </a:lnTo>
                  <a:lnTo>
                    <a:pt x="518" y="341"/>
                  </a:lnTo>
                  <a:lnTo>
                    <a:pt x="517" y="344"/>
                  </a:lnTo>
                  <a:lnTo>
                    <a:pt x="517" y="347"/>
                  </a:lnTo>
                  <a:lnTo>
                    <a:pt x="516" y="349"/>
                  </a:lnTo>
                  <a:lnTo>
                    <a:pt x="516" y="352"/>
                  </a:lnTo>
                  <a:lnTo>
                    <a:pt x="516" y="353"/>
                  </a:lnTo>
                  <a:lnTo>
                    <a:pt x="514" y="355"/>
                  </a:lnTo>
                  <a:lnTo>
                    <a:pt x="511" y="357"/>
                  </a:lnTo>
                  <a:lnTo>
                    <a:pt x="510" y="359"/>
                  </a:lnTo>
                  <a:lnTo>
                    <a:pt x="509" y="362"/>
                  </a:lnTo>
                  <a:lnTo>
                    <a:pt x="508" y="365"/>
                  </a:lnTo>
                  <a:lnTo>
                    <a:pt x="506" y="367"/>
                  </a:lnTo>
                  <a:lnTo>
                    <a:pt x="506" y="370"/>
                  </a:lnTo>
                  <a:lnTo>
                    <a:pt x="506" y="373"/>
                  </a:lnTo>
                  <a:lnTo>
                    <a:pt x="505" y="375"/>
                  </a:lnTo>
                  <a:lnTo>
                    <a:pt x="504" y="378"/>
                  </a:lnTo>
                  <a:lnTo>
                    <a:pt x="504" y="380"/>
                  </a:lnTo>
                  <a:lnTo>
                    <a:pt x="503" y="383"/>
                  </a:lnTo>
                  <a:lnTo>
                    <a:pt x="504" y="386"/>
                  </a:lnTo>
                  <a:lnTo>
                    <a:pt x="504" y="388"/>
                  </a:lnTo>
                  <a:lnTo>
                    <a:pt x="504" y="389"/>
                  </a:lnTo>
                  <a:lnTo>
                    <a:pt x="504" y="391"/>
                  </a:lnTo>
                  <a:lnTo>
                    <a:pt x="503" y="392"/>
                  </a:lnTo>
                  <a:lnTo>
                    <a:pt x="501" y="393"/>
                  </a:lnTo>
                  <a:lnTo>
                    <a:pt x="499" y="396"/>
                  </a:lnTo>
                  <a:lnTo>
                    <a:pt x="495" y="396"/>
                  </a:lnTo>
                  <a:lnTo>
                    <a:pt x="488" y="396"/>
                  </a:lnTo>
                  <a:lnTo>
                    <a:pt x="486" y="396"/>
                  </a:lnTo>
                  <a:lnTo>
                    <a:pt x="483" y="396"/>
                  </a:lnTo>
                  <a:lnTo>
                    <a:pt x="480" y="397"/>
                  </a:lnTo>
                  <a:lnTo>
                    <a:pt x="477" y="398"/>
                  </a:lnTo>
                  <a:lnTo>
                    <a:pt x="475" y="399"/>
                  </a:lnTo>
                  <a:lnTo>
                    <a:pt x="473" y="400"/>
                  </a:lnTo>
                  <a:lnTo>
                    <a:pt x="469" y="402"/>
                  </a:lnTo>
                  <a:lnTo>
                    <a:pt x="467" y="405"/>
                  </a:lnTo>
                  <a:lnTo>
                    <a:pt x="465" y="408"/>
                  </a:lnTo>
                  <a:lnTo>
                    <a:pt x="461" y="410"/>
                  </a:lnTo>
                  <a:lnTo>
                    <a:pt x="461" y="409"/>
                  </a:lnTo>
                  <a:lnTo>
                    <a:pt x="459" y="410"/>
                  </a:lnTo>
                  <a:lnTo>
                    <a:pt x="456" y="410"/>
                  </a:lnTo>
                  <a:lnTo>
                    <a:pt x="453" y="410"/>
                  </a:lnTo>
                  <a:lnTo>
                    <a:pt x="453" y="413"/>
                  </a:lnTo>
                  <a:lnTo>
                    <a:pt x="457" y="412"/>
                  </a:lnTo>
                  <a:lnTo>
                    <a:pt x="456" y="415"/>
                  </a:lnTo>
                  <a:lnTo>
                    <a:pt x="456" y="417"/>
                  </a:lnTo>
                  <a:lnTo>
                    <a:pt x="453" y="415"/>
                  </a:lnTo>
                  <a:lnTo>
                    <a:pt x="451" y="413"/>
                  </a:lnTo>
                  <a:lnTo>
                    <a:pt x="449" y="413"/>
                  </a:lnTo>
                  <a:lnTo>
                    <a:pt x="445" y="409"/>
                  </a:lnTo>
                  <a:lnTo>
                    <a:pt x="443" y="408"/>
                  </a:lnTo>
                  <a:lnTo>
                    <a:pt x="443" y="406"/>
                  </a:lnTo>
                  <a:lnTo>
                    <a:pt x="443" y="402"/>
                  </a:lnTo>
                  <a:lnTo>
                    <a:pt x="440" y="404"/>
                  </a:lnTo>
                  <a:lnTo>
                    <a:pt x="440" y="406"/>
                  </a:lnTo>
                  <a:lnTo>
                    <a:pt x="436" y="407"/>
                  </a:lnTo>
                  <a:lnTo>
                    <a:pt x="434" y="405"/>
                  </a:lnTo>
                  <a:lnTo>
                    <a:pt x="437" y="402"/>
                  </a:lnTo>
                  <a:lnTo>
                    <a:pt x="437" y="402"/>
                  </a:lnTo>
                  <a:lnTo>
                    <a:pt x="437" y="400"/>
                  </a:lnTo>
                  <a:lnTo>
                    <a:pt x="435" y="397"/>
                  </a:lnTo>
                  <a:lnTo>
                    <a:pt x="433" y="399"/>
                  </a:lnTo>
                  <a:lnTo>
                    <a:pt x="431" y="400"/>
                  </a:lnTo>
                  <a:lnTo>
                    <a:pt x="427" y="401"/>
                  </a:lnTo>
                  <a:lnTo>
                    <a:pt x="431" y="404"/>
                  </a:lnTo>
                  <a:lnTo>
                    <a:pt x="427" y="404"/>
                  </a:lnTo>
                  <a:lnTo>
                    <a:pt x="427" y="405"/>
                  </a:lnTo>
                  <a:lnTo>
                    <a:pt x="424" y="407"/>
                  </a:lnTo>
                  <a:lnTo>
                    <a:pt x="422" y="408"/>
                  </a:lnTo>
                  <a:lnTo>
                    <a:pt x="419" y="410"/>
                  </a:lnTo>
                  <a:lnTo>
                    <a:pt x="416" y="413"/>
                  </a:lnTo>
                  <a:lnTo>
                    <a:pt x="416" y="413"/>
                  </a:lnTo>
                  <a:lnTo>
                    <a:pt x="412" y="412"/>
                  </a:lnTo>
                  <a:lnTo>
                    <a:pt x="410" y="409"/>
                  </a:lnTo>
                  <a:lnTo>
                    <a:pt x="408" y="408"/>
                  </a:lnTo>
                  <a:lnTo>
                    <a:pt x="405" y="407"/>
                  </a:lnTo>
                  <a:lnTo>
                    <a:pt x="402" y="405"/>
                  </a:lnTo>
                  <a:lnTo>
                    <a:pt x="400" y="405"/>
                  </a:lnTo>
                  <a:lnTo>
                    <a:pt x="397" y="405"/>
                  </a:lnTo>
                  <a:lnTo>
                    <a:pt x="394" y="404"/>
                  </a:lnTo>
                  <a:lnTo>
                    <a:pt x="391" y="404"/>
                  </a:lnTo>
                  <a:lnTo>
                    <a:pt x="389" y="406"/>
                  </a:lnTo>
                  <a:lnTo>
                    <a:pt x="386" y="404"/>
                  </a:lnTo>
                  <a:lnTo>
                    <a:pt x="383" y="401"/>
                  </a:lnTo>
                  <a:lnTo>
                    <a:pt x="381" y="400"/>
                  </a:lnTo>
                  <a:lnTo>
                    <a:pt x="378" y="400"/>
                  </a:lnTo>
                  <a:lnTo>
                    <a:pt x="375" y="399"/>
                  </a:lnTo>
                  <a:lnTo>
                    <a:pt x="373" y="398"/>
                  </a:lnTo>
                  <a:lnTo>
                    <a:pt x="372" y="395"/>
                  </a:lnTo>
                  <a:lnTo>
                    <a:pt x="369" y="392"/>
                  </a:lnTo>
                  <a:lnTo>
                    <a:pt x="368" y="391"/>
                  </a:lnTo>
                  <a:lnTo>
                    <a:pt x="366" y="389"/>
                  </a:lnTo>
                  <a:lnTo>
                    <a:pt x="365" y="387"/>
                  </a:lnTo>
                  <a:lnTo>
                    <a:pt x="364" y="383"/>
                  </a:lnTo>
                  <a:lnTo>
                    <a:pt x="366" y="381"/>
                  </a:lnTo>
                  <a:lnTo>
                    <a:pt x="366" y="380"/>
                  </a:lnTo>
                  <a:lnTo>
                    <a:pt x="366" y="378"/>
                  </a:lnTo>
                  <a:lnTo>
                    <a:pt x="365" y="374"/>
                  </a:lnTo>
                  <a:lnTo>
                    <a:pt x="364" y="372"/>
                  </a:lnTo>
                  <a:lnTo>
                    <a:pt x="363" y="370"/>
                  </a:lnTo>
                  <a:lnTo>
                    <a:pt x="360" y="366"/>
                  </a:lnTo>
                  <a:lnTo>
                    <a:pt x="357" y="364"/>
                  </a:lnTo>
                  <a:lnTo>
                    <a:pt x="355" y="362"/>
                  </a:lnTo>
                  <a:lnTo>
                    <a:pt x="357" y="364"/>
                  </a:lnTo>
                  <a:lnTo>
                    <a:pt x="360" y="366"/>
                  </a:lnTo>
                  <a:lnTo>
                    <a:pt x="362" y="369"/>
                  </a:lnTo>
                  <a:lnTo>
                    <a:pt x="364" y="371"/>
                  </a:lnTo>
                  <a:lnTo>
                    <a:pt x="362" y="367"/>
                  </a:lnTo>
                  <a:lnTo>
                    <a:pt x="359" y="365"/>
                  </a:lnTo>
                  <a:lnTo>
                    <a:pt x="357" y="363"/>
                  </a:lnTo>
                  <a:lnTo>
                    <a:pt x="356" y="361"/>
                  </a:lnTo>
                  <a:lnTo>
                    <a:pt x="358" y="361"/>
                  </a:lnTo>
                  <a:lnTo>
                    <a:pt x="359" y="358"/>
                  </a:lnTo>
                  <a:lnTo>
                    <a:pt x="357" y="357"/>
                  </a:lnTo>
                  <a:lnTo>
                    <a:pt x="355" y="358"/>
                  </a:lnTo>
                  <a:lnTo>
                    <a:pt x="352" y="361"/>
                  </a:lnTo>
                  <a:lnTo>
                    <a:pt x="350" y="361"/>
                  </a:lnTo>
                  <a:lnTo>
                    <a:pt x="347" y="362"/>
                  </a:lnTo>
                  <a:lnTo>
                    <a:pt x="345" y="362"/>
                  </a:lnTo>
                  <a:lnTo>
                    <a:pt x="342" y="363"/>
                  </a:lnTo>
                  <a:lnTo>
                    <a:pt x="343" y="359"/>
                  </a:lnTo>
                  <a:lnTo>
                    <a:pt x="347" y="357"/>
                  </a:lnTo>
                  <a:lnTo>
                    <a:pt x="347" y="355"/>
                  </a:lnTo>
                  <a:lnTo>
                    <a:pt x="347" y="352"/>
                  </a:lnTo>
                  <a:lnTo>
                    <a:pt x="347" y="349"/>
                  </a:lnTo>
                  <a:lnTo>
                    <a:pt x="347" y="347"/>
                  </a:lnTo>
                  <a:lnTo>
                    <a:pt x="345" y="344"/>
                  </a:lnTo>
                  <a:lnTo>
                    <a:pt x="343" y="341"/>
                  </a:lnTo>
                  <a:lnTo>
                    <a:pt x="341" y="341"/>
                  </a:lnTo>
                  <a:lnTo>
                    <a:pt x="339" y="344"/>
                  </a:lnTo>
                  <a:lnTo>
                    <a:pt x="339" y="346"/>
                  </a:lnTo>
                  <a:lnTo>
                    <a:pt x="339" y="347"/>
                  </a:lnTo>
                  <a:lnTo>
                    <a:pt x="339" y="349"/>
                  </a:lnTo>
                  <a:lnTo>
                    <a:pt x="338" y="352"/>
                  </a:lnTo>
                  <a:lnTo>
                    <a:pt x="335" y="355"/>
                  </a:lnTo>
                  <a:lnTo>
                    <a:pt x="333" y="354"/>
                  </a:lnTo>
                  <a:lnTo>
                    <a:pt x="330" y="355"/>
                  </a:lnTo>
                  <a:lnTo>
                    <a:pt x="325" y="356"/>
                  </a:lnTo>
                  <a:lnTo>
                    <a:pt x="326" y="354"/>
                  </a:lnTo>
                  <a:lnTo>
                    <a:pt x="328" y="350"/>
                  </a:lnTo>
                  <a:lnTo>
                    <a:pt x="330" y="350"/>
                  </a:lnTo>
                  <a:lnTo>
                    <a:pt x="333" y="349"/>
                  </a:lnTo>
                  <a:lnTo>
                    <a:pt x="333" y="347"/>
                  </a:lnTo>
                  <a:lnTo>
                    <a:pt x="333" y="344"/>
                  </a:lnTo>
                  <a:lnTo>
                    <a:pt x="333" y="344"/>
                  </a:lnTo>
                  <a:lnTo>
                    <a:pt x="333" y="340"/>
                  </a:lnTo>
                  <a:lnTo>
                    <a:pt x="334" y="338"/>
                  </a:lnTo>
                  <a:lnTo>
                    <a:pt x="335" y="335"/>
                  </a:lnTo>
                  <a:lnTo>
                    <a:pt x="337" y="332"/>
                  </a:lnTo>
                  <a:lnTo>
                    <a:pt x="340" y="330"/>
                  </a:lnTo>
                  <a:lnTo>
                    <a:pt x="339" y="327"/>
                  </a:lnTo>
                  <a:lnTo>
                    <a:pt x="339" y="324"/>
                  </a:lnTo>
                  <a:lnTo>
                    <a:pt x="341" y="323"/>
                  </a:lnTo>
                  <a:lnTo>
                    <a:pt x="340" y="320"/>
                  </a:lnTo>
                  <a:lnTo>
                    <a:pt x="339" y="318"/>
                  </a:lnTo>
                  <a:lnTo>
                    <a:pt x="338" y="315"/>
                  </a:lnTo>
                  <a:lnTo>
                    <a:pt x="337" y="316"/>
                  </a:lnTo>
                  <a:lnTo>
                    <a:pt x="338" y="319"/>
                  </a:lnTo>
                  <a:lnTo>
                    <a:pt x="337" y="321"/>
                  </a:lnTo>
                  <a:lnTo>
                    <a:pt x="334" y="323"/>
                  </a:lnTo>
                  <a:lnTo>
                    <a:pt x="332" y="325"/>
                  </a:lnTo>
                  <a:lnTo>
                    <a:pt x="332" y="328"/>
                  </a:lnTo>
                  <a:lnTo>
                    <a:pt x="330" y="331"/>
                  </a:lnTo>
                  <a:lnTo>
                    <a:pt x="328" y="332"/>
                  </a:lnTo>
                  <a:lnTo>
                    <a:pt x="325" y="333"/>
                  </a:lnTo>
                  <a:lnTo>
                    <a:pt x="322" y="335"/>
                  </a:lnTo>
                  <a:lnTo>
                    <a:pt x="320" y="337"/>
                  </a:lnTo>
                  <a:lnTo>
                    <a:pt x="317" y="339"/>
                  </a:lnTo>
                  <a:lnTo>
                    <a:pt x="316" y="341"/>
                  </a:lnTo>
                  <a:lnTo>
                    <a:pt x="314" y="344"/>
                  </a:lnTo>
                  <a:lnTo>
                    <a:pt x="312" y="347"/>
                  </a:lnTo>
                  <a:lnTo>
                    <a:pt x="311" y="349"/>
                  </a:lnTo>
                  <a:lnTo>
                    <a:pt x="313" y="349"/>
                  </a:lnTo>
                  <a:lnTo>
                    <a:pt x="313" y="353"/>
                  </a:lnTo>
                  <a:lnTo>
                    <a:pt x="311" y="350"/>
                  </a:lnTo>
                  <a:lnTo>
                    <a:pt x="308" y="352"/>
                  </a:lnTo>
                  <a:lnTo>
                    <a:pt x="306" y="348"/>
                  </a:lnTo>
                  <a:lnTo>
                    <a:pt x="304" y="346"/>
                  </a:lnTo>
                  <a:lnTo>
                    <a:pt x="303" y="344"/>
                  </a:lnTo>
                  <a:lnTo>
                    <a:pt x="305" y="344"/>
                  </a:lnTo>
                  <a:lnTo>
                    <a:pt x="304" y="341"/>
                  </a:lnTo>
                  <a:lnTo>
                    <a:pt x="303" y="339"/>
                  </a:lnTo>
                  <a:lnTo>
                    <a:pt x="303" y="336"/>
                  </a:lnTo>
                  <a:lnTo>
                    <a:pt x="303" y="336"/>
                  </a:lnTo>
                  <a:lnTo>
                    <a:pt x="299" y="333"/>
                  </a:lnTo>
                  <a:lnTo>
                    <a:pt x="297" y="330"/>
                  </a:lnTo>
                  <a:lnTo>
                    <a:pt x="297" y="328"/>
                  </a:lnTo>
                  <a:lnTo>
                    <a:pt x="295" y="325"/>
                  </a:lnTo>
                  <a:lnTo>
                    <a:pt x="291" y="323"/>
                  </a:lnTo>
                  <a:lnTo>
                    <a:pt x="289" y="323"/>
                  </a:lnTo>
                  <a:lnTo>
                    <a:pt x="287" y="320"/>
                  </a:lnTo>
                  <a:lnTo>
                    <a:pt x="289" y="318"/>
                  </a:lnTo>
                  <a:lnTo>
                    <a:pt x="289" y="318"/>
                  </a:lnTo>
                  <a:lnTo>
                    <a:pt x="289" y="314"/>
                  </a:lnTo>
                  <a:lnTo>
                    <a:pt x="287" y="313"/>
                  </a:lnTo>
                  <a:lnTo>
                    <a:pt x="283" y="313"/>
                  </a:lnTo>
                  <a:lnTo>
                    <a:pt x="283" y="311"/>
                  </a:lnTo>
                  <a:lnTo>
                    <a:pt x="281" y="307"/>
                  </a:lnTo>
                  <a:lnTo>
                    <a:pt x="278" y="309"/>
                  </a:lnTo>
                  <a:lnTo>
                    <a:pt x="275" y="310"/>
                  </a:lnTo>
                  <a:lnTo>
                    <a:pt x="270" y="306"/>
                  </a:lnTo>
                  <a:lnTo>
                    <a:pt x="269" y="305"/>
                  </a:lnTo>
                  <a:lnTo>
                    <a:pt x="266" y="305"/>
                  </a:lnTo>
                  <a:lnTo>
                    <a:pt x="263" y="306"/>
                  </a:lnTo>
                  <a:lnTo>
                    <a:pt x="261" y="306"/>
                  </a:lnTo>
                  <a:lnTo>
                    <a:pt x="258" y="304"/>
                  </a:lnTo>
                  <a:lnTo>
                    <a:pt x="255" y="302"/>
                  </a:lnTo>
                  <a:lnTo>
                    <a:pt x="253" y="301"/>
                  </a:lnTo>
                  <a:lnTo>
                    <a:pt x="249" y="299"/>
                  </a:lnTo>
                  <a:lnTo>
                    <a:pt x="247" y="298"/>
                  </a:lnTo>
                  <a:lnTo>
                    <a:pt x="245" y="299"/>
                  </a:lnTo>
                  <a:lnTo>
                    <a:pt x="241" y="301"/>
                  </a:lnTo>
                  <a:lnTo>
                    <a:pt x="239" y="299"/>
                  </a:lnTo>
                  <a:lnTo>
                    <a:pt x="236" y="299"/>
                  </a:lnTo>
                  <a:lnTo>
                    <a:pt x="234" y="299"/>
                  </a:lnTo>
                  <a:lnTo>
                    <a:pt x="228" y="301"/>
                  </a:lnTo>
                  <a:lnTo>
                    <a:pt x="226" y="301"/>
                  </a:lnTo>
                  <a:lnTo>
                    <a:pt x="223" y="301"/>
                  </a:lnTo>
                  <a:lnTo>
                    <a:pt x="220" y="301"/>
                  </a:lnTo>
                  <a:lnTo>
                    <a:pt x="218" y="302"/>
                  </a:lnTo>
                  <a:lnTo>
                    <a:pt x="214" y="303"/>
                  </a:lnTo>
                  <a:lnTo>
                    <a:pt x="209" y="305"/>
                  </a:lnTo>
                  <a:lnTo>
                    <a:pt x="204" y="307"/>
                  </a:lnTo>
                  <a:lnTo>
                    <a:pt x="201" y="309"/>
                  </a:lnTo>
                  <a:lnTo>
                    <a:pt x="198" y="309"/>
                  </a:lnTo>
                  <a:lnTo>
                    <a:pt x="195" y="310"/>
                  </a:lnTo>
                  <a:lnTo>
                    <a:pt x="192" y="311"/>
                  </a:lnTo>
                  <a:lnTo>
                    <a:pt x="189" y="311"/>
                  </a:lnTo>
                  <a:lnTo>
                    <a:pt x="186" y="311"/>
                  </a:lnTo>
                  <a:lnTo>
                    <a:pt x="184" y="311"/>
                  </a:lnTo>
                  <a:lnTo>
                    <a:pt x="180" y="311"/>
                  </a:lnTo>
                  <a:lnTo>
                    <a:pt x="178" y="310"/>
                  </a:lnTo>
                  <a:lnTo>
                    <a:pt x="176" y="311"/>
                  </a:lnTo>
                  <a:lnTo>
                    <a:pt x="173" y="312"/>
                  </a:lnTo>
                  <a:lnTo>
                    <a:pt x="171" y="313"/>
                  </a:lnTo>
                  <a:lnTo>
                    <a:pt x="168" y="315"/>
                  </a:lnTo>
                  <a:lnTo>
                    <a:pt x="166" y="316"/>
                  </a:lnTo>
                  <a:lnTo>
                    <a:pt x="163" y="318"/>
                  </a:lnTo>
                  <a:lnTo>
                    <a:pt x="160" y="319"/>
                  </a:lnTo>
                  <a:lnTo>
                    <a:pt x="158" y="320"/>
                  </a:lnTo>
                  <a:lnTo>
                    <a:pt x="154" y="321"/>
                  </a:lnTo>
                  <a:lnTo>
                    <a:pt x="152" y="322"/>
                  </a:lnTo>
                  <a:lnTo>
                    <a:pt x="150" y="324"/>
                  </a:lnTo>
                  <a:lnTo>
                    <a:pt x="149" y="328"/>
                  </a:lnTo>
                  <a:lnTo>
                    <a:pt x="149" y="330"/>
                  </a:lnTo>
                  <a:lnTo>
                    <a:pt x="145" y="332"/>
                  </a:lnTo>
                  <a:lnTo>
                    <a:pt x="145" y="332"/>
                  </a:lnTo>
                  <a:lnTo>
                    <a:pt x="143" y="335"/>
                  </a:lnTo>
                  <a:lnTo>
                    <a:pt x="139" y="335"/>
                  </a:lnTo>
                  <a:lnTo>
                    <a:pt x="137" y="337"/>
                  </a:lnTo>
                  <a:lnTo>
                    <a:pt x="134" y="335"/>
                  </a:lnTo>
                  <a:lnTo>
                    <a:pt x="132" y="335"/>
                  </a:lnTo>
                  <a:lnTo>
                    <a:pt x="129" y="336"/>
                  </a:lnTo>
                  <a:lnTo>
                    <a:pt x="126" y="336"/>
                  </a:lnTo>
                  <a:lnTo>
                    <a:pt x="124" y="337"/>
                  </a:lnTo>
                  <a:lnTo>
                    <a:pt x="121" y="335"/>
                  </a:lnTo>
                  <a:lnTo>
                    <a:pt x="119" y="335"/>
                  </a:lnTo>
                  <a:lnTo>
                    <a:pt x="117" y="335"/>
                  </a:lnTo>
                  <a:lnTo>
                    <a:pt x="115" y="335"/>
                  </a:lnTo>
                  <a:lnTo>
                    <a:pt x="112" y="335"/>
                  </a:lnTo>
                  <a:lnTo>
                    <a:pt x="109" y="335"/>
                  </a:lnTo>
                  <a:lnTo>
                    <a:pt x="107" y="335"/>
                  </a:lnTo>
                  <a:lnTo>
                    <a:pt x="104" y="335"/>
                  </a:lnTo>
                  <a:lnTo>
                    <a:pt x="101" y="336"/>
                  </a:lnTo>
                  <a:lnTo>
                    <a:pt x="99" y="336"/>
                  </a:lnTo>
                  <a:lnTo>
                    <a:pt x="95" y="336"/>
                  </a:lnTo>
                  <a:lnTo>
                    <a:pt x="94" y="336"/>
                  </a:lnTo>
                  <a:lnTo>
                    <a:pt x="91" y="337"/>
                  </a:lnTo>
                  <a:lnTo>
                    <a:pt x="89" y="339"/>
                  </a:lnTo>
                  <a:lnTo>
                    <a:pt x="86" y="341"/>
                  </a:lnTo>
                  <a:lnTo>
                    <a:pt x="85" y="344"/>
                  </a:lnTo>
                  <a:lnTo>
                    <a:pt x="83" y="345"/>
                  </a:lnTo>
                  <a:lnTo>
                    <a:pt x="79" y="344"/>
                  </a:lnTo>
                  <a:lnTo>
                    <a:pt x="77" y="345"/>
                  </a:lnTo>
                  <a:lnTo>
                    <a:pt x="74" y="347"/>
                  </a:lnTo>
                  <a:lnTo>
                    <a:pt x="72" y="350"/>
                  </a:lnTo>
                  <a:lnTo>
                    <a:pt x="69" y="352"/>
                  </a:lnTo>
                  <a:lnTo>
                    <a:pt x="67" y="353"/>
                  </a:lnTo>
                  <a:lnTo>
                    <a:pt x="65" y="353"/>
                  </a:lnTo>
                  <a:lnTo>
                    <a:pt x="65" y="354"/>
                  </a:lnTo>
                  <a:lnTo>
                    <a:pt x="61" y="353"/>
                  </a:lnTo>
                  <a:lnTo>
                    <a:pt x="59" y="354"/>
                  </a:lnTo>
                  <a:lnTo>
                    <a:pt x="57" y="353"/>
                  </a:lnTo>
                  <a:lnTo>
                    <a:pt x="53" y="353"/>
                  </a:lnTo>
                  <a:lnTo>
                    <a:pt x="51" y="353"/>
                  </a:lnTo>
                  <a:lnTo>
                    <a:pt x="48" y="353"/>
                  </a:lnTo>
                  <a:lnTo>
                    <a:pt x="45" y="352"/>
                  </a:lnTo>
                  <a:lnTo>
                    <a:pt x="43" y="350"/>
                  </a:lnTo>
                  <a:lnTo>
                    <a:pt x="40" y="349"/>
                  </a:lnTo>
                  <a:lnTo>
                    <a:pt x="38" y="347"/>
                  </a:lnTo>
                  <a:lnTo>
                    <a:pt x="35" y="345"/>
                  </a:lnTo>
                  <a:lnTo>
                    <a:pt x="32" y="342"/>
                  </a:lnTo>
                  <a:lnTo>
                    <a:pt x="30" y="341"/>
                  </a:lnTo>
                  <a:lnTo>
                    <a:pt x="26" y="341"/>
                  </a:lnTo>
                  <a:lnTo>
                    <a:pt x="25" y="339"/>
                  </a:lnTo>
                  <a:lnTo>
                    <a:pt x="25" y="337"/>
                  </a:lnTo>
                  <a:lnTo>
                    <a:pt x="25" y="333"/>
                  </a:lnTo>
                  <a:lnTo>
                    <a:pt x="25" y="331"/>
                  </a:lnTo>
                  <a:lnTo>
                    <a:pt x="28" y="331"/>
                  </a:lnTo>
                  <a:lnTo>
                    <a:pt x="28" y="331"/>
                  </a:lnTo>
                  <a:lnTo>
                    <a:pt x="31" y="330"/>
                  </a:lnTo>
                  <a:lnTo>
                    <a:pt x="33" y="328"/>
                  </a:lnTo>
                  <a:lnTo>
                    <a:pt x="35" y="325"/>
                  </a:lnTo>
                  <a:lnTo>
                    <a:pt x="34" y="322"/>
                  </a:lnTo>
                  <a:lnTo>
                    <a:pt x="34" y="320"/>
                  </a:lnTo>
                  <a:lnTo>
                    <a:pt x="34" y="318"/>
                  </a:lnTo>
                  <a:lnTo>
                    <a:pt x="34" y="314"/>
                  </a:lnTo>
                  <a:lnTo>
                    <a:pt x="34" y="318"/>
                  </a:lnTo>
                  <a:lnTo>
                    <a:pt x="35" y="314"/>
                  </a:lnTo>
                  <a:lnTo>
                    <a:pt x="35" y="312"/>
                  </a:lnTo>
                  <a:lnTo>
                    <a:pt x="35" y="310"/>
                  </a:lnTo>
                  <a:lnTo>
                    <a:pt x="35" y="306"/>
                  </a:lnTo>
                  <a:lnTo>
                    <a:pt x="35" y="304"/>
                  </a:lnTo>
                  <a:lnTo>
                    <a:pt x="35" y="301"/>
                  </a:lnTo>
                  <a:lnTo>
                    <a:pt x="33" y="298"/>
                  </a:lnTo>
                  <a:lnTo>
                    <a:pt x="32" y="296"/>
                  </a:lnTo>
                  <a:lnTo>
                    <a:pt x="31" y="293"/>
                  </a:lnTo>
                  <a:lnTo>
                    <a:pt x="30" y="290"/>
                  </a:lnTo>
                  <a:lnTo>
                    <a:pt x="27" y="287"/>
                  </a:lnTo>
                  <a:lnTo>
                    <a:pt x="26" y="285"/>
                  </a:lnTo>
                  <a:lnTo>
                    <a:pt x="26" y="282"/>
                  </a:lnTo>
                  <a:lnTo>
                    <a:pt x="25" y="279"/>
                  </a:lnTo>
                  <a:lnTo>
                    <a:pt x="25" y="277"/>
                  </a:lnTo>
                  <a:lnTo>
                    <a:pt x="25" y="276"/>
                  </a:lnTo>
                  <a:lnTo>
                    <a:pt x="25" y="270"/>
                  </a:lnTo>
                  <a:lnTo>
                    <a:pt x="25" y="268"/>
                  </a:lnTo>
                  <a:lnTo>
                    <a:pt x="24" y="265"/>
                  </a:lnTo>
                  <a:lnTo>
                    <a:pt x="23" y="262"/>
                  </a:lnTo>
                  <a:lnTo>
                    <a:pt x="21" y="260"/>
                  </a:lnTo>
                  <a:lnTo>
                    <a:pt x="19" y="258"/>
                  </a:lnTo>
                  <a:lnTo>
                    <a:pt x="19" y="255"/>
                  </a:lnTo>
                  <a:lnTo>
                    <a:pt x="17" y="252"/>
                  </a:lnTo>
                  <a:lnTo>
                    <a:pt x="16" y="250"/>
                  </a:lnTo>
                  <a:lnTo>
                    <a:pt x="14" y="247"/>
                  </a:lnTo>
                  <a:lnTo>
                    <a:pt x="13" y="244"/>
                  </a:lnTo>
                  <a:lnTo>
                    <a:pt x="14" y="242"/>
                  </a:lnTo>
                  <a:lnTo>
                    <a:pt x="13" y="239"/>
                  </a:lnTo>
                  <a:lnTo>
                    <a:pt x="13" y="236"/>
                  </a:lnTo>
                  <a:lnTo>
                    <a:pt x="10" y="234"/>
                  </a:lnTo>
                  <a:lnTo>
                    <a:pt x="9" y="230"/>
                  </a:lnTo>
                  <a:lnTo>
                    <a:pt x="7" y="228"/>
                  </a:lnTo>
                  <a:lnTo>
                    <a:pt x="5" y="226"/>
                  </a:lnTo>
                  <a:lnTo>
                    <a:pt x="5" y="225"/>
                  </a:lnTo>
                  <a:lnTo>
                    <a:pt x="2" y="222"/>
                  </a:lnTo>
                  <a:lnTo>
                    <a:pt x="0" y="219"/>
                  </a:lnTo>
                  <a:lnTo>
                    <a:pt x="4" y="222"/>
                  </a:lnTo>
                  <a:lnTo>
                    <a:pt x="4" y="219"/>
                  </a:lnTo>
                  <a:lnTo>
                    <a:pt x="5" y="222"/>
                  </a:lnTo>
                  <a:lnTo>
                    <a:pt x="6" y="225"/>
                  </a:lnTo>
                  <a:lnTo>
                    <a:pt x="8" y="226"/>
                  </a:lnTo>
                  <a:lnTo>
                    <a:pt x="10" y="222"/>
                  </a:lnTo>
                  <a:lnTo>
                    <a:pt x="8" y="220"/>
                  </a:lnTo>
                  <a:lnTo>
                    <a:pt x="6" y="217"/>
                  </a:lnTo>
                  <a:lnTo>
                    <a:pt x="5" y="215"/>
                  </a:lnTo>
                  <a:lnTo>
                    <a:pt x="4" y="212"/>
                  </a:lnTo>
                  <a:lnTo>
                    <a:pt x="6" y="212"/>
                  </a:lnTo>
                  <a:lnTo>
                    <a:pt x="8" y="216"/>
                  </a:lnTo>
                  <a:lnTo>
                    <a:pt x="8" y="218"/>
                  </a:lnTo>
                  <a:lnTo>
                    <a:pt x="8" y="219"/>
                  </a:lnTo>
                  <a:lnTo>
                    <a:pt x="10" y="217"/>
                  </a:lnTo>
                  <a:lnTo>
                    <a:pt x="10" y="219"/>
                  </a:lnTo>
                  <a:lnTo>
                    <a:pt x="11" y="221"/>
                  </a:lnTo>
                  <a:lnTo>
                    <a:pt x="15" y="222"/>
                  </a:lnTo>
                  <a:lnTo>
                    <a:pt x="14" y="219"/>
                  </a:lnTo>
                  <a:lnTo>
                    <a:pt x="15" y="217"/>
                  </a:lnTo>
                  <a:lnTo>
                    <a:pt x="15" y="215"/>
                  </a:lnTo>
                  <a:lnTo>
                    <a:pt x="13" y="211"/>
                  </a:lnTo>
                  <a:lnTo>
                    <a:pt x="11" y="209"/>
                  </a:lnTo>
                  <a:lnTo>
                    <a:pt x="9" y="207"/>
                  </a:lnTo>
                  <a:lnTo>
                    <a:pt x="8" y="203"/>
                  </a:lnTo>
                  <a:lnTo>
                    <a:pt x="7" y="201"/>
                  </a:lnTo>
                  <a:lnTo>
                    <a:pt x="7" y="201"/>
                  </a:lnTo>
                  <a:lnTo>
                    <a:pt x="6" y="198"/>
                  </a:lnTo>
                  <a:lnTo>
                    <a:pt x="4" y="195"/>
                  </a:lnTo>
                  <a:lnTo>
                    <a:pt x="4" y="192"/>
                  </a:lnTo>
                  <a:lnTo>
                    <a:pt x="4" y="190"/>
                  </a:lnTo>
                  <a:lnTo>
                    <a:pt x="5" y="187"/>
                  </a:lnTo>
                  <a:lnTo>
                    <a:pt x="5" y="184"/>
                  </a:lnTo>
                  <a:lnTo>
                    <a:pt x="7" y="182"/>
                  </a:lnTo>
                  <a:lnTo>
                    <a:pt x="8" y="179"/>
                  </a:lnTo>
                  <a:lnTo>
                    <a:pt x="8" y="176"/>
                  </a:lnTo>
                  <a:lnTo>
                    <a:pt x="9" y="174"/>
                  </a:lnTo>
                  <a:lnTo>
                    <a:pt x="8" y="170"/>
                  </a:lnTo>
                  <a:lnTo>
                    <a:pt x="7" y="168"/>
                  </a:lnTo>
                  <a:lnTo>
                    <a:pt x="8" y="167"/>
                  </a:lnTo>
                  <a:lnTo>
                    <a:pt x="9" y="164"/>
                  </a:lnTo>
                  <a:lnTo>
                    <a:pt x="10" y="161"/>
                  </a:lnTo>
                  <a:lnTo>
                    <a:pt x="10" y="158"/>
                  </a:lnTo>
                  <a:lnTo>
                    <a:pt x="14" y="156"/>
                  </a:lnTo>
                  <a:lnTo>
                    <a:pt x="14" y="159"/>
                  </a:lnTo>
                  <a:lnTo>
                    <a:pt x="13" y="161"/>
                  </a:lnTo>
                  <a:lnTo>
                    <a:pt x="14" y="165"/>
                  </a:lnTo>
                  <a:lnTo>
                    <a:pt x="16" y="166"/>
                  </a:lnTo>
                  <a:lnTo>
                    <a:pt x="17" y="164"/>
                  </a:lnTo>
                  <a:lnTo>
                    <a:pt x="18" y="160"/>
                  </a:lnTo>
                  <a:lnTo>
                    <a:pt x="19" y="159"/>
                  </a:lnTo>
                  <a:lnTo>
                    <a:pt x="21" y="157"/>
                  </a:lnTo>
                  <a:lnTo>
                    <a:pt x="23" y="156"/>
                  </a:lnTo>
                  <a:lnTo>
                    <a:pt x="24" y="154"/>
                  </a:lnTo>
                  <a:lnTo>
                    <a:pt x="27" y="153"/>
                  </a:lnTo>
                  <a:lnTo>
                    <a:pt x="30" y="152"/>
                  </a:lnTo>
                  <a:lnTo>
                    <a:pt x="33" y="151"/>
                  </a:lnTo>
                  <a:lnTo>
                    <a:pt x="35" y="149"/>
                  </a:lnTo>
                  <a:lnTo>
                    <a:pt x="38" y="145"/>
                  </a:lnTo>
                  <a:lnTo>
                    <a:pt x="40" y="144"/>
                  </a:lnTo>
                  <a:lnTo>
                    <a:pt x="43" y="142"/>
                  </a:lnTo>
                  <a:lnTo>
                    <a:pt x="45" y="142"/>
                  </a:lnTo>
                  <a:lnTo>
                    <a:pt x="49" y="140"/>
                  </a:lnTo>
                  <a:lnTo>
                    <a:pt x="51" y="140"/>
                  </a:lnTo>
                  <a:lnTo>
                    <a:pt x="55" y="139"/>
                  </a:lnTo>
                  <a:lnTo>
                    <a:pt x="57" y="141"/>
                  </a:lnTo>
                  <a:lnTo>
                    <a:pt x="59" y="140"/>
                  </a:lnTo>
                  <a:lnTo>
                    <a:pt x="62" y="140"/>
                  </a:lnTo>
                  <a:lnTo>
                    <a:pt x="65" y="139"/>
                  </a:lnTo>
                  <a:lnTo>
                    <a:pt x="67" y="136"/>
                  </a:lnTo>
                  <a:lnTo>
                    <a:pt x="69" y="135"/>
                  </a:lnTo>
                  <a:lnTo>
                    <a:pt x="73" y="135"/>
                  </a:lnTo>
                  <a:lnTo>
                    <a:pt x="74" y="134"/>
                  </a:lnTo>
                  <a:lnTo>
                    <a:pt x="77" y="134"/>
                  </a:lnTo>
                  <a:lnTo>
                    <a:pt x="79" y="132"/>
                  </a:lnTo>
                  <a:lnTo>
                    <a:pt x="82" y="130"/>
                  </a:lnTo>
                  <a:lnTo>
                    <a:pt x="86" y="130"/>
                  </a:lnTo>
                  <a:lnTo>
                    <a:pt x="89" y="131"/>
                  </a:lnTo>
                  <a:lnTo>
                    <a:pt x="91" y="130"/>
                  </a:lnTo>
                  <a:lnTo>
                    <a:pt x="93" y="130"/>
                  </a:lnTo>
                  <a:lnTo>
                    <a:pt x="94" y="130"/>
                  </a:lnTo>
                  <a:lnTo>
                    <a:pt x="96" y="128"/>
                  </a:lnTo>
                  <a:lnTo>
                    <a:pt x="99" y="128"/>
                  </a:lnTo>
                  <a:lnTo>
                    <a:pt x="102" y="127"/>
                  </a:lnTo>
                  <a:lnTo>
                    <a:pt x="104" y="126"/>
                  </a:lnTo>
                  <a:lnTo>
                    <a:pt x="108" y="125"/>
                  </a:lnTo>
                  <a:lnTo>
                    <a:pt x="110" y="123"/>
                  </a:lnTo>
                  <a:lnTo>
                    <a:pt x="112" y="121"/>
                  </a:lnTo>
                  <a:lnTo>
                    <a:pt x="115" y="117"/>
                  </a:lnTo>
                  <a:lnTo>
                    <a:pt x="116" y="115"/>
                  </a:lnTo>
                  <a:lnTo>
                    <a:pt x="116" y="111"/>
                  </a:lnTo>
                  <a:lnTo>
                    <a:pt x="118" y="111"/>
                  </a:lnTo>
                  <a:lnTo>
                    <a:pt x="119" y="108"/>
                  </a:lnTo>
                  <a:lnTo>
                    <a:pt x="121" y="108"/>
                  </a:lnTo>
                  <a:lnTo>
                    <a:pt x="124" y="105"/>
                  </a:lnTo>
                  <a:lnTo>
                    <a:pt x="126" y="102"/>
                  </a:lnTo>
                  <a:lnTo>
                    <a:pt x="124" y="101"/>
                  </a:lnTo>
                  <a:lnTo>
                    <a:pt x="124" y="99"/>
                  </a:lnTo>
                  <a:lnTo>
                    <a:pt x="124" y="96"/>
                  </a:lnTo>
                  <a:lnTo>
                    <a:pt x="124" y="93"/>
                  </a:lnTo>
                  <a:lnTo>
                    <a:pt x="125" y="90"/>
                  </a:lnTo>
                  <a:lnTo>
                    <a:pt x="126" y="88"/>
                  </a:lnTo>
                  <a:lnTo>
                    <a:pt x="128" y="87"/>
                  </a:lnTo>
                  <a:lnTo>
                    <a:pt x="130" y="84"/>
                  </a:lnTo>
                  <a:lnTo>
                    <a:pt x="132" y="82"/>
                  </a:lnTo>
                  <a:lnTo>
                    <a:pt x="134" y="80"/>
                  </a:lnTo>
                  <a:lnTo>
                    <a:pt x="135" y="82"/>
                  </a:lnTo>
                  <a:lnTo>
                    <a:pt x="136" y="84"/>
                  </a:lnTo>
                  <a:lnTo>
                    <a:pt x="138" y="88"/>
                  </a:lnTo>
                  <a:lnTo>
                    <a:pt x="139" y="90"/>
                  </a:lnTo>
                  <a:lnTo>
                    <a:pt x="141" y="92"/>
                  </a:lnTo>
                  <a:lnTo>
                    <a:pt x="143" y="96"/>
                  </a:lnTo>
                  <a:lnTo>
                    <a:pt x="143" y="96"/>
                  </a:lnTo>
                  <a:lnTo>
                    <a:pt x="143" y="93"/>
                  </a:lnTo>
                  <a:lnTo>
                    <a:pt x="143" y="90"/>
                  </a:lnTo>
                  <a:lnTo>
                    <a:pt x="143" y="88"/>
                  </a:lnTo>
                  <a:lnTo>
                    <a:pt x="146" y="90"/>
                  </a:lnTo>
                  <a:lnTo>
                    <a:pt x="147" y="90"/>
                  </a:lnTo>
                  <a:lnTo>
                    <a:pt x="146" y="88"/>
                  </a:lnTo>
                  <a:lnTo>
                    <a:pt x="147" y="85"/>
                  </a:lnTo>
                  <a:lnTo>
                    <a:pt x="145" y="85"/>
                  </a:lnTo>
                  <a:lnTo>
                    <a:pt x="143" y="83"/>
                  </a:lnTo>
                  <a:lnTo>
                    <a:pt x="142" y="81"/>
                  </a:lnTo>
                  <a:lnTo>
                    <a:pt x="144" y="80"/>
                  </a:lnTo>
                  <a:lnTo>
                    <a:pt x="145" y="79"/>
                  </a:lnTo>
                  <a:lnTo>
                    <a:pt x="143" y="76"/>
                  </a:lnTo>
                  <a:lnTo>
                    <a:pt x="145" y="76"/>
                  </a:lnTo>
                  <a:lnTo>
                    <a:pt x="147" y="79"/>
                  </a:lnTo>
                  <a:lnTo>
                    <a:pt x="150" y="77"/>
                  </a:lnTo>
                  <a:lnTo>
                    <a:pt x="152" y="79"/>
                  </a:lnTo>
                  <a:lnTo>
                    <a:pt x="159" y="79"/>
                  </a:lnTo>
                  <a:lnTo>
                    <a:pt x="161" y="80"/>
                  </a:lnTo>
                  <a:lnTo>
                    <a:pt x="159" y="79"/>
                  </a:lnTo>
                  <a:lnTo>
                    <a:pt x="155" y="79"/>
                  </a:lnTo>
                  <a:lnTo>
                    <a:pt x="154" y="75"/>
                  </a:lnTo>
                  <a:lnTo>
                    <a:pt x="156" y="73"/>
                  </a:lnTo>
                  <a:lnTo>
                    <a:pt x="154" y="72"/>
                  </a:lnTo>
                  <a:lnTo>
                    <a:pt x="154" y="68"/>
                  </a:lnTo>
                  <a:lnTo>
                    <a:pt x="154" y="68"/>
                  </a:lnTo>
                  <a:lnTo>
                    <a:pt x="156" y="66"/>
                  </a:lnTo>
                  <a:lnTo>
                    <a:pt x="159" y="64"/>
                  </a:lnTo>
                  <a:lnTo>
                    <a:pt x="161" y="65"/>
                  </a:lnTo>
                  <a:lnTo>
                    <a:pt x="163" y="66"/>
                  </a:lnTo>
                  <a:lnTo>
                    <a:pt x="164" y="67"/>
                  </a:lnTo>
                  <a:lnTo>
                    <a:pt x="164" y="64"/>
                  </a:lnTo>
                  <a:lnTo>
                    <a:pt x="161" y="64"/>
                  </a:lnTo>
                  <a:lnTo>
                    <a:pt x="160" y="62"/>
                  </a:lnTo>
                  <a:lnTo>
                    <a:pt x="163" y="61"/>
                  </a:lnTo>
                  <a:lnTo>
                    <a:pt x="166" y="61"/>
                  </a:lnTo>
                  <a:lnTo>
                    <a:pt x="167" y="62"/>
                  </a:lnTo>
                  <a:lnTo>
                    <a:pt x="164" y="58"/>
                  </a:lnTo>
                  <a:lnTo>
                    <a:pt x="164" y="56"/>
                  </a:lnTo>
                  <a:lnTo>
                    <a:pt x="167" y="54"/>
                  </a:lnTo>
                  <a:lnTo>
                    <a:pt x="169" y="53"/>
                  </a:lnTo>
                  <a:lnTo>
                    <a:pt x="170" y="53"/>
                  </a:lnTo>
                  <a:lnTo>
                    <a:pt x="170" y="50"/>
                  </a:lnTo>
                  <a:lnTo>
                    <a:pt x="171" y="53"/>
                  </a:lnTo>
                  <a:lnTo>
                    <a:pt x="175" y="54"/>
                  </a:lnTo>
                  <a:lnTo>
                    <a:pt x="177" y="51"/>
                  </a:lnTo>
                  <a:lnTo>
                    <a:pt x="177" y="49"/>
                  </a:lnTo>
                  <a:lnTo>
                    <a:pt x="178" y="47"/>
                  </a:lnTo>
                  <a:lnTo>
                    <a:pt x="177" y="47"/>
                  </a:lnTo>
                  <a:lnTo>
                    <a:pt x="178" y="46"/>
                  </a:lnTo>
                  <a:lnTo>
                    <a:pt x="179" y="48"/>
                  </a:lnTo>
                  <a:lnTo>
                    <a:pt x="181" y="46"/>
                  </a:lnTo>
                  <a:lnTo>
                    <a:pt x="183" y="47"/>
                  </a:lnTo>
                  <a:lnTo>
                    <a:pt x="186" y="47"/>
                  </a:lnTo>
                  <a:lnTo>
                    <a:pt x="188" y="45"/>
                  </a:lnTo>
                  <a:lnTo>
                    <a:pt x="188" y="42"/>
                  </a:lnTo>
                  <a:lnTo>
                    <a:pt x="189" y="41"/>
                  </a:lnTo>
                  <a:lnTo>
                    <a:pt x="190" y="45"/>
                  </a:lnTo>
                  <a:lnTo>
                    <a:pt x="194" y="45"/>
                  </a:lnTo>
                  <a:lnTo>
                    <a:pt x="200" y="48"/>
                  </a:lnTo>
                  <a:lnTo>
                    <a:pt x="201" y="51"/>
                  </a:lnTo>
                  <a:lnTo>
                    <a:pt x="204" y="54"/>
                  </a:lnTo>
                  <a:lnTo>
                    <a:pt x="206" y="56"/>
                  </a:lnTo>
                  <a:lnTo>
                    <a:pt x="206" y="57"/>
                  </a:lnTo>
                  <a:lnTo>
                    <a:pt x="205" y="59"/>
                  </a:lnTo>
                  <a:lnTo>
                    <a:pt x="204" y="62"/>
                  </a:lnTo>
                  <a:lnTo>
                    <a:pt x="204" y="65"/>
                  </a:lnTo>
                  <a:lnTo>
                    <a:pt x="204" y="66"/>
                  </a:lnTo>
                  <a:lnTo>
                    <a:pt x="205" y="64"/>
                  </a:lnTo>
                  <a:lnTo>
                    <a:pt x="207" y="65"/>
                  </a:lnTo>
                  <a:lnTo>
                    <a:pt x="206" y="63"/>
                  </a:lnTo>
                  <a:lnTo>
                    <a:pt x="206" y="61"/>
                  </a:lnTo>
                  <a:lnTo>
                    <a:pt x="209" y="61"/>
                  </a:lnTo>
                  <a:lnTo>
                    <a:pt x="210" y="57"/>
                  </a:lnTo>
                  <a:lnTo>
                    <a:pt x="212" y="56"/>
                  </a:lnTo>
                  <a:lnTo>
                    <a:pt x="215" y="57"/>
                  </a:lnTo>
                  <a:lnTo>
                    <a:pt x="218" y="58"/>
                  </a:lnTo>
                  <a:lnTo>
                    <a:pt x="220" y="61"/>
                  </a:lnTo>
                  <a:lnTo>
                    <a:pt x="220" y="58"/>
                  </a:lnTo>
                  <a:lnTo>
                    <a:pt x="223" y="58"/>
                  </a:lnTo>
                  <a:lnTo>
                    <a:pt x="226" y="61"/>
                  </a:lnTo>
                  <a:lnTo>
                    <a:pt x="227" y="63"/>
                  </a:lnTo>
                  <a:lnTo>
                    <a:pt x="227" y="62"/>
                  </a:lnTo>
                  <a:lnTo>
                    <a:pt x="226" y="58"/>
                  </a:lnTo>
                  <a:lnTo>
                    <a:pt x="229" y="57"/>
                  </a:lnTo>
                  <a:lnTo>
                    <a:pt x="226" y="55"/>
                  </a:lnTo>
                  <a:lnTo>
                    <a:pt x="223" y="53"/>
                  </a:lnTo>
                  <a:lnTo>
                    <a:pt x="222" y="50"/>
                  </a:lnTo>
                  <a:lnTo>
                    <a:pt x="224" y="47"/>
                  </a:lnTo>
                  <a:lnTo>
                    <a:pt x="224" y="47"/>
                  </a:lnTo>
                  <a:lnTo>
                    <a:pt x="227" y="46"/>
                  </a:lnTo>
                  <a:lnTo>
                    <a:pt x="228" y="40"/>
                  </a:lnTo>
                  <a:lnTo>
                    <a:pt x="231" y="39"/>
                  </a:lnTo>
                  <a:lnTo>
                    <a:pt x="234" y="37"/>
                  </a:lnTo>
                  <a:lnTo>
                    <a:pt x="236" y="37"/>
                  </a:lnTo>
                  <a:lnTo>
                    <a:pt x="232" y="34"/>
                  </a:lnTo>
                  <a:lnTo>
                    <a:pt x="232" y="31"/>
                  </a:lnTo>
                  <a:lnTo>
                    <a:pt x="235" y="31"/>
                  </a:lnTo>
                  <a:lnTo>
                    <a:pt x="236" y="29"/>
                  </a:lnTo>
                  <a:lnTo>
                    <a:pt x="238" y="27"/>
                  </a:lnTo>
                  <a:lnTo>
                    <a:pt x="239" y="24"/>
                  </a:lnTo>
                  <a:lnTo>
                    <a:pt x="241" y="25"/>
                  </a:lnTo>
                  <a:lnTo>
                    <a:pt x="243" y="24"/>
                  </a:lnTo>
                  <a:lnTo>
                    <a:pt x="245" y="23"/>
                  </a:lnTo>
                  <a:lnTo>
                    <a:pt x="245" y="21"/>
                  </a:lnTo>
                  <a:lnTo>
                    <a:pt x="247" y="21"/>
                  </a:lnTo>
                  <a:lnTo>
                    <a:pt x="250" y="21"/>
                  </a:lnTo>
                  <a:lnTo>
                    <a:pt x="253" y="22"/>
                  </a:lnTo>
                  <a:lnTo>
                    <a:pt x="255" y="21"/>
                  </a:lnTo>
                  <a:lnTo>
                    <a:pt x="258" y="22"/>
                  </a:lnTo>
                  <a:lnTo>
                    <a:pt x="261" y="21"/>
                  </a:lnTo>
                  <a:lnTo>
                    <a:pt x="263" y="21"/>
                  </a:lnTo>
                  <a:lnTo>
                    <a:pt x="264" y="21"/>
                  </a:lnTo>
                  <a:lnTo>
                    <a:pt x="266" y="19"/>
                  </a:lnTo>
                  <a:lnTo>
                    <a:pt x="267" y="16"/>
                  </a:lnTo>
                  <a:lnTo>
                    <a:pt x="267" y="14"/>
                  </a:lnTo>
                  <a:lnTo>
                    <a:pt x="265" y="11"/>
                  </a:lnTo>
                  <a:lnTo>
                    <a:pt x="263" y="10"/>
                  </a:lnTo>
                  <a:lnTo>
                    <a:pt x="260" y="11"/>
                  </a:lnTo>
                  <a:lnTo>
                    <a:pt x="257" y="8"/>
                  </a:lnTo>
                  <a:lnTo>
                    <a:pt x="256" y="8"/>
                  </a:lnTo>
                  <a:lnTo>
                    <a:pt x="258" y="6"/>
                  </a:lnTo>
                  <a:lnTo>
                    <a:pt x="261" y="8"/>
                  </a:lnTo>
                  <a:lnTo>
                    <a:pt x="261" y="6"/>
                  </a:lnTo>
                  <a:lnTo>
                    <a:pt x="263" y="6"/>
                  </a:lnTo>
                  <a:lnTo>
                    <a:pt x="265" y="8"/>
                  </a:lnTo>
                  <a:lnTo>
                    <a:pt x="266" y="8"/>
                  </a:lnTo>
                  <a:lnTo>
                    <a:pt x="269" y="11"/>
                  </a:lnTo>
                  <a:lnTo>
                    <a:pt x="271" y="8"/>
                  </a:lnTo>
                  <a:lnTo>
                    <a:pt x="273" y="11"/>
                  </a:lnTo>
                  <a:lnTo>
                    <a:pt x="274" y="13"/>
                  </a:lnTo>
                  <a:lnTo>
                    <a:pt x="277" y="13"/>
                  </a:lnTo>
                  <a:lnTo>
                    <a:pt x="280" y="14"/>
                  </a:lnTo>
                  <a:lnTo>
                    <a:pt x="282" y="14"/>
                  </a:lnTo>
                  <a:lnTo>
                    <a:pt x="284" y="14"/>
                  </a:lnTo>
                  <a:lnTo>
                    <a:pt x="288" y="16"/>
                  </a:lnTo>
                  <a:lnTo>
                    <a:pt x="290" y="17"/>
                  </a:lnTo>
                  <a:lnTo>
                    <a:pt x="292" y="19"/>
                  </a:lnTo>
                  <a:lnTo>
                    <a:pt x="295" y="17"/>
                  </a:lnTo>
                  <a:lnTo>
                    <a:pt x="298" y="20"/>
                  </a:lnTo>
                  <a:lnTo>
                    <a:pt x="300" y="21"/>
                  </a:lnTo>
                  <a:lnTo>
                    <a:pt x="303" y="21"/>
                  </a:lnTo>
                  <a:lnTo>
                    <a:pt x="306" y="20"/>
                  </a:lnTo>
                  <a:lnTo>
                    <a:pt x="308" y="19"/>
                  </a:lnTo>
                  <a:lnTo>
                    <a:pt x="311" y="15"/>
                  </a:lnTo>
                  <a:lnTo>
                    <a:pt x="311" y="19"/>
                  </a:lnTo>
                  <a:lnTo>
                    <a:pt x="308" y="21"/>
                  </a:lnTo>
                  <a:lnTo>
                    <a:pt x="312" y="20"/>
                  </a:lnTo>
                  <a:lnTo>
                    <a:pt x="313" y="22"/>
                  </a:lnTo>
                  <a:lnTo>
                    <a:pt x="315" y="24"/>
                  </a:lnTo>
                  <a:lnTo>
                    <a:pt x="317" y="23"/>
                  </a:lnTo>
                  <a:lnTo>
                    <a:pt x="317" y="21"/>
                  </a:lnTo>
                  <a:lnTo>
                    <a:pt x="318" y="17"/>
                  </a:lnTo>
                  <a:lnTo>
                    <a:pt x="321" y="16"/>
                  </a:lnTo>
                  <a:lnTo>
                    <a:pt x="321" y="20"/>
                  </a:lnTo>
                  <a:lnTo>
                    <a:pt x="324" y="20"/>
                  </a:lnTo>
                  <a:lnTo>
                    <a:pt x="326" y="23"/>
                  </a:lnTo>
                  <a:lnTo>
                    <a:pt x="324" y="25"/>
                  </a:lnTo>
                  <a:lnTo>
                    <a:pt x="321" y="28"/>
                  </a:lnTo>
                  <a:lnTo>
                    <a:pt x="320" y="30"/>
                  </a:lnTo>
                  <a:lnTo>
                    <a:pt x="321" y="32"/>
                  </a:lnTo>
                  <a:lnTo>
                    <a:pt x="320" y="34"/>
                  </a:lnTo>
                  <a:lnTo>
                    <a:pt x="317" y="34"/>
                  </a:lnTo>
                  <a:lnTo>
                    <a:pt x="314" y="34"/>
                  </a:lnTo>
                  <a:lnTo>
                    <a:pt x="312" y="37"/>
                  </a:lnTo>
                  <a:lnTo>
                    <a:pt x="312" y="39"/>
                  </a:lnTo>
                  <a:lnTo>
                    <a:pt x="312" y="41"/>
                  </a:lnTo>
                  <a:lnTo>
                    <a:pt x="314" y="41"/>
                  </a:lnTo>
                  <a:lnTo>
                    <a:pt x="313" y="44"/>
                  </a:lnTo>
                  <a:lnTo>
                    <a:pt x="312" y="47"/>
                  </a:lnTo>
                  <a:lnTo>
                    <a:pt x="311" y="49"/>
                  </a:lnTo>
                  <a:lnTo>
                    <a:pt x="308" y="51"/>
                  </a:lnTo>
                  <a:lnTo>
                    <a:pt x="307" y="55"/>
                  </a:lnTo>
                  <a:lnTo>
                    <a:pt x="305" y="56"/>
                  </a:lnTo>
                  <a:lnTo>
                    <a:pt x="305" y="58"/>
                  </a:lnTo>
                  <a:lnTo>
                    <a:pt x="308" y="61"/>
                  </a:lnTo>
                  <a:lnTo>
                    <a:pt x="311" y="62"/>
                  </a:lnTo>
                  <a:lnTo>
                    <a:pt x="314" y="64"/>
                  </a:lnTo>
                  <a:lnTo>
                    <a:pt x="316" y="65"/>
                  </a:lnTo>
                  <a:lnTo>
                    <a:pt x="317" y="68"/>
                  </a:lnTo>
                  <a:lnTo>
                    <a:pt x="321" y="70"/>
                  </a:lnTo>
                  <a:lnTo>
                    <a:pt x="322" y="70"/>
                  </a:lnTo>
                  <a:lnTo>
                    <a:pt x="324" y="73"/>
                  </a:lnTo>
                  <a:lnTo>
                    <a:pt x="326" y="72"/>
                  </a:lnTo>
                  <a:lnTo>
                    <a:pt x="330" y="73"/>
                  </a:lnTo>
                  <a:lnTo>
                    <a:pt x="332" y="75"/>
                  </a:lnTo>
                  <a:lnTo>
                    <a:pt x="334" y="76"/>
                  </a:lnTo>
                  <a:lnTo>
                    <a:pt x="338" y="79"/>
                  </a:lnTo>
                  <a:lnTo>
                    <a:pt x="340" y="81"/>
                  </a:lnTo>
                  <a:lnTo>
                    <a:pt x="340" y="81"/>
                  </a:lnTo>
                  <a:lnTo>
                    <a:pt x="343" y="83"/>
                  </a:lnTo>
                  <a:lnTo>
                    <a:pt x="346" y="84"/>
                  </a:lnTo>
                  <a:lnTo>
                    <a:pt x="349" y="84"/>
                  </a:lnTo>
                  <a:lnTo>
                    <a:pt x="351" y="85"/>
                  </a:lnTo>
                  <a:lnTo>
                    <a:pt x="355" y="87"/>
                  </a:lnTo>
                  <a:lnTo>
                    <a:pt x="356" y="89"/>
                  </a:lnTo>
                  <a:lnTo>
                    <a:pt x="357" y="91"/>
                  </a:lnTo>
                  <a:lnTo>
                    <a:pt x="358" y="92"/>
                  </a:lnTo>
                  <a:lnTo>
                    <a:pt x="360" y="93"/>
                  </a:lnTo>
                  <a:lnTo>
                    <a:pt x="364" y="96"/>
                  </a:lnTo>
                  <a:lnTo>
                    <a:pt x="365" y="96"/>
                  </a:lnTo>
                  <a:lnTo>
                    <a:pt x="367" y="97"/>
                  </a:lnTo>
                  <a:lnTo>
                    <a:pt x="368" y="98"/>
                  </a:lnTo>
                  <a:lnTo>
                    <a:pt x="371" y="98"/>
                  </a:lnTo>
                  <a:lnTo>
                    <a:pt x="373" y="97"/>
                  </a:lnTo>
                  <a:lnTo>
                    <a:pt x="376" y="96"/>
                  </a:lnTo>
                  <a:lnTo>
                    <a:pt x="377" y="94"/>
                  </a:lnTo>
                  <a:lnTo>
                    <a:pt x="380" y="92"/>
                  </a:lnTo>
                  <a:lnTo>
                    <a:pt x="381" y="90"/>
                  </a:lnTo>
                  <a:lnTo>
                    <a:pt x="382" y="87"/>
                  </a:lnTo>
                  <a:lnTo>
                    <a:pt x="383" y="84"/>
                  </a:lnTo>
                  <a:lnTo>
                    <a:pt x="384" y="83"/>
                  </a:lnTo>
                  <a:lnTo>
                    <a:pt x="385" y="81"/>
                  </a:lnTo>
                  <a:lnTo>
                    <a:pt x="386" y="77"/>
                  </a:lnTo>
                  <a:lnTo>
                    <a:pt x="388" y="75"/>
                  </a:lnTo>
                  <a:lnTo>
                    <a:pt x="388" y="74"/>
                  </a:lnTo>
                  <a:lnTo>
                    <a:pt x="386" y="72"/>
                  </a:lnTo>
                  <a:lnTo>
                    <a:pt x="388" y="70"/>
                  </a:lnTo>
                  <a:lnTo>
                    <a:pt x="388" y="66"/>
                  </a:lnTo>
                  <a:lnTo>
                    <a:pt x="389" y="64"/>
                  </a:lnTo>
                  <a:lnTo>
                    <a:pt x="390" y="63"/>
                  </a:lnTo>
                  <a:lnTo>
                    <a:pt x="391" y="59"/>
                  </a:lnTo>
                  <a:lnTo>
                    <a:pt x="390" y="57"/>
                  </a:lnTo>
                  <a:lnTo>
                    <a:pt x="389" y="55"/>
                  </a:lnTo>
                  <a:lnTo>
                    <a:pt x="389" y="51"/>
                  </a:lnTo>
                  <a:lnTo>
                    <a:pt x="390" y="49"/>
                  </a:lnTo>
                  <a:lnTo>
                    <a:pt x="390" y="47"/>
                  </a:lnTo>
                  <a:lnTo>
                    <a:pt x="388" y="44"/>
                  </a:lnTo>
                  <a:lnTo>
                    <a:pt x="389" y="41"/>
                  </a:lnTo>
                  <a:lnTo>
                    <a:pt x="390" y="38"/>
                  </a:lnTo>
                  <a:lnTo>
                    <a:pt x="391" y="37"/>
                  </a:lnTo>
                  <a:lnTo>
                    <a:pt x="391" y="37"/>
                  </a:lnTo>
                  <a:lnTo>
                    <a:pt x="390" y="33"/>
                  </a:lnTo>
                  <a:lnTo>
                    <a:pt x="390" y="31"/>
                  </a:lnTo>
                  <a:lnTo>
                    <a:pt x="392" y="29"/>
                  </a:lnTo>
                  <a:lnTo>
                    <a:pt x="395" y="28"/>
                  </a:lnTo>
                  <a:lnTo>
                    <a:pt x="392" y="25"/>
                  </a:lnTo>
                  <a:lnTo>
                    <a:pt x="390" y="25"/>
                  </a:lnTo>
                  <a:lnTo>
                    <a:pt x="391" y="22"/>
                  </a:lnTo>
                  <a:lnTo>
                    <a:pt x="392" y="20"/>
                  </a:lnTo>
                  <a:lnTo>
                    <a:pt x="395" y="19"/>
                  </a:lnTo>
                  <a:lnTo>
                    <a:pt x="394" y="15"/>
                  </a:lnTo>
                  <a:lnTo>
                    <a:pt x="395" y="13"/>
                  </a:lnTo>
                  <a:lnTo>
                    <a:pt x="397" y="11"/>
                  </a:lnTo>
                  <a:lnTo>
                    <a:pt x="397" y="7"/>
                  </a:lnTo>
                  <a:lnTo>
                    <a:pt x="398" y="5"/>
                  </a:lnTo>
                  <a:lnTo>
                    <a:pt x="400" y="3"/>
                  </a:lnTo>
                  <a:lnTo>
                    <a:pt x="401" y="0"/>
                  </a:lnTo>
                  <a:lnTo>
                    <a:pt x="403" y="0"/>
                  </a:lnTo>
                  <a:lnTo>
                    <a:pt x="402" y="3"/>
                  </a:lnTo>
                  <a:lnTo>
                    <a:pt x="405" y="4"/>
                  </a:lnTo>
                  <a:lnTo>
                    <a:pt x="407" y="6"/>
                  </a:lnTo>
                  <a:lnTo>
                    <a:pt x="407" y="8"/>
                  </a:lnTo>
                  <a:lnTo>
                    <a:pt x="407" y="12"/>
                  </a:lnTo>
                  <a:lnTo>
                    <a:pt x="407" y="14"/>
                  </a:lnTo>
                  <a:lnTo>
                    <a:pt x="410" y="16"/>
                  </a:lnTo>
                  <a:lnTo>
                    <a:pt x="412" y="17"/>
                  </a:lnTo>
                  <a:lnTo>
                    <a:pt x="410" y="20"/>
                  </a:lnTo>
                  <a:lnTo>
                    <a:pt x="411" y="23"/>
                  </a:lnTo>
                  <a:lnTo>
                    <a:pt x="414" y="25"/>
                  </a:lnTo>
                  <a:lnTo>
                    <a:pt x="414" y="28"/>
                  </a:lnTo>
                  <a:lnTo>
                    <a:pt x="416" y="31"/>
                  </a:lnTo>
                  <a:lnTo>
                    <a:pt x="416" y="33"/>
                  </a:lnTo>
                  <a:lnTo>
                    <a:pt x="416" y="37"/>
                  </a:lnTo>
                  <a:lnTo>
                    <a:pt x="417" y="39"/>
                  </a:lnTo>
                  <a:lnTo>
                    <a:pt x="416" y="41"/>
                  </a:lnTo>
                  <a:lnTo>
                    <a:pt x="417" y="45"/>
                  </a:lnTo>
                  <a:lnTo>
                    <a:pt x="417" y="45"/>
                  </a:lnTo>
                  <a:lnTo>
                    <a:pt x="418" y="47"/>
                  </a:lnTo>
                  <a:lnTo>
                    <a:pt x="419" y="50"/>
                  </a:lnTo>
                  <a:lnTo>
                    <a:pt x="422" y="53"/>
                  </a:lnTo>
                  <a:lnTo>
                    <a:pt x="425" y="51"/>
                  </a:lnTo>
                  <a:lnTo>
                    <a:pt x="427" y="50"/>
                  </a:lnTo>
                  <a:lnTo>
                    <a:pt x="429" y="48"/>
                  </a:lnTo>
                  <a:lnTo>
                    <a:pt x="431" y="50"/>
                  </a:lnTo>
                  <a:lnTo>
                    <a:pt x="432" y="54"/>
                  </a:lnTo>
                  <a:lnTo>
                    <a:pt x="434" y="54"/>
                  </a:lnTo>
                  <a:lnTo>
                    <a:pt x="436" y="57"/>
                  </a:lnTo>
                  <a:lnTo>
                    <a:pt x="440" y="58"/>
                  </a:lnTo>
                  <a:lnTo>
                    <a:pt x="441" y="58"/>
                  </a:lnTo>
                  <a:lnTo>
                    <a:pt x="440" y="62"/>
                  </a:lnTo>
                  <a:lnTo>
                    <a:pt x="440" y="64"/>
                  </a:lnTo>
                  <a:lnTo>
                    <a:pt x="440" y="67"/>
                  </a:lnTo>
                  <a:lnTo>
                    <a:pt x="441" y="70"/>
                  </a:lnTo>
                  <a:lnTo>
                    <a:pt x="441" y="72"/>
                  </a:lnTo>
                  <a:lnTo>
                    <a:pt x="443" y="75"/>
                  </a:lnTo>
                  <a:lnTo>
                    <a:pt x="443" y="77"/>
                  </a:lnTo>
                  <a:lnTo>
                    <a:pt x="442" y="80"/>
                  </a:lnTo>
                  <a:lnTo>
                    <a:pt x="444" y="83"/>
                  </a:lnTo>
                  <a:lnTo>
                    <a:pt x="446" y="85"/>
                  </a:lnTo>
                  <a:lnTo>
                    <a:pt x="446" y="87"/>
                  </a:lnTo>
                  <a:lnTo>
                    <a:pt x="450" y="87"/>
                  </a:lnTo>
                  <a:lnTo>
                    <a:pt x="449" y="89"/>
                  </a:lnTo>
                  <a:lnTo>
                    <a:pt x="450" y="91"/>
                  </a:lnTo>
                  <a:lnTo>
                    <a:pt x="451" y="94"/>
                  </a:lnTo>
                  <a:lnTo>
                    <a:pt x="452" y="97"/>
                  </a:lnTo>
                  <a:lnTo>
                    <a:pt x="451" y="99"/>
                  </a:lnTo>
                  <a:lnTo>
                    <a:pt x="451" y="102"/>
                  </a:lnTo>
                  <a:lnTo>
                    <a:pt x="450" y="105"/>
                  </a:lnTo>
                  <a:lnTo>
                    <a:pt x="452" y="108"/>
                  </a:lnTo>
                  <a:lnTo>
                    <a:pt x="454" y="109"/>
                  </a:lnTo>
                  <a:lnTo>
                    <a:pt x="454" y="113"/>
                  </a:lnTo>
                  <a:lnTo>
                    <a:pt x="454" y="115"/>
                  </a:lnTo>
                  <a:lnTo>
                    <a:pt x="457" y="117"/>
                  </a:lnTo>
                  <a:lnTo>
                    <a:pt x="462" y="121"/>
                  </a:lnTo>
                  <a:lnTo>
                    <a:pt x="465" y="121"/>
                  </a:lnTo>
                  <a:lnTo>
                    <a:pt x="468" y="122"/>
                  </a:lnTo>
                  <a:lnTo>
                    <a:pt x="470" y="122"/>
                  </a:lnTo>
                  <a:lnTo>
                    <a:pt x="471" y="125"/>
                  </a:lnTo>
                  <a:lnTo>
                    <a:pt x="471" y="125"/>
                  </a:lnTo>
                  <a:lnTo>
                    <a:pt x="473" y="127"/>
                  </a:lnTo>
                  <a:lnTo>
                    <a:pt x="475" y="126"/>
                  </a:lnTo>
                  <a:lnTo>
                    <a:pt x="476" y="128"/>
                  </a:lnTo>
                  <a:lnTo>
                    <a:pt x="479" y="130"/>
                  </a:lnTo>
                  <a:lnTo>
                    <a:pt x="482" y="130"/>
                  </a:lnTo>
                  <a:lnTo>
                    <a:pt x="483" y="133"/>
                  </a:lnTo>
                  <a:lnTo>
                    <a:pt x="486" y="133"/>
                  </a:lnTo>
                  <a:lnTo>
                    <a:pt x="488" y="134"/>
                  </a:lnTo>
                  <a:lnTo>
                    <a:pt x="490" y="136"/>
                  </a:lnTo>
                  <a:lnTo>
                    <a:pt x="487" y="139"/>
                  </a:lnTo>
                  <a:lnTo>
                    <a:pt x="488" y="141"/>
                  </a:lnTo>
                  <a:lnTo>
                    <a:pt x="491" y="143"/>
                  </a:lnTo>
                  <a:lnTo>
                    <a:pt x="493" y="144"/>
                  </a:lnTo>
                  <a:lnTo>
                    <a:pt x="494" y="148"/>
                  </a:lnTo>
                  <a:lnTo>
                    <a:pt x="495" y="148"/>
                  </a:lnTo>
                  <a:lnTo>
                    <a:pt x="495" y="151"/>
                  </a:lnTo>
                  <a:lnTo>
                    <a:pt x="497" y="152"/>
                  </a:lnTo>
                  <a:lnTo>
                    <a:pt x="497" y="154"/>
                  </a:lnTo>
                  <a:lnTo>
                    <a:pt x="497" y="158"/>
                  </a:lnTo>
                  <a:lnTo>
                    <a:pt x="499" y="160"/>
                  </a:lnTo>
                  <a:lnTo>
                    <a:pt x="500" y="162"/>
                  </a:lnTo>
                  <a:lnTo>
                    <a:pt x="501" y="166"/>
                  </a:lnTo>
                  <a:lnTo>
                    <a:pt x="503" y="165"/>
                  </a:lnTo>
                  <a:lnTo>
                    <a:pt x="504" y="167"/>
                  </a:lnTo>
                  <a:lnTo>
                    <a:pt x="504" y="166"/>
                  </a:lnTo>
                  <a:lnTo>
                    <a:pt x="503" y="164"/>
                  </a:lnTo>
                  <a:lnTo>
                    <a:pt x="504" y="161"/>
                  </a:lnTo>
                  <a:lnTo>
                    <a:pt x="508" y="164"/>
                  </a:lnTo>
                  <a:lnTo>
                    <a:pt x="512" y="167"/>
                  </a:lnTo>
                  <a:lnTo>
                    <a:pt x="512" y="165"/>
                  </a:lnTo>
                  <a:lnTo>
                    <a:pt x="514" y="165"/>
                  </a:lnTo>
                  <a:lnTo>
                    <a:pt x="514" y="167"/>
                  </a:lnTo>
                  <a:lnTo>
                    <a:pt x="516" y="169"/>
                  </a:lnTo>
                  <a:lnTo>
                    <a:pt x="514" y="173"/>
                  </a:lnTo>
                  <a:lnTo>
                    <a:pt x="516" y="175"/>
                  </a:lnTo>
                  <a:lnTo>
                    <a:pt x="516" y="177"/>
                  </a:lnTo>
                  <a:lnTo>
                    <a:pt x="517" y="181"/>
                  </a:lnTo>
                  <a:lnTo>
                    <a:pt x="516" y="181"/>
                  </a:lnTo>
                  <a:lnTo>
                    <a:pt x="519" y="182"/>
                  </a:lnTo>
                  <a:lnTo>
                    <a:pt x="520" y="184"/>
                  </a:lnTo>
                  <a:lnTo>
                    <a:pt x="523" y="186"/>
                  </a:lnTo>
                  <a:lnTo>
                    <a:pt x="525" y="187"/>
                  </a:lnTo>
                  <a:lnTo>
                    <a:pt x="528" y="187"/>
                  </a:lnTo>
                  <a:lnTo>
                    <a:pt x="530" y="190"/>
                  </a:lnTo>
                  <a:lnTo>
                    <a:pt x="531" y="192"/>
                  </a:lnTo>
                  <a:lnTo>
                    <a:pt x="533" y="194"/>
                  </a:lnTo>
                  <a:lnTo>
                    <a:pt x="535" y="198"/>
                  </a:lnTo>
                  <a:lnTo>
                    <a:pt x="538" y="199"/>
                  </a:lnTo>
                  <a:lnTo>
                    <a:pt x="539" y="201"/>
                  </a:lnTo>
                  <a:lnTo>
                    <a:pt x="539" y="203"/>
                  </a:lnTo>
                  <a:lnTo>
                    <a:pt x="542" y="205"/>
                  </a:lnTo>
                  <a:lnTo>
                    <a:pt x="545" y="208"/>
                  </a:lnTo>
                  <a:lnTo>
                    <a:pt x="544" y="211"/>
                  </a:lnTo>
                  <a:lnTo>
                    <a:pt x="545" y="213"/>
                  </a:lnTo>
                  <a:lnTo>
                    <a:pt x="546" y="215"/>
                  </a:lnTo>
                  <a:lnTo>
                    <a:pt x="548" y="216"/>
                  </a:lnTo>
                  <a:lnTo>
                    <a:pt x="547" y="218"/>
                  </a:lnTo>
                  <a:lnTo>
                    <a:pt x="547" y="221"/>
                  </a:lnTo>
                  <a:lnTo>
                    <a:pt x="547" y="224"/>
                  </a:lnTo>
                  <a:lnTo>
                    <a:pt x="547" y="227"/>
                  </a:lnTo>
                  <a:lnTo>
                    <a:pt x="547" y="229"/>
                  </a:lnTo>
                  <a:lnTo>
                    <a:pt x="548" y="232"/>
                  </a:lnTo>
                  <a:lnTo>
                    <a:pt x="547" y="235"/>
                  </a:lnTo>
                  <a:lnTo>
                    <a:pt x="548" y="237"/>
                  </a:lnTo>
                  <a:lnTo>
                    <a:pt x="550" y="241"/>
                  </a:lnTo>
                  <a:lnTo>
                    <a:pt x="552" y="243"/>
                  </a:lnTo>
                  <a:lnTo>
                    <a:pt x="552" y="245"/>
                  </a:lnTo>
                  <a:lnTo>
                    <a:pt x="553" y="248"/>
                  </a:lnTo>
                  <a:lnTo>
                    <a:pt x="554" y="248"/>
                  </a:lnTo>
                  <a:lnTo>
                    <a:pt x="554" y="252"/>
                  </a:lnTo>
                  <a:lnTo>
                    <a:pt x="554" y="254"/>
                  </a:lnTo>
                  <a:lnTo>
                    <a:pt x="554" y="256"/>
                  </a:lnTo>
                  <a:lnTo>
                    <a:pt x="554" y="260"/>
                  </a:lnTo>
                  <a:lnTo>
                    <a:pt x="552" y="262"/>
                  </a:lnTo>
                  <a:lnTo>
                    <a:pt x="551" y="265"/>
                  </a:lnTo>
                  <a:lnTo>
                    <a:pt x="551" y="268"/>
                  </a:lnTo>
                  <a:lnTo>
                    <a:pt x="551" y="270"/>
                  </a:lnTo>
                  <a:lnTo>
                    <a:pt x="550" y="273"/>
                  </a:lnTo>
                  <a:lnTo>
                    <a:pt x="548" y="276"/>
                  </a:lnTo>
                  <a:lnTo>
                    <a:pt x="548"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a:latin typeface="Graphik" panose="020B0503030202060203" pitchFamily="34" charset="77"/>
              </a:endParaRPr>
            </a:p>
          </p:txBody>
        </p:sp>
        <p:sp>
          <p:nvSpPr>
            <p:cNvPr id="305" name="Freeform 239">
              <a:extLst>
                <a:ext uri="{FF2B5EF4-FFF2-40B4-BE49-F238E27FC236}">
                  <a16:creationId xmlns:a16="http://schemas.microsoft.com/office/drawing/2014/main" id="{AD04D8E3-136E-4322-A8AE-B6BAF87ECB89}"/>
                </a:ext>
              </a:extLst>
            </p:cNvPr>
            <p:cNvSpPr>
              <a:spLocks noEditPoints="1"/>
            </p:cNvSpPr>
            <p:nvPr/>
          </p:nvSpPr>
          <p:spPr bwMode="auto">
            <a:xfrm>
              <a:off x="3175000" y="2281238"/>
              <a:ext cx="6811962" cy="2960688"/>
            </a:xfrm>
            <a:custGeom>
              <a:avLst/>
              <a:gdLst>
                <a:gd name="T0" fmla="*/ 4219 w 4291"/>
                <a:gd name="T1" fmla="*/ 276 h 1865"/>
                <a:gd name="T2" fmla="*/ 3874 w 4291"/>
                <a:gd name="T3" fmla="*/ 206 h 1865"/>
                <a:gd name="T4" fmla="*/ 3458 w 4291"/>
                <a:gd name="T5" fmla="*/ 175 h 1865"/>
                <a:gd name="T6" fmla="*/ 3144 w 4291"/>
                <a:gd name="T7" fmla="*/ 122 h 1865"/>
                <a:gd name="T8" fmla="*/ 3014 w 4291"/>
                <a:gd name="T9" fmla="*/ 50 h 1865"/>
                <a:gd name="T10" fmla="*/ 2764 w 4291"/>
                <a:gd name="T11" fmla="*/ 182 h 1865"/>
                <a:gd name="T12" fmla="*/ 2679 w 4291"/>
                <a:gd name="T13" fmla="*/ 213 h 1865"/>
                <a:gd name="T14" fmla="*/ 2405 w 4291"/>
                <a:gd name="T15" fmla="*/ 238 h 1865"/>
                <a:gd name="T16" fmla="*/ 2146 w 4291"/>
                <a:gd name="T17" fmla="*/ 293 h 1865"/>
                <a:gd name="T18" fmla="*/ 2066 w 4291"/>
                <a:gd name="T19" fmla="*/ 180 h 1865"/>
                <a:gd name="T20" fmla="*/ 1911 w 4291"/>
                <a:gd name="T21" fmla="*/ 248 h 1865"/>
                <a:gd name="T22" fmla="*/ 1822 w 4291"/>
                <a:gd name="T23" fmla="*/ 357 h 1865"/>
                <a:gd name="T24" fmla="*/ 1762 w 4291"/>
                <a:gd name="T25" fmla="*/ 416 h 1865"/>
                <a:gd name="T26" fmla="*/ 1905 w 4291"/>
                <a:gd name="T27" fmla="*/ 501 h 1865"/>
                <a:gd name="T28" fmla="*/ 1979 w 4291"/>
                <a:gd name="T29" fmla="*/ 392 h 1865"/>
                <a:gd name="T30" fmla="*/ 1877 w 4291"/>
                <a:gd name="T31" fmla="*/ 549 h 1865"/>
                <a:gd name="T32" fmla="*/ 1740 w 4291"/>
                <a:gd name="T33" fmla="*/ 592 h 1865"/>
                <a:gd name="T34" fmla="*/ 1565 w 4291"/>
                <a:gd name="T35" fmla="*/ 782 h 1865"/>
                <a:gd name="T36" fmla="*/ 1902 w 4291"/>
                <a:gd name="T37" fmla="*/ 811 h 1865"/>
                <a:gd name="T38" fmla="*/ 1982 w 4291"/>
                <a:gd name="T39" fmla="*/ 818 h 1865"/>
                <a:gd name="T40" fmla="*/ 2115 w 4291"/>
                <a:gd name="T41" fmla="*/ 677 h 1865"/>
                <a:gd name="T42" fmla="*/ 2071 w 4291"/>
                <a:gd name="T43" fmla="*/ 784 h 1865"/>
                <a:gd name="T44" fmla="*/ 2097 w 4291"/>
                <a:gd name="T45" fmla="*/ 925 h 1865"/>
                <a:gd name="T46" fmla="*/ 1563 w 4291"/>
                <a:gd name="T47" fmla="*/ 902 h 1865"/>
                <a:gd name="T48" fmla="*/ 1518 w 4291"/>
                <a:gd name="T49" fmla="*/ 1268 h 1865"/>
                <a:gd name="T50" fmla="*/ 1809 w 4291"/>
                <a:gd name="T51" fmla="*/ 1378 h 1865"/>
                <a:gd name="T52" fmla="*/ 2027 w 4291"/>
                <a:gd name="T53" fmla="*/ 1852 h 1865"/>
                <a:gd name="T54" fmla="*/ 2254 w 4291"/>
                <a:gd name="T55" fmla="*/ 1392 h 1865"/>
                <a:gd name="T56" fmla="*/ 2191 w 4291"/>
                <a:gd name="T57" fmla="*/ 1071 h 1865"/>
                <a:gd name="T58" fmla="*/ 2274 w 4291"/>
                <a:gd name="T59" fmla="*/ 1170 h 1865"/>
                <a:gd name="T60" fmla="*/ 2412 w 4291"/>
                <a:gd name="T61" fmla="*/ 1032 h 1865"/>
                <a:gd name="T62" fmla="*/ 2439 w 4291"/>
                <a:gd name="T63" fmla="*/ 996 h 1865"/>
                <a:gd name="T64" fmla="*/ 2683 w 4291"/>
                <a:gd name="T65" fmla="*/ 1097 h 1865"/>
                <a:gd name="T66" fmla="*/ 2798 w 4291"/>
                <a:gd name="T67" fmla="*/ 1143 h 1865"/>
                <a:gd name="T68" fmla="*/ 2926 w 4291"/>
                <a:gd name="T69" fmla="*/ 1048 h 1865"/>
                <a:gd name="T70" fmla="*/ 3035 w 4291"/>
                <a:gd name="T71" fmla="*/ 1197 h 1865"/>
                <a:gd name="T72" fmla="*/ 3044 w 4291"/>
                <a:gd name="T73" fmla="*/ 1223 h 1865"/>
                <a:gd name="T74" fmla="*/ 3166 w 4291"/>
                <a:gd name="T75" fmla="*/ 1219 h 1865"/>
                <a:gd name="T76" fmla="*/ 3197 w 4291"/>
                <a:gd name="T77" fmla="*/ 1074 h 1865"/>
                <a:gd name="T78" fmla="*/ 3350 w 4291"/>
                <a:gd name="T79" fmla="*/ 956 h 1865"/>
                <a:gd name="T80" fmla="*/ 3328 w 4291"/>
                <a:gd name="T81" fmla="*/ 789 h 1865"/>
                <a:gd name="T82" fmla="*/ 3457 w 4291"/>
                <a:gd name="T83" fmla="*/ 845 h 1865"/>
                <a:gd name="T84" fmla="*/ 3572 w 4291"/>
                <a:gd name="T85" fmla="*/ 549 h 1865"/>
                <a:gd name="T86" fmla="*/ 3865 w 4291"/>
                <a:gd name="T87" fmla="*/ 390 h 1865"/>
                <a:gd name="T88" fmla="*/ 3856 w 4291"/>
                <a:gd name="T89" fmla="*/ 565 h 1865"/>
                <a:gd name="T90" fmla="*/ 4091 w 4291"/>
                <a:gd name="T91" fmla="*/ 384 h 1865"/>
                <a:gd name="T92" fmla="*/ 4255 w 4291"/>
                <a:gd name="T93" fmla="*/ 324 h 1865"/>
                <a:gd name="T94" fmla="*/ 2431 w 4291"/>
                <a:gd name="T95" fmla="*/ 777 h 1865"/>
                <a:gd name="T96" fmla="*/ 2410 w 4291"/>
                <a:gd name="T97" fmla="*/ 792 h 1865"/>
                <a:gd name="T98" fmla="*/ 2419 w 4291"/>
                <a:gd name="T99" fmla="*/ 804 h 1865"/>
                <a:gd name="T100" fmla="*/ 2381 w 4291"/>
                <a:gd name="T101" fmla="*/ 842 h 1865"/>
                <a:gd name="T102" fmla="*/ 2361 w 4291"/>
                <a:gd name="T103" fmla="*/ 796 h 1865"/>
                <a:gd name="T104" fmla="*/ 2353 w 4291"/>
                <a:gd name="T105" fmla="*/ 763 h 1865"/>
                <a:gd name="T106" fmla="*/ 2326 w 4291"/>
                <a:gd name="T107" fmla="*/ 719 h 1865"/>
                <a:gd name="T108" fmla="*/ 2348 w 4291"/>
                <a:gd name="T109" fmla="*/ 693 h 1865"/>
                <a:gd name="T110" fmla="*/ 2372 w 4291"/>
                <a:gd name="T111" fmla="*/ 678 h 1865"/>
                <a:gd name="T112" fmla="*/ 2414 w 4291"/>
                <a:gd name="T113" fmla="*/ 691 h 1865"/>
                <a:gd name="T114" fmla="*/ 2397 w 4291"/>
                <a:gd name="T115" fmla="*/ 702 h 1865"/>
                <a:gd name="T116" fmla="*/ 2381 w 4291"/>
                <a:gd name="T117" fmla="*/ 722 h 1865"/>
                <a:gd name="T118" fmla="*/ 2405 w 4291"/>
                <a:gd name="T119" fmla="*/ 765 h 1865"/>
                <a:gd name="T120" fmla="*/ 2516 w 4291"/>
                <a:gd name="T121" fmla="*/ 714 h 1865"/>
                <a:gd name="T122" fmla="*/ 2504 w 4291"/>
                <a:gd name="T123" fmla="*/ 690 h 1865"/>
                <a:gd name="T124" fmla="*/ 2517 w 4291"/>
                <a:gd name="T125" fmla="*/ 68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1" h="1865">
                  <a:moveTo>
                    <a:pt x="98" y="9"/>
                  </a:moveTo>
                  <a:lnTo>
                    <a:pt x="95" y="8"/>
                  </a:lnTo>
                  <a:lnTo>
                    <a:pt x="92" y="6"/>
                  </a:lnTo>
                  <a:lnTo>
                    <a:pt x="89" y="5"/>
                  </a:lnTo>
                  <a:lnTo>
                    <a:pt x="86" y="6"/>
                  </a:lnTo>
                  <a:lnTo>
                    <a:pt x="83" y="6"/>
                  </a:lnTo>
                  <a:lnTo>
                    <a:pt x="81" y="8"/>
                  </a:lnTo>
                  <a:lnTo>
                    <a:pt x="83" y="9"/>
                  </a:lnTo>
                  <a:lnTo>
                    <a:pt x="86" y="9"/>
                  </a:lnTo>
                  <a:lnTo>
                    <a:pt x="84" y="12"/>
                  </a:lnTo>
                  <a:lnTo>
                    <a:pt x="81" y="10"/>
                  </a:lnTo>
                  <a:lnTo>
                    <a:pt x="78" y="13"/>
                  </a:lnTo>
                  <a:lnTo>
                    <a:pt x="75" y="12"/>
                  </a:lnTo>
                  <a:lnTo>
                    <a:pt x="73" y="12"/>
                  </a:lnTo>
                  <a:lnTo>
                    <a:pt x="69" y="10"/>
                  </a:lnTo>
                  <a:lnTo>
                    <a:pt x="67" y="10"/>
                  </a:lnTo>
                  <a:lnTo>
                    <a:pt x="64" y="10"/>
                  </a:lnTo>
                  <a:lnTo>
                    <a:pt x="58" y="12"/>
                  </a:lnTo>
                  <a:lnTo>
                    <a:pt x="56" y="12"/>
                  </a:lnTo>
                  <a:lnTo>
                    <a:pt x="52" y="12"/>
                  </a:lnTo>
                  <a:lnTo>
                    <a:pt x="50" y="15"/>
                  </a:lnTo>
                  <a:lnTo>
                    <a:pt x="48" y="17"/>
                  </a:lnTo>
                  <a:lnTo>
                    <a:pt x="44" y="18"/>
                  </a:lnTo>
                  <a:lnTo>
                    <a:pt x="42" y="21"/>
                  </a:lnTo>
                  <a:lnTo>
                    <a:pt x="41" y="21"/>
                  </a:lnTo>
                  <a:lnTo>
                    <a:pt x="39" y="24"/>
                  </a:lnTo>
                  <a:lnTo>
                    <a:pt x="36" y="25"/>
                  </a:lnTo>
                  <a:lnTo>
                    <a:pt x="35" y="27"/>
                  </a:lnTo>
                  <a:lnTo>
                    <a:pt x="33" y="28"/>
                  </a:lnTo>
                  <a:lnTo>
                    <a:pt x="30" y="30"/>
                  </a:lnTo>
                  <a:lnTo>
                    <a:pt x="26" y="31"/>
                  </a:lnTo>
                  <a:lnTo>
                    <a:pt x="24" y="32"/>
                  </a:lnTo>
                  <a:lnTo>
                    <a:pt x="22" y="35"/>
                  </a:lnTo>
                  <a:lnTo>
                    <a:pt x="19" y="38"/>
                  </a:lnTo>
                  <a:lnTo>
                    <a:pt x="16" y="38"/>
                  </a:lnTo>
                  <a:lnTo>
                    <a:pt x="14" y="38"/>
                  </a:lnTo>
                  <a:lnTo>
                    <a:pt x="10" y="38"/>
                  </a:lnTo>
                  <a:lnTo>
                    <a:pt x="8" y="39"/>
                  </a:lnTo>
                  <a:lnTo>
                    <a:pt x="5" y="41"/>
                  </a:lnTo>
                  <a:lnTo>
                    <a:pt x="2" y="43"/>
                  </a:lnTo>
                  <a:lnTo>
                    <a:pt x="0" y="45"/>
                  </a:lnTo>
                  <a:lnTo>
                    <a:pt x="6" y="44"/>
                  </a:lnTo>
                  <a:lnTo>
                    <a:pt x="7" y="48"/>
                  </a:lnTo>
                  <a:lnTo>
                    <a:pt x="5" y="50"/>
                  </a:lnTo>
                  <a:lnTo>
                    <a:pt x="7" y="52"/>
                  </a:lnTo>
                  <a:lnTo>
                    <a:pt x="10" y="51"/>
                  </a:lnTo>
                  <a:lnTo>
                    <a:pt x="13" y="49"/>
                  </a:lnTo>
                  <a:lnTo>
                    <a:pt x="16" y="48"/>
                  </a:lnTo>
                  <a:lnTo>
                    <a:pt x="18" y="49"/>
                  </a:lnTo>
                  <a:lnTo>
                    <a:pt x="22" y="50"/>
                  </a:lnTo>
                  <a:lnTo>
                    <a:pt x="24" y="51"/>
                  </a:lnTo>
                  <a:lnTo>
                    <a:pt x="26" y="50"/>
                  </a:lnTo>
                  <a:lnTo>
                    <a:pt x="27" y="47"/>
                  </a:lnTo>
                  <a:lnTo>
                    <a:pt x="29" y="44"/>
                  </a:lnTo>
                  <a:lnTo>
                    <a:pt x="32" y="45"/>
                  </a:lnTo>
                  <a:lnTo>
                    <a:pt x="31" y="48"/>
                  </a:lnTo>
                  <a:lnTo>
                    <a:pt x="34" y="50"/>
                  </a:lnTo>
                  <a:lnTo>
                    <a:pt x="35" y="52"/>
                  </a:lnTo>
                  <a:lnTo>
                    <a:pt x="35" y="55"/>
                  </a:lnTo>
                  <a:lnTo>
                    <a:pt x="39" y="53"/>
                  </a:lnTo>
                  <a:lnTo>
                    <a:pt x="41" y="55"/>
                  </a:lnTo>
                  <a:lnTo>
                    <a:pt x="41" y="53"/>
                  </a:lnTo>
                  <a:lnTo>
                    <a:pt x="44" y="53"/>
                  </a:lnTo>
                  <a:lnTo>
                    <a:pt x="46" y="50"/>
                  </a:lnTo>
                  <a:lnTo>
                    <a:pt x="47" y="48"/>
                  </a:lnTo>
                  <a:lnTo>
                    <a:pt x="44" y="47"/>
                  </a:lnTo>
                  <a:lnTo>
                    <a:pt x="47" y="47"/>
                  </a:lnTo>
                  <a:lnTo>
                    <a:pt x="47" y="43"/>
                  </a:lnTo>
                  <a:lnTo>
                    <a:pt x="47" y="41"/>
                  </a:lnTo>
                  <a:lnTo>
                    <a:pt x="49" y="42"/>
                  </a:lnTo>
                  <a:lnTo>
                    <a:pt x="51" y="45"/>
                  </a:lnTo>
                  <a:lnTo>
                    <a:pt x="53" y="48"/>
                  </a:lnTo>
                  <a:lnTo>
                    <a:pt x="57" y="44"/>
                  </a:lnTo>
                  <a:lnTo>
                    <a:pt x="57" y="42"/>
                  </a:lnTo>
                  <a:lnTo>
                    <a:pt x="59" y="42"/>
                  </a:lnTo>
                  <a:lnTo>
                    <a:pt x="60" y="39"/>
                  </a:lnTo>
                  <a:lnTo>
                    <a:pt x="58" y="36"/>
                  </a:lnTo>
                  <a:lnTo>
                    <a:pt x="57" y="34"/>
                  </a:lnTo>
                  <a:lnTo>
                    <a:pt x="60" y="35"/>
                  </a:lnTo>
                  <a:lnTo>
                    <a:pt x="63" y="34"/>
                  </a:lnTo>
                  <a:lnTo>
                    <a:pt x="64" y="31"/>
                  </a:lnTo>
                  <a:lnTo>
                    <a:pt x="65" y="28"/>
                  </a:lnTo>
                  <a:lnTo>
                    <a:pt x="67" y="28"/>
                  </a:lnTo>
                  <a:lnTo>
                    <a:pt x="70" y="26"/>
                  </a:lnTo>
                  <a:lnTo>
                    <a:pt x="70" y="30"/>
                  </a:lnTo>
                  <a:lnTo>
                    <a:pt x="69" y="32"/>
                  </a:lnTo>
                  <a:lnTo>
                    <a:pt x="69" y="35"/>
                  </a:lnTo>
                  <a:lnTo>
                    <a:pt x="68" y="38"/>
                  </a:lnTo>
                  <a:lnTo>
                    <a:pt x="70" y="40"/>
                  </a:lnTo>
                  <a:lnTo>
                    <a:pt x="74" y="42"/>
                  </a:lnTo>
                  <a:lnTo>
                    <a:pt x="77" y="42"/>
                  </a:lnTo>
                  <a:lnTo>
                    <a:pt x="79" y="42"/>
                  </a:lnTo>
                  <a:lnTo>
                    <a:pt x="82" y="40"/>
                  </a:lnTo>
                  <a:lnTo>
                    <a:pt x="82" y="38"/>
                  </a:lnTo>
                  <a:lnTo>
                    <a:pt x="82" y="35"/>
                  </a:lnTo>
                  <a:lnTo>
                    <a:pt x="84" y="34"/>
                  </a:lnTo>
                  <a:lnTo>
                    <a:pt x="87" y="33"/>
                  </a:lnTo>
                  <a:lnTo>
                    <a:pt x="90" y="33"/>
                  </a:lnTo>
                  <a:lnTo>
                    <a:pt x="93" y="33"/>
                  </a:lnTo>
                  <a:lnTo>
                    <a:pt x="95" y="31"/>
                  </a:lnTo>
                  <a:lnTo>
                    <a:pt x="96" y="28"/>
                  </a:lnTo>
                  <a:lnTo>
                    <a:pt x="94" y="26"/>
                  </a:lnTo>
                  <a:lnTo>
                    <a:pt x="92" y="24"/>
                  </a:lnTo>
                  <a:lnTo>
                    <a:pt x="94" y="24"/>
                  </a:lnTo>
                  <a:lnTo>
                    <a:pt x="98" y="24"/>
                  </a:lnTo>
                  <a:lnTo>
                    <a:pt x="98" y="22"/>
                  </a:lnTo>
                  <a:lnTo>
                    <a:pt x="94" y="21"/>
                  </a:lnTo>
                  <a:lnTo>
                    <a:pt x="92" y="18"/>
                  </a:lnTo>
                  <a:lnTo>
                    <a:pt x="95" y="16"/>
                  </a:lnTo>
                  <a:lnTo>
                    <a:pt x="98" y="15"/>
                  </a:lnTo>
                  <a:lnTo>
                    <a:pt x="101" y="14"/>
                  </a:lnTo>
                  <a:lnTo>
                    <a:pt x="103" y="13"/>
                  </a:lnTo>
                  <a:lnTo>
                    <a:pt x="101" y="9"/>
                  </a:lnTo>
                  <a:lnTo>
                    <a:pt x="98" y="9"/>
                  </a:lnTo>
                  <a:close/>
                  <a:moveTo>
                    <a:pt x="4288" y="297"/>
                  </a:moveTo>
                  <a:lnTo>
                    <a:pt x="4286" y="297"/>
                  </a:lnTo>
                  <a:lnTo>
                    <a:pt x="4286" y="297"/>
                  </a:lnTo>
                  <a:lnTo>
                    <a:pt x="4284" y="298"/>
                  </a:lnTo>
                  <a:lnTo>
                    <a:pt x="4283" y="295"/>
                  </a:lnTo>
                  <a:lnTo>
                    <a:pt x="4281" y="293"/>
                  </a:lnTo>
                  <a:lnTo>
                    <a:pt x="4279" y="296"/>
                  </a:lnTo>
                  <a:lnTo>
                    <a:pt x="4281" y="293"/>
                  </a:lnTo>
                  <a:lnTo>
                    <a:pt x="4279" y="292"/>
                  </a:lnTo>
                  <a:lnTo>
                    <a:pt x="4275" y="290"/>
                  </a:lnTo>
                  <a:lnTo>
                    <a:pt x="4273" y="288"/>
                  </a:lnTo>
                  <a:lnTo>
                    <a:pt x="4269" y="287"/>
                  </a:lnTo>
                  <a:lnTo>
                    <a:pt x="4267" y="284"/>
                  </a:lnTo>
                  <a:lnTo>
                    <a:pt x="4264" y="282"/>
                  </a:lnTo>
                  <a:lnTo>
                    <a:pt x="4264" y="280"/>
                  </a:lnTo>
                  <a:lnTo>
                    <a:pt x="4260" y="279"/>
                  </a:lnTo>
                  <a:lnTo>
                    <a:pt x="4258" y="279"/>
                  </a:lnTo>
                  <a:lnTo>
                    <a:pt x="4255" y="279"/>
                  </a:lnTo>
                  <a:lnTo>
                    <a:pt x="4250" y="278"/>
                  </a:lnTo>
                  <a:lnTo>
                    <a:pt x="4252" y="278"/>
                  </a:lnTo>
                  <a:lnTo>
                    <a:pt x="4250" y="278"/>
                  </a:lnTo>
                  <a:lnTo>
                    <a:pt x="4248" y="276"/>
                  </a:lnTo>
                  <a:lnTo>
                    <a:pt x="4245" y="276"/>
                  </a:lnTo>
                  <a:lnTo>
                    <a:pt x="4248" y="278"/>
                  </a:lnTo>
                  <a:lnTo>
                    <a:pt x="4250" y="279"/>
                  </a:lnTo>
                  <a:lnTo>
                    <a:pt x="4248" y="280"/>
                  </a:lnTo>
                  <a:lnTo>
                    <a:pt x="4246" y="280"/>
                  </a:lnTo>
                  <a:lnTo>
                    <a:pt x="4242" y="279"/>
                  </a:lnTo>
                  <a:lnTo>
                    <a:pt x="4243" y="281"/>
                  </a:lnTo>
                  <a:lnTo>
                    <a:pt x="4241" y="282"/>
                  </a:lnTo>
                  <a:lnTo>
                    <a:pt x="4241" y="279"/>
                  </a:lnTo>
                  <a:lnTo>
                    <a:pt x="4243" y="276"/>
                  </a:lnTo>
                  <a:lnTo>
                    <a:pt x="4241" y="276"/>
                  </a:lnTo>
                  <a:lnTo>
                    <a:pt x="4238" y="275"/>
                  </a:lnTo>
                  <a:lnTo>
                    <a:pt x="4235" y="275"/>
                  </a:lnTo>
                  <a:lnTo>
                    <a:pt x="4232" y="275"/>
                  </a:lnTo>
                  <a:lnTo>
                    <a:pt x="4230" y="275"/>
                  </a:lnTo>
                  <a:lnTo>
                    <a:pt x="4226" y="275"/>
                  </a:lnTo>
                  <a:lnTo>
                    <a:pt x="4224" y="275"/>
                  </a:lnTo>
                  <a:lnTo>
                    <a:pt x="4226" y="276"/>
                  </a:lnTo>
                  <a:lnTo>
                    <a:pt x="4230" y="278"/>
                  </a:lnTo>
                  <a:lnTo>
                    <a:pt x="4231" y="281"/>
                  </a:lnTo>
                  <a:lnTo>
                    <a:pt x="4232" y="283"/>
                  </a:lnTo>
                  <a:lnTo>
                    <a:pt x="4230" y="287"/>
                  </a:lnTo>
                  <a:lnTo>
                    <a:pt x="4228" y="288"/>
                  </a:lnTo>
                  <a:lnTo>
                    <a:pt x="4230" y="288"/>
                  </a:lnTo>
                  <a:lnTo>
                    <a:pt x="4233" y="289"/>
                  </a:lnTo>
                  <a:lnTo>
                    <a:pt x="4234" y="291"/>
                  </a:lnTo>
                  <a:lnTo>
                    <a:pt x="4232" y="295"/>
                  </a:lnTo>
                  <a:lnTo>
                    <a:pt x="4231" y="296"/>
                  </a:lnTo>
                  <a:lnTo>
                    <a:pt x="4231" y="293"/>
                  </a:lnTo>
                  <a:lnTo>
                    <a:pt x="4232" y="291"/>
                  </a:lnTo>
                  <a:lnTo>
                    <a:pt x="4229" y="290"/>
                  </a:lnTo>
                  <a:lnTo>
                    <a:pt x="4226" y="292"/>
                  </a:lnTo>
                  <a:lnTo>
                    <a:pt x="4225" y="290"/>
                  </a:lnTo>
                  <a:lnTo>
                    <a:pt x="4223" y="288"/>
                  </a:lnTo>
                  <a:lnTo>
                    <a:pt x="4220" y="287"/>
                  </a:lnTo>
                  <a:lnTo>
                    <a:pt x="4220" y="284"/>
                  </a:lnTo>
                  <a:lnTo>
                    <a:pt x="4221" y="281"/>
                  </a:lnTo>
                  <a:lnTo>
                    <a:pt x="4219" y="276"/>
                  </a:lnTo>
                  <a:lnTo>
                    <a:pt x="4220" y="273"/>
                  </a:lnTo>
                  <a:lnTo>
                    <a:pt x="4221" y="271"/>
                  </a:lnTo>
                  <a:lnTo>
                    <a:pt x="4219" y="267"/>
                  </a:lnTo>
                  <a:lnTo>
                    <a:pt x="4216" y="270"/>
                  </a:lnTo>
                  <a:lnTo>
                    <a:pt x="4213" y="270"/>
                  </a:lnTo>
                  <a:lnTo>
                    <a:pt x="4215" y="267"/>
                  </a:lnTo>
                  <a:lnTo>
                    <a:pt x="4214" y="265"/>
                  </a:lnTo>
                  <a:lnTo>
                    <a:pt x="4214" y="263"/>
                  </a:lnTo>
                  <a:lnTo>
                    <a:pt x="4212" y="262"/>
                  </a:lnTo>
                  <a:lnTo>
                    <a:pt x="4209" y="261"/>
                  </a:lnTo>
                  <a:lnTo>
                    <a:pt x="4207" y="260"/>
                  </a:lnTo>
                  <a:lnTo>
                    <a:pt x="4204" y="257"/>
                  </a:lnTo>
                  <a:lnTo>
                    <a:pt x="4202" y="256"/>
                  </a:lnTo>
                  <a:lnTo>
                    <a:pt x="4196" y="254"/>
                  </a:lnTo>
                  <a:lnTo>
                    <a:pt x="4192" y="253"/>
                  </a:lnTo>
                  <a:lnTo>
                    <a:pt x="4188" y="249"/>
                  </a:lnTo>
                  <a:lnTo>
                    <a:pt x="4185" y="248"/>
                  </a:lnTo>
                  <a:lnTo>
                    <a:pt x="4182" y="250"/>
                  </a:lnTo>
                  <a:lnTo>
                    <a:pt x="4181" y="248"/>
                  </a:lnTo>
                  <a:lnTo>
                    <a:pt x="4183" y="248"/>
                  </a:lnTo>
                  <a:lnTo>
                    <a:pt x="4181" y="246"/>
                  </a:lnTo>
                  <a:lnTo>
                    <a:pt x="4178" y="245"/>
                  </a:lnTo>
                  <a:lnTo>
                    <a:pt x="4175" y="244"/>
                  </a:lnTo>
                  <a:lnTo>
                    <a:pt x="4173" y="243"/>
                  </a:lnTo>
                  <a:lnTo>
                    <a:pt x="4175" y="244"/>
                  </a:lnTo>
                  <a:lnTo>
                    <a:pt x="4178" y="245"/>
                  </a:lnTo>
                  <a:lnTo>
                    <a:pt x="4181" y="247"/>
                  </a:lnTo>
                  <a:lnTo>
                    <a:pt x="4178" y="248"/>
                  </a:lnTo>
                  <a:lnTo>
                    <a:pt x="4177" y="245"/>
                  </a:lnTo>
                  <a:lnTo>
                    <a:pt x="4174" y="244"/>
                  </a:lnTo>
                  <a:lnTo>
                    <a:pt x="4171" y="243"/>
                  </a:lnTo>
                  <a:lnTo>
                    <a:pt x="4169" y="243"/>
                  </a:lnTo>
                  <a:lnTo>
                    <a:pt x="4166" y="239"/>
                  </a:lnTo>
                  <a:lnTo>
                    <a:pt x="4170" y="240"/>
                  </a:lnTo>
                  <a:lnTo>
                    <a:pt x="4168" y="238"/>
                  </a:lnTo>
                  <a:lnTo>
                    <a:pt x="4164" y="237"/>
                  </a:lnTo>
                  <a:lnTo>
                    <a:pt x="4162" y="236"/>
                  </a:lnTo>
                  <a:lnTo>
                    <a:pt x="4158" y="236"/>
                  </a:lnTo>
                  <a:lnTo>
                    <a:pt x="4157" y="232"/>
                  </a:lnTo>
                  <a:lnTo>
                    <a:pt x="4154" y="233"/>
                  </a:lnTo>
                  <a:lnTo>
                    <a:pt x="4152" y="232"/>
                  </a:lnTo>
                  <a:lnTo>
                    <a:pt x="4149" y="231"/>
                  </a:lnTo>
                  <a:lnTo>
                    <a:pt x="4147" y="231"/>
                  </a:lnTo>
                  <a:lnTo>
                    <a:pt x="4144" y="229"/>
                  </a:lnTo>
                  <a:lnTo>
                    <a:pt x="4147" y="230"/>
                  </a:lnTo>
                  <a:lnTo>
                    <a:pt x="4144" y="228"/>
                  </a:lnTo>
                  <a:lnTo>
                    <a:pt x="4141" y="226"/>
                  </a:lnTo>
                  <a:lnTo>
                    <a:pt x="4138" y="224"/>
                  </a:lnTo>
                  <a:lnTo>
                    <a:pt x="4136" y="224"/>
                  </a:lnTo>
                  <a:lnTo>
                    <a:pt x="4132" y="224"/>
                  </a:lnTo>
                  <a:lnTo>
                    <a:pt x="4136" y="223"/>
                  </a:lnTo>
                  <a:lnTo>
                    <a:pt x="4132" y="221"/>
                  </a:lnTo>
                  <a:lnTo>
                    <a:pt x="4130" y="220"/>
                  </a:lnTo>
                  <a:lnTo>
                    <a:pt x="4127" y="220"/>
                  </a:lnTo>
                  <a:lnTo>
                    <a:pt x="4124" y="220"/>
                  </a:lnTo>
                  <a:lnTo>
                    <a:pt x="4121" y="219"/>
                  </a:lnTo>
                  <a:lnTo>
                    <a:pt x="4119" y="218"/>
                  </a:lnTo>
                  <a:lnTo>
                    <a:pt x="4117" y="216"/>
                  </a:lnTo>
                  <a:lnTo>
                    <a:pt x="4113" y="216"/>
                  </a:lnTo>
                  <a:lnTo>
                    <a:pt x="4107" y="215"/>
                  </a:lnTo>
                  <a:lnTo>
                    <a:pt x="4105" y="214"/>
                  </a:lnTo>
                  <a:lnTo>
                    <a:pt x="4102" y="213"/>
                  </a:lnTo>
                  <a:lnTo>
                    <a:pt x="4100" y="212"/>
                  </a:lnTo>
                  <a:lnTo>
                    <a:pt x="4097" y="210"/>
                  </a:lnTo>
                  <a:lnTo>
                    <a:pt x="4094" y="209"/>
                  </a:lnTo>
                  <a:lnTo>
                    <a:pt x="4092" y="209"/>
                  </a:lnTo>
                  <a:lnTo>
                    <a:pt x="4088" y="210"/>
                  </a:lnTo>
                  <a:lnTo>
                    <a:pt x="4086" y="211"/>
                  </a:lnTo>
                  <a:lnTo>
                    <a:pt x="4083" y="210"/>
                  </a:lnTo>
                  <a:lnTo>
                    <a:pt x="4074" y="210"/>
                  </a:lnTo>
                  <a:lnTo>
                    <a:pt x="4071" y="210"/>
                  </a:lnTo>
                  <a:lnTo>
                    <a:pt x="4069" y="210"/>
                  </a:lnTo>
                  <a:lnTo>
                    <a:pt x="4066" y="210"/>
                  </a:lnTo>
                  <a:lnTo>
                    <a:pt x="4063" y="209"/>
                  </a:lnTo>
                  <a:lnTo>
                    <a:pt x="4060" y="207"/>
                  </a:lnTo>
                  <a:lnTo>
                    <a:pt x="4058" y="209"/>
                  </a:lnTo>
                  <a:lnTo>
                    <a:pt x="4060" y="211"/>
                  </a:lnTo>
                  <a:lnTo>
                    <a:pt x="4058" y="212"/>
                  </a:lnTo>
                  <a:lnTo>
                    <a:pt x="4057" y="212"/>
                  </a:lnTo>
                  <a:lnTo>
                    <a:pt x="4054" y="210"/>
                  </a:lnTo>
                  <a:lnTo>
                    <a:pt x="4051" y="209"/>
                  </a:lnTo>
                  <a:lnTo>
                    <a:pt x="4049" y="207"/>
                  </a:lnTo>
                  <a:lnTo>
                    <a:pt x="4046" y="207"/>
                  </a:lnTo>
                  <a:lnTo>
                    <a:pt x="4043" y="207"/>
                  </a:lnTo>
                  <a:lnTo>
                    <a:pt x="4041" y="206"/>
                  </a:lnTo>
                  <a:lnTo>
                    <a:pt x="4038" y="206"/>
                  </a:lnTo>
                  <a:lnTo>
                    <a:pt x="4036" y="206"/>
                  </a:lnTo>
                  <a:lnTo>
                    <a:pt x="4034" y="205"/>
                  </a:lnTo>
                  <a:lnTo>
                    <a:pt x="4030" y="205"/>
                  </a:lnTo>
                  <a:lnTo>
                    <a:pt x="4028" y="205"/>
                  </a:lnTo>
                  <a:lnTo>
                    <a:pt x="4025" y="204"/>
                  </a:lnTo>
                  <a:lnTo>
                    <a:pt x="4023" y="204"/>
                  </a:lnTo>
                  <a:lnTo>
                    <a:pt x="4019" y="203"/>
                  </a:lnTo>
                  <a:lnTo>
                    <a:pt x="4020" y="206"/>
                  </a:lnTo>
                  <a:lnTo>
                    <a:pt x="4020" y="206"/>
                  </a:lnTo>
                  <a:lnTo>
                    <a:pt x="4020" y="210"/>
                  </a:lnTo>
                  <a:lnTo>
                    <a:pt x="4020" y="212"/>
                  </a:lnTo>
                  <a:lnTo>
                    <a:pt x="4018" y="213"/>
                  </a:lnTo>
                  <a:lnTo>
                    <a:pt x="4015" y="214"/>
                  </a:lnTo>
                  <a:lnTo>
                    <a:pt x="4018" y="216"/>
                  </a:lnTo>
                  <a:lnTo>
                    <a:pt x="4020" y="216"/>
                  </a:lnTo>
                  <a:lnTo>
                    <a:pt x="4021" y="219"/>
                  </a:lnTo>
                  <a:lnTo>
                    <a:pt x="4024" y="222"/>
                  </a:lnTo>
                  <a:lnTo>
                    <a:pt x="4026" y="224"/>
                  </a:lnTo>
                  <a:lnTo>
                    <a:pt x="4026" y="228"/>
                  </a:lnTo>
                  <a:lnTo>
                    <a:pt x="4028" y="230"/>
                  </a:lnTo>
                  <a:lnTo>
                    <a:pt x="4026" y="231"/>
                  </a:lnTo>
                  <a:lnTo>
                    <a:pt x="4023" y="232"/>
                  </a:lnTo>
                  <a:lnTo>
                    <a:pt x="4023" y="235"/>
                  </a:lnTo>
                  <a:lnTo>
                    <a:pt x="4023" y="236"/>
                  </a:lnTo>
                  <a:lnTo>
                    <a:pt x="4019" y="233"/>
                  </a:lnTo>
                  <a:lnTo>
                    <a:pt x="4020" y="237"/>
                  </a:lnTo>
                  <a:lnTo>
                    <a:pt x="4021" y="237"/>
                  </a:lnTo>
                  <a:lnTo>
                    <a:pt x="4018" y="236"/>
                  </a:lnTo>
                  <a:lnTo>
                    <a:pt x="4016" y="236"/>
                  </a:lnTo>
                  <a:lnTo>
                    <a:pt x="4012" y="236"/>
                  </a:lnTo>
                  <a:lnTo>
                    <a:pt x="4012" y="236"/>
                  </a:lnTo>
                  <a:lnTo>
                    <a:pt x="4010" y="236"/>
                  </a:lnTo>
                  <a:lnTo>
                    <a:pt x="4007" y="236"/>
                  </a:lnTo>
                  <a:lnTo>
                    <a:pt x="4004" y="233"/>
                  </a:lnTo>
                  <a:lnTo>
                    <a:pt x="4004" y="230"/>
                  </a:lnTo>
                  <a:lnTo>
                    <a:pt x="4002" y="229"/>
                  </a:lnTo>
                  <a:lnTo>
                    <a:pt x="3999" y="228"/>
                  </a:lnTo>
                  <a:lnTo>
                    <a:pt x="3996" y="227"/>
                  </a:lnTo>
                  <a:lnTo>
                    <a:pt x="3993" y="226"/>
                  </a:lnTo>
                  <a:lnTo>
                    <a:pt x="3991" y="226"/>
                  </a:lnTo>
                  <a:lnTo>
                    <a:pt x="3989" y="223"/>
                  </a:lnTo>
                  <a:lnTo>
                    <a:pt x="3989" y="218"/>
                  </a:lnTo>
                  <a:lnTo>
                    <a:pt x="3985" y="216"/>
                  </a:lnTo>
                  <a:lnTo>
                    <a:pt x="3984" y="213"/>
                  </a:lnTo>
                  <a:lnTo>
                    <a:pt x="3981" y="212"/>
                  </a:lnTo>
                  <a:lnTo>
                    <a:pt x="3978" y="214"/>
                  </a:lnTo>
                  <a:lnTo>
                    <a:pt x="3975" y="216"/>
                  </a:lnTo>
                  <a:lnTo>
                    <a:pt x="3973" y="218"/>
                  </a:lnTo>
                  <a:lnTo>
                    <a:pt x="3969" y="219"/>
                  </a:lnTo>
                  <a:lnTo>
                    <a:pt x="3967" y="219"/>
                  </a:lnTo>
                  <a:lnTo>
                    <a:pt x="3959" y="219"/>
                  </a:lnTo>
                  <a:lnTo>
                    <a:pt x="3956" y="218"/>
                  </a:lnTo>
                  <a:lnTo>
                    <a:pt x="3953" y="216"/>
                  </a:lnTo>
                  <a:lnTo>
                    <a:pt x="3950" y="216"/>
                  </a:lnTo>
                  <a:lnTo>
                    <a:pt x="3949" y="216"/>
                  </a:lnTo>
                  <a:lnTo>
                    <a:pt x="3947" y="216"/>
                  </a:lnTo>
                  <a:lnTo>
                    <a:pt x="3943" y="216"/>
                  </a:lnTo>
                  <a:lnTo>
                    <a:pt x="3938" y="216"/>
                  </a:lnTo>
                  <a:lnTo>
                    <a:pt x="3935" y="215"/>
                  </a:lnTo>
                  <a:lnTo>
                    <a:pt x="3932" y="213"/>
                  </a:lnTo>
                  <a:lnTo>
                    <a:pt x="3930" y="213"/>
                  </a:lnTo>
                  <a:lnTo>
                    <a:pt x="3926" y="214"/>
                  </a:lnTo>
                  <a:lnTo>
                    <a:pt x="3924" y="214"/>
                  </a:lnTo>
                  <a:lnTo>
                    <a:pt x="3922" y="213"/>
                  </a:lnTo>
                  <a:lnTo>
                    <a:pt x="3918" y="214"/>
                  </a:lnTo>
                  <a:lnTo>
                    <a:pt x="3916" y="214"/>
                  </a:lnTo>
                  <a:lnTo>
                    <a:pt x="3913" y="215"/>
                  </a:lnTo>
                  <a:lnTo>
                    <a:pt x="3910" y="214"/>
                  </a:lnTo>
                  <a:lnTo>
                    <a:pt x="3909" y="214"/>
                  </a:lnTo>
                  <a:lnTo>
                    <a:pt x="3906" y="215"/>
                  </a:lnTo>
                  <a:lnTo>
                    <a:pt x="3905" y="215"/>
                  </a:lnTo>
                  <a:lnTo>
                    <a:pt x="3902" y="215"/>
                  </a:lnTo>
                  <a:lnTo>
                    <a:pt x="3900" y="215"/>
                  </a:lnTo>
                  <a:lnTo>
                    <a:pt x="3897" y="215"/>
                  </a:lnTo>
                  <a:lnTo>
                    <a:pt x="3895" y="216"/>
                  </a:lnTo>
                  <a:lnTo>
                    <a:pt x="3891" y="218"/>
                  </a:lnTo>
                  <a:lnTo>
                    <a:pt x="3887" y="215"/>
                  </a:lnTo>
                  <a:lnTo>
                    <a:pt x="3884" y="214"/>
                  </a:lnTo>
                  <a:lnTo>
                    <a:pt x="3881" y="214"/>
                  </a:lnTo>
                  <a:lnTo>
                    <a:pt x="3880" y="215"/>
                  </a:lnTo>
                  <a:lnTo>
                    <a:pt x="3878" y="213"/>
                  </a:lnTo>
                  <a:lnTo>
                    <a:pt x="3875" y="213"/>
                  </a:lnTo>
                  <a:lnTo>
                    <a:pt x="3873" y="212"/>
                  </a:lnTo>
                  <a:lnTo>
                    <a:pt x="3872" y="210"/>
                  </a:lnTo>
                  <a:lnTo>
                    <a:pt x="3873" y="209"/>
                  </a:lnTo>
                  <a:lnTo>
                    <a:pt x="3873" y="207"/>
                  </a:lnTo>
                  <a:lnTo>
                    <a:pt x="3874" y="206"/>
                  </a:lnTo>
                  <a:lnTo>
                    <a:pt x="3874" y="206"/>
                  </a:lnTo>
                  <a:lnTo>
                    <a:pt x="3874" y="206"/>
                  </a:lnTo>
                  <a:lnTo>
                    <a:pt x="3874" y="205"/>
                  </a:lnTo>
                  <a:lnTo>
                    <a:pt x="3873" y="204"/>
                  </a:lnTo>
                  <a:lnTo>
                    <a:pt x="3875" y="202"/>
                  </a:lnTo>
                  <a:lnTo>
                    <a:pt x="3878" y="199"/>
                  </a:lnTo>
                  <a:lnTo>
                    <a:pt x="3876" y="196"/>
                  </a:lnTo>
                  <a:lnTo>
                    <a:pt x="3874" y="194"/>
                  </a:lnTo>
                  <a:lnTo>
                    <a:pt x="3872" y="190"/>
                  </a:lnTo>
                  <a:lnTo>
                    <a:pt x="3867" y="187"/>
                  </a:lnTo>
                  <a:lnTo>
                    <a:pt x="3856" y="182"/>
                  </a:lnTo>
                  <a:lnTo>
                    <a:pt x="3847" y="180"/>
                  </a:lnTo>
                  <a:lnTo>
                    <a:pt x="3839" y="180"/>
                  </a:lnTo>
                  <a:lnTo>
                    <a:pt x="3820" y="179"/>
                  </a:lnTo>
                  <a:lnTo>
                    <a:pt x="3797" y="182"/>
                  </a:lnTo>
                  <a:lnTo>
                    <a:pt x="3789" y="186"/>
                  </a:lnTo>
                  <a:lnTo>
                    <a:pt x="3786" y="185"/>
                  </a:lnTo>
                  <a:lnTo>
                    <a:pt x="3776" y="186"/>
                  </a:lnTo>
                  <a:lnTo>
                    <a:pt x="3770" y="185"/>
                  </a:lnTo>
                  <a:lnTo>
                    <a:pt x="3761" y="182"/>
                  </a:lnTo>
                  <a:lnTo>
                    <a:pt x="3767" y="182"/>
                  </a:lnTo>
                  <a:lnTo>
                    <a:pt x="3768" y="180"/>
                  </a:lnTo>
                  <a:lnTo>
                    <a:pt x="3762" y="176"/>
                  </a:lnTo>
                  <a:lnTo>
                    <a:pt x="3759" y="173"/>
                  </a:lnTo>
                  <a:lnTo>
                    <a:pt x="3756" y="173"/>
                  </a:lnTo>
                  <a:lnTo>
                    <a:pt x="3753" y="172"/>
                  </a:lnTo>
                  <a:lnTo>
                    <a:pt x="3751" y="172"/>
                  </a:lnTo>
                  <a:lnTo>
                    <a:pt x="3748" y="175"/>
                  </a:lnTo>
                  <a:lnTo>
                    <a:pt x="3745" y="175"/>
                  </a:lnTo>
                  <a:lnTo>
                    <a:pt x="3743" y="175"/>
                  </a:lnTo>
                  <a:lnTo>
                    <a:pt x="3739" y="177"/>
                  </a:lnTo>
                  <a:lnTo>
                    <a:pt x="3742" y="175"/>
                  </a:lnTo>
                  <a:lnTo>
                    <a:pt x="3745" y="173"/>
                  </a:lnTo>
                  <a:lnTo>
                    <a:pt x="3747" y="171"/>
                  </a:lnTo>
                  <a:lnTo>
                    <a:pt x="3744" y="169"/>
                  </a:lnTo>
                  <a:lnTo>
                    <a:pt x="3742" y="169"/>
                  </a:lnTo>
                  <a:lnTo>
                    <a:pt x="3737" y="170"/>
                  </a:lnTo>
                  <a:lnTo>
                    <a:pt x="3738" y="168"/>
                  </a:lnTo>
                  <a:lnTo>
                    <a:pt x="3735" y="166"/>
                  </a:lnTo>
                  <a:lnTo>
                    <a:pt x="3727" y="164"/>
                  </a:lnTo>
                  <a:lnTo>
                    <a:pt x="3724" y="166"/>
                  </a:lnTo>
                  <a:lnTo>
                    <a:pt x="3724" y="162"/>
                  </a:lnTo>
                  <a:lnTo>
                    <a:pt x="3726" y="162"/>
                  </a:lnTo>
                  <a:lnTo>
                    <a:pt x="3729" y="161"/>
                  </a:lnTo>
                  <a:lnTo>
                    <a:pt x="3731" y="160"/>
                  </a:lnTo>
                  <a:lnTo>
                    <a:pt x="3735" y="162"/>
                  </a:lnTo>
                  <a:lnTo>
                    <a:pt x="3737" y="161"/>
                  </a:lnTo>
                  <a:lnTo>
                    <a:pt x="3739" y="159"/>
                  </a:lnTo>
                  <a:lnTo>
                    <a:pt x="3734" y="153"/>
                  </a:lnTo>
                  <a:lnTo>
                    <a:pt x="3726" y="151"/>
                  </a:lnTo>
                  <a:lnTo>
                    <a:pt x="3718" y="149"/>
                  </a:lnTo>
                  <a:lnTo>
                    <a:pt x="3712" y="149"/>
                  </a:lnTo>
                  <a:lnTo>
                    <a:pt x="3701" y="149"/>
                  </a:lnTo>
                  <a:lnTo>
                    <a:pt x="3693" y="155"/>
                  </a:lnTo>
                  <a:lnTo>
                    <a:pt x="3688" y="160"/>
                  </a:lnTo>
                  <a:lnTo>
                    <a:pt x="3686" y="161"/>
                  </a:lnTo>
                  <a:lnTo>
                    <a:pt x="3680" y="163"/>
                  </a:lnTo>
                  <a:lnTo>
                    <a:pt x="3677" y="163"/>
                  </a:lnTo>
                  <a:lnTo>
                    <a:pt x="3675" y="166"/>
                  </a:lnTo>
                  <a:lnTo>
                    <a:pt x="3673" y="164"/>
                  </a:lnTo>
                  <a:lnTo>
                    <a:pt x="3669" y="164"/>
                  </a:lnTo>
                  <a:lnTo>
                    <a:pt x="3673" y="162"/>
                  </a:lnTo>
                  <a:lnTo>
                    <a:pt x="3670" y="159"/>
                  </a:lnTo>
                  <a:lnTo>
                    <a:pt x="3673" y="159"/>
                  </a:lnTo>
                  <a:lnTo>
                    <a:pt x="3676" y="160"/>
                  </a:lnTo>
                  <a:lnTo>
                    <a:pt x="3682" y="159"/>
                  </a:lnTo>
                  <a:lnTo>
                    <a:pt x="3679" y="151"/>
                  </a:lnTo>
                  <a:lnTo>
                    <a:pt x="3682" y="151"/>
                  </a:lnTo>
                  <a:lnTo>
                    <a:pt x="3684" y="153"/>
                  </a:lnTo>
                  <a:lnTo>
                    <a:pt x="3686" y="153"/>
                  </a:lnTo>
                  <a:lnTo>
                    <a:pt x="3686" y="155"/>
                  </a:lnTo>
                  <a:lnTo>
                    <a:pt x="3684" y="158"/>
                  </a:lnTo>
                  <a:lnTo>
                    <a:pt x="3684" y="161"/>
                  </a:lnTo>
                  <a:lnTo>
                    <a:pt x="3688" y="156"/>
                  </a:lnTo>
                  <a:lnTo>
                    <a:pt x="3696" y="149"/>
                  </a:lnTo>
                  <a:lnTo>
                    <a:pt x="3688" y="149"/>
                  </a:lnTo>
                  <a:lnTo>
                    <a:pt x="3671" y="150"/>
                  </a:lnTo>
                  <a:lnTo>
                    <a:pt x="3666" y="151"/>
                  </a:lnTo>
                  <a:lnTo>
                    <a:pt x="3663" y="152"/>
                  </a:lnTo>
                  <a:lnTo>
                    <a:pt x="3660" y="152"/>
                  </a:lnTo>
                  <a:lnTo>
                    <a:pt x="3659" y="151"/>
                  </a:lnTo>
                  <a:lnTo>
                    <a:pt x="3659" y="150"/>
                  </a:lnTo>
                  <a:lnTo>
                    <a:pt x="3665" y="150"/>
                  </a:lnTo>
                  <a:lnTo>
                    <a:pt x="3667" y="146"/>
                  </a:lnTo>
                  <a:lnTo>
                    <a:pt x="3670" y="142"/>
                  </a:lnTo>
                  <a:lnTo>
                    <a:pt x="3665" y="141"/>
                  </a:lnTo>
                  <a:lnTo>
                    <a:pt x="3661" y="141"/>
                  </a:lnTo>
                  <a:lnTo>
                    <a:pt x="3653" y="139"/>
                  </a:lnTo>
                  <a:lnTo>
                    <a:pt x="3651" y="139"/>
                  </a:lnTo>
                  <a:lnTo>
                    <a:pt x="3634" y="138"/>
                  </a:lnTo>
                  <a:lnTo>
                    <a:pt x="3628" y="138"/>
                  </a:lnTo>
                  <a:lnTo>
                    <a:pt x="3623" y="136"/>
                  </a:lnTo>
                  <a:lnTo>
                    <a:pt x="3619" y="135"/>
                  </a:lnTo>
                  <a:lnTo>
                    <a:pt x="3611" y="134"/>
                  </a:lnTo>
                  <a:lnTo>
                    <a:pt x="3611" y="136"/>
                  </a:lnTo>
                  <a:lnTo>
                    <a:pt x="3615" y="138"/>
                  </a:lnTo>
                  <a:lnTo>
                    <a:pt x="3615" y="141"/>
                  </a:lnTo>
                  <a:lnTo>
                    <a:pt x="3612" y="143"/>
                  </a:lnTo>
                  <a:lnTo>
                    <a:pt x="3607" y="144"/>
                  </a:lnTo>
                  <a:lnTo>
                    <a:pt x="3602" y="144"/>
                  </a:lnTo>
                  <a:lnTo>
                    <a:pt x="3599" y="144"/>
                  </a:lnTo>
                  <a:lnTo>
                    <a:pt x="3597" y="144"/>
                  </a:lnTo>
                  <a:lnTo>
                    <a:pt x="3591" y="147"/>
                  </a:lnTo>
                  <a:lnTo>
                    <a:pt x="3590" y="151"/>
                  </a:lnTo>
                  <a:lnTo>
                    <a:pt x="3592" y="153"/>
                  </a:lnTo>
                  <a:lnTo>
                    <a:pt x="3594" y="153"/>
                  </a:lnTo>
                  <a:lnTo>
                    <a:pt x="3598" y="151"/>
                  </a:lnTo>
                  <a:lnTo>
                    <a:pt x="3602" y="151"/>
                  </a:lnTo>
                  <a:lnTo>
                    <a:pt x="3605" y="152"/>
                  </a:lnTo>
                  <a:lnTo>
                    <a:pt x="3599" y="153"/>
                  </a:lnTo>
                  <a:lnTo>
                    <a:pt x="3598" y="156"/>
                  </a:lnTo>
                  <a:lnTo>
                    <a:pt x="3594" y="158"/>
                  </a:lnTo>
                  <a:lnTo>
                    <a:pt x="3598" y="160"/>
                  </a:lnTo>
                  <a:lnTo>
                    <a:pt x="3598" y="162"/>
                  </a:lnTo>
                  <a:lnTo>
                    <a:pt x="3599" y="166"/>
                  </a:lnTo>
                  <a:lnTo>
                    <a:pt x="3601" y="168"/>
                  </a:lnTo>
                  <a:lnTo>
                    <a:pt x="3602" y="170"/>
                  </a:lnTo>
                  <a:lnTo>
                    <a:pt x="3601" y="170"/>
                  </a:lnTo>
                  <a:lnTo>
                    <a:pt x="3599" y="170"/>
                  </a:lnTo>
                  <a:lnTo>
                    <a:pt x="3596" y="170"/>
                  </a:lnTo>
                  <a:lnTo>
                    <a:pt x="3593" y="171"/>
                  </a:lnTo>
                  <a:lnTo>
                    <a:pt x="3590" y="170"/>
                  </a:lnTo>
                  <a:lnTo>
                    <a:pt x="3589" y="168"/>
                  </a:lnTo>
                  <a:lnTo>
                    <a:pt x="3586" y="167"/>
                  </a:lnTo>
                  <a:lnTo>
                    <a:pt x="3583" y="166"/>
                  </a:lnTo>
                  <a:lnTo>
                    <a:pt x="3577" y="167"/>
                  </a:lnTo>
                  <a:lnTo>
                    <a:pt x="3575" y="168"/>
                  </a:lnTo>
                  <a:lnTo>
                    <a:pt x="3574" y="173"/>
                  </a:lnTo>
                  <a:lnTo>
                    <a:pt x="3580" y="175"/>
                  </a:lnTo>
                  <a:lnTo>
                    <a:pt x="3576" y="176"/>
                  </a:lnTo>
                  <a:lnTo>
                    <a:pt x="3571" y="177"/>
                  </a:lnTo>
                  <a:lnTo>
                    <a:pt x="3574" y="178"/>
                  </a:lnTo>
                  <a:lnTo>
                    <a:pt x="3568" y="177"/>
                  </a:lnTo>
                  <a:lnTo>
                    <a:pt x="3571" y="176"/>
                  </a:lnTo>
                  <a:lnTo>
                    <a:pt x="3568" y="176"/>
                  </a:lnTo>
                  <a:lnTo>
                    <a:pt x="3565" y="173"/>
                  </a:lnTo>
                  <a:lnTo>
                    <a:pt x="3559" y="170"/>
                  </a:lnTo>
                  <a:lnTo>
                    <a:pt x="3557" y="169"/>
                  </a:lnTo>
                  <a:lnTo>
                    <a:pt x="3555" y="169"/>
                  </a:lnTo>
                  <a:lnTo>
                    <a:pt x="3552" y="168"/>
                  </a:lnTo>
                  <a:lnTo>
                    <a:pt x="3547" y="166"/>
                  </a:lnTo>
                  <a:lnTo>
                    <a:pt x="3543" y="166"/>
                  </a:lnTo>
                  <a:lnTo>
                    <a:pt x="3541" y="167"/>
                  </a:lnTo>
                  <a:lnTo>
                    <a:pt x="3539" y="169"/>
                  </a:lnTo>
                  <a:lnTo>
                    <a:pt x="3535" y="168"/>
                  </a:lnTo>
                  <a:lnTo>
                    <a:pt x="3533" y="169"/>
                  </a:lnTo>
                  <a:lnTo>
                    <a:pt x="3530" y="171"/>
                  </a:lnTo>
                  <a:lnTo>
                    <a:pt x="3530" y="172"/>
                  </a:lnTo>
                  <a:lnTo>
                    <a:pt x="3529" y="176"/>
                  </a:lnTo>
                  <a:lnTo>
                    <a:pt x="3530" y="172"/>
                  </a:lnTo>
                  <a:lnTo>
                    <a:pt x="3521" y="172"/>
                  </a:lnTo>
                  <a:lnTo>
                    <a:pt x="3516" y="171"/>
                  </a:lnTo>
                  <a:lnTo>
                    <a:pt x="3511" y="169"/>
                  </a:lnTo>
                  <a:lnTo>
                    <a:pt x="3507" y="167"/>
                  </a:lnTo>
                  <a:lnTo>
                    <a:pt x="3503" y="161"/>
                  </a:lnTo>
                  <a:lnTo>
                    <a:pt x="3503" y="158"/>
                  </a:lnTo>
                  <a:lnTo>
                    <a:pt x="3499" y="160"/>
                  </a:lnTo>
                  <a:lnTo>
                    <a:pt x="3496" y="166"/>
                  </a:lnTo>
                  <a:lnTo>
                    <a:pt x="3494" y="171"/>
                  </a:lnTo>
                  <a:lnTo>
                    <a:pt x="3492" y="173"/>
                  </a:lnTo>
                  <a:lnTo>
                    <a:pt x="3494" y="177"/>
                  </a:lnTo>
                  <a:lnTo>
                    <a:pt x="3490" y="178"/>
                  </a:lnTo>
                  <a:lnTo>
                    <a:pt x="3488" y="180"/>
                  </a:lnTo>
                  <a:lnTo>
                    <a:pt x="3488" y="182"/>
                  </a:lnTo>
                  <a:lnTo>
                    <a:pt x="3486" y="186"/>
                  </a:lnTo>
                  <a:lnTo>
                    <a:pt x="3482" y="187"/>
                  </a:lnTo>
                  <a:lnTo>
                    <a:pt x="3480" y="188"/>
                  </a:lnTo>
                  <a:lnTo>
                    <a:pt x="3478" y="186"/>
                  </a:lnTo>
                  <a:lnTo>
                    <a:pt x="3477" y="184"/>
                  </a:lnTo>
                  <a:lnTo>
                    <a:pt x="3473" y="185"/>
                  </a:lnTo>
                  <a:lnTo>
                    <a:pt x="3471" y="184"/>
                  </a:lnTo>
                  <a:lnTo>
                    <a:pt x="3465" y="180"/>
                  </a:lnTo>
                  <a:lnTo>
                    <a:pt x="3462" y="179"/>
                  </a:lnTo>
                  <a:lnTo>
                    <a:pt x="3461" y="177"/>
                  </a:lnTo>
                  <a:lnTo>
                    <a:pt x="3458" y="175"/>
                  </a:lnTo>
                  <a:lnTo>
                    <a:pt x="3456" y="172"/>
                  </a:lnTo>
                  <a:lnTo>
                    <a:pt x="3455" y="169"/>
                  </a:lnTo>
                  <a:lnTo>
                    <a:pt x="3452" y="167"/>
                  </a:lnTo>
                  <a:lnTo>
                    <a:pt x="3449" y="167"/>
                  </a:lnTo>
                  <a:lnTo>
                    <a:pt x="3451" y="164"/>
                  </a:lnTo>
                  <a:lnTo>
                    <a:pt x="3453" y="164"/>
                  </a:lnTo>
                  <a:lnTo>
                    <a:pt x="3455" y="163"/>
                  </a:lnTo>
                  <a:lnTo>
                    <a:pt x="3458" y="164"/>
                  </a:lnTo>
                  <a:lnTo>
                    <a:pt x="3455" y="162"/>
                  </a:lnTo>
                  <a:lnTo>
                    <a:pt x="3454" y="159"/>
                  </a:lnTo>
                  <a:lnTo>
                    <a:pt x="3452" y="156"/>
                  </a:lnTo>
                  <a:lnTo>
                    <a:pt x="3452" y="156"/>
                  </a:lnTo>
                  <a:lnTo>
                    <a:pt x="3453" y="160"/>
                  </a:lnTo>
                  <a:lnTo>
                    <a:pt x="3453" y="162"/>
                  </a:lnTo>
                  <a:lnTo>
                    <a:pt x="3451" y="163"/>
                  </a:lnTo>
                  <a:lnTo>
                    <a:pt x="3448" y="162"/>
                  </a:lnTo>
                  <a:lnTo>
                    <a:pt x="3446" y="160"/>
                  </a:lnTo>
                  <a:lnTo>
                    <a:pt x="3444" y="158"/>
                  </a:lnTo>
                  <a:lnTo>
                    <a:pt x="3440" y="152"/>
                  </a:lnTo>
                  <a:lnTo>
                    <a:pt x="3440" y="151"/>
                  </a:lnTo>
                  <a:lnTo>
                    <a:pt x="3445" y="152"/>
                  </a:lnTo>
                  <a:lnTo>
                    <a:pt x="3446" y="154"/>
                  </a:lnTo>
                  <a:lnTo>
                    <a:pt x="3452" y="155"/>
                  </a:lnTo>
                  <a:lnTo>
                    <a:pt x="3455" y="154"/>
                  </a:lnTo>
                  <a:lnTo>
                    <a:pt x="3457" y="153"/>
                  </a:lnTo>
                  <a:lnTo>
                    <a:pt x="3455" y="153"/>
                  </a:lnTo>
                  <a:lnTo>
                    <a:pt x="3458" y="151"/>
                  </a:lnTo>
                  <a:lnTo>
                    <a:pt x="3456" y="150"/>
                  </a:lnTo>
                  <a:lnTo>
                    <a:pt x="3457" y="147"/>
                  </a:lnTo>
                  <a:lnTo>
                    <a:pt x="3457" y="147"/>
                  </a:lnTo>
                  <a:lnTo>
                    <a:pt x="3455" y="146"/>
                  </a:lnTo>
                  <a:lnTo>
                    <a:pt x="3454" y="144"/>
                  </a:lnTo>
                  <a:lnTo>
                    <a:pt x="3448" y="145"/>
                  </a:lnTo>
                  <a:lnTo>
                    <a:pt x="3445" y="144"/>
                  </a:lnTo>
                  <a:lnTo>
                    <a:pt x="3443" y="143"/>
                  </a:lnTo>
                  <a:lnTo>
                    <a:pt x="3443" y="143"/>
                  </a:lnTo>
                  <a:lnTo>
                    <a:pt x="3448" y="143"/>
                  </a:lnTo>
                  <a:lnTo>
                    <a:pt x="3451" y="139"/>
                  </a:lnTo>
                  <a:lnTo>
                    <a:pt x="3454" y="139"/>
                  </a:lnTo>
                  <a:lnTo>
                    <a:pt x="3454" y="138"/>
                  </a:lnTo>
                  <a:lnTo>
                    <a:pt x="3448" y="137"/>
                  </a:lnTo>
                  <a:lnTo>
                    <a:pt x="3449" y="136"/>
                  </a:lnTo>
                  <a:lnTo>
                    <a:pt x="3452" y="136"/>
                  </a:lnTo>
                  <a:lnTo>
                    <a:pt x="3455" y="136"/>
                  </a:lnTo>
                  <a:lnTo>
                    <a:pt x="3452" y="135"/>
                  </a:lnTo>
                  <a:lnTo>
                    <a:pt x="3444" y="134"/>
                  </a:lnTo>
                  <a:lnTo>
                    <a:pt x="3444" y="133"/>
                  </a:lnTo>
                  <a:lnTo>
                    <a:pt x="3446" y="133"/>
                  </a:lnTo>
                  <a:lnTo>
                    <a:pt x="3449" y="132"/>
                  </a:lnTo>
                  <a:lnTo>
                    <a:pt x="3452" y="130"/>
                  </a:lnTo>
                  <a:lnTo>
                    <a:pt x="3451" y="128"/>
                  </a:lnTo>
                  <a:lnTo>
                    <a:pt x="3448" y="129"/>
                  </a:lnTo>
                  <a:lnTo>
                    <a:pt x="3449" y="128"/>
                  </a:lnTo>
                  <a:lnTo>
                    <a:pt x="3449" y="125"/>
                  </a:lnTo>
                  <a:lnTo>
                    <a:pt x="3446" y="124"/>
                  </a:lnTo>
                  <a:lnTo>
                    <a:pt x="3444" y="125"/>
                  </a:lnTo>
                  <a:lnTo>
                    <a:pt x="3440" y="124"/>
                  </a:lnTo>
                  <a:lnTo>
                    <a:pt x="3441" y="121"/>
                  </a:lnTo>
                  <a:lnTo>
                    <a:pt x="3439" y="121"/>
                  </a:lnTo>
                  <a:lnTo>
                    <a:pt x="3436" y="119"/>
                  </a:lnTo>
                  <a:lnTo>
                    <a:pt x="3436" y="118"/>
                  </a:lnTo>
                  <a:lnTo>
                    <a:pt x="3430" y="118"/>
                  </a:lnTo>
                  <a:lnTo>
                    <a:pt x="3426" y="117"/>
                  </a:lnTo>
                  <a:lnTo>
                    <a:pt x="3422" y="117"/>
                  </a:lnTo>
                  <a:lnTo>
                    <a:pt x="3420" y="119"/>
                  </a:lnTo>
                  <a:lnTo>
                    <a:pt x="3418" y="121"/>
                  </a:lnTo>
                  <a:lnTo>
                    <a:pt x="3415" y="121"/>
                  </a:lnTo>
                  <a:lnTo>
                    <a:pt x="3415" y="120"/>
                  </a:lnTo>
                  <a:lnTo>
                    <a:pt x="3412" y="119"/>
                  </a:lnTo>
                  <a:lnTo>
                    <a:pt x="3415" y="119"/>
                  </a:lnTo>
                  <a:lnTo>
                    <a:pt x="3414" y="117"/>
                  </a:lnTo>
                  <a:lnTo>
                    <a:pt x="3412" y="117"/>
                  </a:lnTo>
                  <a:lnTo>
                    <a:pt x="3409" y="119"/>
                  </a:lnTo>
                  <a:lnTo>
                    <a:pt x="3410" y="117"/>
                  </a:lnTo>
                  <a:lnTo>
                    <a:pt x="3407" y="118"/>
                  </a:lnTo>
                  <a:lnTo>
                    <a:pt x="3404" y="119"/>
                  </a:lnTo>
                  <a:lnTo>
                    <a:pt x="3405" y="117"/>
                  </a:lnTo>
                  <a:lnTo>
                    <a:pt x="3402" y="116"/>
                  </a:lnTo>
                  <a:lnTo>
                    <a:pt x="3400" y="117"/>
                  </a:lnTo>
                  <a:lnTo>
                    <a:pt x="3400" y="113"/>
                  </a:lnTo>
                  <a:lnTo>
                    <a:pt x="3388" y="110"/>
                  </a:lnTo>
                  <a:lnTo>
                    <a:pt x="3385" y="112"/>
                  </a:lnTo>
                  <a:lnTo>
                    <a:pt x="3383" y="110"/>
                  </a:lnTo>
                  <a:lnTo>
                    <a:pt x="3381" y="113"/>
                  </a:lnTo>
                  <a:lnTo>
                    <a:pt x="3379" y="115"/>
                  </a:lnTo>
                  <a:lnTo>
                    <a:pt x="3377" y="112"/>
                  </a:lnTo>
                  <a:lnTo>
                    <a:pt x="3375" y="113"/>
                  </a:lnTo>
                  <a:lnTo>
                    <a:pt x="3373" y="116"/>
                  </a:lnTo>
                  <a:lnTo>
                    <a:pt x="3375" y="118"/>
                  </a:lnTo>
                  <a:lnTo>
                    <a:pt x="3373" y="121"/>
                  </a:lnTo>
                  <a:lnTo>
                    <a:pt x="3376" y="124"/>
                  </a:lnTo>
                  <a:lnTo>
                    <a:pt x="3377" y="127"/>
                  </a:lnTo>
                  <a:lnTo>
                    <a:pt x="3375" y="127"/>
                  </a:lnTo>
                  <a:lnTo>
                    <a:pt x="3373" y="129"/>
                  </a:lnTo>
                  <a:lnTo>
                    <a:pt x="3372" y="133"/>
                  </a:lnTo>
                  <a:lnTo>
                    <a:pt x="3369" y="133"/>
                  </a:lnTo>
                  <a:lnTo>
                    <a:pt x="3367" y="130"/>
                  </a:lnTo>
                  <a:lnTo>
                    <a:pt x="3363" y="130"/>
                  </a:lnTo>
                  <a:lnTo>
                    <a:pt x="3361" y="132"/>
                  </a:lnTo>
                  <a:lnTo>
                    <a:pt x="3359" y="132"/>
                  </a:lnTo>
                  <a:lnTo>
                    <a:pt x="3346" y="132"/>
                  </a:lnTo>
                  <a:lnTo>
                    <a:pt x="3343" y="133"/>
                  </a:lnTo>
                  <a:lnTo>
                    <a:pt x="3341" y="133"/>
                  </a:lnTo>
                  <a:lnTo>
                    <a:pt x="3335" y="132"/>
                  </a:lnTo>
                  <a:lnTo>
                    <a:pt x="3329" y="130"/>
                  </a:lnTo>
                  <a:lnTo>
                    <a:pt x="3325" y="130"/>
                  </a:lnTo>
                  <a:lnTo>
                    <a:pt x="3324" y="130"/>
                  </a:lnTo>
                  <a:lnTo>
                    <a:pt x="3320" y="129"/>
                  </a:lnTo>
                  <a:lnTo>
                    <a:pt x="3316" y="128"/>
                  </a:lnTo>
                  <a:lnTo>
                    <a:pt x="3307" y="126"/>
                  </a:lnTo>
                  <a:lnTo>
                    <a:pt x="3306" y="122"/>
                  </a:lnTo>
                  <a:lnTo>
                    <a:pt x="3306" y="120"/>
                  </a:lnTo>
                  <a:lnTo>
                    <a:pt x="3308" y="118"/>
                  </a:lnTo>
                  <a:lnTo>
                    <a:pt x="3311" y="119"/>
                  </a:lnTo>
                  <a:lnTo>
                    <a:pt x="3313" y="119"/>
                  </a:lnTo>
                  <a:lnTo>
                    <a:pt x="3310" y="116"/>
                  </a:lnTo>
                  <a:lnTo>
                    <a:pt x="3308" y="116"/>
                  </a:lnTo>
                  <a:lnTo>
                    <a:pt x="3294" y="116"/>
                  </a:lnTo>
                  <a:lnTo>
                    <a:pt x="3279" y="113"/>
                  </a:lnTo>
                  <a:lnTo>
                    <a:pt x="3277" y="113"/>
                  </a:lnTo>
                  <a:lnTo>
                    <a:pt x="3272" y="112"/>
                  </a:lnTo>
                  <a:lnTo>
                    <a:pt x="3262" y="112"/>
                  </a:lnTo>
                  <a:lnTo>
                    <a:pt x="3257" y="115"/>
                  </a:lnTo>
                  <a:lnTo>
                    <a:pt x="3247" y="116"/>
                  </a:lnTo>
                  <a:lnTo>
                    <a:pt x="3241" y="117"/>
                  </a:lnTo>
                  <a:lnTo>
                    <a:pt x="3240" y="120"/>
                  </a:lnTo>
                  <a:lnTo>
                    <a:pt x="3243" y="121"/>
                  </a:lnTo>
                  <a:lnTo>
                    <a:pt x="3245" y="121"/>
                  </a:lnTo>
                  <a:lnTo>
                    <a:pt x="3240" y="125"/>
                  </a:lnTo>
                  <a:lnTo>
                    <a:pt x="3239" y="125"/>
                  </a:lnTo>
                  <a:lnTo>
                    <a:pt x="3238" y="121"/>
                  </a:lnTo>
                  <a:lnTo>
                    <a:pt x="3235" y="118"/>
                  </a:lnTo>
                  <a:lnTo>
                    <a:pt x="3238" y="113"/>
                  </a:lnTo>
                  <a:lnTo>
                    <a:pt x="3234" y="108"/>
                  </a:lnTo>
                  <a:lnTo>
                    <a:pt x="3231" y="105"/>
                  </a:lnTo>
                  <a:lnTo>
                    <a:pt x="3231" y="111"/>
                  </a:lnTo>
                  <a:lnTo>
                    <a:pt x="3228" y="112"/>
                  </a:lnTo>
                  <a:lnTo>
                    <a:pt x="3222" y="112"/>
                  </a:lnTo>
                  <a:lnTo>
                    <a:pt x="3219" y="112"/>
                  </a:lnTo>
                  <a:lnTo>
                    <a:pt x="3213" y="111"/>
                  </a:lnTo>
                  <a:lnTo>
                    <a:pt x="3209" y="109"/>
                  </a:lnTo>
                  <a:lnTo>
                    <a:pt x="3208" y="108"/>
                  </a:lnTo>
                  <a:lnTo>
                    <a:pt x="3202" y="111"/>
                  </a:lnTo>
                  <a:lnTo>
                    <a:pt x="3204" y="112"/>
                  </a:lnTo>
                  <a:lnTo>
                    <a:pt x="3198" y="113"/>
                  </a:lnTo>
                  <a:lnTo>
                    <a:pt x="3195" y="116"/>
                  </a:lnTo>
                  <a:lnTo>
                    <a:pt x="3192" y="116"/>
                  </a:lnTo>
                  <a:lnTo>
                    <a:pt x="3190" y="118"/>
                  </a:lnTo>
                  <a:lnTo>
                    <a:pt x="3188" y="119"/>
                  </a:lnTo>
                  <a:lnTo>
                    <a:pt x="3185" y="119"/>
                  </a:lnTo>
                  <a:lnTo>
                    <a:pt x="3182" y="118"/>
                  </a:lnTo>
                  <a:lnTo>
                    <a:pt x="3180" y="117"/>
                  </a:lnTo>
                  <a:lnTo>
                    <a:pt x="3182" y="119"/>
                  </a:lnTo>
                  <a:lnTo>
                    <a:pt x="3180" y="118"/>
                  </a:lnTo>
                  <a:lnTo>
                    <a:pt x="3178" y="121"/>
                  </a:lnTo>
                  <a:lnTo>
                    <a:pt x="3175" y="121"/>
                  </a:lnTo>
                  <a:lnTo>
                    <a:pt x="3167" y="122"/>
                  </a:lnTo>
                  <a:lnTo>
                    <a:pt x="3162" y="126"/>
                  </a:lnTo>
                  <a:lnTo>
                    <a:pt x="3158" y="126"/>
                  </a:lnTo>
                  <a:lnTo>
                    <a:pt x="3153" y="127"/>
                  </a:lnTo>
                  <a:lnTo>
                    <a:pt x="3150" y="126"/>
                  </a:lnTo>
                  <a:lnTo>
                    <a:pt x="3147" y="127"/>
                  </a:lnTo>
                  <a:lnTo>
                    <a:pt x="3142" y="126"/>
                  </a:lnTo>
                  <a:lnTo>
                    <a:pt x="3139" y="127"/>
                  </a:lnTo>
                  <a:lnTo>
                    <a:pt x="3137" y="133"/>
                  </a:lnTo>
                  <a:lnTo>
                    <a:pt x="3129" y="137"/>
                  </a:lnTo>
                  <a:lnTo>
                    <a:pt x="3122" y="137"/>
                  </a:lnTo>
                  <a:lnTo>
                    <a:pt x="3122" y="136"/>
                  </a:lnTo>
                  <a:lnTo>
                    <a:pt x="3124" y="136"/>
                  </a:lnTo>
                  <a:lnTo>
                    <a:pt x="3130" y="134"/>
                  </a:lnTo>
                  <a:lnTo>
                    <a:pt x="3132" y="130"/>
                  </a:lnTo>
                  <a:lnTo>
                    <a:pt x="3133" y="128"/>
                  </a:lnTo>
                  <a:lnTo>
                    <a:pt x="3138" y="122"/>
                  </a:lnTo>
                  <a:lnTo>
                    <a:pt x="3144" y="122"/>
                  </a:lnTo>
                  <a:lnTo>
                    <a:pt x="3146" y="121"/>
                  </a:lnTo>
                  <a:lnTo>
                    <a:pt x="3148" y="119"/>
                  </a:lnTo>
                  <a:lnTo>
                    <a:pt x="3154" y="115"/>
                  </a:lnTo>
                  <a:lnTo>
                    <a:pt x="3159" y="115"/>
                  </a:lnTo>
                  <a:lnTo>
                    <a:pt x="3162" y="113"/>
                  </a:lnTo>
                  <a:lnTo>
                    <a:pt x="3165" y="113"/>
                  </a:lnTo>
                  <a:lnTo>
                    <a:pt x="3170" y="110"/>
                  </a:lnTo>
                  <a:lnTo>
                    <a:pt x="3173" y="107"/>
                  </a:lnTo>
                  <a:lnTo>
                    <a:pt x="3179" y="103"/>
                  </a:lnTo>
                  <a:lnTo>
                    <a:pt x="3184" y="102"/>
                  </a:lnTo>
                  <a:lnTo>
                    <a:pt x="3190" y="99"/>
                  </a:lnTo>
                  <a:lnTo>
                    <a:pt x="3187" y="96"/>
                  </a:lnTo>
                  <a:lnTo>
                    <a:pt x="3190" y="94"/>
                  </a:lnTo>
                  <a:lnTo>
                    <a:pt x="3193" y="94"/>
                  </a:lnTo>
                  <a:lnTo>
                    <a:pt x="3196" y="92"/>
                  </a:lnTo>
                  <a:lnTo>
                    <a:pt x="3198" y="92"/>
                  </a:lnTo>
                  <a:lnTo>
                    <a:pt x="3201" y="91"/>
                  </a:lnTo>
                  <a:lnTo>
                    <a:pt x="3204" y="90"/>
                  </a:lnTo>
                  <a:lnTo>
                    <a:pt x="3209" y="86"/>
                  </a:lnTo>
                  <a:lnTo>
                    <a:pt x="3213" y="86"/>
                  </a:lnTo>
                  <a:lnTo>
                    <a:pt x="3215" y="86"/>
                  </a:lnTo>
                  <a:lnTo>
                    <a:pt x="3219" y="81"/>
                  </a:lnTo>
                  <a:lnTo>
                    <a:pt x="3228" y="78"/>
                  </a:lnTo>
                  <a:lnTo>
                    <a:pt x="3231" y="77"/>
                  </a:lnTo>
                  <a:lnTo>
                    <a:pt x="3239" y="70"/>
                  </a:lnTo>
                  <a:lnTo>
                    <a:pt x="3241" y="68"/>
                  </a:lnTo>
                  <a:lnTo>
                    <a:pt x="3242" y="65"/>
                  </a:lnTo>
                  <a:lnTo>
                    <a:pt x="3236" y="62"/>
                  </a:lnTo>
                  <a:lnTo>
                    <a:pt x="3236" y="59"/>
                  </a:lnTo>
                  <a:lnTo>
                    <a:pt x="3233" y="60"/>
                  </a:lnTo>
                  <a:lnTo>
                    <a:pt x="3231" y="62"/>
                  </a:lnTo>
                  <a:lnTo>
                    <a:pt x="3230" y="57"/>
                  </a:lnTo>
                  <a:lnTo>
                    <a:pt x="3226" y="57"/>
                  </a:lnTo>
                  <a:lnTo>
                    <a:pt x="3224" y="55"/>
                  </a:lnTo>
                  <a:lnTo>
                    <a:pt x="3226" y="55"/>
                  </a:lnTo>
                  <a:lnTo>
                    <a:pt x="3235" y="58"/>
                  </a:lnTo>
                  <a:lnTo>
                    <a:pt x="3238" y="59"/>
                  </a:lnTo>
                  <a:lnTo>
                    <a:pt x="3240" y="60"/>
                  </a:lnTo>
                  <a:lnTo>
                    <a:pt x="3242" y="58"/>
                  </a:lnTo>
                  <a:lnTo>
                    <a:pt x="3243" y="55"/>
                  </a:lnTo>
                  <a:lnTo>
                    <a:pt x="3243" y="52"/>
                  </a:lnTo>
                  <a:lnTo>
                    <a:pt x="3238" y="51"/>
                  </a:lnTo>
                  <a:lnTo>
                    <a:pt x="3239" y="49"/>
                  </a:lnTo>
                  <a:lnTo>
                    <a:pt x="3239" y="45"/>
                  </a:lnTo>
                  <a:lnTo>
                    <a:pt x="3235" y="43"/>
                  </a:lnTo>
                  <a:lnTo>
                    <a:pt x="3233" y="42"/>
                  </a:lnTo>
                  <a:lnTo>
                    <a:pt x="3235" y="44"/>
                  </a:lnTo>
                  <a:lnTo>
                    <a:pt x="3233" y="45"/>
                  </a:lnTo>
                  <a:lnTo>
                    <a:pt x="3231" y="48"/>
                  </a:lnTo>
                  <a:lnTo>
                    <a:pt x="3228" y="48"/>
                  </a:lnTo>
                  <a:lnTo>
                    <a:pt x="3230" y="45"/>
                  </a:lnTo>
                  <a:lnTo>
                    <a:pt x="3227" y="44"/>
                  </a:lnTo>
                  <a:lnTo>
                    <a:pt x="3228" y="42"/>
                  </a:lnTo>
                  <a:lnTo>
                    <a:pt x="3226" y="39"/>
                  </a:lnTo>
                  <a:lnTo>
                    <a:pt x="3223" y="38"/>
                  </a:lnTo>
                  <a:lnTo>
                    <a:pt x="3221" y="38"/>
                  </a:lnTo>
                  <a:lnTo>
                    <a:pt x="3217" y="39"/>
                  </a:lnTo>
                  <a:lnTo>
                    <a:pt x="3221" y="36"/>
                  </a:lnTo>
                  <a:lnTo>
                    <a:pt x="3215" y="32"/>
                  </a:lnTo>
                  <a:lnTo>
                    <a:pt x="3212" y="32"/>
                  </a:lnTo>
                  <a:lnTo>
                    <a:pt x="3209" y="30"/>
                  </a:lnTo>
                  <a:lnTo>
                    <a:pt x="3206" y="31"/>
                  </a:lnTo>
                  <a:lnTo>
                    <a:pt x="3204" y="28"/>
                  </a:lnTo>
                  <a:lnTo>
                    <a:pt x="3200" y="30"/>
                  </a:lnTo>
                  <a:lnTo>
                    <a:pt x="3198" y="28"/>
                  </a:lnTo>
                  <a:lnTo>
                    <a:pt x="3195" y="28"/>
                  </a:lnTo>
                  <a:lnTo>
                    <a:pt x="3192" y="30"/>
                  </a:lnTo>
                  <a:lnTo>
                    <a:pt x="3188" y="30"/>
                  </a:lnTo>
                  <a:lnTo>
                    <a:pt x="3185" y="28"/>
                  </a:lnTo>
                  <a:lnTo>
                    <a:pt x="3182" y="28"/>
                  </a:lnTo>
                  <a:lnTo>
                    <a:pt x="3174" y="30"/>
                  </a:lnTo>
                  <a:lnTo>
                    <a:pt x="3168" y="30"/>
                  </a:lnTo>
                  <a:lnTo>
                    <a:pt x="3163" y="28"/>
                  </a:lnTo>
                  <a:lnTo>
                    <a:pt x="3163" y="32"/>
                  </a:lnTo>
                  <a:lnTo>
                    <a:pt x="3161" y="34"/>
                  </a:lnTo>
                  <a:lnTo>
                    <a:pt x="3158" y="35"/>
                  </a:lnTo>
                  <a:lnTo>
                    <a:pt x="3153" y="35"/>
                  </a:lnTo>
                  <a:lnTo>
                    <a:pt x="3145" y="35"/>
                  </a:lnTo>
                  <a:lnTo>
                    <a:pt x="3141" y="35"/>
                  </a:lnTo>
                  <a:lnTo>
                    <a:pt x="3140" y="35"/>
                  </a:lnTo>
                  <a:lnTo>
                    <a:pt x="3144" y="34"/>
                  </a:lnTo>
                  <a:lnTo>
                    <a:pt x="3146" y="31"/>
                  </a:lnTo>
                  <a:lnTo>
                    <a:pt x="3148" y="30"/>
                  </a:lnTo>
                  <a:lnTo>
                    <a:pt x="3150" y="27"/>
                  </a:lnTo>
                  <a:lnTo>
                    <a:pt x="3154" y="25"/>
                  </a:lnTo>
                  <a:lnTo>
                    <a:pt x="3154" y="23"/>
                  </a:lnTo>
                  <a:lnTo>
                    <a:pt x="3150" y="21"/>
                  </a:lnTo>
                  <a:lnTo>
                    <a:pt x="3148" y="21"/>
                  </a:lnTo>
                  <a:lnTo>
                    <a:pt x="3145" y="21"/>
                  </a:lnTo>
                  <a:lnTo>
                    <a:pt x="3142" y="21"/>
                  </a:lnTo>
                  <a:lnTo>
                    <a:pt x="3140" y="19"/>
                  </a:lnTo>
                  <a:lnTo>
                    <a:pt x="3137" y="19"/>
                  </a:lnTo>
                  <a:lnTo>
                    <a:pt x="3134" y="22"/>
                  </a:lnTo>
                  <a:lnTo>
                    <a:pt x="3129" y="22"/>
                  </a:lnTo>
                  <a:lnTo>
                    <a:pt x="3131" y="21"/>
                  </a:lnTo>
                  <a:lnTo>
                    <a:pt x="3133" y="17"/>
                  </a:lnTo>
                  <a:lnTo>
                    <a:pt x="3125" y="18"/>
                  </a:lnTo>
                  <a:lnTo>
                    <a:pt x="3123" y="18"/>
                  </a:lnTo>
                  <a:lnTo>
                    <a:pt x="3120" y="18"/>
                  </a:lnTo>
                  <a:lnTo>
                    <a:pt x="3117" y="17"/>
                  </a:lnTo>
                  <a:lnTo>
                    <a:pt x="3111" y="19"/>
                  </a:lnTo>
                  <a:lnTo>
                    <a:pt x="3108" y="18"/>
                  </a:lnTo>
                  <a:lnTo>
                    <a:pt x="3111" y="17"/>
                  </a:lnTo>
                  <a:lnTo>
                    <a:pt x="3114" y="17"/>
                  </a:lnTo>
                  <a:lnTo>
                    <a:pt x="3116" y="16"/>
                  </a:lnTo>
                  <a:lnTo>
                    <a:pt x="3122" y="16"/>
                  </a:lnTo>
                  <a:lnTo>
                    <a:pt x="3125" y="15"/>
                  </a:lnTo>
                  <a:lnTo>
                    <a:pt x="3128" y="14"/>
                  </a:lnTo>
                  <a:lnTo>
                    <a:pt x="3131" y="12"/>
                  </a:lnTo>
                  <a:lnTo>
                    <a:pt x="3133" y="10"/>
                  </a:lnTo>
                  <a:lnTo>
                    <a:pt x="3137" y="12"/>
                  </a:lnTo>
                  <a:lnTo>
                    <a:pt x="3134" y="8"/>
                  </a:lnTo>
                  <a:lnTo>
                    <a:pt x="3132" y="6"/>
                  </a:lnTo>
                  <a:lnTo>
                    <a:pt x="3130" y="5"/>
                  </a:lnTo>
                  <a:lnTo>
                    <a:pt x="3127" y="6"/>
                  </a:lnTo>
                  <a:lnTo>
                    <a:pt x="3124" y="5"/>
                  </a:lnTo>
                  <a:lnTo>
                    <a:pt x="3119" y="4"/>
                  </a:lnTo>
                  <a:lnTo>
                    <a:pt x="3115" y="1"/>
                  </a:lnTo>
                  <a:lnTo>
                    <a:pt x="3113" y="1"/>
                  </a:lnTo>
                  <a:lnTo>
                    <a:pt x="3110" y="0"/>
                  </a:lnTo>
                  <a:lnTo>
                    <a:pt x="3107" y="0"/>
                  </a:lnTo>
                  <a:lnTo>
                    <a:pt x="3098" y="4"/>
                  </a:lnTo>
                  <a:lnTo>
                    <a:pt x="3096" y="2"/>
                  </a:lnTo>
                  <a:lnTo>
                    <a:pt x="3093" y="4"/>
                  </a:lnTo>
                  <a:lnTo>
                    <a:pt x="3090" y="6"/>
                  </a:lnTo>
                  <a:lnTo>
                    <a:pt x="3087" y="7"/>
                  </a:lnTo>
                  <a:lnTo>
                    <a:pt x="3085" y="8"/>
                  </a:lnTo>
                  <a:lnTo>
                    <a:pt x="3081" y="10"/>
                  </a:lnTo>
                  <a:lnTo>
                    <a:pt x="3079" y="10"/>
                  </a:lnTo>
                  <a:lnTo>
                    <a:pt x="3079" y="13"/>
                  </a:lnTo>
                  <a:lnTo>
                    <a:pt x="3077" y="14"/>
                  </a:lnTo>
                  <a:lnTo>
                    <a:pt x="3072" y="17"/>
                  </a:lnTo>
                  <a:lnTo>
                    <a:pt x="3071" y="21"/>
                  </a:lnTo>
                  <a:lnTo>
                    <a:pt x="3068" y="22"/>
                  </a:lnTo>
                  <a:lnTo>
                    <a:pt x="3065" y="24"/>
                  </a:lnTo>
                  <a:lnTo>
                    <a:pt x="3068" y="27"/>
                  </a:lnTo>
                  <a:lnTo>
                    <a:pt x="3070" y="27"/>
                  </a:lnTo>
                  <a:lnTo>
                    <a:pt x="3069" y="31"/>
                  </a:lnTo>
                  <a:lnTo>
                    <a:pt x="3069" y="33"/>
                  </a:lnTo>
                  <a:lnTo>
                    <a:pt x="3072" y="35"/>
                  </a:lnTo>
                  <a:lnTo>
                    <a:pt x="3084" y="38"/>
                  </a:lnTo>
                  <a:lnTo>
                    <a:pt x="3081" y="39"/>
                  </a:lnTo>
                  <a:lnTo>
                    <a:pt x="3078" y="36"/>
                  </a:lnTo>
                  <a:lnTo>
                    <a:pt x="3074" y="36"/>
                  </a:lnTo>
                  <a:lnTo>
                    <a:pt x="3072" y="36"/>
                  </a:lnTo>
                  <a:lnTo>
                    <a:pt x="3069" y="36"/>
                  </a:lnTo>
                  <a:lnTo>
                    <a:pt x="3067" y="35"/>
                  </a:lnTo>
                  <a:lnTo>
                    <a:pt x="3057" y="36"/>
                  </a:lnTo>
                  <a:lnTo>
                    <a:pt x="3054" y="35"/>
                  </a:lnTo>
                  <a:lnTo>
                    <a:pt x="3046" y="36"/>
                  </a:lnTo>
                  <a:lnTo>
                    <a:pt x="3043" y="35"/>
                  </a:lnTo>
                  <a:lnTo>
                    <a:pt x="3040" y="35"/>
                  </a:lnTo>
                  <a:lnTo>
                    <a:pt x="3040" y="38"/>
                  </a:lnTo>
                  <a:lnTo>
                    <a:pt x="3046" y="42"/>
                  </a:lnTo>
                  <a:lnTo>
                    <a:pt x="3048" y="42"/>
                  </a:lnTo>
                  <a:lnTo>
                    <a:pt x="3052" y="48"/>
                  </a:lnTo>
                  <a:lnTo>
                    <a:pt x="3052" y="48"/>
                  </a:lnTo>
                  <a:lnTo>
                    <a:pt x="3048" y="48"/>
                  </a:lnTo>
                  <a:lnTo>
                    <a:pt x="3048" y="45"/>
                  </a:lnTo>
                  <a:lnTo>
                    <a:pt x="3043" y="47"/>
                  </a:lnTo>
                  <a:lnTo>
                    <a:pt x="3040" y="43"/>
                  </a:lnTo>
                  <a:lnTo>
                    <a:pt x="3038" y="44"/>
                  </a:lnTo>
                  <a:lnTo>
                    <a:pt x="3036" y="43"/>
                  </a:lnTo>
                  <a:lnTo>
                    <a:pt x="3033" y="44"/>
                  </a:lnTo>
                  <a:lnTo>
                    <a:pt x="3027" y="45"/>
                  </a:lnTo>
                  <a:lnTo>
                    <a:pt x="3029" y="47"/>
                  </a:lnTo>
                  <a:lnTo>
                    <a:pt x="3027" y="48"/>
                  </a:lnTo>
                  <a:lnTo>
                    <a:pt x="3025" y="48"/>
                  </a:lnTo>
                  <a:lnTo>
                    <a:pt x="3021" y="48"/>
                  </a:lnTo>
                  <a:lnTo>
                    <a:pt x="3025" y="49"/>
                  </a:lnTo>
                  <a:lnTo>
                    <a:pt x="3019" y="50"/>
                  </a:lnTo>
                  <a:lnTo>
                    <a:pt x="3016" y="51"/>
                  </a:lnTo>
                  <a:lnTo>
                    <a:pt x="3018" y="49"/>
                  </a:lnTo>
                  <a:lnTo>
                    <a:pt x="3014" y="50"/>
                  </a:lnTo>
                  <a:lnTo>
                    <a:pt x="3012" y="51"/>
                  </a:lnTo>
                  <a:lnTo>
                    <a:pt x="3006" y="53"/>
                  </a:lnTo>
                  <a:lnTo>
                    <a:pt x="3009" y="50"/>
                  </a:lnTo>
                  <a:lnTo>
                    <a:pt x="3005" y="49"/>
                  </a:lnTo>
                  <a:lnTo>
                    <a:pt x="3003" y="51"/>
                  </a:lnTo>
                  <a:lnTo>
                    <a:pt x="3000" y="51"/>
                  </a:lnTo>
                  <a:lnTo>
                    <a:pt x="2994" y="53"/>
                  </a:lnTo>
                  <a:lnTo>
                    <a:pt x="3000" y="48"/>
                  </a:lnTo>
                  <a:lnTo>
                    <a:pt x="2997" y="45"/>
                  </a:lnTo>
                  <a:lnTo>
                    <a:pt x="2992" y="45"/>
                  </a:lnTo>
                  <a:lnTo>
                    <a:pt x="2989" y="47"/>
                  </a:lnTo>
                  <a:lnTo>
                    <a:pt x="2986" y="47"/>
                  </a:lnTo>
                  <a:lnTo>
                    <a:pt x="2980" y="45"/>
                  </a:lnTo>
                  <a:lnTo>
                    <a:pt x="2980" y="48"/>
                  </a:lnTo>
                  <a:lnTo>
                    <a:pt x="2977" y="47"/>
                  </a:lnTo>
                  <a:lnTo>
                    <a:pt x="2968" y="47"/>
                  </a:lnTo>
                  <a:lnTo>
                    <a:pt x="2971" y="48"/>
                  </a:lnTo>
                  <a:lnTo>
                    <a:pt x="2969" y="49"/>
                  </a:lnTo>
                  <a:lnTo>
                    <a:pt x="2963" y="48"/>
                  </a:lnTo>
                  <a:lnTo>
                    <a:pt x="2960" y="47"/>
                  </a:lnTo>
                  <a:lnTo>
                    <a:pt x="2958" y="48"/>
                  </a:lnTo>
                  <a:lnTo>
                    <a:pt x="2956" y="51"/>
                  </a:lnTo>
                  <a:lnTo>
                    <a:pt x="2959" y="52"/>
                  </a:lnTo>
                  <a:lnTo>
                    <a:pt x="2962" y="50"/>
                  </a:lnTo>
                  <a:lnTo>
                    <a:pt x="2963" y="53"/>
                  </a:lnTo>
                  <a:lnTo>
                    <a:pt x="2965" y="51"/>
                  </a:lnTo>
                  <a:lnTo>
                    <a:pt x="2968" y="52"/>
                  </a:lnTo>
                  <a:lnTo>
                    <a:pt x="2974" y="51"/>
                  </a:lnTo>
                  <a:lnTo>
                    <a:pt x="2971" y="52"/>
                  </a:lnTo>
                  <a:lnTo>
                    <a:pt x="2962" y="55"/>
                  </a:lnTo>
                  <a:lnTo>
                    <a:pt x="2946" y="57"/>
                  </a:lnTo>
                  <a:lnTo>
                    <a:pt x="2941" y="57"/>
                  </a:lnTo>
                  <a:lnTo>
                    <a:pt x="2939" y="60"/>
                  </a:lnTo>
                  <a:lnTo>
                    <a:pt x="2936" y="59"/>
                  </a:lnTo>
                  <a:lnTo>
                    <a:pt x="2931" y="60"/>
                  </a:lnTo>
                  <a:lnTo>
                    <a:pt x="2928" y="59"/>
                  </a:lnTo>
                  <a:lnTo>
                    <a:pt x="2925" y="60"/>
                  </a:lnTo>
                  <a:lnTo>
                    <a:pt x="2917" y="61"/>
                  </a:lnTo>
                  <a:lnTo>
                    <a:pt x="2917" y="64"/>
                  </a:lnTo>
                  <a:lnTo>
                    <a:pt x="2915" y="64"/>
                  </a:lnTo>
                  <a:lnTo>
                    <a:pt x="2911" y="65"/>
                  </a:lnTo>
                  <a:lnTo>
                    <a:pt x="2906" y="65"/>
                  </a:lnTo>
                  <a:lnTo>
                    <a:pt x="2903" y="65"/>
                  </a:lnTo>
                  <a:lnTo>
                    <a:pt x="2898" y="69"/>
                  </a:lnTo>
                  <a:lnTo>
                    <a:pt x="2894" y="70"/>
                  </a:lnTo>
                  <a:lnTo>
                    <a:pt x="2892" y="74"/>
                  </a:lnTo>
                  <a:lnTo>
                    <a:pt x="2889" y="75"/>
                  </a:lnTo>
                  <a:lnTo>
                    <a:pt x="2883" y="74"/>
                  </a:lnTo>
                  <a:lnTo>
                    <a:pt x="2877" y="73"/>
                  </a:lnTo>
                  <a:lnTo>
                    <a:pt x="2875" y="74"/>
                  </a:lnTo>
                  <a:lnTo>
                    <a:pt x="2876" y="75"/>
                  </a:lnTo>
                  <a:lnTo>
                    <a:pt x="2882" y="76"/>
                  </a:lnTo>
                  <a:lnTo>
                    <a:pt x="2885" y="76"/>
                  </a:lnTo>
                  <a:lnTo>
                    <a:pt x="2884" y="79"/>
                  </a:lnTo>
                  <a:lnTo>
                    <a:pt x="2881" y="77"/>
                  </a:lnTo>
                  <a:lnTo>
                    <a:pt x="2878" y="77"/>
                  </a:lnTo>
                  <a:lnTo>
                    <a:pt x="2881" y="78"/>
                  </a:lnTo>
                  <a:lnTo>
                    <a:pt x="2878" y="81"/>
                  </a:lnTo>
                  <a:lnTo>
                    <a:pt x="2877" y="83"/>
                  </a:lnTo>
                  <a:lnTo>
                    <a:pt x="2874" y="84"/>
                  </a:lnTo>
                  <a:lnTo>
                    <a:pt x="2875" y="87"/>
                  </a:lnTo>
                  <a:lnTo>
                    <a:pt x="2872" y="87"/>
                  </a:lnTo>
                  <a:lnTo>
                    <a:pt x="2869" y="85"/>
                  </a:lnTo>
                  <a:lnTo>
                    <a:pt x="2867" y="85"/>
                  </a:lnTo>
                  <a:lnTo>
                    <a:pt x="2865" y="83"/>
                  </a:lnTo>
                  <a:lnTo>
                    <a:pt x="2863" y="85"/>
                  </a:lnTo>
                  <a:lnTo>
                    <a:pt x="2860" y="86"/>
                  </a:lnTo>
                  <a:lnTo>
                    <a:pt x="2863" y="87"/>
                  </a:lnTo>
                  <a:lnTo>
                    <a:pt x="2872" y="90"/>
                  </a:lnTo>
                  <a:lnTo>
                    <a:pt x="2872" y="92"/>
                  </a:lnTo>
                  <a:lnTo>
                    <a:pt x="2875" y="93"/>
                  </a:lnTo>
                  <a:lnTo>
                    <a:pt x="2877" y="94"/>
                  </a:lnTo>
                  <a:lnTo>
                    <a:pt x="2876" y="96"/>
                  </a:lnTo>
                  <a:lnTo>
                    <a:pt x="2874" y="96"/>
                  </a:lnTo>
                  <a:lnTo>
                    <a:pt x="2872" y="94"/>
                  </a:lnTo>
                  <a:lnTo>
                    <a:pt x="2868" y="92"/>
                  </a:lnTo>
                  <a:lnTo>
                    <a:pt x="2866" y="93"/>
                  </a:lnTo>
                  <a:lnTo>
                    <a:pt x="2863" y="93"/>
                  </a:lnTo>
                  <a:lnTo>
                    <a:pt x="2866" y="94"/>
                  </a:lnTo>
                  <a:lnTo>
                    <a:pt x="2863" y="95"/>
                  </a:lnTo>
                  <a:lnTo>
                    <a:pt x="2865" y="98"/>
                  </a:lnTo>
                  <a:lnTo>
                    <a:pt x="2871" y="98"/>
                  </a:lnTo>
                  <a:lnTo>
                    <a:pt x="2873" y="100"/>
                  </a:lnTo>
                  <a:lnTo>
                    <a:pt x="2874" y="102"/>
                  </a:lnTo>
                  <a:lnTo>
                    <a:pt x="2880" y="103"/>
                  </a:lnTo>
                  <a:lnTo>
                    <a:pt x="2876" y="103"/>
                  </a:lnTo>
                  <a:lnTo>
                    <a:pt x="2878" y="108"/>
                  </a:lnTo>
                  <a:lnTo>
                    <a:pt x="2877" y="108"/>
                  </a:lnTo>
                  <a:lnTo>
                    <a:pt x="2876" y="108"/>
                  </a:lnTo>
                  <a:lnTo>
                    <a:pt x="2874" y="108"/>
                  </a:lnTo>
                  <a:lnTo>
                    <a:pt x="2863" y="108"/>
                  </a:lnTo>
                  <a:lnTo>
                    <a:pt x="2859" y="109"/>
                  </a:lnTo>
                  <a:lnTo>
                    <a:pt x="2857" y="109"/>
                  </a:lnTo>
                  <a:lnTo>
                    <a:pt x="2855" y="112"/>
                  </a:lnTo>
                  <a:lnTo>
                    <a:pt x="2851" y="112"/>
                  </a:lnTo>
                  <a:lnTo>
                    <a:pt x="2849" y="112"/>
                  </a:lnTo>
                  <a:lnTo>
                    <a:pt x="2847" y="111"/>
                  </a:lnTo>
                  <a:lnTo>
                    <a:pt x="2843" y="111"/>
                  </a:lnTo>
                  <a:lnTo>
                    <a:pt x="2838" y="112"/>
                  </a:lnTo>
                  <a:lnTo>
                    <a:pt x="2832" y="112"/>
                  </a:lnTo>
                  <a:lnTo>
                    <a:pt x="2826" y="113"/>
                  </a:lnTo>
                  <a:lnTo>
                    <a:pt x="2815" y="113"/>
                  </a:lnTo>
                  <a:lnTo>
                    <a:pt x="2806" y="113"/>
                  </a:lnTo>
                  <a:lnTo>
                    <a:pt x="2800" y="113"/>
                  </a:lnTo>
                  <a:lnTo>
                    <a:pt x="2798" y="115"/>
                  </a:lnTo>
                  <a:lnTo>
                    <a:pt x="2795" y="115"/>
                  </a:lnTo>
                  <a:lnTo>
                    <a:pt x="2792" y="116"/>
                  </a:lnTo>
                  <a:lnTo>
                    <a:pt x="2789" y="118"/>
                  </a:lnTo>
                  <a:lnTo>
                    <a:pt x="2787" y="120"/>
                  </a:lnTo>
                  <a:lnTo>
                    <a:pt x="2784" y="124"/>
                  </a:lnTo>
                  <a:lnTo>
                    <a:pt x="2788" y="125"/>
                  </a:lnTo>
                  <a:lnTo>
                    <a:pt x="2784" y="126"/>
                  </a:lnTo>
                  <a:lnTo>
                    <a:pt x="2788" y="129"/>
                  </a:lnTo>
                  <a:lnTo>
                    <a:pt x="2790" y="130"/>
                  </a:lnTo>
                  <a:lnTo>
                    <a:pt x="2791" y="133"/>
                  </a:lnTo>
                  <a:lnTo>
                    <a:pt x="2790" y="136"/>
                  </a:lnTo>
                  <a:lnTo>
                    <a:pt x="2789" y="138"/>
                  </a:lnTo>
                  <a:lnTo>
                    <a:pt x="2791" y="141"/>
                  </a:lnTo>
                  <a:lnTo>
                    <a:pt x="2791" y="144"/>
                  </a:lnTo>
                  <a:lnTo>
                    <a:pt x="2797" y="147"/>
                  </a:lnTo>
                  <a:lnTo>
                    <a:pt x="2805" y="149"/>
                  </a:lnTo>
                  <a:lnTo>
                    <a:pt x="2807" y="150"/>
                  </a:lnTo>
                  <a:lnTo>
                    <a:pt x="2811" y="150"/>
                  </a:lnTo>
                  <a:lnTo>
                    <a:pt x="2812" y="153"/>
                  </a:lnTo>
                  <a:lnTo>
                    <a:pt x="2812" y="155"/>
                  </a:lnTo>
                  <a:lnTo>
                    <a:pt x="2815" y="156"/>
                  </a:lnTo>
                  <a:lnTo>
                    <a:pt x="2817" y="161"/>
                  </a:lnTo>
                  <a:lnTo>
                    <a:pt x="2817" y="162"/>
                  </a:lnTo>
                  <a:lnTo>
                    <a:pt x="2809" y="164"/>
                  </a:lnTo>
                  <a:lnTo>
                    <a:pt x="2804" y="164"/>
                  </a:lnTo>
                  <a:lnTo>
                    <a:pt x="2798" y="162"/>
                  </a:lnTo>
                  <a:lnTo>
                    <a:pt x="2796" y="160"/>
                  </a:lnTo>
                  <a:lnTo>
                    <a:pt x="2791" y="156"/>
                  </a:lnTo>
                  <a:lnTo>
                    <a:pt x="2789" y="154"/>
                  </a:lnTo>
                  <a:lnTo>
                    <a:pt x="2787" y="153"/>
                  </a:lnTo>
                  <a:lnTo>
                    <a:pt x="2781" y="152"/>
                  </a:lnTo>
                  <a:lnTo>
                    <a:pt x="2778" y="150"/>
                  </a:lnTo>
                  <a:lnTo>
                    <a:pt x="2775" y="149"/>
                  </a:lnTo>
                  <a:lnTo>
                    <a:pt x="2772" y="147"/>
                  </a:lnTo>
                  <a:lnTo>
                    <a:pt x="2766" y="147"/>
                  </a:lnTo>
                  <a:lnTo>
                    <a:pt x="2760" y="146"/>
                  </a:lnTo>
                  <a:lnTo>
                    <a:pt x="2760" y="147"/>
                  </a:lnTo>
                  <a:lnTo>
                    <a:pt x="2754" y="147"/>
                  </a:lnTo>
                  <a:lnTo>
                    <a:pt x="2752" y="149"/>
                  </a:lnTo>
                  <a:lnTo>
                    <a:pt x="2749" y="152"/>
                  </a:lnTo>
                  <a:lnTo>
                    <a:pt x="2746" y="151"/>
                  </a:lnTo>
                  <a:lnTo>
                    <a:pt x="2745" y="154"/>
                  </a:lnTo>
                  <a:lnTo>
                    <a:pt x="2747" y="154"/>
                  </a:lnTo>
                  <a:lnTo>
                    <a:pt x="2750" y="154"/>
                  </a:lnTo>
                  <a:lnTo>
                    <a:pt x="2753" y="154"/>
                  </a:lnTo>
                  <a:lnTo>
                    <a:pt x="2755" y="156"/>
                  </a:lnTo>
                  <a:lnTo>
                    <a:pt x="2755" y="159"/>
                  </a:lnTo>
                  <a:lnTo>
                    <a:pt x="2749" y="161"/>
                  </a:lnTo>
                  <a:lnTo>
                    <a:pt x="2747" y="161"/>
                  </a:lnTo>
                  <a:lnTo>
                    <a:pt x="2741" y="158"/>
                  </a:lnTo>
                  <a:lnTo>
                    <a:pt x="2737" y="155"/>
                  </a:lnTo>
                  <a:lnTo>
                    <a:pt x="2735" y="155"/>
                  </a:lnTo>
                  <a:lnTo>
                    <a:pt x="2729" y="158"/>
                  </a:lnTo>
                  <a:lnTo>
                    <a:pt x="2727" y="159"/>
                  </a:lnTo>
                  <a:lnTo>
                    <a:pt x="2727" y="161"/>
                  </a:lnTo>
                  <a:lnTo>
                    <a:pt x="2729" y="167"/>
                  </a:lnTo>
                  <a:lnTo>
                    <a:pt x="2735" y="170"/>
                  </a:lnTo>
                  <a:lnTo>
                    <a:pt x="2737" y="171"/>
                  </a:lnTo>
                  <a:lnTo>
                    <a:pt x="2740" y="171"/>
                  </a:lnTo>
                  <a:lnTo>
                    <a:pt x="2746" y="175"/>
                  </a:lnTo>
                  <a:lnTo>
                    <a:pt x="2748" y="175"/>
                  </a:lnTo>
                  <a:lnTo>
                    <a:pt x="2752" y="173"/>
                  </a:lnTo>
                  <a:lnTo>
                    <a:pt x="2754" y="175"/>
                  </a:lnTo>
                  <a:lnTo>
                    <a:pt x="2757" y="176"/>
                  </a:lnTo>
                  <a:lnTo>
                    <a:pt x="2756" y="178"/>
                  </a:lnTo>
                  <a:lnTo>
                    <a:pt x="2760" y="181"/>
                  </a:lnTo>
                  <a:lnTo>
                    <a:pt x="2758" y="184"/>
                  </a:lnTo>
                  <a:lnTo>
                    <a:pt x="2762" y="182"/>
                  </a:lnTo>
                  <a:lnTo>
                    <a:pt x="2764" y="182"/>
                  </a:lnTo>
                  <a:lnTo>
                    <a:pt x="2767" y="181"/>
                  </a:lnTo>
                  <a:lnTo>
                    <a:pt x="2764" y="184"/>
                  </a:lnTo>
                  <a:lnTo>
                    <a:pt x="2758" y="185"/>
                  </a:lnTo>
                  <a:lnTo>
                    <a:pt x="2756" y="184"/>
                  </a:lnTo>
                  <a:lnTo>
                    <a:pt x="2753" y="182"/>
                  </a:lnTo>
                  <a:lnTo>
                    <a:pt x="2752" y="180"/>
                  </a:lnTo>
                  <a:lnTo>
                    <a:pt x="2748" y="178"/>
                  </a:lnTo>
                  <a:lnTo>
                    <a:pt x="2739" y="177"/>
                  </a:lnTo>
                  <a:lnTo>
                    <a:pt x="2738" y="180"/>
                  </a:lnTo>
                  <a:lnTo>
                    <a:pt x="2738" y="178"/>
                  </a:lnTo>
                  <a:lnTo>
                    <a:pt x="2735" y="177"/>
                  </a:lnTo>
                  <a:lnTo>
                    <a:pt x="2727" y="177"/>
                  </a:lnTo>
                  <a:lnTo>
                    <a:pt x="2723" y="176"/>
                  </a:lnTo>
                  <a:lnTo>
                    <a:pt x="2719" y="175"/>
                  </a:lnTo>
                  <a:lnTo>
                    <a:pt x="2715" y="173"/>
                  </a:lnTo>
                  <a:lnTo>
                    <a:pt x="2715" y="170"/>
                  </a:lnTo>
                  <a:lnTo>
                    <a:pt x="2719" y="169"/>
                  </a:lnTo>
                  <a:lnTo>
                    <a:pt x="2718" y="166"/>
                  </a:lnTo>
                  <a:lnTo>
                    <a:pt x="2715" y="163"/>
                  </a:lnTo>
                  <a:lnTo>
                    <a:pt x="2715" y="161"/>
                  </a:lnTo>
                  <a:lnTo>
                    <a:pt x="2715" y="158"/>
                  </a:lnTo>
                  <a:lnTo>
                    <a:pt x="2718" y="156"/>
                  </a:lnTo>
                  <a:lnTo>
                    <a:pt x="2721" y="149"/>
                  </a:lnTo>
                  <a:lnTo>
                    <a:pt x="2719" y="141"/>
                  </a:lnTo>
                  <a:lnTo>
                    <a:pt x="2719" y="137"/>
                  </a:lnTo>
                  <a:lnTo>
                    <a:pt x="2715" y="135"/>
                  </a:lnTo>
                  <a:lnTo>
                    <a:pt x="2713" y="135"/>
                  </a:lnTo>
                  <a:lnTo>
                    <a:pt x="2711" y="135"/>
                  </a:lnTo>
                  <a:lnTo>
                    <a:pt x="2710" y="137"/>
                  </a:lnTo>
                  <a:lnTo>
                    <a:pt x="2712" y="139"/>
                  </a:lnTo>
                  <a:lnTo>
                    <a:pt x="2713" y="149"/>
                  </a:lnTo>
                  <a:lnTo>
                    <a:pt x="2713" y="151"/>
                  </a:lnTo>
                  <a:lnTo>
                    <a:pt x="2711" y="153"/>
                  </a:lnTo>
                  <a:lnTo>
                    <a:pt x="2709" y="155"/>
                  </a:lnTo>
                  <a:lnTo>
                    <a:pt x="2705" y="156"/>
                  </a:lnTo>
                  <a:lnTo>
                    <a:pt x="2694" y="160"/>
                  </a:lnTo>
                  <a:lnTo>
                    <a:pt x="2692" y="161"/>
                  </a:lnTo>
                  <a:lnTo>
                    <a:pt x="2692" y="164"/>
                  </a:lnTo>
                  <a:lnTo>
                    <a:pt x="2689" y="167"/>
                  </a:lnTo>
                  <a:lnTo>
                    <a:pt x="2687" y="169"/>
                  </a:lnTo>
                  <a:lnTo>
                    <a:pt x="2685" y="172"/>
                  </a:lnTo>
                  <a:lnTo>
                    <a:pt x="2690" y="175"/>
                  </a:lnTo>
                  <a:lnTo>
                    <a:pt x="2693" y="178"/>
                  </a:lnTo>
                  <a:lnTo>
                    <a:pt x="2694" y="180"/>
                  </a:lnTo>
                  <a:lnTo>
                    <a:pt x="2697" y="182"/>
                  </a:lnTo>
                  <a:lnTo>
                    <a:pt x="2697" y="186"/>
                  </a:lnTo>
                  <a:lnTo>
                    <a:pt x="2702" y="190"/>
                  </a:lnTo>
                  <a:lnTo>
                    <a:pt x="2703" y="193"/>
                  </a:lnTo>
                  <a:lnTo>
                    <a:pt x="2698" y="198"/>
                  </a:lnTo>
                  <a:lnTo>
                    <a:pt x="2696" y="201"/>
                  </a:lnTo>
                  <a:lnTo>
                    <a:pt x="2694" y="206"/>
                  </a:lnTo>
                  <a:lnTo>
                    <a:pt x="2694" y="207"/>
                  </a:lnTo>
                  <a:lnTo>
                    <a:pt x="2693" y="210"/>
                  </a:lnTo>
                  <a:lnTo>
                    <a:pt x="2692" y="213"/>
                  </a:lnTo>
                  <a:lnTo>
                    <a:pt x="2693" y="215"/>
                  </a:lnTo>
                  <a:lnTo>
                    <a:pt x="2695" y="218"/>
                  </a:lnTo>
                  <a:lnTo>
                    <a:pt x="2696" y="221"/>
                  </a:lnTo>
                  <a:lnTo>
                    <a:pt x="2696" y="223"/>
                  </a:lnTo>
                  <a:lnTo>
                    <a:pt x="2695" y="227"/>
                  </a:lnTo>
                  <a:lnTo>
                    <a:pt x="2697" y="229"/>
                  </a:lnTo>
                  <a:lnTo>
                    <a:pt x="2702" y="228"/>
                  </a:lnTo>
                  <a:lnTo>
                    <a:pt x="2705" y="228"/>
                  </a:lnTo>
                  <a:lnTo>
                    <a:pt x="2707" y="229"/>
                  </a:lnTo>
                  <a:lnTo>
                    <a:pt x="2711" y="229"/>
                  </a:lnTo>
                  <a:lnTo>
                    <a:pt x="2717" y="226"/>
                  </a:lnTo>
                  <a:lnTo>
                    <a:pt x="2720" y="224"/>
                  </a:lnTo>
                  <a:lnTo>
                    <a:pt x="2722" y="226"/>
                  </a:lnTo>
                  <a:lnTo>
                    <a:pt x="2724" y="226"/>
                  </a:lnTo>
                  <a:lnTo>
                    <a:pt x="2730" y="227"/>
                  </a:lnTo>
                  <a:lnTo>
                    <a:pt x="2736" y="228"/>
                  </a:lnTo>
                  <a:lnTo>
                    <a:pt x="2738" y="230"/>
                  </a:lnTo>
                  <a:lnTo>
                    <a:pt x="2746" y="232"/>
                  </a:lnTo>
                  <a:lnTo>
                    <a:pt x="2748" y="236"/>
                  </a:lnTo>
                  <a:lnTo>
                    <a:pt x="2749" y="238"/>
                  </a:lnTo>
                  <a:lnTo>
                    <a:pt x="2749" y="240"/>
                  </a:lnTo>
                  <a:lnTo>
                    <a:pt x="2752" y="244"/>
                  </a:lnTo>
                  <a:lnTo>
                    <a:pt x="2754" y="246"/>
                  </a:lnTo>
                  <a:lnTo>
                    <a:pt x="2754" y="248"/>
                  </a:lnTo>
                  <a:lnTo>
                    <a:pt x="2748" y="249"/>
                  </a:lnTo>
                  <a:lnTo>
                    <a:pt x="2746" y="253"/>
                  </a:lnTo>
                  <a:lnTo>
                    <a:pt x="2746" y="258"/>
                  </a:lnTo>
                  <a:lnTo>
                    <a:pt x="2746" y="261"/>
                  </a:lnTo>
                  <a:lnTo>
                    <a:pt x="2752" y="261"/>
                  </a:lnTo>
                  <a:lnTo>
                    <a:pt x="2753" y="262"/>
                  </a:lnTo>
                  <a:lnTo>
                    <a:pt x="2761" y="264"/>
                  </a:lnTo>
                  <a:lnTo>
                    <a:pt x="2763" y="263"/>
                  </a:lnTo>
                  <a:lnTo>
                    <a:pt x="2766" y="265"/>
                  </a:lnTo>
                  <a:lnTo>
                    <a:pt x="2763" y="264"/>
                  </a:lnTo>
                  <a:lnTo>
                    <a:pt x="2761" y="265"/>
                  </a:lnTo>
                  <a:lnTo>
                    <a:pt x="2760" y="265"/>
                  </a:lnTo>
                  <a:lnTo>
                    <a:pt x="2757" y="265"/>
                  </a:lnTo>
                  <a:lnTo>
                    <a:pt x="2754" y="265"/>
                  </a:lnTo>
                  <a:lnTo>
                    <a:pt x="2750" y="265"/>
                  </a:lnTo>
                  <a:lnTo>
                    <a:pt x="2741" y="261"/>
                  </a:lnTo>
                  <a:lnTo>
                    <a:pt x="2743" y="258"/>
                  </a:lnTo>
                  <a:lnTo>
                    <a:pt x="2741" y="255"/>
                  </a:lnTo>
                  <a:lnTo>
                    <a:pt x="2741" y="253"/>
                  </a:lnTo>
                  <a:lnTo>
                    <a:pt x="2744" y="249"/>
                  </a:lnTo>
                  <a:lnTo>
                    <a:pt x="2741" y="247"/>
                  </a:lnTo>
                  <a:lnTo>
                    <a:pt x="2743" y="245"/>
                  </a:lnTo>
                  <a:lnTo>
                    <a:pt x="2743" y="241"/>
                  </a:lnTo>
                  <a:lnTo>
                    <a:pt x="2740" y="241"/>
                  </a:lnTo>
                  <a:lnTo>
                    <a:pt x="2737" y="238"/>
                  </a:lnTo>
                  <a:lnTo>
                    <a:pt x="2735" y="237"/>
                  </a:lnTo>
                  <a:lnTo>
                    <a:pt x="2735" y="235"/>
                  </a:lnTo>
                  <a:lnTo>
                    <a:pt x="2732" y="231"/>
                  </a:lnTo>
                  <a:lnTo>
                    <a:pt x="2728" y="231"/>
                  </a:lnTo>
                  <a:lnTo>
                    <a:pt x="2715" y="233"/>
                  </a:lnTo>
                  <a:lnTo>
                    <a:pt x="2705" y="237"/>
                  </a:lnTo>
                  <a:lnTo>
                    <a:pt x="2704" y="240"/>
                  </a:lnTo>
                  <a:lnTo>
                    <a:pt x="2704" y="243"/>
                  </a:lnTo>
                  <a:lnTo>
                    <a:pt x="2703" y="246"/>
                  </a:lnTo>
                  <a:lnTo>
                    <a:pt x="2707" y="250"/>
                  </a:lnTo>
                  <a:lnTo>
                    <a:pt x="2710" y="256"/>
                  </a:lnTo>
                  <a:lnTo>
                    <a:pt x="2709" y="260"/>
                  </a:lnTo>
                  <a:lnTo>
                    <a:pt x="2707" y="262"/>
                  </a:lnTo>
                  <a:lnTo>
                    <a:pt x="2703" y="266"/>
                  </a:lnTo>
                  <a:lnTo>
                    <a:pt x="2700" y="267"/>
                  </a:lnTo>
                  <a:lnTo>
                    <a:pt x="2697" y="271"/>
                  </a:lnTo>
                  <a:lnTo>
                    <a:pt x="2697" y="275"/>
                  </a:lnTo>
                  <a:lnTo>
                    <a:pt x="2695" y="279"/>
                  </a:lnTo>
                  <a:lnTo>
                    <a:pt x="2693" y="280"/>
                  </a:lnTo>
                  <a:lnTo>
                    <a:pt x="2690" y="282"/>
                  </a:lnTo>
                  <a:lnTo>
                    <a:pt x="2685" y="284"/>
                  </a:lnTo>
                  <a:lnTo>
                    <a:pt x="2681" y="287"/>
                  </a:lnTo>
                  <a:lnTo>
                    <a:pt x="2679" y="287"/>
                  </a:lnTo>
                  <a:lnTo>
                    <a:pt x="2676" y="288"/>
                  </a:lnTo>
                  <a:lnTo>
                    <a:pt x="2676" y="293"/>
                  </a:lnTo>
                  <a:lnTo>
                    <a:pt x="2671" y="296"/>
                  </a:lnTo>
                  <a:lnTo>
                    <a:pt x="2668" y="296"/>
                  </a:lnTo>
                  <a:lnTo>
                    <a:pt x="2666" y="293"/>
                  </a:lnTo>
                  <a:lnTo>
                    <a:pt x="2662" y="292"/>
                  </a:lnTo>
                  <a:lnTo>
                    <a:pt x="2656" y="292"/>
                  </a:lnTo>
                  <a:lnTo>
                    <a:pt x="2649" y="293"/>
                  </a:lnTo>
                  <a:lnTo>
                    <a:pt x="2641" y="290"/>
                  </a:lnTo>
                  <a:lnTo>
                    <a:pt x="2635" y="289"/>
                  </a:lnTo>
                  <a:lnTo>
                    <a:pt x="2633" y="288"/>
                  </a:lnTo>
                  <a:lnTo>
                    <a:pt x="2632" y="284"/>
                  </a:lnTo>
                  <a:lnTo>
                    <a:pt x="2629" y="282"/>
                  </a:lnTo>
                  <a:lnTo>
                    <a:pt x="2635" y="282"/>
                  </a:lnTo>
                  <a:lnTo>
                    <a:pt x="2637" y="283"/>
                  </a:lnTo>
                  <a:lnTo>
                    <a:pt x="2643" y="282"/>
                  </a:lnTo>
                  <a:lnTo>
                    <a:pt x="2643" y="283"/>
                  </a:lnTo>
                  <a:lnTo>
                    <a:pt x="2646" y="284"/>
                  </a:lnTo>
                  <a:lnTo>
                    <a:pt x="2649" y="286"/>
                  </a:lnTo>
                  <a:lnTo>
                    <a:pt x="2654" y="283"/>
                  </a:lnTo>
                  <a:lnTo>
                    <a:pt x="2654" y="283"/>
                  </a:lnTo>
                  <a:lnTo>
                    <a:pt x="2656" y="282"/>
                  </a:lnTo>
                  <a:lnTo>
                    <a:pt x="2660" y="281"/>
                  </a:lnTo>
                  <a:lnTo>
                    <a:pt x="2668" y="279"/>
                  </a:lnTo>
                  <a:lnTo>
                    <a:pt x="2671" y="276"/>
                  </a:lnTo>
                  <a:lnTo>
                    <a:pt x="2672" y="274"/>
                  </a:lnTo>
                  <a:lnTo>
                    <a:pt x="2671" y="271"/>
                  </a:lnTo>
                  <a:lnTo>
                    <a:pt x="2673" y="271"/>
                  </a:lnTo>
                  <a:lnTo>
                    <a:pt x="2677" y="270"/>
                  </a:lnTo>
                  <a:lnTo>
                    <a:pt x="2677" y="266"/>
                  </a:lnTo>
                  <a:lnTo>
                    <a:pt x="2680" y="263"/>
                  </a:lnTo>
                  <a:lnTo>
                    <a:pt x="2686" y="261"/>
                  </a:lnTo>
                  <a:lnTo>
                    <a:pt x="2686" y="258"/>
                  </a:lnTo>
                  <a:lnTo>
                    <a:pt x="2687" y="256"/>
                  </a:lnTo>
                  <a:lnTo>
                    <a:pt x="2686" y="253"/>
                  </a:lnTo>
                  <a:lnTo>
                    <a:pt x="2686" y="250"/>
                  </a:lnTo>
                  <a:lnTo>
                    <a:pt x="2690" y="245"/>
                  </a:lnTo>
                  <a:lnTo>
                    <a:pt x="2693" y="244"/>
                  </a:lnTo>
                  <a:lnTo>
                    <a:pt x="2693" y="241"/>
                  </a:lnTo>
                  <a:lnTo>
                    <a:pt x="2687" y="238"/>
                  </a:lnTo>
                  <a:lnTo>
                    <a:pt x="2681" y="235"/>
                  </a:lnTo>
                  <a:lnTo>
                    <a:pt x="2679" y="232"/>
                  </a:lnTo>
                  <a:lnTo>
                    <a:pt x="2677" y="227"/>
                  </a:lnTo>
                  <a:lnTo>
                    <a:pt x="2679" y="224"/>
                  </a:lnTo>
                  <a:lnTo>
                    <a:pt x="2678" y="222"/>
                  </a:lnTo>
                  <a:lnTo>
                    <a:pt x="2679" y="219"/>
                  </a:lnTo>
                  <a:lnTo>
                    <a:pt x="2678" y="216"/>
                  </a:lnTo>
                  <a:lnTo>
                    <a:pt x="2679" y="213"/>
                  </a:lnTo>
                  <a:lnTo>
                    <a:pt x="2680" y="211"/>
                  </a:lnTo>
                  <a:lnTo>
                    <a:pt x="2678" y="206"/>
                  </a:lnTo>
                  <a:lnTo>
                    <a:pt x="2678" y="204"/>
                  </a:lnTo>
                  <a:lnTo>
                    <a:pt x="2678" y="202"/>
                  </a:lnTo>
                  <a:lnTo>
                    <a:pt x="2678" y="198"/>
                  </a:lnTo>
                  <a:lnTo>
                    <a:pt x="2680" y="196"/>
                  </a:lnTo>
                  <a:lnTo>
                    <a:pt x="2681" y="194"/>
                  </a:lnTo>
                  <a:lnTo>
                    <a:pt x="2680" y="192"/>
                  </a:lnTo>
                  <a:lnTo>
                    <a:pt x="2683" y="186"/>
                  </a:lnTo>
                  <a:lnTo>
                    <a:pt x="2680" y="182"/>
                  </a:lnTo>
                  <a:lnTo>
                    <a:pt x="2679" y="180"/>
                  </a:lnTo>
                  <a:lnTo>
                    <a:pt x="2677" y="178"/>
                  </a:lnTo>
                  <a:lnTo>
                    <a:pt x="2671" y="175"/>
                  </a:lnTo>
                  <a:lnTo>
                    <a:pt x="2669" y="171"/>
                  </a:lnTo>
                  <a:lnTo>
                    <a:pt x="2668" y="169"/>
                  </a:lnTo>
                  <a:lnTo>
                    <a:pt x="2673" y="166"/>
                  </a:lnTo>
                  <a:lnTo>
                    <a:pt x="2676" y="163"/>
                  </a:lnTo>
                  <a:lnTo>
                    <a:pt x="2676" y="161"/>
                  </a:lnTo>
                  <a:lnTo>
                    <a:pt x="2678" y="159"/>
                  </a:lnTo>
                  <a:lnTo>
                    <a:pt x="2678" y="156"/>
                  </a:lnTo>
                  <a:lnTo>
                    <a:pt x="2680" y="154"/>
                  </a:lnTo>
                  <a:lnTo>
                    <a:pt x="2683" y="149"/>
                  </a:lnTo>
                  <a:lnTo>
                    <a:pt x="2681" y="145"/>
                  </a:lnTo>
                  <a:lnTo>
                    <a:pt x="2681" y="141"/>
                  </a:lnTo>
                  <a:lnTo>
                    <a:pt x="2680" y="137"/>
                  </a:lnTo>
                  <a:lnTo>
                    <a:pt x="2671" y="135"/>
                  </a:lnTo>
                  <a:lnTo>
                    <a:pt x="2669" y="136"/>
                  </a:lnTo>
                  <a:lnTo>
                    <a:pt x="2666" y="134"/>
                  </a:lnTo>
                  <a:lnTo>
                    <a:pt x="2663" y="133"/>
                  </a:lnTo>
                  <a:lnTo>
                    <a:pt x="2660" y="134"/>
                  </a:lnTo>
                  <a:lnTo>
                    <a:pt x="2646" y="134"/>
                  </a:lnTo>
                  <a:lnTo>
                    <a:pt x="2637" y="134"/>
                  </a:lnTo>
                  <a:lnTo>
                    <a:pt x="2641" y="133"/>
                  </a:lnTo>
                  <a:lnTo>
                    <a:pt x="2637" y="132"/>
                  </a:lnTo>
                  <a:lnTo>
                    <a:pt x="2635" y="132"/>
                  </a:lnTo>
                  <a:lnTo>
                    <a:pt x="2634" y="135"/>
                  </a:lnTo>
                  <a:lnTo>
                    <a:pt x="2630" y="137"/>
                  </a:lnTo>
                  <a:lnTo>
                    <a:pt x="2629" y="141"/>
                  </a:lnTo>
                  <a:lnTo>
                    <a:pt x="2628" y="143"/>
                  </a:lnTo>
                  <a:lnTo>
                    <a:pt x="2627" y="149"/>
                  </a:lnTo>
                  <a:lnTo>
                    <a:pt x="2624" y="159"/>
                  </a:lnTo>
                  <a:lnTo>
                    <a:pt x="2620" y="164"/>
                  </a:lnTo>
                  <a:lnTo>
                    <a:pt x="2611" y="170"/>
                  </a:lnTo>
                  <a:lnTo>
                    <a:pt x="2603" y="175"/>
                  </a:lnTo>
                  <a:lnTo>
                    <a:pt x="2600" y="176"/>
                  </a:lnTo>
                  <a:lnTo>
                    <a:pt x="2598" y="181"/>
                  </a:lnTo>
                  <a:lnTo>
                    <a:pt x="2600" y="179"/>
                  </a:lnTo>
                  <a:lnTo>
                    <a:pt x="2600" y="182"/>
                  </a:lnTo>
                  <a:lnTo>
                    <a:pt x="2596" y="185"/>
                  </a:lnTo>
                  <a:lnTo>
                    <a:pt x="2599" y="187"/>
                  </a:lnTo>
                  <a:lnTo>
                    <a:pt x="2604" y="186"/>
                  </a:lnTo>
                  <a:lnTo>
                    <a:pt x="2607" y="187"/>
                  </a:lnTo>
                  <a:lnTo>
                    <a:pt x="2605" y="193"/>
                  </a:lnTo>
                  <a:lnTo>
                    <a:pt x="2605" y="196"/>
                  </a:lnTo>
                  <a:lnTo>
                    <a:pt x="2603" y="201"/>
                  </a:lnTo>
                  <a:lnTo>
                    <a:pt x="2607" y="204"/>
                  </a:lnTo>
                  <a:lnTo>
                    <a:pt x="2605" y="206"/>
                  </a:lnTo>
                  <a:lnTo>
                    <a:pt x="2602" y="206"/>
                  </a:lnTo>
                  <a:lnTo>
                    <a:pt x="2600" y="207"/>
                  </a:lnTo>
                  <a:lnTo>
                    <a:pt x="2599" y="213"/>
                  </a:lnTo>
                  <a:lnTo>
                    <a:pt x="2599" y="215"/>
                  </a:lnTo>
                  <a:lnTo>
                    <a:pt x="2602" y="218"/>
                  </a:lnTo>
                  <a:lnTo>
                    <a:pt x="2601" y="215"/>
                  </a:lnTo>
                  <a:lnTo>
                    <a:pt x="2603" y="214"/>
                  </a:lnTo>
                  <a:lnTo>
                    <a:pt x="2605" y="215"/>
                  </a:lnTo>
                  <a:lnTo>
                    <a:pt x="2609" y="215"/>
                  </a:lnTo>
                  <a:lnTo>
                    <a:pt x="2611" y="218"/>
                  </a:lnTo>
                  <a:lnTo>
                    <a:pt x="2615" y="219"/>
                  </a:lnTo>
                  <a:lnTo>
                    <a:pt x="2617" y="219"/>
                  </a:lnTo>
                  <a:lnTo>
                    <a:pt x="2617" y="221"/>
                  </a:lnTo>
                  <a:lnTo>
                    <a:pt x="2617" y="223"/>
                  </a:lnTo>
                  <a:lnTo>
                    <a:pt x="2618" y="227"/>
                  </a:lnTo>
                  <a:lnTo>
                    <a:pt x="2624" y="232"/>
                  </a:lnTo>
                  <a:lnTo>
                    <a:pt x="2626" y="233"/>
                  </a:lnTo>
                  <a:lnTo>
                    <a:pt x="2629" y="232"/>
                  </a:lnTo>
                  <a:lnTo>
                    <a:pt x="2632" y="232"/>
                  </a:lnTo>
                  <a:lnTo>
                    <a:pt x="2629" y="233"/>
                  </a:lnTo>
                  <a:lnTo>
                    <a:pt x="2629" y="237"/>
                  </a:lnTo>
                  <a:lnTo>
                    <a:pt x="2627" y="241"/>
                  </a:lnTo>
                  <a:lnTo>
                    <a:pt x="2625" y="245"/>
                  </a:lnTo>
                  <a:lnTo>
                    <a:pt x="2625" y="247"/>
                  </a:lnTo>
                  <a:lnTo>
                    <a:pt x="2624" y="247"/>
                  </a:lnTo>
                  <a:lnTo>
                    <a:pt x="2621" y="249"/>
                  </a:lnTo>
                  <a:lnTo>
                    <a:pt x="2619" y="248"/>
                  </a:lnTo>
                  <a:lnTo>
                    <a:pt x="2618" y="245"/>
                  </a:lnTo>
                  <a:lnTo>
                    <a:pt x="2612" y="243"/>
                  </a:lnTo>
                  <a:lnTo>
                    <a:pt x="2604" y="237"/>
                  </a:lnTo>
                  <a:lnTo>
                    <a:pt x="2603" y="235"/>
                  </a:lnTo>
                  <a:lnTo>
                    <a:pt x="2598" y="233"/>
                  </a:lnTo>
                  <a:lnTo>
                    <a:pt x="2592" y="231"/>
                  </a:lnTo>
                  <a:lnTo>
                    <a:pt x="2586" y="229"/>
                  </a:lnTo>
                  <a:lnTo>
                    <a:pt x="2584" y="228"/>
                  </a:lnTo>
                  <a:lnTo>
                    <a:pt x="2586" y="228"/>
                  </a:lnTo>
                  <a:lnTo>
                    <a:pt x="2581" y="227"/>
                  </a:lnTo>
                  <a:lnTo>
                    <a:pt x="2575" y="224"/>
                  </a:lnTo>
                  <a:lnTo>
                    <a:pt x="2574" y="227"/>
                  </a:lnTo>
                  <a:lnTo>
                    <a:pt x="2573" y="227"/>
                  </a:lnTo>
                  <a:lnTo>
                    <a:pt x="2572" y="226"/>
                  </a:lnTo>
                  <a:lnTo>
                    <a:pt x="2573" y="222"/>
                  </a:lnTo>
                  <a:lnTo>
                    <a:pt x="2565" y="219"/>
                  </a:lnTo>
                  <a:lnTo>
                    <a:pt x="2550" y="214"/>
                  </a:lnTo>
                  <a:lnTo>
                    <a:pt x="2539" y="213"/>
                  </a:lnTo>
                  <a:lnTo>
                    <a:pt x="2533" y="213"/>
                  </a:lnTo>
                  <a:lnTo>
                    <a:pt x="2527" y="212"/>
                  </a:lnTo>
                  <a:lnTo>
                    <a:pt x="2519" y="210"/>
                  </a:lnTo>
                  <a:lnTo>
                    <a:pt x="2516" y="211"/>
                  </a:lnTo>
                  <a:lnTo>
                    <a:pt x="2516" y="213"/>
                  </a:lnTo>
                  <a:lnTo>
                    <a:pt x="2513" y="214"/>
                  </a:lnTo>
                  <a:lnTo>
                    <a:pt x="2510" y="214"/>
                  </a:lnTo>
                  <a:lnTo>
                    <a:pt x="2509" y="218"/>
                  </a:lnTo>
                  <a:lnTo>
                    <a:pt x="2510" y="220"/>
                  </a:lnTo>
                  <a:lnTo>
                    <a:pt x="2514" y="223"/>
                  </a:lnTo>
                  <a:lnTo>
                    <a:pt x="2516" y="229"/>
                  </a:lnTo>
                  <a:lnTo>
                    <a:pt x="2519" y="228"/>
                  </a:lnTo>
                  <a:lnTo>
                    <a:pt x="2519" y="231"/>
                  </a:lnTo>
                  <a:lnTo>
                    <a:pt x="2517" y="233"/>
                  </a:lnTo>
                  <a:lnTo>
                    <a:pt x="2515" y="237"/>
                  </a:lnTo>
                  <a:lnTo>
                    <a:pt x="2511" y="238"/>
                  </a:lnTo>
                  <a:lnTo>
                    <a:pt x="2509" y="238"/>
                  </a:lnTo>
                  <a:lnTo>
                    <a:pt x="2506" y="238"/>
                  </a:lnTo>
                  <a:lnTo>
                    <a:pt x="2502" y="239"/>
                  </a:lnTo>
                  <a:lnTo>
                    <a:pt x="2506" y="243"/>
                  </a:lnTo>
                  <a:lnTo>
                    <a:pt x="2505" y="245"/>
                  </a:lnTo>
                  <a:lnTo>
                    <a:pt x="2502" y="247"/>
                  </a:lnTo>
                  <a:lnTo>
                    <a:pt x="2499" y="246"/>
                  </a:lnTo>
                  <a:lnTo>
                    <a:pt x="2497" y="246"/>
                  </a:lnTo>
                  <a:lnTo>
                    <a:pt x="2493" y="244"/>
                  </a:lnTo>
                  <a:lnTo>
                    <a:pt x="2493" y="240"/>
                  </a:lnTo>
                  <a:lnTo>
                    <a:pt x="2496" y="238"/>
                  </a:lnTo>
                  <a:lnTo>
                    <a:pt x="2498" y="238"/>
                  </a:lnTo>
                  <a:lnTo>
                    <a:pt x="2497" y="235"/>
                  </a:lnTo>
                  <a:lnTo>
                    <a:pt x="2493" y="233"/>
                  </a:lnTo>
                  <a:lnTo>
                    <a:pt x="2491" y="232"/>
                  </a:lnTo>
                  <a:lnTo>
                    <a:pt x="2493" y="231"/>
                  </a:lnTo>
                  <a:lnTo>
                    <a:pt x="2491" y="231"/>
                  </a:lnTo>
                  <a:lnTo>
                    <a:pt x="2489" y="231"/>
                  </a:lnTo>
                  <a:lnTo>
                    <a:pt x="2485" y="232"/>
                  </a:lnTo>
                  <a:lnTo>
                    <a:pt x="2483" y="233"/>
                  </a:lnTo>
                  <a:lnTo>
                    <a:pt x="2483" y="237"/>
                  </a:lnTo>
                  <a:lnTo>
                    <a:pt x="2481" y="233"/>
                  </a:lnTo>
                  <a:lnTo>
                    <a:pt x="2479" y="237"/>
                  </a:lnTo>
                  <a:lnTo>
                    <a:pt x="2473" y="238"/>
                  </a:lnTo>
                  <a:lnTo>
                    <a:pt x="2471" y="240"/>
                  </a:lnTo>
                  <a:lnTo>
                    <a:pt x="2468" y="241"/>
                  </a:lnTo>
                  <a:lnTo>
                    <a:pt x="2465" y="241"/>
                  </a:lnTo>
                  <a:lnTo>
                    <a:pt x="2459" y="239"/>
                  </a:lnTo>
                  <a:lnTo>
                    <a:pt x="2455" y="240"/>
                  </a:lnTo>
                  <a:lnTo>
                    <a:pt x="2451" y="239"/>
                  </a:lnTo>
                  <a:lnTo>
                    <a:pt x="2449" y="240"/>
                  </a:lnTo>
                  <a:lnTo>
                    <a:pt x="2444" y="241"/>
                  </a:lnTo>
                  <a:lnTo>
                    <a:pt x="2438" y="245"/>
                  </a:lnTo>
                  <a:lnTo>
                    <a:pt x="2437" y="245"/>
                  </a:lnTo>
                  <a:lnTo>
                    <a:pt x="2437" y="248"/>
                  </a:lnTo>
                  <a:lnTo>
                    <a:pt x="2436" y="250"/>
                  </a:lnTo>
                  <a:lnTo>
                    <a:pt x="2430" y="248"/>
                  </a:lnTo>
                  <a:lnTo>
                    <a:pt x="2428" y="249"/>
                  </a:lnTo>
                  <a:lnTo>
                    <a:pt x="2425" y="248"/>
                  </a:lnTo>
                  <a:lnTo>
                    <a:pt x="2423" y="249"/>
                  </a:lnTo>
                  <a:lnTo>
                    <a:pt x="2422" y="249"/>
                  </a:lnTo>
                  <a:lnTo>
                    <a:pt x="2420" y="248"/>
                  </a:lnTo>
                  <a:lnTo>
                    <a:pt x="2414" y="248"/>
                  </a:lnTo>
                  <a:lnTo>
                    <a:pt x="2415" y="246"/>
                  </a:lnTo>
                  <a:lnTo>
                    <a:pt x="2421" y="246"/>
                  </a:lnTo>
                  <a:lnTo>
                    <a:pt x="2423" y="245"/>
                  </a:lnTo>
                  <a:lnTo>
                    <a:pt x="2422" y="243"/>
                  </a:lnTo>
                  <a:lnTo>
                    <a:pt x="2420" y="239"/>
                  </a:lnTo>
                  <a:lnTo>
                    <a:pt x="2423" y="233"/>
                  </a:lnTo>
                  <a:lnTo>
                    <a:pt x="2421" y="232"/>
                  </a:lnTo>
                  <a:lnTo>
                    <a:pt x="2427" y="232"/>
                  </a:lnTo>
                  <a:lnTo>
                    <a:pt x="2429" y="231"/>
                  </a:lnTo>
                  <a:lnTo>
                    <a:pt x="2427" y="231"/>
                  </a:lnTo>
                  <a:lnTo>
                    <a:pt x="2421" y="231"/>
                  </a:lnTo>
                  <a:lnTo>
                    <a:pt x="2415" y="233"/>
                  </a:lnTo>
                  <a:lnTo>
                    <a:pt x="2405" y="238"/>
                  </a:lnTo>
                  <a:lnTo>
                    <a:pt x="2403" y="240"/>
                  </a:lnTo>
                  <a:lnTo>
                    <a:pt x="2406" y="239"/>
                  </a:lnTo>
                  <a:lnTo>
                    <a:pt x="2405" y="245"/>
                  </a:lnTo>
                  <a:lnTo>
                    <a:pt x="2402" y="247"/>
                  </a:lnTo>
                  <a:lnTo>
                    <a:pt x="2399" y="247"/>
                  </a:lnTo>
                  <a:lnTo>
                    <a:pt x="2400" y="244"/>
                  </a:lnTo>
                  <a:lnTo>
                    <a:pt x="2399" y="241"/>
                  </a:lnTo>
                  <a:lnTo>
                    <a:pt x="2394" y="243"/>
                  </a:lnTo>
                  <a:lnTo>
                    <a:pt x="2391" y="244"/>
                  </a:lnTo>
                  <a:lnTo>
                    <a:pt x="2386" y="246"/>
                  </a:lnTo>
                  <a:lnTo>
                    <a:pt x="2383" y="246"/>
                  </a:lnTo>
                  <a:lnTo>
                    <a:pt x="2380" y="246"/>
                  </a:lnTo>
                  <a:lnTo>
                    <a:pt x="2378" y="248"/>
                  </a:lnTo>
                  <a:lnTo>
                    <a:pt x="2372" y="250"/>
                  </a:lnTo>
                  <a:lnTo>
                    <a:pt x="2370" y="254"/>
                  </a:lnTo>
                  <a:lnTo>
                    <a:pt x="2369" y="253"/>
                  </a:lnTo>
                  <a:lnTo>
                    <a:pt x="2364" y="255"/>
                  </a:lnTo>
                  <a:lnTo>
                    <a:pt x="2359" y="257"/>
                  </a:lnTo>
                  <a:lnTo>
                    <a:pt x="2353" y="258"/>
                  </a:lnTo>
                  <a:lnTo>
                    <a:pt x="2354" y="261"/>
                  </a:lnTo>
                  <a:lnTo>
                    <a:pt x="2356" y="263"/>
                  </a:lnTo>
                  <a:lnTo>
                    <a:pt x="2354" y="262"/>
                  </a:lnTo>
                  <a:lnTo>
                    <a:pt x="2351" y="262"/>
                  </a:lnTo>
                  <a:lnTo>
                    <a:pt x="2348" y="263"/>
                  </a:lnTo>
                  <a:lnTo>
                    <a:pt x="2345" y="262"/>
                  </a:lnTo>
                  <a:lnTo>
                    <a:pt x="2343" y="263"/>
                  </a:lnTo>
                  <a:lnTo>
                    <a:pt x="2340" y="264"/>
                  </a:lnTo>
                  <a:lnTo>
                    <a:pt x="2340" y="266"/>
                  </a:lnTo>
                  <a:lnTo>
                    <a:pt x="2339" y="270"/>
                  </a:lnTo>
                  <a:lnTo>
                    <a:pt x="2339" y="272"/>
                  </a:lnTo>
                  <a:lnTo>
                    <a:pt x="2338" y="278"/>
                  </a:lnTo>
                  <a:lnTo>
                    <a:pt x="2336" y="281"/>
                  </a:lnTo>
                  <a:lnTo>
                    <a:pt x="2334" y="280"/>
                  </a:lnTo>
                  <a:lnTo>
                    <a:pt x="2322" y="282"/>
                  </a:lnTo>
                  <a:lnTo>
                    <a:pt x="2320" y="283"/>
                  </a:lnTo>
                  <a:lnTo>
                    <a:pt x="2321" y="281"/>
                  </a:lnTo>
                  <a:lnTo>
                    <a:pt x="2316" y="282"/>
                  </a:lnTo>
                  <a:lnTo>
                    <a:pt x="2312" y="280"/>
                  </a:lnTo>
                  <a:lnTo>
                    <a:pt x="2310" y="276"/>
                  </a:lnTo>
                  <a:lnTo>
                    <a:pt x="2310" y="274"/>
                  </a:lnTo>
                  <a:lnTo>
                    <a:pt x="2301" y="271"/>
                  </a:lnTo>
                  <a:lnTo>
                    <a:pt x="2300" y="269"/>
                  </a:lnTo>
                  <a:lnTo>
                    <a:pt x="2301" y="266"/>
                  </a:lnTo>
                  <a:lnTo>
                    <a:pt x="2302" y="265"/>
                  </a:lnTo>
                  <a:lnTo>
                    <a:pt x="2305" y="264"/>
                  </a:lnTo>
                  <a:lnTo>
                    <a:pt x="2305" y="262"/>
                  </a:lnTo>
                  <a:lnTo>
                    <a:pt x="2308" y="261"/>
                  </a:lnTo>
                  <a:lnTo>
                    <a:pt x="2319" y="258"/>
                  </a:lnTo>
                  <a:lnTo>
                    <a:pt x="2325" y="258"/>
                  </a:lnTo>
                  <a:lnTo>
                    <a:pt x="2322" y="253"/>
                  </a:lnTo>
                  <a:lnTo>
                    <a:pt x="2320" y="250"/>
                  </a:lnTo>
                  <a:lnTo>
                    <a:pt x="2318" y="249"/>
                  </a:lnTo>
                  <a:lnTo>
                    <a:pt x="2314" y="247"/>
                  </a:lnTo>
                  <a:lnTo>
                    <a:pt x="2314" y="244"/>
                  </a:lnTo>
                  <a:lnTo>
                    <a:pt x="2306" y="241"/>
                  </a:lnTo>
                  <a:lnTo>
                    <a:pt x="2301" y="241"/>
                  </a:lnTo>
                  <a:lnTo>
                    <a:pt x="2289" y="243"/>
                  </a:lnTo>
                  <a:lnTo>
                    <a:pt x="2286" y="241"/>
                  </a:lnTo>
                  <a:lnTo>
                    <a:pt x="2284" y="240"/>
                  </a:lnTo>
                  <a:lnTo>
                    <a:pt x="2282" y="239"/>
                  </a:lnTo>
                  <a:lnTo>
                    <a:pt x="2278" y="240"/>
                  </a:lnTo>
                  <a:lnTo>
                    <a:pt x="2284" y="244"/>
                  </a:lnTo>
                  <a:lnTo>
                    <a:pt x="2286" y="245"/>
                  </a:lnTo>
                  <a:lnTo>
                    <a:pt x="2289" y="247"/>
                  </a:lnTo>
                  <a:lnTo>
                    <a:pt x="2291" y="248"/>
                  </a:lnTo>
                  <a:lnTo>
                    <a:pt x="2289" y="252"/>
                  </a:lnTo>
                  <a:lnTo>
                    <a:pt x="2291" y="254"/>
                  </a:lnTo>
                  <a:lnTo>
                    <a:pt x="2291" y="256"/>
                  </a:lnTo>
                  <a:lnTo>
                    <a:pt x="2289" y="260"/>
                  </a:lnTo>
                  <a:lnTo>
                    <a:pt x="2288" y="262"/>
                  </a:lnTo>
                  <a:lnTo>
                    <a:pt x="2285" y="267"/>
                  </a:lnTo>
                  <a:lnTo>
                    <a:pt x="2284" y="270"/>
                  </a:lnTo>
                  <a:lnTo>
                    <a:pt x="2284" y="273"/>
                  </a:lnTo>
                  <a:lnTo>
                    <a:pt x="2289" y="274"/>
                  </a:lnTo>
                  <a:lnTo>
                    <a:pt x="2292" y="275"/>
                  </a:lnTo>
                  <a:lnTo>
                    <a:pt x="2293" y="279"/>
                  </a:lnTo>
                  <a:lnTo>
                    <a:pt x="2294" y="281"/>
                  </a:lnTo>
                  <a:lnTo>
                    <a:pt x="2293" y="284"/>
                  </a:lnTo>
                  <a:lnTo>
                    <a:pt x="2292" y="290"/>
                  </a:lnTo>
                  <a:lnTo>
                    <a:pt x="2289" y="293"/>
                  </a:lnTo>
                  <a:lnTo>
                    <a:pt x="2288" y="296"/>
                  </a:lnTo>
                  <a:lnTo>
                    <a:pt x="2289" y="298"/>
                  </a:lnTo>
                  <a:lnTo>
                    <a:pt x="2289" y="301"/>
                  </a:lnTo>
                  <a:lnTo>
                    <a:pt x="2289" y="304"/>
                  </a:lnTo>
                  <a:lnTo>
                    <a:pt x="2288" y="301"/>
                  </a:lnTo>
                  <a:lnTo>
                    <a:pt x="2287" y="298"/>
                  </a:lnTo>
                  <a:lnTo>
                    <a:pt x="2284" y="297"/>
                  </a:lnTo>
                  <a:lnTo>
                    <a:pt x="2282" y="297"/>
                  </a:lnTo>
                  <a:lnTo>
                    <a:pt x="2278" y="300"/>
                  </a:lnTo>
                  <a:lnTo>
                    <a:pt x="2279" y="297"/>
                  </a:lnTo>
                  <a:lnTo>
                    <a:pt x="2283" y="296"/>
                  </a:lnTo>
                  <a:lnTo>
                    <a:pt x="2280" y="293"/>
                  </a:lnTo>
                  <a:lnTo>
                    <a:pt x="2276" y="291"/>
                  </a:lnTo>
                  <a:lnTo>
                    <a:pt x="2270" y="291"/>
                  </a:lnTo>
                  <a:lnTo>
                    <a:pt x="2267" y="290"/>
                  </a:lnTo>
                  <a:lnTo>
                    <a:pt x="2265" y="289"/>
                  </a:lnTo>
                  <a:lnTo>
                    <a:pt x="2261" y="289"/>
                  </a:lnTo>
                  <a:lnTo>
                    <a:pt x="2257" y="295"/>
                  </a:lnTo>
                  <a:lnTo>
                    <a:pt x="2251" y="299"/>
                  </a:lnTo>
                  <a:lnTo>
                    <a:pt x="2249" y="300"/>
                  </a:lnTo>
                  <a:lnTo>
                    <a:pt x="2246" y="300"/>
                  </a:lnTo>
                  <a:lnTo>
                    <a:pt x="2243" y="301"/>
                  </a:lnTo>
                  <a:lnTo>
                    <a:pt x="2237" y="306"/>
                  </a:lnTo>
                  <a:lnTo>
                    <a:pt x="2232" y="309"/>
                  </a:lnTo>
                  <a:lnTo>
                    <a:pt x="2229" y="312"/>
                  </a:lnTo>
                  <a:lnTo>
                    <a:pt x="2228" y="314"/>
                  </a:lnTo>
                  <a:lnTo>
                    <a:pt x="2234" y="322"/>
                  </a:lnTo>
                  <a:lnTo>
                    <a:pt x="2236" y="323"/>
                  </a:lnTo>
                  <a:lnTo>
                    <a:pt x="2237" y="325"/>
                  </a:lnTo>
                  <a:lnTo>
                    <a:pt x="2238" y="327"/>
                  </a:lnTo>
                  <a:lnTo>
                    <a:pt x="2238" y="330"/>
                  </a:lnTo>
                  <a:lnTo>
                    <a:pt x="2240" y="333"/>
                  </a:lnTo>
                  <a:lnTo>
                    <a:pt x="2240" y="333"/>
                  </a:lnTo>
                  <a:lnTo>
                    <a:pt x="2235" y="333"/>
                  </a:lnTo>
                  <a:lnTo>
                    <a:pt x="2233" y="331"/>
                  </a:lnTo>
                  <a:lnTo>
                    <a:pt x="2228" y="333"/>
                  </a:lnTo>
                  <a:lnTo>
                    <a:pt x="2225" y="332"/>
                  </a:lnTo>
                  <a:lnTo>
                    <a:pt x="2223" y="331"/>
                  </a:lnTo>
                  <a:lnTo>
                    <a:pt x="2217" y="329"/>
                  </a:lnTo>
                  <a:lnTo>
                    <a:pt x="2215" y="329"/>
                  </a:lnTo>
                  <a:lnTo>
                    <a:pt x="2211" y="329"/>
                  </a:lnTo>
                  <a:lnTo>
                    <a:pt x="2209" y="330"/>
                  </a:lnTo>
                  <a:lnTo>
                    <a:pt x="2206" y="331"/>
                  </a:lnTo>
                  <a:lnTo>
                    <a:pt x="2207" y="329"/>
                  </a:lnTo>
                  <a:lnTo>
                    <a:pt x="2210" y="326"/>
                  </a:lnTo>
                  <a:lnTo>
                    <a:pt x="2207" y="326"/>
                  </a:lnTo>
                  <a:lnTo>
                    <a:pt x="2205" y="326"/>
                  </a:lnTo>
                  <a:lnTo>
                    <a:pt x="2200" y="322"/>
                  </a:lnTo>
                  <a:lnTo>
                    <a:pt x="2192" y="318"/>
                  </a:lnTo>
                  <a:lnTo>
                    <a:pt x="2190" y="321"/>
                  </a:lnTo>
                  <a:lnTo>
                    <a:pt x="2189" y="323"/>
                  </a:lnTo>
                  <a:lnTo>
                    <a:pt x="2184" y="326"/>
                  </a:lnTo>
                  <a:lnTo>
                    <a:pt x="2186" y="329"/>
                  </a:lnTo>
                  <a:lnTo>
                    <a:pt x="2194" y="337"/>
                  </a:lnTo>
                  <a:lnTo>
                    <a:pt x="2197" y="338"/>
                  </a:lnTo>
                  <a:lnTo>
                    <a:pt x="2202" y="337"/>
                  </a:lnTo>
                  <a:lnTo>
                    <a:pt x="2206" y="339"/>
                  </a:lnTo>
                  <a:lnTo>
                    <a:pt x="2205" y="341"/>
                  </a:lnTo>
                  <a:lnTo>
                    <a:pt x="2206" y="344"/>
                  </a:lnTo>
                  <a:lnTo>
                    <a:pt x="2205" y="347"/>
                  </a:lnTo>
                  <a:lnTo>
                    <a:pt x="2201" y="347"/>
                  </a:lnTo>
                  <a:lnTo>
                    <a:pt x="2199" y="349"/>
                  </a:lnTo>
                  <a:lnTo>
                    <a:pt x="2197" y="349"/>
                  </a:lnTo>
                  <a:lnTo>
                    <a:pt x="2193" y="348"/>
                  </a:lnTo>
                  <a:lnTo>
                    <a:pt x="2190" y="347"/>
                  </a:lnTo>
                  <a:lnTo>
                    <a:pt x="2188" y="347"/>
                  </a:lnTo>
                  <a:lnTo>
                    <a:pt x="2184" y="346"/>
                  </a:lnTo>
                  <a:lnTo>
                    <a:pt x="2181" y="343"/>
                  </a:lnTo>
                  <a:lnTo>
                    <a:pt x="2180" y="341"/>
                  </a:lnTo>
                  <a:lnTo>
                    <a:pt x="2177" y="340"/>
                  </a:lnTo>
                  <a:lnTo>
                    <a:pt x="2175" y="338"/>
                  </a:lnTo>
                  <a:lnTo>
                    <a:pt x="2169" y="339"/>
                  </a:lnTo>
                  <a:lnTo>
                    <a:pt x="2164" y="335"/>
                  </a:lnTo>
                  <a:lnTo>
                    <a:pt x="2161" y="333"/>
                  </a:lnTo>
                  <a:lnTo>
                    <a:pt x="2163" y="331"/>
                  </a:lnTo>
                  <a:lnTo>
                    <a:pt x="2164" y="329"/>
                  </a:lnTo>
                  <a:lnTo>
                    <a:pt x="2161" y="329"/>
                  </a:lnTo>
                  <a:lnTo>
                    <a:pt x="2163" y="326"/>
                  </a:lnTo>
                  <a:lnTo>
                    <a:pt x="2160" y="324"/>
                  </a:lnTo>
                  <a:lnTo>
                    <a:pt x="2160" y="323"/>
                  </a:lnTo>
                  <a:lnTo>
                    <a:pt x="2158" y="317"/>
                  </a:lnTo>
                  <a:lnTo>
                    <a:pt x="2156" y="315"/>
                  </a:lnTo>
                  <a:lnTo>
                    <a:pt x="2158" y="314"/>
                  </a:lnTo>
                  <a:lnTo>
                    <a:pt x="2160" y="310"/>
                  </a:lnTo>
                  <a:lnTo>
                    <a:pt x="2159" y="305"/>
                  </a:lnTo>
                  <a:lnTo>
                    <a:pt x="2163" y="307"/>
                  </a:lnTo>
                  <a:lnTo>
                    <a:pt x="2163" y="305"/>
                  </a:lnTo>
                  <a:lnTo>
                    <a:pt x="2159" y="303"/>
                  </a:lnTo>
                  <a:lnTo>
                    <a:pt x="2159" y="300"/>
                  </a:lnTo>
                  <a:lnTo>
                    <a:pt x="2157" y="298"/>
                  </a:lnTo>
                  <a:lnTo>
                    <a:pt x="2154" y="297"/>
                  </a:lnTo>
                  <a:lnTo>
                    <a:pt x="2151" y="296"/>
                  </a:lnTo>
                  <a:lnTo>
                    <a:pt x="2149" y="296"/>
                  </a:lnTo>
                  <a:lnTo>
                    <a:pt x="2146" y="293"/>
                  </a:lnTo>
                  <a:lnTo>
                    <a:pt x="2141" y="293"/>
                  </a:lnTo>
                  <a:lnTo>
                    <a:pt x="2143" y="292"/>
                  </a:lnTo>
                  <a:lnTo>
                    <a:pt x="2146" y="292"/>
                  </a:lnTo>
                  <a:lnTo>
                    <a:pt x="2140" y="289"/>
                  </a:lnTo>
                  <a:lnTo>
                    <a:pt x="2137" y="289"/>
                  </a:lnTo>
                  <a:lnTo>
                    <a:pt x="2139" y="288"/>
                  </a:lnTo>
                  <a:lnTo>
                    <a:pt x="2142" y="289"/>
                  </a:lnTo>
                  <a:lnTo>
                    <a:pt x="2139" y="288"/>
                  </a:lnTo>
                  <a:lnTo>
                    <a:pt x="2138" y="288"/>
                  </a:lnTo>
                  <a:lnTo>
                    <a:pt x="2134" y="288"/>
                  </a:lnTo>
                  <a:lnTo>
                    <a:pt x="2140" y="287"/>
                  </a:lnTo>
                  <a:lnTo>
                    <a:pt x="2138" y="286"/>
                  </a:lnTo>
                  <a:lnTo>
                    <a:pt x="2134" y="284"/>
                  </a:lnTo>
                  <a:lnTo>
                    <a:pt x="2132" y="282"/>
                  </a:lnTo>
                  <a:lnTo>
                    <a:pt x="2130" y="281"/>
                  </a:lnTo>
                  <a:lnTo>
                    <a:pt x="2131" y="278"/>
                  </a:lnTo>
                  <a:lnTo>
                    <a:pt x="2127" y="276"/>
                  </a:lnTo>
                  <a:lnTo>
                    <a:pt x="2125" y="275"/>
                  </a:lnTo>
                  <a:lnTo>
                    <a:pt x="2122" y="275"/>
                  </a:lnTo>
                  <a:lnTo>
                    <a:pt x="2125" y="274"/>
                  </a:lnTo>
                  <a:lnTo>
                    <a:pt x="2132" y="275"/>
                  </a:lnTo>
                  <a:lnTo>
                    <a:pt x="2134" y="275"/>
                  </a:lnTo>
                  <a:lnTo>
                    <a:pt x="2134" y="279"/>
                  </a:lnTo>
                  <a:lnTo>
                    <a:pt x="2140" y="283"/>
                  </a:lnTo>
                  <a:lnTo>
                    <a:pt x="2142" y="284"/>
                  </a:lnTo>
                  <a:lnTo>
                    <a:pt x="2146" y="282"/>
                  </a:lnTo>
                  <a:lnTo>
                    <a:pt x="2148" y="284"/>
                  </a:lnTo>
                  <a:lnTo>
                    <a:pt x="2154" y="286"/>
                  </a:lnTo>
                  <a:lnTo>
                    <a:pt x="2157" y="287"/>
                  </a:lnTo>
                  <a:lnTo>
                    <a:pt x="2159" y="288"/>
                  </a:lnTo>
                  <a:lnTo>
                    <a:pt x="2163" y="287"/>
                  </a:lnTo>
                  <a:lnTo>
                    <a:pt x="2169" y="291"/>
                  </a:lnTo>
                  <a:lnTo>
                    <a:pt x="2183" y="293"/>
                  </a:lnTo>
                  <a:lnTo>
                    <a:pt x="2193" y="295"/>
                  </a:lnTo>
                  <a:lnTo>
                    <a:pt x="2195" y="296"/>
                  </a:lnTo>
                  <a:lnTo>
                    <a:pt x="2198" y="297"/>
                  </a:lnTo>
                  <a:lnTo>
                    <a:pt x="2205" y="299"/>
                  </a:lnTo>
                  <a:lnTo>
                    <a:pt x="2212" y="300"/>
                  </a:lnTo>
                  <a:lnTo>
                    <a:pt x="2218" y="298"/>
                  </a:lnTo>
                  <a:lnTo>
                    <a:pt x="2220" y="298"/>
                  </a:lnTo>
                  <a:lnTo>
                    <a:pt x="2224" y="298"/>
                  </a:lnTo>
                  <a:lnTo>
                    <a:pt x="2226" y="296"/>
                  </a:lnTo>
                  <a:lnTo>
                    <a:pt x="2233" y="295"/>
                  </a:lnTo>
                  <a:lnTo>
                    <a:pt x="2235" y="292"/>
                  </a:lnTo>
                  <a:lnTo>
                    <a:pt x="2237" y="291"/>
                  </a:lnTo>
                  <a:lnTo>
                    <a:pt x="2249" y="282"/>
                  </a:lnTo>
                  <a:lnTo>
                    <a:pt x="2250" y="279"/>
                  </a:lnTo>
                  <a:lnTo>
                    <a:pt x="2250" y="278"/>
                  </a:lnTo>
                  <a:lnTo>
                    <a:pt x="2251" y="275"/>
                  </a:lnTo>
                  <a:lnTo>
                    <a:pt x="2250" y="273"/>
                  </a:lnTo>
                  <a:lnTo>
                    <a:pt x="2248" y="270"/>
                  </a:lnTo>
                  <a:lnTo>
                    <a:pt x="2246" y="267"/>
                  </a:lnTo>
                  <a:lnTo>
                    <a:pt x="2246" y="262"/>
                  </a:lnTo>
                  <a:lnTo>
                    <a:pt x="2243" y="261"/>
                  </a:lnTo>
                  <a:lnTo>
                    <a:pt x="2241" y="260"/>
                  </a:lnTo>
                  <a:lnTo>
                    <a:pt x="2237" y="260"/>
                  </a:lnTo>
                  <a:lnTo>
                    <a:pt x="2236" y="257"/>
                  </a:lnTo>
                  <a:lnTo>
                    <a:pt x="2233" y="254"/>
                  </a:lnTo>
                  <a:lnTo>
                    <a:pt x="2231" y="252"/>
                  </a:lnTo>
                  <a:lnTo>
                    <a:pt x="2227" y="253"/>
                  </a:lnTo>
                  <a:lnTo>
                    <a:pt x="2225" y="253"/>
                  </a:lnTo>
                  <a:lnTo>
                    <a:pt x="2214" y="246"/>
                  </a:lnTo>
                  <a:lnTo>
                    <a:pt x="2211" y="246"/>
                  </a:lnTo>
                  <a:lnTo>
                    <a:pt x="2202" y="239"/>
                  </a:lnTo>
                  <a:lnTo>
                    <a:pt x="2200" y="238"/>
                  </a:lnTo>
                  <a:lnTo>
                    <a:pt x="2194" y="236"/>
                  </a:lnTo>
                  <a:lnTo>
                    <a:pt x="2186" y="230"/>
                  </a:lnTo>
                  <a:lnTo>
                    <a:pt x="2184" y="230"/>
                  </a:lnTo>
                  <a:lnTo>
                    <a:pt x="2181" y="228"/>
                  </a:lnTo>
                  <a:lnTo>
                    <a:pt x="2178" y="228"/>
                  </a:lnTo>
                  <a:lnTo>
                    <a:pt x="2175" y="227"/>
                  </a:lnTo>
                  <a:lnTo>
                    <a:pt x="2169" y="224"/>
                  </a:lnTo>
                  <a:lnTo>
                    <a:pt x="2167" y="224"/>
                  </a:lnTo>
                  <a:lnTo>
                    <a:pt x="2164" y="226"/>
                  </a:lnTo>
                  <a:lnTo>
                    <a:pt x="2161" y="226"/>
                  </a:lnTo>
                  <a:lnTo>
                    <a:pt x="2156" y="223"/>
                  </a:lnTo>
                  <a:lnTo>
                    <a:pt x="2150" y="223"/>
                  </a:lnTo>
                  <a:lnTo>
                    <a:pt x="2144" y="223"/>
                  </a:lnTo>
                  <a:lnTo>
                    <a:pt x="2144" y="227"/>
                  </a:lnTo>
                  <a:lnTo>
                    <a:pt x="2141" y="229"/>
                  </a:lnTo>
                  <a:lnTo>
                    <a:pt x="2139" y="229"/>
                  </a:lnTo>
                  <a:lnTo>
                    <a:pt x="2137" y="232"/>
                  </a:lnTo>
                  <a:lnTo>
                    <a:pt x="2137" y="229"/>
                  </a:lnTo>
                  <a:lnTo>
                    <a:pt x="2140" y="229"/>
                  </a:lnTo>
                  <a:lnTo>
                    <a:pt x="2142" y="227"/>
                  </a:lnTo>
                  <a:lnTo>
                    <a:pt x="2143" y="224"/>
                  </a:lnTo>
                  <a:lnTo>
                    <a:pt x="2140" y="224"/>
                  </a:lnTo>
                  <a:lnTo>
                    <a:pt x="2143" y="222"/>
                  </a:lnTo>
                  <a:lnTo>
                    <a:pt x="2140" y="221"/>
                  </a:lnTo>
                  <a:lnTo>
                    <a:pt x="2138" y="221"/>
                  </a:lnTo>
                  <a:lnTo>
                    <a:pt x="2135" y="223"/>
                  </a:lnTo>
                  <a:lnTo>
                    <a:pt x="2137" y="221"/>
                  </a:lnTo>
                  <a:lnTo>
                    <a:pt x="2133" y="221"/>
                  </a:lnTo>
                  <a:lnTo>
                    <a:pt x="2131" y="219"/>
                  </a:lnTo>
                  <a:lnTo>
                    <a:pt x="2127" y="220"/>
                  </a:lnTo>
                  <a:lnTo>
                    <a:pt x="2129" y="218"/>
                  </a:lnTo>
                  <a:lnTo>
                    <a:pt x="2123" y="215"/>
                  </a:lnTo>
                  <a:lnTo>
                    <a:pt x="2124" y="213"/>
                  </a:lnTo>
                  <a:lnTo>
                    <a:pt x="2127" y="215"/>
                  </a:lnTo>
                  <a:lnTo>
                    <a:pt x="2135" y="216"/>
                  </a:lnTo>
                  <a:lnTo>
                    <a:pt x="2138" y="214"/>
                  </a:lnTo>
                  <a:lnTo>
                    <a:pt x="2135" y="212"/>
                  </a:lnTo>
                  <a:lnTo>
                    <a:pt x="2130" y="212"/>
                  </a:lnTo>
                  <a:lnTo>
                    <a:pt x="2127" y="210"/>
                  </a:lnTo>
                  <a:lnTo>
                    <a:pt x="2124" y="209"/>
                  </a:lnTo>
                  <a:lnTo>
                    <a:pt x="2122" y="209"/>
                  </a:lnTo>
                  <a:lnTo>
                    <a:pt x="2124" y="211"/>
                  </a:lnTo>
                  <a:lnTo>
                    <a:pt x="2121" y="211"/>
                  </a:lnTo>
                  <a:lnTo>
                    <a:pt x="2118" y="213"/>
                  </a:lnTo>
                  <a:lnTo>
                    <a:pt x="2116" y="214"/>
                  </a:lnTo>
                  <a:lnTo>
                    <a:pt x="2113" y="216"/>
                  </a:lnTo>
                  <a:lnTo>
                    <a:pt x="2115" y="213"/>
                  </a:lnTo>
                  <a:lnTo>
                    <a:pt x="2107" y="212"/>
                  </a:lnTo>
                  <a:lnTo>
                    <a:pt x="2105" y="211"/>
                  </a:lnTo>
                  <a:lnTo>
                    <a:pt x="2103" y="214"/>
                  </a:lnTo>
                  <a:lnTo>
                    <a:pt x="2101" y="211"/>
                  </a:lnTo>
                  <a:lnTo>
                    <a:pt x="2099" y="210"/>
                  </a:lnTo>
                  <a:lnTo>
                    <a:pt x="2099" y="212"/>
                  </a:lnTo>
                  <a:lnTo>
                    <a:pt x="2098" y="214"/>
                  </a:lnTo>
                  <a:lnTo>
                    <a:pt x="2096" y="214"/>
                  </a:lnTo>
                  <a:lnTo>
                    <a:pt x="2096" y="213"/>
                  </a:lnTo>
                  <a:lnTo>
                    <a:pt x="2092" y="213"/>
                  </a:lnTo>
                  <a:lnTo>
                    <a:pt x="2089" y="213"/>
                  </a:lnTo>
                  <a:lnTo>
                    <a:pt x="2092" y="212"/>
                  </a:lnTo>
                  <a:lnTo>
                    <a:pt x="2091" y="209"/>
                  </a:lnTo>
                  <a:lnTo>
                    <a:pt x="2088" y="210"/>
                  </a:lnTo>
                  <a:lnTo>
                    <a:pt x="2089" y="206"/>
                  </a:lnTo>
                  <a:lnTo>
                    <a:pt x="2087" y="206"/>
                  </a:lnTo>
                  <a:lnTo>
                    <a:pt x="2083" y="205"/>
                  </a:lnTo>
                  <a:lnTo>
                    <a:pt x="2078" y="204"/>
                  </a:lnTo>
                  <a:lnTo>
                    <a:pt x="2081" y="203"/>
                  </a:lnTo>
                  <a:lnTo>
                    <a:pt x="2092" y="205"/>
                  </a:lnTo>
                  <a:lnTo>
                    <a:pt x="2098" y="205"/>
                  </a:lnTo>
                  <a:lnTo>
                    <a:pt x="2101" y="203"/>
                  </a:lnTo>
                  <a:lnTo>
                    <a:pt x="2104" y="201"/>
                  </a:lnTo>
                  <a:lnTo>
                    <a:pt x="2109" y="199"/>
                  </a:lnTo>
                  <a:lnTo>
                    <a:pt x="2110" y="197"/>
                  </a:lnTo>
                  <a:lnTo>
                    <a:pt x="2101" y="193"/>
                  </a:lnTo>
                  <a:lnTo>
                    <a:pt x="2099" y="194"/>
                  </a:lnTo>
                  <a:lnTo>
                    <a:pt x="2097" y="194"/>
                  </a:lnTo>
                  <a:lnTo>
                    <a:pt x="2099" y="193"/>
                  </a:lnTo>
                  <a:lnTo>
                    <a:pt x="2099" y="190"/>
                  </a:lnTo>
                  <a:lnTo>
                    <a:pt x="2096" y="189"/>
                  </a:lnTo>
                  <a:lnTo>
                    <a:pt x="2092" y="192"/>
                  </a:lnTo>
                  <a:lnTo>
                    <a:pt x="2092" y="188"/>
                  </a:lnTo>
                  <a:lnTo>
                    <a:pt x="2089" y="189"/>
                  </a:lnTo>
                  <a:lnTo>
                    <a:pt x="2087" y="190"/>
                  </a:lnTo>
                  <a:lnTo>
                    <a:pt x="2088" y="187"/>
                  </a:lnTo>
                  <a:lnTo>
                    <a:pt x="2084" y="186"/>
                  </a:lnTo>
                  <a:lnTo>
                    <a:pt x="2082" y="185"/>
                  </a:lnTo>
                  <a:lnTo>
                    <a:pt x="2079" y="186"/>
                  </a:lnTo>
                  <a:lnTo>
                    <a:pt x="2077" y="188"/>
                  </a:lnTo>
                  <a:lnTo>
                    <a:pt x="2075" y="190"/>
                  </a:lnTo>
                  <a:lnTo>
                    <a:pt x="2075" y="194"/>
                  </a:lnTo>
                  <a:lnTo>
                    <a:pt x="2072" y="196"/>
                  </a:lnTo>
                  <a:lnTo>
                    <a:pt x="2071" y="199"/>
                  </a:lnTo>
                  <a:lnTo>
                    <a:pt x="2071" y="196"/>
                  </a:lnTo>
                  <a:lnTo>
                    <a:pt x="2073" y="194"/>
                  </a:lnTo>
                  <a:lnTo>
                    <a:pt x="2069" y="195"/>
                  </a:lnTo>
                  <a:lnTo>
                    <a:pt x="2071" y="192"/>
                  </a:lnTo>
                  <a:lnTo>
                    <a:pt x="2073" y="189"/>
                  </a:lnTo>
                  <a:lnTo>
                    <a:pt x="2066" y="192"/>
                  </a:lnTo>
                  <a:lnTo>
                    <a:pt x="2064" y="192"/>
                  </a:lnTo>
                  <a:lnTo>
                    <a:pt x="2066" y="190"/>
                  </a:lnTo>
                  <a:lnTo>
                    <a:pt x="2070" y="189"/>
                  </a:lnTo>
                  <a:lnTo>
                    <a:pt x="2066" y="188"/>
                  </a:lnTo>
                  <a:lnTo>
                    <a:pt x="2069" y="186"/>
                  </a:lnTo>
                  <a:lnTo>
                    <a:pt x="2071" y="187"/>
                  </a:lnTo>
                  <a:lnTo>
                    <a:pt x="2075" y="185"/>
                  </a:lnTo>
                  <a:lnTo>
                    <a:pt x="2074" y="181"/>
                  </a:lnTo>
                  <a:lnTo>
                    <a:pt x="2071" y="182"/>
                  </a:lnTo>
                  <a:lnTo>
                    <a:pt x="2072" y="180"/>
                  </a:lnTo>
                  <a:lnTo>
                    <a:pt x="2069" y="180"/>
                  </a:lnTo>
                  <a:lnTo>
                    <a:pt x="2066" y="180"/>
                  </a:lnTo>
                  <a:lnTo>
                    <a:pt x="2064" y="179"/>
                  </a:lnTo>
                  <a:lnTo>
                    <a:pt x="2061" y="181"/>
                  </a:lnTo>
                  <a:lnTo>
                    <a:pt x="2058" y="181"/>
                  </a:lnTo>
                  <a:lnTo>
                    <a:pt x="2058" y="185"/>
                  </a:lnTo>
                  <a:lnTo>
                    <a:pt x="2062" y="187"/>
                  </a:lnTo>
                  <a:lnTo>
                    <a:pt x="2058" y="188"/>
                  </a:lnTo>
                  <a:lnTo>
                    <a:pt x="2056" y="189"/>
                  </a:lnTo>
                  <a:lnTo>
                    <a:pt x="2057" y="192"/>
                  </a:lnTo>
                  <a:lnTo>
                    <a:pt x="2055" y="192"/>
                  </a:lnTo>
                  <a:lnTo>
                    <a:pt x="2056" y="195"/>
                  </a:lnTo>
                  <a:lnTo>
                    <a:pt x="2054" y="195"/>
                  </a:lnTo>
                  <a:lnTo>
                    <a:pt x="2048" y="197"/>
                  </a:lnTo>
                  <a:lnTo>
                    <a:pt x="2049" y="195"/>
                  </a:lnTo>
                  <a:lnTo>
                    <a:pt x="2049" y="193"/>
                  </a:lnTo>
                  <a:lnTo>
                    <a:pt x="2048" y="189"/>
                  </a:lnTo>
                  <a:lnTo>
                    <a:pt x="2050" y="188"/>
                  </a:lnTo>
                  <a:lnTo>
                    <a:pt x="2049" y="182"/>
                  </a:lnTo>
                  <a:lnTo>
                    <a:pt x="2047" y="185"/>
                  </a:lnTo>
                  <a:lnTo>
                    <a:pt x="2041" y="189"/>
                  </a:lnTo>
                  <a:lnTo>
                    <a:pt x="2040" y="192"/>
                  </a:lnTo>
                  <a:lnTo>
                    <a:pt x="2038" y="194"/>
                  </a:lnTo>
                  <a:lnTo>
                    <a:pt x="2036" y="196"/>
                  </a:lnTo>
                  <a:lnTo>
                    <a:pt x="2035" y="199"/>
                  </a:lnTo>
                  <a:lnTo>
                    <a:pt x="2032" y="202"/>
                  </a:lnTo>
                  <a:lnTo>
                    <a:pt x="2029" y="203"/>
                  </a:lnTo>
                  <a:lnTo>
                    <a:pt x="2027" y="203"/>
                  </a:lnTo>
                  <a:lnTo>
                    <a:pt x="2028" y="201"/>
                  </a:lnTo>
                  <a:lnTo>
                    <a:pt x="2029" y="197"/>
                  </a:lnTo>
                  <a:lnTo>
                    <a:pt x="2031" y="195"/>
                  </a:lnTo>
                  <a:lnTo>
                    <a:pt x="2029" y="195"/>
                  </a:lnTo>
                  <a:lnTo>
                    <a:pt x="2030" y="193"/>
                  </a:lnTo>
                  <a:lnTo>
                    <a:pt x="2038" y="187"/>
                  </a:lnTo>
                  <a:lnTo>
                    <a:pt x="2038" y="185"/>
                  </a:lnTo>
                  <a:lnTo>
                    <a:pt x="2036" y="185"/>
                  </a:lnTo>
                  <a:lnTo>
                    <a:pt x="2032" y="184"/>
                  </a:lnTo>
                  <a:lnTo>
                    <a:pt x="2031" y="187"/>
                  </a:lnTo>
                  <a:lnTo>
                    <a:pt x="2029" y="184"/>
                  </a:lnTo>
                  <a:lnTo>
                    <a:pt x="2027" y="184"/>
                  </a:lnTo>
                  <a:lnTo>
                    <a:pt x="2024" y="182"/>
                  </a:lnTo>
                  <a:lnTo>
                    <a:pt x="2021" y="182"/>
                  </a:lnTo>
                  <a:lnTo>
                    <a:pt x="2023" y="185"/>
                  </a:lnTo>
                  <a:lnTo>
                    <a:pt x="2020" y="186"/>
                  </a:lnTo>
                  <a:lnTo>
                    <a:pt x="2018" y="187"/>
                  </a:lnTo>
                  <a:lnTo>
                    <a:pt x="2020" y="188"/>
                  </a:lnTo>
                  <a:lnTo>
                    <a:pt x="2023" y="190"/>
                  </a:lnTo>
                  <a:lnTo>
                    <a:pt x="2018" y="190"/>
                  </a:lnTo>
                  <a:lnTo>
                    <a:pt x="2015" y="193"/>
                  </a:lnTo>
                  <a:lnTo>
                    <a:pt x="2019" y="195"/>
                  </a:lnTo>
                  <a:lnTo>
                    <a:pt x="2014" y="194"/>
                  </a:lnTo>
                  <a:lnTo>
                    <a:pt x="2011" y="195"/>
                  </a:lnTo>
                  <a:lnTo>
                    <a:pt x="2009" y="196"/>
                  </a:lnTo>
                  <a:lnTo>
                    <a:pt x="2007" y="199"/>
                  </a:lnTo>
                  <a:lnTo>
                    <a:pt x="2005" y="199"/>
                  </a:lnTo>
                  <a:lnTo>
                    <a:pt x="2004" y="203"/>
                  </a:lnTo>
                  <a:lnTo>
                    <a:pt x="2003" y="205"/>
                  </a:lnTo>
                  <a:lnTo>
                    <a:pt x="2006" y="206"/>
                  </a:lnTo>
                  <a:lnTo>
                    <a:pt x="2006" y="206"/>
                  </a:lnTo>
                  <a:lnTo>
                    <a:pt x="2003" y="207"/>
                  </a:lnTo>
                  <a:lnTo>
                    <a:pt x="2002" y="206"/>
                  </a:lnTo>
                  <a:lnTo>
                    <a:pt x="2001" y="206"/>
                  </a:lnTo>
                  <a:lnTo>
                    <a:pt x="1999" y="203"/>
                  </a:lnTo>
                  <a:lnTo>
                    <a:pt x="1997" y="204"/>
                  </a:lnTo>
                  <a:lnTo>
                    <a:pt x="1992" y="205"/>
                  </a:lnTo>
                  <a:lnTo>
                    <a:pt x="1996" y="204"/>
                  </a:lnTo>
                  <a:lnTo>
                    <a:pt x="1999" y="202"/>
                  </a:lnTo>
                  <a:lnTo>
                    <a:pt x="1993" y="201"/>
                  </a:lnTo>
                  <a:lnTo>
                    <a:pt x="1990" y="201"/>
                  </a:lnTo>
                  <a:lnTo>
                    <a:pt x="1993" y="203"/>
                  </a:lnTo>
                  <a:lnTo>
                    <a:pt x="1989" y="202"/>
                  </a:lnTo>
                  <a:lnTo>
                    <a:pt x="1988" y="199"/>
                  </a:lnTo>
                  <a:lnTo>
                    <a:pt x="1985" y="198"/>
                  </a:lnTo>
                  <a:lnTo>
                    <a:pt x="1984" y="202"/>
                  </a:lnTo>
                  <a:lnTo>
                    <a:pt x="1980" y="198"/>
                  </a:lnTo>
                  <a:lnTo>
                    <a:pt x="1976" y="201"/>
                  </a:lnTo>
                  <a:lnTo>
                    <a:pt x="1978" y="203"/>
                  </a:lnTo>
                  <a:lnTo>
                    <a:pt x="1981" y="205"/>
                  </a:lnTo>
                  <a:lnTo>
                    <a:pt x="1984" y="205"/>
                  </a:lnTo>
                  <a:lnTo>
                    <a:pt x="1987" y="204"/>
                  </a:lnTo>
                  <a:lnTo>
                    <a:pt x="1984" y="205"/>
                  </a:lnTo>
                  <a:lnTo>
                    <a:pt x="1987" y="206"/>
                  </a:lnTo>
                  <a:lnTo>
                    <a:pt x="1987" y="206"/>
                  </a:lnTo>
                  <a:lnTo>
                    <a:pt x="1985" y="207"/>
                  </a:lnTo>
                  <a:lnTo>
                    <a:pt x="1985" y="211"/>
                  </a:lnTo>
                  <a:lnTo>
                    <a:pt x="1986" y="213"/>
                  </a:lnTo>
                  <a:lnTo>
                    <a:pt x="1985" y="211"/>
                  </a:lnTo>
                  <a:lnTo>
                    <a:pt x="1982" y="209"/>
                  </a:lnTo>
                  <a:lnTo>
                    <a:pt x="1979" y="206"/>
                  </a:lnTo>
                  <a:lnTo>
                    <a:pt x="1976" y="206"/>
                  </a:lnTo>
                  <a:lnTo>
                    <a:pt x="1976" y="211"/>
                  </a:lnTo>
                  <a:lnTo>
                    <a:pt x="1973" y="212"/>
                  </a:lnTo>
                  <a:lnTo>
                    <a:pt x="1971" y="210"/>
                  </a:lnTo>
                  <a:lnTo>
                    <a:pt x="1973" y="207"/>
                  </a:lnTo>
                  <a:lnTo>
                    <a:pt x="1971" y="209"/>
                  </a:lnTo>
                  <a:lnTo>
                    <a:pt x="1969" y="212"/>
                  </a:lnTo>
                  <a:lnTo>
                    <a:pt x="1967" y="213"/>
                  </a:lnTo>
                  <a:lnTo>
                    <a:pt x="1967" y="216"/>
                  </a:lnTo>
                  <a:lnTo>
                    <a:pt x="1970" y="219"/>
                  </a:lnTo>
                  <a:lnTo>
                    <a:pt x="1967" y="218"/>
                  </a:lnTo>
                  <a:lnTo>
                    <a:pt x="1964" y="219"/>
                  </a:lnTo>
                  <a:lnTo>
                    <a:pt x="1962" y="222"/>
                  </a:lnTo>
                  <a:lnTo>
                    <a:pt x="1959" y="224"/>
                  </a:lnTo>
                  <a:lnTo>
                    <a:pt x="1959" y="223"/>
                  </a:lnTo>
                  <a:lnTo>
                    <a:pt x="1961" y="221"/>
                  </a:lnTo>
                  <a:lnTo>
                    <a:pt x="1964" y="215"/>
                  </a:lnTo>
                  <a:lnTo>
                    <a:pt x="1963" y="213"/>
                  </a:lnTo>
                  <a:lnTo>
                    <a:pt x="1964" y="210"/>
                  </a:lnTo>
                  <a:lnTo>
                    <a:pt x="1963" y="207"/>
                  </a:lnTo>
                  <a:lnTo>
                    <a:pt x="1962" y="210"/>
                  </a:lnTo>
                  <a:lnTo>
                    <a:pt x="1959" y="212"/>
                  </a:lnTo>
                  <a:lnTo>
                    <a:pt x="1959" y="211"/>
                  </a:lnTo>
                  <a:lnTo>
                    <a:pt x="1956" y="213"/>
                  </a:lnTo>
                  <a:lnTo>
                    <a:pt x="1958" y="216"/>
                  </a:lnTo>
                  <a:lnTo>
                    <a:pt x="1959" y="216"/>
                  </a:lnTo>
                  <a:lnTo>
                    <a:pt x="1955" y="216"/>
                  </a:lnTo>
                  <a:lnTo>
                    <a:pt x="1955" y="219"/>
                  </a:lnTo>
                  <a:lnTo>
                    <a:pt x="1953" y="221"/>
                  </a:lnTo>
                  <a:lnTo>
                    <a:pt x="1955" y="215"/>
                  </a:lnTo>
                  <a:lnTo>
                    <a:pt x="1955" y="213"/>
                  </a:lnTo>
                  <a:lnTo>
                    <a:pt x="1953" y="212"/>
                  </a:lnTo>
                  <a:lnTo>
                    <a:pt x="1950" y="212"/>
                  </a:lnTo>
                  <a:lnTo>
                    <a:pt x="1947" y="213"/>
                  </a:lnTo>
                  <a:lnTo>
                    <a:pt x="1945" y="215"/>
                  </a:lnTo>
                  <a:lnTo>
                    <a:pt x="1945" y="218"/>
                  </a:lnTo>
                  <a:lnTo>
                    <a:pt x="1949" y="218"/>
                  </a:lnTo>
                  <a:lnTo>
                    <a:pt x="1945" y="219"/>
                  </a:lnTo>
                  <a:lnTo>
                    <a:pt x="1946" y="222"/>
                  </a:lnTo>
                  <a:lnTo>
                    <a:pt x="1950" y="222"/>
                  </a:lnTo>
                  <a:lnTo>
                    <a:pt x="1951" y="224"/>
                  </a:lnTo>
                  <a:lnTo>
                    <a:pt x="1949" y="222"/>
                  </a:lnTo>
                  <a:lnTo>
                    <a:pt x="1945" y="222"/>
                  </a:lnTo>
                  <a:lnTo>
                    <a:pt x="1944" y="219"/>
                  </a:lnTo>
                  <a:lnTo>
                    <a:pt x="1941" y="218"/>
                  </a:lnTo>
                  <a:lnTo>
                    <a:pt x="1938" y="219"/>
                  </a:lnTo>
                  <a:lnTo>
                    <a:pt x="1939" y="221"/>
                  </a:lnTo>
                  <a:lnTo>
                    <a:pt x="1945" y="224"/>
                  </a:lnTo>
                  <a:lnTo>
                    <a:pt x="1943" y="223"/>
                  </a:lnTo>
                  <a:lnTo>
                    <a:pt x="1939" y="223"/>
                  </a:lnTo>
                  <a:lnTo>
                    <a:pt x="1938" y="226"/>
                  </a:lnTo>
                  <a:lnTo>
                    <a:pt x="1938" y="224"/>
                  </a:lnTo>
                  <a:lnTo>
                    <a:pt x="1937" y="221"/>
                  </a:lnTo>
                  <a:lnTo>
                    <a:pt x="1935" y="220"/>
                  </a:lnTo>
                  <a:lnTo>
                    <a:pt x="1932" y="226"/>
                  </a:lnTo>
                  <a:lnTo>
                    <a:pt x="1933" y="228"/>
                  </a:lnTo>
                  <a:lnTo>
                    <a:pt x="1928" y="228"/>
                  </a:lnTo>
                  <a:lnTo>
                    <a:pt x="1925" y="230"/>
                  </a:lnTo>
                  <a:lnTo>
                    <a:pt x="1925" y="233"/>
                  </a:lnTo>
                  <a:lnTo>
                    <a:pt x="1927" y="233"/>
                  </a:lnTo>
                  <a:lnTo>
                    <a:pt x="1927" y="236"/>
                  </a:lnTo>
                  <a:lnTo>
                    <a:pt x="1924" y="236"/>
                  </a:lnTo>
                  <a:lnTo>
                    <a:pt x="1922" y="236"/>
                  </a:lnTo>
                  <a:lnTo>
                    <a:pt x="1927" y="239"/>
                  </a:lnTo>
                  <a:lnTo>
                    <a:pt x="1921" y="237"/>
                  </a:lnTo>
                  <a:lnTo>
                    <a:pt x="1918" y="238"/>
                  </a:lnTo>
                  <a:lnTo>
                    <a:pt x="1912" y="239"/>
                  </a:lnTo>
                  <a:lnTo>
                    <a:pt x="1912" y="241"/>
                  </a:lnTo>
                  <a:lnTo>
                    <a:pt x="1913" y="244"/>
                  </a:lnTo>
                  <a:lnTo>
                    <a:pt x="1919" y="244"/>
                  </a:lnTo>
                  <a:lnTo>
                    <a:pt x="1922" y="244"/>
                  </a:lnTo>
                  <a:lnTo>
                    <a:pt x="1928" y="244"/>
                  </a:lnTo>
                  <a:lnTo>
                    <a:pt x="1924" y="245"/>
                  </a:lnTo>
                  <a:lnTo>
                    <a:pt x="1921" y="246"/>
                  </a:lnTo>
                  <a:lnTo>
                    <a:pt x="1921" y="247"/>
                  </a:lnTo>
                  <a:lnTo>
                    <a:pt x="1924" y="249"/>
                  </a:lnTo>
                  <a:lnTo>
                    <a:pt x="1921" y="247"/>
                  </a:lnTo>
                  <a:lnTo>
                    <a:pt x="1921" y="246"/>
                  </a:lnTo>
                  <a:lnTo>
                    <a:pt x="1919" y="246"/>
                  </a:lnTo>
                  <a:lnTo>
                    <a:pt x="1916" y="247"/>
                  </a:lnTo>
                  <a:lnTo>
                    <a:pt x="1913" y="245"/>
                  </a:lnTo>
                  <a:lnTo>
                    <a:pt x="1910" y="245"/>
                  </a:lnTo>
                  <a:lnTo>
                    <a:pt x="1911" y="248"/>
                  </a:lnTo>
                  <a:lnTo>
                    <a:pt x="1915" y="250"/>
                  </a:lnTo>
                  <a:lnTo>
                    <a:pt x="1911" y="248"/>
                  </a:lnTo>
                  <a:lnTo>
                    <a:pt x="1908" y="247"/>
                  </a:lnTo>
                  <a:lnTo>
                    <a:pt x="1911" y="248"/>
                  </a:lnTo>
                  <a:lnTo>
                    <a:pt x="1910" y="250"/>
                  </a:lnTo>
                  <a:lnTo>
                    <a:pt x="1913" y="253"/>
                  </a:lnTo>
                  <a:lnTo>
                    <a:pt x="1910" y="253"/>
                  </a:lnTo>
                  <a:lnTo>
                    <a:pt x="1911" y="255"/>
                  </a:lnTo>
                  <a:lnTo>
                    <a:pt x="1909" y="254"/>
                  </a:lnTo>
                  <a:lnTo>
                    <a:pt x="1910" y="257"/>
                  </a:lnTo>
                  <a:lnTo>
                    <a:pt x="1908" y="254"/>
                  </a:lnTo>
                  <a:lnTo>
                    <a:pt x="1908" y="257"/>
                  </a:lnTo>
                  <a:lnTo>
                    <a:pt x="1910" y="258"/>
                  </a:lnTo>
                  <a:lnTo>
                    <a:pt x="1908" y="257"/>
                  </a:lnTo>
                  <a:lnTo>
                    <a:pt x="1908" y="257"/>
                  </a:lnTo>
                  <a:lnTo>
                    <a:pt x="1907" y="255"/>
                  </a:lnTo>
                  <a:lnTo>
                    <a:pt x="1905" y="249"/>
                  </a:lnTo>
                  <a:lnTo>
                    <a:pt x="1902" y="249"/>
                  </a:lnTo>
                  <a:lnTo>
                    <a:pt x="1901" y="253"/>
                  </a:lnTo>
                  <a:lnTo>
                    <a:pt x="1899" y="252"/>
                  </a:lnTo>
                  <a:lnTo>
                    <a:pt x="1896" y="252"/>
                  </a:lnTo>
                  <a:lnTo>
                    <a:pt x="1895" y="254"/>
                  </a:lnTo>
                  <a:lnTo>
                    <a:pt x="1899" y="253"/>
                  </a:lnTo>
                  <a:lnTo>
                    <a:pt x="1901" y="254"/>
                  </a:lnTo>
                  <a:lnTo>
                    <a:pt x="1901" y="254"/>
                  </a:lnTo>
                  <a:lnTo>
                    <a:pt x="1901" y="254"/>
                  </a:lnTo>
                  <a:lnTo>
                    <a:pt x="1903" y="255"/>
                  </a:lnTo>
                  <a:lnTo>
                    <a:pt x="1901" y="255"/>
                  </a:lnTo>
                  <a:lnTo>
                    <a:pt x="1893" y="257"/>
                  </a:lnTo>
                  <a:lnTo>
                    <a:pt x="1890" y="257"/>
                  </a:lnTo>
                  <a:lnTo>
                    <a:pt x="1890" y="261"/>
                  </a:lnTo>
                  <a:lnTo>
                    <a:pt x="1887" y="262"/>
                  </a:lnTo>
                  <a:lnTo>
                    <a:pt x="1890" y="263"/>
                  </a:lnTo>
                  <a:lnTo>
                    <a:pt x="1896" y="258"/>
                  </a:lnTo>
                  <a:lnTo>
                    <a:pt x="1899" y="260"/>
                  </a:lnTo>
                  <a:lnTo>
                    <a:pt x="1901" y="262"/>
                  </a:lnTo>
                  <a:lnTo>
                    <a:pt x="1899" y="261"/>
                  </a:lnTo>
                  <a:lnTo>
                    <a:pt x="1896" y="261"/>
                  </a:lnTo>
                  <a:lnTo>
                    <a:pt x="1899" y="262"/>
                  </a:lnTo>
                  <a:lnTo>
                    <a:pt x="1896" y="262"/>
                  </a:lnTo>
                  <a:lnTo>
                    <a:pt x="1893" y="263"/>
                  </a:lnTo>
                  <a:lnTo>
                    <a:pt x="1896" y="265"/>
                  </a:lnTo>
                  <a:lnTo>
                    <a:pt x="1901" y="265"/>
                  </a:lnTo>
                  <a:lnTo>
                    <a:pt x="1899" y="266"/>
                  </a:lnTo>
                  <a:lnTo>
                    <a:pt x="1900" y="269"/>
                  </a:lnTo>
                  <a:lnTo>
                    <a:pt x="1898" y="269"/>
                  </a:lnTo>
                  <a:lnTo>
                    <a:pt x="1895" y="266"/>
                  </a:lnTo>
                  <a:lnTo>
                    <a:pt x="1893" y="265"/>
                  </a:lnTo>
                  <a:lnTo>
                    <a:pt x="1890" y="266"/>
                  </a:lnTo>
                  <a:lnTo>
                    <a:pt x="1893" y="265"/>
                  </a:lnTo>
                  <a:lnTo>
                    <a:pt x="1890" y="264"/>
                  </a:lnTo>
                  <a:lnTo>
                    <a:pt x="1887" y="266"/>
                  </a:lnTo>
                  <a:lnTo>
                    <a:pt x="1890" y="267"/>
                  </a:lnTo>
                  <a:lnTo>
                    <a:pt x="1890" y="267"/>
                  </a:lnTo>
                  <a:lnTo>
                    <a:pt x="1887" y="267"/>
                  </a:lnTo>
                  <a:lnTo>
                    <a:pt x="1882" y="272"/>
                  </a:lnTo>
                  <a:lnTo>
                    <a:pt x="1887" y="271"/>
                  </a:lnTo>
                  <a:lnTo>
                    <a:pt x="1887" y="272"/>
                  </a:lnTo>
                  <a:lnTo>
                    <a:pt x="1893" y="270"/>
                  </a:lnTo>
                  <a:lnTo>
                    <a:pt x="1895" y="272"/>
                  </a:lnTo>
                  <a:lnTo>
                    <a:pt x="1900" y="272"/>
                  </a:lnTo>
                  <a:lnTo>
                    <a:pt x="1898" y="272"/>
                  </a:lnTo>
                  <a:lnTo>
                    <a:pt x="1896" y="275"/>
                  </a:lnTo>
                  <a:lnTo>
                    <a:pt x="1894" y="273"/>
                  </a:lnTo>
                  <a:lnTo>
                    <a:pt x="1891" y="273"/>
                  </a:lnTo>
                  <a:lnTo>
                    <a:pt x="1890" y="273"/>
                  </a:lnTo>
                  <a:lnTo>
                    <a:pt x="1890" y="272"/>
                  </a:lnTo>
                  <a:lnTo>
                    <a:pt x="1884" y="274"/>
                  </a:lnTo>
                  <a:lnTo>
                    <a:pt x="1882" y="275"/>
                  </a:lnTo>
                  <a:lnTo>
                    <a:pt x="1884" y="276"/>
                  </a:lnTo>
                  <a:lnTo>
                    <a:pt x="1882" y="276"/>
                  </a:lnTo>
                  <a:lnTo>
                    <a:pt x="1879" y="278"/>
                  </a:lnTo>
                  <a:lnTo>
                    <a:pt x="1876" y="278"/>
                  </a:lnTo>
                  <a:lnTo>
                    <a:pt x="1874" y="279"/>
                  </a:lnTo>
                  <a:lnTo>
                    <a:pt x="1870" y="280"/>
                  </a:lnTo>
                  <a:lnTo>
                    <a:pt x="1876" y="282"/>
                  </a:lnTo>
                  <a:lnTo>
                    <a:pt x="1874" y="282"/>
                  </a:lnTo>
                  <a:lnTo>
                    <a:pt x="1870" y="283"/>
                  </a:lnTo>
                  <a:lnTo>
                    <a:pt x="1874" y="283"/>
                  </a:lnTo>
                  <a:lnTo>
                    <a:pt x="1870" y="283"/>
                  </a:lnTo>
                  <a:lnTo>
                    <a:pt x="1871" y="284"/>
                  </a:lnTo>
                  <a:lnTo>
                    <a:pt x="1874" y="284"/>
                  </a:lnTo>
                  <a:lnTo>
                    <a:pt x="1871" y="284"/>
                  </a:lnTo>
                  <a:lnTo>
                    <a:pt x="1868" y="284"/>
                  </a:lnTo>
                  <a:lnTo>
                    <a:pt x="1869" y="286"/>
                  </a:lnTo>
                  <a:lnTo>
                    <a:pt x="1866" y="286"/>
                  </a:lnTo>
                  <a:lnTo>
                    <a:pt x="1867" y="288"/>
                  </a:lnTo>
                  <a:lnTo>
                    <a:pt x="1869" y="288"/>
                  </a:lnTo>
                  <a:lnTo>
                    <a:pt x="1873" y="289"/>
                  </a:lnTo>
                  <a:lnTo>
                    <a:pt x="1869" y="288"/>
                  </a:lnTo>
                  <a:lnTo>
                    <a:pt x="1867" y="290"/>
                  </a:lnTo>
                  <a:lnTo>
                    <a:pt x="1864" y="288"/>
                  </a:lnTo>
                  <a:lnTo>
                    <a:pt x="1865" y="291"/>
                  </a:lnTo>
                  <a:lnTo>
                    <a:pt x="1865" y="293"/>
                  </a:lnTo>
                  <a:lnTo>
                    <a:pt x="1870" y="293"/>
                  </a:lnTo>
                  <a:lnTo>
                    <a:pt x="1868" y="293"/>
                  </a:lnTo>
                  <a:lnTo>
                    <a:pt x="1865" y="296"/>
                  </a:lnTo>
                  <a:lnTo>
                    <a:pt x="1868" y="295"/>
                  </a:lnTo>
                  <a:lnTo>
                    <a:pt x="1870" y="295"/>
                  </a:lnTo>
                  <a:lnTo>
                    <a:pt x="1874" y="295"/>
                  </a:lnTo>
                  <a:lnTo>
                    <a:pt x="1879" y="293"/>
                  </a:lnTo>
                  <a:lnTo>
                    <a:pt x="1875" y="296"/>
                  </a:lnTo>
                  <a:lnTo>
                    <a:pt x="1871" y="297"/>
                  </a:lnTo>
                  <a:lnTo>
                    <a:pt x="1873" y="297"/>
                  </a:lnTo>
                  <a:lnTo>
                    <a:pt x="1874" y="297"/>
                  </a:lnTo>
                  <a:lnTo>
                    <a:pt x="1875" y="297"/>
                  </a:lnTo>
                  <a:lnTo>
                    <a:pt x="1873" y="297"/>
                  </a:lnTo>
                  <a:lnTo>
                    <a:pt x="1870" y="298"/>
                  </a:lnTo>
                  <a:lnTo>
                    <a:pt x="1869" y="296"/>
                  </a:lnTo>
                  <a:lnTo>
                    <a:pt x="1864" y="297"/>
                  </a:lnTo>
                  <a:lnTo>
                    <a:pt x="1861" y="298"/>
                  </a:lnTo>
                  <a:lnTo>
                    <a:pt x="1859" y="300"/>
                  </a:lnTo>
                  <a:lnTo>
                    <a:pt x="1864" y="299"/>
                  </a:lnTo>
                  <a:lnTo>
                    <a:pt x="1862" y="301"/>
                  </a:lnTo>
                  <a:lnTo>
                    <a:pt x="1864" y="303"/>
                  </a:lnTo>
                  <a:lnTo>
                    <a:pt x="1861" y="301"/>
                  </a:lnTo>
                  <a:lnTo>
                    <a:pt x="1859" y="303"/>
                  </a:lnTo>
                  <a:lnTo>
                    <a:pt x="1858" y="308"/>
                  </a:lnTo>
                  <a:lnTo>
                    <a:pt x="1856" y="308"/>
                  </a:lnTo>
                  <a:lnTo>
                    <a:pt x="1854" y="310"/>
                  </a:lnTo>
                  <a:lnTo>
                    <a:pt x="1858" y="310"/>
                  </a:lnTo>
                  <a:lnTo>
                    <a:pt x="1858" y="314"/>
                  </a:lnTo>
                  <a:lnTo>
                    <a:pt x="1856" y="313"/>
                  </a:lnTo>
                  <a:lnTo>
                    <a:pt x="1853" y="310"/>
                  </a:lnTo>
                  <a:lnTo>
                    <a:pt x="1854" y="313"/>
                  </a:lnTo>
                  <a:lnTo>
                    <a:pt x="1851" y="315"/>
                  </a:lnTo>
                  <a:lnTo>
                    <a:pt x="1852" y="318"/>
                  </a:lnTo>
                  <a:lnTo>
                    <a:pt x="1854" y="316"/>
                  </a:lnTo>
                  <a:lnTo>
                    <a:pt x="1854" y="320"/>
                  </a:lnTo>
                  <a:lnTo>
                    <a:pt x="1857" y="320"/>
                  </a:lnTo>
                  <a:lnTo>
                    <a:pt x="1862" y="316"/>
                  </a:lnTo>
                  <a:lnTo>
                    <a:pt x="1859" y="318"/>
                  </a:lnTo>
                  <a:lnTo>
                    <a:pt x="1853" y="322"/>
                  </a:lnTo>
                  <a:lnTo>
                    <a:pt x="1851" y="322"/>
                  </a:lnTo>
                  <a:lnTo>
                    <a:pt x="1854" y="321"/>
                  </a:lnTo>
                  <a:lnTo>
                    <a:pt x="1849" y="320"/>
                  </a:lnTo>
                  <a:lnTo>
                    <a:pt x="1847" y="323"/>
                  </a:lnTo>
                  <a:lnTo>
                    <a:pt x="1849" y="322"/>
                  </a:lnTo>
                  <a:lnTo>
                    <a:pt x="1847" y="323"/>
                  </a:lnTo>
                  <a:lnTo>
                    <a:pt x="1844" y="323"/>
                  </a:lnTo>
                  <a:lnTo>
                    <a:pt x="1842" y="325"/>
                  </a:lnTo>
                  <a:lnTo>
                    <a:pt x="1844" y="325"/>
                  </a:lnTo>
                  <a:lnTo>
                    <a:pt x="1840" y="326"/>
                  </a:lnTo>
                  <a:lnTo>
                    <a:pt x="1842" y="327"/>
                  </a:lnTo>
                  <a:lnTo>
                    <a:pt x="1844" y="326"/>
                  </a:lnTo>
                  <a:lnTo>
                    <a:pt x="1850" y="324"/>
                  </a:lnTo>
                  <a:lnTo>
                    <a:pt x="1852" y="324"/>
                  </a:lnTo>
                  <a:lnTo>
                    <a:pt x="1849" y="324"/>
                  </a:lnTo>
                  <a:lnTo>
                    <a:pt x="1847" y="325"/>
                  </a:lnTo>
                  <a:lnTo>
                    <a:pt x="1844" y="327"/>
                  </a:lnTo>
                  <a:lnTo>
                    <a:pt x="1847" y="327"/>
                  </a:lnTo>
                  <a:lnTo>
                    <a:pt x="1841" y="330"/>
                  </a:lnTo>
                  <a:lnTo>
                    <a:pt x="1842" y="332"/>
                  </a:lnTo>
                  <a:lnTo>
                    <a:pt x="1845" y="332"/>
                  </a:lnTo>
                  <a:lnTo>
                    <a:pt x="1843" y="335"/>
                  </a:lnTo>
                  <a:lnTo>
                    <a:pt x="1844" y="335"/>
                  </a:lnTo>
                  <a:lnTo>
                    <a:pt x="1843" y="335"/>
                  </a:lnTo>
                  <a:lnTo>
                    <a:pt x="1840" y="338"/>
                  </a:lnTo>
                  <a:lnTo>
                    <a:pt x="1838" y="334"/>
                  </a:lnTo>
                  <a:lnTo>
                    <a:pt x="1832" y="334"/>
                  </a:lnTo>
                  <a:lnTo>
                    <a:pt x="1833" y="337"/>
                  </a:lnTo>
                  <a:lnTo>
                    <a:pt x="1831" y="337"/>
                  </a:lnTo>
                  <a:lnTo>
                    <a:pt x="1827" y="339"/>
                  </a:lnTo>
                  <a:lnTo>
                    <a:pt x="1827" y="341"/>
                  </a:lnTo>
                  <a:lnTo>
                    <a:pt x="1824" y="341"/>
                  </a:lnTo>
                  <a:lnTo>
                    <a:pt x="1823" y="344"/>
                  </a:lnTo>
                  <a:lnTo>
                    <a:pt x="1822" y="347"/>
                  </a:lnTo>
                  <a:lnTo>
                    <a:pt x="1824" y="346"/>
                  </a:lnTo>
                  <a:lnTo>
                    <a:pt x="1822" y="347"/>
                  </a:lnTo>
                  <a:lnTo>
                    <a:pt x="1822" y="348"/>
                  </a:lnTo>
                  <a:lnTo>
                    <a:pt x="1824" y="347"/>
                  </a:lnTo>
                  <a:lnTo>
                    <a:pt x="1816" y="350"/>
                  </a:lnTo>
                  <a:lnTo>
                    <a:pt x="1819" y="350"/>
                  </a:lnTo>
                  <a:lnTo>
                    <a:pt x="1816" y="352"/>
                  </a:lnTo>
                  <a:lnTo>
                    <a:pt x="1822" y="351"/>
                  </a:lnTo>
                  <a:lnTo>
                    <a:pt x="1822" y="351"/>
                  </a:lnTo>
                  <a:lnTo>
                    <a:pt x="1819" y="353"/>
                  </a:lnTo>
                  <a:lnTo>
                    <a:pt x="1822" y="357"/>
                  </a:lnTo>
                  <a:lnTo>
                    <a:pt x="1828" y="355"/>
                  </a:lnTo>
                  <a:lnTo>
                    <a:pt x="1831" y="352"/>
                  </a:lnTo>
                  <a:lnTo>
                    <a:pt x="1834" y="351"/>
                  </a:lnTo>
                  <a:lnTo>
                    <a:pt x="1836" y="349"/>
                  </a:lnTo>
                  <a:lnTo>
                    <a:pt x="1834" y="348"/>
                  </a:lnTo>
                  <a:lnTo>
                    <a:pt x="1832" y="349"/>
                  </a:lnTo>
                  <a:lnTo>
                    <a:pt x="1840" y="344"/>
                  </a:lnTo>
                  <a:lnTo>
                    <a:pt x="1843" y="344"/>
                  </a:lnTo>
                  <a:lnTo>
                    <a:pt x="1842" y="346"/>
                  </a:lnTo>
                  <a:lnTo>
                    <a:pt x="1840" y="346"/>
                  </a:lnTo>
                  <a:lnTo>
                    <a:pt x="1838" y="349"/>
                  </a:lnTo>
                  <a:lnTo>
                    <a:pt x="1840" y="350"/>
                  </a:lnTo>
                  <a:lnTo>
                    <a:pt x="1838" y="351"/>
                  </a:lnTo>
                  <a:lnTo>
                    <a:pt x="1834" y="352"/>
                  </a:lnTo>
                  <a:lnTo>
                    <a:pt x="1832" y="355"/>
                  </a:lnTo>
                  <a:lnTo>
                    <a:pt x="1835" y="355"/>
                  </a:lnTo>
                  <a:lnTo>
                    <a:pt x="1834" y="357"/>
                  </a:lnTo>
                  <a:lnTo>
                    <a:pt x="1824" y="357"/>
                  </a:lnTo>
                  <a:lnTo>
                    <a:pt x="1824" y="360"/>
                  </a:lnTo>
                  <a:lnTo>
                    <a:pt x="1822" y="359"/>
                  </a:lnTo>
                  <a:lnTo>
                    <a:pt x="1819" y="360"/>
                  </a:lnTo>
                  <a:lnTo>
                    <a:pt x="1822" y="358"/>
                  </a:lnTo>
                  <a:lnTo>
                    <a:pt x="1822" y="357"/>
                  </a:lnTo>
                  <a:lnTo>
                    <a:pt x="1817" y="353"/>
                  </a:lnTo>
                  <a:lnTo>
                    <a:pt x="1815" y="356"/>
                  </a:lnTo>
                  <a:lnTo>
                    <a:pt x="1811" y="357"/>
                  </a:lnTo>
                  <a:lnTo>
                    <a:pt x="1815" y="357"/>
                  </a:lnTo>
                  <a:lnTo>
                    <a:pt x="1811" y="359"/>
                  </a:lnTo>
                  <a:lnTo>
                    <a:pt x="1815" y="359"/>
                  </a:lnTo>
                  <a:lnTo>
                    <a:pt x="1811" y="359"/>
                  </a:lnTo>
                  <a:lnTo>
                    <a:pt x="1809" y="361"/>
                  </a:lnTo>
                  <a:lnTo>
                    <a:pt x="1810" y="358"/>
                  </a:lnTo>
                  <a:lnTo>
                    <a:pt x="1805" y="358"/>
                  </a:lnTo>
                  <a:lnTo>
                    <a:pt x="1804" y="360"/>
                  </a:lnTo>
                  <a:lnTo>
                    <a:pt x="1804" y="363"/>
                  </a:lnTo>
                  <a:lnTo>
                    <a:pt x="1806" y="363"/>
                  </a:lnTo>
                  <a:lnTo>
                    <a:pt x="1801" y="364"/>
                  </a:lnTo>
                  <a:lnTo>
                    <a:pt x="1797" y="365"/>
                  </a:lnTo>
                  <a:lnTo>
                    <a:pt x="1800" y="366"/>
                  </a:lnTo>
                  <a:lnTo>
                    <a:pt x="1802" y="366"/>
                  </a:lnTo>
                  <a:lnTo>
                    <a:pt x="1801" y="369"/>
                  </a:lnTo>
                  <a:lnTo>
                    <a:pt x="1805" y="370"/>
                  </a:lnTo>
                  <a:lnTo>
                    <a:pt x="1801" y="369"/>
                  </a:lnTo>
                  <a:lnTo>
                    <a:pt x="1799" y="367"/>
                  </a:lnTo>
                  <a:lnTo>
                    <a:pt x="1797" y="365"/>
                  </a:lnTo>
                  <a:lnTo>
                    <a:pt x="1794" y="365"/>
                  </a:lnTo>
                  <a:lnTo>
                    <a:pt x="1798" y="370"/>
                  </a:lnTo>
                  <a:lnTo>
                    <a:pt x="1800" y="372"/>
                  </a:lnTo>
                  <a:lnTo>
                    <a:pt x="1801" y="373"/>
                  </a:lnTo>
                  <a:lnTo>
                    <a:pt x="1802" y="373"/>
                  </a:lnTo>
                  <a:lnTo>
                    <a:pt x="1802" y="374"/>
                  </a:lnTo>
                  <a:lnTo>
                    <a:pt x="1801" y="373"/>
                  </a:lnTo>
                  <a:lnTo>
                    <a:pt x="1797" y="370"/>
                  </a:lnTo>
                  <a:lnTo>
                    <a:pt x="1794" y="367"/>
                  </a:lnTo>
                  <a:lnTo>
                    <a:pt x="1792" y="368"/>
                  </a:lnTo>
                  <a:lnTo>
                    <a:pt x="1788" y="367"/>
                  </a:lnTo>
                  <a:lnTo>
                    <a:pt x="1787" y="367"/>
                  </a:lnTo>
                  <a:lnTo>
                    <a:pt x="1784" y="367"/>
                  </a:lnTo>
                  <a:lnTo>
                    <a:pt x="1781" y="368"/>
                  </a:lnTo>
                  <a:lnTo>
                    <a:pt x="1784" y="370"/>
                  </a:lnTo>
                  <a:lnTo>
                    <a:pt x="1781" y="370"/>
                  </a:lnTo>
                  <a:lnTo>
                    <a:pt x="1784" y="373"/>
                  </a:lnTo>
                  <a:lnTo>
                    <a:pt x="1789" y="372"/>
                  </a:lnTo>
                  <a:lnTo>
                    <a:pt x="1787" y="373"/>
                  </a:lnTo>
                  <a:lnTo>
                    <a:pt x="1790" y="373"/>
                  </a:lnTo>
                  <a:lnTo>
                    <a:pt x="1794" y="372"/>
                  </a:lnTo>
                  <a:lnTo>
                    <a:pt x="1789" y="374"/>
                  </a:lnTo>
                  <a:lnTo>
                    <a:pt x="1791" y="376"/>
                  </a:lnTo>
                  <a:lnTo>
                    <a:pt x="1791" y="376"/>
                  </a:lnTo>
                  <a:lnTo>
                    <a:pt x="1788" y="376"/>
                  </a:lnTo>
                  <a:lnTo>
                    <a:pt x="1785" y="375"/>
                  </a:lnTo>
                  <a:lnTo>
                    <a:pt x="1782" y="375"/>
                  </a:lnTo>
                  <a:lnTo>
                    <a:pt x="1780" y="375"/>
                  </a:lnTo>
                  <a:lnTo>
                    <a:pt x="1776" y="375"/>
                  </a:lnTo>
                  <a:lnTo>
                    <a:pt x="1771" y="375"/>
                  </a:lnTo>
                  <a:lnTo>
                    <a:pt x="1774" y="376"/>
                  </a:lnTo>
                  <a:lnTo>
                    <a:pt x="1771" y="378"/>
                  </a:lnTo>
                  <a:lnTo>
                    <a:pt x="1775" y="378"/>
                  </a:lnTo>
                  <a:lnTo>
                    <a:pt x="1777" y="378"/>
                  </a:lnTo>
                  <a:lnTo>
                    <a:pt x="1780" y="380"/>
                  </a:lnTo>
                  <a:lnTo>
                    <a:pt x="1782" y="382"/>
                  </a:lnTo>
                  <a:lnTo>
                    <a:pt x="1785" y="382"/>
                  </a:lnTo>
                  <a:lnTo>
                    <a:pt x="1782" y="382"/>
                  </a:lnTo>
                  <a:lnTo>
                    <a:pt x="1781" y="385"/>
                  </a:lnTo>
                  <a:lnTo>
                    <a:pt x="1784" y="385"/>
                  </a:lnTo>
                  <a:lnTo>
                    <a:pt x="1781" y="386"/>
                  </a:lnTo>
                  <a:lnTo>
                    <a:pt x="1781" y="385"/>
                  </a:lnTo>
                  <a:lnTo>
                    <a:pt x="1781" y="383"/>
                  </a:lnTo>
                  <a:lnTo>
                    <a:pt x="1780" y="381"/>
                  </a:lnTo>
                  <a:lnTo>
                    <a:pt x="1777" y="378"/>
                  </a:lnTo>
                  <a:lnTo>
                    <a:pt x="1774" y="380"/>
                  </a:lnTo>
                  <a:lnTo>
                    <a:pt x="1774" y="382"/>
                  </a:lnTo>
                  <a:lnTo>
                    <a:pt x="1775" y="384"/>
                  </a:lnTo>
                  <a:lnTo>
                    <a:pt x="1773" y="381"/>
                  </a:lnTo>
                  <a:lnTo>
                    <a:pt x="1770" y="381"/>
                  </a:lnTo>
                  <a:lnTo>
                    <a:pt x="1767" y="383"/>
                  </a:lnTo>
                  <a:lnTo>
                    <a:pt x="1768" y="385"/>
                  </a:lnTo>
                  <a:lnTo>
                    <a:pt x="1772" y="386"/>
                  </a:lnTo>
                  <a:lnTo>
                    <a:pt x="1766" y="386"/>
                  </a:lnTo>
                  <a:lnTo>
                    <a:pt x="1765" y="384"/>
                  </a:lnTo>
                  <a:lnTo>
                    <a:pt x="1759" y="385"/>
                  </a:lnTo>
                  <a:lnTo>
                    <a:pt x="1760" y="387"/>
                  </a:lnTo>
                  <a:lnTo>
                    <a:pt x="1758" y="385"/>
                  </a:lnTo>
                  <a:lnTo>
                    <a:pt x="1756" y="386"/>
                  </a:lnTo>
                  <a:lnTo>
                    <a:pt x="1758" y="387"/>
                  </a:lnTo>
                  <a:lnTo>
                    <a:pt x="1756" y="390"/>
                  </a:lnTo>
                  <a:lnTo>
                    <a:pt x="1758" y="390"/>
                  </a:lnTo>
                  <a:lnTo>
                    <a:pt x="1764" y="390"/>
                  </a:lnTo>
                  <a:lnTo>
                    <a:pt x="1770" y="391"/>
                  </a:lnTo>
                  <a:lnTo>
                    <a:pt x="1775" y="391"/>
                  </a:lnTo>
                  <a:lnTo>
                    <a:pt x="1777" y="391"/>
                  </a:lnTo>
                  <a:lnTo>
                    <a:pt x="1775" y="392"/>
                  </a:lnTo>
                  <a:lnTo>
                    <a:pt x="1772" y="392"/>
                  </a:lnTo>
                  <a:lnTo>
                    <a:pt x="1766" y="393"/>
                  </a:lnTo>
                  <a:lnTo>
                    <a:pt x="1764" y="392"/>
                  </a:lnTo>
                  <a:lnTo>
                    <a:pt x="1760" y="390"/>
                  </a:lnTo>
                  <a:lnTo>
                    <a:pt x="1758" y="391"/>
                  </a:lnTo>
                  <a:lnTo>
                    <a:pt x="1756" y="392"/>
                  </a:lnTo>
                  <a:lnTo>
                    <a:pt x="1754" y="395"/>
                  </a:lnTo>
                  <a:lnTo>
                    <a:pt x="1756" y="397"/>
                  </a:lnTo>
                  <a:lnTo>
                    <a:pt x="1759" y="395"/>
                  </a:lnTo>
                  <a:lnTo>
                    <a:pt x="1754" y="397"/>
                  </a:lnTo>
                  <a:lnTo>
                    <a:pt x="1756" y="397"/>
                  </a:lnTo>
                  <a:lnTo>
                    <a:pt x="1759" y="397"/>
                  </a:lnTo>
                  <a:lnTo>
                    <a:pt x="1756" y="397"/>
                  </a:lnTo>
                  <a:lnTo>
                    <a:pt x="1759" y="398"/>
                  </a:lnTo>
                  <a:lnTo>
                    <a:pt x="1757" y="399"/>
                  </a:lnTo>
                  <a:lnTo>
                    <a:pt x="1762" y="400"/>
                  </a:lnTo>
                  <a:lnTo>
                    <a:pt x="1765" y="400"/>
                  </a:lnTo>
                  <a:lnTo>
                    <a:pt x="1762" y="400"/>
                  </a:lnTo>
                  <a:lnTo>
                    <a:pt x="1759" y="399"/>
                  </a:lnTo>
                  <a:lnTo>
                    <a:pt x="1754" y="401"/>
                  </a:lnTo>
                  <a:lnTo>
                    <a:pt x="1756" y="401"/>
                  </a:lnTo>
                  <a:lnTo>
                    <a:pt x="1762" y="401"/>
                  </a:lnTo>
                  <a:lnTo>
                    <a:pt x="1757" y="402"/>
                  </a:lnTo>
                  <a:lnTo>
                    <a:pt x="1754" y="403"/>
                  </a:lnTo>
                  <a:lnTo>
                    <a:pt x="1756" y="404"/>
                  </a:lnTo>
                  <a:lnTo>
                    <a:pt x="1759" y="408"/>
                  </a:lnTo>
                  <a:lnTo>
                    <a:pt x="1765" y="404"/>
                  </a:lnTo>
                  <a:lnTo>
                    <a:pt x="1771" y="404"/>
                  </a:lnTo>
                  <a:lnTo>
                    <a:pt x="1773" y="407"/>
                  </a:lnTo>
                  <a:lnTo>
                    <a:pt x="1776" y="402"/>
                  </a:lnTo>
                  <a:lnTo>
                    <a:pt x="1775" y="404"/>
                  </a:lnTo>
                  <a:lnTo>
                    <a:pt x="1776" y="404"/>
                  </a:lnTo>
                  <a:lnTo>
                    <a:pt x="1782" y="404"/>
                  </a:lnTo>
                  <a:lnTo>
                    <a:pt x="1780" y="406"/>
                  </a:lnTo>
                  <a:lnTo>
                    <a:pt x="1783" y="406"/>
                  </a:lnTo>
                  <a:lnTo>
                    <a:pt x="1785" y="406"/>
                  </a:lnTo>
                  <a:lnTo>
                    <a:pt x="1784" y="403"/>
                  </a:lnTo>
                  <a:lnTo>
                    <a:pt x="1787" y="401"/>
                  </a:lnTo>
                  <a:lnTo>
                    <a:pt x="1785" y="403"/>
                  </a:lnTo>
                  <a:lnTo>
                    <a:pt x="1787" y="404"/>
                  </a:lnTo>
                  <a:lnTo>
                    <a:pt x="1788" y="404"/>
                  </a:lnTo>
                  <a:lnTo>
                    <a:pt x="1790" y="404"/>
                  </a:lnTo>
                  <a:lnTo>
                    <a:pt x="1788" y="407"/>
                  </a:lnTo>
                  <a:lnTo>
                    <a:pt x="1784" y="406"/>
                  </a:lnTo>
                  <a:lnTo>
                    <a:pt x="1781" y="408"/>
                  </a:lnTo>
                  <a:lnTo>
                    <a:pt x="1782" y="410"/>
                  </a:lnTo>
                  <a:lnTo>
                    <a:pt x="1780" y="410"/>
                  </a:lnTo>
                  <a:lnTo>
                    <a:pt x="1780" y="408"/>
                  </a:lnTo>
                  <a:lnTo>
                    <a:pt x="1777" y="406"/>
                  </a:lnTo>
                  <a:lnTo>
                    <a:pt x="1774" y="407"/>
                  </a:lnTo>
                  <a:lnTo>
                    <a:pt x="1764" y="407"/>
                  </a:lnTo>
                  <a:lnTo>
                    <a:pt x="1756" y="409"/>
                  </a:lnTo>
                  <a:lnTo>
                    <a:pt x="1755" y="412"/>
                  </a:lnTo>
                  <a:lnTo>
                    <a:pt x="1757" y="412"/>
                  </a:lnTo>
                  <a:lnTo>
                    <a:pt x="1760" y="412"/>
                  </a:lnTo>
                  <a:lnTo>
                    <a:pt x="1758" y="414"/>
                  </a:lnTo>
                  <a:lnTo>
                    <a:pt x="1759" y="416"/>
                  </a:lnTo>
                  <a:lnTo>
                    <a:pt x="1757" y="415"/>
                  </a:lnTo>
                  <a:lnTo>
                    <a:pt x="1754" y="414"/>
                  </a:lnTo>
                  <a:lnTo>
                    <a:pt x="1756" y="416"/>
                  </a:lnTo>
                  <a:lnTo>
                    <a:pt x="1757" y="418"/>
                  </a:lnTo>
                  <a:lnTo>
                    <a:pt x="1762" y="416"/>
                  </a:lnTo>
                  <a:lnTo>
                    <a:pt x="1764" y="416"/>
                  </a:lnTo>
                  <a:lnTo>
                    <a:pt x="1764" y="418"/>
                  </a:lnTo>
                  <a:lnTo>
                    <a:pt x="1763" y="419"/>
                  </a:lnTo>
                  <a:lnTo>
                    <a:pt x="1763" y="419"/>
                  </a:lnTo>
                  <a:lnTo>
                    <a:pt x="1762" y="420"/>
                  </a:lnTo>
                  <a:lnTo>
                    <a:pt x="1762" y="420"/>
                  </a:lnTo>
                  <a:lnTo>
                    <a:pt x="1762" y="420"/>
                  </a:lnTo>
                  <a:lnTo>
                    <a:pt x="1758" y="419"/>
                  </a:lnTo>
                  <a:lnTo>
                    <a:pt x="1756" y="421"/>
                  </a:lnTo>
                  <a:lnTo>
                    <a:pt x="1757" y="425"/>
                  </a:lnTo>
                  <a:lnTo>
                    <a:pt x="1759" y="426"/>
                  </a:lnTo>
                  <a:lnTo>
                    <a:pt x="1762" y="424"/>
                  </a:lnTo>
                  <a:lnTo>
                    <a:pt x="1762" y="426"/>
                  </a:lnTo>
                  <a:lnTo>
                    <a:pt x="1764" y="426"/>
                  </a:lnTo>
                  <a:lnTo>
                    <a:pt x="1764" y="429"/>
                  </a:lnTo>
                  <a:lnTo>
                    <a:pt x="1765" y="429"/>
                  </a:lnTo>
                  <a:lnTo>
                    <a:pt x="1767" y="425"/>
                  </a:lnTo>
                  <a:lnTo>
                    <a:pt x="1770" y="424"/>
                  </a:lnTo>
                  <a:lnTo>
                    <a:pt x="1772" y="421"/>
                  </a:lnTo>
                  <a:lnTo>
                    <a:pt x="1774" y="420"/>
                  </a:lnTo>
                  <a:lnTo>
                    <a:pt x="1780" y="420"/>
                  </a:lnTo>
                  <a:lnTo>
                    <a:pt x="1777" y="421"/>
                  </a:lnTo>
                  <a:lnTo>
                    <a:pt x="1775" y="426"/>
                  </a:lnTo>
                  <a:lnTo>
                    <a:pt x="1775" y="424"/>
                  </a:lnTo>
                  <a:lnTo>
                    <a:pt x="1775" y="421"/>
                  </a:lnTo>
                  <a:lnTo>
                    <a:pt x="1773" y="423"/>
                  </a:lnTo>
                  <a:lnTo>
                    <a:pt x="1770" y="425"/>
                  </a:lnTo>
                  <a:lnTo>
                    <a:pt x="1770" y="427"/>
                  </a:lnTo>
                  <a:lnTo>
                    <a:pt x="1766" y="429"/>
                  </a:lnTo>
                  <a:lnTo>
                    <a:pt x="1767" y="430"/>
                  </a:lnTo>
                  <a:lnTo>
                    <a:pt x="1764" y="432"/>
                  </a:lnTo>
                  <a:lnTo>
                    <a:pt x="1763" y="433"/>
                  </a:lnTo>
                  <a:lnTo>
                    <a:pt x="1766" y="434"/>
                  </a:lnTo>
                  <a:lnTo>
                    <a:pt x="1768" y="435"/>
                  </a:lnTo>
                  <a:lnTo>
                    <a:pt x="1771" y="433"/>
                  </a:lnTo>
                  <a:lnTo>
                    <a:pt x="1768" y="435"/>
                  </a:lnTo>
                  <a:lnTo>
                    <a:pt x="1766" y="435"/>
                  </a:lnTo>
                  <a:lnTo>
                    <a:pt x="1765" y="437"/>
                  </a:lnTo>
                  <a:lnTo>
                    <a:pt x="1762" y="436"/>
                  </a:lnTo>
                  <a:lnTo>
                    <a:pt x="1762" y="438"/>
                  </a:lnTo>
                  <a:lnTo>
                    <a:pt x="1758" y="440"/>
                  </a:lnTo>
                  <a:lnTo>
                    <a:pt x="1760" y="437"/>
                  </a:lnTo>
                  <a:lnTo>
                    <a:pt x="1758" y="437"/>
                  </a:lnTo>
                  <a:lnTo>
                    <a:pt x="1757" y="440"/>
                  </a:lnTo>
                  <a:lnTo>
                    <a:pt x="1758" y="443"/>
                  </a:lnTo>
                  <a:lnTo>
                    <a:pt x="1759" y="444"/>
                  </a:lnTo>
                  <a:lnTo>
                    <a:pt x="1762" y="442"/>
                  </a:lnTo>
                  <a:lnTo>
                    <a:pt x="1763" y="444"/>
                  </a:lnTo>
                  <a:lnTo>
                    <a:pt x="1765" y="443"/>
                  </a:lnTo>
                  <a:lnTo>
                    <a:pt x="1764" y="441"/>
                  </a:lnTo>
                  <a:lnTo>
                    <a:pt x="1770" y="441"/>
                  </a:lnTo>
                  <a:lnTo>
                    <a:pt x="1766" y="441"/>
                  </a:lnTo>
                  <a:lnTo>
                    <a:pt x="1770" y="442"/>
                  </a:lnTo>
                  <a:lnTo>
                    <a:pt x="1771" y="440"/>
                  </a:lnTo>
                  <a:lnTo>
                    <a:pt x="1771" y="437"/>
                  </a:lnTo>
                  <a:lnTo>
                    <a:pt x="1774" y="438"/>
                  </a:lnTo>
                  <a:lnTo>
                    <a:pt x="1771" y="440"/>
                  </a:lnTo>
                  <a:lnTo>
                    <a:pt x="1770" y="442"/>
                  </a:lnTo>
                  <a:lnTo>
                    <a:pt x="1768" y="442"/>
                  </a:lnTo>
                  <a:lnTo>
                    <a:pt x="1771" y="443"/>
                  </a:lnTo>
                  <a:lnTo>
                    <a:pt x="1770" y="444"/>
                  </a:lnTo>
                  <a:lnTo>
                    <a:pt x="1772" y="444"/>
                  </a:lnTo>
                  <a:lnTo>
                    <a:pt x="1770" y="445"/>
                  </a:lnTo>
                  <a:lnTo>
                    <a:pt x="1766" y="447"/>
                  </a:lnTo>
                  <a:lnTo>
                    <a:pt x="1767" y="450"/>
                  </a:lnTo>
                  <a:lnTo>
                    <a:pt x="1768" y="452"/>
                  </a:lnTo>
                  <a:lnTo>
                    <a:pt x="1771" y="450"/>
                  </a:lnTo>
                  <a:lnTo>
                    <a:pt x="1774" y="449"/>
                  </a:lnTo>
                  <a:lnTo>
                    <a:pt x="1771" y="450"/>
                  </a:lnTo>
                  <a:lnTo>
                    <a:pt x="1770" y="453"/>
                  </a:lnTo>
                  <a:lnTo>
                    <a:pt x="1767" y="452"/>
                  </a:lnTo>
                  <a:lnTo>
                    <a:pt x="1765" y="452"/>
                  </a:lnTo>
                  <a:lnTo>
                    <a:pt x="1763" y="450"/>
                  </a:lnTo>
                  <a:lnTo>
                    <a:pt x="1762" y="452"/>
                  </a:lnTo>
                  <a:lnTo>
                    <a:pt x="1760" y="455"/>
                  </a:lnTo>
                  <a:lnTo>
                    <a:pt x="1760" y="457"/>
                  </a:lnTo>
                  <a:lnTo>
                    <a:pt x="1763" y="460"/>
                  </a:lnTo>
                  <a:lnTo>
                    <a:pt x="1766" y="461"/>
                  </a:lnTo>
                  <a:lnTo>
                    <a:pt x="1768" y="463"/>
                  </a:lnTo>
                  <a:lnTo>
                    <a:pt x="1772" y="463"/>
                  </a:lnTo>
                  <a:lnTo>
                    <a:pt x="1772" y="464"/>
                  </a:lnTo>
                  <a:lnTo>
                    <a:pt x="1779" y="466"/>
                  </a:lnTo>
                  <a:lnTo>
                    <a:pt x="1780" y="464"/>
                  </a:lnTo>
                  <a:lnTo>
                    <a:pt x="1777" y="466"/>
                  </a:lnTo>
                  <a:lnTo>
                    <a:pt x="1775" y="469"/>
                  </a:lnTo>
                  <a:lnTo>
                    <a:pt x="1781" y="468"/>
                  </a:lnTo>
                  <a:lnTo>
                    <a:pt x="1784" y="469"/>
                  </a:lnTo>
                  <a:lnTo>
                    <a:pt x="1788" y="470"/>
                  </a:lnTo>
                  <a:lnTo>
                    <a:pt x="1789" y="470"/>
                  </a:lnTo>
                  <a:lnTo>
                    <a:pt x="1794" y="468"/>
                  </a:lnTo>
                  <a:lnTo>
                    <a:pt x="1796" y="467"/>
                  </a:lnTo>
                  <a:lnTo>
                    <a:pt x="1797" y="467"/>
                  </a:lnTo>
                  <a:lnTo>
                    <a:pt x="1802" y="464"/>
                  </a:lnTo>
                  <a:lnTo>
                    <a:pt x="1805" y="461"/>
                  </a:lnTo>
                  <a:lnTo>
                    <a:pt x="1814" y="454"/>
                  </a:lnTo>
                  <a:lnTo>
                    <a:pt x="1815" y="452"/>
                  </a:lnTo>
                  <a:lnTo>
                    <a:pt x="1817" y="451"/>
                  </a:lnTo>
                  <a:lnTo>
                    <a:pt x="1817" y="449"/>
                  </a:lnTo>
                  <a:lnTo>
                    <a:pt x="1817" y="447"/>
                  </a:lnTo>
                  <a:lnTo>
                    <a:pt x="1817" y="449"/>
                  </a:lnTo>
                  <a:lnTo>
                    <a:pt x="1819" y="450"/>
                  </a:lnTo>
                  <a:lnTo>
                    <a:pt x="1822" y="451"/>
                  </a:lnTo>
                  <a:lnTo>
                    <a:pt x="1823" y="449"/>
                  </a:lnTo>
                  <a:lnTo>
                    <a:pt x="1825" y="447"/>
                  </a:lnTo>
                  <a:lnTo>
                    <a:pt x="1827" y="445"/>
                  </a:lnTo>
                  <a:lnTo>
                    <a:pt x="1828" y="442"/>
                  </a:lnTo>
                  <a:lnTo>
                    <a:pt x="1826" y="440"/>
                  </a:lnTo>
                  <a:lnTo>
                    <a:pt x="1827" y="437"/>
                  </a:lnTo>
                  <a:lnTo>
                    <a:pt x="1831" y="438"/>
                  </a:lnTo>
                  <a:lnTo>
                    <a:pt x="1830" y="436"/>
                  </a:lnTo>
                  <a:lnTo>
                    <a:pt x="1828" y="434"/>
                  </a:lnTo>
                  <a:lnTo>
                    <a:pt x="1831" y="432"/>
                  </a:lnTo>
                  <a:lnTo>
                    <a:pt x="1833" y="433"/>
                  </a:lnTo>
                  <a:lnTo>
                    <a:pt x="1831" y="436"/>
                  </a:lnTo>
                  <a:lnTo>
                    <a:pt x="1832" y="440"/>
                  </a:lnTo>
                  <a:lnTo>
                    <a:pt x="1832" y="443"/>
                  </a:lnTo>
                  <a:lnTo>
                    <a:pt x="1832" y="445"/>
                  </a:lnTo>
                  <a:lnTo>
                    <a:pt x="1834" y="445"/>
                  </a:lnTo>
                  <a:lnTo>
                    <a:pt x="1838" y="446"/>
                  </a:lnTo>
                  <a:lnTo>
                    <a:pt x="1839" y="449"/>
                  </a:lnTo>
                  <a:lnTo>
                    <a:pt x="1838" y="451"/>
                  </a:lnTo>
                  <a:lnTo>
                    <a:pt x="1839" y="453"/>
                  </a:lnTo>
                  <a:lnTo>
                    <a:pt x="1839" y="457"/>
                  </a:lnTo>
                  <a:lnTo>
                    <a:pt x="1840" y="461"/>
                  </a:lnTo>
                  <a:lnTo>
                    <a:pt x="1842" y="464"/>
                  </a:lnTo>
                  <a:lnTo>
                    <a:pt x="1843" y="461"/>
                  </a:lnTo>
                  <a:lnTo>
                    <a:pt x="1843" y="464"/>
                  </a:lnTo>
                  <a:lnTo>
                    <a:pt x="1845" y="463"/>
                  </a:lnTo>
                  <a:lnTo>
                    <a:pt x="1847" y="466"/>
                  </a:lnTo>
                  <a:lnTo>
                    <a:pt x="1847" y="466"/>
                  </a:lnTo>
                  <a:lnTo>
                    <a:pt x="1847" y="466"/>
                  </a:lnTo>
                  <a:lnTo>
                    <a:pt x="1848" y="467"/>
                  </a:lnTo>
                  <a:lnTo>
                    <a:pt x="1847" y="469"/>
                  </a:lnTo>
                  <a:lnTo>
                    <a:pt x="1845" y="474"/>
                  </a:lnTo>
                  <a:lnTo>
                    <a:pt x="1848" y="474"/>
                  </a:lnTo>
                  <a:lnTo>
                    <a:pt x="1848" y="477"/>
                  </a:lnTo>
                  <a:lnTo>
                    <a:pt x="1849" y="478"/>
                  </a:lnTo>
                  <a:lnTo>
                    <a:pt x="1848" y="481"/>
                  </a:lnTo>
                  <a:lnTo>
                    <a:pt x="1851" y="481"/>
                  </a:lnTo>
                  <a:lnTo>
                    <a:pt x="1852" y="487"/>
                  </a:lnTo>
                  <a:lnTo>
                    <a:pt x="1853" y="489"/>
                  </a:lnTo>
                  <a:lnTo>
                    <a:pt x="1856" y="492"/>
                  </a:lnTo>
                  <a:lnTo>
                    <a:pt x="1856" y="492"/>
                  </a:lnTo>
                  <a:lnTo>
                    <a:pt x="1857" y="493"/>
                  </a:lnTo>
                  <a:lnTo>
                    <a:pt x="1859" y="496"/>
                  </a:lnTo>
                  <a:lnTo>
                    <a:pt x="1861" y="496"/>
                  </a:lnTo>
                  <a:lnTo>
                    <a:pt x="1862" y="498"/>
                  </a:lnTo>
                  <a:lnTo>
                    <a:pt x="1861" y="501"/>
                  </a:lnTo>
                  <a:lnTo>
                    <a:pt x="1859" y="500"/>
                  </a:lnTo>
                  <a:lnTo>
                    <a:pt x="1860" y="505"/>
                  </a:lnTo>
                  <a:lnTo>
                    <a:pt x="1858" y="504"/>
                  </a:lnTo>
                  <a:lnTo>
                    <a:pt x="1858" y="506"/>
                  </a:lnTo>
                  <a:lnTo>
                    <a:pt x="1859" y="509"/>
                  </a:lnTo>
                  <a:lnTo>
                    <a:pt x="1861" y="514"/>
                  </a:lnTo>
                  <a:lnTo>
                    <a:pt x="1862" y="517"/>
                  </a:lnTo>
                  <a:lnTo>
                    <a:pt x="1862" y="519"/>
                  </a:lnTo>
                  <a:lnTo>
                    <a:pt x="1865" y="521"/>
                  </a:lnTo>
                  <a:lnTo>
                    <a:pt x="1868" y="522"/>
                  </a:lnTo>
                  <a:lnTo>
                    <a:pt x="1874" y="520"/>
                  </a:lnTo>
                  <a:lnTo>
                    <a:pt x="1879" y="521"/>
                  </a:lnTo>
                  <a:lnTo>
                    <a:pt x="1882" y="518"/>
                  </a:lnTo>
                  <a:lnTo>
                    <a:pt x="1879" y="515"/>
                  </a:lnTo>
                  <a:lnTo>
                    <a:pt x="1879" y="512"/>
                  </a:lnTo>
                  <a:lnTo>
                    <a:pt x="1882" y="511"/>
                  </a:lnTo>
                  <a:lnTo>
                    <a:pt x="1884" y="509"/>
                  </a:lnTo>
                  <a:lnTo>
                    <a:pt x="1886" y="510"/>
                  </a:lnTo>
                  <a:lnTo>
                    <a:pt x="1886" y="506"/>
                  </a:lnTo>
                  <a:lnTo>
                    <a:pt x="1890" y="506"/>
                  </a:lnTo>
                  <a:lnTo>
                    <a:pt x="1895" y="506"/>
                  </a:lnTo>
                  <a:lnTo>
                    <a:pt x="1899" y="505"/>
                  </a:lnTo>
                  <a:lnTo>
                    <a:pt x="1900" y="505"/>
                  </a:lnTo>
                  <a:lnTo>
                    <a:pt x="1902" y="508"/>
                  </a:lnTo>
                  <a:lnTo>
                    <a:pt x="1904" y="505"/>
                  </a:lnTo>
                  <a:lnTo>
                    <a:pt x="1905" y="501"/>
                  </a:lnTo>
                  <a:lnTo>
                    <a:pt x="1909" y="496"/>
                  </a:lnTo>
                  <a:lnTo>
                    <a:pt x="1910" y="491"/>
                  </a:lnTo>
                  <a:lnTo>
                    <a:pt x="1910" y="491"/>
                  </a:lnTo>
                  <a:lnTo>
                    <a:pt x="1911" y="487"/>
                  </a:lnTo>
                  <a:lnTo>
                    <a:pt x="1911" y="487"/>
                  </a:lnTo>
                  <a:lnTo>
                    <a:pt x="1910" y="485"/>
                  </a:lnTo>
                  <a:lnTo>
                    <a:pt x="1912" y="483"/>
                  </a:lnTo>
                  <a:lnTo>
                    <a:pt x="1913" y="475"/>
                  </a:lnTo>
                  <a:lnTo>
                    <a:pt x="1911" y="472"/>
                  </a:lnTo>
                  <a:lnTo>
                    <a:pt x="1915" y="472"/>
                  </a:lnTo>
                  <a:lnTo>
                    <a:pt x="1913" y="470"/>
                  </a:lnTo>
                  <a:lnTo>
                    <a:pt x="1915" y="462"/>
                  </a:lnTo>
                  <a:lnTo>
                    <a:pt x="1910" y="461"/>
                  </a:lnTo>
                  <a:lnTo>
                    <a:pt x="1912" y="461"/>
                  </a:lnTo>
                  <a:lnTo>
                    <a:pt x="1916" y="461"/>
                  </a:lnTo>
                  <a:lnTo>
                    <a:pt x="1915" y="459"/>
                  </a:lnTo>
                  <a:lnTo>
                    <a:pt x="1912" y="458"/>
                  </a:lnTo>
                  <a:lnTo>
                    <a:pt x="1912" y="458"/>
                  </a:lnTo>
                  <a:lnTo>
                    <a:pt x="1918" y="458"/>
                  </a:lnTo>
                  <a:lnTo>
                    <a:pt x="1919" y="455"/>
                  </a:lnTo>
                  <a:lnTo>
                    <a:pt x="1921" y="455"/>
                  </a:lnTo>
                  <a:lnTo>
                    <a:pt x="1925" y="454"/>
                  </a:lnTo>
                  <a:lnTo>
                    <a:pt x="1927" y="452"/>
                  </a:lnTo>
                  <a:lnTo>
                    <a:pt x="1926" y="451"/>
                  </a:lnTo>
                  <a:lnTo>
                    <a:pt x="1927" y="449"/>
                  </a:lnTo>
                  <a:lnTo>
                    <a:pt x="1929" y="454"/>
                  </a:lnTo>
                  <a:lnTo>
                    <a:pt x="1930" y="451"/>
                  </a:lnTo>
                  <a:lnTo>
                    <a:pt x="1935" y="447"/>
                  </a:lnTo>
                  <a:lnTo>
                    <a:pt x="1937" y="447"/>
                  </a:lnTo>
                  <a:lnTo>
                    <a:pt x="1936" y="444"/>
                  </a:lnTo>
                  <a:lnTo>
                    <a:pt x="1938" y="446"/>
                  </a:lnTo>
                  <a:lnTo>
                    <a:pt x="1939" y="445"/>
                  </a:lnTo>
                  <a:lnTo>
                    <a:pt x="1938" y="443"/>
                  </a:lnTo>
                  <a:lnTo>
                    <a:pt x="1936" y="443"/>
                  </a:lnTo>
                  <a:lnTo>
                    <a:pt x="1934" y="444"/>
                  </a:lnTo>
                  <a:lnTo>
                    <a:pt x="1933" y="441"/>
                  </a:lnTo>
                  <a:lnTo>
                    <a:pt x="1936" y="443"/>
                  </a:lnTo>
                  <a:lnTo>
                    <a:pt x="1938" y="440"/>
                  </a:lnTo>
                  <a:lnTo>
                    <a:pt x="1941" y="438"/>
                  </a:lnTo>
                  <a:lnTo>
                    <a:pt x="1942" y="436"/>
                  </a:lnTo>
                  <a:lnTo>
                    <a:pt x="1944" y="435"/>
                  </a:lnTo>
                  <a:lnTo>
                    <a:pt x="1945" y="433"/>
                  </a:lnTo>
                  <a:lnTo>
                    <a:pt x="1943" y="429"/>
                  </a:lnTo>
                  <a:lnTo>
                    <a:pt x="1941" y="427"/>
                  </a:lnTo>
                  <a:lnTo>
                    <a:pt x="1939" y="427"/>
                  </a:lnTo>
                  <a:lnTo>
                    <a:pt x="1938" y="426"/>
                  </a:lnTo>
                  <a:lnTo>
                    <a:pt x="1937" y="423"/>
                  </a:lnTo>
                  <a:lnTo>
                    <a:pt x="1935" y="423"/>
                  </a:lnTo>
                  <a:lnTo>
                    <a:pt x="1929" y="418"/>
                  </a:lnTo>
                  <a:lnTo>
                    <a:pt x="1927" y="418"/>
                  </a:lnTo>
                  <a:lnTo>
                    <a:pt x="1924" y="417"/>
                  </a:lnTo>
                  <a:lnTo>
                    <a:pt x="1920" y="416"/>
                  </a:lnTo>
                  <a:lnTo>
                    <a:pt x="1921" y="414"/>
                  </a:lnTo>
                  <a:lnTo>
                    <a:pt x="1919" y="410"/>
                  </a:lnTo>
                  <a:lnTo>
                    <a:pt x="1920" y="408"/>
                  </a:lnTo>
                  <a:lnTo>
                    <a:pt x="1920" y="403"/>
                  </a:lnTo>
                  <a:lnTo>
                    <a:pt x="1919" y="401"/>
                  </a:lnTo>
                  <a:lnTo>
                    <a:pt x="1920" y="398"/>
                  </a:lnTo>
                  <a:lnTo>
                    <a:pt x="1921" y="397"/>
                  </a:lnTo>
                  <a:lnTo>
                    <a:pt x="1920" y="394"/>
                  </a:lnTo>
                  <a:lnTo>
                    <a:pt x="1922" y="393"/>
                  </a:lnTo>
                  <a:lnTo>
                    <a:pt x="1922" y="391"/>
                  </a:lnTo>
                  <a:lnTo>
                    <a:pt x="1926" y="383"/>
                  </a:lnTo>
                  <a:lnTo>
                    <a:pt x="1924" y="382"/>
                  </a:lnTo>
                  <a:lnTo>
                    <a:pt x="1924" y="377"/>
                  </a:lnTo>
                  <a:lnTo>
                    <a:pt x="1925" y="378"/>
                  </a:lnTo>
                  <a:lnTo>
                    <a:pt x="1927" y="377"/>
                  </a:lnTo>
                  <a:lnTo>
                    <a:pt x="1930" y="376"/>
                  </a:lnTo>
                  <a:lnTo>
                    <a:pt x="1932" y="373"/>
                  </a:lnTo>
                  <a:lnTo>
                    <a:pt x="1929" y="369"/>
                  </a:lnTo>
                  <a:lnTo>
                    <a:pt x="1928" y="368"/>
                  </a:lnTo>
                  <a:lnTo>
                    <a:pt x="1928" y="365"/>
                  </a:lnTo>
                  <a:lnTo>
                    <a:pt x="1930" y="369"/>
                  </a:lnTo>
                  <a:lnTo>
                    <a:pt x="1933" y="370"/>
                  </a:lnTo>
                  <a:lnTo>
                    <a:pt x="1937" y="368"/>
                  </a:lnTo>
                  <a:lnTo>
                    <a:pt x="1937" y="366"/>
                  </a:lnTo>
                  <a:lnTo>
                    <a:pt x="1939" y="365"/>
                  </a:lnTo>
                  <a:lnTo>
                    <a:pt x="1941" y="361"/>
                  </a:lnTo>
                  <a:lnTo>
                    <a:pt x="1944" y="361"/>
                  </a:lnTo>
                  <a:lnTo>
                    <a:pt x="1943" y="360"/>
                  </a:lnTo>
                  <a:lnTo>
                    <a:pt x="1946" y="361"/>
                  </a:lnTo>
                  <a:lnTo>
                    <a:pt x="1949" y="359"/>
                  </a:lnTo>
                  <a:lnTo>
                    <a:pt x="1950" y="357"/>
                  </a:lnTo>
                  <a:lnTo>
                    <a:pt x="1951" y="357"/>
                  </a:lnTo>
                  <a:lnTo>
                    <a:pt x="1953" y="356"/>
                  </a:lnTo>
                  <a:lnTo>
                    <a:pt x="1955" y="356"/>
                  </a:lnTo>
                  <a:lnTo>
                    <a:pt x="1961" y="352"/>
                  </a:lnTo>
                  <a:lnTo>
                    <a:pt x="1963" y="350"/>
                  </a:lnTo>
                  <a:lnTo>
                    <a:pt x="1967" y="350"/>
                  </a:lnTo>
                  <a:lnTo>
                    <a:pt x="1969" y="349"/>
                  </a:lnTo>
                  <a:lnTo>
                    <a:pt x="1972" y="343"/>
                  </a:lnTo>
                  <a:lnTo>
                    <a:pt x="1975" y="341"/>
                  </a:lnTo>
                  <a:lnTo>
                    <a:pt x="1979" y="337"/>
                  </a:lnTo>
                  <a:lnTo>
                    <a:pt x="1980" y="333"/>
                  </a:lnTo>
                  <a:lnTo>
                    <a:pt x="1978" y="332"/>
                  </a:lnTo>
                  <a:lnTo>
                    <a:pt x="1975" y="330"/>
                  </a:lnTo>
                  <a:lnTo>
                    <a:pt x="1977" y="331"/>
                  </a:lnTo>
                  <a:lnTo>
                    <a:pt x="1976" y="327"/>
                  </a:lnTo>
                  <a:lnTo>
                    <a:pt x="1973" y="326"/>
                  </a:lnTo>
                  <a:lnTo>
                    <a:pt x="1976" y="326"/>
                  </a:lnTo>
                  <a:lnTo>
                    <a:pt x="1978" y="323"/>
                  </a:lnTo>
                  <a:lnTo>
                    <a:pt x="1980" y="322"/>
                  </a:lnTo>
                  <a:lnTo>
                    <a:pt x="1980" y="318"/>
                  </a:lnTo>
                  <a:lnTo>
                    <a:pt x="1982" y="316"/>
                  </a:lnTo>
                  <a:lnTo>
                    <a:pt x="1979" y="316"/>
                  </a:lnTo>
                  <a:lnTo>
                    <a:pt x="1980" y="314"/>
                  </a:lnTo>
                  <a:lnTo>
                    <a:pt x="1984" y="314"/>
                  </a:lnTo>
                  <a:lnTo>
                    <a:pt x="1986" y="314"/>
                  </a:lnTo>
                  <a:lnTo>
                    <a:pt x="1985" y="312"/>
                  </a:lnTo>
                  <a:lnTo>
                    <a:pt x="1987" y="310"/>
                  </a:lnTo>
                  <a:lnTo>
                    <a:pt x="1989" y="310"/>
                  </a:lnTo>
                  <a:lnTo>
                    <a:pt x="1992" y="309"/>
                  </a:lnTo>
                  <a:lnTo>
                    <a:pt x="1990" y="305"/>
                  </a:lnTo>
                  <a:lnTo>
                    <a:pt x="1996" y="306"/>
                  </a:lnTo>
                  <a:lnTo>
                    <a:pt x="1996" y="304"/>
                  </a:lnTo>
                  <a:lnTo>
                    <a:pt x="1998" y="306"/>
                  </a:lnTo>
                  <a:lnTo>
                    <a:pt x="2002" y="307"/>
                  </a:lnTo>
                  <a:lnTo>
                    <a:pt x="2004" y="307"/>
                  </a:lnTo>
                  <a:lnTo>
                    <a:pt x="2002" y="305"/>
                  </a:lnTo>
                  <a:lnTo>
                    <a:pt x="2005" y="306"/>
                  </a:lnTo>
                  <a:lnTo>
                    <a:pt x="2011" y="305"/>
                  </a:lnTo>
                  <a:lnTo>
                    <a:pt x="2015" y="305"/>
                  </a:lnTo>
                  <a:lnTo>
                    <a:pt x="2016" y="306"/>
                  </a:lnTo>
                  <a:lnTo>
                    <a:pt x="2021" y="306"/>
                  </a:lnTo>
                  <a:lnTo>
                    <a:pt x="2021" y="306"/>
                  </a:lnTo>
                  <a:lnTo>
                    <a:pt x="2022" y="307"/>
                  </a:lnTo>
                  <a:lnTo>
                    <a:pt x="2024" y="309"/>
                  </a:lnTo>
                  <a:lnTo>
                    <a:pt x="2027" y="309"/>
                  </a:lnTo>
                  <a:lnTo>
                    <a:pt x="2031" y="314"/>
                  </a:lnTo>
                  <a:lnTo>
                    <a:pt x="2031" y="316"/>
                  </a:lnTo>
                  <a:lnTo>
                    <a:pt x="2031" y="318"/>
                  </a:lnTo>
                  <a:lnTo>
                    <a:pt x="2030" y="321"/>
                  </a:lnTo>
                  <a:lnTo>
                    <a:pt x="2033" y="323"/>
                  </a:lnTo>
                  <a:lnTo>
                    <a:pt x="2033" y="323"/>
                  </a:lnTo>
                  <a:lnTo>
                    <a:pt x="2032" y="324"/>
                  </a:lnTo>
                  <a:lnTo>
                    <a:pt x="2030" y="324"/>
                  </a:lnTo>
                  <a:lnTo>
                    <a:pt x="2032" y="326"/>
                  </a:lnTo>
                  <a:lnTo>
                    <a:pt x="2030" y="325"/>
                  </a:lnTo>
                  <a:lnTo>
                    <a:pt x="2027" y="325"/>
                  </a:lnTo>
                  <a:lnTo>
                    <a:pt x="2023" y="326"/>
                  </a:lnTo>
                  <a:lnTo>
                    <a:pt x="2021" y="329"/>
                  </a:lnTo>
                  <a:lnTo>
                    <a:pt x="2016" y="335"/>
                  </a:lnTo>
                  <a:lnTo>
                    <a:pt x="2014" y="337"/>
                  </a:lnTo>
                  <a:lnTo>
                    <a:pt x="2013" y="340"/>
                  </a:lnTo>
                  <a:lnTo>
                    <a:pt x="2010" y="341"/>
                  </a:lnTo>
                  <a:lnTo>
                    <a:pt x="2007" y="344"/>
                  </a:lnTo>
                  <a:lnTo>
                    <a:pt x="2005" y="344"/>
                  </a:lnTo>
                  <a:lnTo>
                    <a:pt x="2005" y="347"/>
                  </a:lnTo>
                  <a:lnTo>
                    <a:pt x="2002" y="348"/>
                  </a:lnTo>
                  <a:lnTo>
                    <a:pt x="2002" y="348"/>
                  </a:lnTo>
                  <a:lnTo>
                    <a:pt x="1998" y="353"/>
                  </a:lnTo>
                  <a:lnTo>
                    <a:pt x="1995" y="351"/>
                  </a:lnTo>
                  <a:lnTo>
                    <a:pt x="1993" y="355"/>
                  </a:lnTo>
                  <a:lnTo>
                    <a:pt x="1992" y="357"/>
                  </a:lnTo>
                  <a:lnTo>
                    <a:pt x="1992" y="360"/>
                  </a:lnTo>
                  <a:lnTo>
                    <a:pt x="1992" y="361"/>
                  </a:lnTo>
                  <a:lnTo>
                    <a:pt x="1986" y="363"/>
                  </a:lnTo>
                  <a:lnTo>
                    <a:pt x="1986" y="361"/>
                  </a:lnTo>
                  <a:lnTo>
                    <a:pt x="1984" y="363"/>
                  </a:lnTo>
                  <a:lnTo>
                    <a:pt x="1980" y="360"/>
                  </a:lnTo>
                  <a:lnTo>
                    <a:pt x="1980" y="363"/>
                  </a:lnTo>
                  <a:lnTo>
                    <a:pt x="1980" y="365"/>
                  </a:lnTo>
                  <a:lnTo>
                    <a:pt x="1979" y="368"/>
                  </a:lnTo>
                  <a:lnTo>
                    <a:pt x="1976" y="370"/>
                  </a:lnTo>
                  <a:lnTo>
                    <a:pt x="1976" y="373"/>
                  </a:lnTo>
                  <a:lnTo>
                    <a:pt x="1976" y="375"/>
                  </a:lnTo>
                  <a:lnTo>
                    <a:pt x="1975" y="378"/>
                  </a:lnTo>
                  <a:lnTo>
                    <a:pt x="1976" y="381"/>
                  </a:lnTo>
                  <a:lnTo>
                    <a:pt x="1977" y="380"/>
                  </a:lnTo>
                  <a:lnTo>
                    <a:pt x="1978" y="383"/>
                  </a:lnTo>
                  <a:lnTo>
                    <a:pt x="1978" y="385"/>
                  </a:lnTo>
                  <a:lnTo>
                    <a:pt x="1977" y="387"/>
                  </a:lnTo>
                  <a:lnTo>
                    <a:pt x="1977" y="389"/>
                  </a:lnTo>
                  <a:lnTo>
                    <a:pt x="1979" y="392"/>
                  </a:lnTo>
                  <a:lnTo>
                    <a:pt x="1982" y="398"/>
                  </a:lnTo>
                  <a:lnTo>
                    <a:pt x="1980" y="397"/>
                  </a:lnTo>
                  <a:lnTo>
                    <a:pt x="1980" y="402"/>
                  </a:lnTo>
                  <a:lnTo>
                    <a:pt x="1980" y="406"/>
                  </a:lnTo>
                  <a:lnTo>
                    <a:pt x="1978" y="408"/>
                  </a:lnTo>
                  <a:lnTo>
                    <a:pt x="1979" y="410"/>
                  </a:lnTo>
                  <a:lnTo>
                    <a:pt x="1978" y="416"/>
                  </a:lnTo>
                  <a:lnTo>
                    <a:pt x="1980" y="418"/>
                  </a:lnTo>
                  <a:lnTo>
                    <a:pt x="1980" y="418"/>
                  </a:lnTo>
                  <a:lnTo>
                    <a:pt x="1982" y="417"/>
                  </a:lnTo>
                  <a:lnTo>
                    <a:pt x="1984" y="419"/>
                  </a:lnTo>
                  <a:lnTo>
                    <a:pt x="1986" y="419"/>
                  </a:lnTo>
                  <a:lnTo>
                    <a:pt x="1987" y="420"/>
                  </a:lnTo>
                  <a:lnTo>
                    <a:pt x="1989" y="421"/>
                  </a:lnTo>
                  <a:lnTo>
                    <a:pt x="1995" y="421"/>
                  </a:lnTo>
                  <a:lnTo>
                    <a:pt x="1993" y="425"/>
                  </a:lnTo>
                  <a:lnTo>
                    <a:pt x="1997" y="425"/>
                  </a:lnTo>
                  <a:lnTo>
                    <a:pt x="1999" y="423"/>
                  </a:lnTo>
                  <a:lnTo>
                    <a:pt x="1999" y="425"/>
                  </a:lnTo>
                  <a:lnTo>
                    <a:pt x="1998" y="426"/>
                  </a:lnTo>
                  <a:lnTo>
                    <a:pt x="1999" y="428"/>
                  </a:lnTo>
                  <a:lnTo>
                    <a:pt x="2003" y="428"/>
                  </a:lnTo>
                  <a:lnTo>
                    <a:pt x="2003" y="429"/>
                  </a:lnTo>
                  <a:lnTo>
                    <a:pt x="2002" y="429"/>
                  </a:lnTo>
                  <a:lnTo>
                    <a:pt x="2002" y="430"/>
                  </a:lnTo>
                  <a:lnTo>
                    <a:pt x="2004" y="429"/>
                  </a:lnTo>
                  <a:lnTo>
                    <a:pt x="2003" y="432"/>
                  </a:lnTo>
                  <a:lnTo>
                    <a:pt x="2006" y="430"/>
                  </a:lnTo>
                  <a:lnTo>
                    <a:pt x="2006" y="429"/>
                  </a:lnTo>
                  <a:lnTo>
                    <a:pt x="2010" y="430"/>
                  </a:lnTo>
                  <a:lnTo>
                    <a:pt x="2012" y="429"/>
                  </a:lnTo>
                  <a:lnTo>
                    <a:pt x="2018" y="428"/>
                  </a:lnTo>
                  <a:lnTo>
                    <a:pt x="2018" y="429"/>
                  </a:lnTo>
                  <a:lnTo>
                    <a:pt x="2020" y="429"/>
                  </a:lnTo>
                  <a:lnTo>
                    <a:pt x="2022" y="427"/>
                  </a:lnTo>
                  <a:lnTo>
                    <a:pt x="2024" y="427"/>
                  </a:lnTo>
                  <a:lnTo>
                    <a:pt x="2027" y="426"/>
                  </a:lnTo>
                  <a:lnTo>
                    <a:pt x="2030" y="426"/>
                  </a:lnTo>
                  <a:lnTo>
                    <a:pt x="2032" y="425"/>
                  </a:lnTo>
                  <a:lnTo>
                    <a:pt x="2037" y="423"/>
                  </a:lnTo>
                  <a:lnTo>
                    <a:pt x="2038" y="425"/>
                  </a:lnTo>
                  <a:lnTo>
                    <a:pt x="2039" y="423"/>
                  </a:lnTo>
                  <a:lnTo>
                    <a:pt x="2043" y="424"/>
                  </a:lnTo>
                  <a:lnTo>
                    <a:pt x="2041" y="420"/>
                  </a:lnTo>
                  <a:lnTo>
                    <a:pt x="2044" y="421"/>
                  </a:lnTo>
                  <a:lnTo>
                    <a:pt x="2046" y="421"/>
                  </a:lnTo>
                  <a:lnTo>
                    <a:pt x="2047" y="420"/>
                  </a:lnTo>
                  <a:lnTo>
                    <a:pt x="2049" y="420"/>
                  </a:lnTo>
                  <a:lnTo>
                    <a:pt x="2054" y="420"/>
                  </a:lnTo>
                  <a:lnTo>
                    <a:pt x="2057" y="418"/>
                  </a:lnTo>
                  <a:lnTo>
                    <a:pt x="2060" y="419"/>
                  </a:lnTo>
                  <a:lnTo>
                    <a:pt x="2065" y="419"/>
                  </a:lnTo>
                  <a:lnTo>
                    <a:pt x="2065" y="418"/>
                  </a:lnTo>
                  <a:lnTo>
                    <a:pt x="2069" y="419"/>
                  </a:lnTo>
                  <a:lnTo>
                    <a:pt x="2072" y="418"/>
                  </a:lnTo>
                  <a:lnTo>
                    <a:pt x="2078" y="415"/>
                  </a:lnTo>
                  <a:lnTo>
                    <a:pt x="2078" y="416"/>
                  </a:lnTo>
                  <a:lnTo>
                    <a:pt x="2078" y="418"/>
                  </a:lnTo>
                  <a:lnTo>
                    <a:pt x="2078" y="420"/>
                  </a:lnTo>
                  <a:lnTo>
                    <a:pt x="2075" y="419"/>
                  </a:lnTo>
                  <a:lnTo>
                    <a:pt x="2077" y="423"/>
                  </a:lnTo>
                  <a:lnTo>
                    <a:pt x="2082" y="426"/>
                  </a:lnTo>
                  <a:lnTo>
                    <a:pt x="2088" y="426"/>
                  </a:lnTo>
                  <a:lnTo>
                    <a:pt x="2091" y="426"/>
                  </a:lnTo>
                  <a:lnTo>
                    <a:pt x="2093" y="427"/>
                  </a:lnTo>
                  <a:lnTo>
                    <a:pt x="2096" y="429"/>
                  </a:lnTo>
                  <a:lnTo>
                    <a:pt x="2098" y="429"/>
                  </a:lnTo>
                  <a:lnTo>
                    <a:pt x="2098" y="432"/>
                  </a:lnTo>
                  <a:lnTo>
                    <a:pt x="2098" y="433"/>
                  </a:lnTo>
                  <a:lnTo>
                    <a:pt x="2084" y="429"/>
                  </a:lnTo>
                  <a:lnTo>
                    <a:pt x="2082" y="433"/>
                  </a:lnTo>
                  <a:lnTo>
                    <a:pt x="2080" y="434"/>
                  </a:lnTo>
                  <a:lnTo>
                    <a:pt x="2077" y="434"/>
                  </a:lnTo>
                  <a:lnTo>
                    <a:pt x="2074" y="434"/>
                  </a:lnTo>
                  <a:lnTo>
                    <a:pt x="2073" y="436"/>
                  </a:lnTo>
                  <a:lnTo>
                    <a:pt x="2071" y="435"/>
                  </a:lnTo>
                  <a:lnTo>
                    <a:pt x="2069" y="435"/>
                  </a:lnTo>
                  <a:lnTo>
                    <a:pt x="2069" y="437"/>
                  </a:lnTo>
                  <a:lnTo>
                    <a:pt x="2069" y="441"/>
                  </a:lnTo>
                  <a:lnTo>
                    <a:pt x="2066" y="442"/>
                  </a:lnTo>
                  <a:lnTo>
                    <a:pt x="2053" y="441"/>
                  </a:lnTo>
                  <a:lnTo>
                    <a:pt x="2050" y="440"/>
                  </a:lnTo>
                  <a:lnTo>
                    <a:pt x="2047" y="440"/>
                  </a:lnTo>
                  <a:lnTo>
                    <a:pt x="2045" y="438"/>
                  </a:lnTo>
                  <a:lnTo>
                    <a:pt x="2039" y="437"/>
                  </a:lnTo>
                  <a:lnTo>
                    <a:pt x="2037" y="438"/>
                  </a:lnTo>
                  <a:lnTo>
                    <a:pt x="2033" y="437"/>
                  </a:lnTo>
                  <a:lnTo>
                    <a:pt x="2032" y="441"/>
                  </a:lnTo>
                  <a:lnTo>
                    <a:pt x="2030" y="440"/>
                  </a:lnTo>
                  <a:lnTo>
                    <a:pt x="2024" y="440"/>
                  </a:lnTo>
                  <a:lnTo>
                    <a:pt x="2022" y="441"/>
                  </a:lnTo>
                  <a:lnTo>
                    <a:pt x="2019" y="441"/>
                  </a:lnTo>
                  <a:lnTo>
                    <a:pt x="2016" y="443"/>
                  </a:lnTo>
                  <a:lnTo>
                    <a:pt x="2014" y="442"/>
                  </a:lnTo>
                  <a:lnTo>
                    <a:pt x="2014" y="444"/>
                  </a:lnTo>
                  <a:lnTo>
                    <a:pt x="2010" y="445"/>
                  </a:lnTo>
                  <a:lnTo>
                    <a:pt x="2006" y="447"/>
                  </a:lnTo>
                  <a:lnTo>
                    <a:pt x="2005" y="450"/>
                  </a:lnTo>
                  <a:lnTo>
                    <a:pt x="2009" y="451"/>
                  </a:lnTo>
                  <a:lnTo>
                    <a:pt x="2005" y="452"/>
                  </a:lnTo>
                  <a:lnTo>
                    <a:pt x="2007" y="454"/>
                  </a:lnTo>
                  <a:lnTo>
                    <a:pt x="2010" y="455"/>
                  </a:lnTo>
                  <a:lnTo>
                    <a:pt x="2007" y="455"/>
                  </a:lnTo>
                  <a:lnTo>
                    <a:pt x="2006" y="459"/>
                  </a:lnTo>
                  <a:lnTo>
                    <a:pt x="2009" y="461"/>
                  </a:lnTo>
                  <a:lnTo>
                    <a:pt x="2010" y="463"/>
                  </a:lnTo>
                  <a:lnTo>
                    <a:pt x="2013" y="463"/>
                  </a:lnTo>
                  <a:lnTo>
                    <a:pt x="2015" y="464"/>
                  </a:lnTo>
                  <a:lnTo>
                    <a:pt x="2018" y="462"/>
                  </a:lnTo>
                  <a:lnTo>
                    <a:pt x="2021" y="464"/>
                  </a:lnTo>
                  <a:lnTo>
                    <a:pt x="2018" y="474"/>
                  </a:lnTo>
                  <a:lnTo>
                    <a:pt x="2018" y="476"/>
                  </a:lnTo>
                  <a:lnTo>
                    <a:pt x="2019" y="484"/>
                  </a:lnTo>
                  <a:lnTo>
                    <a:pt x="2016" y="487"/>
                  </a:lnTo>
                  <a:lnTo>
                    <a:pt x="2014" y="488"/>
                  </a:lnTo>
                  <a:lnTo>
                    <a:pt x="2011" y="491"/>
                  </a:lnTo>
                  <a:lnTo>
                    <a:pt x="2009" y="491"/>
                  </a:lnTo>
                  <a:lnTo>
                    <a:pt x="2003" y="487"/>
                  </a:lnTo>
                  <a:lnTo>
                    <a:pt x="2002" y="485"/>
                  </a:lnTo>
                  <a:lnTo>
                    <a:pt x="1997" y="479"/>
                  </a:lnTo>
                  <a:lnTo>
                    <a:pt x="1995" y="478"/>
                  </a:lnTo>
                  <a:lnTo>
                    <a:pt x="1993" y="475"/>
                  </a:lnTo>
                  <a:lnTo>
                    <a:pt x="1986" y="478"/>
                  </a:lnTo>
                  <a:lnTo>
                    <a:pt x="1984" y="478"/>
                  </a:lnTo>
                  <a:lnTo>
                    <a:pt x="1980" y="480"/>
                  </a:lnTo>
                  <a:lnTo>
                    <a:pt x="1979" y="484"/>
                  </a:lnTo>
                  <a:lnTo>
                    <a:pt x="1978" y="486"/>
                  </a:lnTo>
                  <a:lnTo>
                    <a:pt x="1978" y="488"/>
                  </a:lnTo>
                  <a:lnTo>
                    <a:pt x="1976" y="492"/>
                  </a:lnTo>
                  <a:lnTo>
                    <a:pt x="1973" y="494"/>
                  </a:lnTo>
                  <a:lnTo>
                    <a:pt x="1972" y="500"/>
                  </a:lnTo>
                  <a:lnTo>
                    <a:pt x="1972" y="505"/>
                  </a:lnTo>
                  <a:lnTo>
                    <a:pt x="1973" y="508"/>
                  </a:lnTo>
                  <a:lnTo>
                    <a:pt x="1973" y="512"/>
                  </a:lnTo>
                  <a:lnTo>
                    <a:pt x="1973" y="514"/>
                  </a:lnTo>
                  <a:lnTo>
                    <a:pt x="1975" y="515"/>
                  </a:lnTo>
                  <a:lnTo>
                    <a:pt x="1975" y="517"/>
                  </a:lnTo>
                  <a:lnTo>
                    <a:pt x="1975" y="517"/>
                  </a:lnTo>
                  <a:lnTo>
                    <a:pt x="1976" y="519"/>
                  </a:lnTo>
                  <a:lnTo>
                    <a:pt x="1976" y="522"/>
                  </a:lnTo>
                  <a:lnTo>
                    <a:pt x="1976" y="523"/>
                  </a:lnTo>
                  <a:lnTo>
                    <a:pt x="1975" y="526"/>
                  </a:lnTo>
                  <a:lnTo>
                    <a:pt x="1976" y="528"/>
                  </a:lnTo>
                  <a:lnTo>
                    <a:pt x="1972" y="530"/>
                  </a:lnTo>
                  <a:lnTo>
                    <a:pt x="1967" y="530"/>
                  </a:lnTo>
                  <a:lnTo>
                    <a:pt x="1967" y="530"/>
                  </a:lnTo>
                  <a:lnTo>
                    <a:pt x="1962" y="529"/>
                  </a:lnTo>
                  <a:lnTo>
                    <a:pt x="1962" y="529"/>
                  </a:lnTo>
                  <a:lnTo>
                    <a:pt x="1961" y="529"/>
                  </a:lnTo>
                  <a:lnTo>
                    <a:pt x="1959" y="529"/>
                  </a:lnTo>
                  <a:lnTo>
                    <a:pt x="1958" y="530"/>
                  </a:lnTo>
                  <a:lnTo>
                    <a:pt x="1959" y="532"/>
                  </a:lnTo>
                  <a:lnTo>
                    <a:pt x="1956" y="536"/>
                  </a:lnTo>
                  <a:lnTo>
                    <a:pt x="1953" y="538"/>
                  </a:lnTo>
                  <a:lnTo>
                    <a:pt x="1951" y="540"/>
                  </a:lnTo>
                  <a:lnTo>
                    <a:pt x="1945" y="540"/>
                  </a:lnTo>
                  <a:lnTo>
                    <a:pt x="1942" y="540"/>
                  </a:lnTo>
                  <a:lnTo>
                    <a:pt x="1941" y="539"/>
                  </a:lnTo>
                  <a:lnTo>
                    <a:pt x="1937" y="532"/>
                  </a:lnTo>
                  <a:lnTo>
                    <a:pt x="1937" y="532"/>
                  </a:lnTo>
                  <a:lnTo>
                    <a:pt x="1935" y="531"/>
                  </a:lnTo>
                  <a:lnTo>
                    <a:pt x="1929" y="531"/>
                  </a:lnTo>
                  <a:lnTo>
                    <a:pt x="1921" y="534"/>
                  </a:lnTo>
                  <a:lnTo>
                    <a:pt x="1916" y="536"/>
                  </a:lnTo>
                  <a:lnTo>
                    <a:pt x="1911" y="537"/>
                  </a:lnTo>
                  <a:lnTo>
                    <a:pt x="1910" y="538"/>
                  </a:lnTo>
                  <a:lnTo>
                    <a:pt x="1907" y="543"/>
                  </a:lnTo>
                  <a:lnTo>
                    <a:pt x="1895" y="544"/>
                  </a:lnTo>
                  <a:lnTo>
                    <a:pt x="1881" y="548"/>
                  </a:lnTo>
                  <a:lnTo>
                    <a:pt x="1879" y="548"/>
                  </a:lnTo>
                  <a:lnTo>
                    <a:pt x="1876" y="546"/>
                  </a:lnTo>
                  <a:lnTo>
                    <a:pt x="1875" y="549"/>
                  </a:lnTo>
                  <a:lnTo>
                    <a:pt x="1874" y="551"/>
                  </a:lnTo>
                  <a:lnTo>
                    <a:pt x="1877" y="549"/>
                  </a:lnTo>
                  <a:lnTo>
                    <a:pt x="1879" y="549"/>
                  </a:lnTo>
                  <a:lnTo>
                    <a:pt x="1881" y="551"/>
                  </a:lnTo>
                  <a:lnTo>
                    <a:pt x="1882" y="549"/>
                  </a:lnTo>
                  <a:lnTo>
                    <a:pt x="1882" y="549"/>
                  </a:lnTo>
                  <a:lnTo>
                    <a:pt x="1885" y="551"/>
                  </a:lnTo>
                  <a:lnTo>
                    <a:pt x="1884" y="553"/>
                  </a:lnTo>
                  <a:lnTo>
                    <a:pt x="1884" y="555"/>
                  </a:lnTo>
                  <a:lnTo>
                    <a:pt x="1882" y="553"/>
                  </a:lnTo>
                  <a:lnTo>
                    <a:pt x="1881" y="553"/>
                  </a:lnTo>
                  <a:lnTo>
                    <a:pt x="1875" y="551"/>
                  </a:lnTo>
                  <a:lnTo>
                    <a:pt x="1874" y="551"/>
                  </a:lnTo>
                  <a:lnTo>
                    <a:pt x="1874" y="549"/>
                  </a:lnTo>
                  <a:lnTo>
                    <a:pt x="1873" y="544"/>
                  </a:lnTo>
                  <a:lnTo>
                    <a:pt x="1870" y="545"/>
                  </a:lnTo>
                  <a:lnTo>
                    <a:pt x="1869" y="546"/>
                  </a:lnTo>
                  <a:lnTo>
                    <a:pt x="1865" y="541"/>
                  </a:lnTo>
                  <a:lnTo>
                    <a:pt x="1865" y="541"/>
                  </a:lnTo>
                  <a:lnTo>
                    <a:pt x="1861" y="540"/>
                  </a:lnTo>
                  <a:lnTo>
                    <a:pt x="1859" y="540"/>
                  </a:lnTo>
                  <a:lnTo>
                    <a:pt x="1856" y="541"/>
                  </a:lnTo>
                  <a:lnTo>
                    <a:pt x="1856" y="540"/>
                  </a:lnTo>
                  <a:lnTo>
                    <a:pt x="1858" y="539"/>
                  </a:lnTo>
                  <a:lnTo>
                    <a:pt x="1861" y="539"/>
                  </a:lnTo>
                  <a:lnTo>
                    <a:pt x="1856" y="538"/>
                  </a:lnTo>
                  <a:lnTo>
                    <a:pt x="1854" y="541"/>
                  </a:lnTo>
                  <a:lnTo>
                    <a:pt x="1851" y="543"/>
                  </a:lnTo>
                  <a:lnTo>
                    <a:pt x="1850" y="545"/>
                  </a:lnTo>
                  <a:lnTo>
                    <a:pt x="1850" y="544"/>
                  </a:lnTo>
                  <a:lnTo>
                    <a:pt x="1848" y="544"/>
                  </a:lnTo>
                  <a:lnTo>
                    <a:pt x="1844" y="544"/>
                  </a:lnTo>
                  <a:lnTo>
                    <a:pt x="1842" y="547"/>
                  </a:lnTo>
                  <a:lnTo>
                    <a:pt x="1841" y="549"/>
                  </a:lnTo>
                  <a:lnTo>
                    <a:pt x="1839" y="548"/>
                  </a:lnTo>
                  <a:lnTo>
                    <a:pt x="1836" y="547"/>
                  </a:lnTo>
                  <a:lnTo>
                    <a:pt x="1834" y="548"/>
                  </a:lnTo>
                  <a:lnTo>
                    <a:pt x="1834" y="545"/>
                  </a:lnTo>
                  <a:lnTo>
                    <a:pt x="1836" y="543"/>
                  </a:lnTo>
                  <a:lnTo>
                    <a:pt x="1836" y="540"/>
                  </a:lnTo>
                  <a:lnTo>
                    <a:pt x="1834" y="540"/>
                  </a:lnTo>
                  <a:lnTo>
                    <a:pt x="1832" y="541"/>
                  </a:lnTo>
                  <a:lnTo>
                    <a:pt x="1826" y="539"/>
                  </a:lnTo>
                  <a:lnTo>
                    <a:pt x="1824" y="540"/>
                  </a:lnTo>
                  <a:lnTo>
                    <a:pt x="1822" y="538"/>
                  </a:lnTo>
                  <a:lnTo>
                    <a:pt x="1822" y="535"/>
                  </a:lnTo>
                  <a:lnTo>
                    <a:pt x="1821" y="535"/>
                  </a:lnTo>
                  <a:lnTo>
                    <a:pt x="1822" y="534"/>
                  </a:lnTo>
                  <a:lnTo>
                    <a:pt x="1817" y="531"/>
                  </a:lnTo>
                  <a:lnTo>
                    <a:pt x="1814" y="531"/>
                  </a:lnTo>
                  <a:lnTo>
                    <a:pt x="1816" y="530"/>
                  </a:lnTo>
                  <a:lnTo>
                    <a:pt x="1818" y="530"/>
                  </a:lnTo>
                  <a:lnTo>
                    <a:pt x="1815" y="526"/>
                  </a:lnTo>
                  <a:lnTo>
                    <a:pt x="1817" y="523"/>
                  </a:lnTo>
                  <a:lnTo>
                    <a:pt x="1815" y="519"/>
                  </a:lnTo>
                  <a:lnTo>
                    <a:pt x="1817" y="518"/>
                  </a:lnTo>
                  <a:lnTo>
                    <a:pt x="1819" y="517"/>
                  </a:lnTo>
                  <a:lnTo>
                    <a:pt x="1816" y="514"/>
                  </a:lnTo>
                  <a:lnTo>
                    <a:pt x="1819" y="515"/>
                  </a:lnTo>
                  <a:lnTo>
                    <a:pt x="1822" y="515"/>
                  </a:lnTo>
                  <a:lnTo>
                    <a:pt x="1822" y="512"/>
                  </a:lnTo>
                  <a:lnTo>
                    <a:pt x="1825" y="511"/>
                  </a:lnTo>
                  <a:lnTo>
                    <a:pt x="1825" y="505"/>
                  </a:lnTo>
                  <a:lnTo>
                    <a:pt x="1828" y="505"/>
                  </a:lnTo>
                  <a:lnTo>
                    <a:pt x="1828" y="508"/>
                  </a:lnTo>
                  <a:lnTo>
                    <a:pt x="1831" y="505"/>
                  </a:lnTo>
                  <a:lnTo>
                    <a:pt x="1833" y="504"/>
                  </a:lnTo>
                  <a:lnTo>
                    <a:pt x="1834" y="502"/>
                  </a:lnTo>
                  <a:lnTo>
                    <a:pt x="1832" y="498"/>
                  </a:lnTo>
                  <a:lnTo>
                    <a:pt x="1830" y="500"/>
                  </a:lnTo>
                  <a:lnTo>
                    <a:pt x="1827" y="498"/>
                  </a:lnTo>
                  <a:lnTo>
                    <a:pt x="1824" y="501"/>
                  </a:lnTo>
                  <a:lnTo>
                    <a:pt x="1826" y="497"/>
                  </a:lnTo>
                  <a:lnTo>
                    <a:pt x="1823" y="495"/>
                  </a:lnTo>
                  <a:lnTo>
                    <a:pt x="1822" y="496"/>
                  </a:lnTo>
                  <a:lnTo>
                    <a:pt x="1819" y="496"/>
                  </a:lnTo>
                  <a:lnTo>
                    <a:pt x="1823" y="495"/>
                  </a:lnTo>
                  <a:lnTo>
                    <a:pt x="1826" y="495"/>
                  </a:lnTo>
                  <a:lnTo>
                    <a:pt x="1825" y="493"/>
                  </a:lnTo>
                  <a:lnTo>
                    <a:pt x="1824" y="491"/>
                  </a:lnTo>
                  <a:lnTo>
                    <a:pt x="1822" y="488"/>
                  </a:lnTo>
                  <a:lnTo>
                    <a:pt x="1821" y="488"/>
                  </a:lnTo>
                  <a:lnTo>
                    <a:pt x="1811" y="489"/>
                  </a:lnTo>
                  <a:lnTo>
                    <a:pt x="1810" y="493"/>
                  </a:lnTo>
                  <a:lnTo>
                    <a:pt x="1813" y="496"/>
                  </a:lnTo>
                  <a:lnTo>
                    <a:pt x="1811" y="498"/>
                  </a:lnTo>
                  <a:lnTo>
                    <a:pt x="1809" y="496"/>
                  </a:lnTo>
                  <a:lnTo>
                    <a:pt x="1808" y="494"/>
                  </a:lnTo>
                  <a:lnTo>
                    <a:pt x="1806" y="496"/>
                  </a:lnTo>
                  <a:lnTo>
                    <a:pt x="1805" y="498"/>
                  </a:lnTo>
                  <a:lnTo>
                    <a:pt x="1798" y="498"/>
                  </a:lnTo>
                  <a:lnTo>
                    <a:pt x="1797" y="496"/>
                  </a:lnTo>
                  <a:lnTo>
                    <a:pt x="1796" y="498"/>
                  </a:lnTo>
                  <a:lnTo>
                    <a:pt x="1796" y="510"/>
                  </a:lnTo>
                  <a:lnTo>
                    <a:pt x="1798" y="509"/>
                  </a:lnTo>
                  <a:lnTo>
                    <a:pt x="1800" y="511"/>
                  </a:lnTo>
                  <a:lnTo>
                    <a:pt x="1799" y="512"/>
                  </a:lnTo>
                  <a:lnTo>
                    <a:pt x="1797" y="510"/>
                  </a:lnTo>
                  <a:lnTo>
                    <a:pt x="1797" y="515"/>
                  </a:lnTo>
                  <a:lnTo>
                    <a:pt x="1796" y="518"/>
                  </a:lnTo>
                  <a:lnTo>
                    <a:pt x="1799" y="518"/>
                  </a:lnTo>
                  <a:lnTo>
                    <a:pt x="1800" y="520"/>
                  </a:lnTo>
                  <a:lnTo>
                    <a:pt x="1804" y="522"/>
                  </a:lnTo>
                  <a:lnTo>
                    <a:pt x="1804" y="524"/>
                  </a:lnTo>
                  <a:lnTo>
                    <a:pt x="1802" y="526"/>
                  </a:lnTo>
                  <a:lnTo>
                    <a:pt x="1804" y="530"/>
                  </a:lnTo>
                  <a:lnTo>
                    <a:pt x="1802" y="530"/>
                  </a:lnTo>
                  <a:lnTo>
                    <a:pt x="1800" y="528"/>
                  </a:lnTo>
                  <a:lnTo>
                    <a:pt x="1799" y="528"/>
                  </a:lnTo>
                  <a:lnTo>
                    <a:pt x="1800" y="531"/>
                  </a:lnTo>
                  <a:lnTo>
                    <a:pt x="1804" y="531"/>
                  </a:lnTo>
                  <a:lnTo>
                    <a:pt x="1804" y="531"/>
                  </a:lnTo>
                  <a:lnTo>
                    <a:pt x="1808" y="537"/>
                  </a:lnTo>
                  <a:lnTo>
                    <a:pt x="1807" y="538"/>
                  </a:lnTo>
                  <a:lnTo>
                    <a:pt x="1805" y="539"/>
                  </a:lnTo>
                  <a:lnTo>
                    <a:pt x="1804" y="543"/>
                  </a:lnTo>
                  <a:lnTo>
                    <a:pt x="1806" y="541"/>
                  </a:lnTo>
                  <a:lnTo>
                    <a:pt x="1807" y="545"/>
                  </a:lnTo>
                  <a:lnTo>
                    <a:pt x="1806" y="547"/>
                  </a:lnTo>
                  <a:lnTo>
                    <a:pt x="1809" y="549"/>
                  </a:lnTo>
                  <a:lnTo>
                    <a:pt x="1813" y="549"/>
                  </a:lnTo>
                  <a:lnTo>
                    <a:pt x="1817" y="555"/>
                  </a:lnTo>
                  <a:lnTo>
                    <a:pt x="1819" y="556"/>
                  </a:lnTo>
                  <a:lnTo>
                    <a:pt x="1819" y="556"/>
                  </a:lnTo>
                  <a:lnTo>
                    <a:pt x="1816" y="555"/>
                  </a:lnTo>
                  <a:lnTo>
                    <a:pt x="1814" y="553"/>
                  </a:lnTo>
                  <a:lnTo>
                    <a:pt x="1810" y="549"/>
                  </a:lnTo>
                  <a:lnTo>
                    <a:pt x="1808" y="551"/>
                  </a:lnTo>
                  <a:lnTo>
                    <a:pt x="1806" y="551"/>
                  </a:lnTo>
                  <a:lnTo>
                    <a:pt x="1805" y="549"/>
                  </a:lnTo>
                  <a:lnTo>
                    <a:pt x="1801" y="551"/>
                  </a:lnTo>
                  <a:lnTo>
                    <a:pt x="1801" y="553"/>
                  </a:lnTo>
                  <a:lnTo>
                    <a:pt x="1801" y="556"/>
                  </a:lnTo>
                  <a:lnTo>
                    <a:pt x="1801" y="560"/>
                  </a:lnTo>
                  <a:lnTo>
                    <a:pt x="1800" y="555"/>
                  </a:lnTo>
                  <a:lnTo>
                    <a:pt x="1798" y="555"/>
                  </a:lnTo>
                  <a:lnTo>
                    <a:pt x="1798" y="557"/>
                  </a:lnTo>
                  <a:lnTo>
                    <a:pt x="1796" y="557"/>
                  </a:lnTo>
                  <a:lnTo>
                    <a:pt x="1796" y="555"/>
                  </a:lnTo>
                  <a:lnTo>
                    <a:pt x="1793" y="553"/>
                  </a:lnTo>
                  <a:lnTo>
                    <a:pt x="1789" y="553"/>
                  </a:lnTo>
                  <a:lnTo>
                    <a:pt x="1788" y="553"/>
                  </a:lnTo>
                  <a:lnTo>
                    <a:pt x="1785" y="553"/>
                  </a:lnTo>
                  <a:lnTo>
                    <a:pt x="1783" y="554"/>
                  </a:lnTo>
                  <a:lnTo>
                    <a:pt x="1781" y="556"/>
                  </a:lnTo>
                  <a:lnTo>
                    <a:pt x="1781" y="560"/>
                  </a:lnTo>
                  <a:lnTo>
                    <a:pt x="1784" y="560"/>
                  </a:lnTo>
                  <a:lnTo>
                    <a:pt x="1785" y="561"/>
                  </a:lnTo>
                  <a:lnTo>
                    <a:pt x="1783" y="562"/>
                  </a:lnTo>
                  <a:lnTo>
                    <a:pt x="1780" y="560"/>
                  </a:lnTo>
                  <a:lnTo>
                    <a:pt x="1777" y="557"/>
                  </a:lnTo>
                  <a:lnTo>
                    <a:pt x="1772" y="558"/>
                  </a:lnTo>
                  <a:lnTo>
                    <a:pt x="1766" y="558"/>
                  </a:lnTo>
                  <a:lnTo>
                    <a:pt x="1762" y="561"/>
                  </a:lnTo>
                  <a:lnTo>
                    <a:pt x="1758" y="563"/>
                  </a:lnTo>
                  <a:lnTo>
                    <a:pt x="1758" y="564"/>
                  </a:lnTo>
                  <a:lnTo>
                    <a:pt x="1756" y="566"/>
                  </a:lnTo>
                  <a:lnTo>
                    <a:pt x="1753" y="568"/>
                  </a:lnTo>
                  <a:lnTo>
                    <a:pt x="1749" y="568"/>
                  </a:lnTo>
                  <a:lnTo>
                    <a:pt x="1748" y="570"/>
                  </a:lnTo>
                  <a:lnTo>
                    <a:pt x="1748" y="575"/>
                  </a:lnTo>
                  <a:lnTo>
                    <a:pt x="1746" y="579"/>
                  </a:lnTo>
                  <a:lnTo>
                    <a:pt x="1741" y="585"/>
                  </a:lnTo>
                  <a:lnTo>
                    <a:pt x="1740" y="585"/>
                  </a:lnTo>
                  <a:lnTo>
                    <a:pt x="1740" y="588"/>
                  </a:lnTo>
                  <a:lnTo>
                    <a:pt x="1745" y="589"/>
                  </a:lnTo>
                  <a:lnTo>
                    <a:pt x="1748" y="589"/>
                  </a:lnTo>
                  <a:lnTo>
                    <a:pt x="1750" y="588"/>
                  </a:lnTo>
                  <a:lnTo>
                    <a:pt x="1750" y="590"/>
                  </a:lnTo>
                  <a:lnTo>
                    <a:pt x="1748" y="589"/>
                  </a:lnTo>
                  <a:lnTo>
                    <a:pt x="1748" y="589"/>
                  </a:lnTo>
                  <a:lnTo>
                    <a:pt x="1745" y="590"/>
                  </a:lnTo>
                  <a:lnTo>
                    <a:pt x="1742" y="591"/>
                  </a:lnTo>
                  <a:lnTo>
                    <a:pt x="1741" y="591"/>
                  </a:lnTo>
                  <a:lnTo>
                    <a:pt x="1742" y="592"/>
                  </a:lnTo>
                  <a:lnTo>
                    <a:pt x="1740" y="592"/>
                  </a:lnTo>
                  <a:lnTo>
                    <a:pt x="1742" y="594"/>
                  </a:lnTo>
                  <a:lnTo>
                    <a:pt x="1743" y="595"/>
                  </a:lnTo>
                  <a:lnTo>
                    <a:pt x="1740" y="594"/>
                  </a:lnTo>
                  <a:lnTo>
                    <a:pt x="1738" y="591"/>
                  </a:lnTo>
                  <a:lnTo>
                    <a:pt x="1733" y="592"/>
                  </a:lnTo>
                  <a:lnTo>
                    <a:pt x="1734" y="595"/>
                  </a:lnTo>
                  <a:lnTo>
                    <a:pt x="1737" y="596"/>
                  </a:lnTo>
                  <a:lnTo>
                    <a:pt x="1740" y="595"/>
                  </a:lnTo>
                  <a:lnTo>
                    <a:pt x="1742" y="596"/>
                  </a:lnTo>
                  <a:lnTo>
                    <a:pt x="1743" y="598"/>
                  </a:lnTo>
                  <a:lnTo>
                    <a:pt x="1742" y="596"/>
                  </a:lnTo>
                  <a:lnTo>
                    <a:pt x="1739" y="596"/>
                  </a:lnTo>
                  <a:lnTo>
                    <a:pt x="1736" y="597"/>
                  </a:lnTo>
                  <a:lnTo>
                    <a:pt x="1733" y="596"/>
                  </a:lnTo>
                  <a:lnTo>
                    <a:pt x="1728" y="597"/>
                  </a:lnTo>
                  <a:lnTo>
                    <a:pt x="1719" y="601"/>
                  </a:lnTo>
                  <a:lnTo>
                    <a:pt x="1710" y="604"/>
                  </a:lnTo>
                  <a:lnTo>
                    <a:pt x="1706" y="606"/>
                  </a:lnTo>
                  <a:lnTo>
                    <a:pt x="1706" y="608"/>
                  </a:lnTo>
                  <a:lnTo>
                    <a:pt x="1706" y="614"/>
                  </a:lnTo>
                  <a:lnTo>
                    <a:pt x="1706" y="614"/>
                  </a:lnTo>
                  <a:lnTo>
                    <a:pt x="1707" y="617"/>
                  </a:lnTo>
                  <a:lnTo>
                    <a:pt x="1706" y="616"/>
                  </a:lnTo>
                  <a:lnTo>
                    <a:pt x="1704" y="620"/>
                  </a:lnTo>
                  <a:lnTo>
                    <a:pt x="1700" y="622"/>
                  </a:lnTo>
                  <a:lnTo>
                    <a:pt x="1695" y="623"/>
                  </a:lnTo>
                  <a:lnTo>
                    <a:pt x="1689" y="625"/>
                  </a:lnTo>
                  <a:lnTo>
                    <a:pt x="1687" y="628"/>
                  </a:lnTo>
                  <a:lnTo>
                    <a:pt x="1688" y="630"/>
                  </a:lnTo>
                  <a:lnTo>
                    <a:pt x="1691" y="630"/>
                  </a:lnTo>
                  <a:lnTo>
                    <a:pt x="1691" y="630"/>
                  </a:lnTo>
                  <a:lnTo>
                    <a:pt x="1688" y="631"/>
                  </a:lnTo>
                  <a:lnTo>
                    <a:pt x="1682" y="633"/>
                  </a:lnTo>
                  <a:lnTo>
                    <a:pt x="1678" y="632"/>
                  </a:lnTo>
                  <a:lnTo>
                    <a:pt x="1674" y="632"/>
                  </a:lnTo>
                  <a:lnTo>
                    <a:pt x="1672" y="631"/>
                  </a:lnTo>
                  <a:lnTo>
                    <a:pt x="1669" y="632"/>
                  </a:lnTo>
                  <a:lnTo>
                    <a:pt x="1666" y="629"/>
                  </a:lnTo>
                  <a:lnTo>
                    <a:pt x="1666" y="626"/>
                  </a:lnTo>
                  <a:lnTo>
                    <a:pt x="1662" y="626"/>
                  </a:lnTo>
                  <a:lnTo>
                    <a:pt x="1657" y="626"/>
                  </a:lnTo>
                  <a:lnTo>
                    <a:pt x="1660" y="631"/>
                  </a:lnTo>
                  <a:lnTo>
                    <a:pt x="1662" y="634"/>
                  </a:lnTo>
                  <a:lnTo>
                    <a:pt x="1663" y="640"/>
                  </a:lnTo>
                  <a:lnTo>
                    <a:pt x="1663" y="642"/>
                  </a:lnTo>
                  <a:lnTo>
                    <a:pt x="1665" y="645"/>
                  </a:lnTo>
                  <a:lnTo>
                    <a:pt x="1657" y="646"/>
                  </a:lnTo>
                  <a:lnTo>
                    <a:pt x="1657" y="647"/>
                  </a:lnTo>
                  <a:lnTo>
                    <a:pt x="1657" y="647"/>
                  </a:lnTo>
                  <a:lnTo>
                    <a:pt x="1657" y="646"/>
                  </a:lnTo>
                  <a:lnTo>
                    <a:pt x="1653" y="643"/>
                  </a:lnTo>
                  <a:lnTo>
                    <a:pt x="1649" y="646"/>
                  </a:lnTo>
                  <a:lnTo>
                    <a:pt x="1647" y="646"/>
                  </a:lnTo>
                  <a:lnTo>
                    <a:pt x="1643" y="640"/>
                  </a:lnTo>
                  <a:lnTo>
                    <a:pt x="1639" y="641"/>
                  </a:lnTo>
                  <a:lnTo>
                    <a:pt x="1637" y="641"/>
                  </a:lnTo>
                  <a:lnTo>
                    <a:pt x="1635" y="645"/>
                  </a:lnTo>
                  <a:lnTo>
                    <a:pt x="1630" y="643"/>
                  </a:lnTo>
                  <a:lnTo>
                    <a:pt x="1625" y="645"/>
                  </a:lnTo>
                  <a:lnTo>
                    <a:pt x="1622" y="646"/>
                  </a:lnTo>
                  <a:lnTo>
                    <a:pt x="1619" y="648"/>
                  </a:lnTo>
                  <a:lnTo>
                    <a:pt x="1620" y="650"/>
                  </a:lnTo>
                  <a:lnTo>
                    <a:pt x="1625" y="649"/>
                  </a:lnTo>
                  <a:lnTo>
                    <a:pt x="1626" y="651"/>
                  </a:lnTo>
                  <a:lnTo>
                    <a:pt x="1622" y="650"/>
                  </a:lnTo>
                  <a:lnTo>
                    <a:pt x="1622" y="652"/>
                  </a:lnTo>
                  <a:lnTo>
                    <a:pt x="1626" y="654"/>
                  </a:lnTo>
                  <a:lnTo>
                    <a:pt x="1620" y="655"/>
                  </a:lnTo>
                  <a:lnTo>
                    <a:pt x="1621" y="656"/>
                  </a:lnTo>
                  <a:lnTo>
                    <a:pt x="1625" y="657"/>
                  </a:lnTo>
                  <a:lnTo>
                    <a:pt x="1627" y="659"/>
                  </a:lnTo>
                  <a:lnTo>
                    <a:pt x="1629" y="658"/>
                  </a:lnTo>
                  <a:lnTo>
                    <a:pt x="1638" y="660"/>
                  </a:lnTo>
                  <a:lnTo>
                    <a:pt x="1640" y="663"/>
                  </a:lnTo>
                  <a:lnTo>
                    <a:pt x="1643" y="665"/>
                  </a:lnTo>
                  <a:lnTo>
                    <a:pt x="1644" y="663"/>
                  </a:lnTo>
                  <a:lnTo>
                    <a:pt x="1647" y="665"/>
                  </a:lnTo>
                  <a:lnTo>
                    <a:pt x="1653" y="665"/>
                  </a:lnTo>
                  <a:lnTo>
                    <a:pt x="1651" y="666"/>
                  </a:lnTo>
                  <a:lnTo>
                    <a:pt x="1652" y="668"/>
                  </a:lnTo>
                  <a:lnTo>
                    <a:pt x="1655" y="668"/>
                  </a:lnTo>
                  <a:lnTo>
                    <a:pt x="1659" y="668"/>
                  </a:lnTo>
                  <a:lnTo>
                    <a:pt x="1661" y="669"/>
                  </a:lnTo>
                  <a:lnTo>
                    <a:pt x="1657" y="668"/>
                  </a:lnTo>
                  <a:lnTo>
                    <a:pt x="1655" y="668"/>
                  </a:lnTo>
                  <a:lnTo>
                    <a:pt x="1655" y="671"/>
                  </a:lnTo>
                  <a:lnTo>
                    <a:pt x="1657" y="673"/>
                  </a:lnTo>
                  <a:lnTo>
                    <a:pt x="1655" y="676"/>
                  </a:lnTo>
                  <a:lnTo>
                    <a:pt x="1659" y="678"/>
                  </a:lnTo>
                  <a:lnTo>
                    <a:pt x="1661" y="682"/>
                  </a:lnTo>
                  <a:lnTo>
                    <a:pt x="1662" y="683"/>
                  </a:lnTo>
                  <a:lnTo>
                    <a:pt x="1664" y="683"/>
                  </a:lnTo>
                  <a:lnTo>
                    <a:pt x="1666" y="685"/>
                  </a:lnTo>
                  <a:lnTo>
                    <a:pt x="1670" y="685"/>
                  </a:lnTo>
                  <a:lnTo>
                    <a:pt x="1669" y="686"/>
                  </a:lnTo>
                  <a:lnTo>
                    <a:pt x="1670" y="692"/>
                  </a:lnTo>
                  <a:lnTo>
                    <a:pt x="1670" y="694"/>
                  </a:lnTo>
                  <a:lnTo>
                    <a:pt x="1668" y="695"/>
                  </a:lnTo>
                  <a:lnTo>
                    <a:pt x="1669" y="695"/>
                  </a:lnTo>
                  <a:lnTo>
                    <a:pt x="1671" y="697"/>
                  </a:lnTo>
                  <a:lnTo>
                    <a:pt x="1673" y="699"/>
                  </a:lnTo>
                  <a:lnTo>
                    <a:pt x="1676" y="702"/>
                  </a:lnTo>
                  <a:lnTo>
                    <a:pt x="1676" y="705"/>
                  </a:lnTo>
                  <a:lnTo>
                    <a:pt x="1677" y="708"/>
                  </a:lnTo>
                  <a:lnTo>
                    <a:pt x="1678" y="709"/>
                  </a:lnTo>
                  <a:lnTo>
                    <a:pt x="1677" y="708"/>
                  </a:lnTo>
                  <a:lnTo>
                    <a:pt x="1674" y="706"/>
                  </a:lnTo>
                  <a:lnTo>
                    <a:pt x="1674" y="702"/>
                  </a:lnTo>
                  <a:lnTo>
                    <a:pt x="1672" y="700"/>
                  </a:lnTo>
                  <a:lnTo>
                    <a:pt x="1669" y="699"/>
                  </a:lnTo>
                  <a:lnTo>
                    <a:pt x="1668" y="711"/>
                  </a:lnTo>
                  <a:lnTo>
                    <a:pt x="1668" y="714"/>
                  </a:lnTo>
                  <a:lnTo>
                    <a:pt x="1668" y="718"/>
                  </a:lnTo>
                  <a:lnTo>
                    <a:pt x="1665" y="727"/>
                  </a:lnTo>
                  <a:lnTo>
                    <a:pt x="1663" y="734"/>
                  </a:lnTo>
                  <a:lnTo>
                    <a:pt x="1661" y="735"/>
                  </a:lnTo>
                  <a:lnTo>
                    <a:pt x="1657" y="736"/>
                  </a:lnTo>
                  <a:lnTo>
                    <a:pt x="1654" y="736"/>
                  </a:lnTo>
                  <a:lnTo>
                    <a:pt x="1652" y="736"/>
                  </a:lnTo>
                  <a:lnTo>
                    <a:pt x="1647" y="733"/>
                  </a:lnTo>
                  <a:lnTo>
                    <a:pt x="1645" y="734"/>
                  </a:lnTo>
                  <a:lnTo>
                    <a:pt x="1644" y="735"/>
                  </a:lnTo>
                  <a:lnTo>
                    <a:pt x="1642" y="735"/>
                  </a:lnTo>
                  <a:lnTo>
                    <a:pt x="1637" y="733"/>
                  </a:lnTo>
                  <a:lnTo>
                    <a:pt x="1635" y="733"/>
                  </a:lnTo>
                  <a:lnTo>
                    <a:pt x="1632" y="733"/>
                  </a:lnTo>
                  <a:lnTo>
                    <a:pt x="1629" y="734"/>
                  </a:lnTo>
                  <a:lnTo>
                    <a:pt x="1629" y="734"/>
                  </a:lnTo>
                  <a:lnTo>
                    <a:pt x="1627" y="734"/>
                  </a:lnTo>
                  <a:lnTo>
                    <a:pt x="1621" y="734"/>
                  </a:lnTo>
                  <a:lnTo>
                    <a:pt x="1615" y="733"/>
                  </a:lnTo>
                  <a:lnTo>
                    <a:pt x="1612" y="732"/>
                  </a:lnTo>
                  <a:lnTo>
                    <a:pt x="1606" y="732"/>
                  </a:lnTo>
                  <a:lnTo>
                    <a:pt x="1604" y="731"/>
                  </a:lnTo>
                  <a:lnTo>
                    <a:pt x="1602" y="732"/>
                  </a:lnTo>
                  <a:lnTo>
                    <a:pt x="1593" y="732"/>
                  </a:lnTo>
                  <a:lnTo>
                    <a:pt x="1591" y="732"/>
                  </a:lnTo>
                  <a:lnTo>
                    <a:pt x="1588" y="733"/>
                  </a:lnTo>
                  <a:lnTo>
                    <a:pt x="1587" y="732"/>
                  </a:lnTo>
                  <a:lnTo>
                    <a:pt x="1585" y="731"/>
                  </a:lnTo>
                  <a:lnTo>
                    <a:pt x="1582" y="729"/>
                  </a:lnTo>
                  <a:lnTo>
                    <a:pt x="1576" y="728"/>
                  </a:lnTo>
                  <a:lnTo>
                    <a:pt x="1574" y="731"/>
                  </a:lnTo>
                  <a:lnTo>
                    <a:pt x="1572" y="733"/>
                  </a:lnTo>
                  <a:lnTo>
                    <a:pt x="1572" y="733"/>
                  </a:lnTo>
                  <a:lnTo>
                    <a:pt x="1572" y="734"/>
                  </a:lnTo>
                  <a:lnTo>
                    <a:pt x="1569" y="735"/>
                  </a:lnTo>
                  <a:lnTo>
                    <a:pt x="1567" y="736"/>
                  </a:lnTo>
                  <a:lnTo>
                    <a:pt x="1563" y="736"/>
                  </a:lnTo>
                  <a:lnTo>
                    <a:pt x="1558" y="740"/>
                  </a:lnTo>
                  <a:lnTo>
                    <a:pt x="1560" y="743"/>
                  </a:lnTo>
                  <a:lnTo>
                    <a:pt x="1560" y="743"/>
                  </a:lnTo>
                  <a:lnTo>
                    <a:pt x="1561" y="744"/>
                  </a:lnTo>
                  <a:lnTo>
                    <a:pt x="1563" y="744"/>
                  </a:lnTo>
                  <a:lnTo>
                    <a:pt x="1562" y="744"/>
                  </a:lnTo>
                  <a:lnTo>
                    <a:pt x="1562" y="748"/>
                  </a:lnTo>
                  <a:lnTo>
                    <a:pt x="1566" y="746"/>
                  </a:lnTo>
                  <a:lnTo>
                    <a:pt x="1563" y="749"/>
                  </a:lnTo>
                  <a:lnTo>
                    <a:pt x="1563" y="751"/>
                  </a:lnTo>
                  <a:lnTo>
                    <a:pt x="1567" y="751"/>
                  </a:lnTo>
                  <a:lnTo>
                    <a:pt x="1563" y="753"/>
                  </a:lnTo>
                  <a:lnTo>
                    <a:pt x="1566" y="753"/>
                  </a:lnTo>
                  <a:lnTo>
                    <a:pt x="1567" y="752"/>
                  </a:lnTo>
                  <a:lnTo>
                    <a:pt x="1567" y="753"/>
                  </a:lnTo>
                  <a:lnTo>
                    <a:pt x="1563" y="756"/>
                  </a:lnTo>
                  <a:lnTo>
                    <a:pt x="1565" y="758"/>
                  </a:lnTo>
                  <a:lnTo>
                    <a:pt x="1563" y="760"/>
                  </a:lnTo>
                  <a:lnTo>
                    <a:pt x="1563" y="762"/>
                  </a:lnTo>
                  <a:lnTo>
                    <a:pt x="1566" y="770"/>
                  </a:lnTo>
                  <a:lnTo>
                    <a:pt x="1567" y="771"/>
                  </a:lnTo>
                  <a:lnTo>
                    <a:pt x="1566" y="779"/>
                  </a:lnTo>
                  <a:lnTo>
                    <a:pt x="1567" y="776"/>
                  </a:lnTo>
                  <a:lnTo>
                    <a:pt x="1567" y="779"/>
                  </a:lnTo>
                  <a:lnTo>
                    <a:pt x="1565" y="782"/>
                  </a:lnTo>
                  <a:lnTo>
                    <a:pt x="1563" y="788"/>
                  </a:lnTo>
                  <a:lnTo>
                    <a:pt x="1560" y="796"/>
                  </a:lnTo>
                  <a:lnTo>
                    <a:pt x="1557" y="801"/>
                  </a:lnTo>
                  <a:lnTo>
                    <a:pt x="1557" y="803"/>
                  </a:lnTo>
                  <a:lnTo>
                    <a:pt x="1555" y="805"/>
                  </a:lnTo>
                  <a:lnTo>
                    <a:pt x="1555" y="809"/>
                  </a:lnTo>
                  <a:lnTo>
                    <a:pt x="1557" y="811"/>
                  </a:lnTo>
                  <a:lnTo>
                    <a:pt x="1559" y="811"/>
                  </a:lnTo>
                  <a:lnTo>
                    <a:pt x="1560" y="810"/>
                  </a:lnTo>
                  <a:lnTo>
                    <a:pt x="1562" y="806"/>
                  </a:lnTo>
                  <a:lnTo>
                    <a:pt x="1562" y="810"/>
                  </a:lnTo>
                  <a:lnTo>
                    <a:pt x="1560" y="812"/>
                  </a:lnTo>
                  <a:lnTo>
                    <a:pt x="1559" y="811"/>
                  </a:lnTo>
                  <a:lnTo>
                    <a:pt x="1559" y="814"/>
                  </a:lnTo>
                  <a:lnTo>
                    <a:pt x="1565" y="814"/>
                  </a:lnTo>
                  <a:lnTo>
                    <a:pt x="1566" y="813"/>
                  </a:lnTo>
                  <a:lnTo>
                    <a:pt x="1565" y="816"/>
                  </a:lnTo>
                  <a:lnTo>
                    <a:pt x="1565" y="819"/>
                  </a:lnTo>
                  <a:lnTo>
                    <a:pt x="1563" y="822"/>
                  </a:lnTo>
                  <a:lnTo>
                    <a:pt x="1565" y="827"/>
                  </a:lnTo>
                  <a:lnTo>
                    <a:pt x="1565" y="828"/>
                  </a:lnTo>
                  <a:lnTo>
                    <a:pt x="1565" y="831"/>
                  </a:lnTo>
                  <a:lnTo>
                    <a:pt x="1562" y="835"/>
                  </a:lnTo>
                  <a:lnTo>
                    <a:pt x="1562" y="838"/>
                  </a:lnTo>
                  <a:lnTo>
                    <a:pt x="1568" y="836"/>
                  </a:lnTo>
                  <a:lnTo>
                    <a:pt x="1570" y="836"/>
                  </a:lnTo>
                  <a:lnTo>
                    <a:pt x="1572" y="836"/>
                  </a:lnTo>
                  <a:lnTo>
                    <a:pt x="1575" y="837"/>
                  </a:lnTo>
                  <a:lnTo>
                    <a:pt x="1578" y="837"/>
                  </a:lnTo>
                  <a:lnTo>
                    <a:pt x="1583" y="835"/>
                  </a:lnTo>
                  <a:lnTo>
                    <a:pt x="1583" y="834"/>
                  </a:lnTo>
                  <a:lnTo>
                    <a:pt x="1584" y="835"/>
                  </a:lnTo>
                  <a:lnTo>
                    <a:pt x="1584" y="835"/>
                  </a:lnTo>
                  <a:lnTo>
                    <a:pt x="1589" y="834"/>
                  </a:lnTo>
                  <a:lnTo>
                    <a:pt x="1591" y="834"/>
                  </a:lnTo>
                  <a:lnTo>
                    <a:pt x="1589" y="835"/>
                  </a:lnTo>
                  <a:lnTo>
                    <a:pt x="1595" y="838"/>
                  </a:lnTo>
                  <a:lnTo>
                    <a:pt x="1600" y="839"/>
                  </a:lnTo>
                  <a:lnTo>
                    <a:pt x="1596" y="843"/>
                  </a:lnTo>
                  <a:lnTo>
                    <a:pt x="1600" y="845"/>
                  </a:lnTo>
                  <a:lnTo>
                    <a:pt x="1600" y="845"/>
                  </a:lnTo>
                  <a:lnTo>
                    <a:pt x="1600" y="847"/>
                  </a:lnTo>
                  <a:lnTo>
                    <a:pt x="1602" y="851"/>
                  </a:lnTo>
                  <a:lnTo>
                    <a:pt x="1608" y="854"/>
                  </a:lnTo>
                  <a:lnTo>
                    <a:pt x="1612" y="852"/>
                  </a:lnTo>
                  <a:lnTo>
                    <a:pt x="1613" y="847"/>
                  </a:lnTo>
                  <a:lnTo>
                    <a:pt x="1617" y="846"/>
                  </a:lnTo>
                  <a:lnTo>
                    <a:pt x="1619" y="846"/>
                  </a:lnTo>
                  <a:lnTo>
                    <a:pt x="1621" y="846"/>
                  </a:lnTo>
                  <a:lnTo>
                    <a:pt x="1623" y="843"/>
                  </a:lnTo>
                  <a:lnTo>
                    <a:pt x="1625" y="843"/>
                  </a:lnTo>
                  <a:lnTo>
                    <a:pt x="1636" y="843"/>
                  </a:lnTo>
                  <a:lnTo>
                    <a:pt x="1642" y="842"/>
                  </a:lnTo>
                  <a:lnTo>
                    <a:pt x="1646" y="843"/>
                  </a:lnTo>
                  <a:lnTo>
                    <a:pt x="1648" y="843"/>
                  </a:lnTo>
                  <a:lnTo>
                    <a:pt x="1651" y="840"/>
                  </a:lnTo>
                  <a:lnTo>
                    <a:pt x="1653" y="840"/>
                  </a:lnTo>
                  <a:lnTo>
                    <a:pt x="1656" y="842"/>
                  </a:lnTo>
                  <a:lnTo>
                    <a:pt x="1657" y="839"/>
                  </a:lnTo>
                  <a:lnTo>
                    <a:pt x="1660" y="836"/>
                  </a:lnTo>
                  <a:lnTo>
                    <a:pt x="1660" y="834"/>
                  </a:lnTo>
                  <a:lnTo>
                    <a:pt x="1665" y="830"/>
                  </a:lnTo>
                  <a:lnTo>
                    <a:pt x="1668" y="829"/>
                  </a:lnTo>
                  <a:lnTo>
                    <a:pt x="1671" y="829"/>
                  </a:lnTo>
                  <a:lnTo>
                    <a:pt x="1673" y="827"/>
                  </a:lnTo>
                  <a:lnTo>
                    <a:pt x="1676" y="823"/>
                  </a:lnTo>
                  <a:lnTo>
                    <a:pt x="1676" y="820"/>
                  </a:lnTo>
                  <a:lnTo>
                    <a:pt x="1679" y="816"/>
                  </a:lnTo>
                  <a:lnTo>
                    <a:pt x="1685" y="812"/>
                  </a:lnTo>
                  <a:lnTo>
                    <a:pt x="1688" y="811"/>
                  </a:lnTo>
                  <a:lnTo>
                    <a:pt x="1682" y="806"/>
                  </a:lnTo>
                  <a:lnTo>
                    <a:pt x="1681" y="804"/>
                  </a:lnTo>
                  <a:lnTo>
                    <a:pt x="1680" y="800"/>
                  </a:lnTo>
                  <a:lnTo>
                    <a:pt x="1682" y="794"/>
                  </a:lnTo>
                  <a:lnTo>
                    <a:pt x="1685" y="792"/>
                  </a:lnTo>
                  <a:lnTo>
                    <a:pt x="1686" y="789"/>
                  </a:lnTo>
                  <a:lnTo>
                    <a:pt x="1690" y="784"/>
                  </a:lnTo>
                  <a:lnTo>
                    <a:pt x="1691" y="782"/>
                  </a:lnTo>
                  <a:lnTo>
                    <a:pt x="1694" y="780"/>
                  </a:lnTo>
                  <a:lnTo>
                    <a:pt x="1697" y="779"/>
                  </a:lnTo>
                  <a:lnTo>
                    <a:pt x="1697" y="778"/>
                  </a:lnTo>
                  <a:lnTo>
                    <a:pt x="1695" y="777"/>
                  </a:lnTo>
                  <a:lnTo>
                    <a:pt x="1697" y="775"/>
                  </a:lnTo>
                  <a:lnTo>
                    <a:pt x="1702" y="772"/>
                  </a:lnTo>
                  <a:lnTo>
                    <a:pt x="1714" y="769"/>
                  </a:lnTo>
                  <a:lnTo>
                    <a:pt x="1715" y="768"/>
                  </a:lnTo>
                  <a:lnTo>
                    <a:pt x="1717" y="766"/>
                  </a:lnTo>
                  <a:lnTo>
                    <a:pt x="1725" y="762"/>
                  </a:lnTo>
                  <a:lnTo>
                    <a:pt x="1728" y="760"/>
                  </a:lnTo>
                  <a:lnTo>
                    <a:pt x="1729" y="757"/>
                  </a:lnTo>
                  <a:lnTo>
                    <a:pt x="1728" y="754"/>
                  </a:lnTo>
                  <a:lnTo>
                    <a:pt x="1730" y="753"/>
                  </a:lnTo>
                  <a:lnTo>
                    <a:pt x="1726" y="746"/>
                  </a:lnTo>
                  <a:lnTo>
                    <a:pt x="1726" y="744"/>
                  </a:lnTo>
                  <a:lnTo>
                    <a:pt x="1725" y="743"/>
                  </a:lnTo>
                  <a:lnTo>
                    <a:pt x="1726" y="743"/>
                  </a:lnTo>
                  <a:lnTo>
                    <a:pt x="1726" y="740"/>
                  </a:lnTo>
                  <a:lnTo>
                    <a:pt x="1730" y="737"/>
                  </a:lnTo>
                  <a:lnTo>
                    <a:pt x="1732" y="736"/>
                  </a:lnTo>
                  <a:lnTo>
                    <a:pt x="1738" y="733"/>
                  </a:lnTo>
                  <a:lnTo>
                    <a:pt x="1740" y="732"/>
                  </a:lnTo>
                  <a:lnTo>
                    <a:pt x="1742" y="733"/>
                  </a:lnTo>
                  <a:lnTo>
                    <a:pt x="1745" y="733"/>
                  </a:lnTo>
                  <a:lnTo>
                    <a:pt x="1747" y="735"/>
                  </a:lnTo>
                  <a:lnTo>
                    <a:pt x="1750" y="734"/>
                  </a:lnTo>
                  <a:lnTo>
                    <a:pt x="1749" y="732"/>
                  </a:lnTo>
                  <a:lnTo>
                    <a:pt x="1750" y="734"/>
                  </a:lnTo>
                  <a:lnTo>
                    <a:pt x="1754" y="734"/>
                  </a:lnTo>
                  <a:lnTo>
                    <a:pt x="1754" y="734"/>
                  </a:lnTo>
                  <a:lnTo>
                    <a:pt x="1755" y="735"/>
                  </a:lnTo>
                  <a:lnTo>
                    <a:pt x="1757" y="735"/>
                  </a:lnTo>
                  <a:lnTo>
                    <a:pt x="1759" y="737"/>
                  </a:lnTo>
                  <a:lnTo>
                    <a:pt x="1763" y="737"/>
                  </a:lnTo>
                  <a:lnTo>
                    <a:pt x="1763" y="739"/>
                  </a:lnTo>
                  <a:lnTo>
                    <a:pt x="1766" y="739"/>
                  </a:lnTo>
                  <a:lnTo>
                    <a:pt x="1768" y="740"/>
                  </a:lnTo>
                  <a:lnTo>
                    <a:pt x="1774" y="739"/>
                  </a:lnTo>
                  <a:lnTo>
                    <a:pt x="1776" y="736"/>
                  </a:lnTo>
                  <a:lnTo>
                    <a:pt x="1777" y="734"/>
                  </a:lnTo>
                  <a:lnTo>
                    <a:pt x="1783" y="729"/>
                  </a:lnTo>
                  <a:lnTo>
                    <a:pt x="1787" y="728"/>
                  </a:lnTo>
                  <a:lnTo>
                    <a:pt x="1790" y="728"/>
                  </a:lnTo>
                  <a:lnTo>
                    <a:pt x="1793" y="727"/>
                  </a:lnTo>
                  <a:lnTo>
                    <a:pt x="1796" y="725"/>
                  </a:lnTo>
                  <a:lnTo>
                    <a:pt x="1801" y="719"/>
                  </a:lnTo>
                  <a:lnTo>
                    <a:pt x="1805" y="717"/>
                  </a:lnTo>
                  <a:lnTo>
                    <a:pt x="1807" y="717"/>
                  </a:lnTo>
                  <a:lnTo>
                    <a:pt x="1813" y="719"/>
                  </a:lnTo>
                  <a:lnTo>
                    <a:pt x="1817" y="723"/>
                  </a:lnTo>
                  <a:lnTo>
                    <a:pt x="1819" y="723"/>
                  </a:lnTo>
                  <a:lnTo>
                    <a:pt x="1821" y="723"/>
                  </a:lnTo>
                  <a:lnTo>
                    <a:pt x="1822" y="724"/>
                  </a:lnTo>
                  <a:lnTo>
                    <a:pt x="1824" y="725"/>
                  </a:lnTo>
                  <a:lnTo>
                    <a:pt x="1825" y="727"/>
                  </a:lnTo>
                  <a:lnTo>
                    <a:pt x="1825" y="732"/>
                  </a:lnTo>
                  <a:lnTo>
                    <a:pt x="1828" y="736"/>
                  </a:lnTo>
                  <a:lnTo>
                    <a:pt x="1828" y="742"/>
                  </a:lnTo>
                  <a:lnTo>
                    <a:pt x="1832" y="742"/>
                  </a:lnTo>
                  <a:lnTo>
                    <a:pt x="1833" y="744"/>
                  </a:lnTo>
                  <a:lnTo>
                    <a:pt x="1836" y="748"/>
                  </a:lnTo>
                  <a:lnTo>
                    <a:pt x="1839" y="751"/>
                  </a:lnTo>
                  <a:lnTo>
                    <a:pt x="1843" y="752"/>
                  </a:lnTo>
                  <a:lnTo>
                    <a:pt x="1845" y="754"/>
                  </a:lnTo>
                  <a:lnTo>
                    <a:pt x="1845" y="757"/>
                  </a:lnTo>
                  <a:lnTo>
                    <a:pt x="1849" y="758"/>
                  </a:lnTo>
                  <a:lnTo>
                    <a:pt x="1851" y="759"/>
                  </a:lnTo>
                  <a:lnTo>
                    <a:pt x="1852" y="762"/>
                  </a:lnTo>
                  <a:lnTo>
                    <a:pt x="1856" y="763"/>
                  </a:lnTo>
                  <a:lnTo>
                    <a:pt x="1857" y="766"/>
                  </a:lnTo>
                  <a:lnTo>
                    <a:pt x="1862" y="769"/>
                  </a:lnTo>
                  <a:lnTo>
                    <a:pt x="1865" y="769"/>
                  </a:lnTo>
                  <a:lnTo>
                    <a:pt x="1868" y="769"/>
                  </a:lnTo>
                  <a:lnTo>
                    <a:pt x="1870" y="770"/>
                  </a:lnTo>
                  <a:lnTo>
                    <a:pt x="1873" y="770"/>
                  </a:lnTo>
                  <a:lnTo>
                    <a:pt x="1875" y="774"/>
                  </a:lnTo>
                  <a:lnTo>
                    <a:pt x="1878" y="777"/>
                  </a:lnTo>
                  <a:lnTo>
                    <a:pt x="1882" y="777"/>
                  </a:lnTo>
                  <a:lnTo>
                    <a:pt x="1883" y="780"/>
                  </a:lnTo>
                  <a:lnTo>
                    <a:pt x="1884" y="780"/>
                  </a:lnTo>
                  <a:lnTo>
                    <a:pt x="1886" y="779"/>
                  </a:lnTo>
                  <a:lnTo>
                    <a:pt x="1888" y="782"/>
                  </a:lnTo>
                  <a:lnTo>
                    <a:pt x="1890" y="784"/>
                  </a:lnTo>
                  <a:lnTo>
                    <a:pt x="1890" y="787"/>
                  </a:lnTo>
                  <a:lnTo>
                    <a:pt x="1892" y="788"/>
                  </a:lnTo>
                  <a:lnTo>
                    <a:pt x="1895" y="791"/>
                  </a:lnTo>
                  <a:lnTo>
                    <a:pt x="1899" y="789"/>
                  </a:lnTo>
                  <a:lnTo>
                    <a:pt x="1901" y="792"/>
                  </a:lnTo>
                  <a:lnTo>
                    <a:pt x="1901" y="795"/>
                  </a:lnTo>
                  <a:lnTo>
                    <a:pt x="1902" y="797"/>
                  </a:lnTo>
                  <a:lnTo>
                    <a:pt x="1904" y="800"/>
                  </a:lnTo>
                  <a:lnTo>
                    <a:pt x="1905" y="805"/>
                  </a:lnTo>
                  <a:lnTo>
                    <a:pt x="1907" y="808"/>
                  </a:lnTo>
                  <a:lnTo>
                    <a:pt x="1905" y="811"/>
                  </a:lnTo>
                  <a:lnTo>
                    <a:pt x="1902" y="811"/>
                  </a:lnTo>
                  <a:lnTo>
                    <a:pt x="1902" y="816"/>
                  </a:lnTo>
                  <a:lnTo>
                    <a:pt x="1899" y="820"/>
                  </a:lnTo>
                  <a:lnTo>
                    <a:pt x="1900" y="823"/>
                  </a:lnTo>
                  <a:lnTo>
                    <a:pt x="1903" y="823"/>
                  </a:lnTo>
                  <a:lnTo>
                    <a:pt x="1905" y="822"/>
                  </a:lnTo>
                  <a:lnTo>
                    <a:pt x="1907" y="820"/>
                  </a:lnTo>
                  <a:lnTo>
                    <a:pt x="1911" y="814"/>
                  </a:lnTo>
                  <a:lnTo>
                    <a:pt x="1911" y="810"/>
                  </a:lnTo>
                  <a:lnTo>
                    <a:pt x="1919" y="805"/>
                  </a:lnTo>
                  <a:lnTo>
                    <a:pt x="1919" y="803"/>
                  </a:lnTo>
                  <a:lnTo>
                    <a:pt x="1918" y="799"/>
                  </a:lnTo>
                  <a:lnTo>
                    <a:pt x="1913" y="796"/>
                  </a:lnTo>
                  <a:lnTo>
                    <a:pt x="1911" y="795"/>
                  </a:lnTo>
                  <a:lnTo>
                    <a:pt x="1911" y="793"/>
                  </a:lnTo>
                  <a:lnTo>
                    <a:pt x="1912" y="791"/>
                  </a:lnTo>
                  <a:lnTo>
                    <a:pt x="1912" y="788"/>
                  </a:lnTo>
                  <a:lnTo>
                    <a:pt x="1915" y="787"/>
                  </a:lnTo>
                  <a:lnTo>
                    <a:pt x="1916" y="784"/>
                  </a:lnTo>
                  <a:lnTo>
                    <a:pt x="1918" y="782"/>
                  </a:lnTo>
                  <a:lnTo>
                    <a:pt x="1921" y="782"/>
                  </a:lnTo>
                  <a:lnTo>
                    <a:pt x="1921" y="783"/>
                  </a:lnTo>
                  <a:lnTo>
                    <a:pt x="1920" y="783"/>
                  </a:lnTo>
                  <a:lnTo>
                    <a:pt x="1922" y="785"/>
                  </a:lnTo>
                  <a:lnTo>
                    <a:pt x="1928" y="785"/>
                  </a:lnTo>
                  <a:lnTo>
                    <a:pt x="1930" y="787"/>
                  </a:lnTo>
                  <a:lnTo>
                    <a:pt x="1932" y="791"/>
                  </a:lnTo>
                  <a:lnTo>
                    <a:pt x="1934" y="793"/>
                  </a:lnTo>
                  <a:lnTo>
                    <a:pt x="1936" y="793"/>
                  </a:lnTo>
                  <a:lnTo>
                    <a:pt x="1938" y="788"/>
                  </a:lnTo>
                  <a:lnTo>
                    <a:pt x="1937" y="786"/>
                  </a:lnTo>
                  <a:lnTo>
                    <a:pt x="1935" y="784"/>
                  </a:lnTo>
                  <a:lnTo>
                    <a:pt x="1932" y="782"/>
                  </a:lnTo>
                  <a:lnTo>
                    <a:pt x="1930" y="779"/>
                  </a:lnTo>
                  <a:lnTo>
                    <a:pt x="1922" y="776"/>
                  </a:lnTo>
                  <a:lnTo>
                    <a:pt x="1920" y="774"/>
                  </a:lnTo>
                  <a:lnTo>
                    <a:pt x="1912" y="770"/>
                  </a:lnTo>
                  <a:lnTo>
                    <a:pt x="1903" y="766"/>
                  </a:lnTo>
                  <a:lnTo>
                    <a:pt x="1903" y="763"/>
                  </a:lnTo>
                  <a:lnTo>
                    <a:pt x="1905" y="761"/>
                  </a:lnTo>
                  <a:lnTo>
                    <a:pt x="1905" y="759"/>
                  </a:lnTo>
                  <a:lnTo>
                    <a:pt x="1892" y="759"/>
                  </a:lnTo>
                  <a:lnTo>
                    <a:pt x="1890" y="758"/>
                  </a:lnTo>
                  <a:lnTo>
                    <a:pt x="1886" y="757"/>
                  </a:lnTo>
                  <a:lnTo>
                    <a:pt x="1876" y="746"/>
                  </a:lnTo>
                  <a:lnTo>
                    <a:pt x="1873" y="736"/>
                  </a:lnTo>
                  <a:lnTo>
                    <a:pt x="1870" y="732"/>
                  </a:lnTo>
                  <a:lnTo>
                    <a:pt x="1868" y="731"/>
                  </a:lnTo>
                  <a:lnTo>
                    <a:pt x="1862" y="726"/>
                  </a:lnTo>
                  <a:lnTo>
                    <a:pt x="1859" y="725"/>
                  </a:lnTo>
                  <a:lnTo>
                    <a:pt x="1854" y="720"/>
                  </a:lnTo>
                  <a:lnTo>
                    <a:pt x="1853" y="717"/>
                  </a:lnTo>
                  <a:lnTo>
                    <a:pt x="1853" y="714"/>
                  </a:lnTo>
                  <a:lnTo>
                    <a:pt x="1852" y="714"/>
                  </a:lnTo>
                  <a:lnTo>
                    <a:pt x="1856" y="710"/>
                  </a:lnTo>
                  <a:lnTo>
                    <a:pt x="1857" y="708"/>
                  </a:lnTo>
                  <a:lnTo>
                    <a:pt x="1856" y="708"/>
                  </a:lnTo>
                  <a:lnTo>
                    <a:pt x="1853" y="705"/>
                  </a:lnTo>
                  <a:lnTo>
                    <a:pt x="1852" y="703"/>
                  </a:lnTo>
                  <a:lnTo>
                    <a:pt x="1852" y="703"/>
                  </a:lnTo>
                  <a:lnTo>
                    <a:pt x="1851" y="702"/>
                  </a:lnTo>
                  <a:lnTo>
                    <a:pt x="1851" y="702"/>
                  </a:lnTo>
                  <a:lnTo>
                    <a:pt x="1852" y="702"/>
                  </a:lnTo>
                  <a:lnTo>
                    <a:pt x="1853" y="700"/>
                  </a:lnTo>
                  <a:lnTo>
                    <a:pt x="1856" y="700"/>
                  </a:lnTo>
                  <a:lnTo>
                    <a:pt x="1859" y="699"/>
                  </a:lnTo>
                  <a:lnTo>
                    <a:pt x="1861" y="697"/>
                  </a:lnTo>
                  <a:lnTo>
                    <a:pt x="1864" y="697"/>
                  </a:lnTo>
                  <a:lnTo>
                    <a:pt x="1864" y="695"/>
                  </a:lnTo>
                  <a:lnTo>
                    <a:pt x="1867" y="694"/>
                  </a:lnTo>
                  <a:lnTo>
                    <a:pt x="1868" y="695"/>
                  </a:lnTo>
                  <a:lnTo>
                    <a:pt x="1868" y="695"/>
                  </a:lnTo>
                  <a:lnTo>
                    <a:pt x="1868" y="695"/>
                  </a:lnTo>
                  <a:lnTo>
                    <a:pt x="1870" y="694"/>
                  </a:lnTo>
                  <a:lnTo>
                    <a:pt x="1871" y="694"/>
                  </a:lnTo>
                  <a:lnTo>
                    <a:pt x="1873" y="698"/>
                  </a:lnTo>
                  <a:lnTo>
                    <a:pt x="1873" y="698"/>
                  </a:lnTo>
                  <a:lnTo>
                    <a:pt x="1871" y="698"/>
                  </a:lnTo>
                  <a:lnTo>
                    <a:pt x="1870" y="699"/>
                  </a:lnTo>
                  <a:lnTo>
                    <a:pt x="1869" y="700"/>
                  </a:lnTo>
                  <a:lnTo>
                    <a:pt x="1870" y="702"/>
                  </a:lnTo>
                  <a:lnTo>
                    <a:pt x="1870" y="702"/>
                  </a:lnTo>
                  <a:lnTo>
                    <a:pt x="1873" y="706"/>
                  </a:lnTo>
                  <a:lnTo>
                    <a:pt x="1873" y="708"/>
                  </a:lnTo>
                  <a:lnTo>
                    <a:pt x="1875" y="711"/>
                  </a:lnTo>
                  <a:lnTo>
                    <a:pt x="1876" y="710"/>
                  </a:lnTo>
                  <a:lnTo>
                    <a:pt x="1877" y="707"/>
                  </a:lnTo>
                  <a:lnTo>
                    <a:pt x="1877" y="708"/>
                  </a:lnTo>
                  <a:lnTo>
                    <a:pt x="1878" y="708"/>
                  </a:lnTo>
                  <a:lnTo>
                    <a:pt x="1881" y="701"/>
                  </a:lnTo>
                  <a:lnTo>
                    <a:pt x="1885" y="703"/>
                  </a:lnTo>
                  <a:lnTo>
                    <a:pt x="1888" y="708"/>
                  </a:lnTo>
                  <a:lnTo>
                    <a:pt x="1888" y="712"/>
                  </a:lnTo>
                  <a:lnTo>
                    <a:pt x="1890" y="715"/>
                  </a:lnTo>
                  <a:lnTo>
                    <a:pt x="1892" y="716"/>
                  </a:lnTo>
                  <a:lnTo>
                    <a:pt x="1894" y="718"/>
                  </a:lnTo>
                  <a:lnTo>
                    <a:pt x="1898" y="720"/>
                  </a:lnTo>
                  <a:lnTo>
                    <a:pt x="1898" y="720"/>
                  </a:lnTo>
                  <a:lnTo>
                    <a:pt x="1899" y="720"/>
                  </a:lnTo>
                  <a:lnTo>
                    <a:pt x="1899" y="722"/>
                  </a:lnTo>
                  <a:lnTo>
                    <a:pt x="1898" y="720"/>
                  </a:lnTo>
                  <a:lnTo>
                    <a:pt x="1894" y="719"/>
                  </a:lnTo>
                  <a:lnTo>
                    <a:pt x="1893" y="722"/>
                  </a:lnTo>
                  <a:lnTo>
                    <a:pt x="1899" y="727"/>
                  </a:lnTo>
                  <a:lnTo>
                    <a:pt x="1903" y="729"/>
                  </a:lnTo>
                  <a:lnTo>
                    <a:pt x="1904" y="733"/>
                  </a:lnTo>
                  <a:lnTo>
                    <a:pt x="1909" y="732"/>
                  </a:lnTo>
                  <a:lnTo>
                    <a:pt x="1913" y="734"/>
                  </a:lnTo>
                  <a:lnTo>
                    <a:pt x="1916" y="734"/>
                  </a:lnTo>
                  <a:lnTo>
                    <a:pt x="1919" y="737"/>
                  </a:lnTo>
                  <a:lnTo>
                    <a:pt x="1924" y="741"/>
                  </a:lnTo>
                  <a:lnTo>
                    <a:pt x="1927" y="743"/>
                  </a:lnTo>
                  <a:lnTo>
                    <a:pt x="1924" y="742"/>
                  </a:lnTo>
                  <a:lnTo>
                    <a:pt x="1921" y="741"/>
                  </a:lnTo>
                  <a:lnTo>
                    <a:pt x="1918" y="741"/>
                  </a:lnTo>
                  <a:lnTo>
                    <a:pt x="1924" y="743"/>
                  </a:lnTo>
                  <a:lnTo>
                    <a:pt x="1929" y="744"/>
                  </a:lnTo>
                  <a:lnTo>
                    <a:pt x="1937" y="750"/>
                  </a:lnTo>
                  <a:lnTo>
                    <a:pt x="1942" y="750"/>
                  </a:lnTo>
                  <a:lnTo>
                    <a:pt x="1942" y="751"/>
                  </a:lnTo>
                  <a:lnTo>
                    <a:pt x="1941" y="750"/>
                  </a:lnTo>
                  <a:lnTo>
                    <a:pt x="1938" y="751"/>
                  </a:lnTo>
                  <a:lnTo>
                    <a:pt x="1942" y="753"/>
                  </a:lnTo>
                  <a:lnTo>
                    <a:pt x="1944" y="754"/>
                  </a:lnTo>
                  <a:lnTo>
                    <a:pt x="1946" y="758"/>
                  </a:lnTo>
                  <a:lnTo>
                    <a:pt x="1950" y="760"/>
                  </a:lnTo>
                  <a:lnTo>
                    <a:pt x="1952" y="760"/>
                  </a:lnTo>
                  <a:lnTo>
                    <a:pt x="1953" y="761"/>
                  </a:lnTo>
                  <a:lnTo>
                    <a:pt x="1953" y="765"/>
                  </a:lnTo>
                  <a:lnTo>
                    <a:pt x="1951" y="768"/>
                  </a:lnTo>
                  <a:lnTo>
                    <a:pt x="1951" y="770"/>
                  </a:lnTo>
                  <a:lnTo>
                    <a:pt x="1951" y="774"/>
                  </a:lnTo>
                  <a:lnTo>
                    <a:pt x="1951" y="776"/>
                  </a:lnTo>
                  <a:lnTo>
                    <a:pt x="1950" y="779"/>
                  </a:lnTo>
                  <a:lnTo>
                    <a:pt x="1951" y="782"/>
                  </a:lnTo>
                  <a:lnTo>
                    <a:pt x="1951" y="782"/>
                  </a:lnTo>
                  <a:lnTo>
                    <a:pt x="1951" y="785"/>
                  </a:lnTo>
                  <a:lnTo>
                    <a:pt x="1951" y="785"/>
                  </a:lnTo>
                  <a:lnTo>
                    <a:pt x="1950" y="784"/>
                  </a:lnTo>
                  <a:lnTo>
                    <a:pt x="1951" y="786"/>
                  </a:lnTo>
                  <a:lnTo>
                    <a:pt x="1956" y="789"/>
                  </a:lnTo>
                  <a:lnTo>
                    <a:pt x="1959" y="793"/>
                  </a:lnTo>
                  <a:lnTo>
                    <a:pt x="1959" y="795"/>
                  </a:lnTo>
                  <a:lnTo>
                    <a:pt x="1961" y="796"/>
                  </a:lnTo>
                  <a:lnTo>
                    <a:pt x="1963" y="801"/>
                  </a:lnTo>
                  <a:lnTo>
                    <a:pt x="1966" y="802"/>
                  </a:lnTo>
                  <a:lnTo>
                    <a:pt x="1969" y="806"/>
                  </a:lnTo>
                  <a:lnTo>
                    <a:pt x="1970" y="804"/>
                  </a:lnTo>
                  <a:lnTo>
                    <a:pt x="1971" y="805"/>
                  </a:lnTo>
                  <a:lnTo>
                    <a:pt x="1973" y="805"/>
                  </a:lnTo>
                  <a:lnTo>
                    <a:pt x="1972" y="808"/>
                  </a:lnTo>
                  <a:lnTo>
                    <a:pt x="1971" y="808"/>
                  </a:lnTo>
                  <a:lnTo>
                    <a:pt x="1969" y="806"/>
                  </a:lnTo>
                  <a:lnTo>
                    <a:pt x="1969" y="810"/>
                  </a:lnTo>
                  <a:lnTo>
                    <a:pt x="1972" y="812"/>
                  </a:lnTo>
                  <a:lnTo>
                    <a:pt x="1975" y="818"/>
                  </a:lnTo>
                  <a:lnTo>
                    <a:pt x="1977" y="816"/>
                  </a:lnTo>
                  <a:lnTo>
                    <a:pt x="1977" y="814"/>
                  </a:lnTo>
                  <a:lnTo>
                    <a:pt x="1979" y="818"/>
                  </a:lnTo>
                  <a:lnTo>
                    <a:pt x="1986" y="816"/>
                  </a:lnTo>
                  <a:lnTo>
                    <a:pt x="1988" y="817"/>
                  </a:lnTo>
                  <a:lnTo>
                    <a:pt x="1992" y="816"/>
                  </a:lnTo>
                  <a:lnTo>
                    <a:pt x="1994" y="818"/>
                  </a:lnTo>
                  <a:lnTo>
                    <a:pt x="1995" y="817"/>
                  </a:lnTo>
                  <a:lnTo>
                    <a:pt x="1997" y="819"/>
                  </a:lnTo>
                  <a:lnTo>
                    <a:pt x="1999" y="819"/>
                  </a:lnTo>
                  <a:lnTo>
                    <a:pt x="2003" y="820"/>
                  </a:lnTo>
                  <a:lnTo>
                    <a:pt x="2002" y="821"/>
                  </a:lnTo>
                  <a:lnTo>
                    <a:pt x="1999" y="822"/>
                  </a:lnTo>
                  <a:lnTo>
                    <a:pt x="1997" y="822"/>
                  </a:lnTo>
                  <a:lnTo>
                    <a:pt x="1994" y="820"/>
                  </a:lnTo>
                  <a:lnTo>
                    <a:pt x="1992" y="820"/>
                  </a:lnTo>
                  <a:lnTo>
                    <a:pt x="1988" y="819"/>
                  </a:lnTo>
                  <a:lnTo>
                    <a:pt x="1985" y="817"/>
                  </a:lnTo>
                  <a:lnTo>
                    <a:pt x="1982" y="818"/>
                  </a:lnTo>
                  <a:lnTo>
                    <a:pt x="1980" y="820"/>
                  </a:lnTo>
                  <a:lnTo>
                    <a:pt x="1977" y="820"/>
                  </a:lnTo>
                  <a:lnTo>
                    <a:pt x="1976" y="822"/>
                  </a:lnTo>
                  <a:lnTo>
                    <a:pt x="1976" y="826"/>
                  </a:lnTo>
                  <a:lnTo>
                    <a:pt x="1978" y="828"/>
                  </a:lnTo>
                  <a:lnTo>
                    <a:pt x="1980" y="829"/>
                  </a:lnTo>
                  <a:lnTo>
                    <a:pt x="1981" y="831"/>
                  </a:lnTo>
                  <a:lnTo>
                    <a:pt x="1980" y="837"/>
                  </a:lnTo>
                  <a:lnTo>
                    <a:pt x="1982" y="840"/>
                  </a:lnTo>
                  <a:lnTo>
                    <a:pt x="1985" y="840"/>
                  </a:lnTo>
                  <a:lnTo>
                    <a:pt x="1987" y="837"/>
                  </a:lnTo>
                  <a:lnTo>
                    <a:pt x="1988" y="839"/>
                  </a:lnTo>
                  <a:lnTo>
                    <a:pt x="1990" y="842"/>
                  </a:lnTo>
                  <a:lnTo>
                    <a:pt x="1993" y="846"/>
                  </a:lnTo>
                  <a:lnTo>
                    <a:pt x="1993" y="846"/>
                  </a:lnTo>
                  <a:lnTo>
                    <a:pt x="1993" y="844"/>
                  </a:lnTo>
                  <a:lnTo>
                    <a:pt x="1995" y="840"/>
                  </a:lnTo>
                  <a:lnTo>
                    <a:pt x="1997" y="843"/>
                  </a:lnTo>
                  <a:lnTo>
                    <a:pt x="1998" y="845"/>
                  </a:lnTo>
                  <a:lnTo>
                    <a:pt x="2002" y="847"/>
                  </a:lnTo>
                  <a:lnTo>
                    <a:pt x="2002" y="845"/>
                  </a:lnTo>
                  <a:lnTo>
                    <a:pt x="2001" y="843"/>
                  </a:lnTo>
                  <a:lnTo>
                    <a:pt x="2001" y="840"/>
                  </a:lnTo>
                  <a:lnTo>
                    <a:pt x="1999" y="837"/>
                  </a:lnTo>
                  <a:lnTo>
                    <a:pt x="1997" y="833"/>
                  </a:lnTo>
                  <a:lnTo>
                    <a:pt x="1996" y="829"/>
                  </a:lnTo>
                  <a:lnTo>
                    <a:pt x="1996" y="829"/>
                  </a:lnTo>
                  <a:lnTo>
                    <a:pt x="1998" y="830"/>
                  </a:lnTo>
                  <a:lnTo>
                    <a:pt x="2001" y="833"/>
                  </a:lnTo>
                  <a:lnTo>
                    <a:pt x="2006" y="831"/>
                  </a:lnTo>
                  <a:lnTo>
                    <a:pt x="2006" y="831"/>
                  </a:lnTo>
                  <a:lnTo>
                    <a:pt x="2005" y="828"/>
                  </a:lnTo>
                  <a:lnTo>
                    <a:pt x="2003" y="829"/>
                  </a:lnTo>
                  <a:lnTo>
                    <a:pt x="2002" y="827"/>
                  </a:lnTo>
                  <a:lnTo>
                    <a:pt x="1999" y="825"/>
                  </a:lnTo>
                  <a:lnTo>
                    <a:pt x="1999" y="823"/>
                  </a:lnTo>
                  <a:lnTo>
                    <a:pt x="2006" y="822"/>
                  </a:lnTo>
                  <a:lnTo>
                    <a:pt x="2009" y="823"/>
                  </a:lnTo>
                  <a:lnTo>
                    <a:pt x="2011" y="825"/>
                  </a:lnTo>
                  <a:lnTo>
                    <a:pt x="2014" y="828"/>
                  </a:lnTo>
                  <a:lnTo>
                    <a:pt x="2014" y="827"/>
                  </a:lnTo>
                  <a:lnTo>
                    <a:pt x="2014" y="825"/>
                  </a:lnTo>
                  <a:lnTo>
                    <a:pt x="2013" y="822"/>
                  </a:lnTo>
                  <a:lnTo>
                    <a:pt x="2013" y="820"/>
                  </a:lnTo>
                  <a:lnTo>
                    <a:pt x="2012" y="818"/>
                  </a:lnTo>
                  <a:lnTo>
                    <a:pt x="2010" y="817"/>
                  </a:lnTo>
                  <a:lnTo>
                    <a:pt x="2007" y="814"/>
                  </a:lnTo>
                  <a:lnTo>
                    <a:pt x="2004" y="814"/>
                  </a:lnTo>
                  <a:lnTo>
                    <a:pt x="2004" y="812"/>
                  </a:lnTo>
                  <a:lnTo>
                    <a:pt x="2002" y="812"/>
                  </a:lnTo>
                  <a:lnTo>
                    <a:pt x="1998" y="810"/>
                  </a:lnTo>
                  <a:lnTo>
                    <a:pt x="1996" y="810"/>
                  </a:lnTo>
                  <a:lnTo>
                    <a:pt x="1994" y="808"/>
                  </a:lnTo>
                  <a:lnTo>
                    <a:pt x="1997" y="808"/>
                  </a:lnTo>
                  <a:lnTo>
                    <a:pt x="1999" y="806"/>
                  </a:lnTo>
                  <a:lnTo>
                    <a:pt x="1997" y="802"/>
                  </a:lnTo>
                  <a:lnTo>
                    <a:pt x="2001" y="801"/>
                  </a:lnTo>
                  <a:lnTo>
                    <a:pt x="2002" y="802"/>
                  </a:lnTo>
                  <a:lnTo>
                    <a:pt x="2001" y="805"/>
                  </a:lnTo>
                  <a:lnTo>
                    <a:pt x="2003" y="804"/>
                  </a:lnTo>
                  <a:lnTo>
                    <a:pt x="2004" y="802"/>
                  </a:lnTo>
                  <a:lnTo>
                    <a:pt x="1998" y="796"/>
                  </a:lnTo>
                  <a:lnTo>
                    <a:pt x="1995" y="791"/>
                  </a:lnTo>
                  <a:lnTo>
                    <a:pt x="1994" y="791"/>
                  </a:lnTo>
                  <a:lnTo>
                    <a:pt x="1994" y="788"/>
                  </a:lnTo>
                  <a:lnTo>
                    <a:pt x="1995" y="785"/>
                  </a:lnTo>
                  <a:lnTo>
                    <a:pt x="1995" y="783"/>
                  </a:lnTo>
                  <a:lnTo>
                    <a:pt x="1995" y="782"/>
                  </a:lnTo>
                  <a:lnTo>
                    <a:pt x="1996" y="782"/>
                  </a:lnTo>
                  <a:lnTo>
                    <a:pt x="1998" y="779"/>
                  </a:lnTo>
                  <a:lnTo>
                    <a:pt x="1997" y="783"/>
                  </a:lnTo>
                  <a:lnTo>
                    <a:pt x="2001" y="785"/>
                  </a:lnTo>
                  <a:lnTo>
                    <a:pt x="2004" y="787"/>
                  </a:lnTo>
                  <a:lnTo>
                    <a:pt x="2005" y="791"/>
                  </a:lnTo>
                  <a:lnTo>
                    <a:pt x="2007" y="791"/>
                  </a:lnTo>
                  <a:lnTo>
                    <a:pt x="2006" y="789"/>
                  </a:lnTo>
                  <a:lnTo>
                    <a:pt x="2004" y="786"/>
                  </a:lnTo>
                  <a:lnTo>
                    <a:pt x="2006" y="786"/>
                  </a:lnTo>
                  <a:lnTo>
                    <a:pt x="2010" y="787"/>
                  </a:lnTo>
                  <a:lnTo>
                    <a:pt x="2012" y="791"/>
                  </a:lnTo>
                  <a:lnTo>
                    <a:pt x="2013" y="791"/>
                  </a:lnTo>
                  <a:lnTo>
                    <a:pt x="2013" y="789"/>
                  </a:lnTo>
                  <a:lnTo>
                    <a:pt x="2012" y="787"/>
                  </a:lnTo>
                  <a:lnTo>
                    <a:pt x="2011" y="787"/>
                  </a:lnTo>
                  <a:lnTo>
                    <a:pt x="2010" y="784"/>
                  </a:lnTo>
                  <a:lnTo>
                    <a:pt x="2013" y="784"/>
                  </a:lnTo>
                  <a:lnTo>
                    <a:pt x="2015" y="785"/>
                  </a:lnTo>
                  <a:lnTo>
                    <a:pt x="2018" y="788"/>
                  </a:lnTo>
                  <a:lnTo>
                    <a:pt x="2019" y="787"/>
                  </a:lnTo>
                  <a:lnTo>
                    <a:pt x="2016" y="785"/>
                  </a:lnTo>
                  <a:lnTo>
                    <a:pt x="2014" y="783"/>
                  </a:lnTo>
                  <a:lnTo>
                    <a:pt x="2011" y="783"/>
                  </a:lnTo>
                  <a:lnTo>
                    <a:pt x="2010" y="778"/>
                  </a:lnTo>
                  <a:lnTo>
                    <a:pt x="2012" y="777"/>
                  </a:lnTo>
                  <a:lnTo>
                    <a:pt x="2013" y="778"/>
                  </a:lnTo>
                  <a:lnTo>
                    <a:pt x="2016" y="777"/>
                  </a:lnTo>
                  <a:lnTo>
                    <a:pt x="2019" y="775"/>
                  </a:lnTo>
                  <a:lnTo>
                    <a:pt x="2024" y="776"/>
                  </a:lnTo>
                  <a:lnTo>
                    <a:pt x="2027" y="775"/>
                  </a:lnTo>
                  <a:lnTo>
                    <a:pt x="2029" y="774"/>
                  </a:lnTo>
                  <a:lnTo>
                    <a:pt x="2030" y="775"/>
                  </a:lnTo>
                  <a:lnTo>
                    <a:pt x="2039" y="776"/>
                  </a:lnTo>
                  <a:lnTo>
                    <a:pt x="2041" y="778"/>
                  </a:lnTo>
                  <a:lnTo>
                    <a:pt x="2043" y="780"/>
                  </a:lnTo>
                  <a:lnTo>
                    <a:pt x="2046" y="780"/>
                  </a:lnTo>
                  <a:lnTo>
                    <a:pt x="2050" y="779"/>
                  </a:lnTo>
                  <a:lnTo>
                    <a:pt x="2052" y="780"/>
                  </a:lnTo>
                  <a:lnTo>
                    <a:pt x="2044" y="785"/>
                  </a:lnTo>
                  <a:lnTo>
                    <a:pt x="2045" y="786"/>
                  </a:lnTo>
                  <a:lnTo>
                    <a:pt x="2044" y="789"/>
                  </a:lnTo>
                  <a:lnTo>
                    <a:pt x="2046" y="786"/>
                  </a:lnTo>
                  <a:lnTo>
                    <a:pt x="2049" y="785"/>
                  </a:lnTo>
                  <a:lnTo>
                    <a:pt x="2052" y="782"/>
                  </a:lnTo>
                  <a:lnTo>
                    <a:pt x="2054" y="782"/>
                  </a:lnTo>
                  <a:lnTo>
                    <a:pt x="2055" y="780"/>
                  </a:lnTo>
                  <a:lnTo>
                    <a:pt x="2057" y="779"/>
                  </a:lnTo>
                  <a:lnTo>
                    <a:pt x="2063" y="774"/>
                  </a:lnTo>
                  <a:lnTo>
                    <a:pt x="2065" y="774"/>
                  </a:lnTo>
                  <a:lnTo>
                    <a:pt x="2071" y="772"/>
                  </a:lnTo>
                  <a:lnTo>
                    <a:pt x="2075" y="774"/>
                  </a:lnTo>
                  <a:lnTo>
                    <a:pt x="2077" y="774"/>
                  </a:lnTo>
                  <a:lnTo>
                    <a:pt x="2077" y="775"/>
                  </a:lnTo>
                  <a:lnTo>
                    <a:pt x="2080" y="775"/>
                  </a:lnTo>
                  <a:lnTo>
                    <a:pt x="2082" y="772"/>
                  </a:lnTo>
                  <a:lnTo>
                    <a:pt x="2081" y="770"/>
                  </a:lnTo>
                  <a:lnTo>
                    <a:pt x="2073" y="767"/>
                  </a:lnTo>
                  <a:lnTo>
                    <a:pt x="2070" y="765"/>
                  </a:lnTo>
                  <a:lnTo>
                    <a:pt x="2067" y="760"/>
                  </a:lnTo>
                  <a:lnTo>
                    <a:pt x="2069" y="758"/>
                  </a:lnTo>
                  <a:lnTo>
                    <a:pt x="2067" y="756"/>
                  </a:lnTo>
                  <a:lnTo>
                    <a:pt x="2065" y="753"/>
                  </a:lnTo>
                  <a:lnTo>
                    <a:pt x="2063" y="751"/>
                  </a:lnTo>
                  <a:lnTo>
                    <a:pt x="2061" y="750"/>
                  </a:lnTo>
                  <a:lnTo>
                    <a:pt x="2063" y="749"/>
                  </a:lnTo>
                  <a:lnTo>
                    <a:pt x="2064" y="746"/>
                  </a:lnTo>
                  <a:lnTo>
                    <a:pt x="2066" y="744"/>
                  </a:lnTo>
                  <a:lnTo>
                    <a:pt x="2067" y="737"/>
                  </a:lnTo>
                  <a:lnTo>
                    <a:pt x="2069" y="737"/>
                  </a:lnTo>
                  <a:lnTo>
                    <a:pt x="2070" y="734"/>
                  </a:lnTo>
                  <a:lnTo>
                    <a:pt x="2075" y="734"/>
                  </a:lnTo>
                  <a:lnTo>
                    <a:pt x="2077" y="726"/>
                  </a:lnTo>
                  <a:lnTo>
                    <a:pt x="2077" y="720"/>
                  </a:lnTo>
                  <a:lnTo>
                    <a:pt x="2078" y="718"/>
                  </a:lnTo>
                  <a:lnTo>
                    <a:pt x="2082" y="712"/>
                  </a:lnTo>
                  <a:lnTo>
                    <a:pt x="2079" y="714"/>
                  </a:lnTo>
                  <a:lnTo>
                    <a:pt x="2079" y="714"/>
                  </a:lnTo>
                  <a:lnTo>
                    <a:pt x="2081" y="710"/>
                  </a:lnTo>
                  <a:lnTo>
                    <a:pt x="2081" y="708"/>
                  </a:lnTo>
                  <a:lnTo>
                    <a:pt x="2082" y="708"/>
                  </a:lnTo>
                  <a:lnTo>
                    <a:pt x="2082" y="710"/>
                  </a:lnTo>
                  <a:lnTo>
                    <a:pt x="2086" y="711"/>
                  </a:lnTo>
                  <a:lnTo>
                    <a:pt x="2088" y="710"/>
                  </a:lnTo>
                  <a:lnTo>
                    <a:pt x="2090" y="709"/>
                  </a:lnTo>
                  <a:lnTo>
                    <a:pt x="2091" y="708"/>
                  </a:lnTo>
                  <a:lnTo>
                    <a:pt x="2091" y="703"/>
                  </a:lnTo>
                  <a:lnTo>
                    <a:pt x="2091" y="703"/>
                  </a:lnTo>
                  <a:lnTo>
                    <a:pt x="2092" y="701"/>
                  </a:lnTo>
                  <a:lnTo>
                    <a:pt x="2092" y="700"/>
                  </a:lnTo>
                  <a:lnTo>
                    <a:pt x="2090" y="698"/>
                  </a:lnTo>
                  <a:lnTo>
                    <a:pt x="2090" y="695"/>
                  </a:lnTo>
                  <a:lnTo>
                    <a:pt x="2092" y="695"/>
                  </a:lnTo>
                  <a:lnTo>
                    <a:pt x="2096" y="693"/>
                  </a:lnTo>
                  <a:lnTo>
                    <a:pt x="2096" y="694"/>
                  </a:lnTo>
                  <a:lnTo>
                    <a:pt x="2098" y="693"/>
                  </a:lnTo>
                  <a:lnTo>
                    <a:pt x="2101" y="689"/>
                  </a:lnTo>
                  <a:lnTo>
                    <a:pt x="2098" y="684"/>
                  </a:lnTo>
                  <a:lnTo>
                    <a:pt x="2099" y="684"/>
                  </a:lnTo>
                  <a:lnTo>
                    <a:pt x="2101" y="688"/>
                  </a:lnTo>
                  <a:lnTo>
                    <a:pt x="2101" y="689"/>
                  </a:lnTo>
                  <a:lnTo>
                    <a:pt x="2106" y="684"/>
                  </a:lnTo>
                  <a:lnTo>
                    <a:pt x="2106" y="681"/>
                  </a:lnTo>
                  <a:lnTo>
                    <a:pt x="2112" y="680"/>
                  </a:lnTo>
                  <a:lnTo>
                    <a:pt x="2114" y="680"/>
                  </a:lnTo>
                  <a:lnTo>
                    <a:pt x="2115" y="677"/>
                  </a:lnTo>
                  <a:lnTo>
                    <a:pt x="2116" y="680"/>
                  </a:lnTo>
                  <a:lnTo>
                    <a:pt x="2120" y="680"/>
                  </a:lnTo>
                  <a:lnTo>
                    <a:pt x="2121" y="677"/>
                  </a:lnTo>
                  <a:lnTo>
                    <a:pt x="2122" y="674"/>
                  </a:lnTo>
                  <a:lnTo>
                    <a:pt x="2122" y="674"/>
                  </a:lnTo>
                  <a:lnTo>
                    <a:pt x="2120" y="669"/>
                  </a:lnTo>
                  <a:lnTo>
                    <a:pt x="2123" y="674"/>
                  </a:lnTo>
                  <a:lnTo>
                    <a:pt x="2123" y="678"/>
                  </a:lnTo>
                  <a:lnTo>
                    <a:pt x="2124" y="681"/>
                  </a:lnTo>
                  <a:lnTo>
                    <a:pt x="2127" y="681"/>
                  </a:lnTo>
                  <a:lnTo>
                    <a:pt x="2132" y="680"/>
                  </a:lnTo>
                  <a:lnTo>
                    <a:pt x="2129" y="681"/>
                  </a:lnTo>
                  <a:lnTo>
                    <a:pt x="2129" y="682"/>
                  </a:lnTo>
                  <a:lnTo>
                    <a:pt x="2123" y="682"/>
                  </a:lnTo>
                  <a:lnTo>
                    <a:pt x="2118" y="681"/>
                  </a:lnTo>
                  <a:lnTo>
                    <a:pt x="2121" y="682"/>
                  </a:lnTo>
                  <a:lnTo>
                    <a:pt x="2123" y="684"/>
                  </a:lnTo>
                  <a:lnTo>
                    <a:pt x="2120" y="685"/>
                  </a:lnTo>
                  <a:lnTo>
                    <a:pt x="2123" y="686"/>
                  </a:lnTo>
                  <a:lnTo>
                    <a:pt x="2127" y="689"/>
                  </a:lnTo>
                  <a:lnTo>
                    <a:pt x="2130" y="689"/>
                  </a:lnTo>
                  <a:lnTo>
                    <a:pt x="2138" y="689"/>
                  </a:lnTo>
                  <a:lnTo>
                    <a:pt x="2143" y="690"/>
                  </a:lnTo>
                  <a:lnTo>
                    <a:pt x="2146" y="689"/>
                  </a:lnTo>
                  <a:lnTo>
                    <a:pt x="2146" y="688"/>
                  </a:lnTo>
                  <a:lnTo>
                    <a:pt x="2146" y="688"/>
                  </a:lnTo>
                  <a:lnTo>
                    <a:pt x="2146" y="686"/>
                  </a:lnTo>
                  <a:lnTo>
                    <a:pt x="2146" y="686"/>
                  </a:lnTo>
                  <a:lnTo>
                    <a:pt x="2148" y="686"/>
                  </a:lnTo>
                  <a:lnTo>
                    <a:pt x="2151" y="688"/>
                  </a:lnTo>
                  <a:lnTo>
                    <a:pt x="2154" y="686"/>
                  </a:lnTo>
                  <a:lnTo>
                    <a:pt x="2156" y="689"/>
                  </a:lnTo>
                  <a:lnTo>
                    <a:pt x="2157" y="691"/>
                  </a:lnTo>
                  <a:lnTo>
                    <a:pt x="2160" y="690"/>
                  </a:lnTo>
                  <a:lnTo>
                    <a:pt x="2163" y="695"/>
                  </a:lnTo>
                  <a:lnTo>
                    <a:pt x="2164" y="695"/>
                  </a:lnTo>
                  <a:lnTo>
                    <a:pt x="2164" y="694"/>
                  </a:lnTo>
                  <a:lnTo>
                    <a:pt x="2163" y="692"/>
                  </a:lnTo>
                  <a:lnTo>
                    <a:pt x="2161" y="690"/>
                  </a:lnTo>
                  <a:lnTo>
                    <a:pt x="2161" y="688"/>
                  </a:lnTo>
                  <a:lnTo>
                    <a:pt x="2166" y="685"/>
                  </a:lnTo>
                  <a:lnTo>
                    <a:pt x="2167" y="683"/>
                  </a:lnTo>
                  <a:lnTo>
                    <a:pt x="2168" y="685"/>
                  </a:lnTo>
                  <a:lnTo>
                    <a:pt x="2164" y="689"/>
                  </a:lnTo>
                  <a:lnTo>
                    <a:pt x="2164" y="689"/>
                  </a:lnTo>
                  <a:lnTo>
                    <a:pt x="2167" y="688"/>
                  </a:lnTo>
                  <a:lnTo>
                    <a:pt x="2171" y="683"/>
                  </a:lnTo>
                  <a:lnTo>
                    <a:pt x="2173" y="682"/>
                  </a:lnTo>
                  <a:lnTo>
                    <a:pt x="2175" y="680"/>
                  </a:lnTo>
                  <a:lnTo>
                    <a:pt x="2178" y="678"/>
                  </a:lnTo>
                  <a:lnTo>
                    <a:pt x="2181" y="680"/>
                  </a:lnTo>
                  <a:lnTo>
                    <a:pt x="2184" y="678"/>
                  </a:lnTo>
                  <a:lnTo>
                    <a:pt x="2186" y="677"/>
                  </a:lnTo>
                  <a:lnTo>
                    <a:pt x="2189" y="678"/>
                  </a:lnTo>
                  <a:lnTo>
                    <a:pt x="2192" y="675"/>
                  </a:lnTo>
                  <a:lnTo>
                    <a:pt x="2198" y="674"/>
                  </a:lnTo>
                  <a:lnTo>
                    <a:pt x="2199" y="673"/>
                  </a:lnTo>
                  <a:lnTo>
                    <a:pt x="2203" y="672"/>
                  </a:lnTo>
                  <a:lnTo>
                    <a:pt x="2207" y="672"/>
                  </a:lnTo>
                  <a:lnTo>
                    <a:pt x="2208" y="672"/>
                  </a:lnTo>
                  <a:lnTo>
                    <a:pt x="2209" y="671"/>
                  </a:lnTo>
                  <a:lnTo>
                    <a:pt x="2212" y="669"/>
                  </a:lnTo>
                  <a:lnTo>
                    <a:pt x="2215" y="669"/>
                  </a:lnTo>
                  <a:lnTo>
                    <a:pt x="2212" y="671"/>
                  </a:lnTo>
                  <a:lnTo>
                    <a:pt x="2215" y="671"/>
                  </a:lnTo>
                  <a:lnTo>
                    <a:pt x="2217" y="671"/>
                  </a:lnTo>
                  <a:lnTo>
                    <a:pt x="2219" y="668"/>
                  </a:lnTo>
                  <a:lnTo>
                    <a:pt x="2223" y="669"/>
                  </a:lnTo>
                  <a:lnTo>
                    <a:pt x="2223" y="671"/>
                  </a:lnTo>
                  <a:lnTo>
                    <a:pt x="2224" y="672"/>
                  </a:lnTo>
                  <a:lnTo>
                    <a:pt x="2223" y="673"/>
                  </a:lnTo>
                  <a:lnTo>
                    <a:pt x="2219" y="673"/>
                  </a:lnTo>
                  <a:lnTo>
                    <a:pt x="2215" y="675"/>
                  </a:lnTo>
                  <a:lnTo>
                    <a:pt x="2211" y="675"/>
                  </a:lnTo>
                  <a:lnTo>
                    <a:pt x="2210" y="678"/>
                  </a:lnTo>
                  <a:lnTo>
                    <a:pt x="2212" y="680"/>
                  </a:lnTo>
                  <a:lnTo>
                    <a:pt x="2208" y="678"/>
                  </a:lnTo>
                  <a:lnTo>
                    <a:pt x="2202" y="681"/>
                  </a:lnTo>
                  <a:lnTo>
                    <a:pt x="2205" y="683"/>
                  </a:lnTo>
                  <a:lnTo>
                    <a:pt x="2208" y="684"/>
                  </a:lnTo>
                  <a:lnTo>
                    <a:pt x="2212" y="690"/>
                  </a:lnTo>
                  <a:lnTo>
                    <a:pt x="2210" y="689"/>
                  </a:lnTo>
                  <a:lnTo>
                    <a:pt x="2207" y="690"/>
                  </a:lnTo>
                  <a:lnTo>
                    <a:pt x="2206" y="692"/>
                  </a:lnTo>
                  <a:lnTo>
                    <a:pt x="2206" y="690"/>
                  </a:lnTo>
                  <a:lnTo>
                    <a:pt x="2202" y="695"/>
                  </a:lnTo>
                  <a:lnTo>
                    <a:pt x="2200" y="697"/>
                  </a:lnTo>
                  <a:lnTo>
                    <a:pt x="2201" y="699"/>
                  </a:lnTo>
                  <a:lnTo>
                    <a:pt x="2199" y="701"/>
                  </a:lnTo>
                  <a:lnTo>
                    <a:pt x="2197" y="702"/>
                  </a:lnTo>
                  <a:lnTo>
                    <a:pt x="2193" y="702"/>
                  </a:lnTo>
                  <a:lnTo>
                    <a:pt x="2190" y="700"/>
                  </a:lnTo>
                  <a:lnTo>
                    <a:pt x="2186" y="701"/>
                  </a:lnTo>
                  <a:lnTo>
                    <a:pt x="2190" y="703"/>
                  </a:lnTo>
                  <a:lnTo>
                    <a:pt x="2188" y="705"/>
                  </a:lnTo>
                  <a:lnTo>
                    <a:pt x="2188" y="706"/>
                  </a:lnTo>
                  <a:lnTo>
                    <a:pt x="2193" y="708"/>
                  </a:lnTo>
                  <a:lnTo>
                    <a:pt x="2198" y="712"/>
                  </a:lnTo>
                  <a:lnTo>
                    <a:pt x="2201" y="714"/>
                  </a:lnTo>
                  <a:lnTo>
                    <a:pt x="2203" y="712"/>
                  </a:lnTo>
                  <a:lnTo>
                    <a:pt x="2208" y="718"/>
                  </a:lnTo>
                  <a:lnTo>
                    <a:pt x="2214" y="719"/>
                  </a:lnTo>
                  <a:lnTo>
                    <a:pt x="2219" y="723"/>
                  </a:lnTo>
                  <a:lnTo>
                    <a:pt x="2225" y="727"/>
                  </a:lnTo>
                  <a:lnTo>
                    <a:pt x="2227" y="731"/>
                  </a:lnTo>
                  <a:lnTo>
                    <a:pt x="2232" y="734"/>
                  </a:lnTo>
                  <a:lnTo>
                    <a:pt x="2233" y="735"/>
                  </a:lnTo>
                  <a:lnTo>
                    <a:pt x="2236" y="736"/>
                  </a:lnTo>
                  <a:lnTo>
                    <a:pt x="2238" y="739"/>
                  </a:lnTo>
                  <a:lnTo>
                    <a:pt x="2244" y="740"/>
                  </a:lnTo>
                  <a:lnTo>
                    <a:pt x="2246" y="742"/>
                  </a:lnTo>
                  <a:lnTo>
                    <a:pt x="2250" y="744"/>
                  </a:lnTo>
                  <a:lnTo>
                    <a:pt x="2252" y="745"/>
                  </a:lnTo>
                  <a:lnTo>
                    <a:pt x="2253" y="749"/>
                  </a:lnTo>
                  <a:lnTo>
                    <a:pt x="2253" y="751"/>
                  </a:lnTo>
                  <a:lnTo>
                    <a:pt x="2255" y="754"/>
                  </a:lnTo>
                  <a:lnTo>
                    <a:pt x="2257" y="759"/>
                  </a:lnTo>
                  <a:lnTo>
                    <a:pt x="2257" y="761"/>
                  </a:lnTo>
                  <a:lnTo>
                    <a:pt x="2253" y="766"/>
                  </a:lnTo>
                  <a:lnTo>
                    <a:pt x="2251" y="768"/>
                  </a:lnTo>
                  <a:lnTo>
                    <a:pt x="2246" y="770"/>
                  </a:lnTo>
                  <a:lnTo>
                    <a:pt x="2244" y="770"/>
                  </a:lnTo>
                  <a:lnTo>
                    <a:pt x="2242" y="772"/>
                  </a:lnTo>
                  <a:lnTo>
                    <a:pt x="2234" y="775"/>
                  </a:lnTo>
                  <a:lnTo>
                    <a:pt x="2233" y="775"/>
                  </a:lnTo>
                  <a:lnTo>
                    <a:pt x="2227" y="774"/>
                  </a:lnTo>
                  <a:lnTo>
                    <a:pt x="2224" y="772"/>
                  </a:lnTo>
                  <a:lnTo>
                    <a:pt x="2217" y="774"/>
                  </a:lnTo>
                  <a:lnTo>
                    <a:pt x="2215" y="775"/>
                  </a:lnTo>
                  <a:lnTo>
                    <a:pt x="2209" y="775"/>
                  </a:lnTo>
                  <a:lnTo>
                    <a:pt x="2202" y="774"/>
                  </a:lnTo>
                  <a:lnTo>
                    <a:pt x="2201" y="771"/>
                  </a:lnTo>
                  <a:lnTo>
                    <a:pt x="2199" y="774"/>
                  </a:lnTo>
                  <a:lnTo>
                    <a:pt x="2197" y="772"/>
                  </a:lnTo>
                  <a:lnTo>
                    <a:pt x="2193" y="771"/>
                  </a:lnTo>
                  <a:lnTo>
                    <a:pt x="2192" y="770"/>
                  </a:lnTo>
                  <a:lnTo>
                    <a:pt x="2189" y="768"/>
                  </a:lnTo>
                  <a:lnTo>
                    <a:pt x="2186" y="768"/>
                  </a:lnTo>
                  <a:lnTo>
                    <a:pt x="2184" y="770"/>
                  </a:lnTo>
                  <a:lnTo>
                    <a:pt x="2182" y="769"/>
                  </a:lnTo>
                  <a:lnTo>
                    <a:pt x="2180" y="766"/>
                  </a:lnTo>
                  <a:lnTo>
                    <a:pt x="2180" y="763"/>
                  </a:lnTo>
                  <a:lnTo>
                    <a:pt x="2176" y="763"/>
                  </a:lnTo>
                  <a:lnTo>
                    <a:pt x="2176" y="762"/>
                  </a:lnTo>
                  <a:lnTo>
                    <a:pt x="2171" y="763"/>
                  </a:lnTo>
                  <a:lnTo>
                    <a:pt x="2168" y="762"/>
                  </a:lnTo>
                  <a:lnTo>
                    <a:pt x="2166" y="760"/>
                  </a:lnTo>
                  <a:lnTo>
                    <a:pt x="2165" y="757"/>
                  </a:lnTo>
                  <a:lnTo>
                    <a:pt x="2164" y="757"/>
                  </a:lnTo>
                  <a:lnTo>
                    <a:pt x="2161" y="758"/>
                  </a:lnTo>
                  <a:lnTo>
                    <a:pt x="2158" y="759"/>
                  </a:lnTo>
                  <a:lnTo>
                    <a:pt x="2141" y="758"/>
                  </a:lnTo>
                  <a:lnTo>
                    <a:pt x="2135" y="759"/>
                  </a:lnTo>
                  <a:lnTo>
                    <a:pt x="2126" y="762"/>
                  </a:lnTo>
                  <a:lnTo>
                    <a:pt x="2123" y="765"/>
                  </a:lnTo>
                  <a:lnTo>
                    <a:pt x="2115" y="769"/>
                  </a:lnTo>
                  <a:lnTo>
                    <a:pt x="2114" y="772"/>
                  </a:lnTo>
                  <a:lnTo>
                    <a:pt x="2107" y="772"/>
                  </a:lnTo>
                  <a:lnTo>
                    <a:pt x="2100" y="770"/>
                  </a:lnTo>
                  <a:lnTo>
                    <a:pt x="2098" y="771"/>
                  </a:lnTo>
                  <a:lnTo>
                    <a:pt x="2093" y="771"/>
                  </a:lnTo>
                  <a:lnTo>
                    <a:pt x="2084" y="770"/>
                  </a:lnTo>
                  <a:lnTo>
                    <a:pt x="2082" y="772"/>
                  </a:lnTo>
                  <a:lnTo>
                    <a:pt x="2083" y="775"/>
                  </a:lnTo>
                  <a:lnTo>
                    <a:pt x="2087" y="777"/>
                  </a:lnTo>
                  <a:lnTo>
                    <a:pt x="2088" y="777"/>
                  </a:lnTo>
                  <a:lnTo>
                    <a:pt x="2090" y="777"/>
                  </a:lnTo>
                  <a:lnTo>
                    <a:pt x="2092" y="778"/>
                  </a:lnTo>
                  <a:lnTo>
                    <a:pt x="2083" y="779"/>
                  </a:lnTo>
                  <a:lnTo>
                    <a:pt x="2080" y="780"/>
                  </a:lnTo>
                  <a:lnTo>
                    <a:pt x="2081" y="783"/>
                  </a:lnTo>
                  <a:lnTo>
                    <a:pt x="2084" y="783"/>
                  </a:lnTo>
                  <a:lnTo>
                    <a:pt x="2080" y="784"/>
                  </a:lnTo>
                  <a:lnTo>
                    <a:pt x="2071" y="784"/>
                  </a:lnTo>
                  <a:lnTo>
                    <a:pt x="2067" y="784"/>
                  </a:lnTo>
                  <a:lnTo>
                    <a:pt x="2066" y="782"/>
                  </a:lnTo>
                  <a:lnTo>
                    <a:pt x="2064" y="783"/>
                  </a:lnTo>
                  <a:lnTo>
                    <a:pt x="2064" y="785"/>
                  </a:lnTo>
                  <a:lnTo>
                    <a:pt x="2062" y="785"/>
                  </a:lnTo>
                  <a:lnTo>
                    <a:pt x="2057" y="783"/>
                  </a:lnTo>
                  <a:lnTo>
                    <a:pt x="2054" y="784"/>
                  </a:lnTo>
                  <a:lnTo>
                    <a:pt x="2052" y="784"/>
                  </a:lnTo>
                  <a:lnTo>
                    <a:pt x="2046" y="787"/>
                  </a:lnTo>
                  <a:lnTo>
                    <a:pt x="2045" y="791"/>
                  </a:lnTo>
                  <a:lnTo>
                    <a:pt x="2043" y="791"/>
                  </a:lnTo>
                  <a:lnTo>
                    <a:pt x="2043" y="796"/>
                  </a:lnTo>
                  <a:lnTo>
                    <a:pt x="2041" y="799"/>
                  </a:lnTo>
                  <a:lnTo>
                    <a:pt x="2043" y="799"/>
                  </a:lnTo>
                  <a:lnTo>
                    <a:pt x="2050" y="797"/>
                  </a:lnTo>
                  <a:lnTo>
                    <a:pt x="2054" y="797"/>
                  </a:lnTo>
                  <a:lnTo>
                    <a:pt x="2052" y="800"/>
                  </a:lnTo>
                  <a:lnTo>
                    <a:pt x="2049" y="802"/>
                  </a:lnTo>
                  <a:lnTo>
                    <a:pt x="2053" y="804"/>
                  </a:lnTo>
                  <a:lnTo>
                    <a:pt x="2052" y="806"/>
                  </a:lnTo>
                  <a:lnTo>
                    <a:pt x="2055" y="808"/>
                  </a:lnTo>
                  <a:lnTo>
                    <a:pt x="2054" y="810"/>
                  </a:lnTo>
                  <a:lnTo>
                    <a:pt x="2050" y="810"/>
                  </a:lnTo>
                  <a:lnTo>
                    <a:pt x="2053" y="814"/>
                  </a:lnTo>
                  <a:lnTo>
                    <a:pt x="2056" y="814"/>
                  </a:lnTo>
                  <a:lnTo>
                    <a:pt x="2055" y="816"/>
                  </a:lnTo>
                  <a:lnTo>
                    <a:pt x="2050" y="818"/>
                  </a:lnTo>
                  <a:lnTo>
                    <a:pt x="2049" y="817"/>
                  </a:lnTo>
                  <a:lnTo>
                    <a:pt x="2049" y="814"/>
                  </a:lnTo>
                  <a:lnTo>
                    <a:pt x="2047" y="811"/>
                  </a:lnTo>
                  <a:lnTo>
                    <a:pt x="2046" y="811"/>
                  </a:lnTo>
                  <a:lnTo>
                    <a:pt x="2046" y="813"/>
                  </a:lnTo>
                  <a:lnTo>
                    <a:pt x="2047" y="816"/>
                  </a:lnTo>
                  <a:lnTo>
                    <a:pt x="2047" y="817"/>
                  </a:lnTo>
                  <a:lnTo>
                    <a:pt x="2044" y="818"/>
                  </a:lnTo>
                  <a:lnTo>
                    <a:pt x="2049" y="820"/>
                  </a:lnTo>
                  <a:lnTo>
                    <a:pt x="2050" y="819"/>
                  </a:lnTo>
                  <a:lnTo>
                    <a:pt x="2054" y="821"/>
                  </a:lnTo>
                  <a:lnTo>
                    <a:pt x="2058" y="822"/>
                  </a:lnTo>
                  <a:lnTo>
                    <a:pt x="2057" y="827"/>
                  </a:lnTo>
                  <a:lnTo>
                    <a:pt x="2055" y="827"/>
                  </a:lnTo>
                  <a:lnTo>
                    <a:pt x="2054" y="828"/>
                  </a:lnTo>
                  <a:lnTo>
                    <a:pt x="2057" y="829"/>
                  </a:lnTo>
                  <a:lnTo>
                    <a:pt x="2057" y="833"/>
                  </a:lnTo>
                  <a:lnTo>
                    <a:pt x="2060" y="833"/>
                  </a:lnTo>
                  <a:lnTo>
                    <a:pt x="2062" y="834"/>
                  </a:lnTo>
                  <a:lnTo>
                    <a:pt x="2063" y="834"/>
                  </a:lnTo>
                  <a:lnTo>
                    <a:pt x="2061" y="837"/>
                  </a:lnTo>
                  <a:lnTo>
                    <a:pt x="2058" y="836"/>
                  </a:lnTo>
                  <a:lnTo>
                    <a:pt x="2058" y="838"/>
                  </a:lnTo>
                  <a:lnTo>
                    <a:pt x="2069" y="837"/>
                  </a:lnTo>
                  <a:lnTo>
                    <a:pt x="2071" y="839"/>
                  </a:lnTo>
                  <a:lnTo>
                    <a:pt x="2069" y="842"/>
                  </a:lnTo>
                  <a:lnTo>
                    <a:pt x="2065" y="840"/>
                  </a:lnTo>
                  <a:lnTo>
                    <a:pt x="2062" y="842"/>
                  </a:lnTo>
                  <a:lnTo>
                    <a:pt x="2060" y="843"/>
                  </a:lnTo>
                  <a:lnTo>
                    <a:pt x="2060" y="843"/>
                  </a:lnTo>
                  <a:lnTo>
                    <a:pt x="2060" y="844"/>
                  </a:lnTo>
                  <a:lnTo>
                    <a:pt x="2064" y="844"/>
                  </a:lnTo>
                  <a:lnTo>
                    <a:pt x="2065" y="842"/>
                  </a:lnTo>
                  <a:lnTo>
                    <a:pt x="2067" y="842"/>
                  </a:lnTo>
                  <a:lnTo>
                    <a:pt x="2070" y="842"/>
                  </a:lnTo>
                  <a:lnTo>
                    <a:pt x="2069" y="844"/>
                  </a:lnTo>
                  <a:lnTo>
                    <a:pt x="2067" y="845"/>
                  </a:lnTo>
                  <a:lnTo>
                    <a:pt x="2069" y="845"/>
                  </a:lnTo>
                  <a:lnTo>
                    <a:pt x="2072" y="843"/>
                  </a:lnTo>
                  <a:lnTo>
                    <a:pt x="2074" y="840"/>
                  </a:lnTo>
                  <a:lnTo>
                    <a:pt x="2077" y="840"/>
                  </a:lnTo>
                  <a:lnTo>
                    <a:pt x="2077" y="843"/>
                  </a:lnTo>
                  <a:lnTo>
                    <a:pt x="2078" y="843"/>
                  </a:lnTo>
                  <a:lnTo>
                    <a:pt x="2078" y="843"/>
                  </a:lnTo>
                  <a:lnTo>
                    <a:pt x="2079" y="843"/>
                  </a:lnTo>
                  <a:lnTo>
                    <a:pt x="2081" y="843"/>
                  </a:lnTo>
                  <a:lnTo>
                    <a:pt x="2082" y="845"/>
                  </a:lnTo>
                  <a:lnTo>
                    <a:pt x="2083" y="847"/>
                  </a:lnTo>
                  <a:lnTo>
                    <a:pt x="2084" y="848"/>
                  </a:lnTo>
                  <a:lnTo>
                    <a:pt x="2088" y="849"/>
                  </a:lnTo>
                  <a:lnTo>
                    <a:pt x="2092" y="851"/>
                  </a:lnTo>
                  <a:lnTo>
                    <a:pt x="2098" y="849"/>
                  </a:lnTo>
                  <a:lnTo>
                    <a:pt x="2101" y="851"/>
                  </a:lnTo>
                  <a:lnTo>
                    <a:pt x="2104" y="845"/>
                  </a:lnTo>
                  <a:lnTo>
                    <a:pt x="2104" y="843"/>
                  </a:lnTo>
                  <a:lnTo>
                    <a:pt x="2106" y="840"/>
                  </a:lnTo>
                  <a:lnTo>
                    <a:pt x="2110" y="840"/>
                  </a:lnTo>
                  <a:lnTo>
                    <a:pt x="2113" y="840"/>
                  </a:lnTo>
                  <a:lnTo>
                    <a:pt x="2118" y="844"/>
                  </a:lnTo>
                  <a:lnTo>
                    <a:pt x="2123" y="845"/>
                  </a:lnTo>
                  <a:lnTo>
                    <a:pt x="2125" y="847"/>
                  </a:lnTo>
                  <a:lnTo>
                    <a:pt x="2127" y="851"/>
                  </a:lnTo>
                  <a:lnTo>
                    <a:pt x="2131" y="853"/>
                  </a:lnTo>
                  <a:lnTo>
                    <a:pt x="2134" y="853"/>
                  </a:lnTo>
                  <a:lnTo>
                    <a:pt x="2137" y="852"/>
                  </a:lnTo>
                  <a:lnTo>
                    <a:pt x="2146" y="851"/>
                  </a:lnTo>
                  <a:lnTo>
                    <a:pt x="2148" y="849"/>
                  </a:lnTo>
                  <a:lnTo>
                    <a:pt x="2151" y="849"/>
                  </a:lnTo>
                  <a:lnTo>
                    <a:pt x="2152" y="847"/>
                  </a:lnTo>
                  <a:lnTo>
                    <a:pt x="2155" y="844"/>
                  </a:lnTo>
                  <a:lnTo>
                    <a:pt x="2159" y="840"/>
                  </a:lnTo>
                  <a:lnTo>
                    <a:pt x="2163" y="842"/>
                  </a:lnTo>
                  <a:lnTo>
                    <a:pt x="2163" y="843"/>
                  </a:lnTo>
                  <a:lnTo>
                    <a:pt x="2164" y="843"/>
                  </a:lnTo>
                  <a:lnTo>
                    <a:pt x="2167" y="844"/>
                  </a:lnTo>
                  <a:lnTo>
                    <a:pt x="2169" y="845"/>
                  </a:lnTo>
                  <a:lnTo>
                    <a:pt x="2172" y="845"/>
                  </a:lnTo>
                  <a:lnTo>
                    <a:pt x="2172" y="843"/>
                  </a:lnTo>
                  <a:lnTo>
                    <a:pt x="2174" y="842"/>
                  </a:lnTo>
                  <a:lnTo>
                    <a:pt x="2176" y="840"/>
                  </a:lnTo>
                  <a:lnTo>
                    <a:pt x="2180" y="840"/>
                  </a:lnTo>
                  <a:lnTo>
                    <a:pt x="2181" y="843"/>
                  </a:lnTo>
                  <a:lnTo>
                    <a:pt x="2178" y="845"/>
                  </a:lnTo>
                  <a:lnTo>
                    <a:pt x="2176" y="847"/>
                  </a:lnTo>
                  <a:lnTo>
                    <a:pt x="2175" y="851"/>
                  </a:lnTo>
                  <a:lnTo>
                    <a:pt x="2177" y="854"/>
                  </a:lnTo>
                  <a:lnTo>
                    <a:pt x="2175" y="857"/>
                  </a:lnTo>
                  <a:lnTo>
                    <a:pt x="2175" y="860"/>
                  </a:lnTo>
                  <a:lnTo>
                    <a:pt x="2176" y="862"/>
                  </a:lnTo>
                  <a:lnTo>
                    <a:pt x="2176" y="866"/>
                  </a:lnTo>
                  <a:lnTo>
                    <a:pt x="2176" y="870"/>
                  </a:lnTo>
                  <a:lnTo>
                    <a:pt x="2177" y="874"/>
                  </a:lnTo>
                  <a:lnTo>
                    <a:pt x="2177" y="877"/>
                  </a:lnTo>
                  <a:lnTo>
                    <a:pt x="2175" y="879"/>
                  </a:lnTo>
                  <a:lnTo>
                    <a:pt x="2173" y="880"/>
                  </a:lnTo>
                  <a:lnTo>
                    <a:pt x="2172" y="886"/>
                  </a:lnTo>
                  <a:lnTo>
                    <a:pt x="2171" y="887"/>
                  </a:lnTo>
                  <a:lnTo>
                    <a:pt x="2169" y="891"/>
                  </a:lnTo>
                  <a:lnTo>
                    <a:pt x="2167" y="896"/>
                  </a:lnTo>
                  <a:lnTo>
                    <a:pt x="2167" y="897"/>
                  </a:lnTo>
                  <a:lnTo>
                    <a:pt x="2165" y="898"/>
                  </a:lnTo>
                  <a:lnTo>
                    <a:pt x="2165" y="902"/>
                  </a:lnTo>
                  <a:lnTo>
                    <a:pt x="2164" y="903"/>
                  </a:lnTo>
                  <a:lnTo>
                    <a:pt x="2163" y="905"/>
                  </a:lnTo>
                  <a:lnTo>
                    <a:pt x="2161" y="911"/>
                  </a:lnTo>
                  <a:lnTo>
                    <a:pt x="2159" y="917"/>
                  </a:lnTo>
                  <a:lnTo>
                    <a:pt x="2157" y="921"/>
                  </a:lnTo>
                  <a:lnTo>
                    <a:pt x="2154" y="925"/>
                  </a:lnTo>
                  <a:lnTo>
                    <a:pt x="2151" y="926"/>
                  </a:lnTo>
                  <a:lnTo>
                    <a:pt x="2148" y="928"/>
                  </a:lnTo>
                  <a:lnTo>
                    <a:pt x="2144" y="929"/>
                  </a:lnTo>
                  <a:lnTo>
                    <a:pt x="2142" y="928"/>
                  </a:lnTo>
                  <a:lnTo>
                    <a:pt x="2141" y="929"/>
                  </a:lnTo>
                  <a:lnTo>
                    <a:pt x="2139" y="930"/>
                  </a:lnTo>
                  <a:lnTo>
                    <a:pt x="2137" y="929"/>
                  </a:lnTo>
                  <a:lnTo>
                    <a:pt x="2137" y="930"/>
                  </a:lnTo>
                  <a:lnTo>
                    <a:pt x="2135" y="929"/>
                  </a:lnTo>
                  <a:lnTo>
                    <a:pt x="2133" y="930"/>
                  </a:lnTo>
                  <a:lnTo>
                    <a:pt x="2135" y="929"/>
                  </a:lnTo>
                  <a:lnTo>
                    <a:pt x="2131" y="930"/>
                  </a:lnTo>
                  <a:lnTo>
                    <a:pt x="2129" y="928"/>
                  </a:lnTo>
                  <a:lnTo>
                    <a:pt x="2127" y="926"/>
                  </a:lnTo>
                  <a:lnTo>
                    <a:pt x="2126" y="929"/>
                  </a:lnTo>
                  <a:lnTo>
                    <a:pt x="2125" y="929"/>
                  </a:lnTo>
                  <a:lnTo>
                    <a:pt x="2124" y="929"/>
                  </a:lnTo>
                  <a:lnTo>
                    <a:pt x="2124" y="930"/>
                  </a:lnTo>
                  <a:lnTo>
                    <a:pt x="2123" y="929"/>
                  </a:lnTo>
                  <a:lnTo>
                    <a:pt x="2123" y="928"/>
                  </a:lnTo>
                  <a:lnTo>
                    <a:pt x="2120" y="926"/>
                  </a:lnTo>
                  <a:lnTo>
                    <a:pt x="2122" y="924"/>
                  </a:lnTo>
                  <a:lnTo>
                    <a:pt x="2124" y="925"/>
                  </a:lnTo>
                  <a:lnTo>
                    <a:pt x="2122" y="922"/>
                  </a:lnTo>
                  <a:lnTo>
                    <a:pt x="2121" y="922"/>
                  </a:lnTo>
                  <a:lnTo>
                    <a:pt x="2117" y="923"/>
                  </a:lnTo>
                  <a:lnTo>
                    <a:pt x="2112" y="922"/>
                  </a:lnTo>
                  <a:lnTo>
                    <a:pt x="2109" y="922"/>
                  </a:lnTo>
                  <a:lnTo>
                    <a:pt x="2110" y="922"/>
                  </a:lnTo>
                  <a:lnTo>
                    <a:pt x="2108" y="924"/>
                  </a:lnTo>
                  <a:lnTo>
                    <a:pt x="2106" y="923"/>
                  </a:lnTo>
                  <a:lnTo>
                    <a:pt x="2104" y="924"/>
                  </a:lnTo>
                  <a:lnTo>
                    <a:pt x="2106" y="922"/>
                  </a:lnTo>
                  <a:lnTo>
                    <a:pt x="2104" y="923"/>
                  </a:lnTo>
                  <a:lnTo>
                    <a:pt x="2101" y="923"/>
                  </a:lnTo>
                  <a:lnTo>
                    <a:pt x="2098" y="926"/>
                  </a:lnTo>
                  <a:lnTo>
                    <a:pt x="2099" y="926"/>
                  </a:lnTo>
                  <a:lnTo>
                    <a:pt x="2098" y="926"/>
                  </a:lnTo>
                  <a:lnTo>
                    <a:pt x="2097" y="925"/>
                  </a:lnTo>
                  <a:lnTo>
                    <a:pt x="2090" y="930"/>
                  </a:lnTo>
                  <a:lnTo>
                    <a:pt x="2084" y="932"/>
                  </a:lnTo>
                  <a:lnTo>
                    <a:pt x="2082" y="933"/>
                  </a:lnTo>
                  <a:lnTo>
                    <a:pt x="2080" y="931"/>
                  </a:lnTo>
                  <a:lnTo>
                    <a:pt x="2074" y="929"/>
                  </a:lnTo>
                  <a:lnTo>
                    <a:pt x="2069" y="929"/>
                  </a:lnTo>
                  <a:lnTo>
                    <a:pt x="2066" y="926"/>
                  </a:lnTo>
                  <a:lnTo>
                    <a:pt x="2063" y="928"/>
                  </a:lnTo>
                  <a:lnTo>
                    <a:pt x="2061" y="926"/>
                  </a:lnTo>
                  <a:lnTo>
                    <a:pt x="2058" y="924"/>
                  </a:lnTo>
                  <a:lnTo>
                    <a:pt x="2041" y="921"/>
                  </a:lnTo>
                  <a:lnTo>
                    <a:pt x="2039" y="921"/>
                  </a:lnTo>
                  <a:lnTo>
                    <a:pt x="2033" y="923"/>
                  </a:lnTo>
                  <a:lnTo>
                    <a:pt x="2030" y="923"/>
                  </a:lnTo>
                  <a:lnTo>
                    <a:pt x="2029" y="922"/>
                  </a:lnTo>
                  <a:lnTo>
                    <a:pt x="2029" y="921"/>
                  </a:lnTo>
                  <a:lnTo>
                    <a:pt x="2027" y="916"/>
                  </a:lnTo>
                  <a:lnTo>
                    <a:pt x="2024" y="915"/>
                  </a:lnTo>
                  <a:lnTo>
                    <a:pt x="2016" y="915"/>
                  </a:lnTo>
                  <a:lnTo>
                    <a:pt x="2013" y="914"/>
                  </a:lnTo>
                  <a:lnTo>
                    <a:pt x="2011" y="913"/>
                  </a:lnTo>
                  <a:lnTo>
                    <a:pt x="2003" y="912"/>
                  </a:lnTo>
                  <a:lnTo>
                    <a:pt x="2001" y="910"/>
                  </a:lnTo>
                  <a:lnTo>
                    <a:pt x="2001" y="906"/>
                  </a:lnTo>
                  <a:lnTo>
                    <a:pt x="1998" y="905"/>
                  </a:lnTo>
                  <a:lnTo>
                    <a:pt x="1993" y="903"/>
                  </a:lnTo>
                  <a:lnTo>
                    <a:pt x="1989" y="902"/>
                  </a:lnTo>
                  <a:lnTo>
                    <a:pt x="1986" y="902"/>
                  </a:lnTo>
                  <a:lnTo>
                    <a:pt x="1982" y="902"/>
                  </a:lnTo>
                  <a:lnTo>
                    <a:pt x="1980" y="902"/>
                  </a:lnTo>
                  <a:lnTo>
                    <a:pt x="1977" y="904"/>
                  </a:lnTo>
                  <a:lnTo>
                    <a:pt x="1972" y="904"/>
                  </a:lnTo>
                  <a:lnTo>
                    <a:pt x="1969" y="905"/>
                  </a:lnTo>
                  <a:lnTo>
                    <a:pt x="1967" y="906"/>
                  </a:lnTo>
                  <a:lnTo>
                    <a:pt x="1961" y="911"/>
                  </a:lnTo>
                  <a:lnTo>
                    <a:pt x="1959" y="914"/>
                  </a:lnTo>
                  <a:lnTo>
                    <a:pt x="1958" y="917"/>
                  </a:lnTo>
                  <a:lnTo>
                    <a:pt x="1958" y="921"/>
                  </a:lnTo>
                  <a:lnTo>
                    <a:pt x="1959" y="923"/>
                  </a:lnTo>
                  <a:lnTo>
                    <a:pt x="1961" y="928"/>
                  </a:lnTo>
                  <a:lnTo>
                    <a:pt x="1960" y="930"/>
                  </a:lnTo>
                  <a:lnTo>
                    <a:pt x="1959" y="933"/>
                  </a:lnTo>
                  <a:lnTo>
                    <a:pt x="1954" y="939"/>
                  </a:lnTo>
                  <a:lnTo>
                    <a:pt x="1949" y="941"/>
                  </a:lnTo>
                  <a:lnTo>
                    <a:pt x="1945" y="941"/>
                  </a:lnTo>
                  <a:lnTo>
                    <a:pt x="1939" y="938"/>
                  </a:lnTo>
                  <a:lnTo>
                    <a:pt x="1933" y="933"/>
                  </a:lnTo>
                  <a:lnTo>
                    <a:pt x="1921" y="929"/>
                  </a:lnTo>
                  <a:lnTo>
                    <a:pt x="1913" y="926"/>
                  </a:lnTo>
                  <a:lnTo>
                    <a:pt x="1910" y="928"/>
                  </a:lnTo>
                  <a:lnTo>
                    <a:pt x="1905" y="926"/>
                  </a:lnTo>
                  <a:lnTo>
                    <a:pt x="1900" y="924"/>
                  </a:lnTo>
                  <a:lnTo>
                    <a:pt x="1898" y="922"/>
                  </a:lnTo>
                  <a:lnTo>
                    <a:pt x="1896" y="920"/>
                  </a:lnTo>
                  <a:lnTo>
                    <a:pt x="1895" y="916"/>
                  </a:lnTo>
                  <a:lnTo>
                    <a:pt x="1894" y="911"/>
                  </a:lnTo>
                  <a:lnTo>
                    <a:pt x="1892" y="910"/>
                  </a:lnTo>
                  <a:lnTo>
                    <a:pt x="1887" y="908"/>
                  </a:lnTo>
                  <a:lnTo>
                    <a:pt x="1883" y="907"/>
                  </a:lnTo>
                  <a:lnTo>
                    <a:pt x="1879" y="905"/>
                  </a:lnTo>
                  <a:lnTo>
                    <a:pt x="1875" y="904"/>
                  </a:lnTo>
                  <a:lnTo>
                    <a:pt x="1870" y="903"/>
                  </a:lnTo>
                  <a:lnTo>
                    <a:pt x="1867" y="902"/>
                  </a:lnTo>
                  <a:lnTo>
                    <a:pt x="1859" y="903"/>
                  </a:lnTo>
                  <a:lnTo>
                    <a:pt x="1853" y="903"/>
                  </a:lnTo>
                  <a:lnTo>
                    <a:pt x="1847" y="899"/>
                  </a:lnTo>
                  <a:lnTo>
                    <a:pt x="1844" y="898"/>
                  </a:lnTo>
                  <a:lnTo>
                    <a:pt x="1840" y="896"/>
                  </a:lnTo>
                  <a:lnTo>
                    <a:pt x="1838" y="896"/>
                  </a:lnTo>
                  <a:lnTo>
                    <a:pt x="1836" y="893"/>
                  </a:lnTo>
                  <a:lnTo>
                    <a:pt x="1835" y="890"/>
                  </a:lnTo>
                  <a:lnTo>
                    <a:pt x="1834" y="890"/>
                  </a:lnTo>
                  <a:lnTo>
                    <a:pt x="1832" y="893"/>
                  </a:lnTo>
                  <a:lnTo>
                    <a:pt x="1832" y="890"/>
                  </a:lnTo>
                  <a:lnTo>
                    <a:pt x="1828" y="890"/>
                  </a:lnTo>
                  <a:lnTo>
                    <a:pt x="1825" y="888"/>
                  </a:lnTo>
                  <a:lnTo>
                    <a:pt x="1823" y="886"/>
                  </a:lnTo>
                  <a:lnTo>
                    <a:pt x="1822" y="883"/>
                  </a:lnTo>
                  <a:lnTo>
                    <a:pt x="1822" y="882"/>
                  </a:lnTo>
                  <a:lnTo>
                    <a:pt x="1824" y="879"/>
                  </a:lnTo>
                  <a:lnTo>
                    <a:pt x="1830" y="877"/>
                  </a:lnTo>
                  <a:lnTo>
                    <a:pt x="1834" y="871"/>
                  </a:lnTo>
                  <a:lnTo>
                    <a:pt x="1836" y="865"/>
                  </a:lnTo>
                  <a:lnTo>
                    <a:pt x="1835" y="861"/>
                  </a:lnTo>
                  <a:lnTo>
                    <a:pt x="1833" y="857"/>
                  </a:lnTo>
                  <a:lnTo>
                    <a:pt x="1831" y="857"/>
                  </a:lnTo>
                  <a:lnTo>
                    <a:pt x="1828" y="854"/>
                  </a:lnTo>
                  <a:lnTo>
                    <a:pt x="1827" y="851"/>
                  </a:lnTo>
                  <a:lnTo>
                    <a:pt x="1828" y="848"/>
                  </a:lnTo>
                  <a:lnTo>
                    <a:pt x="1832" y="846"/>
                  </a:lnTo>
                  <a:lnTo>
                    <a:pt x="1835" y="842"/>
                  </a:lnTo>
                  <a:lnTo>
                    <a:pt x="1836" y="838"/>
                  </a:lnTo>
                  <a:lnTo>
                    <a:pt x="1834" y="838"/>
                  </a:lnTo>
                  <a:lnTo>
                    <a:pt x="1827" y="843"/>
                  </a:lnTo>
                  <a:lnTo>
                    <a:pt x="1825" y="842"/>
                  </a:lnTo>
                  <a:lnTo>
                    <a:pt x="1825" y="840"/>
                  </a:lnTo>
                  <a:lnTo>
                    <a:pt x="1825" y="842"/>
                  </a:lnTo>
                  <a:lnTo>
                    <a:pt x="1826" y="839"/>
                  </a:lnTo>
                  <a:lnTo>
                    <a:pt x="1825" y="839"/>
                  </a:lnTo>
                  <a:lnTo>
                    <a:pt x="1824" y="836"/>
                  </a:lnTo>
                  <a:lnTo>
                    <a:pt x="1824" y="836"/>
                  </a:lnTo>
                  <a:lnTo>
                    <a:pt x="1822" y="834"/>
                  </a:lnTo>
                  <a:lnTo>
                    <a:pt x="1819" y="834"/>
                  </a:lnTo>
                  <a:lnTo>
                    <a:pt x="1819" y="834"/>
                  </a:lnTo>
                  <a:lnTo>
                    <a:pt x="1817" y="833"/>
                  </a:lnTo>
                  <a:lnTo>
                    <a:pt x="1809" y="836"/>
                  </a:lnTo>
                  <a:lnTo>
                    <a:pt x="1807" y="837"/>
                  </a:lnTo>
                  <a:lnTo>
                    <a:pt x="1802" y="839"/>
                  </a:lnTo>
                  <a:lnTo>
                    <a:pt x="1800" y="839"/>
                  </a:lnTo>
                  <a:lnTo>
                    <a:pt x="1797" y="838"/>
                  </a:lnTo>
                  <a:lnTo>
                    <a:pt x="1794" y="840"/>
                  </a:lnTo>
                  <a:lnTo>
                    <a:pt x="1792" y="840"/>
                  </a:lnTo>
                  <a:lnTo>
                    <a:pt x="1785" y="837"/>
                  </a:lnTo>
                  <a:lnTo>
                    <a:pt x="1784" y="837"/>
                  </a:lnTo>
                  <a:lnTo>
                    <a:pt x="1781" y="839"/>
                  </a:lnTo>
                  <a:lnTo>
                    <a:pt x="1779" y="839"/>
                  </a:lnTo>
                  <a:lnTo>
                    <a:pt x="1776" y="838"/>
                  </a:lnTo>
                  <a:lnTo>
                    <a:pt x="1773" y="836"/>
                  </a:lnTo>
                  <a:lnTo>
                    <a:pt x="1771" y="837"/>
                  </a:lnTo>
                  <a:lnTo>
                    <a:pt x="1771" y="839"/>
                  </a:lnTo>
                  <a:lnTo>
                    <a:pt x="1767" y="840"/>
                  </a:lnTo>
                  <a:lnTo>
                    <a:pt x="1763" y="842"/>
                  </a:lnTo>
                  <a:lnTo>
                    <a:pt x="1759" y="844"/>
                  </a:lnTo>
                  <a:lnTo>
                    <a:pt x="1756" y="844"/>
                  </a:lnTo>
                  <a:lnTo>
                    <a:pt x="1754" y="843"/>
                  </a:lnTo>
                  <a:lnTo>
                    <a:pt x="1754" y="840"/>
                  </a:lnTo>
                  <a:lnTo>
                    <a:pt x="1750" y="839"/>
                  </a:lnTo>
                  <a:lnTo>
                    <a:pt x="1737" y="839"/>
                  </a:lnTo>
                  <a:lnTo>
                    <a:pt x="1732" y="842"/>
                  </a:lnTo>
                  <a:lnTo>
                    <a:pt x="1729" y="840"/>
                  </a:lnTo>
                  <a:lnTo>
                    <a:pt x="1728" y="842"/>
                  </a:lnTo>
                  <a:lnTo>
                    <a:pt x="1725" y="840"/>
                  </a:lnTo>
                  <a:lnTo>
                    <a:pt x="1720" y="845"/>
                  </a:lnTo>
                  <a:lnTo>
                    <a:pt x="1717" y="844"/>
                  </a:lnTo>
                  <a:lnTo>
                    <a:pt x="1700" y="846"/>
                  </a:lnTo>
                  <a:lnTo>
                    <a:pt x="1689" y="851"/>
                  </a:lnTo>
                  <a:lnTo>
                    <a:pt x="1687" y="853"/>
                  </a:lnTo>
                  <a:lnTo>
                    <a:pt x="1685" y="856"/>
                  </a:lnTo>
                  <a:lnTo>
                    <a:pt x="1683" y="857"/>
                  </a:lnTo>
                  <a:lnTo>
                    <a:pt x="1680" y="855"/>
                  </a:lnTo>
                  <a:lnTo>
                    <a:pt x="1676" y="857"/>
                  </a:lnTo>
                  <a:lnTo>
                    <a:pt x="1672" y="857"/>
                  </a:lnTo>
                  <a:lnTo>
                    <a:pt x="1670" y="860"/>
                  </a:lnTo>
                  <a:lnTo>
                    <a:pt x="1668" y="862"/>
                  </a:lnTo>
                  <a:lnTo>
                    <a:pt x="1666" y="864"/>
                  </a:lnTo>
                  <a:lnTo>
                    <a:pt x="1663" y="865"/>
                  </a:lnTo>
                  <a:lnTo>
                    <a:pt x="1661" y="868"/>
                  </a:lnTo>
                  <a:lnTo>
                    <a:pt x="1656" y="868"/>
                  </a:lnTo>
                  <a:lnTo>
                    <a:pt x="1654" y="868"/>
                  </a:lnTo>
                  <a:lnTo>
                    <a:pt x="1653" y="868"/>
                  </a:lnTo>
                  <a:lnTo>
                    <a:pt x="1649" y="868"/>
                  </a:lnTo>
                  <a:lnTo>
                    <a:pt x="1647" y="868"/>
                  </a:lnTo>
                  <a:lnTo>
                    <a:pt x="1645" y="865"/>
                  </a:lnTo>
                  <a:lnTo>
                    <a:pt x="1645" y="864"/>
                  </a:lnTo>
                  <a:lnTo>
                    <a:pt x="1639" y="866"/>
                  </a:lnTo>
                  <a:lnTo>
                    <a:pt x="1634" y="865"/>
                  </a:lnTo>
                  <a:lnTo>
                    <a:pt x="1632" y="866"/>
                  </a:lnTo>
                  <a:lnTo>
                    <a:pt x="1630" y="865"/>
                  </a:lnTo>
                  <a:lnTo>
                    <a:pt x="1625" y="866"/>
                  </a:lnTo>
                  <a:lnTo>
                    <a:pt x="1620" y="866"/>
                  </a:lnTo>
                  <a:lnTo>
                    <a:pt x="1618" y="864"/>
                  </a:lnTo>
                  <a:lnTo>
                    <a:pt x="1612" y="860"/>
                  </a:lnTo>
                  <a:lnTo>
                    <a:pt x="1611" y="856"/>
                  </a:lnTo>
                  <a:lnTo>
                    <a:pt x="1612" y="855"/>
                  </a:lnTo>
                  <a:lnTo>
                    <a:pt x="1611" y="855"/>
                  </a:lnTo>
                  <a:lnTo>
                    <a:pt x="1606" y="856"/>
                  </a:lnTo>
                  <a:lnTo>
                    <a:pt x="1604" y="856"/>
                  </a:lnTo>
                  <a:lnTo>
                    <a:pt x="1603" y="860"/>
                  </a:lnTo>
                  <a:lnTo>
                    <a:pt x="1598" y="872"/>
                  </a:lnTo>
                  <a:lnTo>
                    <a:pt x="1592" y="883"/>
                  </a:lnTo>
                  <a:lnTo>
                    <a:pt x="1588" y="887"/>
                  </a:lnTo>
                  <a:lnTo>
                    <a:pt x="1584" y="889"/>
                  </a:lnTo>
                  <a:lnTo>
                    <a:pt x="1568" y="896"/>
                  </a:lnTo>
                  <a:lnTo>
                    <a:pt x="1563" y="902"/>
                  </a:lnTo>
                  <a:lnTo>
                    <a:pt x="1558" y="906"/>
                  </a:lnTo>
                  <a:lnTo>
                    <a:pt x="1558" y="912"/>
                  </a:lnTo>
                  <a:lnTo>
                    <a:pt x="1557" y="914"/>
                  </a:lnTo>
                  <a:lnTo>
                    <a:pt x="1553" y="919"/>
                  </a:lnTo>
                  <a:lnTo>
                    <a:pt x="1550" y="924"/>
                  </a:lnTo>
                  <a:lnTo>
                    <a:pt x="1550" y="932"/>
                  </a:lnTo>
                  <a:lnTo>
                    <a:pt x="1550" y="934"/>
                  </a:lnTo>
                  <a:lnTo>
                    <a:pt x="1552" y="938"/>
                  </a:lnTo>
                  <a:lnTo>
                    <a:pt x="1553" y="940"/>
                  </a:lnTo>
                  <a:lnTo>
                    <a:pt x="1553" y="942"/>
                  </a:lnTo>
                  <a:lnTo>
                    <a:pt x="1551" y="948"/>
                  </a:lnTo>
                  <a:lnTo>
                    <a:pt x="1548" y="950"/>
                  </a:lnTo>
                  <a:lnTo>
                    <a:pt x="1544" y="956"/>
                  </a:lnTo>
                  <a:lnTo>
                    <a:pt x="1542" y="958"/>
                  </a:lnTo>
                  <a:lnTo>
                    <a:pt x="1540" y="960"/>
                  </a:lnTo>
                  <a:lnTo>
                    <a:pt x="1534" y="964"/>
                  </a:lnTo>
                  <a:lnTo>
                    <a:pt x="1529" y="967"/>
                  </a:lnTo>
                  <a:lnTo>
                    <a:pt x="1527" y="971"/>
                  </a:lnTo>
                  <a:lnTo>
                    <a:pt x="1519" y="974"/>
                  </a:lnTo>
                  <a:lnTo>
                    <a:pt x="1509" y="975"/>
                  </a:lnTo>
                  <a:lnTo>
                    <a:pt x="1507" y="979"/>
                  </a:lnTo>
                  <a:lnTo>
                    <a:pt x="1504" y="980"/>
                  </a:lnTo>
                  <a:lnTo>
                    <a:pt x="1503" y="983"/>
                  </a:lnTo>
                  <a:lnTo>
                    <a:pt x="1501" y="987"/>
                  </a:lnTo>
                  <a:lnTo>
                    <a:pt x="1501" y="990"/>
                  </a:lnTo>
                  <a:lnTo>
                    <a:pt x="1500" y="992"/>
                  </a:lnTo>
                  <a:lnTo>
                    <a:pt x="1498" y="994"/>
                  </a:lnTo>
                  <a:lnTo>
                    <a:pt x="1487" y="1001"/>
                  </a:lnTo>
                  <a:lnTo>
                    <a:pt x="1486" y="1005"/>
                  </a:lnTo>
                  <a:lnTo>
                    <a:pt x="1482" y="1013"/>
                  </a:lnTo>
                  <a:lnTo>
                    <a:pt x="1481" y="1022"/>
                  </a:lnTo>
                  <a:lnTo>
                    <a:pt x="1480" y="1025"/>
                  </a:lnTo>
                  <a:lnTo>
                    <a:pt x="1476" y="1027"/>
                  </a:lnTo>
                  <a:lnTo>
                    <a:pt x="1472" y="1032"/>
                  </a:lnTo>
                  <a:lnTo>
                    <a:pt x="1467" y="1036"/>
                  </a:lnTo>
                  <a:lnTo>
                    <a:pt x="1466" y="1039"/>
                  </a:lnTo>
                  <a:lnTo>
                    <a:pt x="1468" y="1036"/>
                  </a:lnTo>
                  <a:lnTo>
                    <a:pt x="1467" y="1039"/>
                  </a:lnTo>
                  <a:lnTo>
                    <a:pt x="1463" y="1047"/>
                  </a:lnTo>
                  <a:lnTo>
                    <a:pt x="1463" y="1049"/>
                  </a:lnTo>
                  <a:lnTo>
                    <a:pt x="1461" y="1052"/>
                  </a:lnTo>
                  <a:lnTo>
                    <a:pt x="1460" y="1054"/>
                  </a:lnTo>
                  <a:lnTo>
                    <a:pt x="1459" y="1058"/>
                  </a:lnTo>
                  <a:lnTo>
                    <a:pt x="1457" y="1058"/>
                  </a:lnTo>
                  <a:lnTo>
                    <a:pt x="1455" y="1061"/>
                  </a:lnTo>
                  <a:lnTo>
                    <a:pt x="1454" y="1064"/>
                  </a:lnTo>
                  <a:lnTo>
                    <a:pt x="1450" y="1077"/>
                  </a:lnTo>
                  <a:lnTo>
                    <a:pt x="1451" y="1081"/>
                  </a:lnTo>
                  <a:lnTo>
                    <a:pt x="1452" y="1077"/>
                  </a:lnTo>
                  <a:lnTo>
                    <a:pt x="1452" y="1075"/>
                  </a:lnTo>
                  <a:lnTo>
                    <a:pt x="1454" y="1076"/>
                  </a:lnTo>
                  <a:lnTo>
                    <a:pt x="1457" y="1082"/>
                  </a:lnTo>
                  <a:lnTo>
                    <a:pt x="1459" y="1081"/>
                  </a:lnTo>
                  <a:lnTo>
                    <a:pt x="1463" y="1088"/>
                  </a:lnTo>
                  <a:lnTo>
                    <a:pt x="1463" y="1094"/>
                  </a:lnTo>
                  <a:lnTo>
                    <a:pt x="1459" y="1100"/>
                  </a:lnTo>
                  <a:lnTo>
                    <a:pt x="1459" y="1102"/>
                  </a:lnTo>
                  <a:lnTo>
                    <a:pt x="1461" y="1103"/>
                  </a:lnTo>
                  <a:lnTo>
                    <a:pt x="1465" y="1113"/>
                  </a:lnTo>
                  <a:lnTo>
                    <a:pt x="1465" y="1119"/>
                  </a:lnTo>
                  <a:lnTo>
                    <a:pt x="1465" y="1124"/>
                  </a:lnTo>
                  <a:lnTo>
                    <a:pt x="1465" y="1127"/>
                  </a:lnTo>
                  <a:lnTo>
                    <a:pt x="1459" y="1141"/>
                  </a:lnTo>
                  <a:lnTo>
                    <a:pt x="1458" y="1145"/>
                  </a:lnTo>
                  <a:lnTo>
                    <a:pt x="1458" y="1151"/>
                  </a:lnTo>
                  <a:lnTo>
                    <a:pt x="1454" y="1158"/>
                  </a:lnTo>
                  <a:lnTo>
                    <a:pt x="1451" y="1162"/>
                  </a:lnTo>
                  <a:lnTo>
                    <a:pt x="1449" y="1163"/>
                  </a:lnTo>
                  <a:lnTo>
                    <a:pt x="1447" y="1164"/>
                  </a:lnTo>
                  <a:lnTo>
                    <a:pt x="1448" y="1165"/>
                  </a:lnTo>
                  <a:lnTo>
                    <a:pt x="1450" y="1167"/>
                  </a:lnTo>
                  <a:lnTo>
                    <a:pt x="1452" y="1170"/>
                  </a:lnTo>
                  <a:lnTo>
                    <a:pt x="1455" y="1174"/>
                  </a:lnTo>
                  <a:lnTo>
                    <a:pt x="1455" y="1177"/>
                  </a:lnTo>
                  <a:lnTo>
                    <a:pt x="1459" y="1173"/>
                  </a:lnTo>
                  <a:lnTo>
                    <a:pt x="1459" y="1173"/>
                  </a:lnTo>
                  <a:lnTo>
                    <a:pt x="1460" y="1173"/>
                  </a:lnTo>
                  <a:lnTo>
                    <a:pt x="1459" y="1173"/>
                  </a:lnTo>
                  <a:lnTo>
                    <a:pt x="1456" y="1179"/>
                  </a:lnTo>
                  <a:lnTo>
                    <a:pt x="1458" y="1178"/>
                  </a:lnTo>
                  <a:lnTo>
                    <a:pt x="1459" y="1176"/>
                  </a:lnTo>
                  <a:lnTo>
                    <a:pt x="1459" y="1179"/>
                  </a:lnTo>
                  <a:lnTo>
                    <a:pt x="1458" y="1181"/>
                  </a:lnTo>
                  <a:lnTo>
                    <a:pt x="1458" y="1182"/>
                  </a:lnTo>
                  <a:lnTo>
                    <a:pt x="1460" y="1185"/>
                  </a:lnTo>
                  <a:lnTo>
                    <a:pt x="1464" y="1184"/>
                  </a:lnTo>
                  <a:lnTo>
                    <a:pt x="1468" y="1184"/>
                  </a:lnTo>
                  <a:lnTo>
                    <a:pt x="1472" y="1182"/>
                  </a:lnTo>
                  <a:lnTo>
                    <a:pt x="1473" y="1182"/>
                  </a:lnTo>
                  <a:lnTo>
                    <a:pt x="1475" y="1182"/>
                  </a:lnTo>
                  <a:lnTo>
                    <a:pt x="1474" y="1184"/>
                  </a:lnTo>
                  <a:lnTo>
                    <a:pt x="1473" y="1182"/>
                  </a:lnTo>
                  <a:lnTo>
                    <a:pt x="1472" y="1182"/>
                  </a:lnTo>
                  <a:lnTo>
                    <a:pt x="1469" y="1184"/>
                  </a:lnTo>
                  <a:lnTo>
                    <a:pt x="1464" y="1184"/>
                  </a:lnTo>
                  <a:lnTo>
                    <a:pt x="1464" y="1186"/>
                  </a:lnTo>
                  <a:lnTo>
                    <a:pt x="1458" y="1186"/>
                  </a:lnTo>
                  <a:lnTo>
                    <a:pt x="1457" y="1184"/>
                  </a:lnTo>
                  <a:lnTo>
                    <a:pt x="1455" y="1185"/>
                  </a:lnTo>
                  <a:lnTo>
                    <a:pt x="1455" y="1187"/>
                  </a:lnTo>
                  <a:lnTo>
                    <a:pt x="1456" y="1189"/>
                  </a:lnTo>
                  <a:lnTo>
                    <a:pt x="1455" y="1191"/>
                  </a:lnTo>
                  <a:lnTo>
                    <a:pt x="1456" y="1193"/>
                  </a:lnTo>
                  <a:lnTo>
                    <a:pt x="1458" y="1193"/>
                  </a:lnTo>
                  <a:lnTo>
                    <a:pt x="1459" y="1195"/>
                  </a:lnTo>
                  <a:lnTo>
                    <a:pt x="1457" y="1195"/>
                  </a:lnTo>
                  <a:lnTo>
                    <a:pt x="1455" y="1198"/>
                  </a:lnTo>
                  <a:lnTo>
                    <a:pt x="1456" y="1199"/>
                  </a:lnTo>
                  <a:lnTo>
                    <a:pt x="1460" y="1201"/>
                  </a:lnTo>
                  <a:lnTo>
                    <a:pt x="1461" y="1199"/>
                  </a:lnTo>
                  <a:lnTo>
                    <a:pt x="1465" y="1198"/>
                  </a:lnTo>
                  <a:lnTo>
                    <a:pt x="1461" y="1201"/>
                  </a:lnTo>
                  <a:lnTo>
                    <a:pt x="1461" y="1204"/>
                  </a:lnTo>
                  <a:lnTo>
                    <a:pt x="1464" y="1205"/>
                  </a:lnTo>
                  <a:lnTo>
                    <a:pt x="1466" y="1204"/>
                  </a:lnTo>
                  <a:lnTo>
                    <a:pt x="1469" y="1204"/>
                  </a:lnTo>
                  <a:lnTo>
                    <a:pt x="1467" y="1204"/>
                  </a:lnTo>
                  <a:lnTo>
                    <a:pt x="1467" y="1207"/>
                  </a:lnTo>
                  <a:lnTo>
                    <a:pt x="1470" y="1206"/>
                  </a:lnTo>
                  <a:lnTo>
                    <a:pt x="1472" y="1205"/>
                  </a:lnTo>
                  <a:lnTo>
                    <a:pt x="1480" y="1204"/>
                  </a:lnTo>
                  <a:lnTo>
                    <a:pt x="1480" y="1206"/>
                  </a:lnTo>
                  <a:lnTo>
                    <a:pt x="1481" y="1206"/>
                  </a:lnTo>
                  <a:lnTo>
                    <a:pt x="1480" y="1206"/>
                  </a:lnTo>
                  <a:lnTo>
                    <a:pt x="1476" y="1206"/>
                  </a:lnTo>
                  <a:lnTo>
                    <a:pt x="1474" y="1206"/>
                  </a:lnTo>
                  <a:lnTo>
                    <a:pt x="1473" y="1208"/>
                  </a:lnTo>
                  <a:lnTo>
                    <a:pt x="1477" y="1207"/>
                  </a:lnTo>
                  <a:lnTo>
                    <a:pt x="1475" y="1210"/>
                  </a:lnTo>
                  <a:lnTo>
                    <a:pt x="1473" y="1212"/>
                  </a:lnTo>
                  <a:lnTo>
                    <a:pt x="1475" y="1212"/>
                  </a:lnTo>
                  <a:lnTo>
                    <a:pt x="1475" y="1214"/>
                  </a:lnTo>
                  <a:lnTo>
                    <a:pt x="1476" y="1216"/>
                  </a:lnTo>
                  <a:lnTo>
                    <a:pt x="1480" y="1215"/>
                  </a:lnTo>
                  <a:lnTo>
                    <a:pt x="1480" y="1218"/>
                  </a:lnTo>
                  <a:lnTo>
                    <a:pt x="1484" y="1218"/>
                  </a:lnTo>
                  <a:lnTo>
                    <a:pt x="1482" y="1220"/>
                  </a:lnTo>
                  <a:lnTo>
                    <a:pt x="1484" y="1222"/>
                  </a:lnTo>
                  <a:lnTo>
                    <a:pt x="1484" y="1222"/>
                  </a:lnTo>
                  <a:lnTo>
                    <a:pt x="1486" y="1227"/>
                  </a:lnTo>
                  <a:lnTo>
                    <a:pt x="1490" y="1229"/>
                  </a:lnTo>
                  <a:lnTo>
                    <a:pt x="1492" y="1229"/>
                  </a:lnTo>
                  <a:lnTo>
                    <a:pt x="1492" y="1231"/>
                  </a:lnTo>
                  <a:lnTo>
                    <a:pt x="1495" y="1233"/>
                  </a:lnTo>
                  <a:lnTo>
                    <a:pt x="1497" y="1232"/>
                  </a:lnTo>
                  <a:lnTo>
                    <a:pt x="1498" y="1232"/>
                  </a:lnTo>
                  <a:lnTo>
                    <a:pt x="1497" y="1235"/>
                  </a:lnTo>
                  <a:lnTo>
                    <a:pt x="1498" y="1233"/>
                  </a:lnTo>
                  <a:lnTo>
                    <a:pt x="1498" y="1237"/>
                  </a:lnTo>
                  <a:lnTo>
                    <a:pt x="1500" y="1237"/>
                  </a:lnTo>
                  <a:lnTo>
                    <a:pt x="1502" y="1242"/>
                  </a:lnTo>
                  <a:lnTo>
                    <a:pt x="1502" y="1245"/>
                  </a:lnTo>
                  <a:lnTo>
                    <a:pt x="1506" y="1246"/>
                  </a:lnTo>
                  <a:lnTo>
                    <a:pt x="1507" y="1247"/>
                  </a:lnTo>
                  <a:lnTo>
                    <a:pt x="1504" y="1247"/>
                  </a:lnTo>
                  <a:lnTo>
                    <a:pt x="1503" y="1249"/>
                  </a:lnTo>
                  <a:lnTo>
                    <a:pt x="1506" y="1249"/>
                  </a:lnTo>
                  <a:lnTo>
                    <a:pt x="1506" y="1250"/>
                  </a:lnTo>
                  <a:lnTo>
                    <a:pt x="1509" y="1252"/>
                  </a:lnTo>
                  <a:lnTo>
                    <a:pt x="1506" y="1253"/>
                  </a:lnTo>
                  <a:lnTo>
                    <a:pt x="1506" y="1253"/>
                  </a:lnTo>
                  <a:lnTo>
                    <a:pt x="1506" y="1254"/>
                  </a:lnTo>
                  <a:lnTo>
                    <a:pt x="1503" y="1253"/>
                  </a:lnTo>
                  <a:lnTo>
                    <a:pt x="1504" y="1255"/>
                  </a:lnTo>
                  <a:lnTo>
                    <a:pt x="1507" y="1255"/>
                  </a:lnTo>
                  <a:lnTo>
                    <a:pt x="1508" y="1258"/>
                  </a:lnTo>
                  <a:lnTo>
                    <a:pt x="1507" y="1261"/>
                  </a:lnTo>
                  <a:lnTo>
                    <a:pt x="1512" y="1263"/>
                  </a:lnTo>
                  <a:lnTo>
                    <a:pt x="1514" y="1263"/>
                  </a:lnTo>
                  <a:lnTo>
                    <a:pt x="1516" y="1265"/>
                  </a:lnTo>
                  <a:lnTo>
                    <a:pt x="1518" y="1264"/>
                  </a:lnTo>
                  <a:lnTo>
                    <a:pt x="1515" y="1265"/>
                  </a:lnTo>
                  <a:lnTo>
                    <a:pt x="1516" y="1267"/>
                  </a:lnTo>
                  <a:lnTo>
                    <a:pt x="1518" y="1268"/>
                  </a:lnTo>
                  <a:lnTo>
                    <a:pt x="1526" y="1273"/>
                  </a:lnTo>
                  <a:lnTo>
                    <a:pt x="1526" y="1273"/>
                  </a:lnTo>
                  <a:lnTo>
                    <a:pt x="1528" y="1274"/>
                  </a:lnTo>
                  <a:lnTo>
                    <a:pt x="1529" y="1276"/>
                  </a:lnTo>
                  <a:lnTo>
                    <a:pt x="1533" y="1279"/>
                  </a:lnTo>
                  <a:lnTo>
                    <a:pt x="1536" y="1281"/>
                  </a:lnTo>
                  <a:lnTo>
                    <a:pt x="1537" y="1281"/>
                  </a:lnTo>
                  <a:lnTo>
                    <a:pt x="1536" y="1282"/>
                  </a:lnTo>
                  <a:lnTo>
                    <a:pt x="1540" y="1283"/>
                  </a:lnTo>
                  <a:lnTo>
                    <a:pt x="1543" y="1284"/>
                  </a:lnTo>
                  <a:lnTo>
                    <a:pt x="1546" y="1288"/>
                  </a:lnTo>
                  <a:lnTo>
                    <a:pt x="1548" y="1289"/>
                  </a:lnTo>
                  <a:lnTo>
                    <a:pt x="1553" y="1293"/>
                  </a:lnTo>
                  <a:lnTo>
                    <a:pt x="1555" y="1297"/>
                  </a:lnTo>
                  <a:lnTo>
                    <a:pt x="1561" y="1300"/>
                  </a:lnTo>
                  <a:lnTo>
                    <a:pt x="1579" y="1309"/>
                  </a:lnTo>
                  <a:lnTo>
                    <a:pt x="1582" y="1309"/>
                  </a:lnTo>
                  <a:lnTo>
                    <a:pt x="1582" y="1309"/>
                  </a:lnTo>
                  <a:lnTo>
                    <a:pt x="1584" y="1308"/>
                  </a:lnTo>
                  <a:lnTo>
                    <a:pt x="1586" y="1307"/>
                  </a:lnTo>
                  <a:lnTo>
                    <a:pt x="1604" y="1300"/>
                  </a:lnTo>
                  <a:lnTo>
                    <a:pt x="1610" y="1299"/>
                  </a:lnTo>
                  <a:lnTo>
                    <a:pt x="1617" y="1298"/>
                  </a:lnTo>
                  <a:lnTo>
                    <a:pt x="1613" y="1297"/>
                  </a:lnTo>
                  <a:lnTo>
                    <a:pt x="1611" y="1298"/>
                  </a:lnTo>
                  <a:lnTo>
                    <a:pt x="1612" y="1297"/>
                  </a:lnTo>
                  <a:lnTo>
                    <a:pt x="1617" y="1297"/>
                  </a:lnTo>
                  <a:lnTo>
                    <a:pt x="1617" y="1298"/>
                  </a:lnTo>
                  <a:lnTo>
                    <a:pt x="1619" y="1298"/>
                  </a:lnTo>
                  <a:lnTo>
                    <a:pt x="1630" y="1297"/>
                  </a:lnTo>
                  <a:lnTo>
                    <a:pt x="1629" y="1297"/>
                  </a:lnTo>
                  <a:lnTo>
                    <a:pt x="1623" y="1297"/>
                  </a:lnTo>
                  <a:lnTo>
                    <a:pt x="1621" y="1297"/>
                  </a:lnTo>
                  <a:lnTo>
                    <a:pt x="1619" y="1298"/>
                  </a:lnTo>
                  <a:lnTo>
                    <a:pt x="1619" y="1297"/>
                  </a:lnTo>
                  <a:lnTo>
                    <a:pt x="1626" y="1296"/>
                  </a:lnTo>
                  <a:lnTo>
                    <a:pt x="1629" y="1297"/>
                  </a:lnTo>
                  <a:lnTo>
                    <a:pt x="1630" y="1297"/>
                  </a:lnTo>
                  <a:lnTo>
                    <a:pt x="1630" y="1296"/>
                  </a:lnTo>
                  <a:lnTo>
                    <a:pt x="1632" y="1297"/>
                  </a:lnTo>
                  <a:lnTo>
                    <a:pt x="1632" y="1297"/>
                  </a:lnTo>
                  <a:lnTo>
                    <a:pt x="1630" y="1297"/>
                  </a:lnTo>
                  <a:lnTo>
                    <a:pt x="1634" y="1298"/>
                  </a:lnTo>
                  <a:lnTo>
                    <a:pt x="1634" y="1297"/>
                  </a:lnTo>
                  <a:lnTo>
                    <a:pt x="1636" y="1298"/>
                  </a:lnTo>
                  <a:lnTo>
                    <a:pt x="1639" y="1298"/>
                  </a:lnTo>
                  <a:lnTo>
                    <a:pt x="1640" y="1296"/>
                  </a:lnTo>
                  <a:lnTo>
                    <a:pt x="1640" y="1296"/>
                  </a:lnTo>
                  <a:lnTo>
                    <a:pt x="1642" y="1298"/>
                  </a:lnTo>
                  <a:lnTo>
                    <a:pt x="1645" y="1299"/>
                  </a:lnTo>
                  <a:lnTo>
                    <a:pt x="1643" y="1299"/>
                  </a:lnTo>
                  <a:lnTo>
                    <a:pt x="1653" y="1301"/>
                  </a:lnTo>
                  <a:lnTo>
                    <a:pt x="1656" y="1304"/>
                  </a:lnTo>
                  <a:lnTo>
                    <a:pt x="1662" y="1301"/>
                  </a:lnTo>
                  <a:lnTo>
                    <a:pt x="1662" y="1300"/>
                  </a:lnTo>
                  <a:lnTo>
                    <a:pt x="1671" y="1297"/>
                  </a:lnTo>
                  <a:lnTo>
                    <a:pt x="1674" y="1297"/>
                  </a:lnTo>
                  <a:lnTo>
                    <a:pt x="1680" y="1293"/>
                  </a:lnTo>
                  <a:lnTo>
                    <a:pt x="1685" y="1292"/>
                  </a:lnTo>
                  <a:lnTo>
                    <a:pt x="1687" y="1290"/>
                  </a:lnTo>
                  <a:lnTo>
                    <a:pt x="1693" y="1290"/>
                  </a:lnTo>
                  <a:lnTo>
                    <a:pt x="1694" y="1289"/>
                  </a:lnTo>
                  <a:lnTo>
                    <a:pt x="1691" y="1285"/>
                  </a:lnTo>
                  <a:lnTo>
                    <a:pt x="1689" y="1285"/>
                  </a:lnTo>
                  <a:lnTo>
                    <a:pt x="1688" y="1285"/>
                  </a:lnTo>
                  <a:lnTo>
                    <a:pt x="1691" y="1285"/>
                  </a:lnTo>
                  <a:lnTo>
                    <a:pt x="1693" y="1287"/>
                  </a:lnTo>
                  <a:lnTo>
                    <a:pt x="1694" y="1289"/>
                  </a:lnTo>
                  <a:lnTo>
                    <a:pt x="1697" y="1290"/>
                  </a:lnTo>
                  <a:lnTo>
                    <a:pt x="1699" y="1287"/>
                  </a:lnTo>
                  <a:lnTo>
                    <a:pt x="1702" y="1285"/>
                  </a:lnTo>
                  <a:lnTo>
                    <a:pt x="1704" y="1284"/>
                  </a:lnTo>
                  <a:lnTo>
                    <a:pt x="1707" y="1283"/>
                  </a:lnTo>
                  <a:lnTo>
                    <a:pt x="1711" y="1282"/>
                  </a:lnTo>
                  <a:lnTo>
                    <a:pt x="1719" y="1282"/>
                  </a:lnTo>
                  <a:lnTo>
                    <a:pt x="1730" y="1281"/>
                  </a:lnTo>
                  <a:lnTo>
                    <a:pt x="1731" y="1280"/>
                  </a:lnTo>
                  <a:lnTo>
                    <a:pt x="1736" y="1278"/>
                  </a:lnTo>
                  <a:lnTo>
                    <a:pt x="1733" y="1280"/>
                  </a:lnTo>
                  <a:lnTo>
                    <a:pt x="1731" y="1280"/>
                  </a:lnTo>
                  <a:lnTo>
                    <a:pt x="1733" y="1281"/>
                  </a:lnTo>
                  <a:lnTo>
                    <a:pt x="1737" y="1280"/>
                  </a:lnTo>
                  <a:lnTo>
                    <a:pt x="1743" y="1281"/>
                  </a:lnTo>
                  <a:lnTo>
                    <a:pt x="1749" y="1284"/>
                  </a:lnTo>
                  <a:lnTo>
                    <a:pt x="1754" y="1289"/>
                  </a:lnTo>
                  <a:lnTo>
                    <a:pt x="1755" y="1289"/>
                  </a:lnTo>
                  <a:lnTo>
                    <a:pt x="1757" y="1288"/>
                  </a:lnTo>
                  <a:lnTo>
                    <a:pt x="1755" y="1289"/>
                  </a:lnTo>
                  <a:lnTo>
                    <a:pt x="1755" y="1292"/>
                  </a:lnTo>
                  <a:lnTo>
                    <a:pt x="1758" y="1290"/>
                  </a:lnTo>
                  <a:lnTo>
                    <a:pt x="1757" y="1291"/>
                  </a:lnTo>
                  <a:lnTo>
                    <a:pt x="1760" y="1292"/>
                  </a:lnTo>
                  <a:lnTo>
                    <a:pt x="1757" y="1292"/>
                  </a:lnTo>
                  <a:lnTo>
                    <a:pt x="1758" y="1295"/>
                  </a:lnTo>
                  <a:lnTo>
                    <a:pt x="1762" y="1293"/>
                  </a:lnTo>
                  <a:lnTo>
                    <a:pt x="1762" y="1295"/>
                  </a:lnTo>
                  <a:lnTo>
                    <a:pt x="1759" y="1296"/>
                  </a:lnTo>
                  <a:lnTo>
                    <a:pt x="1759" y="1301"/>
                  </a:lnTo>
                  <a:lnTo>
                    <a:pt x="1763" y="1307"/>
                  </a:lnTo>
                  <a:lnTo>
                    <a:pt x="1766" y="1308"/>
                  </a:lnTo>
                  <a:lnTo>
                    <a:pt x="1767" y="1308"/>
                  </a:lnTo>
                  <a:lnTo>
                    <a:pt x="1768" y="1310"/>
                  </a:lnTo>
                  <a:lnTo>
                    <a:pt x="1771" y="1307"/>
                  </a:lnTo>
                  <a:lnTo>
                    <a:pt x="1771" y="1310"/>
                  </a:lnTo>
                  <a:lnTo>
                    <a:pt x="1773" y="1309"/>
                  </a:lnTo>
                  <a:lnTo>
                    <a:pt x="1774" y="1307"/>
                  </a:lnTo>
                  <a:lnTo>
                    <a:pt x="1776" y="1306"/>
                  </a:lnTo>
                  <a:lnTo>
                    <a:pt x="1776" y="1306"/>
                  </a:lnTo>
                  <a:lnTo>
                    <a:pt x="1776" y="1308"/>
                  </a:lnTo>
                  <a:lnTo>
                    <a:pt x="1777" y="1309"/>
                  </a:lnTo>
                  <a:lnTo>
                    <a:pt x="1777" y="1302"/>
                  </a:lnTo>
                  <a:lnTo>
                    <a:pt x="1779" y="1308"/>
                  </a:lnTo>
                  <a:lnTo>
                    <a:pt x="1780" y="1307"/>
                  </a:lnTo>
                  <a:lnTo>
                    <a:pt x="1780" y="1305"/>
                  </a:lnTo>
                  <a:lnTo>
                    <a:pt x="1781" y="1305"/>
                  </a:lnTo>
                  <a:lnTo>
                    <a:pt x="1781" y="1307"/>
                  </a:lnTo>
                  <a:lnTo>
                    <a:pt x="1782" y="1305"/>
                  </a:lnTo>
                  <a:lnTo>
                    <a:pt x="1784" y="1306"/>
                  </a:lnTo>
                  <a:lnTo>
                    <a:pt x="1785" y="1306"/>
                  </a:lnTo>
                  <a:lnTo>
                    <a:pt x="1788" y="1306"/>
                  </a:lnTo>
                  <a:lnTo>
                    <a:pt x="1788" y="1304"/>
                  </a:lnTo>
                  <a:lnTo>
                    <a:pt x="1789" y="1306"/>
                  </a:lnTo>
                  <a:lnTo>
                    <a:pt x="1791" y="1307"/>
                  </a:lnTo>
                  <a:lnTo>
                    <a:pt x="1797" y="1306"/>
                  </a:lnTo>
                  <a:lnTo>
                    <a:pt x="1799" y="1306"/>
                  </a:lnTo>
                  <a:lnTo>
                    <a:pt x="1797" y="1300"/>
                  </a:lnTo>
                  <a:lnTo>
                    <a:pt x="1799" y="1302"/>
                  </a:lnTo>
                  <a:lnTo>
                    <a:pt x="1800" y="1302"/>
                  </a:lnTo>
                  <a:lnTo>
                    <a:pt x="1802" y="1302"/>
                  </a:lnTo>
                  <a:lnTo>
                    <a:pt x="1801" y="1306"/>
                  </a:lnTo>
                  <a:lnTo>
                    <a:pt x="1804" y="1307"/>
                  </a:lnTo>
                  <a:lnTo>
                    <a:pt x="1804" y="1305"/>
                  </a:lnTo>
                  <a:lnTo>
                    <a:pt x="1806" y="1306"/>
                  </a:lnTo>
                  <a:lnTo>
                    <a:pt x="1806" y="1305"/>
                  </a:lnTo>
                  <a:lnTo>
                    <a:pt x="1807" y="1310"/>
                  </a:lnTo>
                  <a:lnTo>
                    <a:pt x="1809" y="1314"/>
                  </a:lnTo>
                  <a:lnTo>
                    <a:pt x="1813" y="1314"/>
                  </a:lnTo>
                  <a:lnTo>
                    <a:pt x="1813" y="1315"/>
                  </a:lnTo>
                  <a:lnTo>
                    <a:pt x="1814" y="1314"/>
                  </a:lnTo>
                  <a:lnTo>
                    <a:pt x="1815" y="1314"/>
                  </a:lnTo>
                  <a:lnTo>
                    <a:pt x="1815" y="1314"/>
                  </a:lnTo>
                  <a:lnTo>
                    <a:pt x="1814" y="1313"/>
                  </a:lnTo>
                  <a:lnTo>
                    <a:pt x="1817" y="1313"/>
                  </a:lnTo>
                  <a:lnTo>
                    <a:pt x="1817" y="1313"/>
                  </a:lnTo>
                  <a:lnTo>
                    <a:pt x="1817" y="1313"/>
                  </a:lnTo>
                  <a:lnTo>
                    <a:pt x="1818" y="1316"/>
                  </a:lnTo>
                  <a:lnTo>
                    <a:pt x="1817" y="1316"/>
                  </a:lnTo>
                  <a:lnTo>
                    <a:pt x="1817" y="1319"/>
                  </a:lnTo>
                  <a:lnTo>
                    <a:pt x="1819" y="1319"/>
                  </a:lnTo>
                  <a:lnTo>
                    <a:pt x="1818" y="1322"/>
                  </a:lnTo>
                  <a:lnTo>
                    <a:pt x="1821" y="1324"/>
                  </a:lnTo>
                  <a:lnTo>
                    <a:pt x="1822" y="1326"/>
                  </a:lnTo>
                  <a:lnTo>
                    <a:pt x="1819" y="1330"/>
                  </a:lnTo>
                  <a:lnTo>
                    <a:pt x="1818" y="1340"/>
                  </a:lnTo>
                  <a:lnTo>
                    <a:pt x="1819" y="1342"/>
                  </a:lnTo>
                  <a:lnTo>
                    <a:pt x="1817" y="1347"/>
                  </a:lnTo>
                  <a:lnTo>
                    <a:pt x="1818" y="1347"/>
                  </a:lnTo>
                  <a:lnTo>
                    <a:pt x="1816" y="1347"/>
                  </a:lnTo>
                  <a:lnTo>
                    <a:pt x="1814" y="1350"/>
                  </a:lnTo>
                  <a:lnTo>
                    <a:pt x="1813" y="1352"/>
                  </a:lnTo>
                  <a:lnTo>
                    <a:pt x="1816" y="1353"/>
                  </a:lnTo>
                  <a:lnTo>
                    <a:pt x="1818" y="1353"/>
                  </a:lnTo>
                  <a:lnTo>
                    <a:pt x="1819" y="1355"/>
                  </a:lnTo>
                  <a:lnTo>
                    <a:pt x="1816" y="1355"/>
                  </a:lnTo>
                  <a:lnTo>
                    <a:pt x="1816" y="1360"/>
                  </a:lnTo>
                  <a:lnTo>
                    <a:pt x="1814" y="1359"/>
                  </a:lnTo>
                  <a:lnTo>
                    <a:pt x="1814" y="1362"/>
                  </a:lnTo>
                  <a:lnTo>
                    <a:pt x="1816" y="1365"/>
                  </a:lnTo>
                  <a:lnTo>
                    <a:pt x="1819" y="1366"/>
                  </a:lnTo>
                  <a:lnTo>
                    <a:pt x="1822" y="1366"/>
                  </a:lnTo>
                  <a:lnTo>
                    <a:pt x="1816" y="1367"/>
                  </a:lnTo>
                  <a:lnTo>
                    <a:pt x="1814" y="1366"/>
                  </a:lnTo>
                  <a:lnTo>
                    <a:pt x="1813" y="1373"/>
                  </a:lnTo>
                  <a:lnTo>
                    <a:pt x="1809" y="1378"/>
                  </a:lnTo>
                  <a:lnTo>
                    <a:pt x="1808" y="1381"/>
                  </a:lnTo>
                  <a:lnTo>
                    <a:pt x="1807" y="1378"/>
                  </a:lnTo>
                  <a:lnTo>
                    <a:pt x="1807" y="1378"/>
                  </a:lnTo>
                  <a:lnTo>
                    <a:pt x="1806" y="1378"/>
                  </a:lnTo>
                  <a:lnTo>
                    <a:pt x="1806" y="1381"/>
                  </a:lnTo>
                  <a:lnTo>
                    <a:pt x="1807" y="1382"/>
                  </a:lnTo>
                  <a:lnTo>
                    <a:pt x="1807" y="1383"/>
                  </a:lnTo>
                  <a:lnTo>
                    <a:pt x="1808" y="1386"/>
                  </a:lnTo>
                  <a:lnTo>
                    <a:pt x="1810" y="1387"/>
                  </a:lnTo>
                  <a:lnTo>
                    <a:pt x="1813" y="1390"/>
                  </a:lnTo>
                  <a:lnTo>
                    <a:pt x="1816" y="1391"/>
                  </a:lnTo>
                  <a:lnTo>
                    <a:pt x="1813" y="1391"/>
                  </a:lnTo>
                  <a:lnTo>
                    <a:pt x="1810" y="1389"/>
                  </a:lnTo>
                  <a:lnTo>
                    <a:pt x="1808" y="1386"/>
                  </a:lnTo>
                  <a:lnTo>
                    <a:pt x="1811" y="1392"/>
                  </a:lnTo>
                  <a:lnTo>
                    <a:pt x="1813" y="1394"/>
                  </a:lnTo>
                  <a:lnTo>
                    <a:pt x="1815" y="1395"/>
                  </a:lnTo>
                  <a:lnTo>
                    <a:pt x="1815" y="1395"/>
                  </a:lnTo>
                  <a:lnTo>
                    <a:pt x="1816" y="1401"/>
                  </a:lnTo>
                  <a:lnTo>
                    <a:pt x="1819" y="1402"/>
                  </a:lnTo>
                  <a:lnTo>
                    <a:pt x="1822" y="1403"/>
                  </a:lnTo>
                  <a:lnTo>
                    <a:pt x="1822" y="1404"/>
                  </a:lnTo>
                  <a:lnTo>
                    <a:pt x="1819" y="1403"/>
                  </a:lnTo>
                  <a:lnTo>
                    <a:pt x="1821" y="1406"/>
                  </a:lnTo>
                  <a:lnTo>
                    <a:pt x="1831" y="1413"/>
                  </a:lnTo>
                  <a:lnTo>
                    <a:pt x="1831" y="1415"/>
                  </a:lnTo>
                  <a:lnTo>
                    <a:pt x="1838" y="1422"/>
                  </a:lnTo>
                  <a:lnTo>
                    <a:pt x="1844" y="1429"/>
                  </a:lnTo>
                  <a:lnTo>
                    <a:pt x="1845" y="1433"/>
                  </a:lnTo>
                  <a:lnTo>
                    <a:pt x="1849" y="1437"/>
                  </a:lnTo>
                  <a:lnTo>
                    <a:pt x="1851" y="1437"/>
                  </a:lnTo>
                  <a:lnTo>
                    <a:pt x="1850" y="1439"/>
                  </a:lnTo>
                  <a:lnTo>
                    <a:pt x="1851" y="1442"/>
                  </a:lnTo>
                  <a:lnTo>
                    <a:pt x="1851" y="1445"/>
                  </a:lnTo>
                  <a:lnTo>
                    <a:pt x="1852" y="1447"/>
                  </a:lnTo>
                  <a:lnTo>
                    <a:pt x="1853" y="1450"/>
                  </a:lnTo>
                  <a:lnTo>
                    <a:pt x="1856" y="1451"/>
                  </a:lnTo>
                  <a:lnTo>
                    <a:pt x="1858" y="1451"/>
                  </a:lnTo>
                  <a:lnTo>
                    <a:pt x="1861" y="1449"/>
                  </a:lnTo>
                  <a:lnTo>
                    <a:pt x="1865" y="1449"/>
                  </a:lnTo>
                  <a:lnTo>
                    <a:pt x="1864" y="1450"/>
                  </a:lnTo>
                  <a:lnTo>
                    <a:pt x="1861" y="1451"/>
                  </a:lnTo>
                  <a:lnTo>
                    <a:pt x="1858" y="1451"/>
                  </a:lnTo>
                  <a:lnTo>
                    <a:pt x="1853" y="1453"/>
                  </a:lnTo>
                  <a:lnTo>
                    <a:pt x="1854" y="1455"/>
                  </a:lnTo>
                  <a:lnTo>
                    <a:pt x="1858" y="1461"/>
                  </a:lnTo>
                  <a:lnTo>
                    <a:pt x="1860" y="1463"/>
                  </a:lnTo>
                  <a:lnTo>
                    <a:pt x="1860" y="1466"/>
                  </a:lnTo>
                  <a:lnTo>
                    <a:pt x="1860" y="1467"/>
                  </a:lnTo>
                  <a:lnTo>
                    <a:pt x="1862" y="1472"/>
                  </a:lnTo>
                  <a:lnTo>
                    <a:pt x="1868" y="1483"/>
                  </a:lnTo>
                  <a:lnTo>
                    <a:pt x="1868" y="1486"/>
                  </a:lnTo>
                  <a:lnTo>
                    <a:pt x="1867" y="1489"/>
                  </a:lnTo>
                  <a:lnTo>
                    <a:pt x="1862" y="1493"/>
                  </a:lnTo>
                  <a:lnTo>
                    <a:pt x="1864" y="1495"/>
                  </a:lnTo>
                  <a:lnTo>
                    <a:pt x="1865" y="1497"/>
                  </a:lnTo>
                  <a:lnTo>
                    <a:pt x="1866" y="1500"/>
                  </a:lnTo>
                  <a:lnTo>
                    <a:pt x="1866" y="1502"/>
                  </a:lnTo>
                  <a:lnTo>
                    <a:pt x="1870" y="1512"/>
                  </a:lnTo>
                  <a:lnTo>
                    <a:pt x="1873" y="1515"/>
                  </a:lnTo>
                  <a:lnTo>
                    <a:pt x="1875" y="1521"/>
                  </a:lnTo>
                  <a:lnTo>
                    <a:pt x="1873" y="1532"/>
                  </a:lnTo>
                  <a:lnTo>
                    <a:pt x="1870" y="1538"/>
                  </a:lnTo>
                  <a:lnTo>
                    <a:pt x="1869" y="1540"/>
                  </a:lnTo>
                  <a:lnTo>
                    <a:pt x="1867" y="1541"/>
                  </a:lnTo>
                  <a:lnTo>
                    <a:pt x="1864" y="1544"/>
                  </a:lnTo>
                  <a:lnTo>
                    <a:pt x="1860" y="1549"/>
                  </a:lnTo>
                  <a:lnTo>
                    <a:pt x="1858" y="1552"/>
                  </a:lnTo>
                  <a:lnTo>
                    <a:pt x="1856" y="1554"/>
                  </a:lnTo>
                  <a:lnTo>
                    <a:pt x="1856" y="1558"/>
                  </a:lnTo>
                  <a:lnTo>
                    <a:pt x="1854" y="1561"/>
                  </a:lnTo>
                  <a:lnTo>
                    <a:pt x="1853" y="1572"/>
                  </a:lnTo>
                  <a:lnTo>
                    <a:pt x="1850" y="1579"/>
                  </a:lnTo>
                  <a:lnTo>
                    <a:pt x="1850" y="1581"/>
                  </a:lnTo>
                  <a:lnTo>
                    <a:pt x="1850" y="1583"/>
                  </a:lnTo>
                  <a:lnTo>
                    <a:pt x="1845" y="1588"/>
                  </a:lnTo>
                  <a:lnTo>
                    <a:pt x="1847" y="1599"/>
                  </a:lnTo>
                  <a:lnTo>
                    <a:pt x="1845" y="1610"/>
                  </a:lnTo>
                  <a:lnTo>
                    <a:pt x="1845" y="1615"/>
                  </a:lnTo>
                  <a:lnTo>
                    <a:pt x="1845" y="1618"/>
                  </a:lnTo>
                  <a:lnTo>
                    <a:pt x="1848" y="1621"/>
                  </a:lnTo>
                  <a:lnTo>
                    <a:pt x="1849" y="1623"/>
                  </a:lnTo>
                  <a:lnTo>
                    <a:pt x="1853" y="1629"/>
                  </a:lnTo>
                  <a:lnTo>
                    <a:pt x="1857" y="1633"/>
                  </a:lnTo>
                  <a:lnTo>
                    <a:pt x="1864" y="1646"/>
                  </a:lnTo>
                  <a:lnTo>
                    <a:pt x="1865" y="1649"/>
                  </a:lnTo>
                  <a:lnTo>
                    <a:pt x="1868" y="1657"/>
                  </a:lnTo>
                  <a:lnTo>
                    <a:pt x="1870" y="1663"/>
                  </a:lnTo>
                  <a:lnTo>
                    <a:pt x="1873" y="1666"/>
                  </a:lnTo>
                  <a:lnTo>
                    <a:pt x="1877" y="1673"/>
                  </a:lnTo>
                  <a:lnTo>
                    <a:pt x="1879" y="1676"/>
                  </a:lnTo>
                  <a:lnTo>
                    <a:pt x="1883" y="1682"/>
                  </a:lnTo>
                  <a:lnTo>
                    <a:pt x="1884" y="1684"/>
                  </a:lnTo>
                  <a:lnTo>
                    <a:pt x="1884" y="1687"/>
                  </a:lnTo>
                  <a:lnTo>
                    <a:pt x="1882" y="1690"/>
                  </a:lnTo>
                  <a:lnTo>
                    <a:pt x="1883" y="1694"/>
                  </a:lnTo>
                  <a:lnTo>
                    <a:pt x="1883" y="1697"/>
                  </a:lnTo>
                  <a:lnTo>
                    <a:pt x="1884" y="1702"/>
                  </a:lnTo>
                  <a:lnTo>
                    <a:pt x="1883" y="1704"/>
                  </a:lnTo>
                  <a:lnTo>
                    <a:pt x="1885" y="1710"/>
                  </a:lnTo>
                  <a:lnTo>
                    <a:pt x="1885" y="1712"/>
                  </a:lnTo>
                  <a:lnTo>
                    <a:pt x="1887" y="1716"/>
                  </a:lnTo>
                  <a:lnTo>
                    <a:pt x="1887" y="1718"/>
                  </a:lnTo>
                  <a:lnTo>
                    <a:pt x="1887" y="1724"/>
                  </a:lnTo>
                  <a:lnTo>
                    <a:pt x="1888" y="1726"/>
                  </a:lnTo>
                  <a:lnTo>
                    <a:pt x="1887" y="1728"/>
                  </a:lnTo>
                  <a:lnTo>
                    <a:pt x="1890" y="1734"/>
                  </a:lnTo>
                  <a:lnTo>
                    <a:pt x="1890" y="1737"/>
                  </a:lnTo>
                  <a:lnTo>
                    <a:pt x="1892" y="1738"/>
                  </a:lnTo>
                  <a:lnTo>
                    <a:pt x="1892" y="1742"/>
                  </a:lnTo>
                  <a:lnTo>
                    <a:pt x="1892" y="1744"/>
                  </a:lnTo>
                  <a:lnTo>
                    <a:pt x="1893" y="1746"/>
                  </a:lnTo>
                  <a:lnTo>
                    <a:pt x="1894" y="1752"/>
                  </a:lnTo>
                  <a:lnTo>
                    <a:pt x="1899" y="1760"/>
                  </a:lnTo>
                  <a:lnTo>
                    <a:pt x="1901" y="1763"/>
                  </a:lnTo>
                  <a:lnTo>
                    <a:pt x="1910" y="1771"/>
                  </a:lnTo>
                  <a:lnTo>
                    <a:pt x="1910" y="1771"/>
                  </a:lnTo>
                  <a:lnTo>
                    <a:pt x="1911" y="1774"/>
                  </a:lnTo>
                  <a:lnTo>
                    <a:pt x="1915" y="1779"/>
                  </a:lnTo>
                  <a:lnTo>
                    <a:pt x="1918" y="1787"/>
                  </a:lnTo>
                  <a:lnTo>
                    <a:pt x="1919" y="1789"/>
                  </a:lnTo>
                  <a:lnTo>
                    <a:pt x="1921" y="1797"/>
                  </a:lnTo>
                  <a:lnTo>
                    <a:pt x="1926" y="1805"/>
                  </a:lnTo>
                  <a:lnTo>
                    <a:pt x="1929" y="1812"/>
                  </a:lnTo>
                  <a:lnTo>
                    <a:pt x="1934" y="1818"/>
                  </a:lnTo>
                  <a:lnTo>
                    <a:pt x="1935" y="1820"/>
                  </a:lnTo>
                  <a:lnTo>
                    <a:pt x="1936" y="1827"/>
                  </a:lnTo>
                  <a:lnTo>
                    <a:pt x="1936" y="1829"/>
                  </a:lnTo>
                  <a:lnTo>
                    <a:pt x="1935" y="1832"/>
                  </a:lnTo>
                  <a:lnTo>
                    <a:pt x="1933" y="1834"/>
                  </a:lnTo>
                  <a:lnTo>
                    <a:pt x="1930" y="1834"/>
                  </a:lnTo>
                  <a:lnTo>
                    <a:pt x="1929" y="1836"/>
                  </a:lnTo>
                  <a:lnTo>
                    <a:pt x="1932" y="1837"/>
                  </a:lnTo>
                  <a:lnTo>
                    <a:pt x="1933" y="1840"/>
                  </a:lnTo>
                  <a:lnTo>
                    <a:pt x="1933" y="1841"/>
                  </a:lnTo>
                  <a:lnTo>
                    <a:pt x="1935" y="1844"/>
                  </a:lnTo>
                  <a:lnTo>
                    <a:pt x="1937" y="1848"/>
                  </a:lnTo>
                  <a:lnTo>
                    <a:pt x="1936" y="1853"/>
                  </a:lnTo>
                  <a:lnTo>
                    <a:pt x="1936" y="1856"/>
                  </a:lnTo>
                  <a:lnTo>
                    <a:pt x="1938" y="1858"/>
                  </a:lnTo>
                  <a:lnTo>
                    <a:pt x="1937" y="1855"/>
                  </a:lnTo>
                  <a:lnTo>
                    <a:pt x="1938" y="1854"/>
                  </a:lnTo>
                  <a:lnTo>
                    <a:pt x="1941" y="1854"/>
                  </a:lnTo>
                  <a:lnTo>
                    <a:pt x="1943" y="1854"/>
                  </a:lnTo>
                  <a:lnTo>
                    <a:pt x="1943" y="1856"/>
                  </a:lnTo>
                  <a:lnTo>
                    <a:pt x="1944" y="1858"/>
                  </a:lnTo>
                  <a:lnTo>
                    <a:pt x="1946" y="1858"/>
                  </a:lnTo>
                  <a:lnTo>
                    <a:pt x="1949" y="1860"/>
                  </a:lnTo>
                  <a:lnTo>
                    <a:pt x="1950" y="1862"/>
                  </a:lnTo>
                  <a:lnTo>
                    <a:pt x="1951" y="1862"/>
                  </a:lnTo>
                  <a:lnTo>
                    <a:pt x="1953" y="1864"/>
                  </a:lnTo>
                  <a:lnTo>
                    <a:pt x="1955" y="1864"/>
                  </a:lnTo>
                  <a:lnTo>
                    <a:pt x="1959" y="1865"/>
                  </a:lnTo>
                  <a:lnTo>
                    <a:pt x="1967" y="1860"/>
                  </a:lnTo>
                  <a:lnTo>
                    <a:pt x="1970" y="1860"/>
                  </a:lnTo>
                  <a:lnTo>
                    <a:pt x="1970" y="1858"/>
                  </a:lnTo>
                  <a:lnTo>
                    <a:pt x="1972" y="1858"/>
                  </a:lnTo>
                  <a:lnTo>
                    <a:pt x="1976" y="1860"/>
                  </a:lnTo>
                  <a:lnTo>
                    <a:pt x="1984" y="1858"/>
                  </a:lnTo>
                  <a:lnTo>
                    <a:pt x="1989" y="1854"/>
                  </a:lnTo>
                  <a:lnTo>
                    <a:pt x="1992" y="1854"/>
                  </a:lnTo>
                  <a:lnTo>
                    <a:pt x="1993" y="1854"/>
                  </a:lnTo>
                  <a:lnTo>
                    <a:pt x="1995" y="1853"/>
                  </a:lnTo>
                  <a:lnTo>
                    <a:pt x="1996" y="1853"/>
                  </a:lnTo>
                  <a:lnTo>
                    <a:pt x="1996" y="1853"/>
                  </a:lnTo>
                  <a:lnTo>
                    <a:pt x="1997" y="1853"/>
                  </a:lnTo>
                  <a:lnTo>
                    <a:pt x="1999" y="1854"/>
                  </a:lnTo>
                  <a:lnTo>
                    <a:pt x="2001" y="1854"/>
                  </a:lnTo>
                  <a:lnTo>
                    <a:pt x="2003" y="1854"/>
                  </a:lnTo>
                  <a:lnTo>
                    <a:pt x="2005" y="1853"/>
                  </a:lnTo>
                  <a:lnTo>
                    <a:pt x="2009" y="1853"/>
                  </a:lnTo>
                  <a:lnTo>
                    <a:pt x="2024" y="1855"/>
                  </a:lnTo>
                  <a:lnTo>
                    <a:pt x="2026" y="1853"/>
                  </a:lnTo>
                  <a:lnTo>
                    <a:pt x="2027" y="1852"/>
                  </a:lnTo>
                  <a:lnTo>
                    <a:pt x="2030" y="1852"/>
                  </a:lnTo>
                  <a:lnTo>
                    <a:pt x="2032" y="1853"/>
                  </a:lnTo>
                  <a:lnTo>
                    <a:pt x="2036" y="1854"/>
                  </a:lnTo>
                  <a:lnTo>
                    <a:pt x="2037" y="1853"/>
                  </a:lnTo>
                  <a:lnTo>
                    <a:pt x="2036" y="1851"/>
                  </a:lnTo>
                  <a:lnTo>
                    <a:pt x="2038" y="1848"/>
                  </a:lnTo>
                  <a:lnTo>
                    <a:pt x="2041" y="1848"/>
                  </a:lnTo>
                  <a:lnTo>
                    <a:pt x="2047" y="1849"/>
                  </a:lnTo>
                  <a:lnTo>
                    <a:pt x="2055" y="1846"/>
                  </a:lnTo>
                  <a:lnTo>
                    <a:pt x="2066" y="1838"/>
                  </a:lnTo>
                  <a:lnTo>
                    <a:pt x="2069" y="1836"/>
                  </a:lnTo>
                  <a:lnTo>
                    <a:pt x="2070" y="1835"/>
                  </a:lnTo>
                  <a:lnTo>
                    <a:pt x="2073" y="1832"/>
                  </a:lnTo>
                  <a:lnTo>
                    <a:pt x="2079" y="1828"/>
                  </a:lnTo>
                  <a:lnTo>
                    <a:pt x="2089" y="1817"/>
                  </a:lnTo>
                  <a:lnTo>
                    <a:pt x="2096" y="1811"/>
                  </a:lnTo>
                  <a:lnTo>
                    <a:pt x="2100" y="1805"/>
                  </a:lnTo>
                  <a:lnTo>
                    <a:pt x="2104" y="1800"/>
                  </a:lnTo>
                  <a:lnTo>
                    <a:pt x="2106" y="1795"/>
                  </a:lnTo>
                  <a:lnTo>
                    <a:pt x="2110" y="1791"/>
                  </a:lnTo>
                  <a:lnTo>
                    <a:pt x="2110" y="1788"/>
                  </a:lnTo>
                  <a:lnTo>
                    <a:pt x="2114" y="1783"/>
                  </a:lnTo>
                  <a:lnTo>
                    <a:pt x="2120" y="1776"/>
                  </a:lnTo>
                  <a:lnTo>
                    <a:pt x="2121" y="1776"/>
                  </a:lnTo>
                  <a:lnTo>
                    <a:pt x="2123" y="1775"/>
                  </a:lnTo>
                  <a:lnTo>
                    <a:pt x="2123" y="1774"/>
                  </a:lnTo>
                  <a:lnTo>
                    <a:pt x="2125" y="1772"/>
                  </a:lnTo>
                  <a:lnTo>
                    <a:pt x="2127" y="1770"/>
                  </a:lnTo>
                  <a:lnTo>
                    <a:pt x="2129" y="1768"/>
                  </a:lnTo>
                  <a:lnTo>
                    <a:pt x="2130" y="1767"/>
                  </a:lnTo>
                  <a:lnTo>
                    <a:pt x="2131" y="1763"/>
                  </a:lnTo>
                  <a:lnTo>
                    <a:pt x="2132" y="1758"/>
                  </a:lnTo>
                  <a:lnTo>
                    <a:pt x="2134" y="1748"/>
                  </a:lnTo>
                  <a:lnTo>
                    <a:pt x="2137" y="1734"/>
                  </a:lnTo>
                  <a:lnTo>
                    <a:pt x="2134" y="1737"/>
                  </a:lnTo>
                  <a:lnTo>
                    <a:pt x="2132" y="1735"/>
                  </a:lnTo>
                  <a:lnTo>
                    <a:pt x="2131" y="1733"/>
                  </a:lnTo>
                  <a:lnTo>
                    <a:pt x="2130" y="1733"/>
                  </a:lnTo>
                  <a:lnTo>
                    <a:pt x="2132" y="1732"/>
                  </a:lnTo>
                  <a:lnTo>
                    <a:pt x="2134" y="1727"/>
                  </a:lnTo>
                  <a:lnTo>
                    <a:pt x="2137" y="1725"/>
                  </a:lnTo>
                  <a:lnTo>
                    <a:pt x="2139" y="1724"/>
                  </a:lnTo>
                  <a:lnTo>
                    <a:pt x="2140" y="1723"/>
                  </a:lnTo>
                  <a:lnTo>
                    <a:pt x="2159" y="1715"/>
                  </a:lnTo>
                  <a:lnTo>
                    <a:pt x="2165" y="1712"/>
                  </a:lnTo>
                  <a:lnTo>
                    <a:pt x="2169" y="1707"/>
                  </a:lnTo>
                  <a:lnTo>
                    <a:pt x="2172" y="1702"/>
                  </a:lnTo>
                  <a:lnTo>
                    <a:pt x="2168" y="1703"/>
                  </a:lnTo>
                  <a:lnTo>
                    <a:pt x="2171" y="1692"/>
                  </a:lnTo>
                  <a:lnTo>
                    <a:pt x="2172" y="1690"/>
                  </a:lnTo>
                  <a:lnTo>
                    <a:pt x="2173" y="1689"/>
                  </a:lnTo>
                  <a:lnTo>
                    <a:pt x="2171" y="1685"/>
                  </a:lnTo>
                  <a:lnTo>
                    <a:pt x="2172" y="1678"/>
                  </a:lnTo>
                  <a:lnTo>
                    <a:pt x="2171" y="1676"/>
                  </a:lnTo>
                  <a:lnTo>
                    <a:pt x="2169" y="1678"/>
                  </a:lnTo>
                  <a:lnTo>
                    <a:pt x="2169" y="1682"/>
                  </a:lnTo>
                  <a:lnTo>
                    <a:pt x="2168" y="1678"/>
                  </a:lnTo>
                  <a:lnTo>
                    <a:pt x="2168" y="1676"/>
                  </a:lnTo>
                  <a:lnTo>
                    <a:pt x="2167" y="1669"/>
                  </a:lnTo>
                  <a:lnTo>
                    <a:pt x="2166" y="1666"/>
                  </a:lnTo>
                  <a:lnTo>
                    <a:pt x="2165" y="1661"/>
                  </a:lnTo>
                  <a:lnTo>
                    <a:pt x="2166" y="1660"/>
                  </a:lnTo>
                  <a:lnTo>
                    <a:pt x="2164" y="1657"/>
                  </a:lnTo>
                  <a:lnTo>
                    <a:pt x="2159" y="1651"/>
                  </a:lnTo>
                  <a:lnTo>
                    <a:pt x="2160" y="1646"/>
                  </a:lnTo>
                  <a:lnTo>
                    <a:pt x="2160" y="1644"/>
                  </a:lnTo>
                  <a:lnTo>
                    <a:pt x="2159" y="1642"/>
                  </a:lnTo>
                  <a:lnTo>
                    <a:pt x="2158" y="1641"/>
                  </a:lnTo>
                  <a:lnTo>
                    <a:pt x="2160" y="1642"/>
                  </a:lnTo>
                  <a:lnTo>
                    <a:pt x="2161" y="1644"/>
                  </a:lnTo>
                  <a:lnTo>
                    <a:pt x="2164" y="1643"/>
                  </a:lnTo>
                  <a:lnTo>
                    <a:pt x="2169" y="1639"/>
                  </a:lnTo>
                  <a:lnTo>
                    <a:pt x="2174" y="1633"/>
                  </a:lnTo>
                  <a:lnTo>
                    <a:pt x="2176" y="1632"/>
                  </a:lnTo>
                  <a:lnTo>
                    <a:pt x="2180" y="1629"/>
                  </a:lnTo>
                  <a:lnTo>
                    <a:pt x="2181" y="1630"/>
                  </a:lnTo>
                  <a:lnTo>
                    <a:pt x="2181" y="1627"/>
                  </a:lnTo>
                  <a:lnTo>
                    <a:pt x="2184" y="1627"/>
                  </a:lnTo>
                  <a:lnTo>
                    <a:pt x="2184" y="1625"/>
                  </a:lnTo>
                  <a:lnTo>
                    <a:pt x="2189" y="1621"/>
                  </a:lnTo>
                  <a:lnTo>
                    <a:pt x="2190" y="1617"/>
                  </a:lnTo>
                  <a:lnTo>
                    <a:pt x="2189" y="1616"/>
                  </a:lnTo>
                  <a:lnTo>
                    <a:pt x="2192" y="1617"/>
                  </a:lnTo>
                  <a:lnTo>
                    <a:pt x="2194" y="1614"/>
                  </a:lnTo>
                  <a:lnTo>
                    <a:pt x="2198" y="1612"/>
                  </a:lnTo>
                  <a:lnTo>
                    <a:pt x="2199" y="1610"/>
                  </a:lnTo>
                  <a:lnTo>
                    <a:pt x="2210" y="1606"/>
                  </a:lnTo>
                  <a:lnTo>
                    <a:pt x="2212" y="1606"/>
                  </a:lnTo>
                  <a:lnTo>
                    <a:pt x="2215" y="1604"/>
                  </a:lnTo>
                  <a:lnTo>
                    <a:pt x="2217" y="1604"/>
                  </a:lnTo>
                  <a:lnTo>
                    <a:pt x="2219" y="1604"/>
                  </a:lnTo>
                  <a:lnTo>
                    <a:pt x="2224" y="1600"/>
                  </a:lnTo>
                  <a:lnTo>
                    <a:pt x="2228" y="1597"/>
                  </a:lnTo>
                  <a:lnTo>
                    <a:pt x="2229" y="1593"/>
                  </a:lnTo>
                  <a:lnTo>
                    <a:pt x="2233" y="1592"/>
                  </a:lnTo>
                  <a:lnTo>
                    <a:pt x="2238" y="1584"/>
                  </a:lnTo>
                  <a:lnTo>
                    <a:pt x="2241" y="1581"/>
                  </a:lnTo>
                  <a:lnTo>
                    <a:pt x="2242" y="1579"/>
                  </a:lnTo>
                  <a:lnTo>
                    <a:pt x="2241" y="1577"/>
                  </a:lnTo>
                  <a:lnTo>
                    <a:pt x="2244" y="1571"/>
                  </a:lnTo>
                  <a:lnTo>
                    <a:pt x="2244" y="1569"/>
                  </a:lnTo>
                  <a:lnTo>
                    <a:pt x="2242" y="1569"/>
                  </a:lnTo>
                  <a:lnTo>
                    <a:pt x="2241" y="1566"/>
                  </a:lnTo>
                  <a:lnTo>
                    <a:pt x="2240" y="1564"/>
                  </a:lnTo>
                  <a:lnTo>
                    <a:pt x="2241" y="1561"/>
                  </a:lnTo>
                  <a:lnTo>
                    <a:pt x="2241" y="1558"/>
                  </a:lnTo>
                  <a:lnTo>
                    <a:pt x="2241" y="1555"/>
                  </a:lnTo>
                  <a:lnTo>
                    <a:pt x="2240" y="1555"/>
                  </a:lnTo>
                  <a:lnTo>
                    <a:pt x="2241" y="1549"/>
                  </a:lnTo>
                  <a:lnTo>
                    <a:pt x="2238" y="1547"/>
                  </a:lnTo>
                  <a:lnTo>
                    <a:pt x="2241" y="1545"/>
                  </a:lnTo>
                  <a:lnTo>
                    <a:pt x="2240" y="1541"/>
                  </a:lnTo>
                  <a:lnTo>
                    <a:pt x="2241" y="1539"/>
                  </a:lnTo>
                  <a:lnTo>
                    <a:pt x="2240" y="1537"/>
                  </a:lnTo>
                  <a:lnTo>
                    <a:pt x="2240" y="1531"/>
                  </a:lnTo>
                  <a:lnTo>
                    <a:pt x="2238" y="1529"/>
                  </a:lnTo>
                  <a:lnTo>
                    <a:pt x="2238" y="1527"/>
                  </a:lnTo>
                  <a:lnTo>
                    <a:pt x="2237" y="1524"/>
                  </a:lnTo>
                  <a:lnTo>
                    <a:pt x="2240" y="1522"/>
                  </a:lnTo>
                  <a:lnTo>
                    <a:pt x="2240" y="1514"/>
                  </a:lnTo>
                  <a:lnTo>
                    <a:pt x="2238" y="1513"/>
                  </a:lnTo>
                  <a:lnTo>
                    <a:pt x="2236" y="1510"/>
                  </a:lnTo>
                  <a:lnTo>
                    <a:pt x="2233" y="1507"/>
                  </a:lnTo>
                  <a:lnTo>
                    <a:pt x="2232" y="1509"/>
                  </a:lnTo>
                  <a:lnTo>
                    <a:pt x="2231" y="1506"/>
                  </a:lnTo>
                  <a:lnTo>
                    <a:pt x="2228" y="1506"/>
                  </a:lnTo>
                  <a:lnTo>
                    <a:pt x="2229" y="1503"/>
                  </a:lnTo>
                  <a:lnTo>
                    <a:pt x="2228" y="1498"/>
                  </a:lnTo>
                  <a:lnTo>
                    <a:pt x="2227" y="1496"/>
                  </a:lnTo>
                  <a:lnTo>
                    <a:pt x="2224" y="1490"/>
                  </a:lnTo>
                  <a:lnTo>
                    <a:pt x="2223" y="1485"/>
                  </a:lnTo>
                  <a:lnTo>
                    <a:pt x="2223" y="1483"/>
                  </a:lnTo>
                  <a:lnTo>
                    <a:pt x="2225" y="1479"/>
                  </a:lnTo>
                  <a:lnTo>
                    <a:pt x="2225" y="1478"/>
                  </a:lnTo>
                  <a:lnTo>
                    <a:pt x="2224" y="1476"/>
                  </a:lnTo>
                  <a:lnTo>
                    <a:pt x="2223" y="1476"/>
                  </a:lnTo>
                  <a:lnTo>
                    <a:pt x="2223" y="1471"/>
                  </a:lnTo>
                  <a:lnTo>
                    <a:pt x="2224" y="1469"/>
                  </a:lnTo>
                  <a:lnTo>
                    <a:pt x="2226" y="1466"/>
                  </a:lnTo>
                  <a:lnTo>
                    <a:pt x="2226" y="1464"/>
                  </a:lnTo>
                  <a:lnTo>
                    <a:pt x="2224" y="1462"/>
                  </a:lnTo>
                  <a:lnTo>
                    <a:pt x="2223" y="1462"/>
                  </a:lnTo>
                  <a:lnTo>
                    <a:pt x="2221" y="1460"/>
                  </a:lnTo>
                  <a:lnTo>
                    <a:pt x="2217" y="1455"/>
                  </a:lnTo>
                  <a:lnTo>
                    <a:pt x="2217" y="1453"/>
                  </a:lnTo>
                  <a:lnTo>
                    <a:pt x="2216" y="1451"/>
                  </a:lnTo>
                  <a:lnTo>
                    <a:pt x="2217" y="1446"/>
                  </a:lnTo>
                  <a:lnTo>
                    <a:pt x="2219" y="1441"/>
                  </a:lnTo>
                  <a:lnTo>
                    <a:pt x="2220" y="1437"/>
                  </a:lnTo>
                  <a:lnTo>
                    <a:pt x="2221" y="1435"/>
                  </a:lnTo>
                  <a:lnTo>
                    <a:pt x="2221" y="1433"/>
                  </a:lnTo>
                  <a:lnTo>
                    <a:pt x="2225" y="1432"/>
                  </a:lnTo>
                  <a:lnTo>
                    <a:pt x="2226" y="1428"/>
                  </a:lnTo>
                  <a:lnTo>
                    <a:pt x="2227" y="1426"/>
                  </a:lnTo>
                  <a:lnTo>
                    <a:pt x="2227" y="1424"/>
                  </a:lnTo>
                  <a:lnTo>
                    <a:pt x="2228" y="1424"/>
                  </a:lnTo>
                  <a:lnTo>
                    <a:pt x="2228" y="1422"/>
                  </a:lnTo>
                  <a:lnTo>
                    <a:pt x="2231" y="1420"/>
                  </a:lnTo>
                  <a:lnTo>
                    <a:pt x="2231" y="1418"/>
                  </a:lnTo>
                  <a:lnTo>
                    <a:pt x="2232" y="1416"/>
                  </a:lnTo>
                  <a:lnTo>
                    <a:pt x="2233" y="1415"/>
                  </a:lnTo>
                  <a:lnTo>
                    <a:pt x="2234" y="1412"/>
                  </a:lnTo>
                  <a:lnTo>
                    <a:pt x="2234" y="1411"/>
                  </a:lnTo>
                  <a:lnTo>
                    <a:pt x="2235" y="1409"/>
                  </a:lnTo>
                  <a:lnTo>
                    <a:pt x="2235" y="1407"/>
                  </a:lnTo>
                  <a:lnTo>
                    <a:pt x="2237" y="1403"/>
                  </a:lnTo>
                  <a:lnTo>
                    <a:pt x="2240" y="1403"/>
                  </a:lnTo>
                  <a:lnTo>
                    <a:pt x="2242" y="1402"/>
                  </a:lnTo>
                  <a:lnTo>
                    <a:pt x="2244" y="1400"/>
                  </a:lnTo>
                  <a:lnTo>
                    <a:pt x="2244" y="1399"/>
                  </a:lnTo>
                  <a:lnTo>
                    <a:pt x="2246" y="1394"/>
                  </a:lnTo>
                  <a:lnTo>
                    <a:pt x="2249" y="1395"/>
                  </a:lnTo>
                  <a:lnTo>
                    <a:pt x="2252" y="1394"/>
                  </a:lnTo>
                  <a:lnTo>
                    <a:pt x="2254" y="1392"/>
                  </a:lnTo>
                  <a:lnTo>
                    <a:pt x="2255" y="1389"/>
                  </a:lnTo>
                  <a:lnTo>
                    <a:pt x="2258" y="1386"/>
                  </a:lnTo>
                  <a:lnTo>
                    <a:pt x="2258" y="1385"/>
                  </a:lnTo>
                  <a:lnTo>
                    <a:pt x="2259" y="1382"/>
                  </a:lnTo>
                  <a:lnTo>
                    <a:pt x="2259" y="1381"/>
                  </a:lnTo>
                  <a:lnTo>
                    <a:pt x="2261" y="1381"/>
                  </a:lnTo>
                  <a:lnTo>
                    <a:pt x="2263" y="1378"/>
                  </a:lnTo>
                  <a:lnTo>
                    <a:pt x="2268" y="1373"/>
                  </a:lnTo>
                  <a:lnTo>
                    <a:pt x="2269" y="1372"/>
                  </a:lnTo>
                  <a:lnTo>
                    <a:pt x="2272" y="1368"/>
                  </a:lnTo>
                  <a:lnTo>
                    <a:pt x="2280" y="1360"/>
                  </a:lnTo>
                  <a:lnTo>
                    <a:pt x="2287" y="1353"/>
                  </a:lnTo>
                  <a:lnTo>
                    <a:pt x="2293" y="1349"/>
                  </a:lnTo>
                  <a:lnTo>
                    <a:pt x="2296" y="1347"/>
                  </a:lnTo>
                  <a:lnTo>
                    <a:pt x="2299" y="1345"/>
                  </a:lnTo>
                  <a:lnTo>
                    <a:pt x="2301" y="1343"/>
                  </a:lnTo>
                  <a:lnTo>
                    <a:pt x="2303" y="1342"/>
                  </a:lnTo>
                  <a:lnTo>
                    <a:pt x="2305" y="1341"/>
                  </a:lnTo>
                  <a:lnTo>
                    <a:pt x="2314" y="1335"/>
                  </a:lnTo>
                  <a:lnTo>
                    <a:pt x="2317" y="1333"/>
                  </a:lnTo>
                  <a:lnTo>
                    <a:pt x="2319" y="1332"/>
                  </a:lnTo>
                  <a:lnTo>
                    <a:pt x="2321" y="1329"/>
                  </a:lnTo>
                  <a:lnTo>
                    <a:pt x="2322" y="1329"/>
                  </a:lnTo>
                  <a:lnTo>
                    <a:pt x="2325" y="1325"/>
                  </a:lnTo>
                  <a:lnTo>
                    <a:pt x="2328" y="1322"/>
                  </a:lnTo>
                  <a:lnTo>
                    <a:pt x="2330" y="1321"/>
                  </a:lnTo>
                  <a:lnTo>
                    <a:pt x="2330" y="1319"/>
                  </a:lnTo>
                  <a:lnTo>
                    <a:pt x="2334" y="1316"/>
                  </a:lnTo>
                  <a:lnTo>
                    <a:pt x="2335" y="1315"/>
                  </a:lnTo>
                  <a:lnTo>
                    <a:pt x="2337" y="1313"/>
                  </a:lnTo>
                  <a:lnTo>
                    <a:pt x="2342" y="1308"/>
                  </a:lnTo>
                  <a:lnTo>
                    <a:pt x="2343" y="1305"/>
                  </a:lnTo>
                  <a:lnTo>
                    <a:pt x="2344" y="1302"/>
                  </a:lnTo>
                  <a:lnTo>
                    <a:pt x="2346" y="1300"/>
                  </a:lnTo>
                  <a:lnTo>
                    <a:pt x="2348" y="1297"/>
                  </a:lnTo>
                  <a:lnTo>
                    <a:pt x="2349" y="1295"/>
                  </a:lnTo>
                  <a:lnTo>
                    <a:pt x="2352" y="1292"/>
                  </a:lnTo>
                  <a:lnTo>
                    <a:pt x="2354" y="1289"/>
                  </a:lnTo>
                  <a:lnTo>
                    <a:pt x="2356" y="1284"/>
                  </a:lnTo>
                  <a:lnTo>
                    <a:pt x="2357" y="1279"/>
                  </a:lnTo>
                  <a:lnTo>
                    <a:pt x="2359" y="1275"/>
                  </a:lnTo>
                  <a:lnTo>
                    <a:pt x="2360" y="1273"/>
                  </a:lnTo>
                  <a:lnTo>
                    <a:pt x="2364" y="1267"/>
                  </a:lnTo>
                  <a:lnTo>
                    <a:pt x="2366" y="1264"/>
                  </a:lnTo>
                  <a:lnTo>
                    <a:pt x="2368" y="1262"/>
                  </a:lnTo>
                  <a:lnTo>
                    <a:pt x="2366" y="1261"/>
                  </a:lnTo>
                  <a:lnTo>
                    <a:pt x="2368" y="1259"/>
                  </a:lnTo>
                  <a:lnTo>
                    <a:pt x="2370" y="1257"/>
                  </a:lnTo>
                  <a:lnTo>
                    <a:pt x="2371" y="1254"/>
                  </a:lnTo>
                  <a:lnTo>
                    <a:pt x="2372" y="1254"/>
                  </a:lnTo>
                  <a:lnTo>
                    <a:pt x="2373" y="1252"/>
                  </a:lnTo>
                  <a:lnTo>
                    <a:pt x="2374" y="1249"/>
                  </a:lnTo>
                  <a:lnTo>
                    <a:pt x="2376" y="1246"/>
                  </a:lnTo>
                  <a:lnTo>
                    <a:pt x="2378" y="1244"/>
                  </a:lnTo>
                  <a:lnTo>
                    <a:pt x="2379" y="1241"/>
                  </a:lnTo>
                  <a:lnTo>
                    <a:pt x="2381" y="1239"/>
                  </a:lnTo>
                  <a:lnTo>
                    <a:pt x="2380" y="1237"/>
                  </a:lnTo>
                  <a:lnTo>
                    <a:pt x="2381" y="1231"/>
                  </a:lnTo>
                  <a:lnTo>
                    <a:pt x="2381" y="1229"/>
                  </a:lnTo>
                  <a:lnTo>
                    <a:pt x="2382" y="1227"/>
                  </a:lnTo>
                  <a:lnTo>
                    <a:pt x="2386" y="1225"/>
                  </a:lnTo>
                  <a:lnTo>
                    <a:pt x="2388" y="1227"/>
                  </a:lnTo>
                  <a:lnTo>
                    <a:pt x="2386" y="1225"/>
                  </a:lnTo>
                  <a:lnTo>
                    <a:pt x="2383" y="1225"/>
                  </a:lnTo>
                  <a:lnTo>
                    <a:pt x="2385" y="1223"/>
                  </a:lnTo>
                  <a:lnTo>
                    <a:pt x="2385" y="1220"/>
                  </a:lnTo>
                  <a:lnTo>
                    <a:pt x="2385" y="1218"/>
                  </a:lnTo>
                  <a:lnTo>
                    <a:pt x="2385" y="1214"/>
                  </a:lnTo>
                  <a:lnTo>
                    <a:pt x="2385" y="1212"/>
                  </a:lnTo>
                  <a:lnTo>
                    <a:pt x="2387" y="1206"/>
                  </a:lnTo>
                  <a:lnTo>
                    <a:pt x="2383" y="1205"/>
                  </a:lnTo>
                  <a:lnTo>
                    <a:pt x="2381" y="1204"/>
                  </a:lnTo>
                  <a:lnTo>
                    <a:pt x="2378" y="1204"/>
                  </a:lnTo>
                  <a:lnTo>
                    <a:pt x="2376" y="1207"/>
                  </a:lnTo>
                  <a:lnTo>
                    <a:pt x="2371" y="1211"/>
                  </a:lnTo>
                  <a:lnTo>
                    <a:pt x="2369" y="1211"/>
                  </a:lnTo>
                  <a:lnTo>
                    <a:pt x="2368" y="1211"/>
                  </a:lnTo>
                  <a:lnTo>
                    <a:pt x="2365" y="1211"/>
                  </a:lnTo>
                  <a:lnTo>
                    <a:pt x="2355" y="1214"/>
                  </a:lnTo>
                  <a:lnTo>
                    <a:pt x="2354" y="1214"/>
                  </a:lnTo>
                  <a:lnTo>
                    <a:pt x="2352" y="1213"/>
                  </a:lnTo>
                  <a:lnTo>
                    <a:pt x="2348" y="1213"/>
                  </a:lnTo>
                  <a:lnTo>
                    <a:pt x="2344" y="1215"/>
                  </a:lnTo>
                  <a:lnTo>
                    <a:pt x="2340" y="1215"/>
                  </a:lnTo>
                  <a:lnTo>
                    <a:pt x="2338" y="1216"/>
                  </a:lnTo>
                  <a:lnTo>
                    <a:pt x="2335" y="1215"/>
                  </a:lnTo>
                  <a:lnTo>
                    <a:pt x="2333" y="1215"/>
                  </a:lnTo>
                  <a:lnTo>
                    <a:pt x="2328" y="1218"/>
                  </a:lnTo>
                  <a:lnTo>
                    <a:pt x="2327" y="1219"/>
                  </a:lnTo>
                  <a:lnTo>
                    <a:pt x="2325" y="1221"/>
                  </a:lnTo>
                  <a:lnTo>
                    <a:pt x="2321" y="1221"/>
                  </a:lnTo>
                  <a:lnTo>
                    <a:pt x="2319" y="1221"/>
                  </a:lnTo>
                  <a:lnTo>
                    <a:pt x="2313" y="1220"/>
                  </a:lnTo>
                  <a:lnTo>
                    <a:pt x="2310" y="1220"/>
                  </a:lnTo>
                  <a:lnTo>
                    <a:pt x="2308" y="1222"/>
                  </a:lnTo>
                  <a:lnTo>
                    <a:pt x="2304" y="1223"/>
                  </a:lnTo>
                  <a:lnTo>
                    <a:pt x="2302" y="1224"/>
                  </a:lnTo>
                  <a:lnTo>
                    <a:pt x="2301" y="1225"/>
                  </a:lnTo>
                  <a:lnTo>
                    <a:pt x="2299" y="1225"/>
                  </a:lnTo>
                  <a:lnTo>
                    <a:pt x="2295" y="1225"/>
                  </a:lnTo>
                  <a:lnTo>
                    <a:pt x="2292" y="1225"/>
                  </a:lnTo>
                  <a:lnTo>
                    <a:pt x="2291" y="1224"/>
                  </a:lnTo>
                  <a:lnTo>
                    <a:pt x="2289" y="1224"/>
                  </a:lnTo>
                  <a:lnTo>
                    <a:pt x="2288" y="1223"/>
                  </a:lnTo>
                  <a:lnTo>
                    <a:pt x="2283" y="1219"/>
                  </a:lnTo>
                  <a:lnTo>
                    <a:pt x="2279" y="1213"/>
                  </a:lnTo>
                  <a:lnTo>
                    <a:pt x="2275" y="1210"/>
                  </a:lnTo>
                  <a:lnTo>
                    <a:pt x="2271" y="1210"/>
                  </a:lnTo>
                  <a:lnTo>
                    <a:pt x="2270" y="1210"/>
                  </a:lnTo>
                  <a:lnTo>
                    <a:pt x="2268" y="1210"/>
                  </a:lnTo>
                  <a:lnTo>
                    <a:pt x="2270" y="1207"/>
                  </a:lnTo>
                  <a:lnTo>
                    <a:pt x="2274" y="1206"/>
                  </a:lnTo>
                  <a:lnTo>
                    <a:pt x="2275" y="1206"/>
                  </a:lnTo>
                  <a:lnTo>
                    <a:pt x="2276" y="1205"/>
                  </a:lnTo>
                  <a:lnTo>
                    <a:pt x="2279" y="1204"/>
                  </a:lnTo>
                  <a:lnTo>
                    <a:pt x="2279" y="1202"/>
                  </a:lnTo>
                  <a:lnTo>
                    <a:pt x="2278" y="1199"/>
                  </a:lnTo>
                  <a:lnTo>
                    <a:pt x="2277" y="1196"/>
                  </a:lnTo>
                  <a:lnTo>
                    <a:pt x="2275" y="1194"/>
                  </a:lnTo>
                  <a:lnTo>
                    <a:pt x="2271" y="1191"/>
                  </a:lnTo>
                  <a:lnTo>
                    <a:pt x="2270" y="1189"/>
                  </a:lnTo>
                  <a:lnTo>
                    <a:pt x="2265" y="1184"/>
                  </a:lnTo>
                  <a:lnTo>
                    <a:pt x="2263" y="1181"/>
                  </a:lnTo>
                  <a:lnTo>
                    <a:pt x="2262" y="1180"/>
                  </a:lnTo>
                  <a:lnTo>
                    <a:pt x="2260" y="1179"/>
                  </a:lnTo>
                  <a:lnTo>
                    <a:pt x="2258" y="1178"/>
                  </a:lnTo>
                  <a:lnTo>
                    <a:pt x="2254" y="1176"/>
                  </a:lnTo>
                  <a:lnTo>
                    <a:pt x="2251" y="1170"/>
                  </a:lnTo>
                  <a:lnTo>
                    <a:pt x="2250" y="1169"/>
                  </a:lnTo>
                  <a:lnTo>
                    <a:pt x="2250" y="1168"/>
                  </a:lnTo>
                  <a:lnTo>
                    <a:pt x="2246" y="1167"/>
                  </a:lnTo>
                  <a:lnTo>
                    <a:pt x="2244" y="1165"/>
                  </a:lnTo>
                  <a:lnTo>
                    <a:pt x="2242" y="1163"/>
                  </a:lnTo>
                  <a:lnTo>
                    <a:pt x="2240" y="1162"/>
                  </a:lnTo>
                  <a:lnTo>
                    <a:pt x="2238" y="1162"/>
                  </a:lnTo>
                  <a:lnTo>
                    <a:pt x="2236" y="1162"/>
                  </a:lnTo>
                  <a:lnTo>
                    <a:pt x="2234" y="1162"/>
                  </a:lnTo>
                  <a:lnTo>
                    <a:pt x="2233" y="1159"/>
                  </a:lnTo>
                  <a:lnTo>
                    <a:pt x="2233" y="1156"/>
                  </a:lnTo>
                  <a:lnTo>
                    <a:pt x="2229" y="1155"/>
                  </a:lnTo>
                  <a:lnTo>
                    <a:pt x="2229" y="1159"/>
                  </a:lnTo>
                  <a:lnTo>
                    <a:pt x="2229" y="1161"/>
                  </a:lnTo>
                  <a:lnTo>
                    <a:pt x="2228" y="1159"/>
                  </a:lnTo>
                  <a:lnTo>
                    <a:pt x="2227" y="1155"/>
                  </a:lnTo>
                  <a:lnTo>
                    <a:pt x="2225" y="1154"/>
                  </a:lnTo>
                  <a:lnTo>
                    <a:pt x="2225" y="1153"/>
                  </a:lnTo>
                  <a:lnTo>
                    <a:pt x="2225" y="1152"/>
                  </a:lnTo>
                  <a:lnTo>
                    <a:pt x="2224" y="1150"/>
                  </a:lnTo>
                  <a:lnTo>
                    <a:pt x="2223" y="1147"/>
                  </a:lnTo>
                  <a:lnTo>
                    <a:pt x="2221" y="1143"/>
                  </a:lnTo>
                  <a:lnTo>
                    <a:pt x="2221" y="1142"/>
                  </a:lnTo>
                  <a:lnTo>
                    <a:pt x="2220" y="1139"/>
                  </a:lnTo>
                  <a:lnTo>
                    <a:pt x="2220" y="1137"/>
                  </a:lnTo>
                  <a:lnTo>
                    <a:pt x="2218" y="1129"/>
                  </a:lnTo>
                  <a:lnTo>
                    <a:pt x="2217" y="1127"/>
                  </a:lnTo>
                  <a:lnTo>
                    <a:pt x="2216" y="1125"/>
                  </a:lnTo>
                  <a:lnTo>
                    <a:pt x="2215" y="1122"/>
                  </a:lnTo>
                  <a:lnTo>
                    <a:pt x="2214" y="1119"/>
                  </a:lnTo>
                  <a:lnTo>
                    <a:pt x="2212" y="1119"/>
                  </a:lnTo>
                  <a:lnTo>
                    <a:pt x="2209" y="1117"/>
                  </a:lnTo>
                  <a:lnTo>
                    <a:pt x="2207" y="1114"/>
                  </a:lnTo>
                  <a:lnTo>
                    <a:pt x="2203" y="1111"/>
                  </a:lnTo>
                  <a:lnTo>
                    <a:pt x="2201" y="1110"/>
                  </a:lnTo>
                  <a:lnTo>
                    <a:pt x="2199" y="1109"/>
                  </a:lnTo>
                  <a:lnTo>
                    <a:pt x="2198" y="1107"/>
                  </a:lnTo>
                  <a:lnTo>
                    <a:pt x="2195" y="1099"/>
                  </a:lnTo>
                  <a:lnTo>
                    <a:pt x="2195" y="1095"/>
                  </a:lnTo>
                  <a:lnTo>
                    <a:pt x="2193" y="1088"/>
                  </a:lnTo>
                  <a:lnTo>
                    <a:pt x="2193" y="1086"/>
                  </a:lnTo>
                  <a:lnTo>
                    <a:pt x="2194" y="1083"/>
                  </a:lnTo>
                  <a:lnTo>
                    <a:pt x="2193" y="1075"/>
                  </a:lnTo>
                  <a:lnTo>
                    <a:pt x="2195" y="1076"/>
                  </a:lnTo>
                  <a:lnTo>
                    <a:pt x="2193" y="1074"/>
                  </a:lnTo>
                  <a:lnTo>
                    <a:pt x="2191" y="1071"/>
                  </a:lnTo>
                  <a:lnTo>
                    <a:pt x="2190" y="1068"/>
                  </a:lnTo>
                  <a:lnTo>
                    <a:pt x="2190" y="1062"/>
                  </a:lnTo>
                  <a:lnTo>
                    <a:pt x="2189" y="1060"/>
                  </a:lnTo>
                  <a:lnTo>
                    <a:pt x="2183" y="1057"/>
                  </a:lnTo>
                  <a:lnTo>
                    <a:pt x="2181" y="1053"/>
                  </a:lnTo>
                  <a:lnTo>
                    <a:pt x="2178" y="1053"/>
                  </a:lnTo>
                  <a:lnTo>
                    <a:pt x="2175" y="1052"/>
                  </a:lnTo>
                  <a:lnTo>
                    <a:pt x="2174" y="1049"/>
                  </a:lnTo>
                  <a:lnTo>
                    <a:pt x="2173" y="1047"/>
                  </a:lnTo>
                  <a:lnTo>
                    <a:pt x="2172" y="1045"/>
                  </a:lnTo>
                  <a:lnTo>
                    <a:pt x="2172" y="1042"/>
                  </a:lnTo>
                  <a:lnTo>
                    <a:pt x="2172" y="1041"/>
                  </a:lnTo>
                  <a:lnTo>
                    <a:pt x="2171" y="1036"/>
                  </a:lnTo>
                  <a:lnTo>
                    <a:pt x="2172" y="1034"/>
                  </a:lnTo>
                  <a:lnTo>
                    <a:pt x="2174" y="1034"/>
                  </a:lnTo>
                  <a:lnTo>
                    <a:pt x="2172" y="1033"/>
                  </a:lnTo>
                  <a:lnTo>
                    <a:pt x="2169" y="1030"/>
                  </a:lnTo>
                  <a:lnTo>
                    <a:pt x="2167" y="1027"/>
                  </a:lnTo>
                  <a:lnTo>
                    <a:pt x="2166" y="1025"/>
                  </a:lnTo>
                  <a:lnTo>
                    <a:pt x="2164" y="1022"/>
                  </a:lnTo>
                  <a:lnTo>
                    <a:pt x="2163" y="1019"/>
                  </a:lnTo>
                  <a:lnTo>
                    <a:pt x="2161" y="1016"/>
                  </a:lnTo>
                  <a:lnTo>
                    <a:pt x="2160" y="1015"/>
                  </a:lnTo>
                  <a:lnTo>
                    <a:pt x="2159" y="1011"/>
                  </a:lnTo>
                  <a:lnTo>
                    <a:pt x="2158" y="1009"/>
                  </a:lnTo>
                  <a:lnTo>
                    <a:pt x="2156" y="1007"/>
                  </a:lnTo>
                  <a:lnTo>
                    <a:pt x="2155" y="1004"/>
                  </a:lnTo>
                  <a:lnTo>
                    <a:pt x="2154" y="1001"/>
                  </a:lnTo>
                  <a:lnTo>
                    <a:pt x="2150" y="996"/>
                  </a:lnTo>
                  <a:lnTo>
                    <a:pt x="2149" y="993"/>
                  </a:lnTo>
                  <a:lnTo>
                    <a:pt x="2149" y="990"/>
                  </a:lnTo>
                  <a:lnTo>
                    <a:pt x="2148" y="988"/>
                  </a:lnTo>
                  <a:lnTo>
                    <a:pt x="2144" y="982"/>
                  </a:lnTo>
                  <a:lnTo>
                    <a:pt x="2144" y="980"/>
                  </a:lnTo>
                  <a:lnTo>
                    <a:pt x="2144" y="976"/>
                  </a:lnTo>
                  <a:lnTo>
                    <a:pt x="2141" y="973"/>
                  </a:lnTo>
                  <a:lnTo>
                    <a:pt x="2141" y="973"/>
                  </a:lnTo>
                  <a:lnTo>
                    <a:pt x="2140" y="973"/>
                  </a:lnTo>
                  <a:lnTo>
                    <a:pt x="2140" y="973"/>
                  </a:lnTo>
                  <a:lnTo>
                    <a:pt x="2138" y="970"/>
                  </a:lnTo>
                  <a:lnTo>
                    <a:pt x="2138" y="970"/>
                  </a:lnTo>
                  <a:lnTo>
                    <a:pt x="2137" y="968"/>
                  </a:lnTo>
                  <a:lnTo>
                    <a:pt x="2137" y="968"/>
                  </a:lnTo>
                  <a:lnTo>
                    <a:pt x="2137" y="968"/>
                  </a:lnTo>
                  <a:lnTo>
                    <a:pt x="2137" y="968"/>
                  </a:lnTo>
                  <a:lnTo>
                    <a:pt x="2137" y="967"/>
                  </a:lnTo>
                  <a:lnTo>
                    <a:pt x="2135" y="966"/>
                  </a:lnTo>
                  <a:lnTo>
                    <a:pt x="2131" y="960"/>
                  </a:lnTo>
                  <a:lnTo>
                    <a:pt x="2132" y="958"/>
                  </a:lnTo>
                  <a:lnTo>
                    <a:pt x="2131" y="956"/>
                  </a:lnTo>
                  <a:lnTo>
                    <a:pt x="2129" y="954"/>
                  </a:lnTo>
                  <a:lnTo>
                    <a:pt x="2129" y="953"/>
                  </a:lnTo>
                  <a:lnTo>
                    <a:pt x="2127" y="950"/>
                  </a:lnTo>
                  <a:lnTo>
                    <a:pt x="2130" y="947"/>
                  </a:lnTo>
                  <a:lnTo>
                    <a:pt x="2131" y="946"/>
                  </a:lnTo>
                  <a:lnTo>
                    <a:pt x="2131" y="946"/>
                  </a:lnTo>
                  <a:lnTo>
                    <a:pt x="2131" y="947"/>
                  </a:lnTo>
                  <a:lnTo>
                    <a:pt x="2132" y="948"/>
                  </a:lnTo>
                  <a:lnTo>
                    <a:pt x="2132" y="948"/>
                  </a:lnTo>
                  <a:lnTo>
                    <a:pt x="2132" y="949"/>
                  </a:lnTo>
                  <a:lnTo>
                    <a:pt x="2132" y="949"/>
                  </a:lnTo>
                  <a:lnTo>
                    <a:pt x="2132" y="951"/>
                  </a:lnTo>
                  <a:lnTo>
                    <a:pt x="2134" y="956"/>
                  </a:lnTo>
                  <a:lnTo>
                    <a:pt x="2135" y="957"/>
                  </a:lnTo>
                  <a:lnTo>
                    <a:pt x="2138" y="959"/>
                  </a:lnTo>
                  <a:lnTo>
                    <a:pt x="2139" y="960"/>
                  </a:lnTo>
                  <a:lnTo>
                    <a:pt x="2139" y="963"/>
                  </a:lnTo>
                  <a:lnTo>
                    <a:pt x="2140" y="965"/>
                  </a:lnTo>
                  <a:lnTo>
                    <a:pt x="2140" y="966"/>
                  </a:lnTo>
                  <a:lnTo>
                    <a:pt x="2140" y="967"/>
                  </a:lnTo>
                  <a:lnTo>
                    <a:pt x="2143" y="970"/>
                  </a:lnTo>
                  <a:lnTo>
                    <a:pt x="2144" y="971"/>
                  </a:lnTo>
                  <a:lnTo>
                    <a:pt x="2146" y="973"/>
                  </a:lnTo>
                  <a:lnTo>
                    <a:pt x="2149" y="976"/>
                  </a:lnTo>
                  <a:lnTo>
                    <a:pt x="2151" y="979"/>
                  </a:lnTo>
                  <a:lnTo>
                    <a:pt x="2154" y="979"/>
                  </a:lnTo>
                  <a:lnTo>
                    <a:pt x="2154" y="980"/>
                  </a:lnTo>
                  <a:lnTo>
                    <a:pt x="2154" y="979"/>
                  </a:lnTo>
                  <a:lnTo>
                    <a:pt x="2155" y="977"/>
                  </a:lnTo>
                  <a:lnTo>
                    <a:pt x="2155" y="977"/>
                  </a:lnTo>
                  <a:lnTo>
                    <a:pt x="2156" y="974"/>
                  </a:lnTo>
                  <a:lnTo>
                    <a:pt x="2156" y="974"/>
                  </a:lnTo>
                  <a:lnTo>
                    <a:pt x="2156" y="972"/>
                  </a:lnTo>
                  <a:lnTo>
                    <a:pt x="2157" y="970"/>
                  </a:lnTo>
                  <a:lnTo>
                    <a:pt x="2158" y="964"/>
                  </a:lnTo>
                  <a:lnTo>
                    <a:pt x="2159" y="962"/>
                  </a:lnTo>
                  <a:lnTo>
                    <a:pt x="2159" y="959"/>
                  </a:lnTo>
                  <a:lnTo>
                    <a:pt x="2160" y="956"/>
                  </a:lnTo>
                  <a:lnTo>
                    <a:pt x="2160" y="956"/>
                  </a:lnTo>
                  <a:lnTo>
                    <a:pt x="2163" y="954"/>
                  </a:lnTo>
                  <a:lnTo>
                    <a:pt x="2163" y="953"/>
                  </a:lnTo>
                  <a:lnTo>
                    <a:pt x="2164" y="953"/>
                  </a:lnTo>
                  <a:lnTo>
                    <a:pt x="2164" y="953"/>
                  </a:lnTo>
                  <a:lnTo>
                    <a:pt x="2164" y="955"/>
                  </a:lnTo>
                  <a:lnTo>
                    <a:pt x="2163" y="958"/>
                  </a:lnTo>
                  <a:lnTo>
                    <a:pt x="2163" y="960"/>
                  </a:lnTo>
                  <a:lnTo>
                    <a:pt x="2163" y="960"/>
                  </a:lnTo>
                  <a:lnTo>
                    <a:pt x="2161" y="965"/>
                  </a:lnTo>
                  <a:lnTo>
                    <a:pt x="2161" y="966"/>
                  </a:lnTo>
                  <a:lnTo>
                    <a:pt x="2159" y="972"/>
                  </a:lnTo>
                  <a:lnTo>
                    <a:pt x="2158" y="974"/>
                  </a:lnTo>
                  <a:lnTo>
                    <a:pt x="2159" y="975"/>
                  </a:lnTo>
                  <a:lnTo>
                    <a:pt x="2164" y="974"/>
                  </a:lnTo>
                  <a:lnTo>
                    <a:pt x="2167" y="974"/>
                  </a:lnTo>
                  <a:lnTo>
                    <a:pt x="2167" y="975"/>
                  </a:lnTo>
                  <a:lnTo>
                    <a:pt x="2169" y="979"/>
                  </a:lnTo>
                  <a:lnTo>
                    <a:pt x="2172" y="984"/>
                  </a:lnTo>
                  <a:lnTo>
                    <a:pt x="2175" y="987"/>
                  </a:lnTo>
                  <a:lnTo>
                    <a:pt x="2176" y="990"/>
                  </a:lnTo>
                  <a:lnTo>
                    <a:pt x="2181" y="996"/>
                  </a:lnTo>
                  <a:lnTo>
                    <a:pt x="2183" y="999"/>
                  </a:lnTo>
                  <a:lnTo>
                    <a:pt x="2183" y="1000"/>
                  </a:lnTo>
                  <a:lnTo>
                    <a:pt x="2185" y="1004"/>
                  </a:lnTo>
                  <a:lnTo>
                    <a:pt x="2188" y="1006"/>
                  </a:lnTo>
                  <a:lnTo>
                    <a:pt x="2186" y="1006"/>
                  </a:lnTo>
                  <a:lnTo>
                    <a:pt x="2190" y="1009"/>
                  </a:lnTo>
                  <a:lnTo>
                    <a:pt x="2191" y="1011"/>
                  </a:lnTo>
                  <a:lnTo>
                    <a:pt x="2193" y="1015"/>
                  </a:lnTo>
                  <a:lnTo>
                    <a:pt x="2194" y="1017"/>
                  </a:lnTo>
                  <a:lnTo>
                    <a:pt x="2195" y="1019"/>
                  </a:lnTo>
                  <a:lnTo>
                    <a:pt x="2193" y="1022"/>
                  </a:lnTo>
                  <a:lnTo>
                    <a:pt x="2195" y="1025"/>
                  </a:lnTo>
                  <a:lnTo>
                    <a:pt x="2198" y="1028"/>
                  </a:lnTo>
                  <a:lnTo>
                    <a:pt x="2201" y="1030"/>
                  </a:lnTo>
                  <a:lnTo>
                    <a:pt x="2203" y="1032"/>
                  </a:lnTo>
                  <a:lnTo>
                    <a:pt x="2207" y="1034"/>
                  </a:lnTo>
                  <a:lnTo>
                    <a:pt x="2211" y="1036"/>
                  </a:lnTo>
                  <a:lnTo>
                    <a:pt x="2212" y="1040"/>
                  </a:lnTo>
                  <a:lnTo>
                    <a:pt x="2215" y="1042"/>
                  </a:lnTo>
                  <a:lnTo>
                    <a:pt x="2215" y="1045"/>
                  </a:lnTo>
                  <a:lnTo>
                    <a:pt x="2216" y="1048"/>
                  </a:lnTo>
                  <a:lnTo>
                    <a:pt x="2218" y="1050"/>
                  </a:lnTo>
                  <a:lnTo>
                    <a:pt x="2219" y="1053"/>
                  </a:lnTo>
                  <a:lnTo>
                    <a:pt x="2219" y="1054"/>
                  </a:lnTo>
                  <a:lnTo>
                    <a:pt x="2220" y="1058"/>
                  </a:lnTo>
                  <a:lnTo>
                    <a:pt x="2219" y="1060"/>
                  </a:lnTo>
                  <a:lnTo>
                    <a:pt x="2219" y="1062"/>
                  </a:lnTo>
                  <a:lnTo>
                    <a:pt x="2219" y="1066"/>
                  </a:lnTo>
                  <a:lnTo>
                    <a:pt x="2220" y="1068"/>
                  </a:lnTo>
                  <a:lnTo>
                    <a:pt x="2221" y="1071"/>
                  </a:lnTo>
                  <a:lnTo>
                    <a:pt x="2220" y="1074"/>
                  </a:lnTo>
                  <a:lnTo>
                    <a:pt x="2221" y="1076"/>
                  </a:lnTo>
                  <a:lnTo>
                    <a:pt x="2224" y="1079"/>
                  </a:lnTo>
                  <a:lnTo>
                    <a:pt x="2227" y="1084"/>
                  </a:lnTo>
                  <a:lnTo>
                    <a:pt x="2231" y="1086"/>
                  </a:lnTo>
                  <a:lnTo>
                    <a:pt x="2235" y="1088"/>
                  </a:lnTo>
                  <a:lnTo>
                    <a:pt x="2237" y="1091"/>
                  </a:lnTo>
                  <a:lnTo>
                    <a:pt x="2243" y="1096"/>
                  </a:lnTo>
                  <a:lnTo>
                    <a:pt x="2249" y="1104"/>
                  </a:lnTo>
                  <a:lnTo>
                    <a:pt x="2250" y="1110"/>
                  </a:lnTo>
                  <a:lnTo>
                    <a:pt x="2250" y="1111"/>
                  </a:lnTo>
                  <a:lnTo>
                    <a:pt x="2252" y="1113"/>
                  </a:lnTo>
                  <a:lnTo>
                    <a:pt x="2253" y="1117"/>
                  </a:lnTo>
                  <a:lnTo>
                    <a:pt x="2254" y="1118"/>
                  </a:lnTo>
                  <a:lnTo>
                    <a:pt x="2255" y="1120"/>
                  </a:lnTo>
                  <a:lnTo>
                    <a:pt x="2259" y="1122"/>
                  </a:lnTo>
                  <a:lnTo>
                    <a:pt x="2261" y="1125"/>
                  </a:lnTo>
                  <a:lnTo>
                    <a:pt x="2263" y="1127"/>
                  </a:lnTo>
                  <a:lnTo>
                    <a:pt x="2265" y="1133"/>
                  </a:lnTo>
                  <a:lnTo>
                    <a:pt x="2266" y="1133"/>
                  </a:lnTo>
                  <a:lnTo>
                    <a:pt x="2267" y="1136"/>
                  </a:lnTo>
                  <a:lnTo>
                    <a:pt x="2270" y="1138"/>
                  </a:lnTo>
                  <a:lnTo>
                    <a:pt x="2271" y="1147"/>
                  </a:lnTo>
                  <a:lnTo>
                    <a:pt x="2270" y="1150"/>
                  </a:lnTo>
                  <a:lnTo>
                    <a:pt x="2269" y="1153"/>
                  </a:lnTo>
                  <a:lnTo>
                    <a:pt x="2270" y="1155"/>
                  </a:lnTo>
                  <a:lnTo>
                    <a:pt x="2271" y="1159"/>
                  </a:lnTo>
                  <a:lnTo>
                    <a:pt x="2268" y="1159"/>
                  </a:lnTo>
                  <a:lnTo>
                    <a:pt x="2268" y="1159"/>
                  </a:lnTo>
                  <a:lnTo>
                    <a:pt x="2271" y="1160"/>
                  </a:lnTo>
                  <a:lnTo>
                    <a:pt x="2272" y="1162"/>
                  </a:lnTo>
                  <a:lnTo>
                    <a:pt x="2272" y="1164"/>
                  </a:lnTo>
                  <a:lnTo>
                    <a:pt x="2274" y="1167"/>
                  </a:lnTo>
                  <a:lnTo>
                    <a:pt x="2274" y="1170"/>
                  </a:lnTo>
                  <a:lnTo>
                    <a:pt x="2275" y="1172"/>
                  </a:lnTo>
                  <a:lnTo>
                    <a:pt x="2275" y="1176"/>
                  </a:lnTo>
                  <a:lnTo>
                    <a:pt x="2277" y="1178"/>
                  </a:lnTo>
                  <a:lnTo>
                    <a:pt x="2277" y="1180"/>
                  </a:lnTo>
                  <a:lnTo>
                    <a:pt x="2277" y="1181"/>
                  </a:lnTo>
                  <a:lnTo>
                    <a:pt x="2277" y="1184"/>
                  </a:lnTo>
                  <a:lnTo>
                    <a:pt x="2277" y="1187"/>
                  </a:lnTo>
                  <a:lnTo>
                    <a:pt x="2280" y="1193"/>
                  </a:lnTo>
                  <a:lnTo>
                    <a:pt x="2280" y="1194"/>
                  </a:lnTo>
                  <a:lnTo>
                    <a:pt x="2284" y="1194"/>
                  </a:lnTo>
                  <a:lnTo>
                    <a:pt x="2286" y="1195"/>
                  </a:lnTo>
                  <a:lnTo>
                    <a:pt x="2292" y="1195"/>
                  </a:lnTo>
                  <a:lnTo>
                    <a:pt x="2294" y="1193"/>
                  </a:lnTo>
                  <a:lnTo>
                    <a:pt x="2297" y="1193"/>
                  </a:lnTo>
                  <a:lnTo>
                    <a:pt x="2300" y="1194"/>
                  </a:lnTo>
                  <a:lnTo>
                    <a:pt x="2300" y="1193"/>
                  </a:lnTo>
                  <a:lnTo>
                    <a:pt x="2301" y="1193"/>
                  </a:lnTo>
                  <a:lnTo>
                    <a:pt x="2301" y="1191"/>
                  </a:lnTo>
                  <a:lnTo>
                    <a:pt x="2301" y="1193"/>
                  </a:lnTo>
                  <a:lnTo>
                    <a:pt x="2301" y="1193"/>
                  </a:lnTo>
                  <a:lnTo>
                    <a:pt x="2301" y="1193"/>
                  </a:lnTo>
                  <a:lnTo>
                    <a:pt x="2302" y="1190"/>
                  </a:lnTo>
                  <a:lnTo>
                    <a:pt x="2305" y="1189"/>
                  </a:lnTo>
                  <a:lnTo>
                    <a:pt x="2309" y="1187"/>
                  </a:lnTo>
                  <a:lnTo>
                    <a:pt x="2311" y="1185"/>
                  </a:lnTo>
                  <a:lnTo>
                    <a:pt x="2313" y="1185"/>
                  </a:lnTo>
                  <a:lnTo>
                    <a:pt x="2317" y="1185"/>
                  </a:lnTo>
                  <a:lnTo>
                    <a:pt x="2319" y="1184"/>
                  </a:lnTo>
                  <a:lnTo>
                    <a:pt x="2321" y="1184"/>
                  </a:lnTo>
                  <a:lnTo>
                    <a:pt x="2325" y="1184"/>
                  </a:lnTo>
                  <a:lnTo>
                    <a:pt x="2327" y="1182"/>
                  </a:lnTo>
                  <a:lnTo>
                    <a:pt x="2330" y="1181"/>
                  </a:lnTo>
                  <a:lnTo>
                    <a:pt x="2333" y="1181"/>
                  </a:lnTo>
                  <a:lnTo>
                    <a:pt x="2335" y="1180"/>
                  </a:lnTo>
                  <a:lnTo>
                    <a:pt x="2337" y="1178"/>
                  </a:lnTo>
                  <a:lnTo>
                    <a:pt x="2340" y="1177"/>
                  </a:lnTo>
                  <a:lnTo>
                    <a:pt x="2343" y="1176"/>
                  </a:lnTo>
                  <a:lnTo>
                    <a:pt x="2345" y="1176"/>
                  </a:lnTo>
                  <a:lnTo>
                    <a:pt x="2348" y="1176"/>
                  </a:lnTo>
                  <a:lnTo>
                    <a:pt x="2349" y="1176"/>
                  </a:lnTo>
                  <a:lnTo>
                    <a:pt x="2351" y="1176"/>
                  </a:lnTo>
                  <a:lnTo>
                    <a:pt x="2354" y="1173"/>
                  </a:lnTo>
                  <a:lnTo>
                    <a:pt x="2356" y="1170"/>
                  </a:lnTo>
                  <a:lnTo>
                    <a:pt x="2359" y="1168"/>
                  </a:lnTo>
                  <a:lnTo>
                    <a:pt x="2364" y="1165"/>
                  </a:lnTo>
                  <a:lnTo>
                    <a:pt x="2366" y="1164"/>
                  </a:lnTo>
                  <a:lnTo>
                    <a:pt x="2369" y="1164"/>
                  </a:lnTo>
                  <a:lnTo>
                    <a:pt x="2372" y="1164"/>
                  </a:lnTo>
                  <a:lnTo>
                    <a:pt x="2378" y="1161"/>
                  </a:lnTo>
                  <a:lnTo>
                    <a:pt x="2379" y="1161"/>
                  </a:lnTo>
                  <a:lnTo>
                    <a:pt x="2382" y="1160"/>
                  </a:lnTo>
                  <a:lnTo>
                    <a:pt x="2385" y="1160"/>
                  </a:lnTo>
                  <a:lnTo>
                    <a:pt x="2385" y="1160"/>
                  </a:lnTo>
                  <a:lnTo>
                    <a:pt x="2388" y="1159"/>
                  </a:lnTo>
                  <a:lnTo>
                    <a:pt x="2390" y="1158"/>
                  </a:lnTo>
                  <a:lnTo>
                    <a:pt x="2391" y="1156"/>
                  </a:lnTo>
                  <a:lnTo>
                    <a:pt x="2396" y="1154"/>
                  </a:lnTo>
                  <a:lnTo>
                    <a:pt x="2398" y="1154"/>
                  </a:lnTo>
                  <a:lnTo>
                    <a:pt x="2399" y="1152"/>
                  </a:lnTo>
                  <a:lnTo>
                    <a:pt x="2399" y="1148"/>
                  </a:lnTo>
                  <a:lnTo>
                    <a:pt x="2399" y="1146"/>
                  </a:lnTo>
                  <a:lnTo>
                    <a:pt x="2400" y="1145"/>
                  </a:lnTo>
                  <a:lnTo>
                    <a:pt x="2403" y="1142"/>
                  </a:lnTo>
                  <a:lnTo>
                    <a:pt x="2404" y="1142"/>
                  </a:lnTo>
                  <a:lnTo>
                    <a:pt x="2410" y="1139"/>
                  </a:lnTo>
                  <a:lnTo>
                    <a:pt x="2411" y="1139"/>
                  </a:lnTo>
                  <a:lnTo>
                    <a:pt x="2412" y="1139"/>
                  </a:lnTo>
                  <a:lnTo>
                    <a:pt x="2412" y="1138"/>
                  </a:lnTo>
                  <a:lnTo>
                    <a:pt x="2415" y="1137"/>
                  </a:lnTo>
                  <a:lnTo>
                    <a:pt x="2417" y="1137"/>
                  </a:lnTo>
                  <a:lnTo>
                    <a:pt x="2420" y="1136"/>
                  </a:lnTo>
                  <a:lnTo>
                    <a:pt x="2423" y="1135"/>
                  </a:lnTo>
                  <a:lnTo>
                    <a:pt x="2425" y="1134"/>
                  </a:lnTo>
                  <a:lnTo>
                    <a:pt x="2425" y="1134"/>
                  </a:lnTo>
                  <a:lnTo>
                    <a:pt x="2431" y="1133"/>
                  </a:lnTo>
                  <a:lnTo>
                    <a:pt x="2434" y="1134"/>
                  </a:lnTo>
                  <a:lnTo>
                    <a:pt x="2437" y="1134"/>
                  </a:lnTo>
                  <a:lnTo>
                    <a:pt x="2439" y="1133"/>
                  </a:lnTo>
                  <a:lnTo>
                    <a:pt x="2441" y="1131"/>
                  </a:lnTo>
                  <a:lnTo>
                    <a:pt x="2442" y="1128"/>
                  </a:lnTo>
                  <a:lnTo>
                    <a:pt x="2441" y="1126"/>
                  </a:lnTo>
                  <a:lnTo>
                    <a:pt x="2444" y="1124"/>
                  </a:lnTo>
                  <a:lnTo>
                    <a:pt x="2446" y="1121"/>
                  </a:lnTo>
                  <a:lnTo>
                    <a:pt x="2456" y="1120"/>
                  </a:lnTo>
                  <a:lnTo>
                    <a:pt x="2458" y="1118"/>
                  </a:lnTo>
                  <a:lnTo>
                    <a:pt x="2459" y="1116"/>
                  </a:lnTo>
                  <a:lnTo>
                    <a:pt x="2461" y="1112"/>
                  </a:lnTo>
                  <a:lnTo>
                    <a:pt x="2462" y="1110"/>
                  </a:lnTo>
                  <a:lnTo>
                    <a:pt x="2463" y="1109"/>
                  </a:lnTo>
                  <a:lnTo>
                    <a:pt x="2468" y="1107"/>
                  </a:lnTo>
                  <a:lnTo>
                    <a:pt x="2472" y="1107"/>
                  </a:lnTo>
                  <a:lnTo>
                    <a:pt x="2473" y="1107"/>
                  </a:lnTo>
                  <a:lnTo>
                    <a:pt x="2476" y="1105"/>
                  </a:lnTo>
                  <a:lnTo>
                    <a:pt x="2476" y="1103"/>
                  </a:lnTo>
                  <a:lnTo>
                    <a:pt x="2476" y="1101"/>
                  </a:lnTo>
                  <a:lnTo>
                    <a:pt x="2475" y="1097"/>
                  </a:lnTo>
                  <a:lnTo>
                    <a:pt x="2475" y="1096"/>
                  </a:lnTo>
                  <a:lnTo>
                    <a:pt x="2476" y="1093"/>
                  </a:lnTo>
                  <a:lnTo>
                    <a:pt x="2476" y="1091"/>
                  </a:lnTo>
                  <a:lnTo>
                    <a:pt x="2476" y="1088"/>
                  </a:lnTo>
                  <a:lnTo>
                    <a:pt x="2480" y="1083"/>
                  </a:lnTo>
                  <a:lnTo>
                    <a:pt x="2482" y="1086"/>
                  </a:lnTo>
                  <a:lnTo>
                    <a:pt x="2485" y="1086"/>
                  </a:lnTo>
                  <a:lnTo>
                    <a:pt x="2487" y="1083"/>
                  </a:lnTo>
                  <a:lnTo>
                    <a:pt x="2489" y="1081"/>
                  </a:lnTo>
                  <a:lnTo>
                    <a:pt x="2491" y="1075"/>
                  </a:lnTo>
                  <a:lnTo>
                    <a:pt x="2494" y="1073"/>
                  </a:lnTo>
                  <a:lnTo>
                    <a:pt x="2497" y="1071"/>
                  </a:lnTo>
                  <a:lnTo>
                    <a:pt x="2499" y="1068"/>
                  </a:lnTo>
                  <a:lnTo>
                    <a:pt x="2500" y="1066"/>
                  </a:lnTo>
                  <a:lnTo>
                    <a:pt x="2501" y="1062"/>
                  </a:lnTo>
                  <a:lnTo>
                    <a:pt x="2504" y="1060"/>
                  </a:lnTo>
                  <a:lnTo>
                    <a:pt x="2504" y="1059"/>
                  </a:lnTo>
                  <a:lnTo>
                    <a:pt x="2505" y="1057"/>
                  </a:lnTo>
                  <a:lnTo>
                    <a:pt x="2504" y="1054"/>
                  </a:lnTo>
                  <a:lnTo>
                    <a:pt x="2501" y="1054"/>
                  </a:lnTo>
                  <a:lnTo>
                    <a:pt x="2498" y="1053"/>
                  </a:lnTo>
                  <a:lnTo>
                    <a:pt x="2497" y="1050"/>
                  </a:lnTo>
                  <a:lnTo>
                    <a:pt x="2493" y="1048"/>
                  </a:lnTo>
                  <a:lnTo>
                    <a:pt x="2492" y="1045"/>
                  </a:lnTo>
                  <a:lnTo>
                    <a:pt x="2490" y="1042"/>
                  </a:lnTo>
                  <a:lnTo>
                    <a:pt x="2488" y="1040"/>
                  </a:lnTo>
                  <a:lnTo>
                    <a:pt x="2482" y="1039"/>
                  </a:lnTo>
                  <a:lnTo>
                    <a:pt x="2480" y="1037"/>
                  </a:lnTo>
                  <a:lnTo>
                    <a:pt x="2476" y="1037"/>
                  </a:lnTo>
                  <a:lnTo>
                    <a:pt x="2473" y="1036"/>
                  </a:lnTo>
                  <a:lnTo>
                    <a:pt x="2472" y="1036"/>
                  </a:lnTo>
                  <a:lnTo>
                    <a:pt x="2468" y="1035"/>
                  </a:lnTo>
                  <a:lnTo>
                    <a:pt x="2466" y="1034"/>
                  </a:lnTo>
                  <a:lnTo>
                    <a:pt x="2464" y="1031"/>
                  </a:lnTo>
                  <a:lnTo>
                    <a:pt x="2462" y="1028"/>
                  </a:lnTo>
                  <a:lnTo>
                    <a:pt x="2459" y="1026"/>
                  </a:lnTo>
                  <a:lnTo>
                    <a:pt x="2458" y="1023"/>
                  </a:lnTo>
                  <a:lnTo>
                    <a:pt x="2457" y="1020"/>
                  </a:lnTo>
                  <a:lnTo>
                    <a:pt x="2457" y="1019"/>
                  </a:lnTo>
                  <a:lnTo>
                    <a:pt x="2457" y="1019"/>
                  </a:lnTo>
                  <a:lnTo>
                    <a:pt x="2456" y="1018"/>
                  </a:lnTo>
                  <a:lnTo>
                    <a:pt x="2457" y="1015"/>
                  </a:lnTo>
                  <a:lnTo>
                    <a:pt x="2457" y="1015"/>
                  </a:lnTo>
                  <a:lnTo>
                    <a:pt x="2456" y="1010"/>
                  </a:lnTo>
                  <a:lnTo>
                    <a:pt x="2455" y="1010"/>
                  </a:lnTo>
                  <a:lnTo>
                    <a:pt x="2457" y="1005"/>
                  </a:lnTo>
                  <a:lnTo>
                    <a:pt x="2456" y="1001"/>
                  </a:lnTo>
                  <a:lnTo>
                    <a:pt x="2457" y="999"/>
                  </a:lnTo>
                  <a:lnTo>
                    <a:pt x="2456" y="999"/>
                  </a:lnTo>
                  <a:lnTo>
                    <a:pt x="2455" y="1001"/>
                  </a:lnTo>
                  <a:lnTo>
                    <a:pt x="2453" y="1004"/>
                  </a:lnTo>
                  <a:lnTo>
                    <a:pt x="2451" y="1006"/>
                  </a:lnTo>
                  <a:lnTo>
                    <a:pt x="2446" y="1011"/>
                  </a:lnTo>
                  <a:lnTo>
                    <a:pt x="2446" y="1010"/>
                  </a:lnTo>
                  <a:lnTo>
                    <a:pt x="2445" y="1011"/>
                  </a:lnTo>
                  <a:lnTo>
                    <a:pt x="2445" y="1011"/>
                  </a:lnTo>
                  <a:lnTo>
                    <a:pt x="2445" y="1013"/>
                  </a:lnTo>
                  <a:lnTo>
                    <a:pt x="2442" y="1015"/>
                  </a:lnTo>
                  <a:lnTo>
                    <a:pt x="2442" y="1015"/>
                  </a:lnTo>
                  <a:lnTo>
                    <a:pt x="2442" y="1016"/>
                  </a:lnTo>
                  <a:lnTo>
                    <a:pt x="2442" y="1016"/>
                  </a:lnTo>
                  <a:lnTo>
                    <a:pt x="2439" y="1018"/>
                  </a:lnTo>
                  <a:lnTo>
                    <a:pt x="2438" y="1019"/>
                  </a:lnTo>
                  <a:lnTo>
                    <a:pt x="2438" y="1019"/>
                  </a:lnTo>
                  <a:lnTo>
                    <a:pt x="2438" y="1019"/>
                  </a:lnTo>
                  <a:lnTo>
                    <a:pt x="2438" y="1019"/>
                  </a:lnTo>
                  <a:lnTo>
                    <a:pt x="2436" y="1022"/>
                  </a:lnTo>
                  <a:lnTo>
                    <a:pt x="2433" y="1024"/>
                  </a:lnTo>
                  <a:lnTo>
                    <a:pt x="2432" y="1026"/>
                  </a:lnTo>
                  <a:lnTo>
                    <a:pt x="2428" y="1031"/>
                  </a:lnTo>
                  <a:lnTo>
                    <a:pt x="2425" y="1030"/>
                  </a:lnTo>
                  <a:lnTo>
                    <a:pt x="2425" y="1030"/>
                  </a:lnTo>
                  <a:lnTo>
                    <a:pt x="2425" y="1030"/>
                  </a:lnTo>
                  <a:lnTo>
                    <a:pt x="2423" y="1033"/>
                  </a:lnTo>
                  <a:lnTo>
                    <a:pt x="2420" y="1033"/>
                  </a:lnTo>
                  <a:lnTo>
                    <a:pt x="2417" y="1032"/>
                  </a:lnTo>
                  <a:lnTo>
                    <a:pt x="2416" y="1032"/>
                  </a:lnTo>
                  <a:lnTo>
                    <a:pt x="2412" y="1032"/>
                  </a:lnTo>
                  <a:lnTo>
                    <a:pt x="2411" y="1032"/>
                  </a:lnTo>
                  <a:lnTo>
                    <a:pt x="2408" y="1032"/>
                  </a:lnTo>
                  <a:lnTo>
                    <a:pt x="2407" y="1032"/>
                  </a:lnTo>
                  <a:lnTo>
                    <a:pt x="2405" y="1031"/>
                  </a:lnTo>
                  <a:lnTo>
                    <a:pt x="2403" y="1033"/>
                  </a:lnTo>
                  <a:lnTo>
                    <a:pt x="2396" y="1034"/>
                  </a:lnTo>
                  <a:lnTo>
                    <a:pt x="2394" y="1033"/>
                  </a:lnTo>
                  <a:lnTo>
                    <a:pt x="2394" y="1031"/>
                  </a:lnTo>
                  <a:lnTo>
                    <a:pt x="2391" y="1028"/>
                  </a:lnTo>
                  <a:lnTo>
                    <a:pt x="2391" y="1030"/>
                  </a:lnTo>
                  <a:lnTo>
                    <a:pt x="2388" y="1030"/>
                  </a:lnTo>
                  <a:lnTo>
                    <a:pt x="2388" y="1030"/>
                  </a:lnTo>
                  <a:lnTo>
                    <a:pt x="2388" y="1027"/>
                  </a:lnTo>
                  <a:lnTo>
                    <a:pt x="2387" y="1026"/>
                  </a:lnTo>
                  <a:lnTo>
                    <a:pt x="2386" y="1025"/>
                  </a:lnTo>
                  <a:lnTo>
                    <a:pt x="2389" y="1024"/>
                  </a:lnTo>
                  <a:lnTo>
                    <a:pt x="2389" y="1023"/>
                  </a:lnTo>
                  <a:lnTo>
                    <a:pt x="2389" y="1023"/>
                  </a:lnTo>
                  <a:lnTo>
                    <a:pt x="2391" y="1019"/>
                  </a:lnTo>
                  <a:lnTo>
                    <a:pt x="2391" y="1018"/>
                  </a:lnTo>
                  <a:lnTo>
                    <a:pt x="2391" y="1018"/>
                  </a:lnTo>
                  <a:lnTo>
                    <a:pt x="2391" y="1017"/>
                  </a:lnTo>
                  <a:lnTo>
                    <a:pt x="2391" y="1016"/>
                  </a:lnTo>
                  <a:lnTo>
                    <a:pt x="2390" y="1014"/>
                  </a:lnTo>
                  <a:lnTo>
                    <a:pt x="2389" y="1011"/>
                  </a:lnTo>
                  <a:lnTo>
                    <a:pt x="2391" y="1009"/>
                  </a:lnTo>
                  <a:lnTo>
                    <a:pt x="2391" y="1006"/>
                  </a:lnTo>
                  <a:lnTo>
                    <a:pt x="2390" y="1006"/>
                  </a:lnTo>
                  <a:lnTo>
                    <a:pt x="2389" y="1006"/>
                  </a:lnTo>
                  <a:lnTo>
                    <a:pt x="2388" y="1004"/>
                  </a:lnTo>
                  <a:lnTo>
                    <a:pt x="2385" y="1004"/>
                  </a:lnTo>
                  <a:lnTo>
                    <a:pt x="2382" y="1006"/>
                  </a:lnTo>
                  <a:lnTo>
                    <a:pt x="2382" y="1007"/>
                  </a:lnTo>
                  <a:lnTo>
                    <a:pt x="2381" y="1009"/>
                  </a:lnTo>
                  <a:lnTo>
                    <a:pt x="2381" y="1011"/>
                  </a:lnTo>
                  <a:lnTo>
                    <a:pt x="2380" y="1011"/>
                  </a:lnTo>
                  <a:lnTo>
                    <a:pt x="2380" y="1011"/>
                  </a:lnTo>
                  <a:lnTo>
                    <a:pt x="2380" y="1017"/>
                  </a:lnTo>
                  <a:lnTo>
                    <a:pt x="2381" y="1022"/>
                  </a:lnTo>
                  <a:lnTo>
                    <a:pt x="2381" y="1023"/>
                  </a:lnTo>
                  <a:lnTo>
                    <a:pt x="2380" y="1023"/>
                  </a:lnTo>
                  <a:lnTo>
                    <a:pt x="2380" y="1023"/>
                  </a:lnTo>
                  <a:lnTo>
                    <a:pt x="2379" y="1019"/>
                  </a:lnTo>
                  <a:lnTo>
                    <a:pt x="2378" y="1019"/>
                  </a:lnTo>
                  <a:lnTo>
                    <a:pt x="2378" y="1019"/>
                  </a:lnTo>
                  <a:lnTo>
                    <a:pt x="2376" y="1014"/>
                  </a:lnTo>
                  <a:lnTo>
                    <a:pt x="2371" y="1008"/>
                  </a:lnTo>
                  <a:lnTo>
                    <a:pt x="2371" y="1006"/>
                  </a:lnTo>
                  <a:lnTo>
                    <a:pt x="2370" y="1005"/>
                  </a:lnTo>
                  <a:lnTo>
                    <a:pt x="2369" y="1005"/>
                  </a:lnTo>
                  <a:lnTo>
                    <a:pt x="2369" y="1005"/>
                  </a:lnTo>
                  <a:lnTo>
                    <a:pt x="2370" y="1004"/>
                  </a:lnTo>
                  <a:lnTo>
                    <a:pt x="2370" y="1002"/>
                  </a:lnTo>
                  <a:lnTo>
                    <a:pt x="2372" y="1002"/>
                  </a:lnTo>
                  <a:lnTo>
                    <a:pt x="2372" y="1001"/>
                  </a:lnTo>
                  <a:lnTo>
                    <a:pt x="2372" y="1001"/>
                  </a:lnTo>
                  <a:lnTo>
                    <a:pt x="2371" y="998"/>
                  </a:lnTo>
                  <a:lnTo>
                    <a:pt x="2370" y="997"/>
                  </a:lnTo>
                  <a:lnTo>
                    <a:pt x="2370" y="994"/>
                  </a:lnTo>
                  <a:lnTo>
                    <a:pt x="2369" y="994"/>
                  </a:lnTo>
                  <a:lnTo>
                    <a:pt x="2370" y="993"/>
                  </a:lnTo>
                  <a:lnTo>
                    <a:pt x="2370" y="994"/>
                  </a:lnTo>
                  <a:lnTo>
                    <a:pt x="2370" y="994"/>
                  </a:lnTo>
                  <a:lnTo>
                    <a:pt x="2370" y="994"/>
                  </a:lnTo>
                  <a:lnTo>
                    <a:pt x="2371" y="996"/>
                  </a:lnTo>
                  <a:lnTo>
                    <a:pt x="2370" y="993"/>
                  </a:lnTo>
                  <a:lnTo>
                    <a:pt x="2370" y="993"/>
                  </a:lnTo>
                  <a:lnTo>
                    <a:pt x="2370" y="993"/>
                  </a:lnTo>
                  <a:lnTo>
                    <a:pt x="2369" y="992"/>
                  </a:lnTo>
                  <a:lnTo>
                    <a:pt x="2369" y="992"/>
                  </a:lnTo>
                  <a:lnTo>
                    <a:pt x="2369" y="992"/>
                  </a:lnTo>
                  <a:lnTo>
                    <a:pt x="2369" y="992"/>
                  </a:lnTo>
                  <a:lnTo>
                    <a:pt x="2368" y="992"/>
                  </a:lnTo>
                  <a:lnTo>
                    <a:pt x="2364" y="990"/>
                  </a:lnTo>
                  <a:lnTo>
                    <a:pt x="2364" y="990"/>
                  </a:lnTo>
                  <a:lnTo>
                    <a:pt x="2364" y="990"/>
                  </a:lnTo>
                  <a:lnTo>
                    <a:pt x="2363" y="988"/>
                  </a:lnTo>
                  <a:lnTo>
                    <a:pt x="2363" y="988"/>
                  </a:lnTo>
                  <a:lnTo>
                    <a:pt x="2361" y="988"/>
                  </a:lnTo>
                  <a:lnTo>
                    <a:pt x="2361" y="987"/>
                  </a:lnTo>
                  <a:lnTo>
                    <a:pt x="2360" y="987"/>
                  </a:lnTo>
                  <a:lnTo>
                    <a:pt x="2357" y="983"/>
                  </a:lnTo>
                  <a:lnTo>
                    <a:pt x="2357" y="982"/>
                  </a:lnTo>
                  <a:lnTo>
                    <a:pt x="2356" y="982"/>
                  </a:lnTo>
                  <a:lnTo>
                    <a:pt x="2356" y="982"/>
                  </a:lnTo>
                  <a:lnTo>
                    <a:pt x="2356" y="981"/>
                  </a:lnTo>
                  <a:lnTo>
                    <a:pt x="2355" y="981"/>
                  </a:lnTo>
                  <a:lnTo>
                    <a:pt x="2354" y="981"/>
                  </a:lnTo>
                  <a:lnTo>
                    <a:pt x="2354" y="981"/>
                  </a:lnTo>
                  <a:lnTo>
                    <a:pt x="2353" y="981"/>
                  </a:lnTo>
                  <a:lnTo>
                    <a:pt x="2353" y="979"/>
                  </a:lnTo>
                  <a:lnTo>
                    <a:pt x="2354" y="979"/>
                  </a:lnTo>
                  <a:lnTo>
                    <a:pt x="2354" y="979"/>
                  </a:lnTo>
                  <a:lnTo>
                    <a:pt x="2354" y="979"/>
                  </a:lnTo>
                  <a:lnTo>
                    <a:pt x="2354" y="977"/>
                  </a:lnTo>
                  <a:lnTo>
                    <a:pt x="2353" y="976"/>
                  </a:lnTo>
                  <a:lnTo>
                    <a:pt x="2353" y="975"/>
                  </a:lnTo>
                  <a:lnTo>
                    <a:pt x="2352" y="975"/>
                  </a:lnTo>
                  <a:lnTo>
                    <a:pt x="2349" y="970"/>
                  </a:lnTo>
                  <a:lnTo>
                    <a:pt x="2347" y="967"/>
                  </a:lnTo>
                  <a:lnTo>
                    <a:pt x="2347" y="964"/>
                  </a:lnTo>
                  <a:lnTo>
                    <a:pt x="2344" y="959"/>
                  </a:lnTo>
                  <a:lnTo>
                    <a:pt x="2344" y="959"/>
                  </a:lnTo>
                  <a:lnTo>
                    <a:pt x="2344" y="958"/>
                  </a:lnTo>
                  <a:lnTo>
                    <a:pt x="2343" y="956"/>
                  </a:lnTo>
                  <a:lnTo>
                    <a:pt x="2340" y="955"/>
                  </a:lnTo>
                  <a:lnTo>
                    <a:pt x="2339" y="953"/>
                  </a:lnTo>
                  <a:lnTo>
                    <a:pt x="2343" y="951"/>
                  </a:lnTo>
                  <a:lnTo>
                    <a:pt x="2344" y="951"/>
                  </a:lnTo>
                  <a:lnTo>
                    <a:pt x="2342" y="948"/>
                  </a:lnTo>
                  <a:lnTo>
                    <a:pt x="2342" y="947"/>
                  </a:lnTo>
                  <a:lnTo>
                    <a:pt x="2342" y="946"/>
                  </a:lnTo>
                  <a:lnTo>
                    <a:pt x="2342" y="943"/>
                  </a:lnTo>
                  <a:lnTo>
                    <a:pt x="2348" y="947"/>
                  </a:lnTo>
                  <a:lnTo>
                    <a:pt x="2349" y="946"/>
                  </a:lnTo>
                  <a:lnTo>
                    <a:pt x="2349" y="946"/>
                  </a:lnTo>
                  <a:lnTo>
                    <a:pt x="2351" y="946"/>
                  </a:lnTo>
                  <a:lnTo>
                    <a:pt x="2351" y="946"/>
                  </a:lnTo>
                  <a:lnTo>
                    <a:pt x="2351" y="945"/>
                  </a:lnTo>
                  <a:lnTo>
                    <a:pt x="2352" y="945"/>
                  </a:lnTo>
                  <a:lnTo>
                    <a:pt x="2354" y="945"/>
                  </a:lnTo>
                  <a:lnTo>
                    <a:pt x="2355" y="942"/>
                  </a:lnTo>
                  <a:lnTo>
                    <a:pt x="2354" y="940"/>
                  </a:lnTo>
                  <a:lnTo>
                    <a:pt x="2355" y="938"/>
                  </a:lnTo>
                  <a:lnTo>
                    <a:pt x="2356" y="938"/>
                  </a:lnTo>
                  <a:lnTo>
                    <a:pt x="2357" y="938"/>
                  </a:lnTo>
                  <a:lnTo>
                    <a:pt x="2355" y="940"/>
                  </a:lnTo>
                  <a:lnTo>
                    <a:pt x="2359" y="941"/>
                  </a:lnTo>
                  <a:lnTo>
                    <a:pt x="2361" y="943"/>
                  </a:lnTo>
                  <a:lnTo>
                    <a:pt x="2363" y="943"/>
                  </a:lnTo>
                  <a:lnTo>
                    <a:pt x="2363" y="945"/>
                  </a:lnTo>
                  <a:lnTo>
                    <a:pt x="2365" y="945"/>
                  </a:lnTo>
                  <a:lnTo>
                    <a:pt x="2368" y="942"/>
                  </a:lnTo>
                  <a:lnTo>
                    <a:pt x="2370" y="942"/>
                  </a:lnTo>
                  <a:lnTo>
                    <a:pt x="2370" y="942"/>
                  </a:lnTo>
                  <a:lnTo>
                    <a:pt x="2371" y="945"/>
                  </a:lnTo>
                  <a:lnTo>
                    <a:pt x="2371" y="946"/>
                  </a:lnTo>
                  <a:lnTo>
                    <a:pt x="2373" y="948"/>
                  </a:lnTo>
                  <a:lnTo>
                    <a:pt x="2373" y="948"/>
                  </a:lnTo>
                  <a:lnTo>
                    <a:pt x="2376" y="950"/>
                  </a:lnTo>
                  <a:lnTo>
                    <a:pt x="2376" y="951"/>
                  </a:lnTo>
                  <a:lnTo>
                    <a:pt x="2376" y="951"/>
                  </a:lnTo>
                  <a:lnTo>
                    <a:pt x="2379" y="954"/>
                  </a:lnTo>
                  <a:lnTo>
                    <a:pt x="2379" y="957"/>
                  </a:lnTo>
                  <a:lnTo>
                    <a:pt x="2378" y="958"/>
                  </a:lnTo>
                  <a:lnTo>
                    <a:pt x="2380" y="958"/>
                  </a:lnTo>
                  <a:lnTo>
                    <a:pt x="2381" y="960"/>
                  </a:lnTo>
                  <a:lnTo>
                    <a:pt x="2383" y="964"/>
                  </a:lnTo>
                  <a:lnTo>
                    <a:pt x="2385" y="966"/>
                  </a:lnTo>
                  <a:lnTo>
                    <a:pt x="2385" y="967"/>
                  </a:lnTo>
                  <a:lnTo>
                    <a:pt x="2386" y="971"/>
                  </a:lnTo>
                  <a:lnTo>
                    <a:pt x="2387" y="973"/>
                  </a:lnTo>
                  <a:lnTo>
                    <a:pt x="2388" y="975"/>
                  </a:lnTo>
                  <a:lnTo>
                    <a:pt x="2391" y="977"/>
                  </a:lnTo>
                  <a:lnTo>
                    <a:pt x="2394" y="977"/>
                  </a:lnTo>
                  <a:lnTo>
                    <a:pt x="2397" y="977"/>
                  </a:lnTo>
                  <a:lnTo>
                    <a:pt x="2399" y="980"/>
                  </a:lnTo>
                  <a:lnTo>
                    <a:pt x="2402" y="981"/>
                  </a:lnTo>
                  <a:lnTo>
                    <a:pt x="2405" y="982"/>
                  </a:lnTo>
                  <a:lnTo>
                    <a:pt x="2406" y="985"/>
                  </a:lnTo>
                  <a:lnTo>
                    <a:pt x="2408" y="987"/>
                  </a:lnTo>
                  <a:lnTo>
                    <a:pt x="2411" y="989"/>
                  </a:lnTo>
                  <a:lnTo>
                    <a:pt x="2414" y="989"/>
                  </a:lnTo>
                  <a:lnTo>
                    <a:pt x="2416" y="990"/>
                  </a:lnTo>
                  <a:lnTo>
                    <a:pt x="2416" y="991"/>
                  </a:lnTo>
                  <a:lnTo>
                    <a:pt x="2419" y="993"/>
                  </a:lnTo>
                  <a:lnTo>
                    <a:pt x="2422" y="994"/>
                  </a:lnTo>
                  <a:lnTo>
                    <a:pt x="2424" y="993"/>
                  </a:lnTo>
                  <a:lnTo>
                    <a:pt x="2427" y="994"/>
                  </a:lnTo>
                  <a:lnTo>
                    <a:pt x="2430" y="996"/>
                  </a:lnTo>
                  <a:lnTo>
                    <a:pt x="2432" y="997"/>
                  </a:lnTo>
                  <a:lnTo>
                    <a:pt x="2436" y="997"/>
                  </a:lnTo>
                  <a:lnTo>
                    <a:pt x="2438" y="996"/>
                  </a:lnTo>
                  <a:lnTo>
                    <a:pt x="2439" y="996"/>
                  </a:lnTo>
                  <a:lnTo>
                    <a:pt x="2441" y="993"/>
                  </a:lnTo>
                  <a:lnTo>
                    <a:pt x="2444" y="993"/>
                  </a:lnTo>
                  <a:lnTo>
                    <a:pt x="2446" y="991"/>
                  </a:lnTo>
                  <a:lnTo>
                    <a:pt x="2446" y="991"/>
                  </a:lnTo>
                  <a:lnTo>
                    <a:pt x="2448" y="990"/>
                  </a:lnTo>
                  <a:lnTo>
                    <a:pt x="2449" y="990"/>
                  </a:lnTo>
                  <a:lnTo>
                    <a:pt x="2451" y="989"/>
                  </a:lnTo>
                  <a:lnTo>
                    <a:pt x="2454" y="988"/>
                  </a:lnTo>
                  <a:lnTo>
                    <a:pt x="2457" y="988"/>
                  </a:lnTo>
                  <a:lnTo>
                    <a:pt x="2459" y="988"/>
                  </a:lnTo>
                  <a:lnTo>
                    <a:pt x="2463" y="988"/>
                  </a:lnTo>
                  <a:lnTo>
                    <a:pt x="2463" y="989"/>
                  </a:lnTo>
                  <a:lnTo>
                    <a:pt x="2465" y="992"/>
                  </a:lnTo>
                  <a:lnTo>
                    <a:pt x="2466" y="994"/>
                  </a:lnTo>
                  <a:lnTo>
                    <a:pt x="2466" y="997"/>
                  </a:lnTo>
                  <a:lnTo>
                    <a:pt x="2467" y="1000"/>
                  </a:lnTo>
                  <a:lnTo>
                    <a:pt x="2467" y="1002"/>
                  </a:lnTo>
                  <a:lnTo>
                    <a:pt x="2468" y="1006"/>
                  </a:lnTo>
                  <a:lnTo>
                    <a:pt x="2471" y="1008"/>
                  </a:lnTo>
                  <a:lnTo>
                    <a:pt x="2473" y="1008"/>
                  </a:lnTo>
                  <a:lnTo>
                    <a:pt x="2476" y="1010"/>
                  </a:lnTo>
                  <a:lnTo>
                    <a:pt x="2477" y="1009"/>
                  </a:lnTo>
                  <a:lnTo>
                    <a:pt x="2480" y="1011"/>
                  </a:lnTo>
                  <a:lnTo>
                    <a:pt x="2483" y="1011"/>
                  </a:lnTo>
                  <a:lnTo>
                    <a:pt x="2485" y="1010"/>
                  </a:lnTo>
                  <a:lnTo>
                    <a:pt x="2488" y="1011"/>
                  </a:lnTo>
                  <a:lnTo>
                    <a:pt x="2491" y="1011"/>
                  </a:lnTo>
                  <a:lnTo>
                    <a:pt x="2493" y="1014"/>
                  </a:lnTo>
                  <a:lnTo>
                    <a:pt x="2496" y="1013"/>
                  </a:lnTo>
                  <a:lnTo>
                    <a:pt x="2498" y="1013"/>
                  </a:lnTo>
                  <a:lnTo>
                    <a:pt x="2501" y="1014"/>
                  </a:lnTo>
                  <a:lnTo>
                    <a:pt x="2504" y="1014"/>
                  </a:lnTo>
                  <a:lnTo>
                    <a:pt x="2506" y="1014"/>
                  </a:lnTo>
                  <a:lnTo>
                    <a:pt x="2509" y="1014"/>
                  </a:lnTo>
                  <a:lnTo>
                    <a:pt x="2513" y="1015"/>
                  </a:lnTo>
                  <a:lnTo>
                    <a:pt x="2514" y="1013"/>
                  </a:lnTo>
                  <a:lnTo>
                    <a:pt x="2516" y="1015"/>
                  </a:lnTo>
                  <a:lnTo>
                    <a:pt x="2518" y="1016"/>
                  </a:lnTo>
                  <a:lnTo>
                    <a:pt x="2522" y="1016"/>
                  </a:lnTo>
                  <a:lnTo>
                    <a:pt x="2524" y="1018"/>
                  </a:lnTo>
                  <a:lnTo>
                    <a:pt x="2527" y="1016"/>
                  </a:lnTo>
                  <a:lnTo>
                    <a:pt x="2528" y="1016"/>
                  </a:lnTo>
                  <a:lnTo>
                    <a:pt x="2530" y="1016"/>
                  </a:lnTo>
                  <a:lnTo>
                    <a:pt x="2530" y="1018"/>
                  </a:lnTo>
                  <a:lnTo>
                    <a:pt x="2533" y="1017"/>
                  </a:lnTo>
                  <a:lnTo>
                    <a:pt x="2535" y="1016"/>
                  </a:lnTo>
                  <a:lnTo>
                    <a:pt x="2538" y="1017"/>
                  </a:lnTo>
                  <a:lnTo>
                    <a:pt x="2541" y="1016"/>
                  </a:lnTo>
                  <a:lnTo>
                    <a:pt x="2543" y="1015"/>
                  </a:lnTo>
                  <a:lnTo>
                    <a:pt x="2545" y="1016"/>
                  </a:lnTo>
                  <a:lnTo>
                    <a:pt x="2549" y="1016"/>
                  </a:lnTo>
                  <a:lnTo>
                    <a:pt x="2555" y="1016"/>
                  </a:lnTo>
                  <a:lnTo>
                    <a:pt x="2555" y="1014"/>
                  </a:lnTo>
                  <a:lnTo>
                    <a:pt x="2558" y="1014"/>
                  </a:lnTo>
                  <a:lnTo>
                    <a:pt x="2560" y="1015"/>
                  </a:lnTo>
                  <a:lnTo>
                    <a:pt x="2562" y="1013"/>
                  </a:lnTo>
                  <a:lnTo>
                    <a:pt x="2566" y="1015"/>
                  </a:lnTo>
                  <a:lnTo>
                    <a:pt x="2568" y="1015"/>
                  </a:lnTo>
                  <a:lnTo>
                    <a:pt x="2572" y="1015"/>
                  </a:lnTo>
                  <a:lnTo>
                    <a:pt x="2577" y="1015"/>
                  </a:lnTo>
                  <a:lnTo>
                    <a:pt x="2581" y="1014"/>
                  </a:lnTo>
                  <a:lnTo>
                    <a:pt x="2584" y="1015"/>
                  </a:lnTo>
                  <a:lnTo>
                    <a:pt x="2590" y="1013"/>
                  </a:lnTo>
                  <a:lnTo>
                    <a:pt x="2592" y="1013"/>
                  </a:lnTo>
                  <a:lnTo>
                    <a:pt x="2594" y="1013"/>
                  </a:lnTo>
                  <a:lnTo>
                    <a:pt x="2592" y="1011"/>
                  </a:lnTo>
                  <a:lnTo>
                    <a:pt x="2594" y="1010"/>
                  </a:lnTo>
                  <a:lnTo>
                    <a:pt x="2599" y="1016"/>
                  </a:lnTo>
                  <a:lnTo>
                    <a:pt x="2598" y="1019"/>
                  </a:lnTo>
                  <a:lnTo>
                    <a:pt x="2598" y="1020"/>
                  </a:lnTo>
                  <a:lnTo>
                    <a:pt x="2601" y="1022"/>
                  </a:lnTo>
                  <a:lnTo>
                    <a:pt x="2603" y="1023"/>
                  </a:lnTo>
                  <a:lnTo>
                    <a:pt x="2604" y="1025"/>
                  </a:lnTo>
                  <a:lnTo>
                    <a:pt x="2605" y="1027"/>
                  </a:lnTo>
                  <a:lnTo>
                    <a:pt x="2607" y="1032"/>
                  </a:lnTo>
                  <a:lnTo>
                    <a:pt x="2610" y="1033"/>
                  </a:lnTo>
                  <a:lnTo>
                    <a:pt x="2609" y="1034"/>
                  </a:lnTo>
                  <a:lnTo>
                    <a:pt x="2610" y="1035"/>
                  </a:lnTo>
                  <a:lnTo>
                    <a:pt x="2611" y="1035"/>
                  </a:lnTo>
                  <a:lnTo>
                    <a:pt x="2611" y="1036"/>
                  </a:lnTo>
                  <a:lnTo>
                    <a:pt x="2613" y="1035"/>
                  </a:lnTo>
                  <a:lnTo>
                    <a:pt x="2615" y="1035"/>
                  </a:lnTo>
                  <a:lnTo>
                    <a:pt x="2615" y="1035"/>
                  </a:lnTo>
                  <a:lnTo>
                    <a:pt x="2616" y="1035"/>
                  </a:lnTo>
                  <a:lnTo>
                    <a:pt x="2619" y="1037"/>
                  </a:lnTo>
                  <a:lnTo>
                    <a:pt x="2619" y="1040"/>
                  </a:lnTo>
                  <a:lnTo>
                    <a:pt x="2622" y="1037"/>
                  </a:lnTo>
                  <a:lnTo>
                    <a:pt x="2625" y="1036"/>
                  </a:lnTo>
                  <a:lnTo>
                    <a:pt x="2627" y="1036"/>
                  </a:lnTo>
                  <a:lnTo>
                    <a:pt x="2624" y="1037"/>
                  </a:lnTo>
                  <a:lnTo>
                    <a:pt x="2621" y="1040"/>
                  </a:lnTo>
                  <a:lnTo>
                    <a:pt x="2622" y="1042"/>
                  </a:lnTo>
                  <a:lnTo>
                    <a:pt x="2624" y="1044"/>
                  </a:lnTo>
                  <a:lnTo>
                    <a:pt x="2625" y="1045"/>
                  </a:lnTo>
                  <a:lnTo>
                    <a:pt x="2627" y="1048"/>
                  </a:lnTo>
                  <a:lnTo>
                    <a:pt x="2629" y="1049"/>
                  </a:lnTo>
                  <a:lnTo>
                    <a:pt x="2633" y="1050"/>
                  </a:lnTo>
                  <a:lnTo>
                    <a:pt x="2635" y="1051"/>
                  </a:lnTo>
                  <a:lnTo>
                    <a:pt x="2637" y="1052"/>
                  </a:lnTo>
                  <a:lnTo>
                    <a:pt x="2641" y="1050"/>
                  </a:lnTo>
                  <a:lnTo>
                    <a:pt x="2643" y="1050"/>
                  </a:lnTo>
                  <a:lnTo>
                    <a:pt x="2646" y="1049"/>
                  </a:lnTo>
                  <a:lnTo>
                    <a:pt x="2649" y="1049"/>
                  </a:lnTo>
                  <a:lnTo>
                    <a:pt x="2650" y="1047"/>
                  </a:lnTo>
                  <a:lnTo>
                    <a:pt x="2650" y="1049"/>
                  </a:lnTo>
                  <a:lnTo>
                    <a:pt x="2650" y="1049"/>
                  </a:lnTo>
                  <a:lnTo>
                    <a:pt x="2647" y="1051"/>
                  </a:lnTo>
                  <a:lnTo>
                    <a:pt x="2646" y="1054"/>
                  </a:lnTo>
                  <a:lnTo>
                    <a:pt x="2643" y="1054"/>
                  </a:lnTo>
                  <a:lnTo>
                    <a:pt x="2641" y="1057"/>
                  </a:lnTo>
                  <a:lnTo>
                    <a:pt x="2638" y="1058"/>
                  </a:lnTo>
                  <a:lnTo>
                    <a:pt x="2635" y="1058"/>
                  </a:lnTo>
                  <a:lnTo>
                    <a:pt x="2633" y="1059"/>
                  </a:lnTo>
                  <a:lnTo>
                    <a:pt x="2630" y="1056"/>
                  </a:lnTo>
                  <a:lnTo>
                    <a:pt x="2629" y="1058"/>
                  </a:lnTo>
                  <a:lnTo>
                    <a:pt x="2630" y="1060"/>
                  </a:lnTo>
                  <a:lnTo>
                    <a:pt x="2633" y="1062"/>
                  </a:lnTo>
                  <a:lnTo>
                    <a:pt x="2635" y="1066"/>
                  </a:lnTo>
                  <a:lnTo>
                    <a:pt x="2637" y="1068"/>
                  </a:lnTo>
                  <a:lnTo>
                    <a:pt x="2638" y="1068"/>
                  </a:lnTo>
                  <a:lnTo>
                    <a:pt x="2641" y="1070"/>
                  </a:lnTo>
                  <a:lnTo>
                    <a:pt x="2641" y="1071"/>
                  </a:lnTo>
                  <a:lnTo>
                    <a:pt x="2643" y="1074"/>
                  </a:lnTo>
                  <a:lnTo>
                    <a:pt x="2646" y="1076"/>
                  </a:lnTo>
                  <a:lnTo>
                    <a:pt x="2649" y="1078"/>
                  </a:lnTo>
                  <a:lnTo>
                    <a:pt x="2651" y="1079"/>
                  </a:lnTo>
                  <a:lnTo>
                    <a:pt x="2653" y="1081"/>
                  </a:lnTo>
                  <a:lnTo>
                    <a:pt x="2656" y="1081"/>
                  </a:lnTo>
                  <a:lnTo>
                    <a:pt x="2659" y="1081"/>
                  </a:lnTo>
                  <a:lnTo>
                    <a:pt x="2662" y="1079"/>
                  </a:lnTo>
                  <a:lnTo>
                    <a:pt x="2664" y="1077"/>
                  </a:lnTo>
                  <a:lnTo>
                    <a:pt x="2667" y="1076"/>
                  </a:lnTo>
                  <a:lnTo>
                    <a:pt x="2670" y="1075"/>
                  </a:lnTo>
                  <a:lnTo>
                    <a:pt x="2670" y="1075"/>
                  </a:lnTo>
                  <a:lnTo>
                    <a:pt x="2672" y="1073"/>
                  </a:lnTo>
                  <a:lnTo>
                    <a:pt x="2672" y="1071"/>
                  </a:lnTo>
                  <a:lnTo>
                    <a:pt x="2675" y="1069"/>
                  </a:lnTo>
                  <a:lnTo>
                    <a:pt x="2673" y="1066"/>
                  </a:lnTo>
                  <a:lnTo>
                    <a:pt x="2671" y="1065"/>
                  </a:lnTo>
                  <a:lnTo>
                    <a:pt x="2672" y="1062"/>
                  </a:lnTo>
                  <a:lnTo>
                    <a:pt x="2675" y="1061"/>
                  </a:lnTo>
                  <a:lnTo>
                    <a:pt x="2673" y="1059"/>
                  </a:lnTo>
                  <a:lnTo>
                    <a:pt x="2673" y="1059"/>
                  </a:lnTo>
                  <a:lnTo>
                    <a:pt x="2676" y="1058"/>
                  </a:lnTo>
                  <a:lnTo>
                    <a:pt x="2678" y="1059"/>
                  </a:lnTo>
                  <a:lnTo>
                    <a:pt x="2680" y="1059"/>
                  </a:lnTo>
                  <a:lnTo>
                    <a:pt x="2684" y="1059"/>
                  </a:lnTo>
                  <a:lnTo>
                    <a:pt x="2684" y="1059"/>
                  </a:lnTo>
                  <a:lnTo>
                    <a:pt x="2680" y="1060"/>
                  </a:lnTo>
                  <a:lnTo>
                    <a:pt x="2678" y="1061"/>
                  </a:lnTo>
                  <a:lnTo>
                    <a:pt x="2678" y="1064"/>
                  </a:lnTo>
                  <a:lnTo>
                    <a:pt x="2680" y="1062"/>
                  </a:lnTo>
                  <a:lnTo>
                    <a:pt x="2678" y="1066"/>
                  </a:lnTo>
                  <a:lnTo>
                    <a:pt x="2679" y="1067"/>
                  </a:lnTo>
                  <a:lnTo>
                    <a:pt x="2681" y="1067"/>
                  </a:lnTo>
                  <a:lnTo>
                    <a:pt x="2685" y="1067"/>
                  </a:lnTo>
                  <a:lnTo>
                    <a:pt x="2685" y="1067"/>
                  </a:lnTo>
                  <a:lnTo>
                    <a:pt x="2683" y="1068"/>
                  </a:lnTo>
                  <a:lnTo>
                    <a:pt x="2680" y="1069"/>
                  </a:lnTo>
                  <a:lnTo>
                    <a:pt x="2679" y="1073"/>
                  </a:lnTo>
                  <a:lnTo>
                    <a:pt x="2680" y="1075"/>
                  </a:lnTo>
                  <a:lnTo>
                    <a:pt x="2680" y="1076"/>
                  </a:lnTo>
                  <a:lnTo>
                    <a:pt x="2681" y="1075"/>
                  </a:lnTo>
                  <a:lnTo>
                    <a:pt x="2683" y="1078"/>
                  </a:lnTo>
                  <a:lnTo>
                    <a:pt x="2684" y="1081"/>
                  </a:lnTo>
                  <a:lnTo>
                    <a:pt x="2683" y="1083"/>
                  </a:lnTo>
                  <a:lnTo>
                    <a:pt x="2681" y="1086"/>
                  </a:lnTo>
                  <a:lnTo>
                    <a:pt x="2681" y="1087"/>
                  </a:lnTo>
                  <a:lnTo>
                    <a:pt x="2680" y="1087"/>
                  </a:lnTo>
                  <a:lnTo>
                    <a:pt x="2680" y="1090"/>
                  </a:lnTo>
                  <a:lnTo>
                    <a:pt x="2680" y="1091"/>
                  </a:lnTo>
                  <a:lnTo>
                    <a:pt x="2680" y="1093"/>
                  </a:lnTo>
                  <a:lnTo>
                    <a:pt x="2680" y="1095"/>
                  </a:lnTo>
                  <a:lnTo>
                    <a:pt x="2683" y="1097"/>
                  </a:lnTo>
                  <a:lnTo>
                    <a:pt x="2681" y="1097"/>
                  </a:lnTo>
                  <a:lnTo>
                    <a:pt x="2683" y="1101"/>
                  </a:lnTo>
                  <a:lnTo>
                    <a:pt x="2683" y="1101"/>
                  </a:lnTo>
                  <a:lnTo>
                    <a:pt x="2685" y="1102"/>
                  </a:lnTo>
                  <a:lnTo>
                    <a:pt x="2685" y="1102"/>
                  </a:lnTo>
                  <a:lnTo>
                    <a:pt x="2685" y="1102"/>
                  </a:lnTo>
                  <a:lnTo>
                    <a:pt x="2683" y="1101"/>
                  </a:lnTo>
                  <a:lnTo>
                    <a:pt x="2683" y="1101"/>
                  </a:lnTo>
                  <a:lnTo>
                    <a:pt x="2681" y="1103"/>
                  </a:lnTo>
                  <a:lnTo>
                    <a:pt x="2683" y="1105"/>
                  </a:lnTo>
                  <a:lnTo>
                    <a:pt x="2684" y="1104"/>
                  </a:lnTo>
                  <a:lnTo>
                    <a:pt x="2685" y="1104"/>
                  </a:lnTo>
                  <a:lnTo>
                    <a:pt x="2685" y="1105"/>
                  </a:lnTo>
                  <a:lnTo>
                    <a:pt x="2683" y="1108"/>
                  </a:lnTo>
                  <a:lnTo>
                    <a:pt x="2683" y="1109"/>
                  </a:lnTo>
                  <a:lnTo>
                    <a:pt x="2684" y="1112"/>
                  </a:lnTo>
                  <a:lnTo>
                    <a:pt x="2684" y="1114"/>
                  </a:lnTo>
                  <a:lnTo>
                    <a:pt x="2684" y="1118"/>
                  </a:lnTo>
                  <a:lnTo>
                    <a:pt x="2685" y="1120"/>
                  </a:lnTo>
                  <a:lnTo>
                    <a:pt x="2686" y="1122"/>
                  </a:lnTo>
                  <a:lnTo>
                    <a:pt x="2687" y="1126"/>
                  </a:lnTo>
                  <a:lnTo>
                    <a:pt x="2687" y="1128"/>
                  </a:lnTo>
                  <a:lnTo>
                    <a:pt x="2687" y="1129"/>
                  </a:lnTo>
                  <a:lnTo>
                    <a:pt x="2688" y="1133"/>
                  </a:lnTo>
                  <a:lnTo>
                    <a:pt x="2688" y="1135"/>
                  </a:lnTo>
                  <a:lnTo>
                    <a:pt x="2688" y="1137"/>
                  </a:lnTo>
                  <a:lnTo>
                    <a:pt x="2689" y="1139"/>
                  </a:lnTo>
                  <a:lnTo>
                    <a:pt x="2689" y="1142"/>
                  </a:lnTo>
                  <a:lnTo>
                    <a:pt x="2690" y="1145"/>
                  </a:lnTo>
                  <a:lnTo>
                    <a:pt x="2690" y="1147"/>
                  </a:lnTo>
                  <a:lnTo>
                    <a:pt x="2693" y="1151"/>
                  </a:lnTo>
                  <a:lnTo>
                    <a:pt x="2694" y="1152"/>
                  </a:lnTo>
                  <a:lnTo>
                    <a:pt x="2694" y="1152"/>
                  </a:lnTo>
                  <a:lnTo>
                    <a:pt x="2696" y="1154"/>
                  </a:lnTo>
                  <a:lnTo>
                    <a:pt x="2695" y="1155"/>
                  </a:lnTo>
                  <a:lnTo>
                    <a:pt x="2697" y="1159"/>
                  </a:lnTo>
                  <a:lnTo>
                    <a:pt x="2697" y="1161"/>
                  </a:lnTo>
                  <a:lnTo>
                    <a:pt x="2700" y="1163"/>
                  </a:lnTo>
                  <a:lnTo>
                    <a:pt x="2700" y="1164"/>
                  </a:lnTo>
                  <a:lnTo>
                    <a:pt x="2700" y="1164"/>
                  </a:lnTo>
                  <a:lnTo>
                    <a:pt x="2701" y="1165"/>
                  </a:lnTo>
                  <a:lnTo>
                    <a:pt x="2702" y="1167"/>
                  </a:lnTo>
                  <a:lnTo>
                    <a:pt x="2703" y="1169"/>
                  </a:lnTo>
                  <a:lnTo>
                    <a:pt x="2704" y="1172"/>
                  </a:lnTo>
                  <a:lnTo>
                    <a:pt x="2705" y="1172"/>
                  </a:lnTo>
                  <a:lnTo>
                    <a:pt x="2704" y="1172"/>
                  </a:lnTo>
                  <a:lnTo>
                    <a:pt x="2704" y="1172"/>
                  </a:lnTo>
                  <a:lnTo>
                    <a:pt x="2705" y="1176"/>
                  </a:lnTo>
                  <a:lnTo>
                    <a:pt x="2706" y="1178"/>
                  </a:lnTo>
                  <a:lnTo>
                    <a:pt x="2707" y="1180"/>
                  </a:lnTo>
                  <a:lnTo>
                    <a:pt x="2707" y="1180"/>
                  </a:lnTo>
                  <a:lnTo>
                    <a:pt x="2707" y="1181"/>
                  </a:lnTo>
                  <a:lnTo>
                    <a:pt x="2707" y="1184"/>
                  </a:lnTo>
                  <a:lnTo>
                    <a:pt x="2709" y="1187"/>
                  </a:lnTo>
                  <a:lnTo>
                    <a:pt x="2709" y="1189"/>
                  </a:lnTo>
                  <a:lnTo>
                    <a:pt x="2710" y="1191"/>
                  </a:lnTo>
                  <a:lnTo>
                    <a:pt x="2710" y="1193"/>
                  </a:lnTo>
                  <a:lnTo>
                    <a:pt x="2710" y="1193"/>
                  </a:lnTo>
                  <a:lnTo>
                    <a:pt x="2710" y="1193"/>
                  </a:lnTo>
                  <a:lnTo>
                    <a:pt x="2711" y="1195"/>
                  </a:lnTo>
                  <a:lnTo>
                    <a:pt x="2712" y="1197"/>
                  </a:lnTo>
                  <a:lnTo>
                    <a:pt x="2712" y="1198"/>
                  </a:lnTo>
                  <a:lnTo>
                    <a:pt x="2713" y="1201"/>
                  </a:lnTo>
                  <a:lnTo>
                    <a:pt x="2715" y="1203"/>
                  </a:lnTo>
                  <a:lnTo>
                    <a:pt x="2715" y="1204"/>
                  </a:lnTo>
                  <a:lnTo>
                    <a:pt x="2717" y="1204"/>
                  </a:lnTo>
                  <a:lnTo>
                    <a:pt x="2717" y="1204"/>
                  </a:lnTo>
                  <a:lnTo>
                    <a:pt x="2717" y="1205"/>
                  </a:lnTo>
                  <a:lnTo>
                    <a:pt x="2718" y="1206"/>
                  </a:lnTo>
                  <a:lnTo>
                    <a:pt x="2720" y="1208"/>
                  </a:lnTo>
                  <a:lnTo>
                    <a:pt x="2720" y="1210"/>
                  </a:lnTo>
                  <a:lnTo>
                    <a:pt x="2720" y="1210"/>
                  </a:lnTo>
                  <a:lnTo>
                    <a:pt x="2722" y="1213"/>
                  </a:lnTo>
                  <a:lnTo>
                    <a:pt x="2722" y="1215"/>
                  </a:lnTo>
                  <a:lnTo>
                    <a:pt x="2723" y="1218"/>
                  </a:lnTo>
                  <a:lnTo>
                    <a:pt x="2724" y="1221"/>
                  </a:lnTo>
                  <a:lnTo>
                    <a:pt x="2726" y="1223"/>
                  </a:lnTo>
                  <a:lnTo>
                    <a:pt x="2727" y="1225"/>
                  </a:lnTo>
                  <a:lnTo>
                    <a:pt x="2728" y="1229"/>
                  </a:lnTo>
                  <a:lnTo>
                    <a:pt x="2728" y="1231"/>
                  </a:lnTo>
                  <a:lnTo>
                    <a:pt x="2729" y="1231"/>
                  </a:lnTo>
                  <a:lnTo>
                    <a:pt x="2729" y="1232"/>
                  </a:lnTo>
                  <a:lnTo>
                    <a:pt x="2730" y="1233"/>
                  </a:lnTo>
                  <a:lnTo>
                    <a:pt x="2730" y="1236"/>
                  </a:lnTo>
                  <a:lnTo>
                    <a:pt x="2729" y="1233"/>
                  </a:lnTo>
                  <a:lnTo>
                    <a:pt x="2729" y="1232"/>
                  </a:lnTo>
                  <a:lnTo>
                    <a:pt x="2729" y="1232"/>
                  </a:lnTo>
                  <a:lnTo>
                    <a:pt x="2729" y="1233"/>
                  </a:lnTo>
                  <a:lnTo>
                    <a:pt x="2729" y="1236"/>
                  </a:lnTo>
                  <a:lnTo>
                    <a:pt x="2729" y="1238"/>
                  </a:lnTo>
                  <a:lnTo>
                    <a:pt x="2730" y="1240"/>
                  </a:lnTo>
                  <a:lnTo>
                    <a:pt x="2731" y="1244"/>
                  </a:lnTo>
                  <a:lnTo>
                    <a:pt x="2732" y="1246"/>
                  </a:lnTo>
                  <a:lnTo>
                    <a:pt x="2732" y="1246"/>
                  </a:lnTo>
                  <a:lnTo>
                    <a:pt x="2733" y="1247"/>
                  </a:lnTo>
                  <a:lnTo>
                    <a:pt x="2733" y="1247"/>
                  </a:lnTo>
                  <a:lnTo>
                    <a:pt x="2736" y="1249"/>
                  </a:lnTo>
                  <a:lnTo>
                    <a:pt x="2738" y="1253"/>
                  </a:lnTo>
                  <a:lnTo>
                    <a:pt x="2740" y="1255"/>
                  </a:lnTo>
                  <a:lnTo>
                    <a:pt x="2741" y="1255"/>
                  </a:lnTo>
                  <a:lnTo>
                    <a:pt x="2744" y="1257"/>
                  </a:lnTo>
                  <a:lnTo>
                    <a:pt x="2746" y="1258"/>
                  </a:lnTo>
                  <a:lnTo>
                    <a:pt x="2749" y="1256"/>
                  </a:lnTo>
                  <a:lnTo>
                    <a:pt x="2752" y="1255"/>
                  </a:lnTo>
                  <a:lnTo>
                    <a:pt x="2754" y="1253"/>
                  </a:lnTo>
                  <a:lnTo>
                    <a:pt x="2754" y="1249"/>
                  </a:lnTo>
                  <a:lnTo>
                    <a:pt x="2755" y="1248"/>
                  </a:lnTo>
                  <a:lnTo>
                    <a:pt x="2756" y="1245"/>
                  </a:lnTo>
                  <a:lnTo>
                    <a:pt x="2760" y="1244"/>
                  </a:lnTo>
                  <a:lnTo>
                    <a:pt x="2764" y="1241"/>
                  </a:lnTo>
                  <a:lnTo>
                    <a:pt x="2767" y="1241"/>
                  </a:lnTo>
                  <a:lnTo>
                    <a:pt x="2770" y="1241"/>
                  </a:lnTo>
                  <a:lnTo>
                    <a:pt x="2772" y="1244"/>
                  </a:lnTo>
                  <a:lnTo>
                    <a:pt x="2773" y="1244"/>
                  </a:lnTo>
                  <a:lnTo>
                    <a:pt x="2771" y="1241"/>
                  </a:lnTo>
                  <a:lnTo>
                    <a:pt x="2769" y="1241"/>
                  </a:lnTo>
                  <a:lnTo>
                    <a:pt x="2765" y="1239"/>
                  </a:lnTo>
                  <a:lnTo>
                    <a:pt x="2766" y="1237"/>
                  </a:lnTo>
                  <a:lnTo>
                    <a:pt x="2767" y="1233"/>
                  </a:lnTo>
                  <a:lnTo>
                    <a:pt x="2770" y="1231"/>
                  </a:lnTo>
                  <a:lnTo>
                    <a:pt x="2770" y="1230"/>
                  </a:lnTo>
                  <a:lnTo>
                    <a:pt x="2771" y="1228"/>
                  </a:lnTo>
                  <a:lnTo>
                    <a:pt x="2773" y="1227"/>
                  </a:lnTo>
                  <a:lnTo>
                    <a:pt x="2775" y="1227"/>
                  </a:lnTo>
                  <a:lnTo>
                    <a:pt x="2779" y="1225"/>
                  </a:lnTo>
                  <a:lnTo>
                    <a:pt x="2778" y="1223"/>
                  </a:lnTo>
                  <a:lnTo>
                    <a:pt x="2778" y="1215"/>
                  </a:lnTo>
                  <a:lnTo>
                    <a:pt x="2775" y="1213"/>
                  </a:lnTo>
                  <a:lnTo>
                    <a:pt x="2777" y="1213"/>
                  </a:lnTo>
                  <a:lnTo>
                    <a:pt x="2777" y="1211"/>
                  </a:lnTo>
                  <a:lnTo>
                    <a:pt x="2777" y="1207"/>
                  </a:lnTo>
                  <a:lnTo>
                    <a:pt x="2778" y="1207"/>
                  </a:lnTo>
                  <a:lnTo>
                    <a:pt x="2778" y="1206"/>
                  </a:lnTo>
                  <a:lnTo>
                    <a:pt x="2778" y="1206"/>
                  </a:lnTo>
                  <a:lnTo>
                    <a:pt x="2778" y="1206"/>
                  </a:lnTo>
                  <a:lnTo>
                    <a:pt x="2778" y="1204"/>
                  </a:lnTo>
                  <a:lnTo>
                    <a:pt x="2779" y="1204"/>
                  </a:lnTo>
                  <a:lnTo>
                    <a:pt x="2779" y="1203"/>
                  </a:lnTo>
                  <a:lnTo>
                    <a:pt x="2780" y="1201"/>
                  </a:lnTo>
                  <a:lnTo>
                    <a:pt x="2780" y="1201"/>
                  </a:lnTo>
                  <a:lnTo>
                    <a:pt x="2782" y="1197"/>
                  </a:lnTo>
                  <a:lnTo>
                    <a:pt x="2782" y="1197"/>
                  </a:lnTo>
                  <a:lnTo>
                    <a:pt x="2783" y="1195"/>
                  </a:lnTo>
                  <a:lnTo>
                    <a:pt x="2783" y="1191"/>
                  </a:lnTo>
                  <a:lnTo>
                    <a:pt x="2784" y="1189"/>
                  </a:lnTo>
                  <a:lnTo>
                    <a:pt x="2784" y="1186"/>
                  </a:lnTo>
                  <a:lnTo>
                    <a:pt x="2784" y="1184"/>
                  </a:lnTo>
                  <a:lnTo>
                    <a:pt x="2783" y="1184"/>
                  </a:lnTo>
                  <a:lnTo>
                    <a:pt x="2782" y="1182"/>
                  </a:lnTo>
                  <a:lnTo>
                    <a:pt x="2781" y="1182"/>
                  </a:lnTo>
                  <a:lnTo>
                    <a:pt x="2782" y="1181"/>
                  </a:lnTo>
                  <a:lnTo>
                    <a:pt x="2784" y="1182"/>
                  </a:lnTo>
                  <a:lnTo>
                    <a:pt x="2784" y="1182"/>
                  </a:lnTo>
                  <a:lnTo>
                    <a:pt x="2783" y="1180"/>
                  </a:lnTo>
                  <a:lnTo>
                    <a:pt x="2783" y="1177"/>
                  </a:lnTo>
                  <a:lnTo>
                    <a:pt x="2782" y="1174"/>
                  </a:lnTo>
                  <a:lnTo>
                    <a:pt x="2782" y="1171"/>
                  </a:lnTo>
                  <a:lnTo>
                    <a:pt x="2782" y="1169"/>
                  </a:lnTo>
                  <a:lnTo>
                    <a:pt x="2782" y="1168"/>
                  </a:lnTo>
                  <a:lnTo>
                    <a:pt x="2782" y="1167"/>
                  </a:lnTo>
                  <a:lnTo>
                    <a:pt x="2781" y="1164"/>
                  </a:lnTo>
                  <a:lnTo>
                    <a:pt x="2781" y="1162"/>
                  </a:lnTo>
                  <a:lnTo>
                    <a:pt x="2781" y="1159"/>
                  </a:lnTo>
                  <a:lnTo>
                    <a:pt x="2782" y="1156"/>
                  </a:lnTo>
                  <a:lnTo>
                    <a:pt x="2783" y="1154"/>
                  </a:lnTo>
                  <a:lnTo>
                    <a:pt x="2786" y="1151"/>
                  </a:lnTo>
                  <a:lnTo>
                    <a:pt x="2788" y="1150"/>
                  </a:lnTo>
                  <a:lnTo>
                    <a:pt x="2791" y="1150"/>
                  </a:lnTo>
                  <a:lnTo>
                    <a:pt x="2792" y="1147"/>
                  </a:lnTo>
                  <a:lnTo>
                    <a:pt x="2794" y="1150"/>
                  </a:lnTo>
                  <a:lnTo>
                    <a:pt x="2794" y="1151"/>
                  </a:lnTo>
                  <a:lnTo>
                    <a:pt x="2796" y="1148"/>
                  </a:lnTo>
                  <a:lnTo>
                    <a:pt x="2797" y="1145"/>
                  </a:lnTo>
                  <a:lnTo>
                    <a:pt x="2798" y="1143"/>
                  </a:lnTo>
                  <a:lnTo>
                    <a:pt x="2800" y="1143"/>
                  </a:lnTo>
                  <a:lnTo>
                    <a:pt x="2804" y="1143"/>
                  </a:lnTo>
                  <a:lnTo>
                    <a:pt x="2804" y="1143"/>
                  </a:lnTo>
                  <a:lnTo>
                    <a:pt x="2806" y="1143"/>
                  </a:lnTo>
                  <a:lnTo>
                    <a:pt x="2807" y="1142"/>
                  </a:lnTo>
                  <a:lnTo>
                    <a:pt x="2809" y="1141"/>
                  </a:lnTo>
                  <a:lnTo>
                    <a:pt x="2812" y="1139"/>
                  </a:lnTo>
                  <a:lnTo>
                    <a:pt x="2813" y="1136"/>
                  </a:lnTo>
                  <a:lnTo>
                    <a:pt x="2813" y="1133"/>
                  </a:lnTo>
                  <a:lnTo>
                    <a:pt x="2814" y="1131"/>
                  </a:lnTo>
                  <a:lnTo>
                    <a:pt x="2816" y="1129"/>
                  </a:lnTo>
                  <a:lnTo>
                    <a:pt x="2820" y="1128"/>
                  </a:lnTo>
                  <a:lnTo>
                    <a:pt x="2822" y="1127"/>
                  </a:lnTo>
                  <a:lnTo>
                    <a:pt x="2825" y="1125"/>
                  </a:lnTo>
                  <a:lnTo>
                    <a:pt x="2824" y="1124"/>
                  </a:lnTo>
                  <a:lnTo>
                    <a:pt x="2825" y="1124"/>
                  </a:lnTo>
                  <a:lnTo>
                    <a:pt x="2828" y="1121"/>
                  </a:lnTo>
                  <a:lnTo>
                    <a:pt x="2830" y="1119"/>
                  </a:lnTo>
                  <a:lnTo>
                    <a:pt x="2832" y="1118"/>
                  </a:lnTo>
                  <a:lnTo>
                    <a:pt x="2834" y="1117"/>
                  </a:lnTo>
                  <a:lnTo>
                    <a:pt x="2837" y="1114"/>
                  </a:lnTo>
                  <a:lnTo>
                    <a:pt x="2839" y="1112"/>
                  </a:lnTo>
                  <a:lnTo>
                    <a:pt x="2841" y="1110"/>
                  </a:lnTo>
                  <a:lnTo>
                    <a:pt x="2843" y="1107"/>
                  </a:lnTo>
                  <a:lnTo>
                    <a:pt x="2846" y="1104"/>
                  </a:lnTo>
                  <a:lnTo>
                    <a:pt x="2846" y="1104"/>
                  </a:lnTo>
                  <a:lnTo>
                    <a:pt x="2848" y="1101"/>
                  </a:lnTo>
                  <a:lnTo>
                    <a:pt x="2851" y="1099"/>
                  </a:lnTo>
                  <a:lnTo>
                    <a:pt x="2854" y="1097"/>
                  </a:lnTo>
                  <a:lnTo>
                    <a:pt x="2854" y="1096"/>
                  </a:lnTo>
                  <a:lnTo>
                    <a:pt x="2854" y="1096"/>
                  </a:lnTo>
                  <a:lnTo>
                    <a:pt x="2854" y="1096"/>
                  </a:lnTo>
                  <a:lnTo>
                    <a:pt x="2852" y="1096"/>
                  </a:lnTo>
                  <a:lnTo>
                    <a:pt x="2850" y="1099"/>
                  </a:lnTo>
                  <a:lnTo>
                    <a:pt x="2851" y="1095"/>
                  </a:lnTo>
                  <a:lnTo>
                    <a:pt x="2855" y="1093"/>
                  </a:lnTo>
                  <a:lnTo>
                    <a:pt x="2856" y="1095"/>
                  </a:lnTo>
                  <a:lnTo>
                    <a:pt x="2855" y="1095"/>
                  </a:lnTo>
                  <a:lnTo>
                    <a:pt x="2858" y="1095"/>
                  </a:lnTo>
                  <a:lnTo>
                    <a:pt x="2866" y="1093"/>
                  </a:lnTo>
                  <a:lnTo>
                    <a:pt x="2866" y="1091"/>
                  </a:lnTo>
                  <a:lnTo>
                    <a:pt x="2865" y="1090"/>
                  </a:lnTo>
                  <a:lnTo>
                    <a:pt x="2867" y="1091"/>
                  </a:lnTo>
                  <a:lnTo>
                    <a:pt x="2867" y="1091"/>
                  </a:lnTo>
                  <a:lnTo>
                    <a:pt x="2869" y="1088"/>
                  </a:lnTo>
                  <a:lnTo>
                    <a:pt x="2872" y="1087"/>
                  </a:lnTo>
                  <a:lnTo>
                    <a:pt x="2872" y="1087"/>
                  </a:lnTo>
                  <a:lnTo>
                    <a:pt x="2873" y="1084"/>
                  </a:lnTo>
                  <a:lnTo>
                    <a:pt x="2875" y="1083"/>
                  </a:lnTo>
                  <a:lnTo>
                    <a:pt x="2876" y="1082"/>
                  </a:lnTo>
                  <a:lnTo>
                    <a:pt x="2875" y="1082"/>
                  </a:lnTo>
                  <a:lnTo>
                    <a:pt x="2874" y="1081"/>
                  </a:lnTo>
                  <a:lnTo>
                    <a:pt x="2875" y="1077"/>
                  </a:lnTo>
                  <a:lnTo>
                    <a:pt x="2874" y="1075"/>
                  </a:lnTo>
                  <a:lnTo>
                    <a:pt x="2875" y="1073"/>
                  </a:lnTo>
                  <a:lnTo>
                    <a:pt x="2877" y="1069"/>
                  </a:lnTo>
                  <a:lnTo>
                    <a:pt x="2881" y="1069"/>
                  </a:lnTo>
                  <a:lnTo>
                    <a:pt x="2881" y="1069"/>
                  </a:lnTo>
                  <a:lnTo>
                    <a:pt x="2883" y="1068"/>
                  </a:lnTo>
                  <a:lnTo>
                    <a:pt x="2885" y="1068"/>
                  </a:lnTo>
                  <a:lnTo>
                    <a:pt x="2888" y="1066"/>
                  </a:lnTo>
                  <a:lnTo>
                    <a:pt x="2890" y="1064"/>
                  </a:lnTo>
                  <a:lnTo>
                    <a:pt x="2892" y="1061"/>
                  </a:lnTo>
                  <a:lnTo>
                    <a:pt x="2893" y="1062"/>
                  </a:lnTo>
                  <a:lnTo>
                    <a:pt x="2892" y="1065"/>
                  </a:lnTo>
                  <a:lnTo>
                    <a:pt x="2892" y="1067"/>
                  </a:lnTo>
                  <a:lnTo>
                    <a:pt x="2893" y="1068"/>
                  </a:lnTo>
                  <a:lnTo>
                    <a:pt x="2893" y="1068"/>
                  </a:lnTo>
                  <a:lnTo>
                    <a:pt x="2893" y="1069"/>
                  </a:lnTo>
                  <a:lnTo>
                    <a:pt x="2893" y="1068"/>
                  </a:lnTo>
                  <a:lnTo>
                    <a:pt x="2894" y="1067"/>
                  </a:lnTo>
                  <a:lnTo>
                    <a:pt x="2895" y="1067"/>
                  </a:lnTo>
                  <a:lnTo>
                    <a:pt x="2895" y="1068"/>
                  </a:lnTo>
                  <a:lnTo>
                    <a:pt x="2897" y="1066"/>
                  </a:lnTo>
                  <a:lnTo>
                    <a:pt x="2897" y="1065"/>
                  </a:lnTo>
                  <a:lnTo>
                    <a:pt x="2897" y="1067"/>
                  </a:lnTo>
                  <a:lnTo>
                    <a:pt x="2897" y="1068"/>
                  </a:lnTo>
                  <a:lnTo>
                    <a:pt x="2897" y="1068"/>
                  </a:lnTo>
                  <a:lnTo>
                    <a:pt x="2898" y="1069"/>
                  </a:lnTo>
                  <a:lnTo>
                    <a:pt x="2898" y="1069"/>
                  </a:lnTo>
                  <a:lnTo>
                    <a:pt x="2898" y="1068"/>
                  </a:lnTo>
                  <a:lnTo>
                    <a:pt x="2898" y="1066"/>
                  </a:lnTo>
                  <a:lnTo>
                    <a:pt x="2898" y="1064"/>
                  </a:lnTo>
                  <a:lnTo>
                    <a:pt x="2898" y="1061"/>
                  </a:lnTo>
                  <a:lnTo>
                    <a:pt x="2899" y="1060"/>
                  </a:lnTo>
                  <a:lnTo>
                    <a:pt x="2899" y="1060"/>
                  </a:lnTo>
                  <a:lnTo>
                    <a:pt x="2899" y="1062"/>
                  </a:lnTo>
                  <a:lnTo>
                    <a:pt x="2900" y="1061"/>
                  </a:lnTo>
                  <a:lnTo>
                    <a:pt x="2900" y="1062"/>
                  </a:lnTo>
                  <a:lnTo>
                    <a:pt x="2899" y="1065"/>
                  </a:lnTo>
                  <a:lnTo>
                    <a:pt x="2899" y="1067"/>
                  </a:lnTo>
                  <a:lnTo>
                    <a:pt x="2900" y="1068"/>
                  </a:lnTo>
                  <a:lnTo>
                    <a:pt x="2901" y="1067"/>
                  </a:lnTo>
                  <a:lnTo>
                    <a:pt x="2901" y="1067"/>
                  </a:lnTo>
                  <a:lnTo>
                    <a:pt x="2901" y="1066"/>
                  </a:lnTo>
                  <a:lnTo>
                    <a:pt x="2902" y="1068"/>
                  </a:lnTo>
                  <a:lnTo>
                    <a:pt x="2903" y="1065"/>
                  </a:lnTo>
                  <a:lnTo>
                    <a:pt x="2903" y="1065"/>
                  </a:lnTo>
                  <a:lnTo>
                    <a:pt x="2902" y="1064"/>
                  </a:lnTo>
                  <a:lnTo>
                    <a:pt x="2902" y="1062"/>
                  </a:lnTo>
                  <a:lnTo>
                    <a:pt x="2902" y="1062"/>
                  </a:lnTo>
                  <a:lnTo>
                    <a:pt x="2905" y="1060"/>
                  </a:lnTo>
                  <a:lnTo>
                    <a:pt x="2905" y="1061"/>
                  </a:lnTo>
                  <a:lnTo>
                    <a:pt x="2905" y="1064"/>
                  </a:lnTo>
                  <a:lnTo>
                    <a:pt x="2906" y="1066"/>
                  </a:lnTo>
                  <a:lnTo>
                    <a:pt x="2907" y="1066"/>
                  </a:lnTo>
                  <a:lnTo>
                    <a:pt x="2908" y="1064"/>
                  </a:lnTo>
                  <a:lnTo>
                    <a:pt x="2908" y="1062"/>
                  </a:lnTo>
                  <a:lnTo>
                    <a:pt x="2908" y="1066"/>
                  </a:lnTo>
                  <a:lnTo>
                    <a:pt x="2910" y="1065"/>
                  </a:lnTo>
                  <a:lnTo>
                    <a:pt x="2910" y="1061"/>
                  </a:lnTo>
                  <a:lnTo>
                    <a:pt x="2910" y="1059"/>
                  </a:lnTo>
                  <a:lnTo>
                    <a:pt x="2910" y="1058"/>
                  </a:lnTo>
                  <a:lnTo>
                    <a:pt x="2910" y="1061"/>
                  </a:lnTo>
                  <a:lnTo>
                    <a:pt x="2911" y="1062"/>
                  </a:lnTo>
                  <a:lnTo>
                    <a:pt x="2911" y="1060"/>
                  </a:lnTo>
                  <a:lnTo>
                    <a:pt x="2911" y="1058"/>
                  </a:lnTo>
                  <a:lnTo>
                    <a:pt x="2911" y="1060"/>
                  </a:lnTo>
                  <a:lnTo>
                    <a:pt x="2911" y="1064"/>
                  </a:lnTo>
                  <a:lnTo>
                    <a:pt x="2911" y="1064"/>
                  </a:lnTo>
                  <a:lnTo>
                    <a:pt x="2911" y="1065"/>
                  </a:lnTo>
                  <a:lnTo>
                    <a:pt x="2911" y="1066"/>
                  </a:lnTo>
                  <a:lnTo>
                    <a:pt x="2912" y="1064"/>
                  </a:lnTo>
                  <a:lnTo>
                    <a:pt x="2912" y="1064"/>
                  </a:lnTo>
                  <a:lnTo>
                    <a:pt x="2915" y="1065"/>
                  </a:lnTo>
                  <a:lnTo>
                    <a:pt x="2915" y="1061"/>
                  </a:lnTo>
                  <a:lnTo>
                    <a:pt x="2915" y="1059"/>
                  </a:lnTo>
                  <a:lnTo>
                    <a:pt x="2915" y="1057"/>
                  </a:lnTo>
                  <a:lnTo>
                    <a:pt x="2917" y="1056"/>
                  </a:lnTo>
                  <a:lnTo>
                    <a:pt x="2917" y="1056"/>
                  </a:lnTo>
                  <a:lnTo>
                    <a:pt x="2916" y="1058"/>
                  </a:lnTo>
                  <a:lnTo>
                    <a:pt x="2916" y="1060"/>
                  </a:lnTo>
                  <a:lnTo>
                    <a:pt x="2916" y="1062"/>
                  </a:lnTo>
                  <a:lnTo>
                    <a:pt x="2917" y="1062"/>
                  </a:lnTo>
                  <a:lnTo>
                    <a:pt x="2918" y="1060"/>
                  </a:lnTo>
                  <a:lnTo>
                    <a:pt x="2917" y="1062"/>
                  </a:lnTo>
                  <a:lnTo>
                    <a:pt x="2917" y="1062"/>
                  </a:lnTo>
                  <a:lnTo>
                    <a:pt x="2919" y="1061"/>
                  </a:lnTo>
                  <a:lnTo>
                    <a:pt x="2918" y="1062"/>
                  </a:lnTo>
                  <a:lnTo>
                    <a:pt x="2919" y="1064"/>
                  </a:lnTo>
                  <a:lnTo>
                    <a:pt x="2920" y="1065"/>
                  </a:lnTo>
                  <a:lnTo>
                    <a:pt x="2922" y="1062"/>
                  </a:lnTo>
                  <a:lnTo>
                    <a:pt x="2922" y="1062"/>
                  </a:lnTo>
                  <a:lnTo>
                    <a:pt x="2923" y="1061"/>
                  </a:lnTo>
                  <a:lnTo>
                    <a:pt x="2923" y="1059"/>
                  </a:lnTo>
                  <a:lnTo>
                    <a:pt x="2923" y="1061"/>
                  </a:lnTo>
                  <a:lnTo>
                    <a:pt x="2925" y="1059"/>
                  </a:lnTo>
                  <a:lnTo>
                    <a:pt x="2925" y="1057"/>
                  </a:lnTo>
                  <a:lnTo>
                    <a:pt x="2924" y="1056"/>
                  </a:lnTo>
                  <a:lnTo>
                    <a:pt x="2924" y="1053"/>
                  </a:lnTo>
                  <a:lnTo>
                    <a:pt x="2923" y="1052"/>
                  </a:lnTo>
                  <a:lnTo>
                    <a:pt x="2923" y="1052"/>
                  </a:lnTo>
                  <a:lnTo>
                    <a:pt x="2923" y="1051"/>
                  </a:lnTo>
                  <a:lnTo>
                    <a:pt x="2924" y="1049"/>
                  </a:lnTo>
                  <a:lnTo>
                    <a:pt x="2924" y="1048"/>
                  </a:lnTo>
                  <a:lnTo>
                    <a:pt x="2924" y="1048"/>
                  </a:lnTo>
                  <a:lnTo>
                    <a:pt x="2924" y="1048"/>
                  </a:lnTo>
                  <a:lnTo>
                    <a:pt x="2925" y="1044"/>
                  </a:lnTo>
                  <a:lnTo>
                    <a:pt x="2924" y="1044"/>
                  </a:lnTo>
                  <a:lnTo>
                    <a:pt x="2922" y="1042"/>
                  </a:lnTo>
                  <a:lnTo>
                    <a:pt x="2920" y="1042"/>
                  </a:lnTo>
                  <a:lnTo>
                    <a:pt x="2920" y="1042"/>
                  </a:lnTo>
                  <a:lnTo>
                    <a:pt x="2920" y="1042"/>
                  </a:lnTo>
                  <a:lnTo>
                    <a:pt x="2924" y="1042"/>
                  </a:lnTo>
                  <a:lnTo>
                    <a:pt x="2924" y="1040"/>
                  </a:lnTo>
                  <a:lnTo>
                    <a:pt x="2924" y="1040"/>
                  </a:lnTo>
                  <a:lnTo>
                    <a:pt x="2926" y="1040"/>
                  </a:lnTo>
                  <a:lnTo>
                    <a:pt x="2926" y="1041"/>
                  </a:lnTo>
                  <a:lnTo>
                    <a:pt x="2927" y="1041"/>
                  </a:lnTo>
                  <a:lnTo>
                    <a:pt x="2927" y="1041"/>
                  </a:lnTo>
                  <a:lnTo>
                    <a:pt x="2926" y="1043"/>
                  </a:lnTo>
                  <a:lnTo>
                    <a:pt x="2926" y="1045"/>
                  </a:lnTo>
                  <a:lnTo>
                    <a:pt x="2926" y="1048"/>
                  </a:lnTo>
                  <a:lnTo>
                    <a:pt x="2926" y="1048"/>
                  </a:lnTo>
                  <a:lnTo>
                    <a:pt x="2927" y="1049"/>
                  </a:lnTo>
                  <a:lnTo>
                    <a:pt x="2928" y="1051"/>
                  </a:lnTo>
                  <a:lnTo>
                    <a:pt x="2929" y="1054"/>
                  </a:lnTo>
                  <a:lnTo>
                    <a:pt x="2931" y="1054"/>
                  </a:lnTo>
                  <a:lnTo>
                    <a:pt x="2933" y="1051"/>
                  </a:lnTo>
                  <a:lnTo>
                    <a:pt x="2936" y="1051"/>
                  </a:lnTo>
                  <a:lnTo>
                    <a:pt x="2937" y="1050"/>
                  </a:lnTo>
                  <a:lnTo>
                    <a:pt x="2937" y="1052"/>
                  </a:lnTo>
                  <a:lnTo>
                    <a:pt x="2940" y="1054"/>
                  </a:lnTo>
                  <a:lnTo>
                    <a:pt x="2941" y="1058"/>
                  </a:lnTo>
                  <a:lnTo>
                    <a:pt x="2942" y="1058"/>
                  </a:lnTo>
                  <a:lnTo>
                    <a:pt x="2943" y="1058"/>
                  </a:lnTo>
                  <a:lnTo>
                    <a:pt x="2943" y="1058"/>
                  </a:lnTo>
                  <a:lnTo>
                    <a:pt x="2942" y="1058"/>
                  </a:lnTo>
                  <a:lnTo>
                    <a:pt x="2942" y="1061"/>
                  </a:lnTo>
                  <a:lnTo>
                    <a:pt x="2943" y="1062"/>
                  </a:lnTo>
                  <a:lnTo>
                    <a:pt x="2943" y="1064"/>
                  </a:lnTo>
                  <a:lnTo>
                    <a:pt x="2944" y="1067"/>
                  </a:lnTo>
                  <a:lnTo>
                    <a:pt x="2944" y="1069"/>
                  </a:lnTo>
                  <a:lnTo>
                    <a:pt x="2945" y="1071"/>
                  </a:lnTo>
                  <a:lnTo>
                    <a:pt x="2945" y="1075"/>
                  </a:lnTo>
                  <a:lnTo>
                    <a:pt x="2948" y="1077"/>
                  </a:lnTo>
                  <a:lnTo>
                    <a:pt x="2948" y="1078"/>
                  </a:lnTo>
                  <a:lnTo>
                    <a:pt x="2948" y="1076"/>
                  </a:lnTo>
                  <a:lnTo>
                    <a:pt x="2949" y="1079"/>
                  </a:lnTo>
                  <a:lnTo>
                    <a:pt x="2950" y="1082"/>
                  </a:lnTo>
                  <a:lnTo>
                    <a:pt x="2952" y="1084"/>
                  </a:lnTo>
                  <a:lnTo>
                    <a:pt x="2954" y="1087"/>
                  </a:lnTo>
                  <a:lnTo>
                    <a:pt x="2954" y="1084"/>
                  </a:lnTo>
                  <a:lnTo>
                    <a:pt x="2954" y="1083"/>
                  </a:lnTo>
                  <a:lnTo>
                    <a:pt x="2956" y="1085"/>
                  </a:lnTo>
                  <a:lnTo>
                    <a:pt x="2957" y="1086"/>
                  </a:lnTo>
                  <a:lnTo>
                    <a:pt x="2956" y="1087"/>
                  </a:lnTo>
                  <a:lnTo>
                    <a:pt x="2957" y="1088"/>
                  </a:lnTo>
                  <a:lnTo>
                    <a:pt x="2959" y="1086"/>
                  </a:lnTo>
                  <a:lnTo>
                    <a:pt x="2959" y="1084"/>
                  </a:lnTo>
                  <a:lnTo>
                    <a:pt x="2959" y="1084"/>
                  </a:lnTo>
                  <a:lnTo>
                    <a:pt x="2959" y="1084"/>
                  </a:lnTo>
                  <a:lnTo>
                    <a:pt x="2959" y="1084"/>
                  </a:lnTo>
                  <a:lnTo>
                    <a:pt x="2959" y="1086"/>
                  </a:lnTo>
                  <a:lnTo>
                    <a:pt x="2959" y="1086"/>
                  </a:lnTo>
                  <a:lnTo>
                    <a:pt x="2960" y="1086"/>
                  </a:lnTo>
                  <a:lnTo>
                    <a:pt x="2958" y="1088"/>
                  </a:lnTo>
                  <a:lnTo>
                    <a:pt x="2960" y="1088"/>
                  </a:lnTo>
                  <a:lnTo>
                    <a:pt x="2960" y="1088"/>
                  </a:lnTo>
                  <a:lnTo>
                    <a:pt x="2959" y="1091"/>
                  </a:lnTo>
                  <a:lnTo>
                    <a:pt x="2960" y="1094"/>
                  </a:lnTo>
                  <a:lnTo>
                    <a:pt x="2960" y="1091"/>
                  </a:lnTo>
                  <a:lnTo>
                    <a:pt x="2960" y="1091"/>
                  </a:lnTo>
                  <a:lnTo>
                    <a:pt x="2961" y="1091"/>
                  </a:lnTo>
                  <a:lnTo>
                    <a:pt x="2962" y="1091"/>
                  </a:lnTo>
                  <a:lnTo>
                    <a:pt x="2962" y="1090"/>
                  </a:lnTo>
                  <a:lnTo>
                    <a:pt x="2961" y="1087"/>
                  </a:lnTo>
                  <a:lnTo>
                    <a:pt x="2963" y="1090"/>
                  </a:lnTo>
                  <a:lnTo>
                    <a:pt x="2963" y="1090"/>
                  </a:lnTo>
                  <a:lnTo>
                    <a:pt x="2962" y="1090"/>
                  </a:lnTo>
                  <a:lnTo>
                    <a:pt x="2970" y="1102"/>
                  </a:lnTo>
                  <a:lnTo>
                    <a:pt x="2970" y="1102"/>
                  </a:lnTo>
                  <a:lnTo>
                    <a:pt x="2970" y="1102"/>
                  </a:lnTo>
                  <a:lnTo>
                    <a:pt x="2972" y="1101"/>
                  </a:lnTo>
                  <a:lnTo>
                    <a:pt x="2972" y="1101"/>
                  </a:lnTo>
                  <a:lnTo>
                    <a:pt x="2972" y="1103"/>
                  </a:lnTo>
                  <a:lnTo>
                    <a:pt x="2972" y="1105"/>
                  </a:lnTo>
                  <a:lnTo>
                    <a:pt x="2975" y="1109"/>
                  </a:lnTo>
                  <a:lnTo>
                    <a:pt x="2975" y="1110"/>
                  </a:lnTo>
                  <a:lnTo>
                    <a:pt x="2976" y="1113"/>
                  </a:lnTo>
                  <a:lnTo>
                    <a:pt x="2977" y="1116"/>
                  </a:lnTo>
                  <a:lnTo>
                    <a:pt x="2978" y="1117"/>
                  </a:lnTo>
                  <a:lnTo>
                    <a:pt x="2978" y="1119"/>
                  </a:lnTo>
                  <a:lnTo>
                    <a:pt x="2978" y="1122"/>
                  </a:lnTo>
                  <a:lnTo>
                    <a:pt x="2980" y="1125"/>
                  </a:lnTo>
                  <a:lnTo>
                    <a:pt x="2979" y="1127"/>
                  </a:lnTo>
                  <a:lnTo>
                    <a:pt x="2979" y="1130"/>
                  </a:lnTo>
                  <a:lnTo>
                    <a:pt x="2978" y="1131"/>
                  </a:lnTo>
                  <a:lnTo>
                    <a:pt x="2978" y="1134"/>
                  </a:lnTo>
                  <a:lnTo>
                    <a:pt x="2977" y="1136"/>
                  </a:lnTo>
                  <a:lnTo>
                    <a:pt x="2976" y="1139"/>
                  </a:lnTo>
                  <a:lnTo>
                    <a:pt x="2976" y="1142"/>
                  </a:lnTo>
                  <a:lnTo>
                    <a:pt x="2975" y="1145"/>
                  </a:lnTo>
                  <a:lnTo>
                    <a:pt x="2975" y="1147"/>
                  </a:lnTo>
                  <a:lnTo>
                    <a:pt x="2977" y="1147"/>
                  </a:lnTo>
                  <a:lnTo>
                    <a:pt x="2979" y="1144"/>
                  </a:lnTo>
                  <a:lnTo>
                    <a:pt x="2982" y="1142"/>
                  </a:lnTo>
                  <a:lnTo>
                    <a:pt x="2982" y="1141"/>
                  </a:lnTo>
                  <a:lnTo>
                    <a:pt x="2982" y="1141"/>
                  </a:lnTo>
                  <a:lnTo>
                    <a:pt x="2982" y="1141"/>
                  </a:lnTo>
                  <a:lnTo>
                    <a:pt x="2982" y="1143"/>
                  </a:lnTo>
                  <a:lnTo>
                    <a:pt x="2982" y="1145"/>
                  </a:lnTo>
                  <a:lnTo>
                    <a:pt x="2980" y="1147"/>
                  </a:lnTo>
                  <a:lnTo>
                    <a:pt x="2983" y="1145"/>
                  </a:lnTo>
                  <a:lnTo>
                    <a:pt x="2982" y="1148"/>
                  </a:lnTo>
                  <a:lnTo>
                    <a:pt x="2984" y="1145"/>
                  </a:lnTo>
                  <a:lnTo>
                    <a:pt x="2985" y="1144"/>
                  </a:lnTo>
                  <a:lnTo>
                    <a:pt x="2984" y="1147"/>
                  </a:lnTo>
                  <a:lnTo>
                    <a:pt x="2985" y="1147"/>
                  </a:lnTo>
                  <a:lnTo>
                    <a:pt x="2984" y="1150"/>
                  </a:lnTo>
                  <a:lnTo>
                    <a:pt x="2985" y="1151"/>
                  </a:lnTo>
                  <a:lnTo>
                    <a:pt x="2986" y="1148"/>
                  </a:lnTo>
                  <a:lnTo>
                    <a:pt x="2987" y="1145"/>
                  </a:lnTo>
                  <a:lnTo>
                    <a:pt x="2988" y="1146"/>
                  </a:lnTo>
                  <a:lnTo>
                    <a:pt x="2988" y="1146"/>
                  </a:lnTo>
                  <a:lnTo>
                    <a:pt x="2987" y="1147"/>
                  </a:lnTo>
                  <a:lnTo>
                    <a:pt x="2987" y="1150"/>
                  </a:lnTo>
                  <a:lnTo>
                    <a:pt x="2989" y="1147"/>
                  </a:lnTo>
                  <a:lnTo>
                    <a:pt x="2989" y="1146"/>
                  </a:lnTo>
                  <a:lnTo>
                    <a:pt x="2989" y="1146"/>
                  </a:lnTo>
                  <a:lnTo>
                    <a:pt x="2991" y="1145"/>
                  </a:lnTo>
                  <a:lnTo>
                    <a:pt x="2991" y="1148"/>
                  </a:lnTo>
                  <a:lnTo>
                    <a:pt x="2989" y="1151"/>
                  </a:lnTo>
                  <a:lnTo>
                    <a:pt x="2992" y="1151"/>
                  </a:lnTo>
                  <a:lnTo>
                    <a:pt x="2994" y="1148"/>
                  </a:lnTo>
                  <a:lnTo>
                    <a:pt x="2995" y="1146"/>
                  </a:lnTo>
                  <a:lnTo>
                    <a:pt x="2995" y="1145"/>
                  </a:lnTo>
                  <a:lnTo>
                    <a:pt x="2997" y="1144"/>
                  </a:lnTo>
                  <a:lnTo>
                    <a:pt x="3000" y="1143"/>
                  </a:lnTo>
                  <a:lnTo>
                    <a:pt x="3002" y="1143"/>
                  </a:lnTo>
                  <a:lnTo>
                    <a:pt x="3003" y="1141"/>
                  </a:lnTo>
                  <a:lnTo>
                    <a:pt x="3003" y="1139"/>
                  </a:lnTo>
                  <a:lnTo>
                    <a:pt x="3002" y="1137"/>
                  </a:lnTo>
                  <a:lnTo>
                    <a:pt x="3002" y="1137"/>
                  </a:lnTo>
                  <a:lnTo>
                    <a:pt x="3002" y="1137"/>
                  </a:lnTo>
                  <a:lnTo>
                    <a:pt x="3003" y="1136"/>
                  </a:lnTo>
                  <a:lnTo>
                    <a:pt x="3003" y="1136"/>
                  </a:lnTo>
                  <a:lnTo>
                    <a:pt x="3003" y="1138"/>
                  </a:lnTo>
                  <a:lnTo>
                    <a:pt x="3005" y="1141"/>
                  </a:lnTo>
                  <a:lnTo>
                    <a:pt x="3008" y="1139"/>
                  </a:lnTo>
                  <a:lnTo>
                    <a:pt x="3011" y="1137"/>
                  </a:lnTo>
                  <a:lnTo>
                    <a:pt x="3011" y="1135"/>
                  </a:lnTo>
                  <a:lnTo>
                    <a:pt x="3011" y="1133"/>
                  </a:lnTo>
                  <a:lnTo>
                    <a:pt x="3011" y="1131"/>
                  </a:lnTo>
                  <a:lnTo>
                    <a:pt x="3012" y="1129"/>
                  </a:lnTo>
                  <a:lnTo>
                    <a:pt x="3011" y="1127"/>
                  </a:lnTo>
                  <a:lnTo>
                    <a:pt x="3013" y="1130"/>
                  </a:lnTo>
                  <a:lnTo>
                    <a:pt x="3016" y="1131"/>
                  </a:lnTo>
                  <a:lnTo>
                    <a:pt x="3016" y="1135"/>
                  </a:lnTo>
                  <a:lnTo>
                    <a:pt x="3017" y="1136"/>
                  </a:lnTo>
                  <a:lnTo>
                    <a:pt x="3018" y="1139"/>
                  </a:lnTo>
                  <a:lnTo>
                    <a:pt x="3020" y="1141"/>
                  </a:lnTo>
                  <a:lnTo>
                    <a:pt x="3021" y="1141"/>
                  </a:lnTo>
                  <a:lnTo>
                    <a:pt x="3022" y="1139"/>
                  </a:lnTo>
                  <a:lnTo>
                    <a:pt x="3023" y="1139"/>
                  </a:lnTo>
                  <a:lnTo>
                    <a:pt x="3022" y="1141"/>
                  </a:lnTo>
                  <a:lnTo>
                    <a:pt x="3021" y="1142"/>
                  </a:lnTo>
                  <a:lnTo>
                    <a:pt x="3021" y="1145"/>
                  </a:lnTo>
                  <a:lnTo>
                    <a:pt x="3021" y="1146"/>
                  </a:lnTo>
                  <a:lnTo>
                    <a:pt x="3022" y="1150"/>
                  </a:lnTo>
                  <a:lnTo>
                    <a:pt x="3023" y="1152"/>
                  </a:lnTo>
                  <a:lnTo>
                    <a:pt x="3023" y="1153"/>
                  </a:lnTo>
                  <a:lnTo>
                    <a:pt x="3023" y="1155"/>
                  </a:lnTo>
                  <a:lnTo>
                    <a:pt x="3023" y="1159"/>
                  </a:lnTo>
                  <a:lnTo>
                    <a:pt x="3023" y="1161"/>
                  </a:lnTo>
                  <a:lnTo>
                    <a:pt x="3025" y="1162"/>
                  </a:lnTo>
                  <a:lnTo>
                    <a:pt x="3023" y="1163"/>
                  </a:lnTo>
                  <a:lnTo>
                    <a:pt x="3027" y="1165"/>
                  </a:lnTo>
                  <a:lnTo>
                    <a:pt x="3026" y="1168"/>
                  </a:lnTo>
                  <a:lnTo>
                    <a:pt x="3027" y="1171"/>
                  </a:lnTo>
                  <a:lnTo>
                    <a:pt x="3027" y="1172"/>
                  </a:lnTo>
                  <a:lnTo>
                    <a:pt x="3028" y="1176"/>
                  </a:lnTo>
                  <a:lnTo>
                    <a:pt x="3028" y="1178"/>
                  </a:lnTo>
                  <a:lnTo>
                    <a:pt x="3029" y="1180"/>
                  </a:lnTo>
                  <a:lnTo>
                    <a:pt x="3029" y="1178"/>
                  </a:lnTo>
                  <a:lnTo>
                    <a:pt x="3029" y="1176"/>
                  </a:lnTo>
                  <a:lnTo>
                    <a:pt x="3029" y="1174"/>
                  </a:lnTo>
                  <a:lnTo>
                    <a:pt x="3029" y="1176"/>
                  </a:lnTo>
                  <a:lnTo>
                    <a:pt x="3030" y="1178"/>
                  </a:lnTo>
                  <a:lnTo>
                    <a:pt x="3031" y="1180"/>
                  </a:lnTo>
                  <a:lnTo>
                    <a:pt x="3033" y="1184"/>
                  </a:lnTo>
                  <a:lnTo>
                    <a:pt x="3034" y="1186"/>
                  </a:lnTo>
                  <a:lnTo>
                    <a:pt x="3035" y="1188"/>
                  </a:lnTo>
                  <a:lnTo>
                    <a:pt x="3035" y="1191"/>
                  </a:lnTo>
                  <a:lnTo>
                    <a:pt x="3036" y="1194"/>
                  </a:lnTo>
                  <a:lnTo>
                    <a:pt x="3036" y="1194"/>
                  </a:lnTo>
                  <a:lnTo>
                    <a:pt x="3036" y="1195"/>
                  </a:lnTo>
                  <a:lnTo>
                    <a:pt x="3035" y="1197"/>
                  </a:lnTo>
                  <a:lnTo>
                    <a:pt x="3036" y="1198"/>
                  </a:lnTo>
                  <a:lnTo>
                    <a:pt x="3036" y="1199"/>
                  </a:lnTo>
                  <a:lnTo>
                    <a:pt x="3037" y="1201"/>
                  </a:lnTo>
                  <a:lnTo>
                    <a:pt x="3036" y="1202"/>
                  </a:lnTo>
                  <a:lnTo>
                    <a:pt x="3036" y="1205"/>
                  </a:lnTo>
                  <a:lnTo>
                    <a:pt x="3035" y="1207"/>
                  </a:lnTo>
                  <a:lnTo>
                    <a:pt x="3038" y="1206"/>
                  </a:lnTo>
                  <a:lnTo>
                    <a:pt x="3037" y="1208"/>
                  </a:lnTo>
                  <a:lnTo>
                    <a:pt x="3037" y="1211"/>
                  </a:lnTo>
                  <a:lnTo>
                    <a:pt x="3037" y="1214"/>
                  </a:lnTo>
                  <a:lnTo>
                    <a:pt x="3037" y="1216"/>
                  </a:lnTo>
                  <a:lnTo>
                    <a:pt x="3035" y="1219"/>
                  </a:lnTo>
                  <a:lnTo>
                    <a:pt x="3033" y="1221"/>
                  </a:lnTo>
                  <a:lnTo>
                    <a:pt x="3034" y="1224"/>
                  </a:lnTo>
                  <a:lnTo>
                    <a:pt x="3034" y="1225"/>
                  </a:lnTo>
                  <a:lnTo>
                    <a:pt x="3034" y="1229"/>
                  </a:lnTo>
                  <a:lnTo>
                    <a:pt x="3034" y="1231"/>
                  </a:lnTo>
                  <a:lnTo>
                    <a:pt x="3034" y="1231"/>
                  </a:lnTo>
                  <a:lnTo>
                    <a:pt x="3035" y="1231"/>
                  </a:lnTo>
                  <a:lnTo>
                    <a:pt x="3036" y="1229"/>
                  </a:lnTo>
                  <a:lnTo>
                    <a:pt x="3037" y="1227"/>
                  </a:lnTo>
                  <a:lnTo>
                    <a:pt x="3037" y="1227"/>
                  </a:lnTo>
                  <a:lnTo>
                    <a:pt x="3037" y="1227"/>
                  </a:lnTo>
                  <a:lnTo>
                    <a:pt x="3036" y="1229"/>
                  </a:lnTo>
                  <a:lnTo>
                    <a:pt x="3036" y="1230"/>
                  </a:lnTo>
                  <a:lnTo>
                    <a:pt x="3035" y="1231"/>
                  </a:lnTo>
                  <a:lnTo>
                    <a:pt x="3035" y="1231"/>
                  </a:lnTo>
                  <a:lnTo>
                    <a:pt x="3035" y="1231"/>
                  </a:lnTo>
                  <a:lnTo>
                    <a:pt x="3035" y="1231"/>
                  </a:lnTo>
                  <a:lnTo>
                    <a:pt x="3035" y="1232"/>
                  </a:lnTo>
                  <a:lnTo>
                    <a:pt x="3035" y="1233"/>
                  </a:lnTo>
                  <a:lnTo>
                    <a:pt x="3035" y="1235"/>
                  </a:lnTo>
                  <a:lnTo>
                    <a:pt x="3033" y="1238"/>
                  </a:lnTo>
                  <a:lnTo>
                    <a:pt x="3033" y="1238"/>
                  </a:lnTo>
                  <a:lnTo>
                    <a:pt x="3033" y="1238"/>
                  </a:lnTo>
                  <a:lnTo>
                    <a:pt x="3031" y="1241"/>
                  </a:lnTo>
                  <a:lnTo>
                    <a:pt x="3031" y="1244"/>
                  </a:lnTo>
                  <a:lnTo>
                    <a:pt x="3031" y="1244"/>
                  </a:lnTo>
                  <a:lnTo>
                    <a:pt x="3030" y="1247"/>
                  </a:lnTo>
                  <a:lnTo>
                    <a:pt x="3030" y="1248"/>
                  </a:lnTo>
                  <a:lnTo>
                    <a:pt x="3030" y="1249"/>
                  </a:lnTo>
                  <a:lnTo>
                    <a:pt x="3029" y="1250"/>
                  </a:lnTo>
                  <a:lnTo>
                    <a:pt x="3029" y="1253"/>
                  </a:lnTo>
                  <a:lnTo>
                    <a:pt x="3030" y="1255"/>
                  </a:lnTo>
                  <a:lnTo>
                    <a:pt x="3036" y="1254"/>
                  </a:lnTo>
                  <a:lnTo>
                    <a:pt x="3036" y="1256"/>
                  </a:lnTo>
                  <a:lnTo>
                    <a:pt x="3042" y="1261"/>
                  </a:lnTo>
                  <a:lnTo>
                    <a:pt x="3042" y="1263"/>
                  </a:lnTo>
                  <a:lnTo>
                    <a:pt x="3044" y="1264"/>
                  </a:lnTo>
                  <a:lnTo>
                    <a:pt x="3045" y="1266"/>
                  </a:lnTo>
                  <a:lnTo>
                    <a:pt x="3048" y="1268"/>
                  </a:lnTo>
                  <a:lnTo>
                    <a:pt x="3050" y="1271"/>
                  </a:lnTo>
                  <a:lnTo>
                    <a:pt x="3051" y="1271"/>
                  </a:lnTo>
                  <a:lnTo>
                    <a:pt x="3050" y="1273"/>
                  </a:lnTo>
                  <a:lnTo>
                    <a:pt x="3055" y="1281"/>
                  </a:lnTo>
                  <a:lnTo>
                    <a:pt x="3055" y="1281"/>
                  </a:lnTo>
                  <a:lnTo>
                    <a:pt x="3055" y="1281"/>
                  </a:lnTo>
                  <a:lnTo>
                    <a:pt x="3055" y="1281"/>
                  </a:lnTo>
                  <a:lnTo>
                    <a:pt x="3056" y="1283"/>
                  </a:lnTo>
                  <a:lnTo>
                    <a:pt x="3057" y="1284"/>
                  </a:lnTo>
                  <a:lnTo>
                    <a:pt x="3059" y="1287"/>
                  </a:lnTo>
                  <a:lnTo>
                    <a:pt x="3060" y="1290"/>
                  </a:lnTo>
                  <a:lnTo>
                    <a:pt x="3059" y="1292"/>
                  </a:lnTo>
                  <a:lnTo>
                    <a:pt x="3060" y="1293"/>
                  </a:lnTo>
                  <a:lnTo>
                    <a:pt x="3060" y="1296"/>
                  </a:lnTo>
                  <a:lnTo>
                    <a:pt x="3060" y="1298"/>
                  </a:lnTo>
                  <a:lnTo>
                    <a:pt x="3060" y="1301"/>
                  </a:lnTo>
                  <a:lnTo>
                    <a:pt x="3062" y="1304"/>
                  </a:lnTo>
                  <a:lnTo>
                    <a:pt x="3063" y="1306"/>
                  </a:lnTo>
                  <a:lnTo>
                    <a:pt x="3062" y="1309"/>
                  </a:lnTo>
                  <a:lnTo>
                    <a:pt x="3063" y="1312"/>
                  </a:lnTo>
                  <a:lnTo>
                    <a:pt x="3067" y="1314"/>
                  </a:lnTo>
                  <a:lnTo>
                    <a:pt x="3065" y="1316"/>
                  </a:lnTo>
                  <a:lnTo>
                    <a:pt x="3065" y="1317"/>
                  </a:lnTo>
                  <a:lnTo>
                    <a:pt x="3068" y="1319"/>
                  </a:lnTo>
                  <a:lnTo>
                    <a:pt x="3070" y="1322"/>
                  </a:lnTo>
                  <a:lnTo>
                    <a:pt x="3072" y="1324"/>
                  </a:lnTo>
                  <a:lnTo>
                    <a:pt x="3073" y="1327"/>
                  </a:lnTo>
                  <a:lnTo>
                    <a:pt x="3072" y="1330"/>
                  </a:lnTo>
                  <a:lnTo>
                    <a:pt x="3074" y="1332"/>
                  </a:lnTo>
                  <a:lnTo>
                    <a:pt x="3077" y="1333"/>
                  </a:lnTo>
                  <a:lnTo>
                    <a:pt x="3078" y="1333"/>
                  </a:lnTo>
                  <a:lnTo>
                    <a:pt x="3079" y="1333"/>
                  </a:lnTo>
                  <a:lnTo>
                    <a:pt x="3081" y="1336"/>
                  </a:lnTo>
                  <a:lnTo>
                    <a:pt x="3084" y="1339"/>
                  </a:lnTo>
                  <a:lnTo>
                    <a:pt x="3087" y="1340"/>
                  </a:lnTo>
                  <a:lnTo>
                    <a:pt x="3088" y="1340"/>
                  </a:lnTo>
                  <a:lnTo>
                    <a:pt x="3089" y="1341"/>
                  </a:lnTo>
                  <a:lnTo>
                    <a:pt x="3091" y="1343"/>
                  </a:lnTo>
                  <a:lnTo>
                    <a:pt x="3094" y="1344"/>
                  </a:lnTo>
                  <a:lnTo>
                    <a:pt x="3096" y="1345"/>
                  </a:lnTo>
                  <a:lnTo>
                    <a:pt x="3099" y="1347"/>
                  </a:lnTo>
                  <a:lnTo>
                    <a:pt x="3102" y="1350"/>
                  </a:lnTo>
                  <a:lnTo>
                    <a:pt x="3104" y="1350"/>
                  </a:lnTo>
                  <a:lnTo>
                    <a:pt x="3105" y="1349"/>
                  </a:lnTo>
                  <a:lnTo>
                    <a:pt x="3108" y="1349"/>
                  </a:lnTo>
                  <a:lnTo>
                    <a:pt x="3108" y="1347"/>
                  </a:lnTo>
                  <a:lnTo>
                    <a:pt x="3108" y="1345"/>
                  </a:lnTo>
                  <a:lnTo>
                    <a:pt x="3110" y="1349"/>
                  </a:lnTo>
                  <a:lnTo>
                    <a:pt x="3113" y="1350"/>
                  </a:lnTo>
                  <a:lnTo>
                    <a:pt x="3112" y="1347"/>
                  </a:lnTo>
                  <a:lnTo>
                    <a:pt x="3112" y="1344"/>
                  </a:lnTo>
                  <a:lnTo>
                    <a:pt x="3111" y="1341"/>
                  </a:lnTo>
                  <a:lnTo>
                    <a:pt x="3108" y="1339"/>
                  </a:lnTo>
                  <a:lnTo>
                    <a:pt x="3107" y="1336"/>
                  </a:lnTo>
                  <a:lnTo>
                    <a:pt x="3107" y="1335"/>
                  </a:lnTo>
                  <a:lnTo>
                    <a:pt x="3106" y="1333"/>
                  </a:lnTo>
                  <a:lnTo>
                    <a:pt x="3104" y="1332"/>
                  </a:lnTo>
                  <a:lnTo>
                    <a:pt x="3103" y="1332"/>
                  </a:lnTo>
                  <a:lnTo>
                    <a:pt x="3102" y="1329"/>
                  </a:lnTo>
                  <a:lnTo>
                    <a:pt x="3102" y="1324"/>
                  </a:lnTo>
                  <a:lnTo>
                    <a:pt x="3102" y="1321"/>
                  </a:lnTo>
                  <a:lnTo>
                    <a:pt x="3100" y="1319"/>
                  </a:lnTo>
                  <a:lnTo>
                    <a:pt x="3100" y="1317"/>
                  </a:lnTo>
                  <a:lnTo>
                    <a:pt x="3102" y="1314"/>
                  </a:lnTo>
                  <a:lnTo>
                    <a:pt x="3102" y="1312"/>
                  </a:lnTo>
                  <a:lnTo>
                    <a:pt x="3102" y="1312"/>
                  </a:lnTo>
                  <a:lnTo>
                    <a:pt x="3102" y="1309"/>
                  </a:lnTo>
                  <a:lnTo>
                    <a:pt x="3102" y="1306"/>
                  </a:lnTo>
                  <a:lnTo>
                    <a:pt x="3102" y="1304"/>
                  </a:lnTo>
                  <a:lnTo>
                    <a:pt x="3099" y="1300"/>
                  </a:lnTo>
                  <a:lnTo>
                    <a:pt x="3098" y="1298"/>
                  </a:lnTo>
                  <a:lnTo>
                    <a:pt x="3097" y="1296"/>
                  </a:lnTo>
                  <a:lnTo>
                    <a:pt x="3097" y="1296"/>
                  </a:lnTo>
                  <a:lnTo>
                    <a:pt x="3094" y="1292"/>
                  </a:lnTo>
                  <a:lnTo>
                    <a:pt x="3091" y="1291"/>
                  </a:lnTo>
                  <a:lnTo>
                    <a:pt x="3089" y="1289"/>
                  </a:lnTo>
                  <a:lnTo>
                    <a:pt x="3087" y="1285"/>
                  </a:lnTo>
                  <a:lnTo>
                    <a:pt x="3085" y="1283"/>
                  </a:lnTo>
                  <a:lnTo>
                    <a:pt x="3082" y="1283"/>
                  </a:lnTo>
                  <a:lnTo>
                    <a:pt x="3080" y="1281"/>
                  </a:lnTo>
                  <a:lnTo>
                    <a:pt x="3078" y="1279"/>
                  </a:lnTo>
                  <a:lnTo>
                    <a:pt x="3076" y="1275"/>
                  </a:lnTo>
                  <a:lnTo>
                    <a:pt x="3073" y="1274"/>
                  </a:lnTo>
                  <a:lnTo>
                    <a:pt x="3072" y="1274"/>
                  </a:lnTo>
                  <a:lnTo>
                    <a:pt x="3069" y="1274"/>
                  </a:lnTo>
                  <a:lnTo>
                    <a:pt x="3067" y="1273"/>
                  </a:lnTo>
                  <a:lnTo>
                    <a:pt x="3063" y="1272"/>
                  </a:lnTo>
                  <a:lnTo>
                    <a:pt x="3061" y="1271"/>
                  </a:lnTo>
                  <a:lnTo>
                    <a:pt x="3060" y="1268"/>
                  </a:lnTo>
                  <a:lnTo>
                    <a:pt x="3056" y="1266"/>
                  </a:lnTo>
                  <a:lnTo>
                    <a:pt x="3056" y="1263"/>
                  </a:lnTo>
                  <a:lnTo>
                    <a:pt x="3056" y="1262"/>
                  </a:lnTo>
                  <a:lnTo>
                    <a:pt x="3057" y="1265"/>
                  </a:lnTo>
                  <a:lnTo>
                    <a:pt x="3060" y="1267"/>
                  </a:lnTo>
                  <a:lnTo>
                    <a:pt x="3060" y="1267"/>
                  </a:lnTo>
                  <a:lnTo>
                    <a:pt x="3060" y="1267"/>
                  </a:lnTo>
                  <a:lnTo>
                    <a:pt x="3060" y="1265"/>
                  </a:lnTo>
                  <a:lnTo>
                    <a:pt x="3060" y="1262"/>
                  </a:lnTo>
                  <a:lnTo>
                    <a:pt x="3059" y="1261"/>
                  </a:lnTo>
                  <a:lnTo>
                    <a:pt x="3057" y="1256"/>
                  </a:lnTo>
                  <a:lnTo>
                    <a:pt x="3057" y="1254"/>
                  </a:lnTo>
                  <a:lnTo>
                    <a:pt x="3056" y="1252"/>
                  </a:lnTo>
                  <a:lnTo>
                    <a:pt x="3056" y="1253"/>
                  </a:lnTo>
                  <a:lnTo>
                    <a:pt x="3056" y="1252"/>
                  </a:lnTo>
                  <a:lnTo>
                    <a:pt x="3056" y="1254"/>
                  </a:lnTo>
                  <a:lnTo>
                    <a:pt x="3054" y="1252"/>
                  </a:lnTo>
                  <a:lnTo>
                    <a:pt x="3054" y="1250"/>
                  </a:lnTo>
                  <a:lnTo>
                    <a:pt x="3053" y="1247"/>
                  </a:lnTo>
                  <a:lnTo>
                    <a:pt x="3053" y="1246"/>
                  </a:lnTo>
                  <a:lnTo>
                    <a:pt x="3053" y="1244"/>
                  </a:lnTo>
                  <a:lnTo>
                    <a:pt x="3051" y="1241"/>
                  </a:lnTo>
                  <a:lnTo>
                    <a:pt x="3048" y="1241"/>
                  </a:lnTo>
                  <a:lnTo>
                    <a:pt x="3046" y="1242"/>
                  </a:lnTo>
                  <a:lnTo>
                    <a:pt x="3045" y="1240"/>
                  </a:lnTo>
                  <a:lnTo>
                    <a:pt x="3044" y="1239"/>
                  </a:lnTo>
                  <a:lnTo>
                    <a:pt x="3044" y="1237"/>
                  </a:lnTo>
                  <a:lnTo>
                    <a:pt x="3043" y="1235"/>
                  </a:lnTo>
                  <a:lnTo>
                    <a:pt x="3043" y="1231"/>
                  </a:lnTo>
                  <a:lnTo>
                    <a:pt x="3043" y="1231"/>
                  </a:lnTo>
                  <a:lnTo>
                    <a:pt x="3043" y="1229"/>
                  </a:lnTo>
                  <a:lnTo>
                    <a:pt x="3044" y="1227"/>
                  </a:lnTo>
                  <a:lnTo>
                    <a:pt x="3044" y="1225"/>
                  </a:lnTo>
                  <a:lnTo>
                    <a:pt x="3044" y="1223"/>
                  </a:lnTo>
                  <a:lnTo>
                    <a:pt x="3046" y="1221"/>
                  </a:lnTo>
                  <a:lnTo>
                    <a:pt x="3046" y="1221"/>
                  </a:lnTo>
                  <a:lnTo>
                    <a:pt x="3046" y="1221"/>
                  </a:lnTo>
                  <a:lnTo>
                    <a:pt x="3047" y="1218"/>
                  </a:lnTo>
                  <a:lnTo>
                    <a:pt x="3047" y="1218"/>
                  </a:lnTo>
                  <a:lnTo>
                    <a:pt x="3047" y="1216"/>
                  </a:lnTo>
                  <a:lnTo>
                    <a:pt x="3048" y="1213"/>
                  </a:lnTo>
                  <a:lnTo>
                    <a:pt x="3048" y="1212"/>
                  </a:lnTo>
                  <a:lnTo>
                    <a:pt x="3050" y="1210"/>
                  </a:lnTo>
                  <a:lnTo>
                    <a:pt x="3052" y="1207"/>
                  </a:lnTo>
                  <a:lnTo>
                    <a:pt x="3052" y="1206"/>
                  </a:lnTo>
                  <a:lnTo>
                    <a:pt x="3052" y="1206"/>
                  </a:lnTo>
                  <a:lnTo>
                    <a:pt x="3052" y="1204"/>
                  </a:lnTo>
                  <a:lnTo>
                    <a:pt x="3054" y="1202"/>
                  </a:lnTo>
                  <a:lnTo>
                    <a:pt x="3054" y="1202"/>
                  </a:lnTo>
                  <a:lnTo>
                    <a:pt x="3054" y="1202"/>
                  </a:lnTo>
                  <a:lnTo>
                    <a:pt x="3054" y="1198"/>
                  </a:lnTo>
                  <a:lnTo>
                    <a:pt x="3054" y="1195"/>
                  </a:lnTo>
                  <a:lnTo>
                    <a:pt x="3054" y="1195"/>
                  </a:lnTo>
                  <a:lnTo>
                    <a:pt x="3054" y="1194"/>
                  </a:lnTo>
                  <a:lnTo>
                    <a:pt x="3055" y="1189"/>
                  </a:lnTo>
                  <a:lnTo>
                    <a:pt x="3055" y="1189"/>
                  </a:lnTo>
                  <a:lnTo>
                    <a:pt x="3055" y="1189"/>
                  </a:lnTo>
                  <a:lnTo>
                    <a:pt x="3054" y="1187"/>
                  </a:lnTo>
                  <a:lnTo>
                    <a:pt x="3054" y="1186"/>
                  </a:lnTo>
                  <a:lnTo>
                    <a:pt x="3055" y="1184"/>
                  </a:lnTo>
                  <a:lnTo>
                    <a:pt x="3057" y="1182"/>
                  </a:lnTo>
                  <a:lnTo>
                    <a:pt x="3061" y="1184"/>
                  </a:lnTo>
                  <a:lnTo>
                    <a:pt x="3062" y="1181"/>
                  </a:lnTo>
                  <a:lnTo>
                    <a:pt x="3065" y="1184"/>
                  </a:lnTo>
                  <a:lnTo>
                    <a:pt x="3068" y="1184"/>
                  </a:lnTo>
                  <a:lnTo>
                    <a:pt x="3068" y="1184"/>
                  </a:lnTo>
                  <a:lnTo>
                    <a:pt x="3067" y="1185"/>
                  </a:lnTo>
                  <a:lnTo>
                    <a:pt x="3067" y="1186"/>
                  </a:lnTo>
                  <a:lnTo>
                    <a:pt x="3067" y="1189"/>
                  </a:lnTo>
                  <a:lnTo>
                    <a:pt x="3067" y="1190"/>
                  </a:lnTo>
                  <a:lnTo>
                    <a:pt x="3067" y="1191"/>
                  </a:lnTo>
                  <a:lnTo>
                    <a:pt x="3067" y="1193"/>
                  </a:lnTo>
                  <a:lnTo>
                    <a:pt x="3068" y="1195"/>
                  </a:lnTo>
                  <a:lnTo>
                    <a:pt x="3070" y="1195"/>
                  </a:lnTo>
                  <a:lnTo>
                    <a:pt x="3071" y="1195"/>
                  </a:lnTo>
                  <a:lnTo>
                    <a:pt x="3073" y="1195"/>
                  </a:lnTo>
                  <a:lnTo>
                    <a:pt x="3079" y="1194"/>
                  </a:lnTo>
                  <a:lnTo>
                    <a:pt x="3081" y="1196"/>
                  </a:lnTo>
                  <a:lnTo>
                    <a:pt x="3082" y="1197"/>
                  </a:lnTo>
                  <a:lnTo>
                    <a:pt x="3082" y="1197"/>
                  </a:lnTo>
                  <a:lnTo>
                    <a:pt x="3085" y="1199"/>
                  </a:lnTo>
                  <a:lnTo>
                    <a:pt x="3086" y="1198"/>
                  </a:lnTo>
                  <a:lnTo>
                    <a:pt x="3087" y="1202"/>
                  </a:lnTo>
                  <a:lnTo>
                    <a:pt x="3089" y="1201"/>
                  </a:lnTo>
                  <a:lnTo>
                    <a:pt x="3091" y="1203"/>
                  </a:lnTo>
                  <a:lnTo>
                    <a:pt x="3091" y="1203"/>
                  </a:lnTo>
                  <a:lnTo>
                    <a:pt x="3091" y="1204"/>
                  </a:lnTo>
                  <a:lnTo>
                    <a:pt x="3094" y="1206"/>
                  </a:lnTo>
                  <a:lnTo>
                    <a:pt x="3094" y="1206"/>
                  </a:lnTo>
                  <a:lnTo>
                    <a:pt x="3094" y="1207"/>
                  </a:lnTo>
                  <a:lnTo>
                    <a:pt x="3094" y="1208"/>
                  </a:lnTo>
                  <a:lnTo>
                    <a:pt x="3094" y="1206"/>
                  </a:lnTo>
                  <a:lnTo>
                    <a:pt x="3094" y="1206"/>
                  </a:lnTo>
                  <a:lnTo>
                    <a:pt x="3094" y="1208"/>
                  </a:lnTo>
                  <a:lnTo>
                    <a:pt x="3094" y="1206"/>
                  </a:lnTo>
                  <a:lnTo>
                    <a:pt x="3095" y="1208"/>
                  </a:lnTo>
                  <a:lnTo>
                    <a:pt x="3096" y="1208"/>
                  </a:lnTo>
                  <a:lnTo>
                    <a:pt x="3095" y="1210"/>
                  </a:lnTo>
                  <a:lnTo>
                    <a:pt x="3095" y="1210"/>
                  </a:lnTo>
                  <a:lnTo>
                    <a:pt x="3095" y="1210"/>
                  </a:lnTo>
                  <a:lnTo>
                    <a:pt x="3096" y="1210"/>
                  </a:lnTo>
                  <a:lnTo>
                    <a:pt x="3097" y="1211"/>
                  </a:lnTo>
                  <a:lnTo>
                    <a:pt x="3097" y="1215"/>
                  </a:lnTo>
                  <a:lnTo>
                    <a:pt x="3097" y="1216"/>
                  </a:lnTo>
                  <a:lnTo>
                    <a:pt x="3097" y="1218"/>
                  </a:lnTo>
                  <a:lnTo>
                    <a:pt x="3097" y="1219"/>
                  </a:lnTo>
                  <a:lnTo>
                    <a:pt x="3097" y="1220"/>
                  </a:lnTo>
                  <a:lnTo>
                    <a:pt x="3100" y="1220"/>
                  </a:lnTo>
                  <a:lnTo>
                    <a:pt x="3100" y="1219"/>
                  </a:lnTo>
                  <a:lnTo>
                    <a:pt x="3100" y="1219"/>
                  </a:lnTo>
                  <a:lnTo>
                    <a:pt x="3102" y="1216"/>
                  </a:lnTo>
                  <a:lnTo>
                    <a:pt x="3103" y="1215"/>
                  </a:lnTo>
                  <a:lnTo>
                    <a:pt x="3105" y="1218"/>
                  </a:lnTo>
                  <a:lnTo>
                    <a:pt x="3105" y="1219"/>
                  </a:lnTo>
                  <a:lnTo>
                    <a:pt x="3104" y="1221"/>
                  </a:lnTo>
                  <a:lnTo>
                    <a:pt x="3105" y="1221"/>
                  </a:lnTo>
                  <a:lnTo>
                    <a:pt x="3105" y="1221"/>
                  </a:lnTo>
                  <a:lnTo>
                    <a:pt x="3103" y="1222"/>
                  </a:lnTo>
                  <a:lnTo>
                    <a:pt x="3103" y="1222"/>
                  </a:lnTo>
                  <a:lnTo>
                    <a:pt x="3103" y="1222"/>
                  </a:lnTo>
                  <a:lnTo>
                    <a:pt x="3103" y="1223"/>
                  </a:lnTo>
                  <a:lnTo>
                    <a:pt x="3105" y="1224"/>
                  </a:lnTo>
                  <a:lnTo>
                    <a:pt x="3107" y="1223"/>
                  </a:lnTo>
                  <a:lnTo>
                    <a:pt x="3113" y="1225"/>
                  </a:lnTo>
                  <a:lnTo>
                    <a:pt x="3114" y="1224"/>
                  </a:lnTo>
                  <a:lnTo>
                    <a:pt x="3115" y="1227"/>
                  </a:lnTo>
                  <a:lnTo>
                    <a:pt x="3116" y="1225"/>
                  </a:lnTo>
                  <a:lnTo>
                    <a:pt x="3115" y="1227"/>
                  </a:lnTo>
                  <a:lnTo>
                    <a:pt x="3115" y="1227"/>
                  </a:lnTo>
                  <a:lnTo>
                    <a:pt x="3115" y="1227"/>
                  </a:lnTo>
                  <a:lnTo>
                    <a:pt x="3117" y="1229"/>
                  </a:lnTo>
                  <a:lnTo>
                    <a:pt x="3120" y="1229"/>
                  </a:lnTo>
                  <a:lnTo>
                    <a:pt x="3123" y="1231"/>
                  </a:lnTo>
                  <a:lnTo>
                    <a:pt x="3124" y="1233"/>
                  </a:lnTo>
                  <a:lnTo>
                    <a:pt x="3121" y="1233"/>
                  </a:lnTo>
                  <a:lnTo>
                    <a:pt x="3121" y="1233"/>
                  </a:lnTo>
                  <a:lnTo>
                    <a:pt x="3121" y="1233"/>
                  </a:lnTo>
                  <a:lnTo>
                    <a:pt x="3121" y="1237"/>
                  </a:lnTo>
                  <a:lnTo>
                    <a:pt x="3120" y="1238"/>
                  </a:lnTo>
                  <a:lnTo>
                    <a:pt x="3120" y="1238"/>
                  </a:lnTo>
                  <a:lnTo>
                    <a:pt x="3120" y="1238"/>
                  </a:lnTo>
                  <a:lnTo>
                    <a:pt x="3120" y="1240"/>
                  </a:lnTo>
                  <a:lnTo>
                    <a:pt x="3120" y="1248"/>
                  </a:lnTo>
                  <a:lnTo>
                    <a:pt x="3122" y="1248"/>
                  </a:lnTo>
                  <a:lnTo>
                    <a:pt x="3122" y="1249"/>
                  </a:lnTo>
                  <a:lnTo>
                    <a:pt x="3120" y="1250"/>
                  </a:lnTo>
                  <a:lnTo>
                    <a:pt x="3120" y="1250"/>
                  </a:lnTo>
                  <a:lnTo>
                    <a:pt x="3120" y="1250"/>
                  </a:lnTo>
                  <a:lnTo>
                    <a:pt x="3122" y="1252"/>
                  </a:lnTo>
                  <a:lnTo>
                    <a:pt x="3124" y="1249"/>
                  </a:lnTo>
                  <a:lnTo>
                    <a:pt x="3125" y="1249"/>
                  </a:lnTo>
                  <a:lnTo>
                    <a:pt x="3125" y="1249"/>
                  </a:lnTo>
                  <a:lnTo>
                    <a:pt x="3127" y="1248"/>
                  </a:lnTo>
                  <a:lnTo>
                    <a:pt x="3128" y="1246"/>
                  </a:lnTo>
                  <a:lnTo>
                    <a:pt x="3128" y="1246"/>
                  </a:lnTo>
                  <a:lnTo>
                    <a:pt x="3128" y="1246"/>
                  </a:lnTo>
                  <a:lnTo>
                    <a:pt x="3128" y="1245"/>
                  </a:lnTo>
                  <a:lnTo>
                    <a:pt x="3131" y="1244"/>
                  </a:lnTo>
                  <a:lnTo>
                    <a:pt x="3137" y="1241"/>
                  </a:lnTo>
                  <a:lnTo>
                    <a:pt x="3138" y="1240"/>
                  </a:lnTo>
                  <a:lnTo>
                    <a:pt x="3138" y="1239"/>
                  </a:lnTo>
                  <a:lnTo>
                    <a:pt x="3138" y="1239"/>
                  </a:lnTo>
                  <a:lnTo>
                    <a:pt x="3138" y="1237"/>
                  </a:lnTo>
                  <a:lnTo>
                    <a:pt x="3137" y="1235"/>
                  </a:lnTo>
                  <a:lnTo>
                    <a:pt x="3134" y="1232"/>
                  </a:lnTo>
                  <a:lnTo>
                    <a:pt x="3134" y="1232"/>
                  </a:lnTo>
                  <a:lnTo>
                    <a:pt x="3136" y="1233"/>
                  </a:lnTo>
                  <a:lnTo>
                    <a:pt x="3138" y="1236"/>
                  </a:lnTo>
                  <a:lnTo>
                    <a:pt x="3141" y="1238"/>
                  </a:lnTo>
                  <a:lnTo>
                    <a:pt x="3144" y="1237"/>
                  </a:lnTo>
                  <a:lnTo>
                    <a:pt x="3144" y="1237"/>
                  </a:lnTo>
                  <a:lnTo>
                    <a:pt x="3144" y="1237"/>
                  </a:lnTo>
                  <a:lnTo>
                    <a:pt x="3144" y="1235"/>
                  </a:lnTo>
                  <a:lnTo>
                    <a:pt x="3141" y="1231"/>
                  </a:lnTo>
                  <a:lnTo>
                    <a:pt x="3140" y="1231"/>
                  </a:lnTo>
                  <a:lnTo>
                    <a:pt x="3139" y="1230"/>
                  </a:lnTo>
                  <a:lnTo>
                    <a:pt x="3138" y="1229"/>
                  </a:lnTo>
                  <a:lnTo>
                    <a:pt x="3140" y="1230"/>
                  </a:lnTo>
                  <a:lnTo>
                    <a:pt x="3140" y="1231"/>
                  </a:lnTo>
                  <a:lnTo>
                    <a:pt x="3141" y="1231"/>
                  </a:lnTo>
                  <a:lnTo>
                    <a:pt x="3144" y="1233"/>
                  </a:lnTo>
                  <a:lnTo>
                    <a:pt x="3144" y="1233"/>
                  </a:lnTo>
                  <a:lnTo>
                    <a:pt x="3144" y="1233"/>
                  </a:lnTo>
                  <a:lnTo>
                    <a:pt x="3144" y="1231"/>
                  </a:lnTo>
                  <a:lnTo>
                    <a:pt x="3142" y="1231"/>
                  </a:lnTo>
                  <a:lnTo>
                    <a:pt x="3144" y="1231"/>
                  </a:lnTo>
                  <a:lnTo>
                    <a:pt x="3145" y="1231"/>
                  </a:lnTo>
                  <a:lnTo>
                    <a:pt x="3146" y="1230"/>
                  </a:lnTo>
                  <a:lnTo>
                    <a:pt x="3146" y="1230"/>
                  </a:lnTo>
                  <a:lnTo>
                    <a:pt x="3144" y="1228"/>
                  </a:lnTo>
                  <a:lnTo>
                    <a:pt x="3142" y="1228"/>
                  </a:lnTo>
                  <a:lnTo>
                    <a:pt x="3142" y="1228"/>
                  </a:lnTo>
                  <a:lnTo>
                    <a:pt x="3145" y="1228"/>
                  </a:lnTo>
                  <a:lnTo>
                    <a:pt x="3145" y="1228"/>
                  </a:lnTo>
                  <a:lnTo>
                    <a:pt x="3145" y="1228"/>
                  </a:lnTo>
                  <a:lnTo>
                    <a:pt x="3145" y="1224"/>
                  </a:lnTo>
                  <a:lnTo>
                    <a:pt x="3145" y="1224"/>
                  </a:lnTo>
                  <a:lnTo>
                    <a:pt x="3147" y="1222"/>
                  </a:lnTo>
                  <a:lnTo>
                    <a:pt x="3147" y="1222"/>
                  </a:lnTo>
                  <a:lnTo>
                    <a:pt x="3148" y="1222"/>
                  </a:lnTo>
                  <a:lnTo>
                    <a:pt x="3149" y="1222"/>
                  </a:lnTo>
                  <a:lnTo>
                    <a:pt x="3150" y="1224"/>
                  </a:lnTo>
                  <a:lnTo>
                    <a:pt x="3154" y="1225"/>
                  </a:lnTo>
                  <a:lnTo>
                    <a:pt x="3157" y="1224"/>
                  </a:lnTo>
                  <a:lnTo>
                    <a:pt x="3161" y="1222"/>
                  </a:lnTo>
                  <a:lnTo>
                    <a:pt x="3163" y="1222"/>
                  </a:lnTo>
                  <a:lnTo>
                    <a:pt x="3165" y="1220"/>
                  </a:lnTo>
                  <a:lnTo>
                    <a:pt x="3166" y="1219"/>
                  </a:lnTo>
                  <a:lnTo>
                    <a:pt x="3168" y="1218"/>
                  </a:lnTo>
                  <a:lnTo>
                    <a:pt x="3171" y="1215"/>
                  </a:lnTo>
                  <a:lnTo>
                    <a:pt x="3175" y="1213"/>
                  </a:lnTo>
                  <a:lnTo>
                    <a:pt x="3178" y="1211"/>
                  </a:lnTo>
                  <a:lnTo>
                    <a:pt x="3178" y="1211"/>
                  </a:lnTo>
                  <a:lnTo>
                    <a:pt x="3178" y="1211"/>
                  </a:lnTo>
                  <a:lnTo>
                    <a:pt x="3178" y="1210"/>
                  </a:lnTo>
                  <a:lnTo>
                    <a:pt x="3180" y="1207"/>
                  </a:lnTo>
                  <a:lnTo>
                    <a:pt x="3180" y="1207"/>
                  </a:lnTo>
                  <a:lnTo>
                    <a:pt x="3181" y="1207"/>
                  </a:lnTo>
                  <a:lnTo>
                    <a:pt x="3179" y="1206"/>
                  </a:lnTo>
                  <a:lnTo>
                    <a:pt x="3180" y="1204"/>
                  </a:lnTo>
                  <a:lnTo>
                    <a:pt x="3180" y="1204"/>
                  </a:lnTo>
                  <a:lnTo>
                    <a:pt x="3180" y="1204"/>
                  </a:lnTo>
                  <a:lnTo>
                    <a:pt x="3180" y="1203"/>
                  </a:lnTo>
                  <a:lnTo>
                    <a:pt x="3181" y="1201"/>
                  </a:lnTo>
                  <a:lnTo>
                    <a:pt x="3180" y="1201"/>
                  </a:lnTo>
                  <a:lnTo>
                    <a:pt x="3180" y="1201"/>
                  </a:lnTo>
                  <a:lnTo>
                    <a:pt x="3180" y="1201"/>
                  </a:lnTo>
                  <a:lnTo>
                    <a:pt x="3180" y="1199"/>
                  </a:lnTo>
                  <a:lnTo>
                    <a:pt x="3180" y="1199"/>
                  </a:lnTo>
                  <a:lnTo>
                    <a:pt x="3180" y="1197"/>
                  </a:lnTo>
                  <a:lnTo>
                    <a:pt x="3181" y="1197"/>
                  </a:lnTo>
                  <a:lnTo>
                    <a:pt x="3181" y="1197"/>
                  </a:lnTo>
                  <a:lnTo>
                    <a:pt x="3181" y="1197"/>
                  </a:lnTo>
                  <a:lnTo>
                    <a:pt x="3181" y="1195"/>
                  </a:lnTo>
                  <a:lnTo>
                    <a:pt x="3183" y="1195"/>
                  </a:lnTo>
                  <a:lnTo>
                    <a:pt x="3183" y="1195"/>
                  </a:lnTo>
                  <a:lnTo>
                    <a:pt x="3183" y="1195"/>
                  </a:lnTo>
                  <a:lnTo>
                    <a:pt x="3183" y="1191"/>
                  </a:lnTo>
                  <a:lnTo>
                    <a:pt x="3183" y="1191"/>
                  </a:lnTo>
                  <a:lnTo>
                    <a:pt x="3183" y="1191"/>
                  </a:lnTo>
                  <a:lnTo>
                    <a:pt x="3183" y="1191"/>
                  </a:lnTo>
                  <a:lnTo>
                    <a:pt x="3182" y="1189"/>
                  </a:lnTo>
                  <a:lnTo>
                    <a:pt x="3182" y="1189"/>
                  </a:lnTo>
                  <a:lnTo>
                    <a:pt x="3182" y="1186"/>
                  </a:lnTo>
                  <a:lnTo>
                    <a:pt x="3181" y="1184"/>
                  </a:lnTo>
                  <a:lnTo>
                    <a:pt x="3181" y="1177"/>
                  </a:lnTo>
                  <a:lnTo>
                    <a:pt x="3181" y="1174"/>
                  </a:lnTo>
                  <a:lnTo>
                    <a:pt x="3180" y="1172"/>
                  </a:lnTo>
                  <a:lnTo>
                    <a:pt x="3179" y="1169"/>
                  </a:lnTo>
                  <a:lnTo>
                    <a:pt x="3179" y="1167"/>
                  </a:lnTo>
                  <a:lnTo>
                    <a:pt x="3178" y="1164"/>
                  </a:lnTo>
                  <a:lnTo>
                    <a:pt x="3176" y="1162"/>
                  </a:lnTo>
                  <a:lnTo>
                    <a:pt x="3175" y="1160"/>
                  </a:lnTo>
                  <a:lnTo>
                    <a:pt x="3175" y="1158"/>
                  </a:lnTo>
                  <a:lnTo>
                    <a:pt x="3174" y="1158"/>
                  </a:lnTo>
                  <a:lnTo>
                    <a:pt x="3174" y="1156"/>
                  </a:lnTo>
                  <a:lnTo>
                    <a:pt x="3172" y="1155"/>
                  </a:lnTo>
                  <a:lnTo>
                    <a:pt x="3171" y="1153"/>
                  </a:lnTo>
                  <a:lnTo>
                    <a:pt x="3170" y="1150"/>
                  </a:lnTo>
                  <a:lnTo>
                    <a:pt x="3168" y="1150"/>
                  </a:lnTo>
                  <a:lnTo>
                    <a:pt x="3167" y="1147"/>
                  </a:lnTo>
                  <a:lnTo>
                    <a:pt x="3167" y="1147"/>
                  </a:lnTo>
                  <a:lnTo>
                    <a:pt x="3167" y="1147"/>
                  </a:lnTo>
                  <a:lnTo>
                    <a:pt x="3167" y="1147"/>
                  </a:lnTo>
                  <a:lnTo>
                    <a:pt x="3166" y="1146"/>
                  </a:lnTo>
                  <a:lnTo>
                    <a:pt x="3167" y="1147"/>
                  </a:lnTo>
                  <a:lnTo>
                    <a:pt x="3166" y="1147"/>
                  </a:lnTo>
                  <a:lnTo>
                    <a:pt x="3166" y="1147"/>
                  </a:lnTo>
                  <a:lnTo>
                    <a:pt x="3166" y="1147"/>
                  </a:lnTo>
                  <a:lnTo>
                    <a:pt x="3166" y="1147"/>
                  </a:lnTo>
                  <a:lnTo>
                    <a:pt x="3167" y="1147"/>
                  </a:lnTo>
                  <a:lnTo>
                    <a:pt x="3167" y="1147"/>
                  </a:lnTo>
                  <a:lnTo>
                    <a:pt x="3166" y="1145"/>
                  </a:lnTo>
                  <a:lnTo>
                    <a:pt x="3165" y="1145"/>
                  </a:lnTo>
                  <a:lnTo>
                    <a:pt x="3162" y="1144"/>
                  </a:lnTo>
                  <a:lnTo>
                    <a:pt x="3161" y="1141"/>
                  </a:lnTo>
                  <a:lnTo>
                    <a:pt x="3159" y="1141"/>
                  </a:lnTo>
                  <a:lnTo>
                    <a:pt x="3158" y="1141"/>
                  </a:lnTo>
                  <a:lnTo>
                    <a:pt x="3156" y="1138"/>
                  </a:lnTo>
                  <a:lnTo>
                    <a:pt x="3156" y="1139"/>
                  </a:lnTo>
                  <a:lnTo>
                    <a:pt x="3156" y="1139"/>
                  </a:lnTo>
                  <a:lnTo>
                    <a:pt x="3156" y="1138"/>
                  </a:lnTo>
                  <a:lnTo>
                    <a:pt x="3154" y="1136"/>
                  </a:lnTo>
                  <a:lnTo>
                    <a:pt x="3151" y="1136"/>
                  </a:lnTo>
                  <a:lnTo>
                    <a:pt x="3151" y="1133"/>
                  </a:lnTo>
                  <a:lnTo>
                    <a:pt x="3147" y="1129"/>
                  </a:lnTo>
                  <a:lnTo>
                    <a:pt x="3145" y="1127"/>
                  </a:lnTo>
                  <a:lnTo>
                    <a:pt x="3144" y="1125"/>
                  </a:lnTo>
                  <a:lnTo>
                    <a:pt x="3142" y="1124"/>
                  </a:lnTo>
                  <a:lnTo>
                    <a:pt x="3142" y="1124"/>
                  </a:lnTo>
                  <a:lnTo>
                    <a:pt x="3141" y="1124"/>
                  </a:lnTo>
                  <a:lnTo>
                    <a:pt x="3141" y="1124"/>
                  </a:lnTo>
                  <a:lnTo>
                    <a:pt x="3142" y="1124"/>
                  </a:lnTo>
                  <a:lnTo>
                    <a:pt x="3142" y="1121"/>
                  </a:lnTo>
                  <a:lnTo>
                    <a:pt x="3144" y="1120"/>
                  </a:lnTo>
                  <a:lnTo>
                    <a:pt x="3138" y="1117"/>
                  </a:lnTo>
                  <a:lnTo>
                    <a:pt x="3134" y="1113"/>
                  </a:lnTo>
                  <a:lnTo>
                    <a:pt x="3133" y="1110"/>
                  </a:lnTo>
                  <a:lnTo>
                    <a:pt x="3132" y="1110"/>
                  </a:lnTo>
                  <a:lnTo>
                    <a:pt x="3131" y="1105"/>
                  </a:lnTo>
                  <a:lnTo>
                    <a:pt x="3133" y="1102"/>
                  </a:lnTo>
                  <a:lnTo>
                    <a:pt x="3133" y="1096"/>
                  </a:lnTo>
                  <a:lnTo>
                    <a:pt x="3134" y="1095"/>
                  </a:lnTo>
                  <a:lnTo>
                    <a:pt x="3136" y="1092"/>
                  </a:lnTo>
                  <a:lnTo>
                    <a:pt x="3138" y="1092"/>
                  </a:lnTo>
                  <a:lnTo>
                    <a:pt x="3139" y="1092"/>
                  </a:lnTo>
                  <a:lnTo>
                    <a:pt x="3144" y="1087"/>
                  </a:lnTo>
                  <a:lnTo>
                    <a:pt x="3144" y="1087"/>
                  </a:lnTo>
                  <a:lnTo>
                    <a:pt x="3144" y="1087"/>
                  </a:lnTo>
                  <a:lnTo>
                    <a:pt x="3142" y="1087"/>
                  </a:lnTo>
                  <a:lnTo>
                    <a:pt x="3145" y="1084"/>
                  </a:lnTo>
                  <a:lnTo>
                    <a:pt x="3145" y="1082"/>
                  </a:lnTo>
                  <a:lnTo>
                    <a:pt x="3145" y="1082"/>
                  </a:lnTo>
                  <a:lnTo>
                    <a:pt x="3146" y="1082"/>
                  </a:lnTo>
                  <a:lnTo>
                    <a:pt x="3146" y="1082"/>
                  </a:lnTo>
                  <a:lnTo>
                    <a:pt x="3146" y="1082"/>
                  </a:lnTo>
                  <a:lnTo>
                    <a:pt x="3146" y="1079"/>
                  </a:lnTo>
                  <a:lnTo>
                    <a:pt x="3146" y="1079"/>
                  </a:lnTo>
                  <a:lnTo>
                    <a:pt x="3147" y="1078"/>
                  </a:lnTo>
                  <a:lnTo>
                    <a:pt x="3147" y="1078"/>
                  </a:lnTo>
                  <a:lnTo>
                    <a:pt x="3147" y="1078"/>
                  </a:lnTo>
                  <a:lnTo>
                    <a:pt x="3146" y="1077"/>
                  </a:lnTo>
                  <a:lnTo>
                    <a:pt x="3146" y="1077"/>
                  </a:lnTo>
                  <a:lnTo>
                    <a:pt x="3148" y="1078"/>
                  </a:lnTo>
                  <a:lnTo>
                    <a:pt x="3150" y="1077"/>
                  </a:lnTo>
                  <a:lnTo>
                    <a:pt x="3150" y="1078"/>
                  </a:lnTo>
                  <a:lnTo>
                    <a:pt x="3154" y="1077"/>
                  </a:lnTo>
                  <a:lnTo>
                    <a:pt x="3154" y="1077"/>
                  </a:lnTo>
                  <a:lnTo>
                    <a:pt x="3154" y="1077"/>
                  </a:lnTo>
                  <a:lnTo>
                    <a:pt x="3155" y="1075"/>
                  </a:lnTo>
                  <a:lnTo>
                    <a:pt x="3155" y="1074"/>
                  </a:lnTo>
                  <a:lnTo>
                    <a:pt x="3156" y="1074"/>
                  </a:lnTo>
                  <a:lnTo>
                    <a:pt x="3156" y="1074"/>
                  </a:lnTo>
                  <a:lnTo>
                    <a:pt x="3156" y="1074"/>
                  </a:lnTo>
                  <a:lnTo>
                    <a:pt x="3156" y="1074"/>
                  </a:lnTo>
                  <a:lnTo>
                    <a:pt x="3157" y="1073"/>
                  </a:lnTo>
                  <a:lnTo>
                    <a:pt x="3161" y="1071"/>
                  </a:lnTo>
                  <a:lnTo>
                    <a:pt x="3164" y="1070"/>
                  </a:lnTo>
                  <a:lnTo>
                    <a:pt x="3164" y="1070"/>
                  </a:lnTo>
                  <a:lnTo>
                    <a:pt x="3164" y="1070"/>
                  </a:lnTo>
                  <a:lnTo>
                    <a:pt x="3164" y="1070"/>
                  </a:lnTo>
                  <a:lnTo>
                    <a:pt x="3164" y="1069"/>
                  </a:lnTo>
                  <a:lnTo>
                    <a:pt x="3166" y="1069"/>
                  </a:lnTo>
                  <a:lnTo>
                    <a:pt x="3168" y="1067"/>
                  </a:lnTo>
                  <a:lnTo>
                    <a:pt x="3171" y="1069"/>
                  </a:lnTo>
                  <a:lnTo>
                    <a:pt x="3171" y="1066"/>
                  </a:lnTo>
                  <a:lnTo>
                    <a:pt x="3170" y="1065"/>
                  </a:lnTo>
                  <a:lnTo>
                    <a:pt x="3170" y="1064"/>
                  </a:lnTo>
                  <a:lnTo>
                    <a:pt x="3170" y="1065"/>
                  </a:lnTo>
                  <a:lnTo>
                    <a:pt x="3172" y="1065"/>
                  </a:lnTo>
                  <a:lnTo>
                    <a:pt x="3173" y="1067"/>
                  </a:lnTo>
                  <a:lnTo>
                    <a:pt x="3173" y="1068"/>
                  </a:lnTo>
                  <a:lnTo>
                    <a:pt x="3176" y="1066"/>
                  </a:lnTo>
                  <a:lnTo>
                    <a:pt x="3179" y="1068"/>
                  </a:lnTo>
                  <a:lnTo>
                    <a:pt x="3178" y="1070"/>
                  </a:lnTo>
                  <a:lnTo>
                    <a:pt x="3181" y="1070"/>
                  </a:lnTo>
                  <a:lnTo>
                    <a:pt x="3181" y="1070"/>
                  </a:lnTo>
                  <a:lnTo>
                    <a:pt x="3183" y="1070"/>
                  </a:lnTo>
                  <a:lnTo>
                    <a:pt x="3183" y="1067"/>
                  </a:lnTo>
                  <a:lnTo>
                    <a:pt x="3187" y="1068"/>
                  </a:lnTo>
                  <a:lnTo>
                    <a:pt x="3188" y="1070"/>
                  </a:lnTo>
                  <a:lnTo>
                    <a:pt x="3188" y="1068"/>
                  </a:lnTo>
                  <a:lnTo>
                    <a:pt x="3190" y="1070"/>
                  </a:lnTo>
                  <a:lnTo>
                    <a:pt x="3190" y="1071"/>
                  </a:lnTo>
                  <a:lnTo>
                    <a:pt x="3188" y="1074"/>
                  </a:lnTo>
                  <a:lnTo>
                    <a:pt x="3187" y="1076"/>
                  </a:lnTo>
                  <a:lnTo>
                    <a:pt x="3187" y="1077"/>
                  </a:lnTo>
                  <a:lnTo>
                    <a:pt x="3189" y="1083"/>
                  </a:lnTo>
                  <a:lnTo>
                    <a:pt x="3191" y="1085"/>
                  </a:lnTo>
                  <a:lnTo>
                    <a:pt x="3191" y="1087"/>
                  </a:lnTo>
                  <a:lnTo>
                    <a:pt x="3195" y="1087"/>
                  </a:lnTo>
                  <a:lnTo>
                    <a:pt x="3197" y="1086"/>
                  </a:lnTo>
                  <a:lnTo>
                    <a:pt x="3198" y="1084"/>
                  </a:lnTo>
                  <a:lnTo>
                    <a:pt x="3196" y="1081"/>
                  </a:lnTo>
                  <a:lnTo>
                    <a:pt x="3197" y="1081"/>
                  </a:lnTo>
                  <a:lnTo>
                    <a:pt x="3197" y="1079"/>
                  </a:lnTo>
                  <a:lnTo>
                    <a:pt x="3193" y="1079"/>
                  </a:lnTo>
                  <a:lnTo>
                    <a:pt x="3193" y="1076"/>
                  </a:lnTo>
                  <a:lnTo>
                    <a:pt x="3195" y="1075"/>
                  </a:lnTo>
                  <a:lnTo>
                    <a:pt x="3197" y="1074"/>
                  </a:lnTo>
                  <a:lnTo>
                    <a:pt x="3196" y="1071"/>
                  </a:lnTo>
                  <a:lnTo>
                    <a:pt x="3197" y="1074"/>
                  </a:lnTo>
                  <a:lnTo>
                    <a:pt x="3199" y="1074"/>
                  </a:lnTo>
                  <a:lnTo>
                    <a:pt x="3200" y="1071"/>
                  </a:lnTo>
                  <a:lnTo>
                    <a:pt x="3201" y="1070"/>
                  </a:lnTo>
                  <a:lnTo>
                    <a:pt x="3200" y="1071"/>
                  </a:lnTo>
                  <a:lnTo>
                    <a:pt x="3204" y="1071"/>
                  </a:lnTo>
                  <a:lnTo>
                    <a:pt x="3207" y="1070"/>
                  </a:lnTo>
                  <a:lnTo>
                    <a:pt x="3207" y="1070"/>
                  </a:lnTo>
                  <a:lnTo>
                    <a:pt x="3208" y="1070"/>
                  </a:lnTo>
                  <a:lnTo>
                    <a:pt x="3210" y="1069"/>
                  </a:lnTo>
                  <a:lnTo>
                    <a:pt x="3210" y="1069"/>
                  </a:lnTo>
                  <a:lnTo>
                    <a:pt x="3213" y="1069"/>
                  </a:lnTo>
                  <a:lnTo>
                    <a:pt x="3215" y="1067"/>
                  </a:lnTo>
                  <a:lnTo>
                    <a:pt x="3217" y="1067"/>
                  </a:lnTo>
                  <a:lnTo>
                    <a:pt x="3217" y="1066"/>
                  </a:lnTo>
                  <a:lnTo>
                    <a:pt x="3217" y="1065"/>
                  </a:lnTo>
                  <a:lnTo>
                    <a:pt x="3217" y="1065"/>
                  </a:lnTo>
                  <a:lnTo>
                    <a:pt x="3218" y="1065"/>
                  </a:lnTo>
                  <a:lnTo>
                    <a:pt x="3218" y="1065"/>
                  </a:lnTo>
                  <a:lnTo>
                    <a:pt x="3218" y="1065"/>
                  </a:lnTo>
                  <a:lnTo>
                    <a:pt x="3218" y="1065"/>
                  </a:lnTo>
                  <a:lnTo>
                    <a:pt x="3221" y="1067"/>
                  </a:lnTo>
                  <a:lnTo>
                    <a:pt x="3223" y="1067"/>
                  </a:lnTo>
                  <a:lnTo>
                    <a:pt x="3224" y="1065"/>
                  </a:lnTo>
                  <a:lnTo>
                    <a:pt x="3224" y="1064"/>
                  </a:lnTo>
                  <a:lnTo>
                    <a:pt x="3224" y="1065"/>
                  </a:lnTo>
                  <a:lnTo>
                    <a:pt x="3226" y="1066"/>
                  </a:lnTo>
                  <a:lnTo>
                    <a:pt x="3230" y="1064"/>
                  </a:lnTo>
                  <a:lnTo>
                    <a:pt x="3232" y="1064"/>
                  </a:lnTo>
                  <a:lnTo>
                    <a:pt x="3232" y="1061"/>
                  </a:lnTo>
                  <a:lnTo>
                    <a:pt x="3233" y="1059"/>
                  </a:lnTo>
                  <a:lnTo>
                    <a:pt x="3236" y="1060"/>
                  </a:lnTo>
                  <a:lnTo>
                    <a:pt x="3235" y="1058"/>
                  </a:lnTo>
                  <a:lnTo>
                    <a:pt x="3234" y="1054"/>
                  </a:lnTo>
                  <a:lnTo>
                    <a:pt x="3235" y="1057"/>
                  </a:lnTo>
                  <a:lnTo>
                    <a:pt x="3238" y="1059"/>
                  </a:lnTo>
                  <a:lnTo>
                    <a:pt x="3238" y="1060"/>
                  </a:lnTo>
                  <a:lnTo>
                    <a:pt x="3240" y="1060"/>
                  </a:lnTo>
                  <a:lnTo>
                    <a:pt x="3240" y="1054"/>
                  </a:lnTo>
                  <a:lnTo>
                    <a:pt x="3238" y="1052"/>
                  </a:lnTo>
                  <a:lnTo>
                    <a:pt x="3238" y="1052"/>
                  </a:lnTo>
                  <a:lnTo>
                    <a:pt x="3238" y="1052"/>
                  </a:lnTo>
                  <a:lnTo>
                    <a:pt x="3239" y="1051"/>
                  </a:lnTo>
                  <a:lnTo>
                    <a:pt x="3236" y="1050"/>
                  </a:lnTo>
                  <a:lnTo>
                    <a:pt x="3235" y="1050"/>
                  </a:lnTo>
                  <a:lnTo>
                    <a:pt x="3236" y="1050"/>
                  </a:lnTo>
                  <a:lnTo>
                    <a:pt x="3238" y="1049"/>
                  </a:lnTo>
                  <a:lnTo>
                    <a:pt x="3238" y="1048"/>
                  </a:lnTo>
                  <a:lnTo>
                    <a:pt x="3238" y="1047"/>
                  </a:lnTo>
                  <a:lnTo>
                    <a:pt x="3239" y="1048"/>
                  </a:lnTo>
                  <a:lnTo>
                    <a:pt x="3241" y="1047"/>
                  </a:lnTo>
                  <a:lnTo>
                    <a:pt x="3242" y="1047"/>
                  </a:lnTo>
                  <a:lnTo>
                    <a:pt x="3241" y="1047"/>
                  </a:lnTo>
                  <a:lnTo>
                    <a:pt x="3239" y="1048"/>
                  </a:lnTo>
                  <a:lnTo>
                    <a:pt x="3240" y="1048"/>
                  </a:lnTo>
                  <a:lnTo>
                    <a:pt x="3241" y="1048"/>
                  </a:lnTo>
                  <a:lnTo>
                    <a:pt x="3241" y="1049"/>
                  </a:lnTo>
                  <a:lnTo>
                    <a:pt x="3241" y="1052"/>
                  </a:lnTo>
                  <a:lnTo>
                    <a:pt x="3242" y="1052"/>
                  </a:lnTo>
                  <a:lnTo>
                    <a:pt x="3244" y="1056"/>
                  </a:lnTo>
                  <a:lnTo>
                    <a:pt x="3247" y="1056"/>
                  </a:lnTo>
                  <a:lnTo>
                    <a:pt x="3248" y="1058"/>
                  </a:lnTo>
                  <a:lnTo>
                    <a:pt x="3248" y="1058"/>
                  </a:lnTo>
                  <a:lnTo>
                    <a:pt x="3249" y="1058"/>
                  </a:lnTo>
                  <a:lnTo>
                    <a:pt x="3250" y="1059"/>
                  </a:lnTo>
                  <a:lnTo>
                    <a:pt x="3250" y="1056"/>
                  </a:lnTo>
                  <a:lnTo>
                    <a:pt x="3249" y="1054"/>
                  </a:lnTo>
                  <a:lnTo>
                    <a:pt x="3251" y="1054"/>
                  </a:lnTo>
                  <a:lnTo>
                    <a:pt x="3252" y="1054"/>
                  </a:lnTo>
                  <a:lnTo>
                    <a:pt x="3252" y="1056"/>
                  </a:lnTo>
                  <a:lnTo>
                    <a:pt x="3253" y="1053"/>
                  </a:lnTo>
                  <a:lnTo>
                    <a:pt x="3252" y="1053"/>
                  </a:lnTo>
                  <a:lnTo>
                    <a:pt x="3256" y="1051"/>
                  </a:lnTo>
                  <a:lnTo>
                    <a:pt x="3256" y="1053"/>
                  </a:lnTo>
                  <a:lnTo>
                    <a:pt x="3256" y="1054"/>
                  </a:lnTo>
                  <a:lnTo>
                    <a:pt x="3259" y="1053"/>
                  </a:lnTo>
                  <a:lnTo>
                    <a:pt x="3262" y="1051"/>
                  </a:lnTo>
                  <a:lnTo>
                    <a:pt x="3264" y="1051"/>
                  </a:lnTo>
                  <a:lnTo>
                    <a:pt x="3265" y="1052"/>
                  </a:lnTo>
                  <a:lnTo>
                    <a:pt x="3267" y="1053"/>
                  </a:lnTo>
                  <a:lnTo>
                    <a:pt x="3267" y="1053"/>
                  </a:lnTo>
                  <a:lnTo>
                    <a:pt x="3268" y="1050"/>
                  </a:lnTo>
                  <a:lnTo>
                    <a:pt x="3270" y="1051"/>
                  </a:lnTo>
                  <a:lnTo>
                    <a:pt x="3273" y="1050"/>
                  </a:lnTo>
                  <a:lnTo>
                    <a:pt x="3274" y="1050"/>
                  </a:lnTo>
                  <a:lnTo>
                    <a:pt x="3274" y="1049"/>
                  </a:lnTo>
                  <a:lnTo>
                    <a:pt x="3274" y="1050"/>
                  </a:lnTo>
                  <a:lnTo>
                    <a:pt x="3275" y="1050"/>
                  </a:lnTo>
                  <a:lnTo>
                    <a:pt x="3278" y="1049"/>
                  </a:lnTo>
                  <a:lnTo>
                    <a:pt x="3281" y="1049"/>
                  </a:lnTo>
                  <a:lnTo>
                    <a:pt x="3281" y="1047"/>
                  </a:lnTo>
                  <a:lnTo>
                    <a:pt x="3281" y="1045"/>
                  </a:lnTo>
                  <a:lnTo>
                    <a:pt x="3281" y="1045"/>
                  </a:lnTo>
                  <a:lnTo>
                    <a:pt x="3282" y="1045"/>
                  </a:lnTo>
                  <a:lnTo>
                    <a:pt x="3282" y="1043"/>
                  </a:lnTo>
                  <a:lnTo>
                    <a:pt x="3284" y="1042"/>
                  </a:lnTo>
                  <a:lnTo>
                    <a:pt x="3285" y="1042"/>
                  </a:lnTo>
                  <a:lnTo>
                    <a:pt x="3285" y="1039"/>
                  </a:lnTo>
                  <a:lnTo>
                    <a:pt x="3289" y="1040"/>
                  </a:lnTo>
                  <a:lnTo>
                    <a:pt x="3292" y="1036"/>
                  </a:lnTo>
                  <a:lnTo>
                    <a:pt x="3292" y="1036"/>
                  </a:lnTo>
                  <a:lnTo>
                    <a:pt x="3295" y="1035"/>
                  </a:lnTo>
                  <a:lnTo>
                    <a:pt x="3296" y="1033"/>
                  </a:lnTo>
                  <a:lnTo>
                    <a:pt x="3296" y="1033"/>
                  </a:lnTo>
                  <a:lnTo>
                    <a:pt x="3299" y="1033"/>
                  </a:lnTo>
                  <a:lnTo>
                    <a:pt x="3301" y="1031"/>
                  </a:lnTo>
                  <a:lnTo>
                    <a:pt x="3301" y="1027"/>
                  </a:lnTo>
                  <a:lnTo>
                    <a:pt x="3299" y="1027"/>
                  </a:lnTo>
                  <a:lnTo>
                    <a:pt x="3298" y="1027"/>
                  </a:lnTo>
                  <a:lnTo>
                    <a:pt x="3300" y="1027"/>
                  </a:lnTo>
                  <a:lnTo>
                    <a:pt x="3302" y="1026"/>
                  </a:lnTo>
                  <a:lnTo>
                    <a:pt x="3303" y="1025"/>
                  </a:lnTo>
                  <a:lnTo>
                    <a:pt x="3306" y="1025"/>
                  </a:lnTo>
                  <a:lnTo>
                    <a:pt x="3308" y="1025"/>
                  </a:lnTo>
                  <a:lnTo>
                    <a:pt x="3310" y="1025"/>
                  </a:lnTo>
                  <a:lnTo>
                    <a:pt x="3309" y="1023"/>
                  </a:lnTo>
                  <a:lnTo>
                    <a:pt x="3311" y="1020"/>
                  </a:lnTo>
                  <a:lnTo>
                    <a:pt x="3315" y="1019"/>
                  </a:lnTo>
                  <a:lnTo>
                    <a:pt x="3313" y="1017"/>
                  </a:lnTo>
                  <a:lnTo>
                    <a:pt x="3316" y="1017"/>
                  </a:lnTo>
                  <a:lnTo>
                    <a:pt x="3318" y="1017"/>
                  </a:lnTo>
                  <a:lnTo>
                    <a:pt x="3317" y="1014"/>
                  </a:lnTo>
                  <a:lnTo>
                    <a:pt x="3317" y="1013"/>
                  </a:lnTo>
                  <a:lnTo>
                    <a:pt x="3320" y="1011"/>
                  </a:lnTo>
                  <a:lnTo>
                    <a:pt x="3320" y="1014"/>
                  </a:lnTo>
                  <a:lnTo>
                    <a:pt x="3323" y="1011"/>
                  </a:lnTo>
                  <a:lnTo>
                    <a:pt x="3320" y="1010"/>
                  </a:lnTo>
                  <a:lnTo>
                    <a:pt x="3321" y="1009"/>
                  </a:lnTo>
                  <a:lnTo>
                    <a:pt x="3323" y="1006"/>
                  </a:lnTo>
                  <a:lnTo>
                    <a:pt x="3320" y="1005"/>
                  </a:lnTo>
                  <a:lnTo>
                    <a:pt x="3320" y="1005"/>
                  </a:lnTo>
                  <a:lnTo>
                    <a:pt x="3319" y="1006"/>
                  </a:lnTo>
                  <a:lnTo>
                    <a:pt x="3318" y="1005"/>
                  </a:lnTo>
                  <a:lnTo>
                    <a:pt x="3316" y="1002"/>
                  </a:lnTo>
                  <a:lnTo>
                    <a:pt x="3320" y="1005"/>
                  </a:lnTo>
                  <a:lnTo>
                    <a:pt x="3321" y="1002"/>
                  </a:lnTo>
                  <a:lnTo>
                    <a:pt x="3325" y="1000"/>
                  </a:lnTo>
                  <a:lnTo>
                    <a:pt x="3327" y="999"/>
                  </a:lnTo>
                  <a:lnTo>
                    <a:pt x="3325" y="999"/>
                  </a:lnTo>
                  <a:lnTo>
                    <a:pt x="3325" y="997"/>
                  </a:lnTo>
                  <a:lnTo>
                    <a:pt x="3325" y="997"/>
                  </a:lnTo>
                  <a:lnTo>
                    <a:pt x="3323" y="996"/>
                  </a:lnTo>
                  <a:lnTo>
                    <a:pt x="3321" y="993"/>
                  </a:lnTo>
                  <a:lnTo>
                    <a:pt x="3328" y="993"/>
                  </a:lnTo>
                  <a:lnTo>
                    <a:pt x="3328" y="994"/>
                  </a:lnTo>
                  <a:lnTo>
                    <a:pt x="3326" y="997"/>
                  </a:lnTo>
                  <a:lnTo>
                    <a:pt x="3328" y="996"/>
                  </a:lnTo>
                  <a:lnTo>
                    <a:pt x="3329" y="993"/>
                  </a:lnTo>
                  <a:lnTo>
                    <a:pt x="3332" y="989"/>
                  </a:lnTo>
                  <a:lnTo>
                    <a:pt x="3334" y="988"/>
                  </a:lnTo>
                  <a:lnTo>
                    <a:pt x="3330" y="987"/>
                  </a:lnTo>
                  <a:lnTo>
                    <a:pt x="3334" y="988"/>
                  </a:lnTo>
                  <a:lnTo>
                    <a:pt x="3335" y="984"/>
                  </a:lnTo>
                  <a:lnTo>
                    <a:pt x="3336" y="981"/>
                  </a:lnTo>
                  <a:lnTo>
                    <a:pt x="3337" y="981"/>
                  </a:lnTo>
                  <a:lnTo>
                    <a:pt x="3338" y="979"/>
                  </a:lnTo>
                  <a:lnTo>
                    <a:pt x="3337" y="975"/>
                  </a:lnTo>
                  <a:lnTo>
                    <a:pt x="3336" y="974"/>
                  </a:lnTo>
                  <a:lnTo>
                    <a:pt x="3338" y="975"/>
                  </a:lnTo>
                  <a:lnTo>
                    <a:pt x="3341" y="975"/>
                  </a:lnTo>
                  <a:lnTo>
                    <a:pt x="3343" y="973"/>
                  </a:lnTo>
                  <a:lnTo>
                    <a:pt x="3343" y="971"/>
                  </a:lnTo>
                  <a:lnTo>
                    <a:pt x="3344" y="970"/>
                  </a:lnTo>
                  <a:lnTo>
                    <a:pt x="3345" y="972"/>
                  </a:lnTo>
                  <a:lnTo>
                    <a:pt x="3347" y="971"/>
                  </a:lnTo>
                  <a:lnTo>
                    <a:pt x="3349" y="967"/>
                  </a:lnTo>
                  <a:lnTo>
                    <a:pt x="3349" y="965"/>
                  </a:lnTo>
                  <a:lnTo>
                    <a:pt x="3345" y="965"/>
                  </a:lnTo>
                  <a:lnTo>
                    <a:pt x="3344" y="963"/>
                  </a:lnTo>
                  <a:lnTo>
                    <a:pt x="3346" y="965"/>
                  </a:lnTo>
                  <a:lnTo>
                    <a:pt x="3347" y="965"/>
                  </a:lnTo>
                  <a:lnTo>
                    <a:pt x="3351" y="964"/>
                  </a:lnTo>
                  <a:lnTo>
                    <a:pt x="3350" y="959"/>
                  </a:lnTo>
                  <a:lnTo>
                    <a:pt x="3347" y="958"/>
                  </a:lnTo>
                  <a:lnTo>
                    <a:pt x="3350" y="956"/>
                  </a:lnTo>
                  <a:lnTo>
                    <a:pt x="3352" y="957"/>
                  </a:lnTo>
                  <a:lnTo>
                    <a:pt x="3353" y="958"/>
                  </a:lnTo>
                  <a:lnTo>
                    <a:pt x="3354" y="955"/>
                  </a:lnTo>
                  <a:lnTo>
                    <a:pt x="3354" y="953"/>
                  </a:lnTo>
                  <a:lnTo>
                    <a:pt x="3351" y="953"/>
                  </a:lnTo>
                  <a:lnTo>
                    <a:pt x="3349" y="954"/>
                  </a:lnTo>
                  <a:lnTo>
                    <a:pt x="3347" y="954"/>
                  </a:lnTo>
                  <a:lnTo>
                    <a:pt x="3351" y="953"/>
                  </a:lnTo>
                  <a:lnTo>
                    <a:pt x="3352" y="951"/>
                  </a:lnTo>
                  <a:lnTo>
                    <a:pt x="3353" y="949"/>
                  </a:lnTo>
                  <a:lnTo>
                    <a:pt x="3355" y="948"/>
                  </a:lnTo>
                  <a:lnTo>
                    <a:pt x="3353" y="946"/>
                  </a:lnTo>
                  <a:lnTo>
                    <a:pt x="3351" y="946"/>
                  </a:lnTo>
                  <a:lnTo>
                    <a:pt x="3350" y="945"/>
                  </a:lnTo>
                  <a:lnTo>
                    <a:pt x="3350" y="945"/>
                  </a:lnTo>
                  <a:lnTo>
                    <a:pt x="3347" y="942"/>
                  </a:lnTo>
                  <a:lnTo>
                    <a:pt x="3345" y="941"/>
                  </a:lnTo>
                  <a:lnTo>
                    <a:pt x="3343" y="941"/>
                  </a:lnTo>
                  <a:lnTo>
                    <a:pt x="3342" y="942"/>
                  </a:lnTo>
                  <a:lnTo>
                    <a:pt x="3337" y="943"/>
                  </a:lnTo>
                  <a:lnTo>
                    <a:pt x="3338" y="945"/>
                  </a:lnTo>
                  <a:lnTo>
                    <a:pt x="3337" y="943"/>
                  </a:lnTo>
                  <a:lnTo>
                    <a:pt x="3336" y="940"/>
                  </a:lnTo>
                  <a:lnTo>
                    <a:pt x="3334" y="941"/>
                  </a:lnTo>
                  <a:lnTo>
                    <a:pt x="3332" y="941"/>
                  </a:lnTo>
                  <a:lnTo>
                    <a:pt x="3333" y="940"/>
                  </a:lnTo>
                  <a:lnTo>
                    <a:pt x="3336" y="939"/>
                  </a:lnTo>
                  <a:lnTo>
                    <a:pt x="3338" y="940"/>
                  </a:lnTo>
                  <a:lnTo>
                    <a:pt x="3340" y="940"/>
                  </a:lnTo>
                  <a:lnTo>
                    <a:pt x="3341" y="938"/>
                  </a:lnTo>
                  <a:lnTo>
                    <a:pt x="3345" y="936"/>
                  </a:lnTo>
                  <a:lnTo>
                    <a:pt x="3349" y="933"/>
                  </a:lnTo>
                  <a:lnTo>
                    <a:pt x="3353" y="932"/>
                  </a:lnTo>
                  <a:lnTo>
                    <a:pt x="3353" y="930"/>
                  </a:lnTo>
                  <a:lnTo>
                    <a:pt x="3352" y="928"/>
                  </a:lnTo>
                  <a:lnTo>
                    <a:pt x="3350" y="925"/>
                  </a:lnTo>
                  <a:lnTo>
                    <a:pt x="3349" y="924"/>
                  </a:lnTo>
                  <a:lnTo>
                    <a:pt x="3346" y="923"/>
                  </a:lnTo>
                  <a:lnTo>
                    <a:pt x="3343" y="920"/>
                  </a:lnTo>
                  <a:lnTo>
                    <a:pt x="3338" y="919"/>
                  </a:lnTo>
                  <a:lnTo>
                    <a:pt x="3337" y="915"/>
                  </a:lnTo>
                  <a:lnTo>
                    <a:pt x="3335" y="915"/>
                  </a:lnTo>
                  <a:lnTo>
                    <a:pt x="3332" y="916"/>
                  </a:lnTo>
                  <a:lnTo>
                    <a:pt x="3328" y="916"/>
                  </a:lnTo>
                  <a:lnTo>
                    <a:pt x="3328" y="916"/>
                  </a:lnTo>
                  <a:lnTo>
                    <a:pt x="3326" y="914"/>
                  </a:lnTo>
                  <a:lnTo>
                    <a:pt x="3324" y="912"/>
                  </a:lnTo>
                  <a:lnTo>
                    <a:pt x="3323" y="913"/>
                  </a:lnTo>
                  <a:lnTo>
                    <a:pt x="3324" y="911"/>
                  </a:lnTo>
                  <a:lnTo>
                    <a:pt x="3323" y="910"/>
                  </a:lnTo>
                  <a:lnTo>
                    <a:pt x="3325" y="911"/>
                  </a:lnTo>
                  <a:lnTo>
                    <a:pt x="3327" y="913"/>
                  </a:lnTo>
                  <a:lnTo>
                    <a:pt x="3328" y="915"/>
                  </a:lnTo>
                  <a:lnTo>
                    <a:pt x="3330" y="916"/>
                  </a:lnTo>
                  <a:lnTo>
                    <a:pt x="3330" y="916"/>
                  </a:lnTo>
                  <a:lnTo>
                    <a:pt x="3334" y="914"/>
                  </a:lnTo>
                  <a:lnTo>
                    <a:pt x="3334" y="914"/>
                  </a:lnTo>
                  <a:lnTo>
                    <a:pt x="3337" y="914"/>
                  </a:lnTo>
                  <a:lnTo>
                    <a:pt x="3340" y="915"/>
                  </a:lnTo>
                  <a:lnTo>
                    <a:pt x="3341" y="917"/>
                  </a:lnTo>
                  <a:lnTo>
                    <a:pt x="3343" y="917"/>
                  </a:lnTo>
                  <a:lnTo>
                    <a:pt x="3346" y="917"/>
                  </a:lnTo>
                  <a:lnTo>
                    <a:pt x="3349" y="917"/>
                  </a:lnTo>
                  <a:lnTo>
                    <a:pt x="3351" y="919"/>
                  </a:lnTo>
                  <a:lnTo>
                    <a:pt x="3353" y="920"/>
                  </a:lnTo>
                  <a:lnTo>
                    <a:pt x="3353" y="917"/>
                  </a:lnTo>
                  <a:lnTo>
                    <a:pt x="3351" y="914"/>
                  </a:lnTo>
                  <a:lnTo>
                    <a:pt x="3351" y="914"/>
                  </a:lnTo>
                  <a:lnTo>
                    <a:pt x="3347" y="913"/>
                  </a:lnTo>
                  <a:lnTo>
                    <a:pt x="3347" y="910"/>
                  </a:lnTo>
                  <a:lnTo>
                    <a:pt x="3344" y="908"/>
                  </a:lnTo>
                  <a:lnTo>
                    <a:pt x="3342" y="906"/>
                  </a:lnTo>
                  <a:lnTo>
                    <a:pt x="3340" y="906"/>
                  </a:lnTo>
                  <a:lnTo>
                    <a:pt x="3340" y="903"/>
                  </a:lnTo>
                  <a:lnTo>
                    <a:pt x="3341" y="900"/>
                  </a:lnTo>
                  <a:lnTo>
                    <a:pt x="3338" y="898"/>
                  </a:lnTo>
                  <a:lnTo>
                    <a:pt x="3337" y="895"/>
                  </a:lnTo>
                  <a:lnTo>
                    <a:pt x="3336" y="893"/>
                  </a:lnTo>
                  <a:lnTo>
                    <a:pt x="3335" y="890"/>
                  </a:lnTo>
                  <a:lnTo>
                    <a:pt x="3333" y="885"/>
                  </a:lnTo>
                  <a:lnTo>
                    <a:pt x="3333" y="883"/>
                  </a:lnTo>
                  <a:lnTo>
                    <a:pt x="3332" y="880"/>
                  </a:lnTo>
                  <a:lnTo>
                    <a:pt x="3328" y="878"/>
                  </a:lnTo>
                  <a:lnTo>
                    <a:pt x="3325" y="878"/>
                  </a:lnTo>
                  <a:lnTo>
                    <a:pt x="3325" y="877"/>
                  </a:lnTo>
                  <a:lnTo>
                    <a:pt x="3323" y="876"/>
                  </a:lnTo>
                  <a:lnTo>
                    <a:pt x="3319" y="873"/>
                  </a:lnTo>
                  <a:lnTo>
                    <a:pt x="3317" y="873"/>
                  </a:lnTo>
                  <a:lnTo>
                    <a:pt x="3317" y="871"/>
                  </a:lnTo>
                  <a:lnTo>
                    <a:pt x="3317" y="869"/>
                  </a:lnTo>
                  <a:lnTo>
                    <a:pt x="3318" y="868"/>
                  </a:lnTo>
                  <a:lnTo>
                    <a:pt x="3319" y="866"/>
                  </a:lnTo>
                  <a:lnTo>
                    <a:pt x="3321" y="863"/>
                  </a:lnTo>
                  <a:lnTo>
                    <a:pt x="3324" y="860"/>
                  </a:lnTo>
                  <a:lnTo>
                    <a:pt x="3326" y="860"/>
                  </a:lnTo>
                  <a:lnTo>
                    <a:pt x="3328" y="857"/>
                  </a:lnTo>
                  <a:lnTo>
                    <a:pt x="3329" y="855"/>
                  </a:lnTo>
                  <a:lnTo>
                    <a:pt x="3330" y="855"/>
                  </a:lnTo>
                  <a:lnTo>
                    <a:pt x="3330" y="853"/>
                  </a:lnTo>
                  <a:lnTo>
                    <a:pt x="3329" y="852"/>
                  </a:lnTo>
                  <a:lnTo>
                    <a:pt x="3329" y="851"/>
                  </a:lnTo>
                  <a:lnTo>
                    <a:pt x="3333" y="849"/>
                  </a:lnTo>
                  <a:lnTo>
                    <a:pt x="3333" y="852"/>
                  </a:lnTo>
                  <a:lnTo>
                    <a:pt x="3335" y="853"/>
                  </a:lnTo>
                  <a:lnTo>
                    <a:pt x="3337" y="852"/>
                  </a:lnTo>
                  <a:lnTo>
                    <a:pt x="3337" y="848"/>
                  </a:lnTo>
                  <a:lnTo>
                    <a:pt x="3340" y="847"/>
                  </a:lnTo>
                  <a:lnTo>
                    <a:pt x="3340" y="844"/>
                  </a:lnTo>
                  <a:lnTo>
                    <a:pt x="3338" y="845"/>
                  </a:lnTo>
                  <a:lnTo>
                    <a:pt x="3340" y="844"/>
                  </a:lnTo>
                  <a:lnTo>
                    <a:pt x="3341" y="845"/>
                  </a:lnTo>
                  <a:lnTo>
                    <a:pt x="3346" y="843"/>
                  </a:lnTo>
                  <a:lnTo>
                    <a:pt x="3349" y="842"/>
                  </a:lnTo>
                  <a:lnTo>
                    <a:pt x="3351" y="840"/>
                  </a:lnTo>
                  <a:lnTo>
                    <a:pt x="3353" y="839"/>
                  </a:lnTo>
                  <a:lnTo>
                    <a:pt x="3355" y="839"/>
                  </a:lnTo>
                  <a:lnTo>
                    <a:pt x="3358" y="838"/>
                  </a:lnTo>
                  <a:lnTo>
                    <a:pt x="3358" y="840"/>
                  </a:lnTo>
                  <a:lnTo>
                    <a:pt x="3361" y="840"/>
                  </a:lnTo>
                  <a:lnTo>
                    <a:pt x="3362" y="838"/>
                  </a:lnTo>
                  <a:lnTo>
                    <a:pt x="3363" y="836"/>
                  </a:lnTo>
                  <a:lnTo>
                    <a:pt x="3363" y="833"/>
                  </a:lnTo>
                  <a:lnTo>
                    <a:pt x="3360" y="831"/>
                  </a:lnTo>
                  <a:lnTo>
                    <a:pt x="3360" y="831"/>
                  </a:lnTo>
                  <a:lnTo>
                    <a:pt x="3356" y="829"/>
                  </a:lnTo>
                  <a:lnTo>
                    <a:pt x="3355" y="831"/>
                  </a:lnTo>
                  <a:lnTo>
                    <a:pt x="3354" y="830"/>
                  </a:lnTo>
                  <a:lnTo>
                    <a:pt x="3349" y="831"/>
                  </a:lnTo>
                  <a:lnTo>
                    <a:pt x="3346" y="828"/>
                  </a:lnTo>
                  <a:lnTo>
                    <a:pt x="3344" y="829"/>
                  </a:lnTo>
                  <a:lnTo>
                    <a:pt x="3342" y="826"/>
                  </a:lnTo>
                  <a:lnTo>
                    <a:pt x="3338" y="825"/>
                  </a:lnTo>
                  <a:lnTo>
                    <a:pt x="3336" y="826"/>
                  </a:lnTo>
                  <a:lnTo>
                    <a:pt x="3333" y="827"/>
                  </a:lnTo>
                  <a:lnTo>
                    <a:pt x="3330" y="830"/>
                  </a:lnTo>
                  <a:lnTo>
                    <a:pt x="3328" y="831"/>
                  </a:lnTo>
                  <a:lnTo>
                    <a:pt x="3326" y="834"/>
                  </a:lnTo>
                  <a:lnTo>
                    <a:pt x="3324" y="836"/>
                  </a:lnTo>
                  <a:lnTo>
                    <a:pt x="3323" y="836"/>
                  </a:lnTo>
                  <a:lnTo>
                    <a:pt x="3319" y="836"/>
                  </a:lnTo>
                  <a:lnTo>
                    <a:pt x="3317" y="836"/>
                  </a:lnTo>
                  <a:lnTo>
                    <a:pt x="3313" y="834"/>
                  </a:lnTo>
                  <a:lnTo>
                    <a:pt x="3313" y="833"/>
                  </a:lnTo>
                  <a:lnTo>
                    <a:pt x="3313" y="830"/>
                  </a:lnTo>
                  <a:lnTo>
                    <a:pt x="3315" y="827"/>
                  </a:lnTo>
                  <a:lnTo>
                    <a:pt x="3316" y="825"/>
                  </a:lnTo>
                  <a:lnTo>
                    <a:pt x="3313" y="822"/>
                  </a:lnTo>
                  <a:lnTo>
                    <a:pt x="3311" y="819"/>
                  </a:lnTo>
                  <a:lnTo>
                    <a:pt x="3310" y="820"/>
                  </a:lnTo>
                  <a:lnTo>
                    <a:pt x="3309" y="822"/>
                  </a:lnTo>
                  <a:lnTo>
                    <a:pt x="3306" y="820"/>
                  </a:lnTo>
                  <a:lnTo>
                    <a:pt x="3303" y="820"/>
                  </a:lnTo>
                  <a:lnTo>
                    <a:pt x="3301" y="820"/>
                  </a:lnTo>
                  <a:lnTo>
                    <a:pt x="3299" y="818"/>
                  </a:lnTo>
                  <a:lnTo>
                    <a:pt x="3299" y="818"/>
                  </a:lnTo>
                  <a:lnTo>
                    <a:pt x="3295" y="816"/>
                  </a:lnTo>
                  <a:lnTo>
                    <a:pt x="3294" y="812"/>
                  </a:lnTo>
                  <a:lnTo>
                    <a:pt x="3294" y="810"/>
                  </a:lnTo>
                  <a:lnTo>
                    <a:pt x="3296" y="808"/>
                  </a:lnTo>
                  <a:lnTo>
                    <a:pt x="3296" y="806"/>
                  </a:lnTo>
                  <a:lnTo>
                    <a:pt x="3298" y="804"/>
                  </a:lnTo>
                  <a:lnTo>
                    <a:pt x="3301" y="803"/>
                  </a:lnTo>
                  <a:lnTo>
                    <a:pt x="3307" y="805"/>
                  </a:lnTo>
                  <a:lnTo>
                    <a:pt x="3309" y="803"/>
                  </a:lnTo>
                  <a:lnTo>
                    <a:pt x="3311" y="804"/>
                  </a:lnTo>
                  <a:lnTo>
                    <a:pt x="3315" y="803"/>
                  </a:lnTo>
                  <a:lnTo>
                    <a:pt x="3318" y="800"/>
                  </a:lnTo>
                  <a:lnTo>
                    <a:pt x="3318" y="797"/>
                  </a:lnTo>
                  <a:lnTo>
                    <a:pt x="3319" y="794"/>
                  </a:lnTo>
                  <a:lnTo>
                    <a:pt x="3323" y="792"/>
                  </a:lnTo>
                  <a:lnTo>
                    <a:pt x="3325" y="791"/>
                  </a:lnTo>
                  <a:lnTo>
                    <a:pt x="3326" y="791"/>
                  </a:lnTo>
                  <a:lnTo>
                    <a:pt x="3327" y="791"/>
                  </a:lnTo>
                  <a:lnTo>
                    <a:pt x="3328" y="789"/>
                  </a:lnTo>
                  <a:lnTo>
                    <a:pt x="3332" y="787"/>
                  </a:lnTo>
                  <a:lnTo>
                    <a:pt x="3336" y="785"/>
                  </a:lnTo>
                  <a:lnTo>
                    <a:pt x="3337" y="782"/>
                  </a:lnTo>
                  <a:lnTo>
                    <a:pt x="3340" y="779"/>
                  </a:lnTo>
                  <a:lnTo>
                    <a:pt x="3342" y="779"/>
                  </a:lnTo>
                  <a:lnTo>
                    <a:pt x="3343" y="776"/>
                  </a:lnTo>
                  <a:lnTo>
                    <a:pt x="3344" y="775"/>
                  </a:lnTo>
                  <a:lnTo>
                    <a:pt x="3346" y="775"/>
                  </a:lnTo>
                  <a:lnTo>
                    <a:pt x="3350" y="777"/>
                  </a:lnTo>
                  <a:lnTo>
                    <a:pt x="3351" y="777"/>
                  </a:lnTo>
                  <a:lnTo>
                    <a:pt x="3353" y="774"/>
                  </a:lnTo>
                  <a:lnTo>
                    <a:pt x="3353" y="775"/>
                  </a:lnTo>
                  <a:lnTo>
                    <a:pt x="3355" y="778"/>
                  </a:lnTo>
                  <a:lnTo>
                    <a:pt x="3358" y="779"/>
                  </a:lnTo>
                  <a:lnTo>
                    <a:pt x="3358" y="780"/>
                  </a:lnTo>
                  <a:lnTo>
                    <a:pt x="3359" y="783"/>
                  </a:lnTo>
                  <a:lnTo>
                    <a:pt x="3356" y="785"/>
                  </a:lnTo>
                  <a:lnTo>
                    <a:pt x="3355" y="788"/>
                  </a:lnTo>
                  <a:lnTo>
                    <a:pt x="3354" y="791"/>
                  </a:lnTo>
                  <a:lnTo>
                    <a:pt x="3353" y="791"/>
                  </a:lnTo>
                  <a:lnTo>
                    <a:pt x="3351" y="792"/>
                  </a:lnTo>
                  <a:lnTo>
                    <a:pt x="3349" y="794"/>
                  </a:lnTo>
                  <a:lnTo>
                    <a:pt x="3349" y="796"/>
                  </a:lnTo>
                  <a:lnTo>
                    <a:pt x="3347" y="796"/>
                  </a:lnTo>
                  <a:lnTo>
                    <a:pt x="3345" y="797"/>
                  </a:lnTo>
                  <a:lnTo>
                    <a:pt x="3347" y="797"/>
                  </a:lnTo>
                  <a:lnTo>
                    <a:pt x="3349" y="801"/>
                  </a:lnTo>
                  <a:lnTo>
                    <a:pt x="3354" y="800"/>
                  </a:lnTo>
                  <a:lnTo>
                    <a:pt x="3353" y="801"/>
                  </a:lnTo>
                  <a:lnTo>
                    <a:pt x="3350" y="803"/>
                  </a:lnTo>
                  <a:lnTo>
                    <a:pt x="3349" y="805"/>
                  </a:lnTo>
                  <a:lnTo>
                    <a:pt x="3346" y="806"/>
                  </a:lnTo>
                  <a:lnTo>
                    <a:pt x="3344" y="808"/>
                  </a:lnTo>
                  <a:lnTo>
                    <a:pt x="3344" y="811"/>
                  </a:lnTo>
                  <a:lnTo>
                    <a:pt x="3347" y="810"/>
                  </a:lnTo>
                  <a:lnTo>
                    <a:pt x="3350" y="808"/>
                  </a:lnTo>
                  <a:lnTo>
                    <a:pt x="3355" y="805"/>
                  </a:lnTo>
                  <a:lnTo>
                    <a:pt x="3358" y="803"/>
                  </a:lnTo>
                  <a:lnTo>
                    <a:pt x="3360" y="801"/>
                  </a:lnTo>
                  <a:lnTo>
                    <a:pt x="3362" y="799"/>
                  </a:lnTo>
                  <a:lnTo>
                    <a:pt x="3366" y="797"/>
                  </a:lnTo>
                  <a:lnTo>
                    <a:pt x="3371" y="795"/>
                  </a:lnTo>
                  <a:lnTo>
                    <a:pt x="3373" y="794"/>
                  </a:lnTo>
                  <a:lnTo>
                    <a:pt x="3376" y="793"/>
                  </a:lnTo>
                  <a:lnTo>
                    <a:pt x="3377" y="793"/>
                  </a:lnTo>
                  <a:lnTo>
                    <a:pt x="3379" y="793"/>
                  </a:lnTo>
                  <a:lnTo>
                    <a:pt x="3385" y="793"/>
                  </a:lnTo>
                  <a:lnTo>
                    <a:pt x="3387" y="791"/>
                  </a:lnTo>
                  <a:lnTo>
                    <a:pt x="3387" y="791"/>
                  </a:lnTo>
                  <a:lnTo>
                    <a:pt x="3388" y="788"/>
                  </a:lnTo>
                  <a:lnTo>
                    <a:pt x="3389" y="789"/>
                  </a:lnTo>
                  <a:lnTo>
                    <a:pt x="3389" y="789"/>
                  </a:lnTo>
                  <a:lnTo>
                    <a:pt x="3389" y="789"/>
                  </a:lnTo>
                  <a:lnTo>
                    <a:pt x="3388" y="791"/>
                  </a:lnTo>
                  <a:lnTo>
                    <a:pt x="3388" y="791"/>
                  </a:lnTo>
                  <a:lnTo>
                    <a:pt x="3388" y="793"/>
                  </a:lnTo>
                  <a:lnTo>
                    <a:pt x="3390" y="795"/>
                  </a:lnTo>
                  <a:lnTo>
                    <a:pt x="3394" y="794"/>
                  </a:lnTo>
                  <a:lnTo>
                    <a:pt x="3396" y="796"/>
                  </a:lnTo>
                  <a:lnTo>
                    <a:pt x="3397" y="796"/>
                  </a:lnTo>
                  <a:lnTo>
                    <a:pt x="3400" y="797"/>
                  </a:lnTo>
                  <a:lnTo>
                    <a:pt x="3403" y="797"/>
                  </a:lnTo>
                  <a:lnTo>
                    <a:pt x="3402" y="800"/>
                  </a:lnTo>
                  <a:lnTo>
                    <a:pt x="3402" y="802"/>
                  </a:lnTo>
                  <a:lnTo>
                    <a:pt x="3401" y="804"/>
                  </a:lnTo>
                  <a:lnTo>
                    <a:pt x="3398" y="808"/>
                  </a:lnTo>
                  <a:lnTo>
                    <a:pt x="3400" y="810"/>
                  </a:lnTo>
                  <a:lnTo>
                    <a:pt x="3400" y="811"/>
                  </a:lnTo>
                  <a:lnTo>
                    <a:pt x="3403" y="810"/>
                  </a:lnTo>
                  <a:lnTo>
                    <a:pt x="3405" y="812"/>
                  </a:lnTo>
                  <a:lnTo>
                    <a:pt x="3405" y="812"/>
                  </a:lnTo>
                  <a:lnTo>
                    <a:pt x="3404" y="812"/>
                  </a:lnTo>
                  <a:lnTo>
                    <a:pt x="3402" y="811"/>
                  </a:lnTo>
                  <a:lnTo>
                    <a:pt x="3400" y="811"/>
                  </a:lnTo>
                  <a:lnTo>
                    <a:pt x="3396" y="813"/>
                  </a:lnTo>
                  <a:lnTo>
                    <a:pt x="3396" y="814"/>
                  </a:lnTo>
                  <a:lnTo>
                    <a:pt x="3395" y="816"/>
                  </a:lnTo>
                  <a:lnTo>
                    <a:pt x="3395" y="818"/>
                  </a:lnTo>
                  <a:lnTo>
                    <a:pt x="3394" y="820"/>
                  </a:lnTo>
                  <a:lnTo>
                    <a:pt x="3396" y="821"/>
                  </a:lnTo>
                  <a:lnTo>
                    <a:pt x="3400" y="821"/>
                  </a:lnTo>
                  <a:lnTo>
                    <a:pt x="3396" y="822"/>
                  </a:lnTo>
                  <a:lnTo>
                    <a:pt x="3396" y="823"/>
                  </a:lnTo>
                  <a:lnTo>
                    <a:pt x="3398" y="825"/>
                  </a:lnTo>
                  <a:lnTo>
                    <a:pt x="3401" y="826"/>
                  </a:lnTo>
                  <a:lnTo>
                    <a:pt x="3403" y="823"/>
                  </a:lnTo>
                  <a:lnTo>
                    <a:pt x="3403" y="827"/>
                  </a:lnTo>
                  <a:lnTo>
                    <a:pt x="3405" y="825"/>
                  </a:lnTo>
                  <a:lnTo>
                    <a:pt x="3405" y="822"/>
                  </a:lnTo>
                  <a:lnTo>
                    <a:pt x="3407" y="822"/>
                  </a:lnTo>
                  <a:lnTo>
                    <a:pt x="3410" y="825"/>
                  </a:lnTo>
                  <a:lnTo>
                    <a:pt x="3413" y="825"/>
                  </a:lnTo>
                  <a:lnTo>
                    <a:pt x="3415" y="823"/>
                  </a:lnTo>
                  <a:lnTo>
                    <a:pt x="3419" y="826"/>
                  </a:lnTo>
                  <a:lnTo>
                    <a:pt x="3420" y="825"/>
                  </a:lnTo>
                  <a:lnTo>
                    <a:pt x="3420" y="825"/>
                  </a:lnTo>
                  <a:lnTo>
                    <a:pt x="3420" y="827"/>
                  </a:lnTo>
                  <a:lnTo>
                    <a:pt x="3418" y="826"/>
                  </a:lnTo>
                  <a:lnTo>
                    <a:pt x="3418" y="827"/>
                  </a:lnTo>
                  <a:lnTo>
                    <a:pt x="3419" y="829"/>
                  </a:lnTo>
                  <a:lnTo>
                    <a:pt x="3420" y="831"/>
                  </a:lnTo>
                  <a:lnTo>
                    <a:pt x="3420" y="831"/>
                  </a:lnTo>
                  <a:lnTo>
                    <a:pt x="3421" y="835"/>
                  </a:lnTo>
                  <a:lnTo>
                    <a:pt x="3420" y="836"/>
                  </a:lnTo>
                  <a:lnTo>
                    <a:pt x="3422" y="836"/>
                  </a:lnTo>
                  <a:lnTo>
                    <a:pt x="3424" y="839"/>
                  </a:lnTo>
                  <a:lnTo>
                    <a:pt x="3422" y="842"/>
                  </a:lnTo>
                  <a:lnTo>
                    <a:pt x="3421" y="838"/>
                  </a:lnTo>
                  <a:lnTo>
                    <a:pt x="3418" y="839"/>
                  </a:lnTo>
                  <a:lnTo>
                    <a:pt x="3415" y="840"/>
                  </a:lnTo>
                  <a:lnTo>
                    <a:pt x="3413" y="840"/>
                  </a:lnTo>
                  <a:lnTo>
                    <a:pt x="3413" y="843"/>
                  </a:lnTo>
                  <a:lnTo>
                    <a:pt x="3414" y="843"/>
                  </a:lnTo>
                  <a:lnTo>
                    <a:pt x="3417" y="844"/>
                  </a:lnTo>
                  <a:lnTo>
                    <a:pt x="3419" y="846"/>
                  </a:lnTo>
                  <a:lnTo>
                    <a:pt x="3418" y="849"/>
                  </a:lnTo>
                  <a:lnTo>
                    <a:pt x="3418" y="852"/>
                  </a:lnTo>
                  <a:lnTo>
                    <a:pt x="3420" y="853"/>
                  </a:lnTo>
                  <a:lnTo>
                    <a:pt x="3419" y="854"/>
                  </a:lnTo>
                  <a:lnTo>
                    <a:pt x="3421" y="856"/>
                  </a:lnTo>
                  <a:lnTo>
                    <a:pt x="3418" y="859"/>
                  </a:lnTo>
                  <a:lnTo>
                    <a:pt x="3420" y="861"/>
                  </a:lnTo>
                  <a:lnTo>
                    <a:pt x="3417" y="862"/>
                  </a:lnTo>
                  <a:lnTo>
                    <a:pt x="3417" y="862"/>
                  </a:lnTo>
                  <a:lnTo>
                    <a:pt x="3415" y="865"/>
                  </a:lnTo>
                  <a:lnTo>
                    <a:pt x="3417" y="868"/>
                  </a:lnTo>
                  <a:lnTo>
                    <a:pt x="3413" y="866"/>
                  </a:lnTo>
                  <a:lnTo>
                    <a:pt x="3414" y="869"/>
                  </a:lnTo>
                  <a:lnTo>
                    <a:pt x="3415" y="871"/>
                  </a:lnTo>
                  <a:lnTo>
                    <a:pt x="3417" y="872"/>
                  </a:lnTo>
                  <a:lnTo>
                    <a:pt x="3419" y="872"/>
                  </a:lnTo>
                  <a:lnTo>
                    <a:pt x="3417" y="873"/>
                  </a:lnTo>
                  <a:lnTo>
                    <a:pt x="3417" y="876"/>
                  </a:lnTo>
                  <a:lnTo>
                    <a:pt x="3414" y="874"/>
                  </a:lnTo>
                  <a:lnTo>
                    <a:pt x="3417" y="877"/>
                  </a:lnTo>
                  <a:lnTo>
                    <a:pt x="3417" y="879"/>
                  </a:lnTo>
                  <a:lnTo>
                    <a:pt x="3419" y="879"/>
                  </a:lnTo>
                  <a:lnTo>
                    <a:pt x="3420" y="877"/>
                  </a:lnTo>
                  <a:lnTo>
                    <a:pt x="3423" y="877"/>
                  </a:lnTo>
                  <a:lnTo>
                    <a:pt x="3426" y="874"/>
                  </a:lnTo>
                  <a:lnTo>
                    <a:pt x="3428" y="873"/>
                  </a:lnTo>
                  <a:lnTo>
                    <a:pt x="3427" y="876"/>
                  </a:lnTo>
                  <a:lnTo>
                    <a:pt x="3429" y="878"/>
                  </a:lnTo>
                  <a:lnTo>
                    <a:pt x="3429" y="877"/>
                  </a:lnTo>
                  <a:lnTo>
                    <a:pt x="3430" y="876"/>
                  </a:lnTo>
                  <a:lnTo>
                    <a:pt x="3430" y="876"/>
                  </a:lnTo>
                  <a:lnTo>
                    <a:pt x="3429" y="872"/>
                  </a:lnTo>
                  <a:lnTo>
                    <a:pt x="3430" y="871"/>
                  </a:lnTo>
                  <a:lnTo>
                    <a:pt x="3431" y="874"/>
                  </a:lnTo>
                  <a:lnTo>
                    <a:pt x="3434" y="873"/>
                  </a:lnTo>
                  <a:lnTo>
                    <a:pt x="3431" y="871"/>
                  </a:lnTo>
                  <a:lnTo>
                    <a:pt x="3435" y="870"/>
                  </a:lnTo>
                  <a:lnTo>
                    <a:pt x="3436" y="870"/>
                  </a:lnTo>
                  <a:lnTo>
                    <a:pt x="3438" y="868"/>
                  </a:lnTo>
                  <a:lnTo>
                    <a:pt x="3439" y="871"/>
                  </a:lnTo>
                  <a:lnTo>
                    <a:pt x="3441" y="871"/>
                  </a:lnTo>
                  <a:lnTo>
                    <a:pt x="3443" y="872"/>
                  </a:lnTo>
                  <a:lnTo>
                    <a:pt x="3444" y="871"/>
                  </a:lnTo>
                  <a:lnTo>
                    <a:pt x="3444" y="869"/>
                  </a:lnTo>
                  <a:lnTo>
                    <a:pt x="3446" y="866"/>
                  </a:lnTo>
                  <a:lnTo>
                    <a:pt x="3448" y="868"/>
                  </a:lnTo>
                  <a:lnTo>
                    <a:pt x="3451" y="868"/>
                  </a:lnTo>
                  <a:lnTo>
                    <a:pt x="3451" y="866"/>
                  </a:lnTo>
                  <a:lnTo>
                    <a:pt x="3454" y="866"/>
                  </a:lnTo>
                  <a:lnTo>
                    <a:pt x="3455" y="866"/>
                  </a:lnTo>
                  <a:lnTo>
                    <a:pt x="3456" y="863"/>
                  </a:lnTo>
                  <a:lnTo>
                    <a:pt x="3456" y="861"/>
                  </a:lnTo>
                  <a:lnTo>
                    <a:pt x="3457" y="859"/>
                  </a:lnTo>
                  <a:lnTo>
                    <a:pt x="3458" y="856"/>
                  </a:lnTo>
                  <a:lnTo>
                    <a:pt x="3460" y="854"/>
                  </a:lnTo>
                  <a:lnTo>
                    <a:pt x="3457" y="854"/>
                  </a:lnTo>
                  <a:lnTo>
                    <a:pt x="3456" y="851"/>
                  </a:lnTo>
                  <a:lnTo>
                    <a:pt x="3456" y="848"/>
                  </a:lnTo>
                  <a:lnTo>
                    <a:pt x="3457" y="845"/>
                  </a:lnTo>
                  <a:lnTo>
                    <a:pt x="3457" y="843"/>
                  </a:lnTo>
                  <a:lnTo>
                    <a:pt x="3457" y="840"/>
                  </a:lnTo>
                  <a:lnTo>
                    <a:pt x="3457" y="837"/>
                  </a:lnTo>
                  <a:lnTo>
                    <a:pt x="3456" y="836"/>
                  </a:lnTo>
                  <a:lnTo>
                    <a:pt x="3455" y="833"/>
                  </a:lnTo>
                  <a:lnTo>
                    <a:pt x="3454" y="831"/>
                  </a:lnTo>
                  <a:lnTo>
                    <a:pt x="3451" y="826"/>
                  </a:lnTo>
                  <a:lnTo>
                    <a:pt x="3448" y="823"/>
                  </a:lnTo>
                  <a:lnTo>
                    <a:pt x="3447" y="820"/>
                  </a:lnTo>
                  <a:lnTo>
                    <a:pt x="3445" y="818"/>
                  </a:lnTo>
                  <a:lnTo>
                    <a:pt x="3445" y="817"/>
                  </a:lnTo>
                  <a:lnTo>
                    <a:pt x="3444" y="814"/>
                  </a:lnTo>
                  <a:lnTo>
                    <a:pt x="3443" y="812"/>
                  </a:lnTo>
                  <a:lnTo>
                    <a:pt x="3440" y="810"/>
                  </a:lnTo>
                  <a:lnTo>
                    <a:pt x="3437" y="808"/>
                  </a:lnTo>
                  <a:lnTo>
                    <a:pt x="3435" y="805"/>
                  </a:lnTo>
                  <a:lnTo>
                    <a:pt x="3432" y="804"/>
                  </a:lnTo>
                  <a:lnTo>
                    <a:pt x="3430" y="803"/>
                  </a:lnTo>
                  <a:lnTo>
                    <a:pt x="3429" y="802"/>
                  </a:lnTo>
                  <a:lnTo>
                    <a:pt x="3430" y="800"/>
                  </a:lnTo>
                  <a:lnTo>
                    <a:pt x="3430" y="800"/>
                  </a:lnTo>
                  <a:lnTo>
                    <a:pt x="3431" y="796"/>
                  </a:lnTo>
                  <a:lnTo>
                    <a:pt x="3431" y="794"/>
                  </a:lnTo>
                  <a:lnTo>
                    <a:pt x="3434" y="793"/>
                  </a:lnTo>
                  <a:lnTo>
                    <a:pt x="3437" y="791"/>
                  </a:lnTo>
                  <a:lnTo>
                    <a:pt x="3437" y="791"/>
                  </a:lnTo>
                  <a:lnTo>
                    <a:pt x="3439" y="789"/>
                  </a:lnTo>
                  <a:lnTo>
                    <a:pt x="3443" y="789"/>
                  </a:lnTo>
                  <a:lnTo>
                    <a:pt x="3445" y="787"/>
                  </a:lnTo>
                  <a:lnTo>
                    <a:pt x="3447" y="785"/>
                  </a:lnTo>
                  <a:lnTo>
                    <a:pt x="3451" y="784"/>
                  </a:lnTo>
                  <a:lnTo>
                    <a:pt x="3453" y="783"/>
                  </a:lnTo>
                  <a:lnTo>
                    <a:pt x="3454" y="780"/>
                  </a:lnTo>
                  <a:lnTo>
                    <a:pt x="3456" y="778"/>
                  </a:lnTo>
                  <a:lnTo>
                    <a:pt x="3458" y="777"/>
                  </a:lnTo>
                  <a:lnTo>
                    <a:pt x="3462" y="776"/>
                  </a:lnTo>
                  <a:lnTo>
                    <a:pt x="3461" y="772"/>
                  </a:lnTo>
                  <a:lnTo>
                    <a:pt x="3462" y="770"/>
                  </a:lnTo>
                  <a:lnTo>
                    <a:pt x="3462" y="769"/>
                  </a:lnTo>
                  <a:lnTo>
                    <a:pt x="3462" y="768"/>
                  </a:lnTo>
                  <a:lnTo>
                    <a:pt x="3461" y="765"/>
                  </a:lnTo>
                  <a:lnTo>
                    <a:pt x="3462" y="762"/>
                  </a:lnTo>
                  <a:lnTo>
                    <a:pt x="3463" y="759"/>
                  </a:lnTo>
                  <a:lnTo>
                    <a:pt x="3465" y="758"/>
                  </a:lnTo>
                  <a:lnTo>
                    <a:pt x="3465" y="758"/>
                  </a:lnTo>
                  <a:lnTo>
                    <a:pt x="3468" y="756"/>
                  </a:lnTo>
                  <a:lnTo>
                    <a:pt x="3470" y="753"/>
                  </a:lnTo>
                  <a:lnTo>
                    <a:pt x="3473" y="753"/>
                  </a:lnTo>
                  <a:lnTo>
                    <a:pt x="3474" y="753"/>
                  </a:lnTo>
                  <a:lnTo>
                    <a:pt x="3475" y="750"/>
                  </a:lnTo>
                  <a:lnTo>
                    <a:pt x="3474" y="748"/>
                  </a:lnTo>
                  <a:lnTo>
                    <a:pt x="3480" y="746"/>
                  </a:lnTo>
                  <a:lnTo>
                    <a:pt x="3483" y="744"/>
                  </a:lnTo>
                  <a:lnTo>
                    <a:pt x="3484" y="742"/>
                  </a:lnTo>
                  <a:lnTo>
                    <a:pt x="3487" y="740"/>
                  </a:lnTo>
                  <a:lnTo>
                    <a:pt x="3488" y="737"/>
                  </a:lnTo>
                  <a:lnTo>
                    <a:pt x="3489" y="736"/>
                  </a:lnTo>
                  <a:lnTo>
                    <a:pt x="3492" y="736"/>
                  </a:lnTo>
                  <a:lnTo>
                    <a:pt x="3490" y="739"/>
                  </a:lnTo>
                  <a:lnTo>
                    <a:pt x="3494" y="739"/>
                  </a:lnTo>
                  <a:lnTo>
                    <a:pt x="3496" y="736"/>
                  </a:lnTo>
                  <a:lnTo>
                    <a:pt x="3497" y="740"/>
                  </a:lnTo>
                  <a:lnTo>
                    <a:pt x="3496" y="742"/>
                  </a:lnTo>
                  <a:lnTo>
                    <a:pt x="3501" y="743"/>
                  </a:lnTo>
                  <a:lnTo>
                    <a:pt x="3506" y="744"/>
                  </a:lnTo>
                  <a:lnTo>
                    <a:pt x="3508" y="746"/>
                  </a:lnTo>
                  <a:lnTo>
                    <a:pt x="3514" y="744"/>
                  </a:lnTo>
                  <a:lnTo>
                    <a:pt x="3516" y="743"/>
                  </a:lnTo>
                  <a:lnTo>
                    <a:pt x="3518" y="743"/>
                  </a:lnTo>
                  <a:lnTo>
                    <a:pt x="3522" y="741"/>
                  </a:lnTo>
                  <a:lnTo>
                    <a:pt x="3524" y="740"/>
                  </a:lnTo>
                  <a:lnTo>
                    <a:pt x="3526" y="737"/>
                  </a:lnTo>
                  <a:lnTo>
                    <a:pt x="3528" y="737"/>
                  </a:lnTo>
                  <a:lnTo>
                    <a:pt x="3530" y="736"/>
                  </a:lnTo>
                  <a:lnTo>
                    <a:pt x="3531" y="735"/>
                  </a:lnTo>
                  <a:lnTo>
                    <a:pt x="3535" y="733"/>
                  </a:lnTo>
                  <a:lnTo>
                    <a:pt x="3537" y="729"/>
                  </a:lnTo>
                  <a:lnTo>
                    <a:pt x="3539" y="728"/>
                  </a:lnTo>
                  <a:lnTo>
                    <a:pt x="3539" y="728"/>
                  </a:lnTo>
                  <a:lnTo>
                    <a:pt x="3540" y="725"/>
                  </a:lnTo>
                  <a:lnTo>
                    <a:pt x="3542" y="723"/>
                  </a:lnTo>
                  <a:lnTo>
                    <a:pt x="3547" y="717"/>
                  </a:lnTo>
                  <a:lnTo>
                    <a:pt x="3549" y="716"/>
                  </a:lnTo>
                  <a:lnTo>
                    <a:pt x="3550" y="714"/>
                  </a:lnTo>
                  <a:lnTo>
                    <a:pt x="3552" y="711"/>
                  </a:lnTo>
                  <a:lnTo>
                    <a:pt x="3555" y="709"/>
                  </a:lnTo>
                  <a:lnTo>
                    <a:pt x="3556" y="708"/>
                  </a:lnTo>
                  <a:lnTo>
                    <a:pt x="3558" y="705"/>
                  </a:lnTo>
                  <a:lnTo>
                    <a:pt x="3564" y="700"/>
                  </a:lnTo>
                  <a:lnTo>
                    <a:pt x="3568" y="695"/>
                  </a:lnTo>
                  <a:lnTo>
                    <a:pt x="3575" y="688"/>
                  </a:lnTo>
                  <a:lnTo>
                    <a:pt x="3577" y="683"/>
                  </a:lnTo>
                  <a:lnTo>
                    <a:pt x="3577" y="682"/>
                  </a:lnTo>
                  <a:lnTo>
                    <a:pt x="3580" y="680"/>
                  </a:lnTo>
                  <a:lnTo>
                    <a:pt x="3580" y="677"/>
                  </a:lnTo>
                  <a:lnTo>
                    <a:pt x="3582" y="674"/>
                  </a:lnTo>
                  <a:lnTo>
                    <a:pt x="3586" y="668"/>
                  </a:lnTo>
                  <a:lnTo>
                    <a:pt x="3589" y="666"/>
                  </a:lnTo>
                  <a:lnTo>
                    <a:pt x="3590" y="664"/>
                  </a:lnTo>
                  <a:lnTo>
                    <a:pt x="3591" y="662"/>
                  </a:lnTo>
                  <a:lnTo>
                    <a:pt x="3593" y="658"/>
                  </a:lnTo>
                  <a:lnTo>
                    <a:pt x="3596" y="656"/>
                  </a:lnTo>
                  <a:lnTo>
                    <a:pt x="3598" y="654"/>
                  </a:lnTo>
                  <a:lnTo>
                    <a:pt x="3601" y="651"/>
                  </a:lnTo>
                  <a:lnTo>
                    <a:pt x="3602" y="650"/>
                  </a:lnTo>
                  <a:lnTo>
                    <a:pt x="3605" y="648"/>
                  </a:lnTo>
                  <a:lnTo>
                    <a:pt x="3605" y="643"/>
                  </a:lnTo>
                  <a:lnTo>
                    <a:pt x="3606" y="640"/>
                  </a:lnTo>
                  <a:lnTo>
                    <a:pt x="3606" y="638"/>
                  </a:lnTo>
                  <a:lnTo>
                    <a:pt x="3607" y="638"/>
                  </a:lnTo>
                  <a:lnTo>
                    <a:pt x="3607" y="635"/>
                  </a:lnTo>
                  <a:lnTo>
                    <a:pt x="3607" y="633"/>
                  </a:lnTo>
                  <a:lnTo>
                    <a:pt x="3607" y="633"/>
                  </a:lnTo>
                  <a:lnTo>
                    <a:pt x="3608" y="631"/>
                  </a:lnTo>
                  <a:lnTo>
                    <a:pt x="3609" y="628"/>
                  </a:lnTo>
                  <a:lnTo>
                    <a:pt x="3609" y="625"/>
                  </a:lnTo>
                  <a:lnTo>
                    <a:pt x="3608" y="623"/>
                  </a:lnTo>
                  <a:lnTo>
                    <a:pt x="3609" y="621"/>
                  </a:lnTo>
                  <a:lnTo>
                    <a:pt x="3609" y="618"/>
                  </a:lnTo>
                  <a:lnTo>
                    <a:pt x="3609" y="615"/>
                  </a:lnTo>
                  <a:lnTo>
                    <a:pt x="3609" y="613"/>
                  </a:lnTo>
                  <a:lnTo>
                    <a:pt x="3609" y="612"/>
                  </a:lnTo>
                  <a:lnTo>
                    <a:pt x="3608" y="607"/>
                  </a:lnTo>
                  <a:lnTo>
                    <a:pt x="3611" y="601"/>
                  </a:lnTo>
                  <a:lnTo>
                    <a:pt x="3611" y="599"/>
                  </a:lnTo>
                  <a:lnTo>
                    <a:pt x="3614" y="597"/>
                  </a:lnTo>
                  <a:lnTo>
                    <a:pt x="3615" y="594"/>
                  </a:lnTo>
                  <a:lnTo>
                    <a:pt x="3615" y="591"/>
                  </a:lnTo>
                  <a:lnTo>
                    <a:pt x="3618" y="589"/>
                  </a:lnTo>
                  <a:lnTo>
                    <a:pt x="3620" y="587"/>
                  </a:lnTo>
                  <a:lnTo>
                    <a:pt x="3620" y="583"/>
                  </a:lnTo>
                  <a:lnTo>
                    <a:pt x="3623" y="581"/>
                  </a:lnTo>
                  <a:lnTo>
                    <a:pt x="3623" y="580"/>
                  </a:lnTo>
                  <a:lnTo>
                    <a:pt x="3620" y="579"/>
                  </a:lnTo>
                  <a:lnTo>
                    <a:pt x="3617" y="578"/>
                  </a:lnTo>
                  <a:lnTo>
                    <a:pt x="3619" y="574"/>
                  </a:lnTo>
                  <a:lnTo>
                    <a:pt x="3619" y="572"/>
                  </a:lnTo>
                  <a:lnTo>
                    <a:pt x="3619" y="570"/>
                  </a:lnTo>
                  <a:lnTo>
                    <a:pt x="3611" y="564"/>
                  </a:lnTo>
                  <a:lnTo>
                    <a:pt x="3617" y="566"/>
                  </a:lnTo>
                  <a:lnTo>
                    <a:pt x="3619" y="564"/>
                  </a:lnTo>
                  <a:lnTo>
                    <a:pt x="3620" y="562"/>
                  </a:lnTo>
                  <a:lnTo>
                    <a:pt x="3618" y="560"/>
                  </a:lnTo>
                  <a:lnTo>
                    <a:pt x="3616" y="558"/>
                  </a:lnTo>
                  <a:lnTo>
                    <a:pt x="3612" y="555"/>
                  </a:lnTo>
                  <a:lnTo>
                    <a:pt x="3609" y="554"/>
                  </a:lnTo>
                  <a:lnTo>
                    <a:pt x="3607" y="552"/>
                  </a:lnTo>
                  <a:lnTo>
                    <a:pt x="3606" y="548"/>
                  </a:lnTo>
                  <a:lnTo>
                    <a:pt x="3605" y="546"/>
                  </a:lnTo>
                  <a:lnTo>
                    <a:pt x="3602" y="545"/>
                  </a:lnTo>
                  <a:lnTo>
                    <a:pt x="3599" y="543"/>
                  </a:lnTo>
                  <a:lnTo>
                    <a:pt x="3597" y="543"/>
                  </a:lnTo>
                  <a:lnTo>
                    <a:pt x="3593" y="544"/>
                  </a:lnTo>
                  <a:lnTo>
                    <a:pt x="3591" y="544"/>
                  </a:lnTo>
                  <a:lnTo>
                    <a:pt x="3588" y="543"/>
                  </a:lnTo>
                  <a:lnTo>
                    <a:pt x="3585" y="541"/>
                  </a:lnTo>
                  <a:lnTo>
                    <a:pt x="3584" y="545"/>
                  </a:lnTo>
                  <a:lnTo>
                    <a:pt x="3585" y="547"/>
                  </a:lnTo>
                  <a:lnTo>
                    <a:pt x="3584" y="549"/>
                  </a:lnTo>
                  <a:lnTo>
                    <a:pt x="3583" y="553"/>
                  </a:lnTo>
                  <a:lnTo>
                    <a:pt x="3582" y="555"/>
                  </a:lnTo>
                  <a:lnTo>
                    <a:pt x="3579" y="556"/>
                  </a:lnTo>
                  <a:lnTo>
                    <a:pt x="3580" y="554"/>
                  </a:lnTo>
                  <a:lnTo>
                    <a:pt x="3582" y="551"/>
                  </a:lnTo>
                  <a:lnTo>
                    <a:pt x="3582" y="548"/>
                  </a:lnTo>
                  <a:lnTo>
                    <a:pt x="3580" y="549"/>
                  </a:lnTo>
                  <a:lnTo>
                    <a:pt x="3579" y="552"/>
                  </a:lnTo>
                  <a:lnTo>
                    <a:pt x="3573" y="555"/>
                  </a:lnTo>
                  <a:lnTo>
                    <a:pt x="3568" y="556"/>
                  </a:lnTo>
                  <a:lnTo>
                    <a:pt x="3568" y="556"/>
                  </a:lnTo>
                  <a:lnTo>
                    <a:pt x="3565" y="556"/>
                  </a:lnTo>
                  <a:lnTo>
                    <a:pt x="3567" y="553"/>
                  </a:lnTo>
                  <a:lnTo>
                    <a:pt x="3568" y="551"/>
                  </a:lnTo>
                  <a:lnTo>
                    <a:pt x="3572" y="549"/>
                  </a:lnTo>
                  <a:lnTo>
                    <a:pt x="3568" y="548"/>
                  </a:lnTo>
                  <a:lnTo>
                    <a:pt x="3566" y="547"/>
                  </a:lnTo>
                  <a:lnTo>
                    <a:pt x="3568" y="544"/>
                  </a:lnTo>
                  <a:lnTo>
                    <a:pt x="3571" y="541"/>
                  </a:lnTo>
                  <a:lnTo>
                    <a:pt x="3567" y="541"/>
                  </a:lnTo>
                  <a:lnTo>
                    <a:pt x="3565" y="543"/>
                  </a:lnTo>
                  <a:lnTo>
                    <a:pt x="3562" y="545"/>
                  </a:lnTo>
                  <a:lnTo>
                    <a:pt x="3565" y="546"/>
                  </a:lnTo>
                  <a:lnTo>
                    <a:pt x="3564" y="549"/>
                  </a:lnTo>
                  <a:lnTo>
                    <a:pt x="3560" y="551"/>
                  </a:lnTo>
                  <a:lnTo>
                    <a:pt x="3558" y="552"/>
                  </a:lnTo>
                  <a:lnTo>
                    <a:pt x="3558" y="552"/>
                  </a:lnTo>
                  <a:lnTo>
                    <a:pt x="3556" y="548"/>
                  </a:lnTo>
                  <a:lnTo>
                    <a:pt x="3558" y="546"/>
                  </a:lnTo>
                  <a:lnTo>
                    <a:pt x="3557" y="540"/>
                  </a:lnTo>
                  <a:lnTo>
                    <a:pt x="3558" y="538"/>
                  </a:lnTo>
                  <a:lnTo>
                    <a:pt x="3558" y="536"/>
                  </a:lnTo>
                  <a:lnTo>
                    <a:pt x="3556" y="535"/>
                  </a:lnTo>
                  <a:lnTo>
                    <a:pt x="3552" y="536"/>
                  </a:lnTo>
                  <a:lnTo>
                    <a:pt x="3550" y="536"/>
                  </a:lnTo>
                  <a:lnTo>
                    <a:pt x="3545" y="537"/>
                  </a:lnTo>
                  <a:lnTo>
                    <a:pt x="3542" y="535"/>
                  </a:lnTo>
                  <a:lnTo>
                    <a:pt x="3539" y="535"/>
                  </a:lnTo>
                  <a:lnTo>
                    <a:pt x="3537" y="534"/>
                  </a:lnTo>
                  <a:lnTo>
                    <a:pt x="3535" y="531"/>
                  </a:lnTo>
                  <a:lnTo>
                    <a:pt x="3538" y="529"/>
                  </a:lnTo>
                  <a:lnTo>
                    <a:pt x="3541" y="527"/>
                  </a:lnTo>
                  <a:lnTo>
                    <a:pt x="3543" y="526"/>
                  </a:lnTo>
                  <a:lnTo>
                    <a:pt x="3549" y="522"/>
                  </a:lnTo>
                  <a:lnTo>
                    <a:pt x="3551" y="520"/>
                  </a:lnTo>
                  <a:lnTo>
                    <a:pt x="3554" y="518"/>
                  </a:lnTo>
                  <a:lnTo>
                    <a:pt x="3556" y="517"/>
                  </a:lnTo>
                  <a:lnTo>
                    <a:pt x="3559" y="514"/>
                  </a:lnTo>
                  <a:lnTo>
                    <a:pt x="3562" y="513"/>
                  </a:lnTo>
                  <a:lnTo>
                    <a:pt x="3566" y="510"/>
                  </a:lnTo>
                  <a:lnTo>
                    <a:pt x="3567" y="509"/>
                  </a:lnTo>
                  <a:lnTo>
                    <a:pt x="3569" y="506"/>
                  </a:lnTo>
                  <a:lnTo>
                    <a:pt x="3575" y="502"/>
                  </a:lnTo>
                  <a:lnTo>
                    <a:pt x="3577" y="501"/>
                  </a:lnTo>
                  <a:lnTo>
                    <a:pt x="3576" y="497"/>
                  </a:lnTo>
                  <a:lnTo>
                    <a:pt x="3580" y="495"/>
                  </a:lnTo>
                  <a:lnTo>
                    <a:pt x="3580" y="494"/>
                  </a:lnTo>
                  <a:lnTo>
                    <a:pt x="3585" y="491"/>
                  </a:lnTo>
                  <a:lnTo>
                    <a:pt x="3588" y="488"/>
                  </a:lnTo>
                  <a:lnTo>
                    <a:pt x="3590" y="486"/>
                  </a:lnTo>
                  <a:lnTo>
                    <a:pt x="3592" y="484"/>
                  </a:lnTo>
                  <a:lnTo>
                    <a:pt x="3594" y="484"/>
                  </a:lnTo>
                  <a:lnTo>
                    <a:pt x="3598" y="480"/>
                  </a:lnTo>
                  <a:lnTo>
                    <a:pt x="3600" y="479"/>
                  </a:lnTo>
                  <a:lnTo>
                    <a:pt x="3602" y="476"/>
                  </a:lnTo>
                  <a:lnTo>
                    <a:pt x="3608" y="475"/>
                  </a:lnTo>
                  <a:lnTo>
                    <a:pt x="3609" y="471"/>
                  </a:lnTo>
                  <a:lnTo>
                    <a:pt x="3610" y="469"/>
                  </a:lnTo>
                  <a:lnTo>
                    <a:pt x="3611" y="466"/>
                  </a:lnTo>
                  <a:lnTo>
                    <a:pt x="3614" y="463"/>
                  </a:lnTo>
                  <a:lnTo>
                    <a:pt x="3616" y="461"/>
                  </a:lnTo>
                  <a:lnTo>
                    <a:pt x="3619" y="461"/>
                  </a:lnTo>
                  <a:lnTo>
                    <a:pt x="3625" y="457"/>
                  </a:lnTo>
                  <a:lnTo>
                    <a:pt x="3627" y="454"/>
                  </a:lnTo>
                  <a:lnTo>
                    <a:pt x="3628" y="451"/>
                  </a:lnTo>
                  <a:lnTo>
                    <a:pt x="3631" y="449"/>
                  </a:lnTo>
                  <a:lnTo>
                    <a:pt x="3636" y="445"/>
                  </a:lnTo>
                  <a:lnTo>
                    <a:pt x="3642" y="444"/>
                  </a:lnTo>
                  <a:lnTo>
                    <a:pt x="3645" y="443"/>
                  </a:lnTo>
                  <a:lnTo>
                    <a:pt x="3645" y="443"/>
                  </a:lnTo>
                  <a:lnTo>
                    <a:pt x="3649" y="443"/>
                  </a:lnTo>
                  <a:lnTo>
                    <a:pt x="3651" y="443"/>
                  </a:lnTo>
                  <a:lnTo>
                    <a:pt x="3651" y="443"/>
                  </a:lnTo>
                  <a:lnTo>
                    <a:pt x="3657" y="442"/>
                  </a:lnTo>
                  <a:lnTo>
                    <a:pt x="3660" y="442"/>
                  </a:lnTo>
                  <a:lnTo>
                    <a:pt x="3662" y="442"/>
                  </a:lnTo>
                  <a:lnTo>
                    <a:pt x="3665" y="443"/>
                  </a:lnTo>
                  <a:lnTo>
                    <a:pt x="3670" y="443"/>
                  </a:lnTo>
                  <a:lnTo>
                    <a:pt x="3673" y="442"/>
                  </a:lnTo>
                  <a:lnTo>
                    <a:pt x="3676" y="442"/>
                  </a:lnTo>
                  <a:lnTo>
                    <a:pt x="3678" y="442"/>
                  </a:lnTo>
                  <a:lnTo>
                    <a:pt x="3682" y="442"/>
                  </a:lnTo>
                  <a:lnTo>
                    <a:pt x="3682" y="445"/>
                  </a:lnTo>
                  <a:lnTo>
                    <a:pt x="3684" y="447"/>
                  </a:lnTo>
                  <a:lnTo>
                    <a:pt x="3686" y="446"/>
                  </a:lnTo>
                  <a:lnTo>
                    <a:pt x="3688" y="443"/>
                  </a:lnTo>
                  <a:lnTo>
                    <a:pt x="3691" y="441"/>
                  </a:lnTo>
                  <a:lnTo>
                    <a:pt x="3694" y="443"/>
                  </a:lnTo>
                  <a:lnTo>
                    <a:pt x="3696" y="443"/>
                  </a:lnTo>
                  <a:lnTo>
                    <a:pt x="3702" y="444"/>
                  </a:lnTo>
                  <a:lnTo>
                    <a:pt x="3704" y="445"/>
                  </a:lnTo>
                  <a:lnTo>
                    <a:pt x="3708" y="444"/>
                  </a:lnTo>
                  <a:lnTo>
                    <a:pt x="3710" y="442"/>
                  </a:lnTo>
                  <a:lnTo>
                    <a:pt x="3712" y="442"/>
                  </a:lnTo>
                  <a:lnTo>
                    <a:pt x="3716" y="442"/>
                  </a:lnTo>
                  <a:lnTo>
                    <a:pt x="3717" y="444"/>
                  </a:lnTo>
                  <a:lnTo>
                    <a:pt x="3720" y="445"/>
                  </a:lnTo>
                  <a:lnTo>
                    <a:pt x="3722" y="444"/>
                  </a:lnTo>
                  <a:lnTo>
                    <a:pt x="3721" y="442"/>
                  </a:lnTo>
                  <a:lnTo>
                    <a:pt x="3722" y="440"/>
                  </a:lnTo>
                  <a:lnTo>
                    <a:pt x="3726" y="441"/>
                  </a:lnTo>
                  <a:lnTo>
                    <a:pt x="3726" y="437"/>
                  </a:lnTo>
                  <a:lnTo>
                    <a:pt x="3728" y="436"/>
                  </a:lnTo>
                  <a:lnTo>
                    <a:pt x="3731" y="435"/>
                  </a:lnTo>
                  <a:lnTo>
                    <a:pt x="3734" y="435"/>
                  </a:lnTo>
                  <a:lnTo>
                    <a:pt x="3737" y="435"/>
                  </a:lnTo>
                  <a:lnTo>
                    <a:pt x="3738" y="436"/>
                  </a:lnTo>
                  <a:lnTo>
                    <a:pt x="3740" y="436"/>
                  </a:lnTo>
                  <a:lnTo>
                    <a:pt x="3743" y="437"/>
                  </a:lnTo>
                  <a:lnTo>
                    <a:pt x="3746" y="438"/>
                  </a:lnTo>
                  <a:lnTo>
                    <a:pt x="3748" y="440"/>
                  </a:lnTo>
                  <a:lnTo>
                    <a:pt x="3746" y="440"/>
                  </a:lnTo>
                  <a:lnTo>
                    <a:pt x="3748" y="441"/>
                  </a:lnTo>
                  <a:lnTo>
                    <a:pt x="3751" y="441"/>
                  </a:lnTo>
                  <a:lnTo>
                    <a:pt x="3753" y="438"/>
                  </a:lnTo>
                  <a:lnTo>
                    <a:pt x="3756" y="438"/>
                  </a:lnTo>
                  <a:lnTo>
                    <a:pt x="3759" y="440"/>
                  </a:lnTo>
                  <a:lnTo>
                    <a:pt x="3761" y="442"/>
                  </a:lnTo>
                  <a:lnTo>
                    <a:pt x="3762" y="444"/>
                  </a:lnTo>
                  <a:lnTo>
                    <a:pt x="3764" y="444"/>
                  </a:lnTo>
                  <a:lnTo>
                    <a:pt x="3768" y="446"/>
                  </a:lnTo>
                  <a:lnTo>
                    <a:pt x="3762" y="447"/>
                  </a:lnTo>
                  <a:lnTo>
                    <a:pt x="3760" y="447"/>
                  </a:lnTo>
                  <a:lnTo>
                    <a:pt x="3756" y="447"/>
                  </a:lnTo>
                  <a:lnTo>
                    <a:pt x="3754" y="447"/>
                  </a:lnTo>
                  <a:lnTo>
                    <a:pt x="3755" y="451"/>
                  </a:lnTo>
                  <a:lnTo>
                    <a:pt x="3756" y="453"/>
                  </a:lnTo>
                  <a:lnTo>
                    <a:pt x="3761" y="453"/>
                  </a:lnTo>
                  <a:lnTo>
                    <a:pt x="3762" y="453"/>
                  </a:lnTo>
                  <a:lnTo>
                    <a:pt x="3765" y="452"/>
                  </a:lnTo>
                  <a:lnTo>
                    <a:pt x="3768" y="451"/>
                  </a:lnTo>
                  <a:lnTo>
                    <a:pt x="3770" y="450"/>
                  </a:lnTo>
                  <a:lnTo>
                    <a:pt x="3776" y="452"/>
                  </a:lnTo>
                  <a:lnTo>
                    <a:pt x="3779" y="451"/>
                  </a:lnTo>
                  <a:lnTo>
                    <a:pt x="3781" y="449"/>
                  </a:lnTo>
                  <a:lnTo>
                    <a:pt x="3785" y="449"/>
                  </a:lnTo>
                  <a:lnTo>
                    <a:pt x="3785" y="445"/>
                  </a:lnTo>
                  <a:lnTo>
                    <a:pt x="3788" y="446"/>
                  </a:lnTo>
                  <a:lnTo>
                    <a:pt x="3790" y="446"/>
                  </a:lnTo>
                  <a:lnTo>
                    <a:pt x="3793" y="449"/>
                  </a:lnTo>
                  <a:lnTo>
                    <a:pt x="3796" y="449"/>
                  </a:lnTo>
                  <a:lnTo>
                    <a:pt x="3798" y="446"/>
                  </a:lnTo>
                  <a:lnTo>
                    <a:pt x="3802" y="446"/>
                  </a:lnTo>
                  <a:lnTo>
                    <a:pt x="3807" y="446"/>
                  </a:lnTo>
                  <a:lnTo>
                    <a:pt x="3810" y="445"/>
                  </a:lnTo>
                  <a:lnTo>
                    <a:pt x="3808" y="442"/>
                  </a:lnTo>
                  <a:lnTo>
                    <a:pt x="3806" y="441"/>
                  </a:lnTo>
                  <a:lnTo>
                    <a:pt x="3803" y="440"/>
                  </a:lnTo>
                  <a:lnTo>
                    <a:pt x="3801" y="441"/>
                  </a:lnTo>
                  <a:lnTo>
                    <a:pt x="3798" y="441"/>
                  </a:lnTo>
                  <a:lnTo>
                    <a:pt x="3795" y="440"/>
                  </a:lnTo>
                  <a:lnTo>
                    <a:pt x="3798" y="437"/>
                  </a:lnTo>
                  <a:lnTo>
                    <a:pt x="3797" y="435"/>
                  </a:lnTo>
                  <a:lnTo>
                    <a:pt x="3797" y="432"/>
                  </a:lnTo>
                  <a:lnTo>
                    <a:pt x="3799" y="433"/>
                  </a:lnTo>
                  <a:lnTo>
                    <a:pt x="3801" y="429"/>
                  </a:lnTo>
                  <a:lnTo>
                    <a:pt x="3802" y="427"/>
                  </a:lnTo>
                  <a:lnTo>
                    <a:pt x="3804" y="425"/>
                  </a:lnTo>
                  <a:lnTo>
                    <a:pt x="3807" y="423"/>
                  </a:lnTo>
                  <a:lnTo>
                    <a:pt x="3813" y="419"/>
                  </a:lnTo>
                  <a:lnTo>
                    <a:pt x="3815" y="417"/>
                  </a:lnTo>
                  <a:lnTo>
                    <a:pt x="3819" y="416"/>
                  </a:lnTo>
                  <a:lnTo>
                    <a:pt x="3821" y="410"/>
                  </a:lnTo>
                  <a:lnTo>
                    <a:pt x="3824" y="408"/>
                  </a:lnTo>
                  <a:lnTo>
                    <a:pt x="3827" y="406"/>
                  </a:lnTo>
                  <a:lnTo>
                    <a:pt x="3830" y="404"/>
                  </a:lnTo>
                  <a:lnTo>
                    <a:pt x="3830" y="402"/>
                  </a:lnTo>
                  <a:lnTo>
                    <a:pt x="3830" y="399"/>
                  </a:lnTo>
                  <a:lnTo>
                    <a:pt x="3833" y="398"/>
                  </a:lnTo>
                  <a:lnTo>
                    <a:pt x="3836" y="395"/>
                  </a:lnTo>
                  <a:lnTo>
                    <a:pt x="3838" y="394"/>
                  </a:lnTo>
                  <a:lnTo>
                    <a:pt x="3841" y="392"/>
                  </a:lnTo>
                  <a:lnTo>
                    <a:pt x="3847" y="393"/>
                  </a:lnTo>
                  <a:lnTo>
                    <a:pt x="3849" y="394"/>
                  </a:lnTo>
                  <a:lnTo>
                    <a:pt x="3852" y="392"/>
                  </a:lnTo>
                  <a:lnTo>
                    <a:pt x="3855" y="392"/>
                  </a:lnTo>
                  <a:lnTo>
                    <a:pt x="3859" y="392"/>
                  </a:lnTo>
                  <a:lnTo>
                    <a:pt x="3863" y="390"/>
                  </a:lnTo>
                  <a:lnTo>
                    <a:pt x="3865" y="390"/>
                  </a:lnTo>
                  <a:lnTo>
                    <a:pt x="3867" y="392"/>
                  </a:lnTo>
                  <a:lnTo>
                    <a:pt x="3870" y="395"/>
                  </a:lnTo>
                  <a:lnTo>
                    <a:pt x="3872" y="394"/>
                  </a:lnTo>
                  <a:lnTo>
                    <a:pt x="3879" y="390"/>
                  </a:lnTo>
                  <a:lnTo>
                    <a:pt x="3881" y="393"/>
                  </a:lnTo>
                  <a:lnTo>
                    <a:pt x="3876" y="401"/>
                  </a:lnTo>
                  <a:lnTo>
                    <a:pt x="3875" y="401"/>
                  </a:lnTo>
                  <a:lnTo>
                    <a:pt x="3873" y="403"/>
                  </a:lnTo>
                  <a:lnTo>
                    <a:pt x="3875" y="406"/>
                  </a:lnTo>
                  <a:lnTo>
                    <a:pt x="3874" y="409"/>
                  </a:lnTo>
                  <a:lnTo>
                    <a:pt x="3875" y="409"/>
                  </a:lnTo>
                  <a:lnTo>
                    <a:pt x="3879" y="408"/>
                  </a:lnTo>
                  <a:lnTo>
                    <a:pt x="3881" y="408"/>
                  </a:lnTo>
                  <a:lnTo>
                    <a:pt x="3881" y="411"/>
                  </a:lnTo>
                  <a:lnTo>
                    <a:pt x="3879" y="414"/>
                  </a:lnTo>
                  <a:lnTo>
                    <a:pt x="3878" y="416"/>
                  </a:lnTo>
                  <a:lnTo>
                    <a:pt x="3880" y="416"/>
                  </a:lnTo>
                  <a:lnTo>
                    <a:pt x="3883" y="415"/>
                  </a:lnTo>
                  <a:lnTo>
                    <a:pt x="3885" y="415"/>
                  </a:lnTo>
                  <a:lnTo>
                    <a:pt x="3888" y="411"/>
                  </a:lnTo>
                  <a:lnTo>
                    <a:pt x="3893" y="408"/>
                  </a:lnTo>
                  <a:lnTo>
                    <a:pt x="3896" y="404"/>
                  </a:lnTo>
                  <a:lnTo>
                    <a:pt x="3901" y="401"/>
                  </a:lnTo>
                  <a:lnTo>
                    <a:pt x="3905" y="400"/>
                  </a:lnTo>
                  <a:lnTo>
                    <a:pt x="3907" y="397"/>
                  </a:lnTo>
                  <a:lnTo>
                    <a:pt x="3909" y="395"/>
                  </a:lnTo>
                  <a:lnTo>
                    <a:pt x="3910" y="395"/>
                  </a:lnTo>
                  <a:lnTo>
                    <a:pt x="3913" y="397"/>
                  </a:lnTo>
                  <a:lnTo>
                    <a:pt x="3916" y="394"/>
                  </a:lnTo>
                  <a:lnTo>
                    <a:pt x="3916" y="398"/>
                  </a:lnTo>
                  <a:lnTo>
                    <a:pt x="3919" y="397"/>
                  </a:lnTo>
                  <a:lnTo>
                    <a:pt x="3919" y="393"/>
                  </a:lnTo>
                  <a:lnTo>
                    <a:pt x="3916" y="393"/>
                  </a:lnTo>
                  <a:lnTo>
                    <a:pt x="3917" y="390"/>
                  </a:lnTo>
                  <a:lnTo>
                    <a:pt x="3918" y="387"/>
                  </a:lnTo>
                  <a:lnTo>
                    <a:pt x="3918" y="384"/>
                  </a:lnTo>
                  <a:lnTo>
                    <a:pt x="3918" y="382"/>
                  </a:lnTo>
                  <a:lnTo>
                    <a:pt x="3922" y="381"/>
                  </a:lnTo>
                  <a:lnTo>
                    <a:pt x="3919" y="378"/>
                  </a:lnTo>
                  <a:lnTo>
                    <a:pt x="3923" y="376"/>
                  </a:lnTo>
                  <a:lnTo>
                    <a:pt x="3925" y="375"/>
                  </a:lnTo>
                  <a:lnTo>
                    <a:pt x="3929" y="375"/>
                  </a:lnTo>
                  <a:lnTo>
                    <a:pt x="3931" y="374"/>
                  </a:lnTo>
                  <a:lnTo>
                    <a:pt x="3934" y="374"/>
                  </a:lnTo>
                  <a:lnTo>
                    <a:pt x="3936" y="374"/>
                  </a:lnTo>
                  <a:lnTo>
                    <a:pt x="3939" y="375"/>
                  </a:lnTo>
                  <a:lnTo>
                    <a:pt x="3942" y="376"/>
                  </a:lnTo>
                  <a:lnTo>
                    <a:pt x="3944" y="377"/>
                  </a:lnTo>
                  <a:lnTo>
                    <a:pt x="3950" y="378"/>
                  </a:lnTo>
                  <a:lnTo>
                    <a:pt x="3952" y="378"/>
                  </a:lnTo>
                  <a:lnTo>
                    <a:pt x="3953" y="378"/>
                  </a:lnTo>
                  <a:lnTo>
                    <a:pt x="3952" y="378"/>
                  </a:lnTo>
                  <a:lnTo>
                    <a:pt x="3948" y="378"/>
                  </a:lnTo>
                  <a:lnTo>
                    <a:pt x="3948" y="381"/>
                  </a:lnTo>
                  <a:lnTo>
                    <a:pt x="3946" y="380"/>
                  </a:lnTo>
                  <a:lnTo>
                    <a:pt x="3942" y="380"/>
                  </a:lnTo>
                  <a:lnTo>
                    <a:pt x="3940" y="378"/>
                  </a:lnTo>
                  <a:lnTo>
                    <a:pt x="3938" y="378"/>
                  </a:lnTo>
                  <a:lnTo>
                    <a:pt x="3934" y="381"/>
                  </a:lnTo>
                  <a:lnTo>
                    <a:pt x="3932" y="383"/>
                  </a:lnTo>
                  <a:lnTo>
                    <a:pt x="3932" y="385"/>
                  </a:lnTo>
                  <a:lnTo>
                    <a:pt x="3931" y="389"/>
                  </a:lnTo>
                  <a:lnTo>
                    <a:pt x="3931" y="394"/>
                  </a:lnTo>
                  <a:lnTo>
                    <a:pt x="3929" y="395"/>
                  </a:lnTo>
                  <a:lnTo>
                    <a:pt x="3927" y="399"/>
                  </a:lnTo>
                  <a:lnTo>
                    <a:pt x="3930" y="401"/>
                  </a:lnTo>
                  <a:lnTo>
                    <a:pt x="3930" y="403"/>
                  </a:lnTo>
                  <a:lnTo>
                    <a:pt x="3927" y="406"/>
                  </a:lnTo>
                  <a:lnTo>
                    <a:pt x="3924" y="408"/>
                  </a:lnTo>
                  <a:lnTo>
                    <a:pt x="3927" y="410"/>
                  </a:lnTo>
                  <a:lnTo>
                    <a:pt x="3922" y="414"/>
                  </a:lnTo>
                  <a:lnTo>
                    <a:pt x="3919" y="414"/>
                  </a:lnTo>
                  <a:lnTo>
                    <a:pt x="3916" y="414"/>
                  </a:lnTo>
                  <a:lnTo>
                    <a:pt x="3914" y="417"/>
                  </a:lnTo>
                  <a:lnTo>
                    <a:pt x="3910" y="417"/>
                  </a:lnTo>
                  <a:lnTo>
                    <a:pt x="3908" y="418"/>
                  </a:lnTo>
                  <a:lnTo>
                    <a:pt x="3906" y="419"/>
                  </a:lnTo>
                  <a:lnTo>
                    <a:pt x="3902" y="420"/>
                  </a:lnTo>
                  <a:lnTo>
                    <a:pt x="3902" y="424"/>
                  </a:lnTo>
                  <a:lnTo>
                    <a:pt x="3900" y="426"/>
                  </a:lnTo>
                  <a:lnTo>
                    <a:pt x="3898" y="428"/>
                  </a:lnTo>
                  <a:lnTo>
                    <a:pt x="3895" y="429"/>
                  </a:lnTo>
                  <a:lnTo>
                    <a:pt x="3893" y="433"/>
                  </a:lnTo>
                  <a:lnTo>
                    <a:pt x="3890" y="435"/>
                  </a:lnTo>
                  <a:lnTo>
                    <a:pt x="3888" y="437"/>
                  </a:lnTo>
                  <a:lnTo>
                    <a:pt x="3885" y="438"/>
                  </a:lnTo>
                  <a:lnTo>
                    <a:pt x="3882" y="440"/>
                  </a:lnTo>
                  <a:lnTo>
                    <a:pt x="3881" y="442"/>
                  </a:lnTo>
                  <a:lnTo>
                    <a:pt x="3879" y="444"/>
                  </a:lnTo>
                  <a:lnTo>
                    <a:pt x="3875" y="446"/>
                  </a:lnTo>
                  <a:lnTo>
                    <a:pt x="3873" y="449"/>
                  </a:lnTo>
                  <a:lnTo>
                    <a:pt x="3873" y="451"/>
                  </a:lnTo>
                  <a:lnTo>
                    <a:pt x="3871" y="453"/>
                  </a:lnTo>
                  <a:lnTo>
                    <a:pt x="3868" y="457"/>
                  </a:lnTo>
                  <a:lnTo>
                    <a:pt x="3865" y="459"/>
                  </a:lnTo>
                  <a:lnTo>
                    <a:pt x="3863" y="461"/>
                  </a:lnTo>
                  <a:lnTo>
                    <a:pt x="3861" y="463"/>
                  </a:lnTo>
                  <a:lnTo>
                    <a:pt x="3857" y="464"/>
                  </a:lnTo>
                  <a:lnTo>
                    <a:pt x="3855" y="467"/>
                  </a:lnTo>
                  <a:lnTo>
                    <a:pt x="3852" y="469"/>
                  </a:lnTo>
                  <a:lnTo>
                    <a:pt x="3849" y="470"/>
                  </a:lnTo>
                  <a:lnTo>
                    <a:pt x="3847" y="470"/>
                  </a:lnTo>
                  <a:lnTo>
                    <a:pt x="3844" y="470"/>
                  </a:lnTo>
                  <a:lnTo>
                    <a:pt x="3842" y="472"/>
                  </a:lnTo>
                  <a:lnTo>
                    <a:pt x="3839" y="475"/>
                  </a:lnTo>
                  <a:lnTo>
                    <a:pt x="3837" y="475"/>
                  </a:lnTo>
                  <a:lnTo>
                    <a:pt x="3833" y="474"/>
                  </a:lnTo>
                  <a:lnTo>
                    <a:pt x="3831" y="475"/>
                  </a:lnTo>
                  <a:lnTo>
                    <a:pt x="3833" y="478"/>
                  </a:lnTo>
                  <a:lnTo>
                    <a:pt x="3835" y="480"/>
                  </a:lnTo>
                  <a:lnTo>
                    <a:pt x="3833" y="484"/>
                  </a:lnTo>
                  <a:lnTo>
                    <a:pt x="3831" y="486"/>
                  </a:lnTo>
                  <a:lnTo>
                    <a:pt x="3830" y="488"/>
                  </a:lnTo>
                  <a:lnTo>
                    <a:pt x="3828" y="489"/>
                  </a:lnTo>
                  <a:lnTo>
                    <a:pt x="3825" y="492"/>
                  </a:lnTo>
                  <a:lnTo>
                    <a:pt x="3822" y="495"/>
                  </a:lnTo>
                  <a:lnTo>
                    <a:pt x="3820" y="497"/>
                  </a:lnTo>
                  <a:lnTo>
                    <a:pt x="3820" y="501"/>
                  </a:lnTo>
                  <a:lnTo>
                    <a:pt x="3819" y="503"/>
                  </a:lnTo>
                  <a:lnTo>
                    <a:pt x="3818" y="505"/>
                  </a:lnTo>
                  <a:lnTo>
                    <a:pt x="3816" y="509"/>
                  </a:lnTo>
                  <a:lnTo>
                    <a:pt x="3816" y="511"/>
                  </a:lnTo>
                  <a:lnTo>
                    <a:pt x="3816" y="513"/>
                  </a:lnTo>
                  <a:lnTo>
                    <a:pt x="3816" y="515"/>
                  </a:lnTo>
                  <a:lnTo>
                    <a:pt x="3815" y="519"/>
                  </a:lnTo>
                  <a:lnTo>
                    <a:pt x="3815" y="521"/>
                  </a:lnTo>
                  <a:lnTo>
                    <a:pt x="3815" y="523"/>
                  </a:lnTo>
                  <a:lnTo>
                    <a:pt x="3815" y="527"/>
                  </a:lnTo>
                  <a:lnTo>
                    <a:pt x="3815" y="529"/>
                  </a:lnTo>
                  <a:lnTo>
                    <a:pt x="3816" y="532"/>
                  </a:lnTo>
                  <a:lnTo>
                    <a:pt x="3816" y="535"/>
                  </a:lnTo>
                  <a:lnTo>
                    <a:pt x="3816" y="537"/>
                  </a:lnTo>
                  <a:lnTo>
                    <a:pt x="3818" y="540"/>
                  </a:lnTo>
                  <a:lnTo>
                    <a:pt x="3818" y="543"/>
                  </a:lnTo>
                  <a:lnTo>
                    <a:pt x="3819" y="546"/>
                  </a:lnTo>
                  <a:lnTo>
                    <a:pt x="3820" y="548"/>
                  </a:lnTo>
                  <a:lnTo>
                    <a:pt x="3820" y="551"/>
                  </a:lnTo>
                  <a:lnTo>
                    <a:pt x="3821" y="554"/>
                  </a:lnTo>
                  <a:lnTo>
                    <a:pt x="3821" y="556"/>
                  </a:lnTo>
                  <a:lnTo>
                    <a:pt x="3821" y="560"/>
                  </a:lnTo>
                  <a:lnTo>
                    <a:pt x="3822" y="562"/>
                  </a:lnTo>
                  <a:lnTo>
                    <a:pt x="3822" y="564"/>
                  </a:lnTo>
                  <a:lnTo>
                    <a:pt x="3822" y="568"/>
                  </a:lnTo>
                  <a:lnTo>
                    <a:pt x="3823" y="570"/>
                  </a:lnTo>
                  <a:lnTo>
                    <a:pt x="3824" y="573"/>
                  </a:lnTo>
                  <a:lnTo>
                    <a:pt x="3827" y="574"/>
                  </a:lnTo>
                  <a:lnTo>
                    <a:pt x="3825" y="578"/>
                  </a:lnTo>
                  <a:lnTo>
                    <a:pt x="3827" y="580"/>
                  </a:lnTo>
                  <a:lnTo>
                    <a:pt x="3828" y="583"/>
                  </a:lnTo>
                  <a:lnTo>
                    <a:pt x="3828" y="586"/>
                  </a:lnTo>
                  <a:lnTo>
                    <a:pt x="3828" y="588"/>
                  </a:lnTo>
                  <a:lnTo>
                    <a:pt x="3828" y="591"/>
                  </a:lnTo>
                  <a:lnTo>
                    <a:pt x="3828" y="594"/>
                  </a:lnTo>
                  <a:lnTo>
                    <a:pt x="3828" y="597"/>
                  </a:lnTo>
                  <a:lnTo>
                    <a:pt x="3831" y="599"/>
                  </a:lnTo>
                  <a:lnTo>
                    <a:pt x="3831" y="601"/>
                  </a:lnTo>
                  <a:lnTo>
                    <a:pt x="3830" y="605"/>
                  </a:lnTo>
                  <a:lnTo>
                    <a:pt x="3832" y="603"/>
                  </a:lnTo>
                  <a:lnTo>
                    <a:pt x="3836" y="600"/>
                  </a:lnTo>
                  <a:lnTo>
                    <a:pt x="3837" y="599"/>
                  </a:lnTo>
                  <a:lnTo>
                    <a:pt x="3840" y="597"/>
                  </a:lnTo>
                  <a:lnTo>
                    <a:pt x="3842" y="594"/>
                  </a:lnTo>
                  <a:lnTo>
                    <a:pt x="3845" y="592"/>
                  </a:lnTo>
                  <a:lnTo>
                    <a:pt x="3847" y="590"/>
                  </a:lnTo>
                  <a:lnTo>
                    <a:pt x="3850" y="588"/>
                  </a:lnTo>
                  <a:lnTo>
                    <a:pt x="3853" y="585"/>
                  </a:lnTo>
                  <a:lnTo>
                    <a:pt x="3853" y="582"/>
                  </a:lnTo>
                  <a:lnTo>
                    <a:pt x="3854" y="580"/>
                  </a:lnTo>
                  <a:lnTo>
                    <a:pt x="3856" y="577"/>
                  </a:lnTo>
                  <a:lnTo>
                    <a:pt x="3856" y="574"/>
                  </a:lnTo>
                  <a:lnTo>
                    <a:pt x="3856" y="571"/>
                  </a:lnTo>
                  <a:lnTo>
                    <a:pt x="3857" y="569"/>
                  </a:lnTo>
                  <a:lnTo>
                    <a:pt x="3855" y="568"/>
                  </a:lnTo>
                  <a:lnTo>
                    <a:pt x="3856" y="565"/>
                  </a:lnTo>
                  <a:lnTo>
                    <a:pt x="3858" y="568"/>
                  </a:lnTo>
                  <a:lnTo>
                    <a:pt x="3861" y="566"/>
                  </a:lnTo>
                  <a:lnTo>
                    <a:pt x="3863" y="564"/>
                  </a:lnTo>
                  <a:lnTo>
                    <a:pt x="3866" y="563"/>
                  </a:lnTo>
                  <a:lnTo>
                    <a:pt x="3868" y="562"/>
                  </a:lnTo>
                  <a:lnTo>
                    <a:pt x="3872" y="562"/>
                  </a:lnTo>
                  <a:lnTo>
                    <a:pt x="3874" y="563"/>
                  </a:lnTo>
                  <a:lnTo>
                    <a:pt x="3875" y="564"/>
                  </a:lnTo>
                  <a:lnTo>
                    <a:pt x="3876" y="562"/>
                  </a:lnTo>
                  <a:lnTo>
                    <a:pt x="3875" y="561"/>
                  </a:lnTo>
                  <a:lnTo>
                    <a:pt x="3874" y="558"/>
                  </a:lnTo>
                  <a:lnTo>
                    <a:pt x="3875" y="555"/>
                  </a:lnTo>
                  <a:lnTo>
                    <a:pt x="3873" y="553"/>
                  </a:lnTo>
                  <a:lnTo>
                    <a:pt x="3874" y="549"/>
                  </a:lnTo>
                  <a:lnTo>
                    <a:pt x="3874" y="547"/>
                  </a:lnTo>
                  <a:lnTo>
                    <a:pt x="3875" y="545"/>
                  </a:lnTo>
                  <a:lnTo>
                    <a:pt x="3879" y="543"/>
                  </a:lnTo>
                  <a:lnTo>
                    <a:pt x="3881" y="540"/>
                  </a:lnTo>
                  <a:lnTo>
                    <a:pt x="3884" y="538"/>
                  </a:lnTo>
                  <a:lnTo>
                    <a:pt x="3887" y="537"/>
                  </a:lnTo>
                  <a:lnTo>
                    <a:pt x="3890" y="536"/>
                  </a:lnTo>
                  <a:lnTo>
                    <a:pt x="3892" y="537"/>
                  </a:lnTo>
                  <a:lnTo>
                    <a:pt x="3895" y="538"/>
                  </a:lnTo>
                  <a:lnTo>
                    <a:pt x="3898" y="537"/>
                  </a:lnTo>
                  <a:lnTo>
                    <a:pt x="3900" y="536"/>
                  </a:lnTo>
                  <a:lnTo>
                    <a:pt x="3904" y="534"/>
                  </a:lnTo>
                  <a:lnTo>
                    <a:pt x="3905" y="531"/>
                  </a:lnTo>
                  <a:lnTo>
                    <a:pt x="3904" y="529"/>
                  </a:lnTo>
                  <a:lnTo>
                    <a:pt x="3900" y="526"/>
                  </a:lnTo>
                  <a:lnTo>
                    <a:pt x="3899" y="523"/>
                  </a:lnTo>
                  <a:lnTo>
                    <a:pt x="3899" y="520"/>
                  </a:lnTo>
                  <a:lnTo>
                    <a:pt x="3899" y="518"/>
                  </a:lnTo>
                  <a:lnTo>
                    <a:pt x="3900" y="514"/>
                  </a:lnTo>
                  <a:lnTo>
                    <a:pt x="3902" y="512"/>
                  </a:lnTo>
                  <a:lnTo>
                    <a:pt x="3904" y="510"/>
                  </a:lnTo>
                  <a:lnTo>
                    <a:pt x="3905" y="506"/>
                  </a:lnTo>
                  <a:lnTo>
                    <a:pt x="3908" y="505"/>
                  </a:lnTo>
                  <a:lnTo>
                    <a:pt x="3909" y="505"/>
                  </a:lnTo>
                  <a:lnTo>
                    <a:pt x="3908" y="502"/>
                  </a:lnTo>
                  <a:lnTo>
                    <a:pt x="3912" y="501"/>
                  </a:lnTo>
                  <a:lnTo>
                    <a:pt x="3914" y="501"/>
                  </a:lnTo>
                  <a:lnTo>
                    <a:pt x="3917" y="498"/>
                  </a:lnTo>
                  <a:lnTo>
                    <a:pt x="3916" y="501"/>
                  </a:lnTo>
                  <a:lnTo>
                    <a:pt x="3913" y="502"/>
                  </a:lnTo>
                  <a:lnTo>
                    <a:pt x="3912" y="505"/>
                  </a:lnTo>
                  <a:lnTo>
                    <a:pt x="3914" y="508"/>
                  </a:lnTo>
                  <a:lnTo>
                    <a:pt x="3916" y="509"/>
                  </a:lnTo>
                  <a:lnTo>
                    <a:pt x="3919" y="506"/>
                  </a:lnTo>
                  <a:lnTo>
                    <a:pt x="3922" y="504"/>
                  </a:lnTo>
                  <a:lnTo>
                    <a:pt x="3921" y="501"/>
                  </a:lnTo>
                  <a:lnTo>
                    <a:pt x="3921" y="498"/>
                  </a:lnTo>
                  <a:lnTo>
                    <a:pt x="3921" y="496"/>
                  </a:lnTo>
                  <a:lnTo>
                    <a:pt x="3917" y="495"/>
                  </a:lnTo>
                  <a:lnTo>
                    <a:pt x="3915" y="495"/>
                  </a:lnTo>
                  <a:lnTo>
                    <a:pt x="3914" y="492"/>
                  </a:lnTo>
                  <a:lnTo>
                    <a:pt x="3914" y="489"/>
                  </a:lnTo>
                  <a:lnTo>
                    <a:pt x="3914" y="487"/>
                  </a:lnTo>
                  <a:lnTo>
                    <a:pt x="3914" y="486"/>
                  </a:lnTo>
                  <a:lnTo>
                    <a:pt x="3914" y="483"/>
                  </a:lnTo>
                  <a:lnTo>
                    <a:pt x="3916" y="480"/>
                  </a:lnTo>
                  <a:lnTo>
                    <a:pt x="3919" y="478"/>
                  </a:lnTo>
                  <a:lnTo>
                    <a:pt x="3921" y="476"/>
                  </a:lnTo>
                  <a:lnTo>
                    <a:pt x="3918" y="474"/>
                  </a:lnTo>
                  <a:lnTo>
                    <a:pt x="3915" y="472"/>
                  </a:lnTo>
                  <a:lnTo>
                    <a:pt x="3913" y="470"/>
                  </a:lnTo>
                  <a:lnTo>
                    <a:pt x="3909" y="472"/>
                  </a:lnTo>
                  <a:lnTo>
                    <a:pt x="3909" y="475"/>
                  </a:lnTo>
                  <a:lnTo>
                    <a:pt x="3907" y="475"/>
                  </a:lnTo>
                  <a:lnTo>
                    <a:pt x="3905" y="472"/>
                  </a:lnTo>
                  <a:lnTo>
                    <a:pt x="3902" y="470"/>
                  </a:lnTo>
                  <a:lnTo>
                    <a:pt x="3902" y="467"/>
                  </a:lnTo>
                  <a:lnTo>
                    <a:pt x="3905" y="461"/>
                  </a:lnTo>
                  <a:lnTo>
                    <a:pt x="3907" y="459"/>
                  </a:lnTo>
                  <a:lnTo>
                    <a:pt x="3909" y="457"/>
                  </a:lnTo>
                  <a:lnTo>
                    <a:pt x="3912" y="454"/>
                  </a:lnTo>
                  <a:lnTo>
                    <a:pt x="3915" y="452"/>
                  </a:lnTo>
                  <a:lnTo>
                    <a:pt x="3917" y="450"/>
                  </a:lnTo>
                  <a:lnTo>
                    <a:pt x="3915" y="447"/>
                  </a:lnTo>
                  <a:lnTo>
                    <a:pt x="3917" y="447"/>
                  </a:lnTo>
                  <a:lnTo>
                    <a:pt x="3918" y="444"/>
                  </a:lnTo>
                  <a:lnTo>
                    <a:pt x="3921" y="444"/>
                  </a:lnTo>
                  <a:lnTo>
                    <a:pt x="3921" y="442"/>
                  </a:lnTo>
                  <a:lnTo>
                    <a:pt x="3919" y="438"/>
                  </a:lnTo>
                  <a:lnTo>
                    <a:pt x="3922" y="437"/>
                  </a:lnTo>
                  <a:lnTo>
                    <a:pt x="3922" y="435"/>
                  </a:lnTo>
                  <a:lnTo>
                    <a:pt x="3923" y="433"/>
                  </a:lnTo>
                  <a:lnTo>
                    <a:pt x="3926" y="432"/>
                  </a:lnTo>
                  <a:lnTo>
                    <a:pt x="3925" y="429"/>
                  </a:lnTo>
                  <a:lnTo>
                    <a:pt x="3929" y="428"/>
                  </a:lnTo>
                  <a:lnTo>
                    <a:pt x="3931" y="429"/>
                  </a:lnTo>
                  <a:lnTo>
                    <a:pt x="3932" y="429"/>
                  </a:lnTo>
                  <a:lnTo>
                    <a:pt x="3931" y="433"/>
                  </a:lnTo>
                  <a:lnTo>
                    <a:pt x="3934" y="430"/>
                  </a:lnTo>
                  <a:lnTo>
                    <a:pt x="3935" y="429"/>
                  </a:lnTo>
                  <a:lnTo>
                    <a:pt x="3938" y="428"/>
                  </a:lnTo>
                  <a:lnTo>
                    <a:pt x="3940" y="429"/>
                  </a:lnTo>
                  <a:lnTo>
                    <a:pt x="3941" y="433"/>
                  </a:lnTo>
                  <a:lnTo>
                    <a:pt x="3943" y="433"/>
                  </a:lnTo>
                  <a:lnTo>
                    <a:pt x="3947" y="430"/>
                  </a:lnTo>
                  <a:lnTo>
                    <a:pt x="3947" y="429"/>
                  </a:lnTo>
                  <a:lnTo>
                    <a:pt x="3944" y="428"/>
                  </a:lnTo>
                  <a:lnTo>
                    <a:pt x="3947" y="428"/>
                  </a:lnTo>
                  <a:lnTo>
                    <a:pt x="3950" y="426"/>
                  </a:lnTo>
                  <a:lnTo>
                    <a:pt x="3952" y="425"/>
                  </a:lnTo>
                  <a:lnTo>
                    <a:pt x="3956" y="424"/>
                  </a:lnTo>
                  <a:lnTo>
                    <a:pt x="3958" y="421"/>
                  </a:lnTo>
                  <a:lnTo>
                    <a:pt x="3960" y="420"/>
                  </a:lnTo>
                  <a:lnTo>
                    <a:pt x="3961" y="423"/>
                  </a:lnTo>
                  <a:lnTo>
                    <a:pt x="3961" y="426"/>
                  </a:lnTo>
                  <a:lnTo>
                    <a:pt x="3960" y="428"/>
                  </a:lnTo>
                  <a:lnTo>
                    <a:pt x="3960" y="429"/>
                  </a:lnTo>
                  <a:lnTo>
                    <a:pt x="3959" y="433"/>
                  </a:lnTo>
                  <a:lnTo>
                    <a:pt x="3963" y="433"/>
                  </a:lnTo>
                  <a:lnTo>
                    <a:pt x="3965" y="430"/>
                  </a:lnTo>
                  <a:lnTo>
                    <a:pt x="3965" y="429"/>
                  </a:lnTo>
                  <a:lnTo>
                    <a:pt x="3968" y="427"/>
                  </a:lnTo>
                  <a:lnTo>
                    <a:pt x="3970" y="425"/>
                  </a:lnTo>
                  <a:lnTo>
                    <a:pt x="3973" y="421"/>
                  </a:lnTo>
                  <a:lnTo>
                    <a:pt x="3975" y="423"/>
                  </a:lnTo>
                  <a:lnTo>
                    <a:pt x="3977" y="421"/>
                  </a:lnTo>
                  <a:lnTo>
                    <a:pt x="3981" y="420"/>
                  </a:lnTo>
                  <a:lnTo>
                    <a:pt x="3983" y="419"/>
                  </a:lnTo>
                  <a:lnTo>
                    <a:pt x="3986" y="418"/>
                  </a:lnTo>
                  <a:lnTo>
                    <a:pt x="3989" y="418"/>
                  </a:lnTo>
                  <a:lnTo>
                    <a:pt x="3992" y="418"/>
                  </a:lnTo>
                  <a:lnTo>
                    <a:pt x="3994" y="418"/>
                  </a:lnTo>
                  <a:lnTo>
                    <a:pt x="3998" y="418"/>
                  </a:lnTo>
                  <a:lnTo>
                    <a:pt x="4000" y="418"/>
                  </a:lnTo>
                  <a:lnTo>
                    <a:pt x="4002" y="417"/>
                  </a:lnTo>
                  <a:lnTo>
                    <a:pt x="4006" y="419"/>
                  </a:lnTo>
                  <a:lnTo>
                    <a:pt x="4007" y="420"/>
                  </a:lnTo>
                  <a:lnTo>
                    <a:pt x="4009" y="423"/>
                  </a:lnTo>
                  <a:lnTo>
                    <a:pt x="4011" y="425"/>
                  </a:lnTo>
                  <a:lnTo>
                    <a:pt x="4011" y="427"/>
                  </a:lnTo>
                  <a:lnTo>
                    <a:pt x="4012" y="428"/>
                  </a:lnTo>
                  <a:lnTo>
                    <a:pt x="4015" y="429"/>
                  </a:lnTo>
                  <a:lnTo>
                    <a:pt x="4017" y="432"/>
                  </a:lnTo>
                  <a:lnTo>
                    <a:pt x="4018" y="429"/>
                  </a:lnTo>
                  <a:lnTo>
                    <a:pt x="4019" y="427"/>
                  </a:lnTo>
                  <a:lnTo>
                    <a:pt x="4019" y="425"/>
                  </a:lnTo>
                  <a:lnTo>
                    <a:pt x="4021" y="421"/>
                  </a:lnTo>
                  <a:lnTo>
                    <a:pt x="4024" y="419"/>
                  </a:lnTo>
                  <a:lnTo>
                    <a:pt x="4026" y="419"/>
                  </a:lnTo>
                  <a:lnTo>
                    <a:pt x="4029" y="418"/>
                  </a:lnTo>
                  <a:lnTo>
                    <a:pt x="4032" y="415"/>
                  </a:lnTo>
                  <a:lnTo>
                    <a:pt x="4035" y="415"/>
                  </a:lnTo>
                  <a:lnTo>
                    <a:pt x="4037" y="412"/>
                  </a:lnTo>
                  <a:lnTo>
                    <a:pt x="4041" y="412"/>
                  </a:lnTo>
                  <a:lnTo>
                    <a:pt x="4042" y="411"/>
                  </a:lnTo>
                  <a:lnTo>
                    <a:pt x="4042" y="409"/>
                  </a:lnTo>
                  <a:lnTo>
                    <a:pt x="4045" y="409"/>
                  </a:lnTo>
                  <a:lnTo>
                    <a:pt x="4043" y="407"/>
                  </a:lnTo>
                  <a:lnTo>
                    <a:pt x="4046" y="404"/>
                  </a:lnTo>
                  <a:lnTo>
                    <a:pt x="4049" y="406"/>
                  </a:lnTo>
                  <a:lnTo>
                    <a:pt x="4050" y="402"/>
                  </a:lnTo>
                  <a:lnTo>
                    <a:pt x="4052" y="403"/>
                  </a:lnTo>
                  <a:lnTo>
                    <a:pt x="4051" y="401"/>
                  </a:lnTo>
                  <a:lnTo>
                    <a:pt x="4053" y="400"/>
                  </a:lnTo>
                  <a:lnTo>
                    <a:pt x="4055" y="401"/>
                  </a:lnTo>
                  <a:lnTo>
                    <a:pt x="4058" y="398"/>
                  </a:lnTo>
                  <a:lnTo>
                    <a:pt x="4061" y="395"/>
                  </a:lnTo>
                  <a:lnTo>
                    <a:pt x="4063" y="394"/>
                  </a:lnTo>
                  <a:lnTo>
                    <a:pt x="4066" y="394"/>
                  </a:lnTo>
                  <a:lnTo>
                    <a:pt x="4069" y="393"/>
                  </a:lnTo>
                  <a:lnTo>
                    <a:pt x="4071" y="392"/>
                  </a:lnTo>
                  <a:lnTo>
                    <a:pt x="4074" y="392"/>
                  </a:lnTo>
                  <a:lnTo>
                    <a:pt x="4077" y="392"/>
                  </a:lnTo>
                  <a:lnTo>
                    <a:pt x="4076" y="389"/>
                  </a:lnTo>
                  <a:lnTo>
                    <a:pt x="4078" y="390"/>
                  </a:lnTo>
                  <a:lnTo>
                    <a:pt x="4081" y="389"/>
                  </a:lnTo>
                  <a:lnTo>
                    <a:pt x="4084" y="387"/>
                  </a:lnTo>
                  <a:lnTo>
                    <a:pt x="4085" y="385"/>
                  </a:lnTo>
                  <a:lnTo>
                    <a:pt x="4087" y="385"/>
                  </a:lnTo>
                  <a:lnTo>
                    <a:pt x="4091" y="384"/>
                  </a:lnTo>
                  <a:lnTo>
                    <a:pt x="4093" y="383"/>
                  </a:lnTo>
                  <a:lnTo>
                    <a:pt x="4096" y="383"/>
                  </a:lnTo>
                  <a:lnTo>
                    <a:pt x="4098" y="382"/>
                  </a:lnTo>
                  <a:lnTo>
                    <a:pt x="4102" y="380"/>
                  </a:lnTo>
                  <a:lnTo>
                    <a:pt x="4104" y="377"/>
                  </a:lnTo>
                  <a:lnTo>
                    <a:pt x="4107" y="377"/>
                  </a:lnTo>
                  <a:lnTo>
                    <a:pt x="4110" y="376"/>
                  </a:lnTo>
                  <a:lnTo>
                    <a:pt x="4107" y="374"/>
                  </a:lnTo>
                  <a:lnTo>
                    <a:pt x="4109" y="370"/>
                  </a:lnTo>
                  <a:lnTo>
                    <a:pt x="4109" y="370"/>
                  </a:lnTo>
                  <a:lnTo>
                    <a:pt x="4111" y="373"/>
                  </a:lnTo>
                  <a:lnTo>
                    <a:pt x="4113" y="372"/>
                  </a:lnTo>
                  <a:lnTo>
                    <a:pt x="4113" y="374"/>
                  </a:lnTo>
                  <a:lnTo>
                    <a:pt x="4115" y="376"/>
                  </a:lnTo>
                  <a:lnTo>
                    <a:pt x="4119" y="376"/>
                  </a:lnTo>
                  <a:lnTo>
                    <a:pt x="4121" y="376"/>
                  </a:lnTo>
                  <a:lnTo>
                    <a:pt x="4124" y="377"/>
                  </a:lnTo>
                  <a:lnTo>
                    <a:pt x="4127" y="378"/>
                  </a:lnTo>
                  <a:lnTo>
                    <a:pt x="4130" y="380"/>
                  </a:lnTo>
                  <a:lnTo>
                    <a:pt x="4132" y="380"/>
                  </a:lnTo>
                  <a:lnTo>
                    <a:pt x="4135" y="381"/>
                  </a:lnTo>
                  <a:lnTo>
                    <a:pt x="4138" y="382"/>
                  </a:lnTo>
                  <a:lnTo>
                    <a:pt x="4137" y="378"/>
                  </a:lnTo>
                  <a:lnTo>
                    <a:pt x="4140" y="377"/>
                  </a:lnTo>
                  <a:lnTo>
                    <a:pt x="4143" y="375"/>
                  </a:lnTo>
                  <a:lnTo>
                    <a:pt x="4144" y="373"/>
                  </a:lnTo>
                  <a:lnTo>
                    <a:pt x="4143" y="369"/>
                  </a:lnTo>
                  <a:lnTo>
                    <a:pt x="4140" y="369"/>
                  </a:lnTo>
                  <a:lnTo>
                    <a:pt x="4139" y="366"/>
                  </a:lnTo>
                  <a:lnTo>
                    <a:pt x="4140" y="364"/>
                  </a:lnTo>
                  <a:lnTo>
                    <a:pt x="4138" y="361"/>
                  </a:lnTo>
                  <a:lnTo>
                    <a:pt x="4135" y="360"/>
                  </a:lnTo>
                  <a:lnTo>
                    <a:pt x="4135" y="359"/>
                  </a:lnTo>
                  <a:lnTo>
                    <a:pt x="4134" y="356"/>
                  </a:lnTo>
                  <a:lnTo>
                    <a:pt x="4132" y="359"/>
                  </a:lnTo>
                  <a:lnTo>
                    <a:pt x="4132" y="356"/>
                  </a:lnTo>
                  <a:lnTo>
                    <a:pt x="4130" y="355"/>
                  </a:lnTo>
                  <a:lnTo>
                    <a:pt x="4127" y="356"/>
                  </a:lnTo>
                  <a:lnTo>
                    <a:pt x="4130" y="353"/>
                  </a:lnTo>
                  <a:lnTo>
                    <a:pt x="4132" y="353"/>
                  </a:lnTo>
                  <a:lnTo>
                    <a:pt x="4132" y="351"/>
                  </a:lnTo>
                  <a:lnTo>
                    <a:pt x="4131" y="348"/>
                  </a:lnTo>
                  <a:lnTo>
                    <a:pt x="4130" y="346"/>
                  </a:lnTo>
                  <a:lnTo>
                    <a:pt x="4129" y="343"/>
                  </a:lnTo>
                  <a:lnTo>
                    <a:pt x="4128" y="340"/>
                  </a:lnTo>
                  <a:lnTo>
                    <a:pt x="4127" y="338"/>
                  </a:lnTo>
                  <a:lnTo>
                    <a:pt x="4123" y="340"/>
                  </a:lnTo>
                  <a:lnTo>
                    <a:pt x="4121" y="340"/>
                  </a:lnTo>
                  <a:lnTo>
                    <a:pt x="4118" y="339"/>
                  </a:lnTo>
                  <a:lnTo>
                    <a:pt x="4115" y="337"/>
                  </a:lnTo>
                  <a:lnTo>
                    <a:pt x="4113" y="334"/>
                  </a:lnTo>
                  <a:lnTo>
                    <a:pt x="4114" y="331"/>
                  </a:lnTo>
                  <a:lnTo>
                    <a:pt x="4113" y="329"/>
                  </a:lnTo>
                  <a:lnTo>
                    <a:pt x="4111" y="330"/>
                  </a:lnTo>
                  <a:lnTo>
                    <a:pt x="4109" y="330"/>
                  </a:lnTo>
                  <a:lnTo>
                    <a:pt x="4105" y="332"/>
                  </a:lnTo>
                  <a:lnTo>
                    <a:pt x="4103" y="331"/>
                  </a:lnTo>
                  <a:lnTo>
                    <a:pt x="4100" y="331"/>
                  </a:lnTo>
                  <a:lnTo>
                    <a:pt x="4097" y="332"/>
                  </a:lnTo>
                  <a:lnTo>
                    <a:pt x="4100" y="331"/>
                  </a:lnTo>
                  <a:lnTo>
                    <a:pt x="4098" y="327"/>
                  </a:lnTo>
                  <a:lnTo>
                    <a:pt x="4096" y="325"/>
                  </a:lnTo>
                  <a:lnTo>
                    <a:pt x="4094" y="325"/>
                  </a:lnTo>
                  <a:lnTo>
                    <a:pt x="4097" y="325"/>
                  </a:lnTo>
                  <a:lnTo>
                    <a:pt x="4100" y="326"/>
                  </a:lnTo>
                  <a:lnTo>
                    <a:pt x="4103" y="326"/>
                  </a:lnTo>
                  <a:lnTo>
                    <a:pt x="4105" y="326"/>
                  </a:lnTo>
                  <a:lnTo>
                    <a:pt x="4109" y="327"/>
                  </a:lnTo>
                  <a:lnTo>
                    <a:pt x="4111" y="327"/>
                  </a:lnTo>
                  <a:lnTo>
                    <a:pt x="4112" y="325"/>
                  </a:lnTo>
                  <a:lnTo>
                    <a:pt x="4109" y="323"/>
                  </a:lnTo>
                  <a:lnTo>
                    <a:pt x="4106" y="322"/>
                  </a:lnTo>
                  <a:lnTo>
                    <a:pt x="4103" y="323"/>
                  </a:lnTo>
                  <a:lnTo>
                    <a:pt x="4101" y="322"/>
                  </a:lnTo>
                  <a:lnTo>
                    <a:pt x="4103" y="323"/>
                  </a:lnTo>
                  <a:lnTo>
                    <a:pt x="4106" y="322"/>
                  </a:lnTo>
                  <a:lnTo>
                    <a:pt x="4109" y="322"/>
                  </a:lnTo>
                  <a:lnTo>
                    <a:pt x="4112" y="324"/>
                  </a:lnTo>
                  <a:lnTo>
                    <a:pt x="4114" y="325"/>
                  </a:lnTo>
                  <a:lnTo>
                    <a:pt x="4115" y="327"/>
                  </a:lnTo>
                  <a:lnTo>
                    <a:pt x="4118" y="330"/>
                  </a:lnTo>
                  <a:lnTo>
                    <a:pt x="4121" y="330"/>
                  </a:lnTo>
                  <a:lnTo>
                    <a:pt x="4123" y="331"/>
                  </a:lnTo>
                  <a:lnTo>
                    <a:pt x="4127" y="331"/>
                  </a:lnTo>
                  <a:lnTo>
                    <a:pt x="4129" y="331"/>
                  </a:lnTo>
                  <a:lnTo>
                    <a:pt x="4132" y="330"/>
                  </a:lnTo>
                  <a:lnTo>
                    <a:pt x="4130" y="332"/>
                  </a:lnTo>
                  <a:lnTo>
                    <a:pt x="4132" y="331"/>
                  </a:lnTo>
                  <a:lnTo>
                    <a:pt x="4135" y="330"/>
                  </a:lnTo>
                  <a:lnTo>
                    <a:pt x="4138" y="329"/>
                  </a:lnTo>
                  <a:lnTo>
                    <a:pt x="4140" y="327"/>
                  </a:lnTo>
                  <a:lnTo>
                    <a:pt x="4143" y="326"/>
                  </a:lnTo>
                  <a:lnTo>
                    <a:pt x="4146" y="324"/>
                  </a:lnTo>
                  <a:lnTo>
                    <a:pt x="4148" y="322"/>
                  </a:lnTo>
                  <a:lnTo>
                    <a:pt x="4149" y="322"/>
                  </a:lnTo>
                  <a:lnTo>
                    <a:pt x="4152" y="322"/>
                  </a:lnTo>
                  <a:lnTo>
                    <a:pt x="4154" y="320"/>
                  </a:lnTo>
                  <a:lnTo>
                    <a:pt x="4156" y="317"/>
                  </a:lnTo>
                  <a:lnTo>
                    <a:pt x="4155" y="314"/>
                  </a:lnTo>
                  <a:lnTo>
                    <a:pt x="4153" y="315"/>
                  </a:lnTo>
                  <a:lnTo>
                    <a:pt x="4149" y="316"/>
                  </a:lnTo>
                  <a:lnTo>
                    <a:pt x="4149" y="314"/>
                  </a:lnTo>
                  <a:lnTo>
                    <a:pt x="4151" y="314"/>
                  </a:lnTo>
                  <a:lnTo>
                    <a:pt x="4154" y="314"/>
                  </a:lnTo>
                  <a:lnTo>
                    <a:pt x="4156" y="314"/>
                  </a:lnTo>
                  <a:lnTo>
                    <a:pt x="4160" y="312"/>
                  </a:lnTo>
                  <a:lnTo>
                    <a:pt x="4157" y="308"/>
                  </a:lnTo>
                  <a:lnTo>
                    <a:pt x="4155" y="306"/>
                  </a:lnTo>
                  <a:lnTo>
                    <a:pt x="4153" y="304"/>
                  </a:lnTo>
                  <a:lnTo>
                    <a:pt x="4152" y="300"/>
                  </a:lnTo>
                  <a:lnTo>
                    <a:pt x="4154" y="298"/>
                  </a:lnTo>
                  <a:lnTo>
                    <a:pt x="4156" y="298"/>
                  </a:lnTo>
                  <a:lnTo>
                    <a:pt x="4160" y="297"/>
                  </a:lnTo>
                  <a:lnTo>
                    <a:pt x="4160" y="295"/>
                  </a:lnTo>
                  <a:lnTo>
                    <a:pt x="4162" y="292"/>
                  </a:lnTo>
                  <a:lnTo>
                    <a:pt x="4162" y="296"/>
                  </a:lnTo>
                  <a:lnTo>
                    <a:pt x="4164" y="297"/>
                  </a:lnTo>
                  <a:lnTo>
                    <a:pt x="4168" y="295"/>
                  </a:lnTo>
                  <a:lnTo>
                    <a:pt x="4170" y="293"/>
                  </a:lnTo>
                  <a:lnTo>
                    <a:pt x="4169" y="296"/>
                  </a:lnTo>
                  <a:lnTo>
                    <a:pt x="4168" y="299"/>
                  </a:lnTo>
                  <a:lnTo>
                    <a:pt x="4165" y="301"/>
                  </a:lnTo>
                  <a:lnTo>
                    <a:pt x="4166" y="305"/>
                  </a:lnTo>
                  <a:lnTo>
                    <a:pt x="4170" y="306"/>
                  </a:lnTo>
                  <a:lnTo>
                    <a:pt x="4170" y="309"/>
                  </a:lnTo>
                  <a:lnTo>
                    <a:pt x="4169" y="312"/>
                  </a:lnTo>
                  <a:lnTo>
                    <a:pt x="4172" y="313"/>
                  </a:lnTo>
                  <a:lnTo>
                    <a:pt x="4181" y="313"/>
                  </a:lnTo>
                  <a:lnTo>
                    <a:pt x="4183" y="313"/>
                  </a:lnTo>
                  <a:lnTo>
                    <a:pt x="4186" y="312"/>
                  </a:lnTo>
                  <a:lnTo>
                    <a:pt x="4189" y="309"/>
                  </a:lnTo>
                  <a:lnTo>
                    <a:pt x="4191" y="309"/>
                  </a:lnTo>
                  <a:lnTo>
                    <a:pt x="4195" y="310"/>
                  </a:lnTo>
                  <a:lnTo>
                    <a:pt x="4197" y="312"/>
                  </a:lnTo>
                  <a:lnTo>
                    <a:pt x="4199" y="313"/>
                  </a:lnTo>
                  <a:lnTo>
                    <a:pt x="4203" y="313"/>
                  </a:lnTo>
                  <a:lnTo>
                    <a:pt x="4205" y="314"/>
                  </a:lnTo>
                  <a:lnTo>
                    <a:pt x="4206" y="317"/>
                  </a:lnTo>
                  <a:lnTo>
                    <a:pt x="4207" y="320"/>
                  </a:lnTo>
                  <a:lnTo>
                    <a:pt x="4206" y="323"/>
                  </a:lnTo>
                  <a:lnTo>
                    <a:pt x="4208" y="325"/>
                  </a:lnTo>
                  <a:lnTo>
                    <a:pt x="4212" y="326"/>
                  </a:lnTo>
                  <a:lnTo>
                    <a:pt x="4214" y="327"/>
                  </a:lnTo>
                  <a:lnTo>
                    <a:pt x="4217" y="329"/>
                  </a:lnTo>
                  <a:lnTo>
                    <a:pt x="4220" y="329"/>
                  </a:lnTo>
                  <a:lnTo>
                    <a:pt x="4223" y="330"/>
                  </a:lnTo>
                  <a:lnTo>
                    <a:pt x="4225" y="331"/>
                  </a:lnTo>
                  <a:lnTo>
                    <a:pt x="4228" y="331"/>
                  </a:lnTo>
                  <a:lnTo>
                    <a:pt x="4230" y="333"/>
                  </a:lnTo>
                  <a:lnTo>
                    <a:pt x="4231" y="335"/>
                  </a:lnTo>
                  <a:lnTo>
                    <a:pt x="4233" y="337"/>
                  </a:lnTo>
                  <a:lnTo>
                    <a:pt x="4237" y="338"/>
                  </a:lnTo>
                  <a:lnTo>
                    <a:pt x="4239" y="337"/>
                  </a:lnTo>
                  <a:lnTo>
                    <a:pt x="4240" y="334"/>
                  </a:lnTo>
                  <a:lnTo>
                    <a:pt x="4240" y="332"/>
                  </a:lnTo>
                  <a:lnTo>
                    <a:pt x="4241" y="334"/>
                  </a:lnTo>
                  <a:lnTo>
                    <a:pt x="4240" y="338"/>
                  </a:lnTo>
                  <a:lnTo>
                    <a:pt x="4242" y="340"/>
                  </a:lnTo>
                  <a:lnTo>
                    <a:pt x="4242" y="340"/>
                  </a:lnTo>
                  <a:lnTo>
                    <a:pt x="4246" y="339"/>
                  </a:lnTo>
                  <a:lnTo>
                    <a:pt x="4247" y="337"/>
                  </a:lnTo>
                  <a:lnTo>
                    <a:pt x="4252" y="337"/>
                  </a:lnTo>
                  <a:lnTo>
                    <a:pt x="4255" y="335"/>
                  </a:lnTo>
                  <a:lnTo>
                    <a:pt x="4252" y="333"/>
                  </a:lnTo>
                  <a:lnTo>
                    <a:pt x="4250" y="332"/>
                  </a:lnTo>
                  <a:lnTo>
                    <a:pt x="4248" y="331"/>
                  </a:lnTo>
                  <a:lnTo>
                    <a:pt x="4245" y="331"/>
                  </a:lnTo>
                  <a:lnTo>
                    <a:pt x="4247" y="330"/>
                  </a:lnTo>
                  <a:lnTo>
                    <a:pt x="4247" y="326"/>
                  </a:lnTo>
                  <a:lnTo>
                    <a:pt x="4243" y="327"/>
                  </a:lnTo>
                  <a:lnTo>
                    <a:pt x="4247" y="326"/>
                  </a:lnTo>
                  <a:lnTo>
                    <a:pt x="4249" y="326"/>
                  </a:lnTo>
                  <a:lnTo>
                    <a:pt x="4252" y="325"/>
                  </a:lnTo>
                  <a:lnTo>
                    <a:pt x="4255" y="324"/>
                  </a:lnTo>
                  <a:lnTo>
                    <a:pt x="4257" y="321"/>
                  </a:lnTo>
                  <a:lnTo>
                    <a:pt x="4255" y="318"/>
                  </a:lnTo>
                  <a:lnTo>
                    <a:pt x="4251" y="318"/>
                  </a:lnTo>
                  <a:lnTo>
                    <a:pt x="4255" y="317"/>
                  </a:lnTo>
                  <a:lnTo>
                    <a:pt x="4256" y="318"/>
                  </a:lnTo>
                  <a:lnTo>
                    <a:pt x="4256" y="315"/>
                  </a:lnTo>
                  <a:lnTo>
                    <a:pt x="4257" y="313"/>
                  </a:lnTo>
                  <a:lnTo>
                    <a:pt x="4255" y="314"/>
                  </a:lnTo>
                  <a:lnTo>
                    <a:pt x="4254" y="310"/>
                  </a:lnTo>
                  <a:lnTo>
                    <a:pt x="4250" y="309"/>
                  </a:lnTo>
                  <a:lnTo>
                    <a:pt x="4248" y="308"/>
                  </a:lnTo>
                  <a:lnTo>
                    <a:pt x="4250" y="307"/>
                  </a:lnTo>
                  <a:lnTo>
                    <a:pt x="4254" y="308"/>
                  </a:lnTo>
                  <a:lnTo>
                    <a:pt x="4255" y="310"/>
                  </a:lnTo>
                  <a:lnTo>
                    <a:pt x="4257" y="310"/>
                  </a:lnTo>
                  <a:lnTo>
                    <a:pt x="4260" y="312"/>
                  </a:lnTo>
                  <a:lnTo>
                    <a:pt x="4263" y="312"/>
                  </a:lnTo>
                  <a:lnTo>
                    <a:pt x="4266" y="312"/>
                  </a:lnTo>
                  <a:lnTo>
                    <a:pt x="4268" y="312"/>
                  </a:lnTo>
                  <a:lnTo>
                    <a:pt x="4272" y="313"/>
                  </a:lnTo>
                  <a:lnTo>
                    <a:pt x="4273" y="309"/>
                  </a:lnTo>
                  <a:lnTo>
                    <a:pt x="4269" y="309"/>
                  </a:lnTo>
                  <a:lnTo>
                    <a:pt x="4267" y="306"/>
                  </a:lnTo>
                  <a:lnTo>
                    <a:pt x="4269" y="307"/>
                  </a:lnTo>
                  <a:lnTo>
                    <a:pt x="4273" y="308"/>
                  </a:lnTo>
                  <a:lnTo>
                    <a:pt x="4275" y="309"/>
                  </a:lnTo>
                  <a:lnTo>
                    <a:pt x="4279" y="309"/>
                  </a:lnTo>
                  <a:lnTo>
                    <a:pt x="4280" y="307"/>
                  </a:lnTo>
                  <a:lnTo>
                    <a:pt x="4280" y="305"/>
                  </a:lnTo>
                  <a:lnTo>
                    <a:pt x="4282" y="301"/>
                  </a:lnTo>
                  <a:lnTo>
                    <a:pt x="4285" y="300"/>
                  </a:lnTo>
                  <a:lnTo>
                    <a:pt x="4286" y="300"/>
                  </a:lnTo>
                  <a:lnTo>
                    <a:pt x="4290" y="301"/>
                  </a:lnTo>
                  <a:lnTo>
                    <a:pt x="4291" y="298"/>
                  </a:lnTo>
                  <a:lnTo>
                    <a:pt x="4288" y="297"/>
                  </a:lnTo>
                  <a:close/>
                  <a:moveTo>
                    <a:pt x="2110" y="1489"/>
                  </a:moveTo>
                  <a:lnTo>
                    <a:pt x="2107" y="1487"/>
                  </a:lnTo>
                  <a:lnTo>
                    <a:pt x="2106" y="1486"/>
                  </a:lnTo>
                  <a:lnTo>
                    <a:pt x="2103" y="1486"/>
                  </a:lnTo>
                  <a:lnTo>
                    <a:pt x="2101" y="1484"/>
                  </a:lnTo>
                  <a:lnTo>
                    <a:pt x="2104" y="1481"/>
                  </a:lnTo>
                  <a:lnTo>
                    <a:pt x="2103" y="1479"/>
                  </a:lnTo>
                  <a:lnTo>
                    <a:pt x="2099" y="1477"/>
                  </a:lnTo>
                  <a:lnTo>
                    <a:pt x="2098" y="1475"/>
                  </a:lnTo>
                  <a:lnTo>
                    <a:pt x="2098" y="1469"/>
                  </a:lnTo>
                  <a:lnTo>
                    <a:pt x="2096" y="1467"/>
                  </a:lnTo>
                  <a:lnTo>
                    <a:pt x="2092" y="1466"/>
                  </a:lnTo>
                  <a:lnTo>
                    <a:pt x="2089" y="1460"/>
                  </a:lnTo>
                  <a:lnTo>
                    <a:pt x="2087" y="1454"/>
                  </a:lnTo>
                  <a:lnTo>
                    <a:pt x="2084" y="1452"/>
                  </a:lnTo>
                  <a:lnTo>
                    <a:pt x="2084" y="1450"/>
                  </a:lnTo>
                  <a:lnTo>
                    <a:pt x="2087" y="1447"/>
                  </a:lnTo>
                  <a:lnTo>
                    <a:pt x="2087" y="1444"/>
                  </a:lnTo>
                  <a:lnTo>
                    <a:pt x="2084" y="1442"/>
                  </a:lnTo>
                  <a:lnTo>
                    <a:pt x="2083" y="1439"/>
                  </a:lnTo>
                  <a:lnTo>
                    <a:pt x="2083" y="1435"/>
                  </a:lnTo>
                  <a:lnTo>
                    <a:pt x="2083" y="1432"/>
                  </a:lnTo>
                  <a:lnTo>
                    <a:pt x="2086" y="1426"/>
                  </a:lnTo>
                  <a:lnTo>
                    <a:pt x="2082" y="1428"/>
                  </a:lnTo>
                  <a:lnTo>
                    <a:pt x="2083" y="1425"/>
                  </a:lnTo>
                  <a:lnTo>
                    <a:pt x="2084" y="1417"/>
                  </a:lnTo>
                  <a:lnTo>
                    <a:pt x="2084" y="1415"/>
                  </a:lnTo>
                  <a:lnTo>
                    <a:pt x="2086" y="1415"/>
                  </a:lnTo>
                  <a:lnTo>
                    <a:pt x="2087" y="1417"/>
                  </a:lnTo>
                  <a:lnTo>
                    <a:pt x="2087" y="1420"/>
                  </a:lnTo>
                  <a:lnTo>
                    <a:pt x="2091" y="1429"/>
                  </a:lnTo>
                  <a:lnTo>
                    <a:pt x="2090" y="1435"/>
                  </a:lnTo>
                  <a:lnTo>
                    <a:pt x="2092" y="1437"/>
                  </a:lnTo>
                  <a:lnTo>
                    <a:pt x="2092" y="1439"/>
                  </a:lnTo>
                  <a:lnTo>
                    <a:pt x="2092" y="1442"/>
                  </a:lnTo>
                  <a:lnTo>
                    <a:pt x="2092" y="1445"/>
                  </a:lnTo>
                  <a:lnTo>
                    <a:pt x="2095" y="1447"/>
                  </a:lnTo>
                  <a:lnTo>
                    <a:pt x="2095" y="1450"/>
                  </a:lnTo>
                  <a:lnTo>
                    <a:pt x="2091" y="1453"/>
                  </a:lnTo>
                  <a:lnTo>
                    <a:pt x="2092" y="1455"/>
                  </a:lnTo>
                  <a:lnTo>
                    <a:pt x="2096" y="1458"/>
                  </a:lnTo>
                  <a:lnTo>
                    <a:pt x="2098" y="1459"/>
                  </a:lnTo>
                  <a:lnTo>
                    <a:pt x="2103" y="1463"/>
                  </a:lnTo>
                  <a:lnTo>
                    <a:pt x="2104" y="1469"/>
                  </a:lnTo>
                  <a:lnTo>
                    <a:pt x="2104" y="1471"/>
                  </a:lnTo>
                  <a:lnTo>
                    <a:pt x="2108" y="1479"/>
                  </a:lnTo>
                  <a:lnTo>
                    <a:pt x="2108" y="1481"/>
                  </a:lnTo>
                  <a:lnTo>
                    <a:pt x="2110" y="1484"/>
                  </a:lnTo>
                  <a:lnTo>
                    <a:pt x="2112" y="1487"/>
                  </a:lnTo>
                  <a:lnTo>
                    <a:pt x="2110" y="1489"/>
                  </a:lnTo>
                  <a:close/>
                  <a:moveTo>
                    <a:pt x="2115" y="1336"/>
                  </a:moveTo>
                  <a:lnTo>
                    <a:pt x="2114" y="1338"/>
                  </a:lnTo>
                  <a:lnTo>
                    <a:pt x="2115" y="1342"/>
                  </a:lnTo>
                  <a:lnTo>
                    <a:pt x="2114" y="1344"/>
                  </a:lnTo>
                  <a:lnTo>
                    <a:pt x="2112" y="1347"/>
                  </a:lnTo>
                  <a:lnTo>
                    <a:pt x="2108" y="1348"/>
                  </a:lnTo>
                  <a:lnTo>
                    <a:pt x="2105" y="1353"/>
                  </a:lnTo>
                  <a:lnTo>
                    <a:pt x="2103" y="1351"/>
                  </a:lnTo>
                  <a:lnTo>
                    <a:pt x="2103" y="1355"/>
                  </a:lnTo>
                  <a:lnTo>
                    <a:pt x="2101" y="1352"/>
                  </a:lnTo>
                  <a:lnTo>
                    <a:pt x="2101" y="1350"/>
                  </a:lnTo>
                  <a:lnTo>
                    <a:pt x="2104" y="1347"/>
                  </a:lnTo>
                  <a:lnTo>
                    <a:pt x="2112" y="1340"/>
                  </a:lnTo>
                  <a:lnTo>
                    <a:pt x="2113" y="1339"/>
                  </a:lnTo>
                  <a:lnTo>
                    <a:pt x="2114" y="1338"/>
                  </a:lnTo>
                  <a:lnTo>
                    <a:pt x="2115" y="1335"/>
                  </a:lnTo>
                  <a:lnTo>
                    <a:pt x="2115" y="1336"/>
                  </a:lnTo>
                  <a:close/>
                  <a:moveTo>
                    <a:pt x="2150" y="1501"/>
                  </a:moveTo>
                  <a:lnTo>
                    <a:pt x="2152" y="1501"/>
                  </a:lnTo>
                  <a:lnTo>
                    <a:pt x="2155" y="1502"/>
                  </a:lnTo>
                  <a:lnTo>
                    <a:pt x="2157" y="1505"/>
                  </a:lnTo>
                  <a:lnTo>
                    <a:pt x="2157" y="1506"/>
                  </a:lnTo>
                  <a:lnTo>
                    <a:pt x="2158" y="1506"/>
                  </a:lnTo>
                  <a:lnTo>
                    <a:pt x="2158" y="1507"/>
                  </a:lnTo>
                  <a:lnTo>
                    <a:pt x="2158" y="1507"/>
                  </a:lnTo>
                  <a:lnTo>
                    <a:pt x="2158" y="1513"/>
                  </a:lnTo>
                  <a:lnTo>
                    <a:pt x="2159" y="1514"/>
                  </a:lnTo>
                  <a:lnTo>
                    <a:pt x="2159" y="1516"/>
                  </a:lnTo>
                  <a:lnTo>
                    <a:pt x="2158" y="1520"/>
                  </a:lnTo>
                  <a:lnTo>
                    <a:pt x="2159" y="1522"/>
                  </a:lnTo>
                  <a:lnTo>
                    <a:pt x="2163" y="1526"/>
                  </a:lnTo>
                  <a:lnTo>
                    <a:pt x="2164" y="1528"/>
                  </a:lnTo>
                  <a:lnTo>
                    <a:pt x="2164" y="1530"/>
                  </a:lnTo>
                  <a:lnTo>
                    <a:pt x="2163" y="1532"/>
                  </a:lnTo>
                  <a:lnTo>
                    <a:pt x="2160" y="1536"/>
                  </a:lnTo>
                  <a:lnTo>
                    <a:pt x="2160" y="1538"/>
                  </a:lnTo>
                  <a:lnTo>
                    <a:pt x="2160" y="1541"/>
                  </a:lnTo>
                  <a:lnTo>
                    <a:pt x="2161" y="1544"/>
                  </a:lnTo>
                  <a:lnTo>
                    <a:pt x="2160" y="1546"/>
                  </a:lnTo>
                  <a:lnTo>
                    <a:pt x="2161" y="1549"/>
                  </a:lnTo>
                  <a:lnTo>
                    <a:pt x="2161" y="1552"/>
                  </a:lnTo>
                  <a:lnTo>
                    <a:pt x="2163" y="1555"/>
                  </a:lnTo>
                  <a:lnTo>
                    <a:pt x="2164" y="1557"/>
                  </a:lnTo>
                  <a:lnTo>
                    <a:pt x="2165" y="1560"/>
                  </a:lnTo>
                  <a:lnTo>
                    <a:pt x="2167" y="1564"/>
                  </a:lnTo>
                  <a:lnTo>
                    <a:pt x="2167" y="1567"/>
                  </a:lnTo>
                  <a:lnTo>
                    <a:pt x="2164" y="1564"/>
                  </a:lnTo>
                  <a:lnTo>
                    <a:pt x="2163" y="1563"/>
                  </a:lnTo>
                  <a:lnTo>
                    <a:pt x="2160" y="1565"/>
                  </a:lnTo>
                  <a:lnTo>
                    <a:pt x="2159" y="1565"/>
                  </a:lnTo>
                  <a:lnTo>
                    <a:pt x="2158" y="1563"/>
                  </a:lnTo>
                  <a:lnTo>
                    <a:pt x="2158" y="1557"/>
                  </a:lnTo>
                  <a:lnTo>
                    <a:pt x="2156" y="1555"/>
                  </a:lnTo>
                  <a:lnTo>
                    <a:pt x="2155" y="1553"/>
                  </a:lnTo>
                  <a:lnTo>
                    <a:pt x="2155" y="1549"/>
                  </a:lnTo>
                  <a:lnTo>
                    <a:pt x="2154" y="1544"/>
                  </a:lnTo>
                  <a:lnTo>
                    <a:pt x="2154" y="1543"/>
                  </a:lnTo>
                  <a:lnTo>
                    <a:pt x="2152" y="1540"/>
                  </a:lnTo>
                  <a:lnTo>
                    <a:pt x="2150" y="1537"/>
                  </a:lnTo>
                  <a:lnTo>
                    <a:pt x="2151" y="1533"/>
                  </a:lnTo>
                  <a:lnTo>
                    <a:pt x="2155" y="1528"/>
                  </a:lnTo>
                  <a:lnTo>
                    <a:pt x="2154" y="1522"/>
                  </a:lnTo>
                  <a:lnTo>
                    <a:pt x="2154" y="1516"/>
                  </a:lnTo>
                  <a:lnTo>
                    <a:pt x="2152" y="1514"/>
                  </a:lnTo>
                  <a:lnTo>
                    <a:pt x="2154" y="1511"/>
                  </a:lnTo>
                  <a:lnTo>
                    <a:pt x="2151" y="1509"/>
                  </a:lnTo>
                  <a:lnTo>
                    <a:pt x="2150" y="1506"/>
                  </a:lnTo>
                  <a:lnTo>
                    <a:pt x="2149" y="1502"/>
                  </a:lnTo>
                  <a:lnTo>
                    <a:pt x="2150" y="1501"/>
                  </a:lnTo>
                  <a:close/>
                  <a:moveTo>
                    <a:pt x="2434" y="776"/>
                  </a:moveTo>
                  <a:lnTo>
                    <a:pt x="2434" y="776"/>
                  </a:lnTo>
                  <a:lnTo>
                    <a:pt x="2434" y="777"/>
                  </a:lnTo>
                  <a:lnTo>
                    <a:pt x="2434" y="777"/>
                  </a:lnTo>
                  <a:lnTo>
                    <a:pt x="2434" y="777"/>
                  </a:lnTo>
                  <a:lnTo>
                    <a:pt x="2433" y="777"/>
                  </a:lnTo>
                  <a:lnTo>
                    <a:pt x="2433" y="777"/>
                  </a:lnTo>
                  <a:lnTo>
                    <a:pt x="2433" y="777"/>
                  </a:lnTo>
                  <a:lnTo>
                    <a:pt x="2433" y="778"/>
                  </a:lnTo>
                  <a:lnTo>
                    <a:pt x="2432" y="778"/>
                  </a:lnTo>
                  <a:lnTo>
                    <a:pt x="2432" y="778"/>
                  </a:lnTo>
                  <a:lnTo>
                    <a:pt x="2431" y="778"/>
                  </a:lnTo>
                  <a:lnTo>
                    <a:pt x="2431" y="778"/>
                  </a:lnTo>
                  <a:lnTo>
                    <a:pt x="2431" y="778"/>
                  </a:lnTo>
                  <a:lnTo>
                    <a:pt x="2431" y="778"/>
                  </a:lnTo>
                  <a:lnTo>
                    <a:pt x="2431" y="778"/>
                  </a:lnTo>
                  <a:lnTo>
                    <a:pt x="2431" y="777"/>
                  </a:lnTo>
                  <a:lnTo>
                    <a:pt x="2431" y="777"/>
                  </a:lnTo>
                  <a:lnTo>
                    <a:pt x="2431" y="777"/>
                  </a:lnTo>
                  <a:lnTo>
                    <a:pt x="2431" y="777"/>
                  </a:lnTo>
                  <a:lnTo>
                    <a:pt x="2431" y="777"/>
                  </a:lnTo>
                  <a:lnTo>
                    <a:pt x="2430" y="777"/>
                  </a:lnTo>
                  <a:lnTo>
                    <a:pt x="2430" y="777"/>
                  </a:lnTo>
                  <a:lnTo>
                    <a:pt x="2430" y="777"/>
                  </a:lnTo>
                  <a:lnTo>
                    <a:pt x="2430" y="777"/>
                  </a:lnTo>
                  <a:lnTo>
                    <a:pt x="2430" y="776"/>
                  </a:lnTo>
                  <a:lnTo>
                    <a:pt x="2429" y="776"/>
                  </a:lnTo>
                  <a:lnTo>
                    <a:pt x="2429" y="776"/>
                  </a:lnTo>
                  <a:lnTo>
                    <a:pt x="2429" y="776"/>
                  </a:lnTo>
                  <a:lnTo>
                    <a:pt x="2429" y="776"/>
                  </a:lnTo>
                  <a:lnTo>
                    <a:pt x="2429" y="776"/>
                  </a:lnTo>
                  <a:lnTo>
                    <a:pt x="2429" y="777"/>
                  </a:lnTo>
                  <a:lnTo>
                    <a:pt x="2428" y="777"/>
                  </a:lnTo>
                  <a:lnTo>
                    <a:pt x="2428" y="777"/>
                  </a:lnTo>
                  <a:lnTo>
                    <a:pt x="2429" y="777"/>
                  </a:lnTo>
                  <a:lnTo>
                    <a:pt x="2429" y="778"/>
                  </a:lnTo>
                  <a:lnTo>
                    <a:pt x="2429" y="778"/>
                  </a:lnTo>
                  <a:lnTo>
                    <a:pt x="2429" y="778"/>
                  </a:lnTo>
                  <a:lnTo>
                    <a:pt x="2429" y="778"/>
                  </a:lnTo>
                  <a:lnTo>
                    <a:pt x="2429" y="779"/>
                  </a:lnTo>
                  <a:lnTo>
                    <a:pt x="2430" y="779"/>
                  </a:lnTo>
                  <a:lnTo>
                    <a:pt x="2430" y="779"/>
                  </a:lnTo>
                  <a:lnTo>
                    <a:pt x="2430" y="779"/>
                  </a:lnTo>
                  <a:lnTo>
                    <a:pt x="2430" y="780"/>
                  </a:lnTo>
                  <a:lnTo>
                    <a:pt x="2430" y="780"/>
                  </a:lnTo>
                  <a:lnTo>
                    <a:pt x="2430" y="780"/>
                  </a:lnTo>
                  <a:lnTo>
                    <a:pt x="2428" y="780"/>
                  </a:lnTo>
                  <a:lnTo>
                    <a:pt x="2428" y="780"/>
                  </a:lnTo>
                  <a:lnTo>
                    <a:pt x="2428" y="780"/>
                  </a:lnTo>
                  <a:lnTo>
                    <a:pt x="2428" y="779"/>
                  </a:lnTo>
                  <a:lnTo>
                    <a:pt x="2428" y="779"/>
                  </a:lnTo>
                  <a:lnTo>
                    <a:pt x="2428" y="779"/>
                  </a:lnTo>
                  <a:lnTo>
                    <a:pt x="2428" y="779"/>
                  </a:lnTo>
                  <a:lnTo>
                    <a:pt x="2427" y="779"/>
                  </a:lnTo>
                  <a:lnTo>
                    <a:pt x="2425" y="779"/>
                  </a:lnTo>
                  <a:lnTo>
                    <a:pt x="2425" y="779"/>
                  </a:lnTo>
                  <a:lnTo>
                    <a:pt x="2425" y="779"/>
                  </a:lnTo>
                  <a:lnTo>
                    <a:pt x="2425" y="780"/>
                  </a:lnTo>
                  <a:lnTo>
                    <a:pt x="2425" y="780"/>
                  </a:lnTo>
                  <a:lnTo>
                    <a:pt x="2425" y="780"/>
                  </a:lnTo>
                  <a:lnTo>
                    <a:pt x="2424" y="780"/>
                  </a:lnTo>
                  <a:lnTo>
                    <a:pt x="2424" y="780"/>
                  </a:lnTo>
                  <a:lnTo>
                    <a:pt x="2423" y="780"/>
                  </a:lnTo>
                  <a:lnTo>
                    <a:pt x="2423" y="780"/>
                  </a:lnTo>
                  <a:lnTo>
                    <a:pt x="2423" y="780"/>
                  </a:lnTo>
                  <a:lnTo>
                    <a:pt x="2423" y="780"/>
                  </a:lnTo>
                  <a:lnTo>
                    <a:pt x="2423" y="780"/>
                  </a:lnTo>
                  <a:lnTo>
                    <a:pt x="2423" y="782"/>
                  </a:lnTo>
                  <a:lnTo>
                    <a:pt x="2422" y="782"/>
                  </a:lnTo>
                  <a:lnTo>
                    <a:pt x="2422" y="780"/>
                  </a:lnTo>
                  <a:lnTo>
                    <a:pt x="2421" y="780"/>
                  </a:lnTo>
                  <a:lnTo>
                    <a:pt x="2421" y="782"/>
                  </a:lnTo>
                  <a:lnTo>
                    <a:pt x="2421" y="782"/>
                  </a:lnTo>
                  <a:lnTo>
                    <a:pt x="2421" y="780"/>
                  </a:lnTo>
                  <a:lnTo>
                    <a:pt x="2421" y="780"/>
                  </a:lnTo>
                  <a:lnTo>
                    <a:pt x="2421" y="780"/>
                  </a:lnTo>
                  <a:lnTo>
                    <a:pt x="2421" y="779"/>
                  </a:lnTo>
                  <a:lnTo>
                    <a:pt x="2420" y="779"/>
                  </a:lnTo>
                  <a:lnTo>
                    <a:pt x="2420" y="779"/>
                  </a:lnTo>
                  <a:lnTo>
                    <a:pt x="2420" y="779"/>
                  </a:lnTo>
                  <a:lnTo>
                    <a:pt x="2420" y="778"/>
                  </a:lnTo>
                  <a:lnTo>
                    <a:pt x="2420" y="778"/>
                  </a:lnTo>
                  <a:lnTo>
                    <a:pt x="2420" y="778"/>
                  </a:lnTo>
                  <a:lnTo>
                    <a:pt x="2420" y="778"/>
                  </a:lnTo>
                  <a:lnTo>
                    <a:pt x="2420" y="778"/>
                  </a:lnTo>
                  <a:lnTo>
                    <a:pt x="2420" y="778"/>
                  </a:lnTo>
                  <a:lnTo>
                    <a:pt x="2420" y="777"/>
                  </a:lnTo>
                  <a:lnTo>
                    <a:pt x="2420" y="777"/>
                  </a:lnTo>
                  <a:lnTo>
                    <a:pt x="2420" y="777"/>
                  </a:lnTo>
                  <a:lnTo>
                    <a:pt x="2419" y="777"/>
                  </a:lnTo>
                  <a:lnTo>
                    <a:pt x="2419" y="777"/>
                  </a:lnTo>
                  <a:lnTo>
                    <a:pt x="2419" y="777"/>
                  </a:lnTo>
                  <a:lnTo>
                    <a:pt x="2419" y="777"/>
                  </a:lnTo>
                  <a:lnTo>
                    <a:pt x="2419" y="778"/>
                  </a:lnTo>
                  <a:lnTo>
                    <a:pt x="2419" y="778"/>
                  </a:lnTo>
                  <a:lnTo>
                    <a:pt x="2419" y="778"/>
                  </a:lnTo>
                  <a:lnTo>
                    <a:pt x="2419" y="778"/>
                  </a:lnTo>
                  <a:lnTo>
                    <a:pt x="2419" y="779"/>
                  </a:lnTo>
                  <a:lnTo>
                    <a:pt x="2417" y="779"/>
                  </a:lnTo>
                  <a:lnTo>
                    <a:pt x="2417" y="779"/>
                  </a:lnTo>
                  <a:lnTo>
                    <a:pt x="2417" y="779"/>
                  </a:lnTo>
                  <a:lnTo>
                    <a:pt x="2416" y="779"/>
                  </a:lnTo>
                  <a:lnTo>
                    <a:pt x="2416" y="779"/>
                  </a:lnTo>
                  <a:lnTo>
                    <a:pt x="2416" y="778"/>
                  </a:lnTo>
                  <a:lnTo>
                    <a:pt x="2416" y="778"/>
                  </a:lnTo>
                  <a:lnTo>
                    <a:pt x="2416" y="778"/>
                  </a:lnTo>
                  <a:lnTo>
                    <a:pt x="2415" y="778"/>
                  </a:lnTo>
                  <a:lnTo>
                    <a:pt x="2415" y="778"/>
                  </a:lnTo>
                  <a:lnTo>
                    <a:pt x="2415" y="778"/>
                  </a:lnTo>
                  <a:lnTo>
                    <a:pt x="2415" y="778"/>
                  </a:lnTo>
                  <a:lnTo>
                    <a:pt x="2414" y="778"/>
                  </a:lnTo>
                  <a:lnTo>
                    <a:pt x="2414" y="778"/>
                  </a:lnTo>
                  <a:lnTo>
                    <a:pt x="2414" y="778"/>
                  </a:lnTo>
                  <a:lnTo>
                    <a:pt x="2414" y="778"/>
                  </a:lnTo>
                  <a:lnTo>
                    <a:pt x="2414" y="778"/>
                  </a:lnTo>
                  <a:lnTo>
                    <a:pt x="2414" y="778"/>
                  </a:lnTo>
                  <a:lnTo>
                    <a:pt x="2414" y="778"/>
                  </a:lnTo>
                  <a:lnTo>
                    <a:pt x="2413" y="778"/>
                  </a:lnTo>
                  <a:lnTo>
                    <a:pt x="2412" y="778"/>
                  </a:lnTo>
                  <a:lnTo>
                    <a:pt x="2412" y="778"/>
                  </a:lnTo>
                  <a:lnTo>
                    <a:pt x="2412" y="778"/>
                  </a:lnTo>
                  <a:lnTo>
                    <a:pt x="2412" y="778"/>
                  </a:lnTo>
                  <a:lnTo>
                    <a:pt x="2412" y="777"/>
                  </a:lnTo>
                  <a:lnTo>
                    <a:pt x="2412" y="777"/>
                  </a:lnTo>
                  <a:lnTo>
                    <a:pt x="2412" y="777"/>
                  </a:lnTo>
                  <a:lnTo>
                    <a:pt x="2412" y="777"/>
                  </a:lnTo>
                  <a:lnTo>
                    <a:pt x="2412" y="777"/>
                  </a:lnTo>
                  <a:lnTo>
                    <a:pt x="2412" y="777"/>
                  </a:lnTo>
                  <a:lnTo>
                    <a:pt x="2412" y="777"/>
                  </a:lnTo>
                  <a:lnTo>
                    <a:pt x="2411" y="777"/>
                  </a:lnTo>
                  <a:lnTo>
                    <a:pt x="2411" y="776"/>
                  </a:lnTo>
                  <a:lnTo>
                    <a:pt x="2411" y="776"/>
                  </a:lnTo>
                  <a:lnTo>
                    <a:pt x="2411" y="776"/>
                  </a:lnTo>
                  <a:lnTo>
                    <a:pt x="2411" y="775"/>
                  </a:lnTo>
                  <a:lnTo>
                    <a:pt x="2411" y="775"/>
                  </a:lnTo>
                  <a:lnTo>
                    <a:pt x="2411" y="775"/>
                  </a:lnTo>
                  <a:lnTo>
                    <a:pt x="2411" y="775"/>
                  </a:lnTo>
                  <a:lnTo>
                    <a:pt x="2410" y="774"/>
                  </a:lnTo>
                  <a:lnTo>
                    <a:pt x="2410" y="775"/>
                  </a:lnTo>
                  <a:lnTo>
                    <a:pt x="2410" y="775"/>
                  </a:lnTo>
                  <a:lnTo>
                    <a:pt x="2410" y="776"/>
                  </a:lnTo>
                  <a:lnTo>
                    <a:pt x="2410" y="776"/>
                  </a:lnTo>
                  <a:lnTo>
                    <a:pt x="2410" y="777"/>
                  </a:lnTo>
                  <a:lnTo>
                    <a:pt x="2410" y="777"/>
                  </a:lnTo>
                  <a:lnTo>
                    <a:pt x="2410" y="777"/>
                  </a:lnTo>
                  <a:lnTo>
                    <a:pt x="2410" y="778"/>
                  </a:lnTo>
                  <a:lnTo>
                    <a:pt x="2410" y="779"/>
                  </a:lnTo>
                  <a:lnTo>
                    <a:pt x="2408" y="779"/>
                  </a:lnTo>
                  <a:lnTo>
                    <a:pt x="2408" y="779"/>
                  </a:lnTo>
                  <a:lnTo>
                    <a:pt x="2410" y="779"/>
                  </a:lnTo>
                  <a:lnTo>
                    <a:pt x="2410" y="780"/>
                  </a:lnTo>
                  <a:lnTo>
                    <a:pt x="2408" y="780"/>
                  </a:lnTo>
                  <a:lnTo>
                    <a:pt x="2408" y="780"/>
                  </a:lnTo>
                  <a:lnTo>
                    <a:pt x="2408" y="782"/>
                  </a:lnTo>
                  <a:lnTo>
                    <a:pt x="2408" y="782"/>
                  </a:lnTo>
                  <a:lnTo>
                    <a:pt x="2408" y="782"/>
                  </a:lnTo>
                  <a:lnTo>
                    <a:pt x="2407" y="782"/>
                  </a:lnTo>
                  <a:lnTo>
                    <a:pt x="2407" y="783"/>
                  </a:lnTo>
                  <a:lnTo>
                    <a:pt x="2407" y="783"/>
                  </a:lnTo>
                  <a:lnTo>
                    <a:pt x="2407" y="783"/>
                  </a:lnTo>
                  <a:lnTo>
                    <a:pt x="2407" y="784"/>
                  </a:lnTo>
                  <a:lnTo>
                    <a:pt x="2407" y="784"/>
                  </a:lnTo>
                  <a:lnTo>
                    <a:pt x="2407" y="785"/>
                  </a:lnTo>
                  <a:lnTo>
                    <a:pt x="2407" y="785"/>
                  </a:lnTo>
                  <a:lnTo>
                    <a:pt x="2407" y="785"/>
                  </a:lnTo>
                  <a:lnTo>
                    <a:pt x="2407" y="786"/>
                  </a:lnTo>
                  <a:lnTo>
                    <a:pt x="2406" y="786"/>
                  </a:lnTo>
                  <a:lnTo>
                    <a:pt x="2406" y="786"/>
                  </a:lnTo>
                  <a:lnTo>
                    <a:pt x="2407" y="786"/>
                  </a:lnTo>
                  <a:lnTo>
                    <a:pt x="2407" y="787"/>
                  </a:lnTo>
                  <a:lnTo>
                    <a:pt x="2407" y="787"/>
                  </a:lnTo>
                  <a:lnTo>
                    <a:pt x="2407" y="787"/>
                  </a:lnTo>
                  <a:lnTo>
                    <a:pt x="2407" y="787"/>
                  </a:lnTo>
                  <a:lnTo>
                    <a:pt x="2407" y="788"/>
                  </a:lnTo>
                  <a:lnTo>
                    <a:pt x="2407" y="788"/>
                  </a:lnTo>
                  <a:lnTo>
                    <a:pt x="2407" y="788"/>
                  </a:lnTo>
                  <a:lnTo>
                    <a:pt x="2407" y="789"/>
                  </a:lnTo>
                  <a:lnTo>
                    <a:pt x="2407" y="789"/>
                  </a:lnTo>
                  <a:lnTo>
                    <a:pt x="2407" y="789"/>
                  </a:lnTo>
                  <a:lnTo>
                    <a:pt x="2407" y="791"/>
                  </a:lnTo>
                  <a:lnTo>
                    <a:pt x="2407" y="791"/>
                  </a:lnTo>
                  <a:lnTo>
                    <a:pt x="2408" y="791"/>
                  </a:lnTo>
                  <a:lnTo>
                    <a:pt x="2408" y="792"/>
                  </a:lnTo>
                  <a:lnTo>
                    <a:pt x="2408" y="792"/>
                  </a:lnTo>
                  <a:lnTo>
                    <a:pt x="2408" y="792"/>
                  </a:lnTo>
                  <a:lnTo>
                    <a:pt x="2410" y="792"/>
                  </a:lnTo>
                  <a:lnTo>
                    <a:pt x="2410" y="792"/>
                  </a:lnTo>
                  <a:lnTo>
                    <a:pt x="2410" y="792"/>
                  </a:lnTo>
                  <a:lnTo>
                    <a:pt x="2410" y="793"/>
                  </a:lnTo>
                  <a:lnTo>
                    <a:pt x="2410" y="793"/>
                  </a:lnTo>
                  <a:lnTo>
                    <a:pt x="2410" y="793"/>
                  </a:lnTo>
                  <a:lnTo>
                    <a:pt x="2410" y="793"/>
                  </a:lnTo>
                  <a:lnTo>
                    <a:pt x="2410" y="793"/>
                  </a:lnTo>
                  <a:lnTo>
                    <a:pt x="2410" y="792"/>
                  </a:lnTo>
                  <a:lnTo>
                    <a:pt x="2410" y="792"/>
                  </a:lnTo>
                  <a:lnTo>
                    <a:pt x="2410" y="792"/>
                  </a:lnTo>
                  <a:lnTo>
                    <a:pt x="2410" y="791"/>
                  </a:lnTo>
                  <a:lnTo>
                    <a:pt x="2410" y="791"/>
                  </a:lnTo>
                  <a:lnTo>
                    <a:pt x="2410" y="791"/>
                  </a:lnTo>
                  <a:lnTo>
                    <a:pt x="2410" y="791"/>
                  </a:lnTo>
                  <a:lnTo>
                    <a:pt x="2410" y="791"/>
                  </a:lnTo>
                  <a:lnTo>
                    <a:pt x="2410" y="791"/>
                  </a:lnTo>
                  <a:lnTo>
                    <a:pt x="2410" y="791"/>
                  </a:lnTo>
                  <a:lnTo>
                    <a:pt x="2410" y="791"/>
                  </a:lnTo>
                  <a:lnTo>
                    <a:pt x="2410" y="792"/>
                  </a:lnTo>
                  <a:lnTo>
                    <a:pt x="2410" y="791"/>
                  </a:lnTo>
                  <a:lnTo>
                    <a:pt x="2411" y="792"/>
                  </a:lnTo>
                  <a:lnTo>
                    <a:pt x="2411" y="792"/>
                  </a:lnTo>
                  <a:lnTo>
                    <a:pt x="2411" y="791"/>
                  </a:lnTo>
                  <a:lnTo>
                    <a:pt x="2411" y="791"/>
                  </a:lnTo>
                  <a:lnTo>
                    <a:pt x="2411" y="792"/>
                  </a:lnTo>
                  <a:lnTo>
                    <a:pt x="2411" y="791"/>
                  </a:lnTo>
                  <a:lnTo>
                    <a:pt x="2412" y="791"/>
                  </a:lnTo>
                  <a:lnTo>
                    <a:pt x="2412" y="792"/>
                  </a:lnTo>
                  <a:lnTo>
                    <a:pt x="2412" y="792"/>
                  </a:lnTo>
                  <a:lnTo>
                    <a:pt x="2412" y="792"/>
                  </a:lnTo>
                  <a:lnTo>
                    <a:pt x="2412" y="792"/>
                  </a:lnTo>
                  <a:lnTo>
                    <a:pt x="2413" y="792"/>
                  </a:lnTo>
                  <a:lnTo>
                    <a:pt x="2413" y="791"/>
                  </a:lnTo>
                  <a:lnTo>
                    <a:pt x="2414" y="791"/>
                  </a:lnTo>
                  <a:lnTo>
                    <a:pt x="2414" y="792"/>
                  </a:lnTo>
                  <a:lnTo>
                    <a:pt x="2414" y="792"/>
                  </a:lnTo>
                  <a:lnTo>
                    <a:pt x="2414" y="792"/>
                  </a:lnTo>
                  <a:lnTo>
                    <a:pt x="2414" y="792"/>
                  </a:lnTo>
                  <a:lnTo>
                    <a:pt x="2415" y="792"/>
                  </a:lnTo>
                  <a:lnTo>
                    <a:pt x="2415" y="792"/>
                  </a:lnTo>
                  <a:lnTo>
                    <a:pt x="2415" y="792"/>
                  </a:lnTo>
                  <a:lnTo>
                    <a:pt x="2416" y="792"/>
                  </a:lnTo>
                  <a:lnTo>
                    <a:pt x="2416" y="792"/>
                  </a:lnTo>
                  <a:lnTo>
                    <a:pt x="2416" y="792"/>
                  </a:lnTo>
                  <a:lnTo>
                    <a:pt x="2416" y="792"/>
                  </a:lnTo>
                  <a:lnTo>
                    <a:pt x="2416" y="792"/>
                  </a:lnTo>
                  <a:lnTo>
                    <a:pt x="2416" y="792"/>
                  </a:lnTo>
                  <a:lnTo>
                    <a:pt x="2417" y="792"/>
                  </a:lnTo>
                  <a:lnTo>
                    <a:pt x="2417" y="792"/>
                  </a:lnTo>
                  <a:lnTo>
                    <a:pt x="2416" y="792"/>
                  </a:lnTo>
                  <a:lnTo>
                    <a:pt x="2416" y="792"/>
                  </a:lnTo>
                  <a:lnTo>
                    <a:pt x="2417" y="792"/>
                  </a:lnTo>
                  <a:lnTo>
                    <a:pt x="2417" y="792"/>
                  </a:lnTo>
                  <a:lnTo>
                    <a:pt x="2417" y="793"/>
                  </a:lnTo>
                  <a:lnTo>
                    <a:pt x="2417" y="793"/>
                  </a:lnTo>
                  <a:lnTo>
                    <a:pt x="2417" y="793"/>
                  </a:lnTo>
                  <a:lnTo>
                    <a:pt x="2417" y="794"/>
                  </a:lnTo>
                  <a:lnTo>
                    <a:pt x="2417" y="794"/>
                  </a:lnTo>
                  <a:lnTo>
                    <a:pt x="2416" y="794"/>
                  </a:lnTo>
                  <a:lnTo>
                    <a:pt x="2416" y="794"/>
                  </a:lnTo>
                  <a:lnTo>
                    <a:pt x="2416" y="794"/>
                  </a:lnTo>
                  <a:lnTo>
                    <a:pt x="2416" y="794"/>
                  </a:lnTo>
                  <a:lnTo>
                    <a:pt x="2416" y="795"/>
                  </a:lnTo>
                  <a:lnTo>
                    <a:pt x="2416" y="795"/>
                  </a:lnTo>
                  <a:lnTo>
                    <a:pt x="2416" y="795"/>
                  </a:lnTo>
                  <a:lnTo>
                    <a:pt x="2416" y="795"/>
                  </a:lnTo>
                  <a:lnTo>
                    <a:pt x="2416" y="796"/>
                  </a:lnTo>
                  <a:lnTo>
                    <a:pt x="2417" y="796"/>
                  </a:lnTo>
                  <a:lnTo>
                    <a:pt x="2417" y="796"/>
                  </a:lnTo>
                  <a:lnTo>
                    <a:pt x="2417" y="796"/>
                  </a:lnTo>
                  <a:lnTo>
                    <a:pt x="2417" y="796"/>
                  </a:lnTo>
                  <a:lnTo>
                    <a:pt x="2419" y="796"/>
                  </a:lnTo>
                  <a:lnTo>
                    <a:pt x="2419" y="796"/>
                  </a:lnTo>
                  <a:lnTo>
                    <a:pt x="2419" y="796"/>
                  </a:lnTo>
                  <a:lnTo>
                    <a:pt x="2419" y="796"/>
                  </a:lnTo>
                  <a:lnTo>
                    <a:pt x="2419" y="796"/>
                  </a:lnTo>
                  <a:lnTo>
                    <a:pt x="2419" y="797"/>
                  </a:lnTo>
                  <a:lnTo>
                    <a:pt x="2419" y="796"/>
                  </a:lnTo>
                  <a:lnTo>
                    <a:pt x="2419" y="797"/>
                  </a:lnTo>
                  <a:lnTo>
                    <a:pt x="2420" y="797"/>
                  </a:lnTo>
                  <a:lnTo>
                    <a:pt x="2420" y="797"/>
                  </a:lnTo>
                  <a:lnTo>
                    <a:pt x="2420" y="797"/>
                  </a:lnTo>
                  <a:lnTo>
                    <a:pt x="2420" y="797"/>
                  </a:lnTo>
                  <a:lnTo>
                    <a:pt x="2421" y="797"/>
                  </a:lnTo>
                  <a:lnTo>
                    <a:pt x="2421" y="799"/>
                  </a:lnTo>
                  <a:lnTo>
                    <a:pt x="2420" y="799"/>
                  </a:lnTo>
                  <a:lnTo>
                    <a:pt x="2420" y="797"/>
                  </a:lnTo>
                  <a:lnTo>
                    <a:pt x="2420" y="799"/>
                  </a:lnTo>
                  <a:lnTo>
                    <a:pt x="2420" y="799"/>
                  </a:lnTo>
                  <a:lnTo>
                    <a:pt x="2420" y="799"/>
                  </a:lnTo>
                  <a:lnTo>
                    <a:pt x="2420" y="799"/>
                  </a:lnTo>
                  <a:lnTo>
                    <a:pt x="2420" y="799"/>
                  </a:lnTo>
                  <a:lnTo>
                    <a:pt x="2420" y="799"/>
                  </a:lnTo>
                  <a:lnTo>
                    <a:pt x="2420" y="799"/>
                  </a:lnTo>
                  <a:lnTo>
                    <a:pt x="2419" y="799"/>
                  </a:lnTo>
                  <a:lnTo>
                    <a:pt x="2419" y="799"/>
                  </a:lnTo>
                  <a:lnTo>
                    <a:pt x="2419" y="799"/>
                  </a:lnTo>
                  <a:lnTo>
                    <a:pt x="2419" y="799"/>
                  </a:lnTo>
                  <a:lnTo>
                    <a:pt x="2419" y="799"/>
                  </a:lnTo>
                  <a:lnTo>
                    <a:pt x="2419" y="800"/>
                  </a:lnTo>
                  <a:lnTo>
                    <a:pt x="2417" y="799"/>
                  </a:lnTo>
                  <a:lnTo>
                    <a:pt x="2419" y="799"/>
                  </a:lnTo>
                  <a:lnTo>
                    <a:pt x="2419" y="799"/>
                  </a:lnTo>
                  <a:lnTo>
                    <a:pt x="2419" y="799"/>
                  </a:lnTo>
                  <a:lnTo>
                    <a:pt x="2419" y="797"/>
                  </a:lnTo>
                  <a:lnTo>
                    <a:pt x="2419" y="797"/>
                  </a:lnTo>
                  <a:lnTo>
                    <a:pt x="2419" y="797"/>
                  </a:lnTo>
                  <a:lnTo>
                    <a:pt x="2417" y="797"/>
                  </a:lnTo>
                  <a:lnTo>
                    <a:pt x="2417" y="797"/>
                  </a:lnTo>
                  <a:lnTo>
                    <a:pt x="2417" y="797"/>
                  </a:lnTo>
                  <a:lnTo>
                    <a:pt x="2417" y="797"/>
                  </a:lnTo>
                  <a:lnTo>
                    <a:pt x="2417" y="797"/>
                  </a:lnTo>
                  <a:lnTo>
                    <a:pt x="2417" y="797"/>
                  </a:lnTo>
                  <a:lnTo>
                    <a:pt x="2417" y="797"/>
                  </a:lnTo>
                  <a:lnTo>
                    <a:pt x="2417" y="799"/>
                  </a:lnTo>
                  <a:lnTo>
                    <a:pt x="2417" y="797"/>
                  </a:lnTo>
                  <a:lnTo>
                    <a:pt x="2417" y="797"/>
                  </a:lnTo>
                  <a:lnTo>
                    <a:pt x="2416" y="799"/>
                  </a:lnTo>
                  <a:lnTo>
                    <a:pt x="2415" y="799"/>
                  </a:lnTo>
                  <a:lnTo>
                    <a:pt x="2415" y="799"/>
                  </a:lnTo>
                  <a:lnTo>
                    <a:pt x="2414" y="799"/>
                  </a:lnTo>
                  <a:lnTo>
                    <a:pt x="2414" y="797"/>
                  </a:lnTo>
                  <a:lnTo>
                    <a:pt x="2414" y="797"/>
                  </a:lnTo>
                  <a:lnTo>
                    <a:pt x="2414" y="797"/>
                  </a:lnTo>
                  <a:lnTo>
                    <a:pt x="2415" y="797"/>
                  </a:lnTo>
                  <a:lnTo>
                    <a:pt x="2415" y="796"/>
                  </a:lnTo>
                  <a:lnTo>
                    <a:pt x="2415" y="796"/>
                  </a:lnTo>
                  <a:lnTo>
                    <a:pt x="2415" y="796"/>
                  </a:lnTo>
                  <a:lnTo>
                    <a:pt x="2415" y="796"/>
                  </a:lnTo>
                  <a:lnTo>
                    <a:pt x="2414" y="796"/>
                  </a:lnTo>
                  <a:lnTo>
                    <a:pt x="2414" y="796"/>
                  </a:lnTo>
                  <a:lnTo>
                    <a:pt x="2414" y="797"/>
                  </a:lnTo>
                  <a:lnTo>
                    <a:pt x="2414" y="797"/>
                  </a:lnTo>
                  <a:lnTo>
                    <a:pt x="2414" y="797"/>
                  </a:lnTo>
                  <a:lnTo>
                    <a:pt x="2414" y="797"/>
                  </a:lnTo>
                  <a:lnTo>
                    <a:pt x="2414" y="799"/>
                  </a:lnTo>
                  <a:lnTo>
                    <a:pt x="2413" y="799"/>
                  </a:lnTo>
                  <a:lnTo>
                    <a:pt x="2413" y="799"/>
                  </a:lnTo>
                  <a:lnTo>
                    <a:pt x="2413" y="799"/>
                  </a:lnTo>
                  <a:lnTo>
                    <a:pt x="2413" y="800"/>
                  </a:lnTo>
                  <a:lnTo>
                    <a:pt x="2413" y="800"/>
                  </a:lnTo>
                  <a:lnTo>
                    <a:pt x="2413" y="800"/>
                  </a:lnTo>
                  <a:lnTo>
                    <a:pt x="2412" y="800"/>
                  </a:lnTo>
                  <a:lnTo>
                    <a:pt x="2412" y="801"/>
                  </a:lnTo>
                  <a:lnTo>
                    <a:pt x="2413" y="801"/>
                  </a:lnTo>
                  <a:lnTo>
                    <a:pt x="2413" y="802"/>
                  </a:lnTo>
                  <a:lnTo>
                    <a:pt x="2413" y="802"/>
                  </a:lnTo>
                  <a:lnTo>
                    <a:pt x="2413" y="803"/>
                  </a:lnTo>
                  <a:lnTo>
                    <a:pt x="2413" y="803"/>
                  </a:lnTo>
                  <a:lnTo>
                    <a:pt x="2413" y="802"/>
                  </a:lnTo>
                  <a:lnTo>
                    <a:pt x="2414" y="802"/>
                  </a:lnTo>
                  <a:lnTo>
                    <a:pt x="2414" y="802"/>
                  </a:lnTo>
                  <a:lnTo>
                    <a:pt x="2414" y="802"/>
                  </a:lnTo>
                  <a:lnTo>
                    <a:pt x="2414" y="801"/>
                  </a:lnTo>
                  <a:lnTo>
                    <a:pt x="2413" y="801"/>
                  </a:lnTo>
                  <a:lnTo>
                    <a:pt x="2413" y="801"/>
                  </a:lnTo>
                  <a:lnTo>
                    <a:pt x="2414" y="801"/>
                  </a:lnTo>
                  <a:lnTo>
                    <a:pt x="2414" y="801"/>
                  </a:lnTo>
                  <a:lnTo>
                    <a:pt x="2414" y="801"/>
                  </a:lnTo>
                  <a:lnTo>
                    <a:pt x="2415" y="801"/>
                  </a:lnTo>
                  <a:lnTo>
                    <a:pt x="2415" y="801"/>
                  </a:lnTo>
                  <a:lnTo>
                    <a:pt x="2416" y="801"/>
                  </a:lnTo>
                  <a:lnTo>
                    <a:pt x="2416" y="802"/>
                  </a:lnTo>
                  <a:lnTo>
                    <a:pt x="2416" y="802"/>
                  </a:lnTo>
                  <a:lnTo>
                    <a:pt x="2416" y="802"/>
                  </a:lnTo>
                  <a:lnTo>
                    <a:pt x="2417" y="802"/>
                  </a:lnTo>
                  <a:lnTo>
                    <a:pt x="2417" y="802"/>
                  </a:lnTo>
                  <a:lnTo>
                    <a:pt x="2417" y="802"/>
                  </a:lnTo>
                  <a:lnTo>
                    <a:pt x="2417" y="802"/>
                  </a:lnTo>
                  <a:lnTo>
                    <a:pt x="2419" y="802"/>
                  </a:lnTo>
                  <a:lnTo>
                    <a:pt x="2417" y="802"/>
                  </a:lnTo>
                  <a:lnTo>
                    <a:pt x="2419" y="802"/>
                  </a:lnTo>
                  <a:lnTo>
                    <a:pt x="2419" y="803"/>
                  </a:lnTo>
                  <a:lnTo>
                    <a:pt x="2419" y="803"/>
                  </a:lnTo>
                  <a:lnTo>
                    <a:pt x="2419" y="803"/>
                  </a:lnTo>
                  <a:lnTo>
                    <a:pt x="2419" y="803"/>
                  </a:lnTo>
                  <a:lnTo>
                    <a:pt x="2419" y="803"/>
                  </a:lnTo>
                  <a:lnTo>
                    <a:pt x="2419" y="803"/>
                  </a:lnTo>
                  <a:lnTo>
                    <a:pt x="2419" y="803"/>
                  </a:lnTo>
                  <a:lnTo>
                    <a:pt x="2419" y="803"/>
                  </a:lnTo>
                  <a:lnTo>
                    <a:pt x="2419" y="804"/>
                  </a:lnTo>
                  <a:lnTo>
                    <a:pt x="2419" y="804"/>
                  </a:lnTo>
                  <a:lnTo>
                    <a:pt x="2419" y="803"/>
                  </a:lnTo>
                  <a:lnTo>
                    <a:pt x="2420" y="803"/>
                  </a:lnTo>
                  <a:lnTo>
                    <a:pt x="2420" y="804"/>
                  </a:lnTo>
                  <a:lnTo>
                    <a:pt x="2419" y="804"/>
                  </a:lnTo>
                  <a:lnTo>
                    <a:pt x="2420" y="804"/>
                  </a:lnTo>
                  <a:lnTo>
                    <a:pt x="2420" y="804"/>
                  </a:lnTo>
                  <a:lnTo>
                    <a:pt x="2420" y="804"/>
                  </a:lnTo>
                  <a:lnTo>
                    <a:pt x="2420" y="805"/>
                  </a:lnTo>
                  <a:lnTo>
                    <a:pt x="2420" y="805"/>
                  </a:lnTo>
                  <a:lnTo>
                    <a:pt x="2420" y="805"/>
                  </a:lnTo>
                  <a:lnTo>
                    <a:pt x="2420" y="805"/>
                  </a:lnTo>
                  <a:lnTo>
                    <a:pt x="2420" y="805"/>
                  </a:lnTo>
                  <a:lnTo>
                    <a:pt x="2420" y="804"/>
                  </a:lnTo>
                  <a:lnTo>
                    <a:pt x="2421" y="804"/>
                  </a:lnTo>
                  <a:lnTo>
                    <a:pt x="2421" y="804"/>
                  </a:lnTo>
                  <a:lnTo>
                    <a:pt x="2421" y="804"/>
                  </a:lnTo>
                  <a:lnTo>
                    <a:pt x="2421" y="804"/>
                  </a:lnTo>
                  <a:lnTo>
                    <a:pt x="2421" y="804"/>
                  </a:lnTo>
                  <a:lnTo>
                    <a:pt x="2421" y="806"/>
                  </a:lnTo>
                  <a:lnTo>
                    <a:pt x="2421" y="806"/>
                  </a:lnTo>
                  <a:lnTo>
                    <a:pt x="2421" y="806"/>
                  </a:lnTo>
                  <a:lnTo>
                    <a:pt x="2421" y="806"/>
                  </a:lnTo>
                  <a:lnTo>
                    <a:pt x="2421" y="806"/>
                  </a:lnTo>
                  <a:lnTo>
                    <a:pt x="2421" y="806"/>
                  </a:lnTo>
                  <a:lnTo>
                    <a:pt x="2421" y="806"/>
                  </a:lnTo>
                  <a:lnTo>
                    <a:pt x="2422" y="806"/>
                  </a:lnTo>
                  <a:lnTo>
                    <a:pt x="2422" y="806"/>
                  </a:lnTo>
                  <a:lnTo>
                    <a:pt x="2423" y="806"/>
                  </a:lnTo>
                  <a:lnTo>
                    <a:pt x="2423" y="806"/>
                  </a:lnTo>
                  <a:lnTo>
                    <a:pt x="2423" y="806"/>
                  </a:lnTo>
                  <a:lnTo>
                    <a:pt x="2423" y="808"/>
                  </a:lnTo>
                  <a:lnTo>
                    <a:pt x="2423" y="808"/>
                  </a:lnTo>
                  <a:lnTo>
                    <a:pt x="2423" y="808"/>
                  </a:lnTo>
                  <a:lnTo>
                    <a:pt x="2423" y="808"/>
                  </a:lnTo>
                  <a:lnTo>
                    <a:pt x="2423" y="808"/>
                  </a:lnTo>
                  <a:lnTo>
                    <a:pt x="2424" y="809"/>
                  </a:lnTo>
                  <a:lnTo>
                    <a:pt x="2424" y="809"/>
                  </a:lnTo>
                  <a:lnTo>
                    <a:pt x="2424" y="809"/>
                  </a:lnTo>
                  <a:lnTo>
                    <a:pt x="2424" y="809"/>
                  </a:lnTo>
                  <a:lnTo>
                    <a:pt x="2424" y="809"/>
                  </a:lnTo>
                  <a:lnTo>
                    <a:pt x="2424" y="809"/>
                  </a:lnTo>
                  <a:lnTo>
                    <a:pt x="2424" y="809"/>
                  </a:lnTo>
                  <a:lnTo>
                    <a:pt x="2424" y="809"/>
                  </a:lnTo>
                  <a:lnTo>
                    <a:pt x="2424" y="809"/>
                  </a:lnTo>
                  <a:lnTo>
                    <a:pt x="2424" y="809"/>
                  </a:lnTo>
                  <a:lnTo>
                    <a:pt x="2424" y="810"/>
                  </a:lnTo>
                  <a:lnTo>
                    <a:pt x="2424" y="810"/>
                  </a:lnTo>
                  <a:lnTo>
                    <a:pt x="2423" y="810"/>
                  </a:lnTo>
                  <a:lnTo>
                    <a:pt x="2423" y="811"/>
                  </a:lnTo>
                  <a:lnTo>
                    <a:pt x="2423" y="811"/>
                  </a:lnTo>
                  <a:lnTo>
                    <a:pt x="2423" y="812"/>
                  </a:lnTo>
                  <a:lnTo>
                    <a:pt x="2423" y="812"/>
                  </a:lnTo>
                  <a:lnTo>
                    <a:pt x="2423" y="812"/>
                  </a:lnTo>
                  <a:lnTo>
                    <a:pt x="2423" y="812"/>
                  </a:lnTo>
                  <a:lnTo>
                    <a:pt x="2423" y="813"/>
                  </a:lnTo>
                  <a:lnTo>
                    <a:pt x="2422" y="813"/>
                  </a:lnTo>
                  <a:lnTo>
                    <a:pt x="2422" y="814"/>
                  </a:lnTo>
                  <a:lnTo>
                    <a:pt x="2422" y="814"/>
                  </a:lnTo>
                  <a:lnTo>
                    <a:pt x="2422" y="816"/>
                  </a:lnTo>
                  <a:lnTo>
                    <a:pt x="2422" y="816"/>
                  </a:lnTo>
                  <a:lnTo>
                    <a:pt x="2422" y="817"/>
                  </a:lnTo>
                  <a:lnTo>
                    <a:pt x="2423" y="817"/>
                  </a:lnTo>
                  <a:lnTo>
                    <a:pt x="2423" y="818"/>
                  </a:lnTo>
                  <a:lnTo>
                    <a:pt x="2423" y="818"/>
                  </a:lnTo>
                  <a:lnTo>
                    <a:pt x="2423" y="818"/>
                  </a:lnTo>
                  <a:lnTo>
                    <a:pt x="2423" y="820"/>
                  </a:lnTo>
                  <a:lnTo>
                    <a:pt x="2422" y="821"/>
                  </a:lnTo>
                  <a:lnTo>
                    <a:pt x="2422" y="821"/>
                  </a:lnTo>
                  <a:lnTo>
                    <a:pt x="2422" y="821"/>
                  </a:lnTo>
                  <a:lnTo>
                    <a:pt x="2422" y="822"/>
                  </a:lnTo>
                  <a:lnTo>
                    <a:pt x="2422" y="822"/>
                  </a:lnTo>
                  <a:lnTo>
                    <a:pt x="2422" y="826"/>
                  </a:lnTo>
                  <a:lnTo>
                    <a:pt x="2422" y="826"/>
                  </a:lnTo>
                  <a:lnTo>
                    <a:pt x="2422" y="827"/>
                  </a:lnTo>
                  <a:lnTo>
                    <a:pt x="2422" y="828"/>
                  </a:lnTo>
                  <a:lnTo>
                    <a:pt x="2422" y="829"/>
                  </a:lnTo>
                  <a:lnTo>
                    <a:pt x="2423" y="829"/>
                  </a:lnTo>
                  <a:lnTo>
                    <a:pt x="2423" y="830"/>
                  </a:lnTo>
                  <a:lnTo>
                    <a:pt x="2423" y="830"/>
                  </a:lnTo>
                  <a:lnTo>
                    <a:pt x="2423" y="830"/>
                  </a:lnTo>
                  <a:lnTo>
                    <a:pt x="2423" y="831"/>
                  </a:lnTo>
                  <a:lnTo>
                    <a:pt x="2423" y="834"/>
                  </a:lnTo>
                  <a:lnTo>
                    <a:pt x="2423" y="834"/>
                  </a:lnTo>
                  <a:lnTo>
                    <a:pt x="2423" y="835"/>
                  </a:lnTo>
                  <a:lnTo>
                    <a:pt x="2424" y="835"/>
                  </a:lnTo>
                  <a:lnTo>
                    <a:pt x="2424" y="835"/>
                  </a:lnTo>
                  <a:lnTo>
                    <a:pt x="2424" y="836"/>
                  </a:lnTo>
                  <a:lnTo>
                    <a:pt x="2424" y="837"/>
                  </a:lnTo>
                  <a:lnTo>
                    <a:pt x="2424" y="837"/>
                  </a:lnTo>
                  <a:lnTo>
                    <a:pt x="2424" y="838"/>
                  </a:lnTo>
                  <a:lnTo>
                    <a:pt x="2424" y="838"/>
                  </a:lnTo>
                  <a:lnTo>
                    <a:pt x="2424" y="838"/>
                  </a:lnTo>
                  <a:lnTo>
                    <a:pt x="2424" y="838"/>
                  </a:lnTo>
                  <a:lnTo>
                    <a:pt x="2424" y="839"/>
                  </a:lnTo>
                  <a:lnTo>
                    <a:pt x="2424" y="839"/>
                  </a:lnTo>
                  <a:lnTo>
                    <a:pt x="2424" y="839"/>
                  </a:lnTo>
                  <a:lnTo>
                    <a:pt x="2425" y="839"/>
                  </a:lnTo>
                  <a:lnTo>
                    <a:pt x="2425" y="842"/>
                  </a:lnTo>
                  <a:lnTo>
                    <a:pt x="2424" y="842"/>
                  </a:lnTo>
                  <a:lnTo>
                    <a:pt x="2424" y="842"/>
                  </a:lnTo>
                  <a:lnTo>
                    <a:pt x="2421" y="842"/>
                  </a:lnTo>
                  <a:lnTo>
                    <a:pt x="2421" y="842"/>
                  </a:lnTo>
                  <a:lnTo>
                    <a:pt x="2420" y="842"/>
                  </a:lnTo>
                  <a:lnTo>
                    <a:pt x="2420" y="842"/>
                  </a:lnTo>
                  <a:lnTo>
                    <a:pt x="2420" y="842"/>
                  </a:lnTo>
                  <a:lnTo>
                    <a:pt x="2420" y="842"/>
                  </a:lnTo>
                  <a:lnTo>
                    <a:pt x="2420" y="840"/>
                  </a:lnTo>
                  <a:lnTo>
                    <a:pt x="2420" y="840"/>
                  </a:lnTo>
                  <a:lnTo>
                    <a:pt x="2420" y="840"/>
                  </a:lnTo>
                  <a:lnTo>
                    <a:pt x="2416" y="840"/>
                  </a:lnTo>
                  <a:lnTo>
                    <a:pt x="2416" y="840"/>
                  </a:lnTo>
                  <a:lnTo>
                    <a:pt x="2415" y="840"/>
                  </a:lnTo>
                  <a:lnTo>
                    <a:pt x="2415" y="842"/>
                  </a:lnTo>
                  <a:lnTo>
                    <a:pt x="2414" y="842"/>
                  </a:lnTo>
                  <a:lnTo>
                    <a:pt x="2413" y="842"/>
                  </a:lnTo>
                  <a:lnTo>
                    <a:pt x="2413" y="842"/>
                  </a:lnTo>
                  <a:lnTo>
                    <a:pt x="2413" y="842"/>
                  </a:lnTo>
                  <a:lnTo>
                    <a:pt x="2412" y="842"/>
                  </a:lnTo>
                  <a:lnTo>
                    <a:pt x="2412" y="842"/>
                  </a:lnTo>
                  <a:lnTo>
                    <a:pt x="2411" y="842"/>
                  </a:lnTo>
                  <a:lnTo>
                    <a:pt x="2411" y="843"/>
                  </a:lnTo>
                  <a:lnTo>
                    <a:pt x="2411" y="843"/>
                  </a:lnTo>
                  <a:lnTo>
                    <a:pt x="2410" y="843"/>
                  </a:lnTo>
                  <a:lnTo>
                    <a:pt x="2410" y="843"/>
                  </a:lnTo>
                  <a:lnTo>
                    <a:pt x="2408" y="843"/>
                  </a:lnTo>
                  <a:lnTo>
                    <a:pt x="2408" y="843"/>
                  </a:lnTo>
                  <a:lnTo>
                    <a:pt x="2408" y="843"/>
                  </a:lnTo>
                  <a:lnTo>
                    <a:pt x="2406" y="843"/>
                  </a:lnTo>
                  <a:lnTo>
                    <a:pt x="2406" y="844"/>
                  </a:lnTo>
                  <a:lnTo>
                    <a:pt x="2406" y="844"/>
                  </a:lnTo>
                  <a:lnTo>
                    <a:pt x="2405" y="844"/>
                  </a:lnTo>
                  <a:lnTo>
                    <a:pt x="2404" y="844"/>
                  </a:lnTo>
                  <a:lnTo>
                    <a:pt x="2404" y="844"/>
                  </a:lnTo>
                  <a:lnTo>
                    <a:pt x="2403" y="844"/>
                  </a:lnTo>
                  <a:lnTo>
                    <a:pt x="2402" y="844"/>
                  </a:lnTo>
                  <a:lnTo>
                    <a:pt x="2402" y="844"/>
                  </a:lnTo>
                  <a:lnTo>
                    <a:pt x="2402" y="844"/>
                  </a:lnTo>
                  <a:lnTo>
                    <a:pt x="2400" y="844"/>
                  </a:lnTo>
                  <a:lnTo>
                    <a:pt x="2400" y="845"/>
                  </a:lnTo>
                  <a:lnTo>
                    <a:pt x="2399" y="845"/>
                  </a:lnTo>
                  <a:lnTo>
                    <a:pt x="2399" y="845"/>
                  </a:lnTo>
                  <a:lnTo>
                    <a:pt x="2399" y="845"/>
                  </a:lnTo>
                  <a:lnTo>
                    <a:pt x="2398" y="845"/>
                  </a:lnTo>
                  <a:lnTo>
                    <a:pt x="2398" y="845"/>
                  </a:lnTo>
                  <a:lnTo>
                    <a:pt x="2397" y="845"/>
                  </a:lnTo>
                  <a:lnTo>
                    <a:pt x="2395" y="845"/>
                  </a:lnTo>
                  <a:lnTo>
                    <a:pt x="2395" y="845"/>
                  </a:lnTo>
                  <a:lnTo>
                    <a:pt x="2394" y="845"/>
                  </a:lnTo>
                  <a:lnTo>
                    <a:pt x="2394" y="845"/>
                  </a:lnTo>
                  <a:lnTo>
                    <a:pt x="2394" y="845"/>
                  </a:lnTo>
                  <a:lnTo>
                    <a:pt x="2393" y="845"/>
                  </a:lnTo>
                  <a:lnTo>
                    <a:pt x="2391" y="845"/>
                  </a:lnTo>
                  <a:lnTo>
                    <a:pt x="2391" y="844"/>
                  </a:lnTo>
                  <a:lnTo>
                    <a:pt x="2390" y="844"/>
                  </a:lnTo>
                  <a:lnTo>
                    <a:pt x="2390" y="844"/>
                  </a:lnTo>
                  <a:lnTo>
                    <a:pt x="2389" y="844"/>
                  </a:lnTo>
                  <a:lnTo>
                    <a:pt x="2389" y="844"/>
                  </a:lnTo>
                  <a:lnTo>
                    <a:pt x="2389" y="844"/>
                  </a:lnTo>
                  <a:lnTo>
                    <a:pt x="2388" y="844"/>
                  </a:lnTo>
                  <a:lnTo>
                    <a:pt x="2387" y="844"/>
                  </a:lnTo>
                  <a:lnTo>
                    <a:pt x="2387" y="844"/>
                  </a:lnTo>
                  <a:lnTo>
                    <a:pt x="2386" y="844"/>
                  </a:lnTo>
                  <a:lnTo>
                    <a:pt x="2385" y="843"/>
                  </a:lnTo>
                  <a:lnTo>
                    <a:pt x="2385" y="843"/>
                  </a:lnTo>
                  <a:lnTo>
                    <a:pt x="2385" y="843"/>
                  </a:lnTo>
                  <a:lnTo>
                    <a:pt x="2383" y="843"/>
                  </a:lnTo>
                  <a:lnTo>
                    <a:pt x="2383" y="843"/>
                  </a:lnTo>
                  <a:lnTo>
                    <a:pt x="2383" y="843"/>
                  </a:lnTo>
                  <a:lnTo>
                    <a:pt x="2383" y="843"/>
                  </a:lnTo>
                  <a:lnTo>
                    <a:pt x="2383" y="843"/>
                  </a:lnTo>
                  <a:lnTo>
                    <a:pt x="2382" y="842"/>
                  </a:lnTo>
                  <a:lnTo>
                    <a:pt x="2382" y="842"/>
                  </a:lnTo>
                  <a:lnTo>
                    <a:pt x="2382" y="842"/>
                  </a:lnTo>
                  <a:lnTo>
                    <a:pt x="2381" y="842"/>
                  </a:lnTo>
                  <a:lnTo>
                    <a:pt x="2381" y="842"/>
                  </a:lnTo>
                  <a:lnTo>
                    <a:pt x="2381" y="842"/>
                  </a:lnTo>
                  <a:lnTo>
                    <a:pt x="2381" y="840"/>
                  </a:lnTo>
                  <a:lnTo>
                    <a:pt x="2380" y="840"/>
                  </a:lnTo>
                  <a:lnTo>
                    <a:pt x="2380" y="840"/>
                  </a:lnTo>
                  <a:lnTo>
                    <a:pt x="2380" y="840"/>
                  </a:lnTo>
                  <a:lnTo>
                    <a:pt x="2380" y="840"/>
                  </a:lnTo>
                  <a:lnTo>
                    <a:pt x="2379" y="840"/>
                  </a:lnTo>
                  <a:lnTo>
                    <a:pt x="2379" y="839"/>
                  </a:lnTo>
                  <a:lnTo>
                    <a:pt x="2379" y="839"/>
                  </a:lnTo>
                  <a:lnTo>
                    <a:pt x="2379" y="839"/>
                  </a:lnTo>
                  <a:lnTo>
                    <a:pt x="2379" y="839"/>
                  </a:lnTo>
                  <a:lnTo>
                    <a:pt x="2378" y="839"/>
                  </a:lnTo>
                  <a:lnTo>
                    <a:pt x="2378" y="839"/>
                  </a:lnTo>
                  <a:lnTo>
                    <a:pt x="2378" y="839"/>
                  </a:lnTo>
                  <a:lnTo>
                    <a:pt x="2377" y="838"/>
                  </a:lnTo>
                  <a:lnTo>
                    <a:pt x="2377" y="838"/>
                  </a:lnTo>
                  <a:lnTo>
                    <a:pt x="2376" y="838"/>
                  </a:lnTo>
                  <a:lnTo>
                    <a:pt x="2376" y="838"/>
                  </a:lnTo>
                  <a:lnTo>
                    <a:pt x="2376" y="838"/>
                  </a:lnTo>
                  <a:lnTo>
                    <a:pt x="2376" y="837"/>
                  </a:lnTo>
                  <a:lnTo>
                    <a:pt x="2376" y="837"/>
                  </a:lnTo>
                  <a:lnTo>
                    <a:pt x="2376" y="837"/>
                  </a:lnTo>
                  <a:lnTo>
                    <a:pt x="2374" y="837"/>
                  </a:lnTo>
                  <a:lnTo>
                    <a:pt x="2374" y="837"/>
                  </a:lnTo>
                  <a:lnTo>
                    <a:pt x="2374" y="837"/>
                  </a:lnTo>
                  <a:lnTo>
                    <a:pt x="2374" y="836"/>
                  </a:lnTo>
                  <a:lnTo>
                    <a:pt x="2374" y="836"/>
                  </a:lnTo>
                  <a:lnTo>
                    <a:pt x="2374" y="836"/>
                  </a:lnTo>
                  <a:lnTo>
                    <a:pt x="2373" y="836"/>
                  </a:lnTo>
                  <a:lnTo>
                    <a:pt x="2373" y="835"/>
                  </a:lnTo>
                  <a:lnTo>
                    <a:pt x="2373" y="835"/>
                  </a:lnTo>
                  <a:lnTo>
                    <a:pt x="2373" y="835"/>
                  </a:lnTo>
                  <a:lnTo>
                    <a:pt x="2373" y="835"/>
                  </a:lnTo>
                  <a:lnTo>
                    <a:pt x="2373" y="835"/>
                  </a:lnTo>
                  <a:lnTo>
                    <a:pt x="2373" y="834"/>
                  </a:lnTo>
                  <a:lnTo>
                    <a:pt x="2373" y="833"/>
                  </a:lnTo>
                  <a:lnTo>
                    <a:pt x="2372" y="833"/>
                  </a:lnTo>
                  <a:lnTo>
                    <a:pt x="2372" y="833"/>
                  </a:lnTo>
                  <a:lnTo>
                    <a:pt x="2372" y="833"/>
                  </a:lnTo>
                  <a:lnTo>
                    <a:pt x="2372" y="833"/>
                  </a:lnTo>
                  <a:lnTo>
                    <a:pt x="2371" y="833"/>
                  </a:lnTo>
                  <a:lnTo>
                    <a:pt x="2371" y="833"/>
                  </a:lnTo>
                  <a:lnTo>
                    <a:pt x="2370" y="833"/>
                  </a:lnTo>
                  <a:lnTo>
                    <a:pt x="2370" y="831"/>
                  </a:lnTo>
                  <a:lnTo>
                    <a:pt x="2369" y="831"/>
                  </a:lnTo>
                  <a:lnTo>
                    <a:pt x="2369" y="831"/>
                  </a:lnTo>
                  <a:lnTo>
                    <a:pt x="2369" y="831"/>
                  </a:lnTo>
                  <a:lnTo>
                    <a:pt x="2369" y="831"/>
                  </a:lnTo>
                  <a:lnTo>
                    <a:pt x="2369" y="831"/>
                  </a:lnTo>
                  <a:lnTo>
                    <a:pt x="2369" y="831"/>
                  </a:lnTo>
                  <a:lnTo>
                    <a:pt x="2366" y="831"/>
                  </a:lnTo>
                  <a:lnTo>
                    <a:pt x="2365" y="831"/>
                  </a:lnTo>
                  <a:lnTo>
                    <a:pt x="2363" y="831"/>
                  </a:lnTo>
                  <a:lnTo>
                    <a:pt x="2363" y="831"/>
                  </a:lnTo>
                  <a:lnTo>
                    <a:pt x="2362" y="831"/>
                  </a:lnTo>
                  <a:lnTo>
                    <a:pt x="2362" y="830"/>
                  </a:lnTo>
                  <a:lnTo>
                    <a:pt x="2361" y="830"/>
                  </a:lnTo>
                  <a:lnTo>
                    <a:pt x="2361" y="830"/>
                  </a:lnTo>
                  <a:lnTo>
                    <a:pt x="2361" y="830"/>
                  </a:lnTo>
                  <a:lnTo>
                    <a:pt x="2360" y="830"/>
                  </a:lnTo>
                  <a:lnTo>
                    <a:pt x="2360" y="830"/>
                  </a:lnTo>
                  <a:lnTo>
                    <a:pt x="2359" y="830"/>
                  </a:lnTo>
                  <a:lnTo>
                    <a:pt x="2359" y="829"/>
                  </a:lnTo>
                  <a:lnTo>
                    <a:pt x="2359" y="829"/>
                  </a:lnTo>
                  <a:lnTo>
                    <a:pt x="2359" y="829"/>
                  </a:lnTo>
                  <a:lnTo>
                    <a:pt x="2359" y="829"/>
                  </a:lnTo>
                  <a:lnTo>
                    <a:pt x="2359" y="829"/>
                  </a:lnTo>
                  <a:lnTo>
                    <a:pt x="2357" y="829"/>
                  </a:lnTo>
                  <a:lnTo>
                    <a:pt x="2357" y="829"/>
                  </a:lnTo>
                  <a:lnTo>
                    <a:pt x="2357" y="829"/>
                  </a:lnTo>
                  <a:lnTo>
                    <a:pt x="2357" y="828"/>
                  </a:lnTo>
                  <a:lnTo>
                    <a:pt x="2356" y="828"/>
                  </a:lnTo>
                  <a:lnTo>
                    <a:pt x="2356" y="828"/>
                  </a:lnTo>
                  <a:lnTo>
                    <a:pt x="2356" y="827"/>
                  </a:lnTo>
                  <a:lnTo>
                    <a:pt x="2356" y="827"/>
                  </a:lnTo>
                  <a:lnTo>
                    <a:pt x="2356" y="827"/>
                  </a:lnTo>
                  <a:lnTo>
                    <a:pt x="2356" y="826"/>
                  </a:lnTo>
                  <a:lnTo>
                    <a:pt x="2355" y="826"/>
                  </a:lnTo>
                  <a:lnTo>
                    <a:pt x="2355" y="825"/>
                  </a:lnTo>
                  <a:lnTo>
                    <a:pt x="2355" y="825"/>
                  </a:lnTo>
                  <a:lnTo>
                    <a:pt x="2355" y="823"/>
                  </a:lnTo>
                  <a:lnTo>
                    <a:pt x="2355" y="823"/>
                  </a:lnTo>
                  <a:lnTo>
                    <a:pt x="2355" y="822"/>
                  </a:lnTo>
                  <a:lnTo>
                    <a:pt x="2355" y="822"/>
                  </a:lnTo>
                  <a:lnTo>
                    <a:pt x="2355" y="821"/>
                  </a:lnTo>
                  <a:lnTo>
                    <a:pt x="2354" y="821"/>
                  </a:lnTo>
                  <a:lnTo>
                    <a:pt x="2354" y="819"/>
                  </a:lnTo>
                  <a:lnTo>
                    <a:pt x="2354" y="819"/>
                  </a:lnTo>
                  <a:lnTo>
                    <a:pt x="2354" y="817"/>
                  </a:lnTo>
                  <a:lnTo>
                    <a:pt x="2354" y="817"/>
                  </a:lnTo>
                  <a:lnTo>
                    <a:pt x="2354" y="816"/>
                  </a:lnTo>
                  <a:lnTo>
                    <a:pt x="2354" y="816"/>
                  </a:lnTo>
                  <a:lnTo>
                    <a:pt x="2354" y="816"/>
                  </a:lnTo>
                  <a:lnTo>
                    <a:pt x="2354" y="816"/>
                  </a:lnTo>
                  <a:lnTo>
                    <a:pt x="2354" y="816"/>
                  </a:lnTo>
                  <a:lnTo>
                    <a:pt x="2354" y="814"/>
                  </a:lnTo>
                  <a:lnTo>
                    <a:pt x="2354" y="811"/>
                  </a:lnTo>
                  <a:lnTo>
                    <a:pt x="2354" y="811"/>
                  </a:lnTo>
                  <a:lnTo>
                    <a:pt x="2354" y="810"/>
                  </a:lnTo>
                  <a:lnTo>
                    <a:pt x="2354" y="810"/>
                  </a:lnTo>
                  <a:lnTo>
                    <a:pt x="2354" y="809"/>
                  </a:lnTo>
                  <a:lnTo>
                    <a:pt x="2354" y="809"/>
                  </a:lnTo>
                  <a:lnTo>
                    <a:pt x="2354" y="809"/>
                  </a:lnTo>
                  <a:lnTo>
                    <a:pt x="2354" y="809"/>
                  </a:lnTo>
                  <a:lnTo>
                    <a:pt x="2355" y="809"/>
                  </a:lnTo>
                  <a:lnTo>
                    <a:pt x="2355" y="809"/>
                  </a:lnTo>
                  <a:lnTo>
                    <a:pt x="2355" y="809"/>
                  </a:lnTo>
                  <a:lnTo>
                    <a:pt x="2355" y="808"/>
                  </a:lnTo>
                  <a:lnTo>
                    <a:pt x="2355" y="808"/>
                  </a:lnTo>
                  <a:lnTo>
                    <a:pt x="2355" y="806"/>
                  </a:lnTo>
                  <a:lnTo>
                    <a:pt x="2355" y="806"/>
                  </a:lnTo>
                  <a:lnTo>
                    <a:pt x="2355" y="805"/>
                  </a:lnTo>
                  <a:lnTo>
                    <a:pt x="2355" y="805"/>
                  </a:lnTo>
                  <a:lnTo>
                    <a:pt x="2355" y="804"/>
                  </a:lnTo>
                  <a:lnTo>
                    <a:pt x="2355" y="804"/>
                  </a:lnTo>
                  <a:lnTo>
                    <a:pt x="2356" y="804"/>
                  </a:lnTo>
                  <a:lnTo>
                    <a:pt x="2356" y="804"/>
                  </a:lnTo>
                  <a:lnTo>
                    <a:pt x="2356" y="804"/>
                  </a:lnTo>
                  <a:lnTo>
                    <a:pt x="2357" y="804"/>
                  </a:lnTo>
                  <a:lnTo>
                    <a:pt x="2357" y="805"/>
                  </a:lnTo>
                  <a:lnTo>
                    <a:pt x="2357" y="805"/>
                  </a:lnTo>
                  <a:lnTo>
                    <a:pt x="2359" y="805"/>
                  </a:lnTo>
                  <a:lnTo>
                    <a:pt x="2359" y="806"/>
                  </a:lnTo>
                  <a:lnTo>
                    <a:pt x="2357" y="806"/>
                  </a:lnTo>
                  <a:lnTo>
                    <a:pt x="2356" y="806"/>
                  </a:lnTo>
                  <a:lnTo>
                    <a:pt x="2356" y="808"/>
                  </a:lnTo>
                  <a:lnTo>
                    <a:pt x="2357" y="808"/>
                  </a:lnTo>
                  <a:lnTo>
                    <a:pt x="2357" y="808"/>
                  </a:lnTo>
                  <a:lnTo>
                    <a:pt x="2356" y="808"/>
                  </a:lnTo>
                  <a:lnTo>
                    <a:pt x="2357" y="808"/>
                  </a:lnTo>
                  <a:lnTo>
                    <a:pt x="2357" y="808"/>
                  </a:lnTo>
                  <a:lnTo>
                    <a:pt x="2357" y="808"/>
                  </a:lnTo>
                  <a:lnTo>
                    <a:pt x="2359" y="808"/>
                  </a:lnTo>
                  <a:lnTo>
                    <a:pt x="2359" y="808"/>
                  </a:lnTo>
                  <a:lnTo>
                    <a:pt x="2359" y="806"/>
                  </a:lnTo>
                  <a:lnTo>
                    <a:pt x="2359" y="806"/>
                  </a:lnTo>
                  <a:lnTo>
                    <a:pt x="2359" y="805"/>
                  </a:lnTo>
                  <a:lnTo>
                    <a:pt x="2359" y="805"/>
                  </a:lnTo>
                  <a:lnTo>
                    <a:pt x="2359" y="805"/>
                  </a:lnTo>
                  <a:lnTo>
                    <a:pt x="2360" y="804"/>
                  </a:lnTo>
                  <a:lnTo>
                    <a:pt x="2360" y="802"/>
                  </a:lnTo>
                  <a:lnTo>
                    <a:pt x="2360" y="802"/>
                  </a:lnTo>
                  <a:lnTo>
                    <a:pt x="2360" y="802"/>
                  </a:lnTo>
                  <a:lnTo>
                    <a:pt x="2361" y="802"/>
                  </a:lnTo>
                  <a:lnTo>
                    <a:pt x="2361" y="802"/>
                  </a:lnTo>
                  <a:lnTo>
                    <a:pt x="2361" y="802"/>
                  </a:lnTo>
                  <a:lnTo>
                    <a:pt x="2361" y="802"/>
                  </a:lnTo>
                  <a:lnTo>
                    <a:pt x="2361" y="802"/>
                  </a:lnTo>
                  <a:lnTo>
                    <a:pt x="2362" y="802"/>
                  </a:lnTo>
                  <a:lnTo>
                    <a:pt x="2361" y="802"/>
                  </a:lnTo>
                  <a:lnTo>
                    <a:pt x="2361" y="802"/>
                  </a:lnTo>
                  <a:lnTo>
                    <a:pt x="2361" y="802"/>
                  </a:lnTo>
                  <a:lnTo>
                    <a:pt x="2361" y="802"/>
                  </a:lnTo>
                  <a:lnTo>
                    <a:pt x="2362" y="802"/>
                  </a:lnTo>
                  <a:lnTo>
                    <a:pt x="2362" y="801"/>
                  </a:lnTo>
                  <a:lnTo>
                    <a:pt x="2362" y="801"/>
                  </a:lnTo>
                  <a:lnTo>
                    <a:pt x="2362" y="801"/>
                  </a:lnTo>
                  <a:lnTo>
                    <a:pt x="2362" y="801"/>
                  </a:lnTo>
                  <a:lnTo>
                    <a:pt x="2361" y="801"/>
                  </a:lnTo>
                  <a:lnTo>
                    <a:pt x="2361" y="800"/>
                  </a:lnTo>
                  <a:lnTo>
                    <a:pt x="2361" y="800"/>
                  </a:lnTo>
                  <a:lnTo>
                    <a:pt x="2361" y="800"/>
                  </a:lnTo>
                  <a:lnTo>
                    <a:pt x="2361" y="800"/>
                  </a:lnTo>
                  <a:lnTo>
                    <a:pt x="2360" y="800"/>
                  </a:lnTo>
                  <a:lnTo>
                    <a:pt x="2360" y="800"/>
                  </a:lnTo>
                  <a:lnTo>
                    <a:pt x="2360" y="800"/>
                  </a:lnTo>
                  <a:lnTo>
                    <a:pt x="2360" y="799"/>
                  </a:lnTo>
                  <a:lnTo>
                    <a:pt x="2360" y="799"/>
                  </a:lnTo>
                  <a:lnTo>
                    <a:pt x="2360" y="797"/>
                  </a:lnTo>
                  <a:lnTo>
                    <a:pt x="2361" y="797"/>
                  </a:lnTo>
                  <a:lnTo>
                    <a:pt x="2361" y="797"/>
                  </a:lnTo>
                  <a:lnTo>
                    <a:pt x="2361" y="796"/>
                  </a:lnTo>
                  <a:lnTo>
                    <a:pt x="2361" y="796"/>
                  </a:lnTo>
                  <a:lnTo>
                    <a:pt x="2361" y="796"/>
                  </a:lnTo>
                  <a:lnTo>
                    <a:pt x="2361" y="796"/>
                  </a:lnTo>
                  <a:lnTo>
                    <a:pt x="2361" y="796"/>
                  </a:lnTo>
                  <a:lnTo>
                    <a:pt x="2362" y="796"/>
                  </a:lnTo>
                  <a:lnTo>
                    <a:pt x="2362" y="795"/>
                  </a:lnTo>
                  <a:lnTo>
                    <a:pt x="2362" y="795"/>
                  </a:lnTo>
                  <a:lnTo>
                    <a:pt x="2362" y="794"/>
                  </a:lnTo>
                  <a:lnTo>
                    <a:pt x="2362" y="794"/>
                  </a:lnTo>
                  <a:lnTo>
                    <a:pt x="2362" y="794"/>
                  </a:lnTo>
                  <a:lnTo>
                    <a:pt x="2362" y="793"/>
                  </a:lnTo>
                  <a:lnTo>
                    <a:pt x="2362" y="793"/>
                  </a:lnTo>
                  <a:lnTo>
                    <a:pt x="2362" y="793"/>
                  </a:lnTo>
                  <a:lnTo>
                    <a:pt x="2362" y="793"/>
                  </a:lnTo>
                  <a:lnTo>
                    <a:pt x="2362" y="793"/>
                  </a:lnTo>
                  <a:lnTo>
                    <a:pt x="2362" y="792"/>
                  </a:lnTo>
                  <a:lnTo>
                    <a:pt x="2362" y="792"/>
                  </a:lnTo>
                  <a:lnTo>
                    <a:pt x="2362" y="792"/>
                  </a:lnTo>
                  <a:lnTo>
                    <a:pt x="2362" y="792"/>
                  </a:lnTo>
                  <a:lnTo>
                    <a:pt x="2363" y="792"/>
                  </a:lnTo>
                  <a:lnTo>
                    <a:pt x="2363" y="791"/>
                  </a:lnTo>
                  <a:lnTo>
                    <a:pt x="2362" y="791"/>
                  </a:lnTo>
                  <a:lnTo>
                    <a:pt x="2362" y="791"/>
                  </a:lnTo>
                  <a:lnTo>
                    <a:pt x="2362" y="791"/>
                  </a:lnTo>
                  <a:lnTo>
                    <a:pt x="2362" y="789"/>
                  </a:lnTo>
                  <a:lnTo>
                    <a:pt x="2362" y="789"/>
                  </a:lnTo>
                  <a:lnTo>
                    <a:pt x="2362" y="789"/>
                  </a:lnTo>
                  <a:lnTo>
                    <a:pt x="2363" y="789"/>
                  </a:lnTo>
                  <a:lnTo>
                    <a:pt x="2363" y="788"/>
                  </a:lnTo>
                  <a:lnTo>
                    <a:pt x="2363" y="788"/>
                  </a:lnTo>
                  <a:lnTo>
                    <a:pt x="2363" y="788"/>
                  </a:lnTo>
                  <a:lnTo>
                    <a:pt x="2363" y="788"/>
                  </a:lnTo>
                  <a:lnTo>
                    <a:pt x="2363" y="787"/>
                  </a:lnTo>
                  <a:lnTo>
                    <a:pt x="2364" y="787"/>
                  </a:lnTo>
                  <a:lnTo>
                    <a:pt x="2364" y="787"/>
                  </a:lnTo>
                  <a:lnTo>
                    <a:pt x="2364" y="787"/>
                  </a:lnTo>
                  <a:lnTo>
                    <a:pt x="2364" y="787"/>
                  </a:lnTo>
                  <a:lnTo>
                    <a:pt x="2365" y="787"/>
                  </a:lnTo>
                  <a:lnTo>
                    <a:pt x="2365" y="787"/>
                  </a:lnTo>
                  <a:lnTo>
                    <a:pt x="2365" y="787"/>
                  </a:lnTo>
                  <a:lnTo>
                    <a:pt x="2365" y="787"/>
                  </a:lnTo>
                  <a:lnTo>
                    <a:pt x="2366" y="787"/>
                  </a:lnTo>
                  <a:lnTo>
                    <a:pt x="2366" y="786"/>
                  </a:lnTo>
                  <a:lnTo>
                    <a:pt x="2368" y="786"/>
                  </a:lnTo>
                  <a:lnTo>
                    <a:pt x="2368" y="786"/>
                  </a:lnTo>
                  <a:lnTo>
                    <a:pt x="2368" y="786"/>
                  </a:lnTo>
                  <a:lnTo>
                    <a:pt x="2368" y="786"/>
                  </a:lnTo>
                  <a:lnTo>
                    <a:pt x="2368" y="785"/>
                  </a:lnTo>
                  <a:lnTo>
                    <a:pt x="2368" y="785"/>
                  </a:lnTo>
                  <a:lnTo>
                    <a:pt x="2368" y="785"/>
                  </a:lnTo>
                  <a:lnTo>
                    <a:pt x="2369" y="785"/>
                  </a:lnTo>
                  <a:lnTo>
                    <a:pt x="2369" y="785"/>
                  </a:lnTo>
                  <a:lnTo>
                    <a:pt x="2369" y="785"/>
                  </a:lnTo>
                  <a:lnTo>
                    <a:pt x="2370" y="786"/>
                  </a:lnTo>
                  <a:lnTo>
                    <a:pt x="2370" y="786"/>
                  </a:lnTo>
                  <a:lnTo>
                    <a:pt x="2370" y="786"/>
                  </a:lnTo>
                  <a:lnTo>
                    <a:pt x="2370" y="786"/>
                  </a:lnTo>
                  <a:lnTo>
                    <a:pt x="2370" y="786"/>
                  </a:lnTo>
                  <a:lnTo>
                    <a:pt x="2370" y="785"/>
                  </a:lnTo>
                  <a:lnTo>
                    <a:pt x="2371" y="785"/>
                  </a:lnTo>
                  <a:lnTo>
                    <a:pt x="2371" y="786"/>
                  </a:lnTo>
                  <a:lnTo>
                    <a:pt x="2371" y="786"/>
                  </a:lnTo>
                  <a:lnTo>
                    <a:pt x="2371" y="785"/>
                  </a:lnTo>
                  <a:lnTo>
                    <a:pt x="2372" y="785"/>
                  </a:lnTo>
                  <a:lnTo>
                    <a:pt x="2372" y="786"/>
                  </a:lnTo>
                  <a:lnTo>
                    <a:pt x="2373" y="786"/>
                  </a:lnTo>
                  <a:lnTo>
                    <a:pt x="2373" y="786"/>
                  </a:lnTo>
                  <a:lnTo>
                    <a:pt x="2373" y="786"/>
                  </a:lnTo>
                  <a:lnTo>
                    <a:pt x="2374" y="786"/>
                  </a:lnTo>
                  <a:lnTo>
                    <a:pt x="2374" y="786"/>
                  </a:lnTo>
                  <a:lnTo>
                    <a:pt x="2374" y="786"/>
                  </a:lnTo>
                  <a:lnTo>
                    <a:pt x="2374" y="786"/>
                  </a:lnTo>
                  <a:lnTo>
                    <a:pt x="2374" y="787"/>
                  </a:lnTo>
                  <a:lnTo>
                    <a:pt x="2374" y="787"/>
                  </a:lnTo>
                  <a:lnTo>
                    <a:pt x="2374" y="787"/>
                  </a:lnTo>
                  <a:lnTo>
                    <a:pt x="2376" y="787"/>
                  </a:lnTo>
                  <a:lnTo>
                    <a:pt x="2376" y="787"/>
                  </a:lnTo>
                  <a:lnTo>
                    <a:pt x="2374" y="787"/>
                  </a:lnTo>
                  <a:lnTo>
                    <a:pt x="2374" y="785"/>
                  </a:lnTo>
                  <a:lnTo>
                    <a:pt x="2374" y="785"/>
                  </a:lnTo>
                  <a:lnTo>
                    <a:pt x="2374" y="785"/>
                  </a:lnTo>
                  <a:lnTo>
                    <a:pt x="2374" y="785"/>
                  </a:lnTo>
                  <a:lnTo>
                    <a:pt x="2374" y="784"/>
                  </a:lnTo>
                  <a:lnTo>
                    <a:pt x="2373" y="784"/>
                  </a:lnTo>
                  <a:lnTo>
                    <a:pt x="2373" y="784"/>
                  </a:lnTo>
                  <a:lnTo>
                    <a:pt x="2373" y="784"/>
                  </a:lnTo>
                  <a:lnTo>
                    <a:pt x="2373" y="784"/>
                  </a:lnTo>
                  <a:lnTo>
                    <a:pt x="2373" y="784"/>
                  </a:lnTo>
                  <a:lnTo>
                    <a:pt x="2373" y="783"/>
                  </a:lnTo>
                  <a:lnTo>
                    <a:pt x="2373" y="783"/>
                  </a:lnTo>
                  <a:lnTo>
                    <a:pt x="2372" y="783"/>
                  </a:lnTo>
                  <a:lnTo>
                    <a:pt x="2372" y="783"/>
                  </a:lnTo>
                  <a:lnTo>
                    <a:pt x="2371" y="783"/>
                  </a:lnTo>
                  <a:lnTo>
                    <a:pt x="2371" y="783"/>
                  </a:lnTo>
                  <a:lnTo>
                    <a:pt x="2371" y="783"/>
                  </a:lnTo>
                  <a:lnTo>
                    <a:pt x="2371" y="783"/>
                  </a:lnTo>
                  <a:lnTo>
                    <a:pt x="2371" y="782"/>
                  </a:lnTo>
                  <a:lnTo>
                    <a:pt x="2371" y="782"/>
                  </a:lnTo>
                  <a:lnTo>
                    <a:pt x="2369" y="782"/>
                  </a:lnTo>
                  <a:lnTo>
                    <a:pt x="2368" y="782"/>
                  </a:lnTo>
                  <a:lnTo>
                    <a:pt x="2366" y="782"/>
                  </a:lnTo>
                  <a:lnTo>
                    <a:pt x="2366" y="782"/>
                  </a:lnTo>
                  <a:lnTo>
                    <a:pt x="2365" y="782"/>
                  </a:lnTo>
                  <a:lnTo>
                    <a:pt x="2365" y="782"/>
                  </a:lnTo>
                  <a:lnTo>
                    <a:pt x="2365" y="782"/>
                  </a:lnTo>
                  <a:lnTo>
                    <a:pt x="2365" y="782"/>
                  </a:lnTo>
                  <a:lnTo>
                    <a:pt x="2364" y="782"/>
                  </a:lnTo>
                  <a:lnTo>
                    <a:pt x="2364" y="780"/>
                  </a:lnTo>
                  <a:lnTo>
                    <a:pt x="2364" y="780"/>
                  </a:lnTo>
                  <a:lnTo>
                    <a:pt x="2363" y="780"/>
                  </a:lnTo>
                  <a:lnTo>
                    <a:pt x="2363" y="780"/>
                  </a:lnTo>
                  <a:lnTo>
                    <a:pt x="2363" y="780"/>
                  </a:lnTo>
                  <a:lnTo>
                    <a:pt x="2363" y="779"/>
                  </a:lnTo>
                  <a:lnTo>
                    <a:pt x="2363" y="779"/>
                  </a:lnTo>
                  <a:lnTo>
                    <a:pt x="2363" y="778"/>
                  </a:lnTo>
                  <a:lnTo>
                    <a:pt x="2363" y="778"/>
                  </a:lnTo>
                  <a:lnTo>
                    <a:pt x="2363" y="778"/>
                  </a:lnTo>
                  <a:lnTo>
                    <a:pt x="2363" y="778"/>
                  </a:lnTo>
                  <a:lnTo>
                    <a:pt x="2363" y="778"/>
                  </a:lnTo>
                  <a:lnTo>
                    <a:pt x="2362" y="778"/>
                  </a:lnTo>
                  <a:lnTo>
                    <a:pt x="2362" y="777"/>
                  </a:lnTo>
                  <a:lnTo>
                    <a:pt x="2362" y="777"/>
                  </a:lnTo>
                  <a:lnTo>
                    <a:pt x="2362" y="777"/>
                  </a:lnTo>
                  <a:lnTo>
                    <a:pt x="2361" y="777"/>
                  </a:lnTo>
                  <a:lnTo>
                    <a:pt x="2361" y="777"/>
                  </a:lnTo>
                  <a:lnTo>
                    <a:pt x="2361" y="777"/>
                  </a:lnTo>
                  <a:lnTo>
                    <a:pt x="2361" y="776"/>
                  </a:lnTo>
                  <a:lnTo>
                    <a:pt x="2361" y="776"/>
                  </a:lnTo>
                  <a:lnTo>
                    <a:pt x="2361" y="776"/>
                  </a:lnTo>
                  <a:lnTo>
                    <a:pt x="2361" y="776"/>
                  </a:lnTo>
                  <a:lnTo>
                    <a:pt x="2360" y="776"/>
                  </a:lnTo>
                  <a:lnTo>
                    <a:pt x="2360" y="776"/>
                  </a:lnTo>
                  <a:lnTo>
                    <a:pt x="2360" y="776"/>
                  </a:lnTo>
                  <a:lnTo>
                    <a:pt x="2360" y="775"/>
                  </a:lnTo>
                  <a:lnTo>
                    <a:pt x="2360" y="775"/>
                  </a:lnTo>
                  <a:lnTo>
                    <a:pt x="2360" y="775"/>
                  </a:lnTo>
                  <a:lnTo>
                    <a:pt x="2360" y="775"/>
                  </a:lnTo>
                  <a:lnTo>
                    <a:pt x="2359" y="775"/>
                  </a:lnTo>
                  <a:lnTo>
                    <a:pt x="2359" y="775"/>
                  </a:lnTo>
                  <a:lnTo>
                    <a:pt x="2359" y="774"/>
                  </a:lnTo>
                  <a:lnTo>
                    <a:pt x="2359" y="774"/>
                  </a:lnTo>
                  <a:lnTo>
                    <a:pt x="2359" y="774"/>
                  </a:lnTo>
                  <a:lnTo>
                    <a:pt x="2359" y="772"/>
                  </a:lnTo>
                  <a:lnTo>
                    <a:pt x="2359" y="772"/>
                  </a:lnTo>
                  <a:lnTo>
                    <a:pt x="2357" y="769"/>
                  </a:lnTo>
                  <a:lnTo>
                    <a:pt x="2357" y="769"/>
                  </a:lnTo>
                  <a:lnTo>
                    <a:pt x="2357" y="769"/>
                  </a:lnTo>
                  <a:lnTo>
                    <a:pt x="2357" y="769"/>
                  </a:lnTo>
                  <a:lnTo>
                    <a:pt x="2356" y="768"/>
                  </a:lnTo>
                  <a:lnTo>
                    <a:pt x="2356" y="768"/>
                  </a:lnTo>
                  <a:lnTo>
                    <a:pt x="2356" y="768"/>
                  </a:lnTo>
                  <a:lnTo>
                    <a:pt x="2356" y="768"/>
                  </a:lnTo>
                  <a:lnTo>
                    <a:pt x="2356" y="768"/>
                  </a:lnTo>
                  <a:lnTo>
                    <a:pt x="2356" y="768"/>
                  </a:lnTo>
                  <a:lnTo>
                    <a:pt x="2356" y="768"/>
                  </a:lnTo>
                  <a:lnTo>
                    <a:pt x="2355" y="768"/>
                  </a:lnTo>
                  <a:lnTo>
                    <a:pt x="2355" y="767"/>
                  </a:lnTo>
                  <a:lnTo>
                    <a:pt x="2355" y="767"/>
                  </a:lnTo>
                  <a:lnTo>
                    <a:pt x="2355" y="767"/>
                  </a:lnTo>
                  <a:lnTo>
                    <a:pt x="2355" y="767"/>
                  </a:lnTo>
                  <a:lnTo>
                    <a:pt x="2355" y="767"/>
                  </a:lnTo>
                  <a:lnTo>
                    <a:pt x="2355" y="767"/>
                  </a:lnTo>
                  <a:lnTo>
                    <a:pt x="2354" y="766"/>
                  </a:lnTo>
                  <a:lnTo>
                    <a:pt x="2354" y="766"/>
                  </a:lnTo>
                  <a:lnTo>
                    <a:pt x="2354" y="766"/>
                  </a:lnTo>
                  <a:lnTo>
                    <a:pt x="2354" y="766"/>
                  </a:lnTo>
                  <a:lnTo>
                    <a:pt x="2354" y="766"/>
                  </a:lnTo>
                  <a:lnTo>
                    <a:pt x="2354" y="765"/>
                  </a:lnTo>
                  <a:lnTo>
                    <a:pt x="2354" y="765"/>
                  </a:lnTo>
                  <a:lnTo>
                    <a:pt x="2354" y="765"/>
                  </a:lnTo>
                  <a:lnTo>
                    <a:pt x="2353" y="765"/>
                  </a:lnTo>
                  <a:lnTo>
                    <a:pt x="2353" y="763"/>
                  </a:lnTo>
                  <a:lnTo>
                    <a:pt x="2353" y="763"/>
                  </a:lnTo>
                  <a:lnTo>
                    <a:pt x="2353" y="763"/>
                  </a:lnTo>
                  <a:lnTo>
                    <a:pt x="2353" y="763"/>
                  </a:lnTo>
                  <a:lnTo>
                    <a:pt x="2353" y="763"/>
                  </a:lnTo>
                  <a:lnTo>
                    <a:pt x="2352" y="761"/>
                  </a:lnTo>
                  <a:lnTo>
                    <a:pt x="2352" y="761"/>
                  </a:lnTo>
                  <a:lnTo>
                    <a:pt x="2352" y="761"/>
                  </a:lnTo>
                  <a:lnTo>
                    <a:pt x="2351" y="761"/>
                  </a:lnTo>
                  <a:lnTo>
                    <a:pt x="2351" y="761"/>
                  </a:lnTo>
                  <a:lnTo>
                    <a:pt x="2351" y="761"/>
                  </a:lnTo>
                  <a:lnTo>
                    <a:pt x="2351" y="761"/>
                  </a:lnTo>
                  <a:lnTo>
                    <a:pt x="2351" y="761"/>
                  </a:lnTo>
                  <a:lnTo>
                    <a:pt x="2349" y="761"/>
                  </a:lnTo>
                  <a:lnTo>
                    <a:pt x="2349" y="760"/>
                  </a:lnTo>
                  <a:lnTo>
                    <a:pt x="2349" y="760"/>
                  </a:lnTo>
                  <a:lnTo>
                    <a:pt x="2349" y="760"/>
                  </a:lnTo>
                  <a:lnTo>
                    <a:pt x="2349" y="760"/>
                  </a:lnTo>
                  <a:lnTo>
                    <a:pt x="2349" y="760"/>
                  </a:lnTo>
                  <a:lnTo>
                    <a:pt x="2348" y="760"/>
                  </a:lnTo>
                  <a:lnTo>
                    <a:pt x="2347" y="759"/>
                  </a:lnTo>
                  <a:lnTo>
                    <a:pt x="2347" y="759"/>
                  </a:lnTo>
                  <a:lnTo>
                    <a:pt x="2347" y="759"/>
                  </a:lnTo>
                  <a:lnTo>
                    <a:pt x="2347" y="759"/>
                  </a:lnTo>
                  <a:lnTo>
                    <a:pt x="2347" y="758"/>
                  </a:lnTo>
                  <a:lnTo>
                    <a:pt x="2347" y="758"/>
                  </a:lnTo>
                  <a:lnTo>
                    <a:pt x="2347" y="757"/>
                  </a:lnTo>
                  <a:lnTo>
                    <a:pt x="2346" y="757"/>
                  </a:lnTo>
                  <a:lnTo>
                    <a:pt x="2346" y="757"/>
                  </a:lnTo>
                  <a:lnTo>
                    <a:pt x="2346" y="757"/>
                  </a:lnTo>
                  <a:lnTo>
                    <a:pt x="2346" y="757"/>
                  </a:lnTo>
                  <a:lnTo>
                    <a:pt x="2346" y="757"/>
                  </a:lnTo>
                  <a:lnTo>
                    <a:pt x="2345" y="757"/>
                  </a:lnTo>
                  <a:lnTo>
                    <a:pt x="2345" y="756"/>
                  </a:lnTo>
                  <a:lnTo>
                    <a:pt x="2345" y="756"/>
                  </a:lnTo>
                  <a:lnTo>
                    <a:pt x="2345" y="756"/>
                  </a:lnTo>
                  <a:lnTo>
                    <a:pt x="2345" y="756"/>
                  </a:lnTo>
                  <a:lnTo>
                    <a:pt x="2345" y="754"/>
                  </a:lnTo>
                  <a:lnTo>
                    <a:pt x="2345" y="754"/>
                  </a:lnTo>
                  <a:lnTo>
                    <a:pt x="2345" y="754"/>
                  </a:lnTo>
                  <a:lnTo>
                    <a:pt x="2345" y="754"/>
                  </a:lnTo>
                  <a:lnTo>
                    <a:pt x="2344" y="753"/>
                  </a:lnTo>
                  <a:lnTo>
                    <a:pt x="2344" y="753"/>
                  </a:lnTo>
                  <a:lnTo>
                    <a:pt x="2344" y="753"/>
                  </a:lnTo>
                  <a:lnTo>
                    <a:pt x="2344" y="753"/>
                  </a:lnTo>
                  <a:lnTo>
                    <a:pt x="2344" y="753"/>
                  </a:lnTo>
                  <a:lnTo>
                    <a:pt x="2344" y="752"/>
                  </a:lnTo>
                  <a:lnTo>
                    <a:pt x="2343" y="752"/>
                  </a:lnTo>
                  <a:lnTo>
                    <a:pt x="2343" y="752"/>
                  </a:lnTo>
                  <a:lnTo>
                    <a:pt x="2343" y="752"/>
                  </a:lnTo>
                  <a:lnTo>
                    <a:pt x="2343" y="752"/>
                  </a:lnTo>
                  <a:lnTo>
                    <a:pt x="2343" y="752"/>
                  </a:lnTo>
                  <a:lnTo>
                    <a:pt x="2343" y="752"/>
                  </a:lnTo>
                  <a:lnTo>
                    <a:pt x="2342" y="751"/>
                  </a:lnTo>
                  <a:lnTo>
                    <a:pt x="2342" y="751"/>
                  </a:lnTo>
                  <a:lnTo>
                    <a:pt x="2342" y="751"/>
                  </a:lnTo>
                  <a:lnTo>
                    <a:pt x="2342" y="751"/>
                  </a:lnTo>
                  <a:lnTo>
                    <a:pt x="2342" y="751"/>
                  </a:lnTo>
                  <a:lnTo>
                    <a:pt x="2342" y="751"/>
                  </a:lnTo>
                  <a:lnTo>
                    <a:pt x="2342" y="750"/>
                  </a:lnTo>
                  <a:lnTo>
                    <a:pt x="2340" y="750"/>
                  </a:lnTo>
                  <a:lnTo>
                    <a:pt x="2340" y="750"/>
                  </a:lnTo>
                  <a:lnTo>
                    <a:pt x="2340" y="749"/>
                  </a:lnTo>
                  <a:lnTo>
                    <a:pt x="2340" y="749"/>
                  </a:lnTo>
                  <a:lnTo>
                    <a:pt x="2340" y="749"/>
                  </a:lnTo>
                  <a:lnTo>
                    <a:pt x="2340" y="749"/>
                  </a:lnTo>
                  <a:lnTo>
                    <a:pt x="2340" y="749"/>
                  </a:lnTo>
                  <a:lnTo>
                    <a:pt x="2339" y="749"/>
                  </a:lnTo>
                  <a:lnTo>
                    <a:pt x="2339" y="748"/>
                  </a:lnTo>
                  <a:lnTo>
                    <a:pt x="2339" y="748"/>
                  </a:lnTo>
                  <a:lnTo>
                    <a:pt x="2338" y="748"/>
                  </a:lnTo>
                  <a:lnTo>
                    <a:pt x="2338" y="748"/>
                  </a:lnTo>
                  <a:lnTo>
                    <a:pt x="2338" y="748"/>
                  </a:lnTo>
                  <a:lnTo>
                    <a:pt x="2338" y="746"/>
                  </a:lnTo>
                  <a:lnTo>
                    <a:pt x="2338" y="746"/>
                  </a:lnTo>
                  <a:lnTo>
                    <a:pt x="2338" y="746"/>
                  </a:lnTo>
                  <a:lnTo>
                    <a:pt x="2338" y="745"/>
                  </a:lnTo>
                  <a:lnTo>
                    <a:pt x="2337" y="744"/>
                  </a:lnTo>
                  <a:lnTo>
                    <a:pt x="2337" y="744"/>
                  </a:lnTo>
                  <a:lnTo>
                    <a:pt x="2337" y="744"/>
                  </a:lnTo>
                  <a:lnTo>
                    <a:pt x="2337" y="744"/>
                  </a:lnTo>
                  <a:lnTo>
                    <a:pt x="2337" y="744"/>
                  </a:lnTo>
                  <a:lnTo>
                    <a:pt x="2337" y="743"/>
                  </a:lnTo>
                  <a:lnTo>
                    <a:pt x="2337" y="743"/>
                  </a:lnTo>
                  <a:lnTo>
                    <a:pt x="2336" y="743"/>
                  </a:lnTo>
                  <a:lnTo>
                    <a:pt x="2336" y="742"/>
                  </a:lnTo>
                  <a:lnTo>
                    <a:pt x="2336" y="742"/>
                  </a:lnTo>
                  <a:lnTo>
                    <a:pt x="2336" y="742"/>
                  </a:lnTo>
                  <a:lnTo>
                    <a:pt x="2335" y="742"/>
                  </a:lnTo>
                  <a:lnTo>
                    <a:pt x="2335" y="742"/>
                  </a:lnTo>
                  <a:lnTo>
                    <a:pt x="2335" y="741"/>
                  </a:lnTo>
                  <a:lnTo>
                    <a:pt x="2335" y="740"/>
                  </a:lnTo>
                  <a:lnTo>
                    <a:pt x="2335" y="737"/>
                  </a:lnTo>
                  <a:lnTo>
                    <a:pt x="2335" y="735"/>
                  </a:lnTo>
                  <a:lnTo>
                    <a:pt x="2336" y="732"/>
                  </a:lnTo>
                  <a:lnTo>
                    <a:pt x="2336" y="729"/>
                  </a:lnTo>
                  <a:lnTo>
                    <a:pt x="2337" y="727"/>
                  </a:lnTo>
                  <a:lnTo>
                    <a:pt x="2337" y="727"/>
                  </a:lnTo>
                  <a:lnTo>
                    <a:pt x="2336" y="728"/>
                  </a:lnTo>
                  <a:lnTo>
                    <a:pt x="2336" y="729"/>
                  </a:lnTo>
                  <a:lnTo>
                    <a:pt x="2336" y="729"/>
                  </a:lnTo>
                  <a:lnTo>
                    <a:pt x="2336" y="731"/>
                  </a:lnTo>
                  <a:lnTo>
                    <a:pt x="2336" y="731"/>
                  </a:lnTo>
                  <a:lnTo>
                    <a:pt x="2336" y="731"/>
                  </a:lnTo>
                  <a:lnTo>
                    <a:pt x="2336" y="731"/>
                  </a:lnTo>
                  <a:lnTo>
                    <a:pt x="2336" y="731"/>
                  </a:lnTo>
                  <a:lnTo>
                    <a:pt x="2336" y="731"/>
                  </a:lnTo>
                  <a:lnTo>
                    <a:pt x="2335" y="731"/>
                  </a:lnTo>
                  <a:lnTo>
                    <a:pt x="2335" y="732"/>
                  </a:lnTo>
                  <a:lnTo>
                    <a:pt x="2335" y="733"/>
                  </a:lnTo>
                  <a:lnTo>
                    <a:pt x="2335" y="734"/>
                  </a:lnTo>
                  <a:lnTo>
                    <a:pt x="2335" y="734"/>
                  </a:lnTo>
                  <a:lnTo>
                    <a:pt x="2335" y="734"/>
                  </a:lnTo>
                  <a:lnTo>
                    <a:pt x="2335" y="734"/>
                  </a:lnTo>
                  <a:lnTo>
                    <a:pt x="2335" y="734"/>
                  </a:lnTo>
                  <a:lnTo>
                    <a:pt x="2334" y="734"/>
                  </a:lnTo>
                  <a:lnTo>
                    <a:pt x="2334" y="733"/>
                  </a:lnTo>
                  <a:lnTo>
                    <a:pt x="2334" y="733"/>
                  </a:lnTo>
                  <a:lnTo>
                    <a:pt x="2334" y="733"/>
                  </a:lnTo>
                  <a:lnTo>
                    <a:pt x="2334" y="732"/>
                  </a:lnTo>
                  <a:lnTo>
                    <a:pt x="2334" y="732"/>
                  </a:lnTo>
                  <a:lnTo>
                    <a:pt x="2334" y="732"/>
                  </a:lnTo>
                  <a:lnTo>
                    <a:pt x="2334" y="732"/>
                  </a:lnTo>
                  <a:lnTo>
                    <a:pt x="2334" y="732"/>
                  </a:lnTo>
                  <a:lnTo>
                    <a:pt x="2335" y="732"/>
                  </a:lnTo>
                  <a:lnTo>
                    <a:pt x="2335" y="731"/>
                  </a:lnTo>
                  <a:lnTo>
                    <a:pt x="2335" y="731"/>
                  </a:lnTo>
                  <a:lnTo>
                    <a:pt x="2335" y="731"/>
                  </a:lnTo>
                  <a:lnTo>
                    <a:pt x="2335" y="731"/>
                  </a:lnTo>
                  <a:lnTo>
                    <a:pt x="2335" y="729"/>
                  </a:lnTo>
                  <a:lnTo>
                    <a:pt x="2335" y="729"/>
                  </a:lnTo>
                  <a:lnTo>
                    <a:pt x="2335" y="729"/>
                  </a:lnTo>
                  <a:lnTo>
                    <a:pt x="2335" y="728"/>
                  </a:lnTo>
                  <a:lnTo>
                    <a:pt x="2335" y="728"/>
                  </a:lnTo>
                  <a:lnTo>
                    <a:pt x="2335" y="728"/>
                  </a:lnTo>
                  <a:lnTo>
                    <a:pt x="2335" y="728"/>
                  </a:lnTo>
                  <a:lnTo>
                    <a:pt x="2335" y="728"/>
                  </a:lnTo>
                  <a:lnTo>
                    <a:pt x="2335" y="728"/>
                  </a:lnTo>
                  <a:lnTo>
                    <a:pt x="2335" y="727"/>
                  </a:lnTo>
                  <a:lnTo>
                    <a:pt x="2335" y="727"/>
                  </a:lnTo>
                  <a:lnTo>
                    <a:pt x="2335" y="727"/>
                  </a:lnTo>
                  <a:lnTo>
                    <a:pt x="2335" y="726"/>
                  </a:lnTo>
                  <a:lnTo>
                    <a:pt x="2334" y="726"/>
                  </a:lnTo>
                  <a:lnTo>
                    <a:pt x="2334" y="726"/>
                  </a:lnTo>
                  <a:lnTo>
                    <a:pt x="2334" y="726"/>
                  </a:lnTo>
                  <a:lnTo>
                    <a:pt x="2334" y="726"/>
                  </a:lnTo>
                  <a:lnTo>
                    <a:pt x="2334" y="725"/>
                  </a:lnTo>
                  <a:lnTo>
                    <a:pt x="2334" y="725"/>
                  </a:lnTo>
                  <a:lnTo>
                    <a:pt x="2334" y="725"/>
                  </a:lnTo>
                  <a:lnTo>
                    <a:pt x="2333" y="725"/>
                  </a:lnTo>
                  <a:lnTo>
                    <a:pt x="2333" y="724"/>
                  </a:lnTo>
                  <a:lnTo>
                    <a:pt x="2333" y="724"/>
                  </a:lnTo>
                  <a:lnTo>
                    <a:pt x="2333" y="724"/>
                  </a:lnTo>
                  <a:lnTo>
                    <a:pt x="2333" y="723"/>
                  </a:lnTo>
                  <a:lnTo>
                    <a:pt x="2333" y="723"/>
                  </a:lnTo>
                  <a:lnTo>
                    <a:pt x="2333" y="723"/>
                  </a:lnTo>
                  <a:lnTo>
                    <a:pt x="2331" y="722"/>
                  </a:lnTo>
                  <a:lnTo>
                    <a:pt x="2331" y="722"/>
                  </a:lnTo>
                  <a:lnTo>
                    <a:pt x="2331" y="722"/>
                  </a:lnTo>
                  <a:lnTo>
                    <a:pt x="2331" y="722"/>
                  </a:lnTo>
                  <a:lnTo>
                    <a:pt x="2331" y="722"/>
                  </a:lnTo>
                  <a:lnTo>
                    <a:pt x="2330" y="722"/>
                  </a:lnTo>
                  <a:lnTo>
                    <a:pt x="2330" y="722"/>
                  </a:lnTo>
                  <a:lnTo>
                    <a:pt x="2330" y="722"/>
                  </a:lnTo>
                  <a:lnTo>
                    <a:pt x="2330" y="722"/>
                  </a:lnTo>
                  <a:lnTo>
                    <a:pt x="2330" y="722"/>
                  </a:lnTo>
                  <a:lnTo>
                    <a:pt x="2330" y="722"/>
                  </a:lnTo>
                  <a:lnTo>
                    <a:pt x="2329" y="722"/>
                  </a:lnTo>
                  <a:lnTo>
                    <a:pt x="2329" y="720"/>
                  </a:lnTo>
                  <a:lnTo>
                    <a:pt x="2329" y="720"/>
                  </a:lnTo>
                  <a:lnTo>
                    <a:pt x="2328" y="719"/>
                  </a:lnTo>
                  <a:lnTo>
                    <a:pt x="2328" y="719"/>
                  </a:lnTo>
                  <a:lnTo>
                    <a:pt x="2328" y="719"/>
                  </a:lnTo>
                  <a:lnTo>
                    <a:pt x="2327" y="719"/>
                  </a:lnTo>
                  <a:lnTo>
                    <a:pt x="2327" y="718"/>
                  </a:lnTo>
                  <a:lnTo>
                    <a:pt x="2326" y="718"/>
                  </a:lnTo>
                  <a:lnTo>
                    <a:pt x="2326" y="719"/>
                  </a:lnTo>
                  <a:lnTo>
                    <a:pt x="2326" y="719"/>
                  </a:lnTo>
                  <a:lnTo>
                    <a:pt x="2326" y="718"/>
                  </a:lnTo>
                  <a:lnTo>
                    <a:pt x="2326" y="718"/>
                  </a:lnTo>
                  <a:lnTo>
                    <a:pt x="2325" y="718"/>
                  </a:lnTo>
                  <a:lnTo>
                    <a:pt x="2325" y="718"/>
                  </a:lnTo>
                  <a:lnTo>
                    <a:pt x="2325" y="718"/>
                  </a:lnTo>
                  <a:lnTo>
                    <a:pt x="2325" y="717"/>
                  </a:lnTo>
                  <a:lnTo>
                    <a:pt x="2325" y="717"/>
                  </a:lnTo>
                  <a:lnTo>
                    <a:pt x="2325" y="717"/>
                  </a:lnTo>
                  <a:lnTo>
                    <a:pt x="2323" y="717"/>
                  </a:lnTo>
                  <a:lnTo>
                    <a:pt x="2325" y="716"/>
                  </a:lnTo>
                  <a:lnTo>
                    <a:pt x="2325" y="716"/>
                  </a:lnTo>
                  <a:lnTo>
                    <a:pt x="2325" y="716"/>
                  </a:lnTo>
                  <a:lnTo>
                    <a:pt x="2325" y="716"/>
                  </a:lnTo>
                  <a:lnTo>
                    <a:pt x="2325" y="716"/>
                  </a:lnTo>
                  <a:lnTo>
                    <a:pt x="2325" y="716"/>
                  </a:lnTo>
                  <a:lnTo>
                    <a:pt x="2325" y="716"/>
                  </a:lnTo>
                  <a:lnTo>
                    <a:pt x="2325" y="716"/>
                  </a:lnTo>
                  <a:lnTo>
                    <a:pt x="2325" y="715"/>
                  </a:lnTo>
                  <a:lnTo>
                    <a:pt x="2326" y="715"/>
                  </a:lnTo>
                  <a:lnTo>
                    <a:pt x="2326" y="714"/>
                  </a:lnTo>
                  <a:lnTo>
                    <a:pt x="2326" y="714"/>
                  </a:lnTo>
                  <a:lnTo>
                    <a:pt x="2327" y="714"/>
                  </a:lnTo>
                  <a:lnTo>
                    <a:pt x="2327" y="714"/>
                  </a:lnTo>
                  <a:lnTo>
                    <a:pt x="2327" y="712"/>
                  </a:lnTo>
                  <a:lnTo>
                    <a:pt x="2327" y="712"/>
                  </a:lnTo>
                  <a:lnTo>
                    <a:pt x="2327" y="712"/>
                  </a:lnTo>
                  <a:lnTo>
                    <a:pt x="2328" y="712"/>
                  </a:lnTo>
                  <a:lnTo>
                    <a:pt x="2328" y="712"/>
                  </a:lnTo>
                  <a:lnTo>
                    <a:pt x="2328" y="712"/>
                  </a:lnTo>
                  <a:lnTo>
                    <a:pt x="2328" y="712"/>
                  </a:lnTo>
                  <a:lnTo>
                    <a:pt x="2328" y="712"/>
                  </a:lnTo>
                  <a:lnTo>
                    <a:pt x="2328" y="711"/>
                  </a:lnTo>
                  <a:lnTo>
                    <a:pt x="2329" y="711"/>
                  </a:lnTo>
                  <a:lnTo>
                    <a:pt x="2328" y="711"/>
                  </a:lnTo>
                  <a:lnTo>
                    <a:pt x="2328" y="710"/>
                  </a:lnTo>
                  <a:lnTo>
                    <a:pt x="2329" y="710"/>
                  </a:lnTo>
                  <a:lnTo>
                    <a:pt x="2329" y="711"/>
                  </a:lnTo>
                  <a:lnTo>
                    <a:pt x="2329" y="711"/>
                  </a:lnTo>
                  <a:lnTo>
                    <a:pt x="2329" y="711"/>
                  </a:lnTo>
                  <a:lnTo>
                    <a:pt x="2329" y="711"/>
                  </a:lnTo>
                  <a:lnTo>
                    <a:pt x="2329" y="711"/>
                  </a:lnTo>
                  <a:lnTo>
                    <a:pt x="2329" y="712"/>
                  </a:lnTo>
                  <a:lnTo>
                    <a:pt x="2329" y="712"/>
                  </a:lnTo>
                  <a:lnTo>
                    <a:pt x="2330" y="711"/>
                  </a:lnTo>
                  <a:lnTo>
                    <a:pt x="2330" y="711"/>
                  </a:lnTo>
                  <a:lnTo>
                    <a:pt x="2330" y="711"/>
                  </a:lnTo>
                  <a:lnTo>
                    <a:pt x="2330" y="709"/>
                  </a:lnTo>
                  <a:lnTo>
                    <a:pt x="2330" y="709"/>
                  </a:lnTo>
                  <a:lnTo>
                    <a:pt x="2330" y="709"/>
                  </a:lnTo>
                  <a:lnTo>
                    <a:pt x="2330" y="709"/>
                  </a:lnTo>
                  <a:lnTo>
                    <a:pt x="2330" y="709"/>
                  </a:lnTo>
                  <a:lnTo>
                    <a:pt x="2330" y="709"/>
                  </a:lnTo>
                  <a:lnTo>
                    <a:pt x="2331" y="709"/>
                  </a:lnTo>
                  <a:lnTo>
                    <a:pt x="2331" y="709"/>
                  </a:lnTo>
                  <a:lnTo>
                    <a:pt x="2331" y="709"/>
                  </a:lnTo>
                  <a:lnTo>
                    <a:pt x="2331" y="709"/>
                  </a:lnTo>
                  <a:lnTo>
                    <a:pt x="2331" y="709"/>
                  </a:lnTo>
                  <a:lnTo>
                    <a:pt x="2331" y="708"/>
                  </a:lnTo>
                  <a:lnTo>
                    <a:pt x="2333" y="708"/>
                  </a:lnTo>
                  <a:lnTo>
                    <a:pt x="2333" y="707"/>
                  </a:lnTo>
                  <a:lnTo>
                    <a:pt x="2333" y="707"/>
                  </a:lnTo>
                  <a:lnTo>
                    <a:pt x="2333" y="707"/>
                  </a:lnTo>
                  <a:lnTo>
                    <a:pt x="2333" y="707"/>
                  </a:lnTo>
                  <a:lnTo>
                    <a:pt x="2333" y="706"/>
                  </a:lnTo>
                  <a:lnTo>
                    <a:pt x="2334" y="706"/>
                  </a:lnTo>
                  <a:lnTo>
                    <a:pt x="2334" y="706"/>
                  </a:lnTo>
                  <a:lnTo>
                    <a:pt x="2334" y="706"/>
                  </a:lnTo>
                  <a:lnTo>
                    <a:pt x="2334" y="703"/>
                  </a:lnTo>
                  <a:lnTo>
                    <a:pt x="2334" y="703"/>
                  </a:lnTo>
                  <a:lnTo>
                    <a:pt x="2334" y="703"/>
                  </a:lnTo>
                  <a:lnTo>
                    <a:pt x="2335" y="703"/>
                  </a:lnTo>
                  <a:lnTo>
                    <a:pt x="2335" y="702"/>
                  </a:lnTo>
                  <a:lnTo>
                    <a:pt x="2335" y="702"/>
                  </a:lnTo>
                  <a:lnTo>
                    <a:pt x="2335" y="702"/>
                  </a:lnTo>
                  <a:lnTo>
                    <a:pt x="2335" y="702"/>
                  </a:lnTo>
                  <a:lnTo>
                    <a:pt x="2335" y="701"/>
                  </a:lnTo>
                  <a:lnTo>
                    <a:pt x="2335" y="702"/>
                  </a:lnTo>
                  <a:lnTo>
                    <a:pt x="2334" y="702"/>
                  </a:lnTo>
                  <a:lnTo>
                    <a:pt x="2334" y="701"/>
                  </a:lnTo>
                  <a:lnTo>
                    <a:pt x="2334" y="701"/>
                  </a:lnTo>
                  <a:lnTo>
                    <a:pt x="2334" y="701"/>
                  </a:lnTo>
                  <a:lnTo>
                    <a:pt x="2336" y="701"/>
                  </a:lnTo>
                  <a:lnTo>
                    <a:pt x="2336" y="700"/>
                  </a:lnTo>
                  <a:lnTo>
                    <a:pt x="2336" y="700"/>
                  </a:lnTo>
                  <a:lnTo>
                    <a:pt x="2336" y="700"/>
                  </a:lnTo>
                  <a:lnTo>
                    <a:pt x="2336" y="700"/>
                  </a:lnTo>
                  <a:lnTo>
                    <a:pt x="2336" y="700"/>
                  </a:lnTo>
                  <a:lnTo>
                    <a:pt x="2336" y="700"/>
                  </a:lnTo>
                  <a:lnTo>
                    <a:pt x="2336" y="699"/>
                  </a:lnTo>
                  <a:lnTo>
                    <a:pt x="2336" y="699"/>
                  </a:lnTo>
                  <a:lnTo>
                    <a:pt x="2336" y="699"/>
                  </a:lnTo>
                  <a:lnTo>
                    <a:pt x="2335" y="699"/>
                  </a:lnTo>
                  <a:lnTo>
                    <a:pt x="2336" y="699"/>
                  </a:lnTo>
                  <a:lnTo>
                    <a:pt x="2335" y="698"/>
                  </a:lnTo>
                  <a:lnTo>
                    <a:pt x="2335" y="697"/>
                  </a:lnTo>
                  <a:lnTo>
                    <a:pt x="2335" y="697"/>
                  </a:lnTo>
                  <a:lnTo>
                    <a:pt x="2335" y="697"/>
                  </a:lnTo>
                  <a:lnTo>
                    <a:pt x="2335" y="697"/>
                  </a:lnTo>
                  <a:lnTo>
                    <a:pt x="2334" y="697"/>
                  </a:lnTo>
                  <a:lnTo>
                    <a:pt x="2334" y="697"/>
                  </a:lnTo>
                  <a:lnTo>
                    <a:pt x="2334" y="695"/>
                  </a:lnTo>
                  <a:lnTo>
                    <a:pt x="2334" y="695"/>
                  </a:lnTo>
                  <a:lnTo>
                    <a:pt x="2334" y="695"/>
                  </a:lnTo>
                  <a:lnTo>
                    <a:pt x="2334" y="695"/>
                  </a:lnTo>
                  <a:lnTo>
                    <a:pt x="2335" y="695"/>
                  </a:lnTo>
                  <a:lnTo>
                    <a:pt x="2335" y="695"/>
                  </a:lnTo>
                  <a:lnTo>
                    <a:pt x="2336" y="697"/>
                  </a:lnTo>
                  <a:lnTo>
                    <a:pt x="2336" y="697"/>
                  </a:lnTo>
                  <a:lnTo>
                    <a:pt x="2336" y="697"/>
                  </a:lnTo>
                  <a:lnTo>
                    <a:pt x="2336" y="694"/>
                  </a:lnTo>
                  <a:lnTo>
                    <a:pt x="2337" y="695"/>
                  </a:lnTo>
                  <a:lnTo>
                    <a:pt x="2337" y="695"/>
                  </a:lnTo>
                  <a:lnTo>
                    <a:pt x="2337" y="695"/>
                  </a:lnTo>
                  <a:lnTo>
                    <a:pt x="2337" y="695"/>
                  </a:lnTo>
                  <a:lnTo>
                    <a:pt x="2337" y="695"/>
                  </a:lnTo>
                  <a:lnTo>
                    <a:pt x="2337" y="695"/>
                  </a:lnTo>
                  <a:lnTo>
                    <a:pt x="2337" y="697"/>
                  </a:lnTo>
                  <a:lnTo>
                    <a:pt x="2338" y="697"/>
                  </a:lnTo>
                  <a:lnTo>
                    <a:pt x="2338" y="697"/>
                  </a:lnTo>
                  <a:lnTo>
                    <a:pt x="2339" y="697"/>
                  </a:lnTo>
                  <a:lnTo>
                    <a:pt x="2339" y="698"/>
                  </a:lnTo>
                  <a:lnTo>
                    <a:pt x="2339" y="698"/>
                  </a:lnTo>
                  <a:lnTo>
                    <a:pt x="2339" y="698"/>
                  </a:lnTo>
                  <a:lnTo>
                    <a:pt x="2339" y="698"/>
                  </a:lnTo>
                  <a:lnTo>
                    <a:pt x="2340" y="698"/>
                  </a:lnTo>
                  <a:lnTo>
                    <a:pt x="2340" y="698"/>
                  </a:lnTo>
                  <a:lnTo>
                    <a:pt x="2340" y="698"/>
                  </a:lnTo>
                  <a:lnTo>
                    <a:pt x="2340" y="698"/>
                  </a:lnTo>
                  <a:lnTo>
                    <a:pt x="2340" y="698"/>
                  </a:lnTo>
                  <a:lnTo>
                    <a:pt x="2340" y="697"/>
                  </a:lnTo>
                  <a:lnTo>
                    <a:pt x="2340" y="697"/>
                  </a:lnTo>
                  <a:lnTo>
                    <a:pt x="2340" y="697"/>
                  </a:lnTo>
                  <a:lnTo>
                    <a:pt x="2340" y="697"/>
                  </a:lnTo>
                  <a:lnTo>
                    <a:pt x="2340" y="697"/>
                  </a:lnTo>
                  <a:lnTo>
                    <a:pt x="2340" y="697"/>
                  </a:lnTo>
                  <a:lnTo>
                    <a:pt x="2342" y="697"/>
                  </a:lnTo>
                  <a:lnTo>
                    <a:pt x="2342" y="697"/>
                  </a:lnTo>
                  <a:lnTo>
                    <a:pt x="2342" y="695"/>
                  </a:lnTo>
                  <a:lnTo>
                    <a:pt x="2342" y="695"/>
                  </a:lnTo>
                  <a:lnTo>
                    <a:pt x="2342" y="697"/>
                  </a:lnTo>
                  <a:lnTo>
                    <a:pt x="2343" y="697"/>
                  </a:lnTo>
                  <a:lnTo>
                    <a:pt x="2343" y="697"/>
                  </a:lnTo>
                  <a:lnTo>
                    <a:pt x="2343" y="697"/>
                  </a:lnTo>
                  <a:lnTo>
                    <a:pt x="2343" y="697"/>
                  </a:lnTo>
                  <a:lnTo>
                    <a:pt x="2343" y="695"/>
                  </a:lnTo>
                  <a:lnTo>
                    <a:pt x="2344" y="695"/>
                  </a:lnTo>
                  <a:lnTo>
                    <a:pt x="2344" y="695"/>
                  </a:lnTo>
                  <a:lnTo>
                    <a:pt x="2344" y="695"/>
                  </a:lnTo>
                  <a:lnTo>
                    <a:pt x="2344" y="697"/>
                  </a:lnTo>
                  <a:lnTo>
                    <a:pt x="2344" y="695"/>
                  </a:lnTo>
                  <a:lnTo>
                    <a:pt x="2345" y="695"/>
                  </a:lnTo>
                  <a:lnTo>
                    <a:pt x="2345" y="697"/>
                  </a:lnTo>
                  <a:lnTo>
                    <a:pt x="2345" y="697"/>
                  </a:lnTo>
                  <a:lnTo>
                    <a:pt x="2345" y="695"/>
                  </a:lnTo>
                  <a:lnTo>
                    <a:pt x="2345" y="695"/>
                  </a:lnTo>
                  <a:lnTo>
                    <a:pt x="2345" y="695"/>
                  </a:lnTo>
                  <a:lnTo>
                    <a:pt x="2346" y="695"/>
                  </a:lnTo>
                  <a:lnTo>
                    <a:pt x="2346" y="695"/>
                  </a:lnTo>
                  <a:lnTo>
                    <a:pt x="2346" y="694"/>
                  </a:lnTo>
                  <a:lnTo>
                    <a:pt x="2346" y="694"/>
                  </a:lnTo>
                  <a:lnTo>
                    <a:pt x="2346" y="694"/>
                  </a:lnTo>
                  <a:lnTo>
                    <a:pt x="2346" y="694"/>
                  </a:lnTo>
                  <a:lnTo>
                    <a:pt x="2347" y="694"/>
                  </a:lnTo>
                  <a:lnTo>
                    <a:pt x="2347" y="694"/>
                  </a:lnTo>
                  <a:lnTo>
                    <a:pt x="2348" y="694"/>
                  </a:lnTo>
                  <a:lnTo>
                    <a:pt x="2348" y="694"/>
                  </a:lnTo>
                  <a:lnTo>
                    <a:pt x="2347" y="694"/>
                  </a:lnTo>
                  <a:lnTo>
                    <a:pt x="2347" y="694"/>
                  </a:lnTo>
                  <a:lnTo>
                    <a:pt x="2347" y="694"/>
                  </a:lnTo>
                  <a:lnTo>
                    <a:pt x="2347" y="693"/>
                  </a:lnTo>
                  <a:lnTo>
                    <a:pt x="2348" y="693"/>
                  </a:lnTo>
                  <a:lnTo>
                    <a:pt x="2348" y="693"/>
                  </a:lnTo>
                  <a:lnTo>
                    <a:pt x="2348" y="693"/>
                  </a:lnTo>
                  <a:lnTo>
                    <a:pt x="2348" y="693"/>
                  </a:lnTo>
                  <a:lnTo>
                    <a:pt x="2348" y="693"/>
                  </a:lnTo>
                  <a:lnTo>
                    <a:pt x="2348" y="692"/>
                  </a:lnTo>
                  <a:lnTo>
                    <a:pt x="2349" y="692"/>
                  </a:lnTo>
                  <a:lnTo>
                    <a:pt x="2349" y="692"/>
                  </a:lnTo>
                  <a:lnTo>
                    <a:pt x="2349" y="692"/>
                  </a:lnTo>
                  <a:lnTo>
                    <a:pt x="2349" y="692"/>
                  </a:lnTo>
                  <a:lnTo>
                    <a:pt x="2349" y="692"/>
                  </a:lnTo>
                  <a:lnTo>
                    <a:pt x="2351" y="692"/>
                  </a:lnTo>
                  <a:lnTo>
                    <a:pt x="2351" y="692"/>
                  </a:lnTo>
                  <a:lnTo>
                    <a:pt x="2351" y="692"/>
                  </a:lnTo>
                  <a:lnTo>
                    <a:pt x="2351" y="693"/>
                  </a:lnTo>
                  <a:lnTo>
                    <a:pt x="2351" y="693"/>
                  </a:lnTo>
                  <a:lnTo>
                    <a:pt x="2351" y="693"/>
                  </a:lnTo>
                  <a:lnTo>
                    <a:pt x="2352" y="693"/>
                  </a:lnTo>
                  <a:lnTo>
                    <a:pt x="2352" y="693"/>
                  </a:lnTo>
                  <a:lnTo>
                    <a:pt x="2352" y="693"/>
                  </a:lnTo>
                  <a:lnTo>
                    <a:pt x="2352" y="692"/>
                  </a:lnTo>
                  <a:lnTo>
                    <a:pt x="2352" y="692"/>
                  </a:lnTo>
                  <a:lnTo>
                    <a:pt x="2352" y="692"/>
                  </a:lnTo>
                  <a:lnTo>
                    <a:pt x="2351" y="692"/>
                  </a:lnTo>
                  <a:lnTo>
                    <a:pt x="2351" y="692"/>
                  </a:lnTo>
                  <a:lnTo>
                    <a:pt x="2352" y="692"/>
                  </a:lnTo>
                  <a:lnTo>
                    <a:pt x="2352" y="692"/>
                  </a:lnTo>
                  <a:lnTo>
                    <a:pt x="2352" y="692"/>
                  </a:lnTo>
                  <a:lnTo>
                    <a:pt x="2352" y="691"/>
                  </a:lnTo>
                  <a:lnTo>
                    <a:pt x="2352" y="691"/>
                  </a:lnTo>
                  <a:lnTo>
                    <a:pt x="2352" y="691"/>
                  </a:lnTo>
                  <a:lnTo>
                    <a:pt x="2352" y="691"/>
                  </a:lnTo>
                  <a:lnTo>
                    <a:pt x="2352" y="691"/>
                  </a:lnTo>
                  <a:lnTo>
                    <a:pt x="2351" y="690"/>
                  </a:lnTo>
                  <a:lnTo>
                    <a:pt x="2351" y="690"/>
                  </a:lnTo>
                  <a:lnTo>
                    <a:pt x="2351" y="690"/>
                  </a:lnTo>
                  <a:lnTo>
                    <a:pt x="2351" y="690"/>
                  </a:lnTo>
                  <a:lnTo>
                    <a:pt x="2352" y="690"/>
                  </a:lnTo>
                  <a:lnTo>
                    <a:pt x="2352" y="690"/>
                  </a:lnTo>
                  <a:lnTo>
                    <a:pt x="2352" y="690"/>
                  </a:lnTo>
                  <a:lnTo>
                    <a:pt x="2352" y="690"/>
                  </a:lnTo>
                  <a:lnTo>
                    <a:pt x="2352" y="690"/>
                  </a:lnTo>
                  <a:lnTo>
                    <a:pt x="2352" y="690"/>
                  </a:lnTo>
                  <a:lnTo>
                    <a:pt x="2353" y="690"/>
                  </a:lnTo>
                  <a:lnTo>
                    <a:pt x="2353" y="690"/>
                  </a:lnTo>
                  <a:lnTo>
                    <a:pt x="2353" y="690"/>
                  </a:lnTo>
                  <a:lnTo>
                    <a:pt x="2353" y="690"/>
                  </a:lnTo>
                  <a:lnTo>
                    <a:pt x="2353" y="690"/>
                  </a:lnTo>
                  <a:lnTo>
                    <a:pt x="2353" y="691"/>
                  </a:lnTo>
                  <a:lnTo>
                    <a:pt x="2354" y="691"/>
                  </a:lnTo>
                  <a:lnTo>
                    <a:pt x="2354" y="691"/>
                  </a:lnTo>
                  <a:lnTo>
                    <a:pt x="2354" y="690"/>
                  </a:lnTo>
                  <a:lnTo>
                    <a:pt x="2354" y="690"/>
                  </a:lnTo>
                  <a:lnTo>
                    <a:pt x="2353" y="690"/>
                  </a:lnTo>
                  <a:lnTo>
                    <a:pt x="2353" y="690"/>
                  </a:lnTo>
                  <a:lnTo>
                    <a:pt x="2354" y="690"/>
                  </a:lnTo>
                  <a:lnTo>
                    <a:pt x="2354" y="690"/>
                  </a:lnTo>
                  <a:lnTo>
                    <a:pt x="2354" y="690"/>
                  </a:lnTo>
                  <a:lnTo>
                    <a:pt x="2354" y="690"/>
                  </a:lnTo>
                  <a:lnTo>
                    <a:pt x="2354" y="690"/>
                  </a:lnTo>
                  <a:lnTo>
                    <a:pt x="2354" y="690"/>
                  </a:lnTo>
                  <a:lnTo>
                    <a:pt x="2354" y="690"/>
                  </a:lnTo>
                  <a:lnTo>
                    <a:pt x="2354" y="690"/>
                  </a:lnTo>
                  <a:lnTo>
                    <a:pt x="2354" y="690"/>
                  </a:lnTo>
                  <a:lnTo>
                    <a:pt x="2354" y="689"/>
                  </a:lnTo>
                  <a:lnTo>
                    <a:pt x="2354" y="689"/>
                  </a:lnTo>
                  <a:lnTo>
                    <a:pt x="2354" y="690"/>
                  </a:lnTo>
                  <a:lnTo>
                    <a:pt x="2354" y="690"/>
                  </a:lnTo>
                  <a:lnTo>
                    <a:pt x="2354" y="689"/>
                  </a:lnTo>
                  <a:lnTo>
                    <a:pt x="2354" y="689"/>
                  </a:lnTo>
                  <a:lnTo>
                    <a:pt x="2354" y="689"/>
                  </a:lnTo>
                  <a:lnTo>
                    <a:pt x="2355" y="689"/>
                  </a:lnTo>
                  <a:lnTo>
                    <a:pt x="2355" y="690"/>
                  </a:lnTo>
                  <a:lnTo>
                    <a:pt x="2355" y="690"/>
                  </a:lnTo>
                  <a:lnTo>
                    <a:pt x="2355" y="690"/>
                  </a:lnTo>
                  <a:lnTo>
                    <a:pt x="2355" y="690"/>
                  </a:lnTo>
                  <a:lnTo>
                    <a:pt x="2355" y="690"/>
                  </a:lnTo>
                  <a:lnTo>
                    <a:pt x="2355" y="690"/>
                  </a:lnTo>
                  <a:lnTo>
                    <a:pt x="2355" y="689"/>
                  </a:lnTo>
                  <a:lnTo>
                    <a:pt x="2355" y="689"/>
                  </a:lnTo>
                  <a:lnTo>
                    <a:pt x="2355" y="689"/>
                  </a:lnTo>
                  <a:lnTo>
                    <a:pt x="2355" y="689"/>
                  </a:lnTo>
                  <a:lnTo>
                    <a:pt x="2355" y="689"/>
                  </a:lnTo>
                  <a:lnTo>
                    <a:pt x="2356" y="689"/>
                  </a:lnTo>
                  <a:lnTo>
                    <a:pt x="2356" y="688"/>
                  </a:lnTo>
                  <a:lnTo>
                    <a:pt x="2356" y="688"/>
                  </a:lnTo>
                  <a:lnTo>
                    <a:pt x="2356" y="689"/>
                  </a:lnTo>
                  <a:lnTo>
                    <a:pt x="2357" y="689"/>
                  </a:lnTo>
                  <a:lnTo>
                    <a:pt x="2357" y="689"/>
                  </a:lnTo>
                  <a:lnTo>
                    <a:pt x="2357" y="689"/>
                  </a:lnTo>
                  <a:lnTo>
                    <a:pt x="2357" y="689"/>
                  </a:lnTo>
                  <a:lnTo>
                    <a:pt x="2357" y="689"/>
                  </a:lnTo>
                  <a:lnTo>
                    <a:pt x="2357" y="689"/>
                  </a:lnTo>
                  <a:lnTo>
                    <a:pt x="2357" y="688"/>
                  </a:lnTo>
                  <a:lnTo>
                    <a:pt x="2356" y="688"/>
                  </a:lnTo>
                  <a:lnTo>
                    <a:pt x="2357" y="686"/>
                  </a:lnTo>
                  <a:lnTo>
                    <a:pt x="2357" y="686"/>
                  </a:lnTo>
                  <a:lnTo>
                    <a:pt x="2357" y="686"/>
                  </a:lnTo>
                  <a:lnTo>
                    <a:pt x="2357" y="686"/>
                  </a:lnTo>
                  <a:lnTo>
                    <a:pt x="2357" y="686"/>
                  </a:lnTo>
                  <a:lnTo>
                    <a:pt x="2357" y="686"/>
                  </a:lnTo>
                  <a:lnTo>
                    <a:pt x="2357" y="686"/>
                  </a:lnTo>
                  <a:lnTo>
                    <a:pt x="2357" y="685"/>
                  </a:lnTo>
                  <a:lnTo>
                    <a:pt x="2359" y="685"/>
                  </a:lnTo>
                  <a:lnTo>
                    <a:pt x="2359" y="684"/>
                  </a:lnTo>
                  <a:lnTo>
                    <a:pt x="2359" y="684"/>
                  </a:lnTo>
                  <a:lnTo>
                    <a:pt x="2359" y="683"/>
                  </a:lnTo>
                  <a:lnTo>
                    <a:pt x="2359" y="683"/>
                  </a:lnTo>
                  <a:lnTo>
                    <a:pt x="2359" y="683"/>
                  </a:lnTo>
                  <a:lnTo>
                    <a:pt x="2360" y="683"/>
                  </a:lnTo>
                  <a:lnTo>
                    <a:pt x="2360" y="683"/>
                  </a:lnTo>
                  <a:lnTo>
                    <a:pt x="2360" y="683"/>
                  </a:lnTo>
                  <a:lnTo>
                    <a:pt x="2361" y="683"/>
                  </a:lnTo>
                  <a:lnTo>
                    <a:pt x="2362" y="683"/>
                  </a:lnTo>
                  <a:lnTo>
                    <a:pt x="2361" y="683"/>
                  </a:lnTo>
                  <a:lnTo>
                    <a:pt x="2361" y="683"/>
                  </a:lnTo>
                  <a:lnTo>
                    <a:pt x="2361" y="683"/>
                  </a:lnTo>
                  <a:lnTo>
                    <a:pt x="2361" y="683"/>
                  </a:lnTo>
                  <a:lnTo>
                    <a:pt x="2361" y="682"/>
                  </a:lnTo>
                  <a:lnTo>
                    <a:pt x="2361" y="682"/>
                  </a:lnTo>
                  <a:lnTo>
                    <a:pt x="2360" y="682"/>
                  </a:lnTo>
                  <a:lnTo>
                    <a:pt x="2360" y="682"/>
                  </a:lnTo>
                  <a:lnTo>
                    <a:pt x="2361" y="682"/>
                  </a:lnTo>
                  <a:lnTo>
                    <a:pt x="2361" y="682"/>
                  </a:lnTo>
                  <a:lnTo>
                    <a:pt x="2361" y="682"/>
                  </a:lnTo>
                  <a:lnTo>
                    <a:pt x="2361" y="682"/>
                  </a:lnTo>
                  <a:lnTo>
                    <a:pt x="2362" y="682"/>
                  </a:lnTo>
                  <a:lnTo>
                    <a:pt x="2362" y="683"/>
                  </a:lnTo>
                  <a:lnTo>
                    <a:pt x="2362" y="683"/>
                  </a:lnTo>
                  <a:lnTo>
                    <a:pt x="2362" y="682"/>
                  </a:lnTo>
                  <a:lnTo>
                    <a:pt x="2362" y="682"/>
                  </a:lnTo>
                  <a:lnTo>
                    <a:pt x="2362" y="682"/>
                  </a:lnTo>
                  <a:lnTo>
                    <a:pt x="2362" y="683"/>
                  </a:lnTo>
                  <a:lnTo>
                    <a:pt x="2362" y="683"/>
                  </a:lnTo>
                  <a:lnTo>
                    <a:pt x="2363" y="683"/>
                  </a:lnTo>
                  <a:lnTo>
                    <a:pt x="2363" y="683"/>
                  </a:lnTo>
                  <a:lnTo>
                    <a:pt x="2363" y="682"/>
                  </a:lnTo>
                  <a:lnTo>
                    <a:pt x="2363" y="682"/>
                  </a:lnTo>
                  <a:lnTo>
                    <a:pt x="2363" y="682"/>
                  </a:lnTo>
                  <a:lnTo>
                    <a:pt x="2363" y="682"/>
                  </a:lnTo>
                  <a:lnTo>
                    <a:pt x="2363" y="682"/>
                  </a:lnTo>
                  <a:lnTo>
                    <a:pt x="2363" y="682"/>
                  </a:lnTo>
                  <a:lnTo>
                    <a:pt x="2364" y="682"/>
                  </a:lnTo>
                  <a:lnTo>
                    <a:pt x="2364" y="682"/>
                  </a:lnTo>
                  <a:lnTo>
                    <a:pt x="2364" y="682"/>
                  </a:lnTo>
                  <a:lnTo>
                    <a:pt x="2364" y="682"/>
                  </a:lnTo>
                  <a:lnTo>
                    <a:pt x="2365" y="682"/>
                  </a:lnTo>
                  <a:lnTo>
                    <a:pt x="2365" y="682"/>
                  </a:lnTo>
                  <a:lnTo>
                    <a:pt x="2365" y="682"/>
                  </a:lnTo>
                  <a:lnTo>
                    <a:pt x="2365" y="682"/>
                  </a:lnTo>
                  <a:lnTo>
                    <a:pt x="2365" y="682"/>
                  </a:lnTo>
                  <a:lnTo>
                    <a:pt x="2366" y="682"/>
                  </a:lnTo>
                  <a:lnTo>
                    <a:pt x="2366" y="682"/>
                  </a:lnTo>
                  <a:lnTo>
                    <a:pt x="2366" y="682"/>
                  </a:lnTo>
                  <a:lnTo>
                    <a:pt x="2366" y="682"/>
                  </a:lnTo>
                  <a:lnTo>
                    <a:pt x="2366" y="683"/>
                  </a:lnTo>
                  <a:lnTo>
                    <a:pt x="2366" y="683"/>
                  </a:lnTo>
                  <a:lnTo>
                    <a:pt x="2368" y="682"/>
                  </a:lnTo>
                  <a:lnTo>
                    <a:pt x="2368" y="682"/>
                  </a:lnTo>
                  <a:lnTo>
                    <a:pt x="2368" y="682"/>
                  </a:lnTo>
                  <a:lnTo>
                    <a:pt x="2368" y="682"/>
                  </a:lnTo>
                  <a:lnTo>
                    <a:pt x="2369" y="682"/>
                  </a:lnTo>
                  <a:lnTo>
                    <a:pt x="2369" y="681"/>
                  </a:lnTo>
                  <a:lnTo>
                    <a:pt x="2369" y="681"/>
                  </a:lnTo>
                  <a:lnTo>
                    <a:pt x="2369" y="681"/>
                  </a:lnTo>
                  <a:lnTo>
                    <a:pt x="2370" y="681"/>
                  </a:lnTo>
                  <a:lnTo>
                    <a:pt x="2370" y="681"/>
                  </a:lnTo>
                  <a:lnTo>
                    <a:pt x="2370" y="681"/>
                  </a:lnTo>
                  <a:lnTo>
                    <a:pt x="2371" y="681"/>
                  </a:lnTo>
                  <a:lnTo>
                    <a:pt x="2371" y="680"/>
                  </a:lnTo>
                  <a:lnTo>
                    <a:pt x="2371" y="680"/>
                  </a:lnTo>
                  <a:lnTo>
                    <a:pt x="2371" y="680"/>
                  </a:lnTo>
                  <a:lnTo>
                    <a:pt x="2371" y="680"/>
                  </a:lnTo>
                  <a:lnTo>
                    <a:pt x="2371" y="680"/>
                  </a:lnTo>
                  <a:lnTo>
                    <a:pt x="2371" y="678"/>
                  </a:lnTo>
                  <a:lnTo>
                    <a:pt x="2372" y="678"/>
                  </a:lnTo>
                  <a:lnTo>
                    <a:pt x="2372" y="678"/>
                  </a:lnTo>
                  <a:lnTo>
                    <a:pt x="2372" y="678"/>
                  </a:lnTo>
                  <a:lnTo>
                    <a:pt x="2372" y="678"/>
                  </a:lnTo>
                  <a:lnTo>
                    <a:pt x="2372" y="678"/>
                  </a:lnTo>
                  <a:lnTo>
                    <a:pt x="2372" y="680"/>
                  </a:lnTo>
                  <a:lnTo>
                    <a:pt x="2372" y="680"/>
                  </a:lnTo>
                  <a:lnTo>
                    <a:pt x="2373" y="680"/>
                  </a:lnTo>
                  <a:lnTo>
                    <a:pt x="2373" y="678"/>
                  </a:lnTo>
                  <a:lnTo>
                    <a:pt x="2373" y="678"/>
                  </a:lnTo>
                  <a:lnTo>
                    <a:pt x="2373" y="678"/>
                  </a:lnTo>
                  <a:lnTo>
                    <a:pt x="2373" y="678"/>
                  </a:lnTo>
                  <a:lnTo>
                    <a:pt x="2373" y="678"/>
                  </a:lnTo>
                  <a:lnTo>
                    <a:pt x="2373" y="677"/>
                  </a:lnTo>
                  <a:lnTo>
                    <a:pt x="2374" y="677"/>
                  </a:lnTo>
                  <a:lnTo>
                    <a:pt x="2374" y="677"/>
                  </a:lnTo>
                  <a:lnTo>
                    <a:pt x="2374" y="677"/>
                  </a:lnTo>
                  <a:lnTo>
                    <a:pt x="2374" y="677"/>
                  </a:lnTo>
                  <a:lnTo>
                    <a:pt x="2374" y="677"/>
                  </a:lnTo>
                  <a:lnTo>
                    <a:pt x="2376" y="677"/>
                  </a:lnTo>
                  <a:lnTo>
                    <a:pt x="2376" y="677"/>
                  </a:lnTo>
                  <a:lnTo>
                    <a:pt x="2376" y="677"/>
                  </a:lnTo>
                  <a:lnTo>
                    <a:pt x="2376" y="677"/>
                  </a:lnTo>
                  <a:lnTo>
                    <a:pt x="2376" y="676"/>
                  </a:lnTo>
                  <a:lnTo>
                    <a:pt x="2376" y="676"/>
                  </a:lnTo>
                  <a:lnTo>
                    <a:pt x="2376" y="676"/>
                  </a:lnTo>
                  <a:lnTo>
                    <a:pt x="2376" y="676"/>
                  </a:lnTo>
                  <a:lnTo>
                    <a:pt x="2376" y="676"/>
                  </a:lnTo>
                  <a:lnTo>
                    <a:pt x="2377" y="676"/>
                  </a:lnTo>
                  <a:lnTo>
                    <a:pt x="2377" y="676"/>
                  </a:lnTo>
                  <a:lnTo>
                    <a:pt x="2378" y="676"/>
                  </a:lnTo>
                  <a:lnTo>
                    <a:pt x="2378" y="676"/>
                  </a:lnTo>
                  <a:lnTo>
                    <a:pt x="2378" y="675"/>
                  </a:lnTo>
                  <a:lnTo>
                    <a:pt x="2379" y="675"/>
                  </a:lnTo>
                  <a:lnTo>
                    <a:pt x="2379" y="675"/>
                  </a:lnTo>
                  <a:lnTo>
                    <a:pt x="2380" y="675"/>
                  </a:lnTo>
                  <a:lnTo>
                    <a:pt x="2380" y="675"/>
                  </a:lnTo>
                  <a:lnTo>
                    <a:pt x="2380" y="675"/>
                  </a:lnTo>
                  <a:lnTo>
                    <a:pt x="2380" y="675"/>
                  </a:lnTo>
                  <a:lnTo>
                    <a:pt x="2380" y="675"/>
                  </a:lnTo>
                  <a:lnTo>
                    <a:pt x="2380" y="675"/>
                  </a:lnTo>
                  <a:lnTo>
                    <a:pt x="2381" y="675"/>
                  </a:lnTo>
                  <a:lnTo>
                    <a:pt x="2381" y="674"/>
                  </a:lnTo>
                  <a:lnTo>
                    <a:pt x="2381" y="674"/>
                  </a:lnTo>
                  <a:lnTo>
                    <a:pt x="2381" y="674"/>
                  </a:lnTo>
                  <a:lnTo>
                    <a:pt x="2381" y="674"/>
                  </a:lnTo>
                  <a:lnTo>
                    <a:pt x="2381" y="674"/>
                  </a:lnTo>
                  <a:lnTo>
                    <a:pt x="2381" y="674"/>
                  </a:lnTo>
                  <a:lnTo>
                    <a:pt x="2381" y="674"/>
                  </a:lnTo>
                  <a:lnTo>
                    <a:pt x="2382" y="674"/>
                  </a:lnTo>
                  <a:lnTo>
                    <a:pt x="2382" y="674"/>
                  </a:lnTo>
                  <a:lnTo>
                    <a:pt x="2382" y="674"/>
                  </a:lnTo>
                  <a:lnTo>
                    <a:pt x="2382" y="674"/>
                  </a:lnTo>
                  <a:lnTo>
                    <a:pt x="2382" y="674"/>
                  </a:lnTo>
                  <a:lnTo>
                    <a:pt x="2382" y="674"/>
                  </a:lnTo>
                  <a:lnTo>
                    <a:pt x="2383" y="674"/>
                  </a:lnTo>
                  <a:lnTo>
                    <a:pt x="2383" y="673"/>
                  </a:lnTo>
                  <a:lnTo>
                    <a:pt x="2385" y="673"/>
                  </a:lnTo>
                  <a:lnTo>
                    <a:pt x="2385" y="673"/>
                  </a:lnTo>
                  <a:lnTo>
                    <a:pt x="2386" y="673"/>
                  </a:lnTo>
                  <a:lnTo>
                    <a:pt x="2386" y="673"/>
                  </a:lnTo>
                  <a:lnTo>
                    <a:pt x="2386" y="673"/>
                  </a:lnTo>
                  <a:lnTo>
                    <a:pt x="2387" y="673"/>
                  </a:lnTo>
                  <a:lnTo>
                    <a:pt x="2387" y="673"/>
                  </a:lnTo>
                  <a:lnTo>
                    <a:pt x="2388" y="673"/>
                  </a:lnTo>
                  <a:lnTo>
                    <a:pt x="2388" y="673"/>
                  </a:lnTo>
                  <a:lnTo>
                    <a:pt x="2389" y="673"/>
                  </a:lnTo>
                  <a:lnTo>
                    <a:pt x="2389" y="673"/>
                  </a:lnTo>
                  <a:lnTo>
                    <a:pt x="2389" y="673"/>
                  </a:lnTo>
                  <a:lnTo>
                    <a:pt x="2389" y="674"/>
                  </a:lnTo>
                  <a:lnTo>
                    <a:pt x="2390" y="674"/>
                  </a:lnTo>
                  <a:lnTo>
                    <a:pt x="2390" y="674"/>
                  </a:lnTo>
                  <a:lnTo>
                    <a:pt x="2391" y="674"/>
                  </a:lnTo>
                  <a:lnTo>
                    <a:pt x="2391" y="674"/>
                  </a:lnTo>
                  <a:lnTo>
                    <a:pt x="2391" y="675"/>
                  </a:lnTo>
                  <a:lnTo>
                    <a:pt x="2391" y="675"/>
                  </a:lnTo>
                  <a:lnTo>
                    <a:pt x="2391" y="674"/>
                  </a:lnTo>
                  <a:lnTo>
                    <a:pt x="2393" y="674"/>
                  </a:lnTo>
                  <a:lnTo>
                    <a:pt x="2393" y="674"/>
                  </a:lnTo>
                  <a:lnTo>
                    <a:pt x="2393" y="674"/>
                  </a:lnTo>
                  <a:lnTo>
                    <a:pt x="2393" y="674"/>
                  </a:lnTo>
                  <a:lnTo>
                    <a:pt x="2393" y="674"/>
                  </a:lnTo>
                  <a:lnTo>
                    <a:pt x="2393" y="675"/>
                  </a:lnTo>
                  <a:lnTo>
                    <a:pt x="2393" y="675"/>
                  </a:lnTo>
                  <a:lnTo>
                    <a:pt x="2394" y="675"/>
                  </a:lnTo>
                  <a:lnTo>
                    <a:pt x="2394" y="675"/>
                  </a:lnTo>
                  <a:lnTo>
                    <a:pt x="2394" y="676"/>
                  </a:lnTo>
                  <a:lnTo>
                    <a:pt x="2394" y="676"/>
                  </a:lnTo>
                  <a:lnTo>
                    <a:pt x="2394" y="676"/>
                  </a:lnTo>
                  <a:lnTo>
                    <a:pt x="2394" y="676"/>
                  </a:lnTo>
                  <a:lnTo>
                    <a:pt x="2395" y="676"/>
                  </a:lnTo>
                  <a:lnTo>
                    <a:pt x="2395" y="676"/>
                  </a:lnTo>
                  <a:lnTo>
                    <a:pt x="2395" y="676"/>
                  </a:lnTo>
                  <a:lnTo>
                    <a:pt x="2395" y="675"/>
                  </a:lnTo>
                  <a:lnTo>
                    <a:pt x="2396" y="675"/>
                  </a:lnTo>
                  <a:lnTo>
                    <a:pt x="2396" y="676"/>
                  </a:lnTo>
                  <a:lnTo>
                    <a:pt x="2395" y="676"/>
                  </a:lnTo>
                  <a:lnTo>
                    <a:pt x="2395" y="676"/>
                  </a:lnTo>
                  <a:lnTo>
                    <a:pt x="2396" y="676"/>
                  </a:lnTo>
                  <a:lnTo>
                    <a:pt x="2396" y="676"/>
                  </a:lnTo>
                  <a:lnTo>
                    <a:pt x="2396" y="676"/>
                  </a:lnTo>
                  <a:lnTo>
                    <a:pt x="2396" y="676"/>
                  </a:lnTo>
                  <a:lnTo>
                    <a:pt x="2397" y="676"/>
                  </a:lnTo>
                  <a:lnTo>
                    <a:pt x="2397" y="676"/>
                  </a:lnTo>
                  <a:lnTo>
                    <a:pt x="2397" y="676"/>
                  </a:lnTo>
                  <a:lnTo>
                    <a:pt x="2397" y="675"/>
                  </a:lnTo>
                  <a:lnTo>
                    <a:pt x="2397" y="675"/>
                  </a:lnTo>
                  <a:lnTo>
                    <a:pt x="2397" y="676"/>
                  </a:lnTo>
                  <a:lnTo>
                    <a:pt x="2397" y="676"/>
                  </a:lnTo>
                  <a:lnTo>
                    <a:pt x="2397" y="676"/>
                  </a:lnTo>
                  <a:lnTo>
                    <a:pt x="2397" y="676"/>
                  </a:lnTo>
                  <a:lnTo>
                    <a:pt x="2397" y="677"/>
                  </a:lnTo>
                  <a:lnTo>
                    <a:pt x="2398" y="677"/>
                  </a:lnTo>
                  <a:lnTo>
                    <a:pt x="2398" y="677"/>
                  </a:lnTo>
                  <a:lnTo>
                    <a:pt x="2398" y="677"/>
                  </a:lnTo>
                  <a:lnTo>
                    <a:pt x="2398" y="677"/>
                  </a:lnTo>
                  <a:lnTo>
                    <a:pt x="2399" y="677"/>
                  </a:lnTo>
                  <a:lnTo>
                    <a:pt x="2400" y="677"/>
                  </a:lnTo>
                  <a:lnTo>
                    <a:pt x="2400" y="677"/>
                  </a:lnTo>
                  <a:lnTo>
                    <a:pt x="2400" y="677"/>
                  </a:lnTo>
                  <a:lnTo>
                    <a:pt x="2400" y="677"/>
                  </a:lnTo>
                  <a:lnTo>
                    <a:pt x="2399" y="677"/>
                  </a:lnTo>
                  <a:lnTo>
                    <a:pt x="2399" y="676"/>
                  </a:lnTo>
                  <a:lnTo>
                    <a:pt x="2402" y="676"/>
                  </a:lnTo>
                  <a:lnTo>
                    <a:pt x="2402" y="676"/>
                  </a:lnTo>
                  <a:lnTo>
                    <a:pt x="2402" y="676"/>
                  </a:lnTo>
                  <a:lnTo>
                    <a:pt x="2402" y="676"/>
                  </a:lnTo>
                  <a:lnTo>
                    <a:pt x="2403" y="676"/>
                  </a:lnTo>
                  <a:lnTo>
                    <a:pt x="2403" y="676"/>
                  </a:lnTo>
                  <a:lnTo>
                    <a:pt x="2403" y="675"/>
                  </a:lnTo>
                  <a:lnTo>
                    <a:pt x="2403" y="675"/>
                  </a:lnTo>
                  <a:lnTo>
                    <a:pt x="2403" y="675"/>
                  </a:lnTo>
                  <a:lnTo>
                    <a:pt x="2403" y="675"/>
                  </a:lnTo>
                  <a:lnTo>
                    <a:pt x="2403" y="675"/>
                  </a:lnTo>
                  <a:lnTo>
                    <a:pt x="2403" y="674"/>
                  </a:lnTo>
                  <a:lnTo>
                    <a:pt x="2404" y="674"/>
                  </a:lnTo>
                  <a:lnTo>
                    <a:pt x="2404" y="675"/>
                  </a:lnTo>
                  <a:lnTo>
                    <a:pt x="2405" y="675"/>
                  </a:lnTo>
                  <a:lnTo>
                    <a:pt x="2405" y="675"/>
                  </a:lnTo>
                  <a:lnTo>
                    <a:pt x="2405" y="675"/>
                  </a:lnTo>
                  <a:lnTo>
                    <a:pt x="2407" y="675"/>
                  </a:lnTo>
                  <a:lnTo>
                    <a:pt x="2407" y="675"/>
                  </a:lnTo>
                  <a:lnTo>
                    <a:pt x="2408" y="675"/>
                  </a:lnTo>
                  <a:lnTo>
                    <a:pt x="2408" y="675"/>
                  </a:lnTo>
                  <a:lnTo>
                    <a:pt x="2408" y="675"/>
                  </a:lnTo>
                  <a:lnTo>
                    <a:pt x="2410" y="675"/>
                  </a:lnTo>
                  <a:lnTo>
                    <a:pt x="2410" y="675"/>
                  </a:lnTo>
                  <a:lnTo>
                    <a:pt x="2410" y="676"/>
                  </a:lnTo>
                  <a:lnTo>
                    <a:pt x="2411" y="676"/>
                  </a:lnTo>
                  <a:lnTo>
                    <a:pt x="2411" y="676"/>
                  </a:lnTo>
                  <a:lnTo>
                    <a:pt x="2412" y="677"/>
                  </a:lnTo>
                  <a:lnTo>
                    <a:pt x="2412" y="677"/>
                  </a:lnTo>
                  <a:lnTo>
                    <a:pt x="2412" y="677"/>
                  </a:lnTo>
                  <a:lnTo>
                    <a:pt x="2412" y="678"/>
                  </a:lnTo>
                  <a:lnTo>
                    <a:pt x="2412" y="678"/>
                  </a:lnTo>
                  <a:lnTo>
                    <a:pt x="2412" y="680"/>
                  </a:lnTo>
                  <a:lnTo>
                    <a:pt x="2412" y="680"/>
                  </a:lnTo>
                  <a:lnTo>
                    <a:pt x="2413" y="681"/>
                  </a:lnTo>
                  <a:lnTo>
                    <a:pt x="2413" y="681"/>
                  </a:lnTo>
                  <a:lnTo>
                    <a:pt x="2413" y="682"/>
                  </a:lnTo>
                  <a:lnTo>
                    <a:pt x="2413" y="682"/>
                  </a:lnTo>
                  <a:lnTo>
                    <a:pt x="2414" y="683"/>
                  </a:lnTo>
                  <a:lnTo>
                    <a:pt x="2414" y="683"/>
                  </a:lnTo>
                  <a:lnTo>
                    <a:pt x="2414" y="684"/>
                  </a:lnTo>
                  <a:lnTo>
                    <a:pt x="2414" y="684"/>
                  </a:lnTo>
                  <a:lnTo>
                    <a:pt x="2414" y="684"/>
                  </a:lnTo>
                  <a:lnTo>
                    <a:pt x="2414" y="685"/>
                  </a:lnTo>
                  <a:lnTo>
                    <a:pt x="2415" y="686"/>
                  </a:lnTo>
                  <a:lnTo>
                    <a:pt x="2415" y="686"/>
                  </a:lnTo>
                  <a:lnTo>
                    <a:pt x="2415" y="688"/>
                  </a:lnTo>
                  <a:lnTo>
                    <a:pt x="2415" y="688"/>
                  </a:lnTo>
                  <a:lnTo>
                    <a:pt x="2415" y="689"/>
                  </a:lnTo>
                  <a:lnTo>
                    <a:pt x="2414" y="690"/>
                  </a:lnTo>
                  <a:lnTo>
                    <a:pt x="2414" y="690"/>
                  </a:lnTo>
                  <a:lnTo>
                    <a:pt x="2414" y="691"/>
                  </a:lnTo>
                  <a:lnTo>
                    <a:pt x="2414" y="691"/>
                  </a:lnTo>
                  <a:lnTo>
                    <a:pt x="2414" y="691"/>
                  </a:lnTo>
                  <a:lnTo>
                    <a:pt x="2414" y="692"/>
                  </a:lnTo>
                  <a:lnTo>
                    <a:pt x="2413" y="693"/>
                  </a:lnTo>
                  <a:lnTo>
                    <a:pt x="2413" y="693"/>
                  </a:lnTo>
                  <a:lnTo>
                    <a:pt x="2413" y="694"/>
                  </a:lnTo>
                  <a:lnTo>
                    <a:pt x="2412" y="694"/>
                  </a:lnTo>
                  <a:lnTo>
                    <a:pt x="2412" y="694"/>
                  </a:lnTo>
                  <a:lnTo>
                    <a:pt x="2412" y="695"/>
                  </a:lnTo>
                  <a:lnTo>
                    <a:pt x="2412" y="697"/>
                  </a:lnTo>
                  <a:lnTo>
                    <a:pt x="2412" y="697"/>
                  </a:lnTo>
                  <a:lnTo>
                    <a:pt x="2412" y="698"/>
                  </a:lnTo>
                  <a:lnTo>
                    <a:pt x="2411" y="698"/>
                  </a:lnTo>
                  <a:lnTo>
                    <a:pt x="2411" y="698"/>
                  </a:lnTo>
                  <a:lnTo>
                    <a:pt x="2411" y="698"/>
                  </a:lnTo>
                  <a:lnTo>
                    <a:pt x="2411" y="699"/>
                  </a:lnTo>
                  <a:lnTo>
                    <a:pt x="2411" y="699"/>
                  </a:lnTo>
                  <a:lnTo>
                    <a:pt x="2412" y="699"/>
                  </a:lnTo>
                  <a:lnTo>
                    <a:pt x="2412" y="699"/>
                  </a:lnTo>
                  <a:lnTo>
                    <a:pt x="2412" y="700"/>
                  </a:lnTo>
                  <a:lnTo>
                    <a:pt x="2412" y="700"/>
                  </a:lnTo>
                  <a:lnTo>
                    <a:pt x="2412" y="701"/>
                  </a:lnTo>
                  <a:lnTo>
                    <a:pt x="2413" y="701"/>
                  </a:lnTo>
                  <a:lnTo>
                    <a:pt x="2413" y="702"/>
                  </a:lnTo>
                  <a:lnTo>
                    <a:pt x="2413" y="702"/>
                  </a:lnTo>
                  <a:lnTo>
                    <a:pt x="2414" y="702"/>
                  </a:lnTo>
                  <a:lnTo>
                    <a:pt x="2414" y="702"/>
                  </a:lnTo>
                  <a:lnTo>
                    <a:pt x="2415" y="702"/>
                  </a:lnTo>
                  <a:lnTo>
                    <a:pt x="2415" y="702"/>
                  </a:lnTo>
                  <a:lnTo>
                    <a:pt x="2415" y="702"/>
                  </a:lnTo>
                  <a:lnTo>
                    <a:pt x="2415" y="702"/>
                  </a:lnTo>
                  <a:lnTo>
                    <a:pt x="2416" y="703"/>
                  </a:lnTo>
                  <a:lnTo>
                    <a:pt x="2416" y="703"/>
                  </a:lnTo>
                  <a:lnTo>
                    <a:pt x="2417" y="703"/>
                  </a:lnTo>
                  <a:lnTo>
                    <a:pt x="2419" y="703"/>
                  </a:lnTo>
                  <a:lnTo>
                    <a:pt x="2421" y="703"/>
                  </a:lnTo>
                  <a:lnTo>
                    <a:pt x="2422" y="702"/>
                  </a:lnTo>
                  <a:lnTo>
                    <a:pt x="2422" y="702"/>
                  </a:lnTo>
                  <a:lnTo>
                    <a:pt x="2423" y="702"/>
                  </a:lnTo>
                  <a:lnTo>
                    <a:pt x="2423" y="702"/>
                  </a:lnTo>
                  <a:lnTo>
                    <a:pt x="2423" y="701"/>
                  </a:lnTo>
                  <a:lnTo>
                    <a:pt x="2424" y="701"/>
                  </a:lnTo>
                  <a:lnTo>
                    <a:pt x="2424" y="701"/>
                  </a:lnTo>
                  <a:lnTo>
                    <a:pt x="2424" y="700"/>
                  </a:lnTo>
                  <a:lnTo>
                    <a:pt x="2424" y="700"/>
                  </a:lnTo>
                  <a:lnTo>
                    <a:pt x="2424" y="700"/>
                  </a:lnTo>
                  <a:lnTo>
                    <a:pt x="2425" y="700"/>
                  </a:lnTo>
                  <a:lnTo>
                    <a:pt x="2425" y="700"/>
                  </a:lnTo>
                  <a:lnTo>
                    <a:pt x="2427" y="700"/>
                  </a:lnTo>
                  <a:lnTo>
                    <a:pt x="2428" y="701"/>
                  </a:lnTo>
                  <a:lnTo>
                    <a:pt x="2428" y="701"/>
                  </a:lnTo>
                  <a:lnTo>
                    <a:pt x="2428" y="701"/>
                  </a:lnTo>
                  <a:lnTo>
                    <a:pt x="2428" y="701"/>
                  </a:lnTo>
                  <a:lnTo>
                    <a:pt x="2428" y="702"/>
                  </a:lnTo>
                  <a:lnTo>
                    <a:pt x="2427" y="702"/>
                  </a:lnTo>
                  <a:lnTo>
                    <a:pt x="2427" y="702"/>
                  </a:lnTo>
                  <a:lnTo>
                    <a:pt x="2427" y="702"/>
                  </a:lnTo>
                  <a:lnTo>
                    <a:pt x="2427" y="703"/>
                  </a:lnTo>
                  <a:lnTo>
                    <a:pt x="2427" y="703"/>
                  </a:lnTo>
                  <a:lnTo>
                    <a:pt x="2427" y="705"/>
                  </a:lnTo>
                  <a:lnTo>
                    <a:pt x="2428" y="705"/>
                  </a:lnTo>
                  <a:lnTo>
                    <a:pt x="2428" y="705"/>
                  </a:lnTo>
                  <a:lnTo>
                    <a:pt x="2428" y="706"/>
                  </a:lnTo>
                  <a:lnTo>
                    <a:pt x="2429" y="706"/>
                  </a:lnTo>
                  <a:lnTo>
                    <a:pt x="2429" y="706"/>
                  </a:lnTo>
                  <a:lnTo>
                    <a:pt x="2429" y="707"/>
                  </a:lnTo>
                  <a:lnTo>
                    <a:pt x="2429" y="707"/>
                  </a:lnTo>
                  <a:lnTo>
                    <a:pt x="2429" y="707"/>
                  </a:lnTo>
                  <a:lnTo>
                    <a:pt x="2430" y="708"/>
                  </a:lnTo>
                  <a:lnTo>
                    <a:pt x="2429" y="708"/>
                  </a:lnTo>
                  <a:lnTo>
                    <a:pt x="2429" y="709"/>
                  </a:lnTo>
                  <a:lnTo>
                    <a:pt x="2429" y="709"/>
                  </a:lnTo>
                  <a:lnTo>
                    <a:pt x="2429" y="709"/>
                  </a:lnTo>
                  <a:lnTo>
                    <a:pt x="2429" y="709"/>
                  </a:lnTo>
                  <a:lnTo>
                    <a:pt x="2429" y="709"/>
                  </a:lnTo>
                  <a:lnTo>
                    <a:pt x="2428" y="709"/>
                  </a:lnTo>
                  <a:lnTo>
                    <a:pt x="2428" y="709"/>
                  </a:lnTo>
                  <a:lnTo>
                    <a:pt x="2427" y="709"/>
                  </a:lnTo>
                  <a:lnTo>
                    <a:pt x="2425" y="709"/>
                  </a:lnTo>
                  <a:lnTo>
                    <a:pt x="2424" y="709"/>
                  </a:lnTo>
                  <a:lnTo>
                    <a:pt x="2424" y="709"/>
                  </a:lnTo>
                  <a:lnTo>
                    <a:pt x="2424" y="709"/>
                  </a:lnTo>
                  <a:lnTo>
                    <a:pt x="2421" y="709"/>
                  </a:lnTo>
                  <a:lnTo>
                    <a:pt x="2420" y="709"/>
                  </a:lnTo>
                  <a:lnTo>
                    <a:pt x="2420" y="710"/>
                  </a:lnTo>
                  <a:lnTo>
                    <a:pt x="2420" y="710"/>
                  </a:lnTo>
                  <a:lnTo>
                    <a:pt x="2420" y="710"/>
                  </a:lnTo>
                  <a:lnTo>
                    <a:pt x="2419" y="711"/>
                  </a:lnTo>
                  <a:lnTo>
                    <a:pt x="2419" y="711"/>
                  </a:lnTo>
                  <a:lnTo>
                    <a:pt x="2417" y="711"/>
                  </a:lnTo>
                  <a:lnTo>
                    <a:pt x="2417" y="712"/>
                  </a:lnTo>
                  <a:lnTo>
                    <a:pt x="2417" y="714"/>
                  </a:lnTo>
                  <a:lnTo>
                    <a:pt x="2417" y="714"/>
                  </a:lnTo>
                  <a:lnTo>
                    <a:pt x="2417" y="714"/>
                  </a:lnTo>
                  <a:lnTo>
                    <a:pt x="2417" y="715"/>
                  </a:lnTo>
                  <a:lnTo>
                    <a:pt x="2416" y="715"/>
                  </a:lnTo>
                  <a:lnTo>
                    <a:pt x="2416" y="716"/>
                  </a:lnTo>
                  <a:lnTo>
                    <a:pt x="2416" y="716"/>
                  </a:lnTo>
                  <a:lnTo>
                    <a:pt x="2416" y="717"/>
                  </a:lnTo>
                  <a:lnTo>
                    <a:pt x="2415" y="717"/>
                  </a:lnTo>
                  <a:lnTo>
                    <a:pt x="2415" y="717"/>
                  </a:lnTo>
                  <a:lnTo>
                    <a:pt x="2415" y="718"/>
                  </a:lnTo>
                  <a:lnTo>
                    <a:pt x="2415" y="718"/>
                  </a:lnTo>
                  <a:lnTo>
                    <a:pt x="2415" y="718"/>
                  </a:lnTo>
                  <a:lnTo>
                    <a:pt x="2414" y="718"/>
                  </a:lnTo>
                  <a:lnTo>
                    <a:pt x="2414" y="718"/>
                  </a:lnTo>
                  <a:lnTo>
                    <a:pt x="2414" y="718"/>
                  </a:lnTo>
                  <a:lnTo>
                    <a:pt x="2414" y="718"/>
                  </a:lnTo>
                  <a:lnTo>
                    <a:pt x="2413" y="718"/>
                  </a:lnTo>
                  <a:lnTo>
                    <a:pt x="2413" y="717"/>
                  </a:lnTo>
                  <a:lnTo>
                    <a:pt x="2413" y="717"/>
                  </a:lnTo>
                  <a:lnTo>
                    <a:pt x="2413" y="717"/>
                  </a:lnTo>
                  <a:lnTo>
                    <a:pt x="2414" y="717"/>
                  </a:lnTo>
                  <a:lnTo>
                    <a:pt x="2414" y="716"/>
                  </a:lnTo>
                  <a:lnTo>
                    <a:pt x="2414" y="716"/>
                  </a:lnTo>
                  <a:lnTo>
                    <a:pt x="2414" y="715"/>
                  </a:lnTo>
                  <a:lnTo>
                    <a:pt x="2415" y="715"/>
                  </a:lnTo>
                  <a:lnTo>
                    <a:pt x="2415" y="714"/>
                  </a:lnTo>
                  <a:lnTo>
                    <a:pt x="2415" y="714"/>
                  </a:lnTo>
                  <a:lnTo>
                    <a:pt x="2415" y="712"/>
                  </a:lnTo>
                  <a:lnTo>
                    <a:pt x="2416" y="712"/>
                  </a:lnTo>
                  <a:lnTo>
                    <a:pt x="2416" y="712"/>
                  </a:lnTo>
                  <a:lnTo>
                    <a:pt x="2416" y="711"/>
                  </a:lnTo>
                  <a:lnTo>
                    <a:pt x="2416" y="711"/>
                  </a:lnTo>
                  <a:lnTo>
                    <a:pt x="2417" y="710"/>
                  </a:lnTo>
                  <a:lnTo>
                    <a:pt x="2417" y="710"/>
                  </a:lnTo>
                  <a:lnTo>
                    <a:pt x="2417" y="710"/>
                  </a:lnTo>
                  <a:lnTo>
                    <a:pt x="2419" y="709"/>
                  </a:lnTo>
                  <a:lnTo>
                    <a:pt x="2419" y="709"/>
                  </a:lnTo>
                  <a:lnTo>
                    <a:pt x="2419" y="709"/>
                  </a:lnTo>
                  <a:lnTo>
                    <a:pt x="2420" y="709"/>
                  </a:lnTo>
                  <a:lnTo>
                    <a:pt x="2420" y="709"/>
                  </a:lnTo>
                  <a:lnTo>
                    <a:pt x="2420" y="708"/>
                  </a:lnTo>
                  <a:lnTo>
                    <a:pt x="2422" y="708"/>
                  </a:lnTo>
                  <a:lnTo>
                    <a:pt x="2423" y="708"/>
                  </a:lnTo>
                  <a:lnTo>
                    <a:pt x="2423" y="708"/>
                  </a:lnTo>
                  <a:lnTo>
                    <a:pt x="2424" y="708"/>
                  </a:lnTo>
                  <a:lnTo>
                    <a:pt x="2424" y="708"/>
                  </a:lnTo>
                  <a:lnTo>
                    <a:pt x="2425" y="707"/>
                  </a:lnTo>
                  <a:lnTo>
                    <a:pt x="2425" y="707"/>
                  </a:lnTo>
                  <a:lnTo>
                    <a:pt x="2425" y="706"/>
                  </a:lnTo>
                  <a:lnTo>
                    <a:pt x="2425" y="706"/>
                  </a:lnTo>
                  <a:lnTo>
                    <a:pt x="2425" y="705"/>
                  </a:lnTo>
                  <a:lnTo>
                    <a:pt x="2424" y="705"/>
                  </a:lnTo>
                  <a:lnTo>
                    <a:pt x="2424" y="705"/>
                  </a:lnTo>
                  <a:lnTo>
                    <a:pt x="2423" y="705"/>
                  </a:lnTo>
                  <a:lnTo>
                    <a:pt x="2423" y="705"/>
                  </a:lnTo>
                  <a:lnTo>
                    <a:pt x="2423" y="705"/>
                  </a:lnTo>
                  <a:lnTo>
                    <a:pt x="2422" y="705"/>
                  </a:lnTo>
                  <a:lnTo>
                    <a:pt x="2422" y="705"/>
                  </a:lnTo>
                  <a:lnTo>
                    <a:pt x="2421" y="705"/>
                  </a:lnTo>
                  <a:lnTo>
                    <a:pt x="2421" y="705"/>
                  </a:lnTo>
                  <a:lnTo>
                    <a:pt x="2420" y="706"/>
                  </a:lnTo>
                  <a:lnTo>
                    <a:pt x="2420" y="706"/>
                  </a:lnTo>
                  <a:lnTo>
                    <a:pt x="2420" y="706"/>
                  </a:lnTo>
                  <a:lnTo>
                    <a:pt x="2419" y="706"/>
                  </a:lnTo>
                  <a:lnTo>
                    <a:pt x="2419" y="705"/>
                  </a:lnTo>
                  <a:lnTo>
                    <a:pt x="2417" y="705"/>
                  </a:lnTo>
                  <a:lnTo>
                    <a:pt x="2416" y="705"/>
                  </a:lnTo>
                  <a:lnTo>
                    <a:pt x="2413" y="705"/>
                  </a:lnTo>
                  <a:lnTo>
                    <a:pt x="2412" y="705"/>
                  </a:lnTo>
                  <a:lnTo>
                    <a:pt x="2408" y="705"/>
                  </a:lnTo>
                  <a:lnTo>
                    <a:pt x="2407" y="705"/>
                  </a:lnTo>
                  <a:lnTo>
                    <a:pt x="2407" y="703"/>
                  </a:lnTo>
                  <a:lnTo>
                    <a:pt x="2406" y="703"/>
                  </a:lnTo>
                  <a:lnTo>
                    <a:pt x="2405" y="703"/>
                  </a:lnTo>
                  <a:lnTo>
                    <a:pt x="2405" y="703"/>
                  </a:lnTo>
                  <a:lnTo>
                    <a:pt x="2403" y="703"/>
                  </a:lnTo>
                  <a:lnTo>
                    <a:pt x="2403" y="703"/>
                  </a:lnTo>
                  <a:lnTo>
                    <a:pt x="2399" y="703"/>
                  </a:lnTo>
                  <a:lnTo>
                    <a:pt x="2398" y="702"/>
                  </a:lnTo>
                  <a:lnTo>
                    <a:pt x="2398" y="702"/>
                  </a:lnTo>
                  <a:lnTo>
                    <a:pt x="2398" y="702"/>
                  </a:lnTo>
                  <a:lnTo>
                    <a:pt x="2398" y="702"/>
                  </a:lnTo>
                  <a:lnTo>
                    <a:pt x="2397" y="702"/>
                  </a:lnTo>
                  <a:lnTo>
                    <a:pt x="2397" y="702"/>
                  </a:lnTo>
                  <a:lnTo>
                    <a:pt x="2396" y="702"/>
                  </a:lnTo>
                  <a:lnTo>
                    <a:pt x="2396" y="702"/>
                  </a:lnTo>
                  <a:lnTo>
                    <a:pt x="2396" y="702"/>
                  </a:lnTo>
                  <a:lnTo>
                    <a:pt x="2396" y="702"/>
                  </a:lnTo>
                  <a:lnTo>
                    <a:pt x="2394" y="702"/>
                  </a:lnTo>
                  <a:lnTo>
                    <a:pt x="2394" y="701"/>
                  </a:lnTo>
                  <a:lnTo>
                    <a:pt x="2394" y="701"/>
                  </a:lnTo>
                  <a:lnTo>
                    <a:pt x="2394" y="701"/>
                  </a:lnTo>
                  <a:lnTo>
                    <a:pt x="2394" y="701"/>
                  </a:lnTo>
                  <a:lnTo>
                    <a:pt x="2394" y="701"/>
                  </a:lnTo>
                  <a:lnTo>
                    <a:pt x="2394" y="701"/>
                  </a:lnTo>
                  <a:lnTo>
                    <a:pt x="2394" y="702"/>
                  </a:lnTo>
                  <a:lnTo>
                    <a:pt x="2393" y="702"/>
                  </a:lnTo>
                  <a:lnTo>
                    <a:pt x="2393" y="702"/>
                  </a:lnTo>
                  <a:lnTo>
                    <a:pt x="2393" y="702"/>
                  </a:lnTo>
                  <a:lnTo>
                    <a:pt x="2393" y="702"/>
                  </a:lnTo>
                  <a:lnTo>
                    <a:pt x="2391" y="702"/>
                  </a:lnTo>
                  <a:lnTo>
                    <a:pt x="2391" y="703"/>
                  </a:lnTo>
                  <a:lnTo>
                    <a:pt x="2390" y="703"/>
                  </a:lnTo>
                  <a:lnTo>
                    <a:pt x="2389" y="702"/>
                  </a:lnTo>
                  <a:lnTo>
                    <a:pt x="2389" y="702"/>
                  </a:lnTo>
                  <a:lnTo>
                    <a:pt x="2389" y="702"/>
                  </a:lnTo>
                  <a:lnTo>
                    <a:pt x="2389" y="703"/>
                  </a:lnTo>
                  <a:lnTo>
                    <a:pt x="2389" y="703"/>
                  </a:lnTo>
                  <a:lnTo>
                    <a:pt x="2388" y="703"/>
                  </a:lnTo>
                  <a:lnTo>
                    <a:pt x="2388" y="703"/>
                  </a:lnTo>
                  <a:lnTo>
                    <a:pt x="2388" y="703"/>
                  </a:lnTo>
                  <a:lnTo>
                    <a:pt x="2388" y="705"/>
                  </a:lnTo>
                  <a:lnTo>
                    <a:pt x="2388" y="705"/>
                  </a:lnTo>
                  <a:lnTo>
                    <a:pt x="2388" y="705"/>
                  </a:lnTo>
                  <a:lnTo>
                    <a:pt x="2388" y="705"/>
                  </a:lnTo>
                  <a:lnTo>
                    <a:pt x="2388" y="705"/>
                  </a:lnTo>
                  <a:lnTo>
                    <a:pt x="2387" y="705"/>
                  </a:lnTo>
                  <a:lnTo>
                    <a:pt x="2387" y="705"/>
                  </a:lnTo>
                  <a:lnTo>
                    <a:pt x="2387" y="706"/>
                  </a:lnTo>
                  <a:lnTo>
                    <a:pt x="2387" y="706"/>
                  </a:lnTo>
                  <a:lnTo>
                    <a:pt x="2387" y="706"/>
                  </a:lnTo>
                  <a:lnTo>
                    <a:pt x="2387" y="706"/>
                  </a:lnTo>
                  <a:lnTo>
                    <a:pt x="2387" y="706"/>
                  </a:lnTo>
                  <a:lnTo>
                    <a:pt x="2387" y="707"/>
                  </a:lnTo>
                  <a:lnTo>
                    <a:pt x="2387" y="707"/>
                  </a:lnTo>
                  <a:lnTo>
                    <a:pt x="2387" y="707"/>
                  </a:lnTo>
                  <a:lnTo>
                    <a:pt x="2387" y="708"/>
                  </a:lnTo>
                  <a:lnTo>
                    <a:pt x="2387" y="708"/>
                  </a:lnTo>
                  <a:lnTo>
                    <a:pt x="2387" y="708"/>
                  </a:lnTo>
                  <a:lnTo>
                    <a:pt x="2387" y="708"/>
                  </a:lnTo>
                  <a:lnTo>
                    <a:pt x="2386" y="708"/>
                  </a:lnTo>
                  <a:lnTo>
                    <a:pt x="2386" y="708"/>
                  </a:lnTo>
                  <a:lnTo>
                    <a:pt x="2386" y="708"/>
                  </a:lnTo>
                  <a:lnTo>
                    <a:pt x="2386" y="708"/>
                  </a:lnTo>
                  <a:lnTo>
                    <a:pt x="2385" y="708"/>
                  </a:lnTo>
                  <a:lnTo>
                    <a:pt x="2385" y="708"/>
                  </a:lnTo>
                  <a:lnTo>
                    <a:pt x="2385" y="709"/>
                  </a:lnTo>
                  <a:lnTo>
                    <a:pt x="2385" y="709"/>
                  </a:lnTo>
                  <a:lnTo>
                    <a:pt x="2385" y="709"/>
                  </a:lnTo>
                  <a:lnTo>
                    <a:pt x="2383" y="709"/>
                  </a:lnTo>
                  <a:lnTo>
                    <a:pt x="2383" y="709"/>
                  </a:lnTo>
                  <a:lnTo>
                    <a:pt x="2383" y="709"/>
                  </a:lnTo>
                  <a:lnTo>
                    <a:pt x="2383" y="709"/>
                  </a:lnTo>
                  <a:lnTo>
                    <a:pt x="2383" y="709"/>
                  </a:lnTo>
                  <a:lnTo>
                    <a:pt x="2383" y="709"/>
                  </a:lnTo>
                  <a:lnTo>
                    <a:pt x="2383" y="709"/>
                  </a:lnTo>
                  <a:lnTo>
                    <a:pt x="2383" y="709"/>
                  </a:lnTo>
                  <a:lnTo>
                    <a:pt x="2383" y="710"/>
                  </a:lnTo>
                  <a:lnTo>
                    <a:pt x="2383" y="710"/>
                  </a:lnTo>
                  <a:lnTo>
                    <a:pt x="2383" y="710"/>
                  </a:lnTo>
                  <a:lnTo>
                    <a:pt x="2386" y="711"/>
                  </a:lnTo>
                  <a:lnTo>
                    <a:pt x="2386" y="712"/>
                  </a:lnTo>
                  <a:lnTo>
                    <a:pt x="2387" y="712"/>
                  </a:lnTo>
                  <a:lnTo>
                    <a:pt x="2387" y="714"/>
                  </a:lnTo>
                  <a:lnTo>
                    <a:pt x="2387" y="714"/>
                  </a:lnTo>
                  <a:lnTo>
                    <a:pt x="2387" y="714"/>
                  </a:lnTo>
                  <a:lnTo>
                    <a:pt x="2387" y="714"/>
                  </a:lnTo>
                  <a:lnTo>
                    <a:pt x="2387" y="714"/>
                  </a:lnTo>
                  <a:lnTo>
                    <a:pt x="2387" y="714"/>
                  </a:lnTo>
                  <a:lnTo>
                    <a:pt x="2387" y="715"/>
                  </a:lnTo>
                  <a:lnTo>
                    <a:pt x="2387" y="715"/>
                  </a:lnTo>
                  <a:lnTo>
                    <a:pt x="2387" y="715"/>
                  </a:lnTo>
                  <a:lnTo>
                    <a:pt x="2389" y="715"/>
                  </a:lnTo>
                  <a:lnTo>
                    <a:pt x="2389" y="715"/>
                  </a:lnTo>
                  <a:lnTo>
                    <a:pt x="2390" y="716"/>
                  </a:lnTo>
                  <a:lnTo>
                    <a:pt x="2390" y="716"/>
                  </a:lnTo>
                  <a:lnTo>
                    <a:pt x="2390" y="716"/>
                  </a:lnTo>
                  <a:lnTo>
                    <a:pt x="2390" y="716"/>
                  </a:lnTo>
                  <a:lnTo>
                    <a:pt x="2391" y="716"/>
                  </a:lnTo>
                  <a:lnTo>
                    <a:pt x="2391" y="717"/>
                  </a:lnTo>
                  <a:lnTo>
                    <a:pt x="2391" y="717"/>
                  </a:lnTo>
                  <a:lnTo>
                    <a:pt x="2390" y="717"/>
                  </a:lnTo>
                  <a:lnTo>
                    <a:pt x="2390" y="717"/>
                  </a:lnTo>
                  <a:lnTo>
                    <a:pt x="2389" y="717"/>
                  </a:lnTo>
                  <a:lnTo>
                    <a:pt x="2389" y="717"/>
                  </a:lnTo>
                  <a:lnTo>
                    <a:pt x="2389" y="717"/>
                  </a:lnTo>
                  <a:lnTo>
                    <a:pt x="2389" y="717"/>
                  </a:lnTo>
                  <a:lnTo>
                    <a:pt x="2389" y="717"/>
                  </a:lnTo>
                  <a:lnTo>
                    <a:pt x="2388" y="717"/>
                  </a:lnTo>
                  <a:lnTo>
                    <a:pt x="2389" y="716"/>
                  </a:lnTo>
                  <a:lnTo>
                    <a:pt x="2389" y="716"/>
                  </a:lnTo>
                  <a:lnTo>
                    <a:pt x="2388" y="716"/>
                  </a:lnTo>
                  <a:lnTo>
                    <a:pt x="2388" y="716"/>
                  </a:lnTo>
                  <a:lnTo>
                    <a:pt x="2387" y="716"/>
                  </a:lnTo>
                  <a:lnTo>
                    <a:pt x="2387" y="717"/>
                  </a:lnTo>
                  <a:lnTo>
                    <a:pt x="2387" y="717"/>
                  </a:lnTo>
                  <a:lnTo>
                    <a:pt x="2387" y="717"/>
                  </a:lnTo>
                  <a:lnTo>
                    <a:pt x="2387" y="717"/>
                  </a:lnTo>
                  <a:lnTo>
                    <a:pt x="2387" y="717"/>
                  </a:lnTo>
                  <a:lnTo>
                    <a:pt x="2387" y="717"/>
                  </a:lnTo>
                  <a:lnTo>
                    <a:pt x="2386" y="717"/>
                  </a:lnTo>
                  <a:lnTo>
                    <a:pt x="2385" y="717"/>
                  </a:lnTo>
                  <a:lnTo>
                    <a:pt x="2385" y="717"/>
                  </a:lnTo>
                  <a:lnTo>
                    <a:pt x="2385" y="717"/>
                  </a:lnTo>
                  <a:lnTo>
                    <a:pt x="2385" y="717"/>
                  </a:lnTo>
                  <a:lnTo>
                    <a:pt x="2383" y="717"/>
                  </a:lnTo>
                  <a:lnTo>
                    <a:pt x="2383" y="717"/>
                  </a:lnTo>
                  <a:lnTo>
                    <a:pt x="2383" y="717"/>
                  </a:lnTo>
                  <a:lnTo>
                    <a:pt x="2383" y="716"/>
                  </a:lnTo>
                  <a:lnTo>
                    <a:pt x="2383" y="716"/>
                  </a:lnTo>
                  <a:lnTo>
                    <a:pt x="2383" y="716"/>
                  </a:lnTo>
                  <a:lnTo>
                    <a:pt x="2382" y="716"/>
                  </a:lnTo>
                  <a:lnTo>
                    <a:pt x="2382" y="716"/>
                  </a:lnTo>
                  <a:lnTo>
                    <a:pt x="2382" y="716"/>
                  </a:lnTo>
                  <a:lnTo>
                    <a:pt x="2382" y="716"/>
                  </a:lnTo>
                  <a:lnTo>
                    <a:pt x="2382" y="716"/>
                  </a:lnTo>
                  <a:lnTo>
                    <a:pt x="2382" y="715"/>
                  </a:lnTo>
                  <a:lnTo>
                    <a:pt x="2382" y="715"/>
                  </a:lnTo>
                  <a:lnTo>
                    <a:pt x="2382" y="715"/>
                  </a:lnTo>
                  <a:lnTo>
                    <a:pt x="2381" y="715"/>
                  </a:lnTo>
                  <a:lnTo>
                    <a:pt x="2381" y="715"/>
                  </a:lnTo>
                  <a:lnTo>
                    <a:pt x="2380" y="715"/>
                  </a:lnTo>
                  <a:lnTo>
                    <a:pt x="2380" y="715"/>
                  </a:lnTo>
                  <a:lnTo>
                    <a:pt x="2380" y="715"/>
                  </a:lnTo>
                  <a:lnTo>
                    <a:pt x="2380" y="715"/>
                  </a:lnTo>
                  <a:lnTo>
                    <a:pt x="2380" y="715"/>
                  </a:lnTo>
                  <a:lnTo>
                    <a:pt x="2379" y="715"/>
                  </a:lnTo>
                  <a:lnTo>
                    <a:pt x="2379" y="715"/>
                  </a:lnTo>
                  <a:lnTo>
                    <a:pt x="2379" y="715"/>
                  </a:lnTo>
                  <a:lnTo>
                    <a:pt x="2379" y="715"/>
                  </a:lnTo>
                  <a:lnTo>
                    <a:pt x="2379" y="715"/>
                  </a:lnTo>
                  <a:lnTo>
                    <a:pt x="2378" y="715"/>
                  </a:lnTo>
                  <a:lnTo>
                    <a:pt x="2378" y="715"/>
                  </a:lnTo>
                  <a:lnTo>
                    <a:pt x="2378" y="715"/>
                  </a:lnTo>
                  <a:lnTo>
                    <a:pt x="2378" y="715"/>
                  </a:lnTo>
                  <a:lnTo>
                    <a:pt x="2377" y="715"/>
                  </a:lnTo>
                  <a:lnTo>
                    <a:pt x="2377" y="715"/>
                  </a:lnTo>
                  <a:lnTo>
                    <a:pt x="2376" y="715"/>
                  </a:lnTo>
                  <a:lnTo>
                    <a:pt x="2376" y="715"/>
                  </a:lnTo>
                  <a:lnTo>
                    <a:pt x="2376" y="715"/>
                  </a:lnTo>
                  <a:lnTo>
                    <a:pt x="2376" y="715"/>
                  </a:lnTo>
                  <a:lnTo>
                    <a:pt x="2374" y="715"/>
                  </a:lnTo>
                  <a:lnTo>
                    <a:pt x="2374" y="715"/>
                  </a:lnTo>
                  <a:lnTo>
                    <a:pt x="2373" y="715"/>
                  </a:lnTo>
                  <a:lnTo>
                    <a:pt x="2373" y="715"/>
                  </a:lnTo>
                  <a:lnTo>
                    <a:pt x="2373" y="715"/>
                  </a:lnTo>
                  <a:lnTo>
                    <a:pt x="2373" y="716"/>
                  </a:lnTo>
                  <a:lnTo>
                    <a:pt x="2373" y="716"/>
                  </a:lnTo>
                  <a:lnTo>
                    <a:pt x="2373" y="716"/>
                  </a:lnTo>
                  <a:lnTo>
                    <a:pt x="2373" y="716"/>
                  </a:lnTo>
                  <a:lnTo>
                    <a:pt x="2373" y="716"/>
                  </a:lnTo>
                  <a:lnTo>
                    <a:pt x="2373" y="716"/>
                  </a:lnTo>
                  <a:lnTo>
                    <a:pt x="2373" y="719"/>
                  </a:lnTo>
                  <a:lnTo>
                    <a:pt x="2373" y="719"/>
                  </a:lnTo>
                  <a:lnTo>
                    <a:pt x="2373" y="719"/>
                  </a:lnTo>
                  <a:lnTo>
                    <a:pt x="2373" y="720"/>
                  </a:lnTo>
                  <a:lnTo>
                    <a:pt x="2374" y="720"/>
                  </a:lnTo>
                  <a:lnTo>
                    <a:pt x="2374" y="720"/>
                  </a:lnTo>
                  <a:lnTo>
                    <a:pt x="2376" y="720"/>
                  </a:lnTo>
                  <a:lnTo>
                    <a:pt x="2376" y="720"/>
                  </a:lnTo>
                  <a:lnTo>
                    <a:pt x="2377" y="720"/>
                  </a:lnTo>
                  <a:lnTo>
                    <a:pt x="2378" y="720"/>
                  </a:lnTo>
                  <a:lnTo>
                    <a:pt x="2379" y="720"/>
                  </a:lnTo>
                  <a:lnTo>
                    <a:pt x="2379" y="722"/>
                  </a:lnTo>
                  <a:lnTo>
                    <a:pt x="2380" y="722"/>
                  </a:lnTo>
                  <a:lnTo>
                    <a:pt x="2380" y="722"/>
                  </a:lnTo>
                  <a:lnTo>
                    <a:pt x="2380" y="722"/>
                  </a:lnTo>
                  <a:lnTo>
                    <a:pt x="2381" y="722"/>
                  </a:lnTo>
                  <a:lnTo>
                    <a:pt x="2381" y="722"/>
                  </a:lnTo>
                  <a:lnTo>
                    <a:pt x="2381" y="722"/>
                  </a:lnTo>
                  <a:lnTo>
                    <a:pt x="2381" y="723"/>
                  </a:lnTo>
                  <a:lnTo>
                    <a:pt x="2381" y="725"/>
                  </a:lnTo>
                  <a:lnTo>
                    <a:pt x="2381" y="725"/>
                  </a:lnTo>
                  <a:lnTo>
                    <a:pt x="2381" y="725"/>
                  </a:lnTo>
                  <a:lnTo>
                    <a:pt x="2382" y="725"/>
                  </a:lnTo>
                  <a:lnTo>
                    <a:pt x="2382" y="726"/>
                  </a:lnTo>
                  <a:lnTo>
                    <a:pt x="2382" y="726"/>
                  </a:lnTo>
                  <a:lnTo>
                    <a:pt x="2382" y="726"/>
                  </a:lnTo>
                  <a:lnTo>
                    <a:pt x="2383" y="726"/>
                  </a:lnTo>
                  <a:lnTo>
                    <a:pt x="2383" y="727"/>
                  </a:lnTo>
                  <a:lnTo>
                    <a:pt x="2383" y="727"/>
                  </a:lnTo>
                  <a:lnTo>
                    <a:pt x="2383" y="727"/>
                  </a:lnTo>
                  <a:lnTo>
                    <a:pt x="2383" y="728"/>
                  </a:lnTo>
                  <a:lnTo>
                    <a:pt x="2383" y="728"/>
                  </a:lnTo>
                  <a:lnTo>
                    <a:pt x="2383" y="729"/>
                  </a:lnTo>
                  <a:lnTo>
                    <a:pt x="2385" y="729"/>
                  </a:lnTo>
                  <a:lnTo>
                    <a:pt x="2385" y="729"/>
                  </a:lnTo>
                  <a:lnTo>
                    <a:pt x="2385" y="729"/>
                  </a:lnTo>
                  <a:lnTo>
                    <a:pt x="2385" y="729"/>
                  </a:lnTo>
                  <a:lnTo>
                    <a:pt x="2385" y="731"/>
                  </a:lnTo>
                  <a:lnTo>
                    <a:pt x="2385" y="731"/>
                  </a:lnTo>
                  <a:lnTo>
                    <a:pt x="2385" y="731"/>
                  </a:lnTo>
                  <a:lnTo>
                    <a:pt x="2385" y="731"/>
                  </a:lnTo>
                  <a:lnTo>
                    <a:pt x="2385" y="732"/>
                  </a:lnTo>
                  <a:lnTo>
                    <a:pt x="2386" y="732"/>
                  </a:lnTo>
                  <a:lnTo>
                    <a:pt x="2386" y="732"/>
                  </a:lnTo>
                  <a:lnTo>
                    <a:pt x="2386" y="732"/>
                  </a:lnTo>
                  <a:lnTo>
                    <a:pt x="2386" y="732"/>
                  </a:lnTo>
                  <a:lnTo>
                    <a:pt x="2387" y="732"/>
                  </a:lnTo>
                  <a:lnTo>
                    <a:pt x="2387" y="733"/>
                  </a:lnTo>
                  <a:lnTo>
                    <a:pt x="2387" y="733"/>
                  </a:lnTo>
                  <a:lnTo>
                    <a:pt x="2387" y="733"/>
                  </a:lnTo>
                  <a:lnTo>
                    <a:pt x="2387" y="733"/>
                  </a:lnTo>
                  <a:lnTo>
                    <a:pt x="2387" y="734"/>
                  </a:lnTo>
                  <a:lnTo>
                    <a:pt x="2388" y="734"/>
                  </a:lnTo>
                  <a:lnTo>
                    <a:pt x="2388" y="734"/>
                  </a:lnTo>
                  <a:lnTo>
                    <a:pt x="2388" y="735"/>
                  </a:lnTo>
                  <a:lnTo>
                    <a:pt x="2388" y="737"/>
                  </a:lnTo>
                  <a:lnTo>
                    <a:pt x="2388" y="737"/>
                  </a:lnTo>
                  <a:lnTo>
                    <a:pt x="2388" y="739"/>
                  </a:lnTo>
                  <a:lnTo>
                    <a:pt x="2387" y="739"/>
                  </a:lnTo>
                  <a:lnTo>
                    <a:pt x="2387" y="739"/>
                  </a:lnTo>
                  <a:lnTo>
                    <a:pt x="2387" y="739"/>
                  </a:lnTo>
                  <a:lnTo>
                    <a:pt x="2387" y="740"/>
                  </a:lnTo>
                  <a:lnTo>
                    <a:pt x="2388" y="740"/>
                  </a:lnTo>
                  <a:lnTo>
                    <a:pt x="2388" y="740"/>
                  </a:lnTo>
                  <a:lnTo>
                    <a:pt x="2390" y="740"/>
                  </a:lnTo>
                  <a:lnTo>
                    <a:pt x="2390" y="740"/>
                  </a:lnTo>
                  <a:lnTo>
                    <a:pt x="2390" y="740"/>
                  </a:lnTo>
                  <a:lnTo>
                    <a:pt x="2390" y="739"/>
                  </a:lnTo>
                  <a:lnTo>
                    <a:pt x="2393" y="739"/>
                  </a:lnTo>
                  <a:lnTo>
                    <a:pt x="2393" y="739"/>
                  </a:lnTo>
                  <a:lnTo>
                    <a:pt x="2393" y="739"/>
                  </a:lnTo>
                  <a:lnTo>
                    <a:pt x="2393" y="739"/>
                  </a:lnTo>
                  <a:lnTo>
                    <a:pt x="2393" y="739"/>
                  </a:lnTo>
                  <a:lnTo>
                    <a:pt x="2393" y="740"/>
                  </a:lnTo>
                  <a:lnTo>
                    <a:pt x="2393" y="740"/>
                  </a:lnTo>
                  <a:lnTo>
                    <a:pt x="2393" y="740"/>
                  </a:lnTo>
                  <a:lnTo>
                    <a:pt x="2393" y="740"/>
                  </a:lnTo>
                  <a:lnTo>
                    <a:pt x="2393" y="741"/>
                  </a:lnTo>
                  <a:lnTo>
                    <a:pt x="2394" y="741"/>
                  </a:lnTo>
                  <a:lnTo>
                    <a:pt x="2394" y="741"/>
                  </a:lnTo>
                  <a:lnTo>
                    <a:pt x="2394" y="742"/>
                  </a:lnTo>
                  <a:lnTo>
                    <a:pt x="2394" y="742"/>
                  </a:lnTo>
                  <a:lnTo>
                    <a:pt x="2394" y="743"/>
                  </a:lnTo>
                  <a:lnTo>
                    <a:pt x="2395" y="743"/>
                  </a:lnTo>
                  <a:lnTo>
                    <a:pt x="2395" y="743"/>
                  </a:lnTo>
                  <a:lnTo>
                    <a:pt x="2395" y="744"/>
                  </a:lnTo>
                  <a:lnTo>
                    <a:pt x="2395" y="744"/>
                  </a:lnTo>
                  <a:lnTo>
                    <a:pt x="2395" y="744"/>
                  </a:lnTo>
                  <a:lnTo>
                    <a:pt x="2395" y="744"/>
                  </a:lnTo>
                  <a:lnTo>
                    <a:pt x="2396" y="744"/>
                  </a:lnTo>
                  <a:lnTo>
                    <a:pt x="2396" y="744"/>
                  </a:lnTo>
                  <a:lnTo>
                    <a:pt x="2397" y="744"/>
                  </a:lnTo>
                  <a:lnTo>
                    <a:pt x="2397" y="744"/>
                  </a:lnTo>
                  <a:lnTo>
                    <a:pt x="2397" y="744"/>
                  </a:lnTo>
                  <a:lnTo>
                    <a:pt x="2398" y="744"/>
                  </a:lnTo>
                  <a:lnTo>
                    <a:pt x="2398" y="744"/>
                  </a:lnTo>
                  <a:lnTo>
                    <a:pt x="2398" y="744"/>
                  </a:lnTo>
                  <a:lnTo>
                    <a:pt x="2399" y="744"/>
                  </a:lnTo>
                  <a:lnTo>
                    <a:pt x="2399" y="744"/>
                  </a:lnTo>
                  <a:lnTo>
                    <a:pt x="2400" y="744"/>
                  </a:lnTo>
                  <a:lnTo>
                    <a:pt x="2400" y="744"/>
                  </a:lnTo>
                  <a:lnTo>
                    <a:pt x="2400" y="745"/>
                  </a:lnTo>
                  <a:lnTo>
                    <a:pt x="2400" y="745"/>
                  </a:lnTo>
                  <a:lnTo>
                    <a:pt x="2400" y="745"/>
                  </a:lnTo>
                  <a:lnTo>
                    <a:pt x="2400" y="745"/>
                  </a:lnTo>
                  <a:lnTo>
                    <a:pt x="2402" y="745"/>
                  </a:lnTo>
                  <a:lnTo>
                    <a:pt x="2402" y="745"/>
                  </a:lnTo>
                  <a:lnTo>
                    <a:pt x="2402" y="745"/>
                  </a:lnTo>
                  <a:lnTo>
                    <a:pt x="2402" y="745"/>
                  </a:lnTo>
                  <a:lnTo>
                    <a:pt x="2403" y="744"/>
                  </a:lnTo>
                  <a:lnTo>
                    <a:pt x="2403" y="744"/>
                  </a:lnTo>
                  <a:lnTo>
                    <a:pt x="2403" y="745"/>
                  </a:lnTo>
                  <a:lnTo>
                    <a:pt x="2404" y="745"/>
                  </a:lnTo>
                  <a:lnTo>
                    <a:pt x="2404" y="745"/>
                  </a:lnTo>
                  <a:lnTo>
                    <a:pt x="2405" y="745"/>
                  </a:lnTo>
                  <a:lnTo>
                    <a:pt x="2405" y="745"/>
                  </a:lnTo>
                  <a:lnTo>
                    <a:pt x="2405" y="745"/>
                  </a:lnTo>
                  <a:lnTo>
                    <a:pt x="2406" y="745"/>
                  </a:lnTo>
                  <a:lnTo>
                    <a:pt x="2406" y="745"/>
                  </a:lnTo>
                  <a:lnTo>
                    <a:pt x="2406" y="746"/>
                  </a:lnTo>
                  <a:lnTo>
                    <a:pt x="2406" y="746"/>
                  </a:lnTo>
                  <a:lnTo>
                    <a:pt x="2406" y="746"/>
                  </a:lnTo>
                  <a:lnTo>
                    <a:pt x="2407" y="746"/>
                  </a:lnTo>
                  <a:lnTo>
                    <a:pt x="2407" y="746"/>
                  </a:lnTo>
                  <a:lnTo>
                    <a:pt x="2407" y="748"/>
                  </a:lnTo>
                  <a:lnTo>
                    <a:pt x="2407" y="749"/>
                  </a:lnTo>
                  <a:lnTo>
                    <a:pt x="2407" y="749"/>
                  </a:lnTo>
                  <a:lnTo>
                    <a:pt x="2406" y="749"/>
                  </a:lnTo>
                  <a:lnTo>
                    <a:pt x="2406" y="749"/>
                  </a:lnTo>
                  <a:lnTo>
                    <a:pt x="2406" y="749"/>
                  </a:lnTo>
                  <a:lnTo>
                    <a:pt x="2406" y="748"/>
                  </a:lnTo>
                  <a:lnTo>
                    <a:pt x="2406" y="748"/>
                  </a:lnTo>
                  <a:lnTo>
                    <a:pt x="2406" y="748"/>
                  </a:lnTo>
                  <a:lnTo>
                    <a:pt x="2406" y="748"/>
                  </a:lnTo>
                  <a:lnTo>
                    <a:pt x="2406" y="748"/>
                  </a:lnTo>
                  <a:lnTo>
                    <a:pt x="2406" y="748"/>
                  </a:lnTo>
                  <a:lnTo>
                    <a:pt x="2406" y="748"/>
                  </a:lnTo>
                  <a:lnTo>
                    <a:pt x="2406" y="749"/>
                  </a:lnTo>
                  <a:lnTo>
                    <a:pt x="2406" y="749"/>
                  </a:lnTo>
                  <a:lnTo>
                    <a:pt x="2406" y="751"/>
                  </a:lnTo>
                  <a:lnTo>
                    <a:pt x="2406" y="751"/>
                  </a:lnTo>
                  <a:lnTo>
                    <a:pt x="2406" y="751"/>
                  </a:lnTo>
                  <a:lnTo>
                    <a:pt x="2406" y="751"/>
                  </a:lnTo>
                  <a:lnTo>
                    <a:pt x="2406" y="752"/>
                  </a:lnTo>
                  <a:lnTo>
                    <a:pt x="2406" y="752"/>
                  </a:lnTo>
                  <a:lnTo>
                    <a:pt x="2405" y="752"/>
                  </a:lnTo>
                  <a:lnTo>
                    <a:pt x="2405" y="753"/>
                  </a:lnTo>
                  <a:lnTo>
                    <a:pt x="2405" y="753"/>
                  </a:lnTo>
                  <a:lnTo>
                    <a:pt x="2405" y="753"/>
                  </a:lnTo>
                  <a:lnTo>
                    <a:pt x="2405" y="753"/>
                  </a:lnTo>
                  <a:lnTo>
                    <a:pt x="2405" y="753"/>
                  </a:lnTo>
                  <a:lnTo>
                    <a:pt x="2405" y="754"/>
                  </a:lnTo>
                  <a:lnTo>
                    <a:pt x="2405" y="754"/>
                  </a:lnTo>
                  <a:lnTo>
                    <a:pt x="2404" y="754"/>
                  </a:lnTo>
                  <a:lnTo>
                    <a:pt x="2404" y="754"/>
                  </a:lnTo>
                  <a:lnTo>
                    <a:pt x="2404" y="754"/>
                  </a:lnTo>
                  <a:lnTo>
                    <a:pt x="2404" y="754"/>
                  </a:lnTo>
                  <a:lnTo>
                    <a:pt x="2404" y="756"/>
                  </a:lnTo>
                  <a:lnTo>
                    <a:pt x="2404" y="756"/>
                  </a:lnTo>
                  <a:lnTo>
                    <a:pt x="2404" y="756"/>
                  </a:lnTo>
                  <a:lnTo>
                    <a:pt x="2404" y="756"/>
                  </a:lnTo>
                  <a:lnTo>
                    <a:pt x="2403" y="756"/>
                  </a:lnTo>
                  <a:lnTo>
                    <a:pt x="2403" y="757"/>
                  </a:lnTo>
                  <a:lnTo>
                    <a:pt x="2403" y="757"/>
                  </a:lnTo>
                  <a:lnTo>
                    <a:pt x="2403" y="757"/>
                  </a:lnTo>
                  <a:lnTo>
                    <a:pt x="2403" y="757"/>
                  </a:lnTo>
                  <a:lnTo>
                    <a:pt x="2403" y="758"/>
                  </a:lnTo>
                  <a:lnTo>
                    <a:pt x="2403" y="758"/>
                  </a:lnTo>
                  <a:lnTo>
                    <a:pt x="2404" y="759"/>
                  </a:lnTo>
                  <a:lnTo>
                    <a:pt x="2404" y="759"/>
                  </a:lnTo>
                  <a:lnTo>
                    <a:pt x="2404" y="759"/>
                  </a:lnTo>
                  <a:lnTo>
                    <a:pt x="2404" y="759"/>
                  </a:lnTo>
                  <a:lnTo>
                    <a:pt x="2404" y="760"/>
                  </a:lnTo>
                  <a:lnTo>
                    <a:pt x="2404" y="760"/>
                  </a:lnTo>
                  <a:lnTo>
                    <a:pt x="2404" y="760"/>
                  </a:lnTo>
                  <a:lnTo>
                    <a:pt x="2404" y="761"/>
                  </a:lnTo>
                  <a:lnTo>
                    <a:pt x="2404" y="761"/>
                  </a:lnTo>
                  <a:lnTo>
                    <a:pt x="2404" y="761"/>
                  </a:lnTo>
                  <a:lnTo>
                    <a:pt x="2403" y="761"/>
                  </a:lnTo>
                  <a:lnTo>
                    <a:pt x="2403" y="762"/>
                  </a:lnTo>
                  <a:lnTo>
                    <a:pt x="2404" y="762"/>
                  </a:lnTo>
                  <a:lnTo>
                    <a:pt x="2404" y="763"/>
                  </a:lnTo>
                  <a:lnTo>
                    <a:pt x="2404" y="763"/>
                  </a:lnTo>
                  <a:lnTo>
                    <a:pt x="2404" y="763"/>
                  </a:lnTo>
                  <a:lnTo>
                    <a:pt x="2405" y="763"/>
                  </a:lnTo>
                  <a:lnTo>
                    <a:pt x="2405" y="763"/>
                  </a:lnTo>
                  <a:lnTo>
                    <a:pt x="2405" y="763"/>
                  </a:lnTo>
                  <a:lnTo>
                    <a:pt x="2405" y="765"/>
                  </a:lnTo>
                  <a:lnTo>
                    <a:pt x="2405" y="765"/>
                  </a:lnTo>
                  <a:lnTo>
                    <a:pt x="2405" y="765"/>
                  </a:lnTo>
                  <a:lnTo>
                    <a:pt x="2405" y="765"/>
                  </a:lnTo>
                  <a:lnTo>
                    <a:pt x="2405" y="766"/>
                  </a:lnTo>
                  <a:lnTo>
                    <a:pt x="2406" y="768"/>
                  </a:lnTo>
                  <a:lnTo>
                    <a:pt x="2407" y="768"/>
                  </a:lnTo>
                  <a:lnTo>
                    <a:pt x="2407" y="768"/>
                  </a:lnTo>
                  <a:lnTo>
                    <a:pt x="2407" y="768"/>
                  </a:lnTo>
                  <a:lnTo>
                    <a:pt x="2407" y="769"/>
                  </a:lnTo>
                  <a:lnTo>
                    <a:pt x="2407" y="769"/>
                  </a:lnTo>
                  <a:lnTo>
                    <a:pt x="2407" y="769"/>
                  </a:lnTo>
                  <a:lnTo>
                    <a:pt x="2407" y="769"/>
                  </a:lnTo>
                  <a:lnTo>
                    <a:pt x="2407" y="769"/>
                  </a:lnTo>
                  <a:lnTo>
                    <a:pt x="2408" y="770"/>
                  </a:lnTo>
                  <a:lnTo>
                    <a:pt x="2408" y="770"/>
                  </a:lnTo>
                  <a:lnTo>
                    <a:pt x="2408" y="770"/>
                  </a:lnTo>
                  <a:lnTo>
                    <a:pt x="2408" y="771"/>
                  </a:lnTo>
                  <a:lnTo>
                    <a:pt x="2408" y="771"/>
                  </a:lnTo>
                  <a:lnTo>
                    <a:pt x="2408" y="772"/>
                  </a:lnTo>
                  <a:lnTo>
                    <a:pt x="2408" y="772"/>
                  </a:lnTo>
                  <a:lnTo>
                    <a:pt x="2410" y="774"/>
                  </a:lnTo>
                  <a:lnTo>
                    <a:pt x="2410" y="774"/>
                  </a:lnTo>
                  <a:lnTo>
                    <a:pt x="2410" y="774"/>
                  </a:lnTo>
                  <a:lnTo>
                    <a:pt x="2410" y="774"/>
                  </a:lnTo>
                  <a:lnTo>
                    <a:pt x="2410" y="774"/>
                  </a:lnTo>
                  <a:lnTo>
                    <a:pt x="2410" y="772"/>
                  </a:lnTo>
                  <a:lnTo>
                    <a:pt x="2410" y="772"/>
                  </a:lnTo>
                  <a:lnTo>
                    <a:pt x="2410" y="772"/>
                  </a:lnTo>
                  <a:lnTo>
                    <a:pt x="2410" y="772"/>
                  </a:lnTo>
                  <a:lnTo>
                    <a:pt x="2410" y="771"/>
                  </a:lnTo>
                  <a:lnTo>
                    <a:pt x="2408" y="771"/>
                  </a:lnTo>
                  <a:lnTo>
                    <a:pt x="2408" y="771"/>
                  </a:lnTo>
                  <a:lnTo>
                    <a:pt x="2408" y="771"/>
                  </a:lnTo>
                  <a:lnTo>
                    <a:pt x="2408" y="769"/>
                  </a:lnTo>
                  <a:lnTo>
                    <a:pt x="2408" y="769"/>
                  </a:lnTo>
                  <a:lnTo>
                    <a:pt x="2408" y="768"/>
                  </a:lnTo>
                  <a:lnTo>
                    <a:pt x="2408" y="768"/>
                  </a:lnTo>
                  <a:lnTo>
                    <a:pt x="2408" y="768"/>
                  </a:lnTo>
                  <a:lnTo>
                    <a:pt x="2408" y="768"/>
                  </a:lnTo>
                  <a:lnTo>
                    <a:pt x="2408" y="767"/>
                  </a:lnTo>
                  <a:lnTo>
                    <a:pt x="2410" y="767"/>
                  </a:lnTo>
                  <a:lnTo>
                    <a:pt x="2410" y="766"/>
                  </a:lnTo>
                  <a:lnTo>
                    <a:pt x="2410" y="766"/>
                  </a:lnTo>
                  <a:lnTo>
                    <a:pt x="2410" y="766"/>
                  </a:lnTo>
                  <a:lnTo>
                    <a:pt x="2410" y="766"/>
                  </a:lnTo>
                  <a:lnTo>
                    <a:pt x="2410" y="766"/>
                  </a:lnTo>
                  <a:lnTo>
                    <a:pt x="2410" y="765"/>
                  </a:lnTo>
                  <a:lnTo>
                    <a:pt x="2410" y="765"/>
                  </a:lnTo>
                  <a:lnTo>
                    <a:pt x="2410" y="763"/>
                  </a:lnTo>
                  <a:lnTo>
                    <a:pt x="2410" y="763"/>
                  </a:lnTo>
                  <a:lnTo>
                    <a:pt x="2410" y="763"/>
                  </a:lnTo>
                  <a:lnTo>
                    <a:pt x="2408" y="763"/>
                  </a:lnTo>
                  <a:lnTo>
                    <a:pt x="2408" y="763"/>
                  </a:lnTo>
                  <a:lnTo>
                    <a:pt x="2408" y="765"/>
                  </a:lnTo>
                  <a:lnTo>
                    <a:pt x="2407" y="765"/>
                  </a:lnTo>
                  <a:lnTo>
                    <a:pt x="2407" y="763"/>
                  </a:lnTo>
                  <a:lnTo>
                    <a:pt x="2408" y="762"/>
                  </a:lnTo>
                  <a:lnTo>
                    <a:pt x="2408" y="762"/>
                  </a:lnTo>
                  <a:lnTo>
                    <a:pt x="2408" y="762"/>
                  </a:lnTo>
                  <a:lnTo>
                    <a:pt x="2408" y="762"/>
                  </a:lnTo>
                  <a:lnTo>
                    <a:pt x="2408" y="761"/>
                  </a:lnTo>
                  <a:lnTo>
                    <a:pt x="2408" y="761"/>
                  </a:lnTo>
                  <a:lnTo>
                    <a:pt x="2410" y="761"/>
                  </a:lnTo>
                  <a:lnTo>
                    <a:pt x="2410" y="761"/>
                  </a:lnTo>
                  <a:lnTo>
                    <a:pt x="2410" y="761"/>
                  </a:lnTo>
                  <a:lnTo>
                    <a:pt x="2410" y="760"/>
                  </a:lnTo>
                  <a:lnTo>
                    <a:pt x="2410" y="760"/>
                  </a:lnTo>
                  <a:lnTo>
                    <a:pt x="2410" y="760"/>
                  </a:lnTo>
                  <a:lnTo>
                    <a:pt x="2410" y="760"/>
                  </a:lnTo>
                  <a:lnTo>
                    <a:pt x="2410" y="760"/>
                  </a:lnTo>
                  <a:lnTo>
                    <a:pt x="2411" y="759"/>
                  </a:lnTo>
                  <a:lnTo>
                    <a:pt x="2411" y="759"/>
                  </a:lnTo>
                  <a:lnTo>
                    <a:pt x="2411" y="759"/>
                  </a:lnTo>
                  <a:lnTo>
                    <a:pt x="2411" y="759"/>
                  </a:lnTo>
                  <a:lnTo>
                    <a:pt x="2411" y="759"/>
                  </a:lnTo>
                  <a:lnTo>
                    <a:pt x="2411" y="758"/>
                  </a:lnTo>
                  <a:lnTo>
                    <a:pt x="2412" y="758"/>
                  </a:lnTo>
                  <a:lnTo>
                    <a:pt x="2412" y="758"/>
                  </a:lnTo>
                  <a:lnTo>
                    <a:pt x="2412" y="758"/>
                  </a:lnTo>
                  <a:lnTo>
                    <a:pt x="2412" y="758"/>
                  </a:lnTo>
                  <a:lnTo>
                    <a:pt x="2412" y="758"/>
                  </a:lnTo>
                  <a:lnTo>
                    <a:pt x="2412" y="757"/>
                  </a:lnTo>
                  <a:lnTo>
                    <a:pt x="2413" y="757"/>
                  </a:lnTo>
                  <a:lnTo>
                    <a:pt x="2413" y="757"/>
                  </a:lnTo>
                  <a:lnTo>
                    <a:pt x="2413" y="757"/>
                  </a:lnTo>
                  <a:lnTo>
                    <a:pt x="2414" y="757"/>
                  </a:lnTo>
                  <a:lnTo>
                    <a:pt x="2414" y="757"/>
                  </a:lnTo>
                  <a:lnTo>
                    <a:pt x="2414" y="758"/>
                  </a:lnTo>
                  <a:lnTo>
                    <a:pt x="2415" y="758"/>
                  </a:lnTo>
                  <a:lnTo>
                    <a:pt x="2415" y="757"/>
                  </a:lnTo>
                  <a:lnTo>
                    <a:pt x="2416" y="757"/>
                  </a:lnTo>
                  <a:lnTo>
                    <a:pt x="2416" y="757"/>
                  </a:lnTo>
                  <a:lnTo>
                    <a:pt x="2419" y="757"/>
                  </a:lnTo>
                  <a:lnTo>
                    <a:pt x="2419" y="757"/>
                  </a:lnTo>
                  <a:lnTo>
                    <a:pt x="2419" y="757"/>
                  </a:lnTo>
                  <a:lnTo>
                    <a:pt x="2420" y="757"/>
                  </a:lnTo>
                  <a:lnTo>
                    <a:pt x="2420" y="757"/>
                  </a:lnTo>
                  <a:lnTo>
                    <a:pt x="2420" y="757"/>
                  </a:lnTo>
                  <a:lnTo>
                    <a:pt x="2422" y="757"/>
                  </a:lnTo>
                  <a:lnTo>
                    <a:pt x="2422" y="757"/>
                  </a:lnTo>
                  <a:lnTo>
                    <a:pt x="2422" y="757"/>
                  </a:lnTo>
                  <a:lnTo>
                    <a:pt x="2422" y="757"/>
                  </a:lnTo>
                  <a:lnTo>
                    <a:pt x="2423" y="757"/>
                  </a:lnTo>
                  <a:lnTo>
                    <a:pt x="2423" y="757"/>
                  </a:lnTo>
                  <a:lnTo>
                    <a:pt x="2423" y="757"/>
                  </a:lnTo>
                  <a:lnTo>
                    <a:pt x="2423" y="758"/>
                  </a:lnTo>
                  <a:lnTo>
                    <a:pt x="2423" y="758"/>
                  </a:lnTo>
                  <a:lnTo>
                    <a:pt x="2423" y="758"/>
                  </a:lnTo>
                  <a:lnTo>
                    <a:pt x="2423" y="759"/>
                  </a:lnTo>
                  <a:lnTo>
                    <a:pt x="2423" y="759"/>
                  </a:lnTo>
                  <a:lnTo>
                    <a:pt x="2423" y="760"/>
                  </a:lnTo>
                  <a:lnTo>
                    <a:pt x="2423" y="760"/>
                  </a:lnTo>
                  <a:lnTo>
                    <a:pt x="2424" y="761"/>
                  </a:lnTo>
                  <a:lnTo>
                    <a:pt x="2424" y="761"/>
                  </a:lnTo>
                  <a:lnTo>
                    <a:pt x="2424" y="761"/>
                  </a:lnTo>
                  <a:lnTo>
                    <a:pt x="2424" y="761"/>
                  </a:lnTo>
                  <a:lnTo>
                    <a:pt x="2424" y="762"/>
                  </a:lnTo>
                  <a:lnTo>
                    <a:pt x="2424" y="762"/>
                  </a:lnTo>
                  <a:lnTo>
                    <a:pt x="2424" y="762"/>
                  </a:lnTo>
                  <a:lnTo>
                    <a:pt x="2424" y="766"/>
                  </a:lnTo>
                  <a:lnTo>
                    <a:pt x="2425" y="766"/>
                  </a:lnTo>
                  <a:lnTo>
                    <a:pt x="2425" y="767"/>
                  </a:lnTo>
                  <a:lnTo>
                    <a:pt x="2425" y="767"/>
                  </a:lnTo>
                  <a:lnTo>
                    <a:pt x="2425" y="767"/>
                  </a:lnTo>
                  <a:lnTo>
                    <a:pt x="2425" y="767"/>
                  </a:lnTo>
                  <a:lnTo>
                    <a:pt x="2425" y="767"/>
                  </a:lnTo>
                  <a:lnTo>
                    <a:pt x="2425" y="767"/>
                  </a:lnTo>
                  <a:lnTo>
                    <a:pt x="2427" y="768"/>
                  </a:lnTo>
                  <a:lnTo>
                    <a:pt x="2427" y="768"/>
                  </a:lnTo>
                  <a:lnTo>
                    <a:pt x="2427" y="768"/>
                  </a:lnTo>
                  <a:lnTo>
                    <a:pt x="2427" y="768"/>
                  </a:lnTo>
                  <a:lnTo>
                    <a:pt x="2428" y="768"/>
                  </a:lnTo>
                  <a:lnTo>
                    <a:pt x="2428" y="768"/>
                  </a:lnTo>
                  <a:lnTo>
                    <a:pt x="2428" y="769"/>
                  </a:lnTo>
                  <a:lnTo>
                    <a:pt x="2428" y="769"/>
                  </a:lnTo>
                  <a:lnTo>
                    <a:pt x="2428" y="769"/>
                  </a:lnTo>
                  <a:lnTo>
                    <a:pt x="2428" y="769"/>
                  </a:lnTo>
                  <a:lnTo>
                    <a:pt x="2429" y="769"/>
                  </a:lnTo>
                  <a:lnTo>
                    <a:pt x="2429" y="769"/>
                  </a:lnTo>
                  <a:lnTo>
                    <a:pt x="2429" y="769"/>
                  </a:lnTo>
                  <a:lnTo>
                    <a:pt x="2429" y="770"/>
                  </a:lnTo>
                  <a:lnTo>
                    <a:pt x="2430" y="770"/>
                  </a:lnTo>
                  <a:lnTo>
                    <a:pt x="2430" y="770"/>
                  </a:lnTo>
                  <a:lnTo>
                    <a:pt x="2430" y="770"/>
                  </a:lnTo>
                  <a:lnTo>
                    <a:pt x="2431" y="770"/>
                  </a:lnTo>
                  <a:lnTo>
                    <a:pt x="2431" y="770"/>
                  </a:lnTo>
                  <a:lnTo>
                    <a:pt x="2431" y="770"/>
                  </a:lnTo>
                  <a:lnTo>
                    <a:pt x="2432" y="771"/>
                  </a:lnTo>
                  <a:lnTo>
                    <a:pt x="2432" y="771"/>
                  </a:lnTo>
                  <a:lnTo>
                    <a:pt x="2432" y="771"/>
                  </a:lnTo>
                  <a:lnTo>
                    <a:pt x="2432" y="771"/>
                  </a:lnTo>
                  <a:lnTo>
                    <a:pt x="2432" y="771"/>
                  </a:lnTo>
                  <a:lnTo>
                    <a:pt x="2432" y="772"/>
                  </a:lnTo>
                  <a:lnTo>
                    <a:pt x="2433" y="772"/>
                  </a:lnTo>
                  <a:lnTo>
                    <a:pt x="2433" y="772"/>
                  </a:lnTo>
                  <a:lnTo>
                    <a:pt x="2433" y="772"/>
                  </a:lnTo>
                  <a:lnTo>
                    <a:pt x="2433" y="772"/>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5"/>
                  </a:lnTo>
                  <a:lnTo>
                    <a:pt x="2434" y="775"/>
                  </a:lnTo>
                  <a:lnTo>
                    <a:pt x="2434" y="775"/>
                  </a:lnTo>
                  <a:lnTo>
                    <a:pt x="2434" y="775"/>
                  </a:lnTo>
                  <a:lnTo>
                    <a:pt x="2434" y="776"/>
                  </a:lnTo>
                  <a:close/>
                  <a:moveTo>
                    <a:pt x="2516" y="714"/>
                  </a:moveTo>
                  <a:lnTo>
                    <a:pt x="2516" y="714"/>
                  </a:lnTo>
                  <a:lnTo>
                    <a:pt x="2516" y="714"/>
                  </a:lnTo>
                  <a:lnTo>
                    <a:pt x="2516" y="714"/>
                  </a:lnTo>
                  <a:lnTo>
                    <a:pt x="2515" y="715"/>
                  </a:lnTo>
                  <a:lnTo>
                    <a:pt x="2515" y="715"/>
                  </a:lnTo>
                  <a:lnTo>
                    <a:pt x="2514" y="715"/>
                  </a:lnTo>
                  <a:lnTo>
                    <a:pt x="2514" y="715"/>
                  </a:lnTo>
                  <a:lnTo>
                    <a:pt x="2514" y="716"/>
                  </a:lnTo>
                  <a:lnTo>
                    <a:pt x="2514" y="716"/>
                  </a:lnTo>
                  <a:lnTo>
                    <a:pt x="2514" y="717"/>
                  </a:lnTo>
                  <a:lnTo>
                    <a:pt x="2514" y="718"/>
                  </a:lnTo>
                  <a:lnTo>
                    <a:pt x="2514" y="718"/>
                  </a:lnTo>
                  <a:lnTo>
                    <a:pt x="2513" y="718"/>
                  </a:lnTo>
                  <a:lnTo>
                    <a:pt x="2513" y="719"/>
                  </a:lnTo>
                  <a:lnTo>
                    <a:pt x="2511" y="719"/>
                  </a:lnTo>
                  <a:lnTo>
                    <a:pt x="2510" y="719"/>
                  </a:lnTo>
                  <a:lnTo>
                    <a:pt x="2510" y="719"/>
                  </a:lnTo>
                  <a:lnTo>
                    <a:pt x="2510" y="720"/>
                  </a:lnTo>
                  <a:lnTo>
                    <a:pt x="2510" y="720"/>
                  </a:lnTo>
                  <a:lnTo>
                    <a:pt x="2510" y="722"/>
                  </a:lnTo>
                  <a:lnTo>
                    <a:pt x="2509" y="723"/>
                  </a:lnTo>
                  <a:lnTo>
                    <a:pt x="2509" y="723"/>
                  </a:lnTo>
                  <a:lnTo>
                    <a:pt x="2508" y="723"/>
                  </a:lnTo>
                  <a:lnTo>
                    <a:pt x="2508" y="724"/>
                  </a:lnTo>
                  <a:lnTo>
                    <a:pt x="2507" y="724"/>
                  </a:lnTo>
                  <a:lnTo>
                    <a:pt x="2506" y="724"/>
                  </a:lnTo>
                  <a:lnTo>
                    <a:pt x="2505" y="724"/>
                  </a:lnTo>
                  <a:lnTo>
                    <a:pt x="2504" y="724"/>
                  </a:lnTo>
                  <a:lnTo>
                    <a:pt x="2504" y="724"/>
                  </a:lnTo>
                  <a:lnTo>
                    <a:pt x="2502" y="724"/>
                  </a:lnTo>
                  <a:lnTo>
                    <a:pt x="2502" y="724"/>
                  </a:lnTo>
                  <a:lnTo>
                    <a:pt x="2500" y="724"/>
                  </a:lnTo>
                  <a:lnTo>
                    <a:pt x="2500" y="724"/>
                  </a:lnTo>
                  <a:lnTo>
                    <a:pt x="2500" y="724"/>
                  </a:lnTo>
                  <a:lnTo>
                    <a:pt x="2499" y="724"/>
                  </a:lnTo>
                  <a:lnTo>
                    <a:pt x="2499" y="724"/>
                  </a:lnTo>
                  <a:lnTo>
                    <a:pt x="2497" y="724"/>
                  </a:lnTo>
                  <a:lnTo>
                    <a:pt x="2496" y="724"/>
                  </a:lnTo>
                  <a:lnTo>
                    <a:pt x="2496" y="724"/>
                  </a:lnTo>
                  <a:lnTo>
                    <a:pt x="2496" y="725"/>
                  </a:lnTo>
                  <a:lnTo>
                    <a:pt x="2496" y="725"/>
                  </a:lnTo>
                  <a:lnTo>
                    <a:pt x="2496" y="726"/>
                  </a:lnTo>
                  <a:lnTo>
                    <a:pt x="2494" y="725"/>
                  </a:lnTo>
                  <a:lnTo>
                    <a:pt x="2494" y="724"/>
                  </a:lnTo>
                  <a:lnTo>
                    <a:pt x="2496" y="724"/>
                  </a:lnTo>
                  <a:lnTo>
                    <a:pt x="2494" y="724"/>
                  </a:lnTo>
                  <a:lnTo>
                    <a:pt x="2494" y="724"/>
                  </a:lnTo>
                  <a:lnTo>
                    <a:pt x="2494" y="723"/>
                  </a:lnTo>
                  <a:lnTo>
                    <a:pt x="2493" y="723"/>
                  </a:lnTo>
                  <a:lnTo>
                    <a:pt x="2493" y="723"/>
                  </a:lnTo>
                  <a:lnTo>
                    <a:pt x="2493" y="722"/>
                  </a:lnTo>
                  <a:lnTo>
                    <a:pt x="2493" y="720"/>
                  </a:lnTo>
                  <a:lnTo>
                    <a:pt x="2493" y="720"/>
                  </a:lnTo>
                  <a:lnTo>
                    <a:pt x="2493" y="719"/>
                  </a:lnTo>
                  <a:lnTo>
                    <a:pt x="2492" y="719"/>
                  </a:lnTo>
                  <a:lnTo>
                    <a:pt x="2492" y="719"/>
                  </a:lnTo>
                  <a:lnTo>
                    <a:pt x="2491" y="719"/>
                  </a:lnTo>
                  <a:lnTo>
                    <a:pt x="2491" y="719"/>
                  </a:lnTo>
                  <a:lnTo>
                    <a:pt x="2490" y="720"/>
                  </a:lnTo>
                  <a:lnTo>
                    <a:pt x="2488" y="720"/>
                  </a:lnTo>
                  <a:lnTo>
                    <a:pt x="2487" y="719"/>
                  </a:lnTo>
                  <a:lnTo>
                    <a:pt x="2485" y="719"/>
                  </a:lnTo>
                  <a:lnTo>
                    <a:pt x="2484" y="719"/>
                  </a:lnTo>
                  <a:lnTo>
                    <a:pt x="2483" y="719"/>
                  </a:lnTo>
                  <a:lnTo>
                    <a:pt x="2483" y="719"/>
                  </a:lnTo>
                  <a:lnTo>
                    <a:pt x="2483" y="718"/>
                  </a:lnTo>
                  <a:lnTo>
                    <a:pt x="2482" y="718"/>
                  </a:lnTo>
                  <a:lnTo>
                    <a:pt x="2482" y="716"/>
                  </a:lnTo>
                  <a:lnTo>
                    <a:pt x="2483" y="715"/>
                  </a:lnTo>
                  <a:lnTo>
                    <a:pt x="2483" y="715"/>
                  </a:lnTo>
                  <a:lnTo>
                    <a:pt x="2483" y="715"/>
                  </a:lnTo>
                  <a:lnTo>
                    <a:pt x="2483" y="715"/>
                  </a:lnTo>
                  <a:lnTo>
                    <a:pt x="2483" y="714"/>
                  </a:lnTo>
                  <a:lnTo>
                    <a:pt x="2483" y="714"/>
                  </a:lnTo>
                  <a:lnTo>
                    <a:pt x="2483" y="712"/>
                  </a:lnTo>
                  <a:lnTo>
                    <a:pt x="2482" y="712"/>
                  </a:lnTo>
                  <a:lnTo>
                    <a:pt x="2482" y="711"/>
                  </a:lnTo>
                  <a:lnTo>
                    <a:pt x="2482" y="710"/>
                  </a:lnTo>
                  <a:lnTo>
                    <a:pt x="2482" y="710"/>
                  </a:lnTo>
                  <a:lnTo>
                    <a:pt x="2482" y="709"/>
                  </a:lnTo>
                  <a:lnTo>
                    <a:pt x="2483" y="709"/>
                  </a:lnTo>
                  <a:lnTo>
                    <a:pt x="2483" y="708"/>
                  </a:lnTo>
                  <a:lnTo>
                    <a:pt x="2483" y="708"/>
                  </a:lnTo>
                  <a:lnTo>
                    <a:pt x="2483" y="707"/>
                  </a:lnTo>
                  <a:lnTo>
                    <a:pt x="2483" y="707"/>
                  </a:lnTo>
                  <a:lnTo>
                    <a:pt x="2483" y="706"/>
                  </a:lnTo>
                  <a:lnTo>
                    <a:pt x="2484" y="706"/>
                  </a:lnTo>
                  <a:lnTo>
                    <a:pt x="2484" y="705"/>
                  </a:lnTo>
                  <a:lnTo>
                    <a:pt x="2484" y="705"/>
                  </a:lnTo>
                  <a:lnTo>
                    <a:pt x="2484" y="703"/>
                  </a:lnTo>
                  <a:lnTo>
                    <a:pt x="2484" y="703"/>
                  </a:lnTo>
                  <a:lnTo>
                    <a:pt x="2484" y="703"/>
                  </a:lnTo>
                  <a:lnTo>
                    <a:pt x="2485" y="702"/>
                  </a:lnTo>
                  <a:lnTo>
                    <a:pt x="2485" y="702"/>
                  </a:lnTo>
                  <a:lnTo>
                    <a:pt x="2485" y="701"/>
                  </a:lnTo>
                  <a:lnTo>
                    <a:pt x="2487" y="701"/>
                  </a:lnTo>
                  <a:lnTo>
                    <a:pt x="2487" y="701"/>
                  </a:lnTo>
                  <a:lnTo>
                    <a:pt x="2487" y="700"/>
                  </a:lnTo>
                  <a:lnTo>
                    <a:pt x="2487" y="700"/>
                  </a:lnTo>
                  <a:lnTo>
                    <a:pt x="2487" y="700"/>
                  </a:lnTo>
                  <a:lnTo>
                    <a:pt x="2487" y="699"/>
                  </a:lnTo>
                  <a:lnTo>
                    <a:pt x="2487" y="699"/>
                  </a:lnTo>
                  <a:lnTo>
                    <a:pt x="2487" y="699"/>
                  </a:lnTo>
                  <a:lnTo>
                    <a:pt x="2488" y="698"/>
                  </a:lnTo>
                  <a:lnTo>
                    <a:pt x="2488" y="698"/>
                  </a:lnTo>
                  <a:lnTo>
                    <a:pt x="2488" y="697"/>
                  </a:lnTo>
                  <a:lnTo>
                    <a:pt x="2488" y="695"/>
                  </a:lnTo>
                  <a:lnTo>
                    <a:pt x="2488" y="694"/>
                  </a:lnTo>
                  <a:lnTo>
                    <a:pt x="2488" y="694"/>
                  </a:lnTo>
                  <a:lnTo>
                    <a:pt x="2489" y="693"/>
                  </a:lnTo>
                  <a:lnTo>
                    <a:pt x="2489" y="693"/>
                  </a:lnTo>
                  <a:lnTo>
                    <a:pt x="2490" y="693"/>
                  </a:lnTo>
                  <a:lnTo>
                    <a:pt x="2490" y="692"/>
                  </a:lnTo>
                  <a:lnTo>
                    <a:pt x="2491" y="692"/>
                  </a:lnTo>
                  <a:lnTo>
                    <a:pt x="2491" y="693"/>
                  </a:lnTo>
                  <a:lnTo>
                    <a:pt x="2492" y="693"/>
                  </a:lnTo>
                  <a:lnTo>
                    <a:pt x="2492" y="692"/>
                  </a:lnTo>
                  <a:lnTo>
                    <a:pt x="2492" y="692"/>
                  </a:lnTo>
                  <a:lnTo>
                    <a:pt x="2492" y="692"/>
                  </a:lnTo>
                  <a:lnTo>
                    <a:pt x="2492" y="692"/>
                  </a:lnTo>
                  <a:lnTo>
                    <a:pt x="2496" y="692"/>
                  </a:lnTo>
                  <a:lnTo>
                    <a:pt x="2496" y="692"/>
                  </a:lnTo>
                  <a:lnTo>
                    <a:pt x="2496" y="691"/>
                  </a:lnTo>
                  <a:lnTo>
                    <a:pt x="2497" y="691"/>
                  </a:lnTo>
                  <a:lnTo>
                    <a:pt x="2497" y="692"/>
                  </a:lnTo>
                  <a:lnTo>
                    <a:pt x="2497" y="692"/>
                  </a:lnTo>
                  <a:lnTo>
                    <a:pt x="2497" y="693"/>
                  </a:lnTo>
                  <a:lnTo>
                    <a:pt x="2497" y="693"/>
                  </a:lnTo>
                  <a:lnTo>
                    <a:pt x="2496" y="693"/>
                  </a:lnTo>
                  <a:lnTo>
                    <a:pt x="2496" y="693"/>
                  </a:lnTo>
                  <a:lnTo>
                    <a:pt x="2496" y="694"/>
                  </a:lnTo>
                  <a:lnTo>
                    <a:pt x="2496" y="695"/>
                  </a:lnTo>
                  <a:lnTo>
                    <a:pt x="2496" y="695"/>
                  </a:lnTo>
                  <a:lnTo>
                    <a:pt x="2497" y="695"/>
                  </a:lnTo>
                  <a:lnTo>
                    <a:pt x="2497" y="695"/>
                  </a:lnTo>
                  <a:lnTo>
                    <a:pt x="2499" y="695"/>
                  </a:lnTo>
                  <a:lnTo>
                    <a:pt x="2499" y="695"/>
                  </a:lnTo>
                  <a:lnTo>
                    <a:pt x="2499" y="695"/>
                  </a:lnTo>
                  <a:lnTo>
                    <a:pt x="2499" y="695"/>
                  </a:lnTo>
                  <a:lnTo>
                    <a:pt x="2499" y="695"/>
                  </a:lnTo>
                  <a:lnTo>
                    <a:pt x="2500" y="695"/>
                  </a:lnTo>
                  <a:lnTo>
                    <a:pt x="2500" y="694"/>
                  </a:lnTo>
                  <a:lnTo>
                    <a:pt x="2500" y="694"/>
                  </a:lnTo>
                  <a:lnTo>
                    <a:pt x="2500" y="695"/>
                  </a:lnTo>
                  <a:lnTo>
                    <a:pt x="2500" y="695"/>
                  </a:lnTo>
                  <a:lnTo>
                    <a:pt x="2500" y="695"/>
                  </a:lnTo>
                  <a:lnTo>
                    <a:pt x="2500" y="694"/>
                  </a:lnTo>
                  <a:lnTo>
                    <a:pt x="2500" y="694"/>
                  </a:lnTo>
                  <a:lnTo>
                    <a:pt x="2501" y="694"/>
                  </a:lnTo>
                  <a:lnTo>
                    <a:pt x="2501" y="693"/>
                  </a:lnTo>
                  <a:lnTo>
                    <a:pt x="2501" y="693"/>
                  </a:lnTo>
                  <a:lnTo>
                    <a:pt x="2501" y="692"/>
                  </a:lnTo>
                  <a:lnTo>
                    <a:pt x="2501" y="692"/>
                  </a:lnTo>
                  <a:lnTo>
                    <a:pt x="2502" y="691"/>
                  </a:lnTo>
                  <a:lnTo>
                    <a:pt x="2501" y="691"/>
                  </a:lnTo>
                  <a:lnTo>
                    <a:pt x="2501" y="691"/>
                  </a:lnTo>
                  <a:lnTo>
                    <a:pt x="2502" y="690"/>
                  </a:lnTo>
                  <a:lnTo>
                    <a:pt x="2501" y="690"/>
                  </a:lnTo>
                  <a:lnTo>
                    <a:pt x="2501" y="689"/>
                  </a:lnTo>
                  <a:lnTo>
                    <a:pt x="2500" y="688"/>
                  </a:lnTo>
                  <a:lnTo>
                    <a:pt x="2500" y="686"/>
                  </a:lnTo>
                  <a:lnTo>
                    <a:pt x="2499" y="686"/>
                  </a:lnTo>
                  <a:lnTo>
                    <a:pt x="2499" y="686"/>
                  </a:lnTo>
                  <a:lnTo>
                    <a:pt x="2500" y="685"/>
                  </a:lnTo>
                  <a:lnTo>
                    <a:pt x="2500" y="686"/>
                  </a:lnTo>
                  <a:lnTo>
                    <a:pt x="2501" y="686"/>
                  </a:lnTo>
                  <a:lnTo>
                    <a:pt x="2502" y="686"/>
                  </a:lnTo>
                  <a:lnTo>
                    <a:pt x="2502" y="686"/>
                  </a:lnTo>
                  <a:lnTo>
                    <a:pt x="2504" y="686"/>
                  </a:lnTo>
                  <a:lnTo>
                    <a:pt x="2504" y="688"/>
                  </a:lnTo>
                  <a:lnTo>
                    <a:pt x="2504" y="688"/>
                  </a:lnTo>
                  <a:lnTo>
                    <a:pt x="2504" y="689"/>
                  </a:lnTo>
                  <a:lnTo>
                    <a:pt x="2504" y="689"/>
                  </a:lnTo>
                  <a:lnTo>
                    <a:pt x="2504" y="690"/>
                  </a:lnTo>
                  <a:lnTo>
                    <a:pt x="2504" y="690"/>
                  </a:lnTo>
                  <a:lnTo>
                    <a:pt x="2504" y="690"/>
                  </a:lnTo>
                  <a:lnTo>
                    <a:pt x="2504" y="691"/>
                  </a:lnTo>
                  <a:lnTo>
                    <a:pt x="2504" y="691"/>
                  </a:lnTo>
                  <a:lnTo>
                    <a:pt x="2505" y="690"/>
                  </a:lnTo>
                  <a:lnTo>
                    <a:pt x="2505" y="690"/>
                  </a:lnTo>
                  <a:lnTo>
                    <a:pt x="2506" y="690"/>
                  </a:lnTo>
                  <a:lnTo>
                    <a:pt x="2506" y="690"/>
                  </a:lnTo>
                  <a:lnTo>
                    <a:pt x="2507" y="690"/>
                  </a:lnTo>
                  <a:lnTo>
                    <a:pt x="2507" y="689"/>
                  </a:lnTo>
                  <a:lnTo>
                    <a:pt x="2508" y="689"/>
                  </a:lnTo>
                  <a:lnTo>
                    <a:pt x="2509" y="690"/>
                  </a:lnTo>
                  <a:lnTo>
                    <a:pt x="2509" y="690"/>
                  </a:lnTo>
                  <a:lnTo>
                    <a:pt x="2510" y="690"/>
                  </a:lnTo>
                  <a:lnTo>
                    <a:pt x="2510" y="690"/>
                  </a:lnTo>
                  <a:lnTo>
                    <a:pt x="2510" y="690"/>
                  </a:lnTo>
                  <a:lnTo>
                    <a:pt x="2510" y="691"/>
                  </a:lnTo>
                  <a:lnTo>
                    <a:pt x="2510" y="691"/>
                  </a:lnTo>
                  <a:lnTo>
                    <a:pt x="2510" y="691"/>
                  </a:lnTo>
                  <a:lnTo>
                    <a:pt x="2510" y="691"/>
                  </a:lnTo>
                  <a:lnTo>
                    <a:pt x="2509" y="691"/>
                  </a:lnTo>
                  <a:lnTo>
                    <a:pt x="2509" y="691"/>
                  </a:lnTo>
                  <a:lnTo>
                    <a:pt x="2509" y="692"/>
                  </a:lnTo>
                  <a:lnTo>
                    <a:pt x="2507" y="692"/>
                  </a:lnTo>
                  <a:lnTo>
                    <a:pt x="2507" y="692"/>
                  </a:lnTo>
                  <a:lnTo>
                    <a:pt x="2507" y="692"/>
                  </a:lnTo>
                  <a:lnTo>
                    <a:pt x="2508" y="692"/>
                  </a:lnTo>
                  <a:lnTo>
                    <a:pt x="2508" y="692"/>
                  </a:lnTo>
                  <a:lnTo>
                    <a:pt x="2510" y="692"/>
                  </a:lnTo>
                  <a:lnTo>
                    <a:pt x="2510" y="693"/>
                  </a:lnTo>
                  <a:lnTo>
                    <a:pt x="2510" y="693"/>
                  </a:lnTo>
                  <a:lnTo>
                    <a:pt x="2511" y="693"/>
                  </a:lnTo>
                  <a:lnTo>
                    <a:pt x="2510" y="693"/>
                  </a:lnTo>
                  <a:lnTo>
                    <a:pt x="2509" y="693"/>
                  </a:lnTo>
                  <a:lnTo>
                    <a:pt x="2509" y="693"/>
                  </a:lnTo>
                  <a:lnTo>
                    <a:pt x="2509" y="693"/>
                  </a:lnTo>
                  <a:lnTo>
                    <a:pt x="2508" y="693"/>
                  </a:lnTo>
                  <a:lnTo>
                    <a:pt x="2508" y="693"/>
                  </a:lnTo>
                  <a:lnTo>
                    <a:pt x="2508" y="694"/>
                  </a:lnTo>
                  <a:lnTo>
                    <a:pt x="2509" y="694"/>
                  </a:lnTo>
                  <a:lnTo>
                    <a:pt x="2509" y="694"/>
                  </a:lnTo>
                  <a:lnTo>
                    <a:pt x="2509" y="694"/>
                  </a:lnTo>
                  <a:lnTo>
                    <a:pt x="2510" y="694"/>
                  </a:lnTo>
                  <a:lnTo>
                    <a:pt x="2510" y="695"/>
                  </a:lnTo>
                  <a:lnTo>
                    <a:pt x="2510" y="695"/>
                  </a:lnTo>
                  <a:lnTo>
                    <a:pt x="2510" y="695"/>
                  </a:lnTo>
                  <a:lnTo>
                    <a:pt x="2511" y="695"/>
                  </a:lnTo>
                  <a:lnTo>
                    <a:pt x="2511" y="697"/>
                  </a:lnTo>
                  <a:lnTo>
                    <a:pt x="2510" y="697"/>
                  </a:lnTo>
                  <a:lnTo>
                    <a:pt x="2510" y="697"/>
                  </a:lnTo>
                  <a:lnTo>
                    <a:pt x="2509" y="697"/>
                  </a:lnTo>
                  <a:lnTo>
                    <a:pt x="2509" y="697"/>
                  </a:lnTo>
                  <a:lnTo>
                    <a:pt x="2508" y="697"/>
                  </a:lnTo>
                  <a:lnTo>
                    <a:pt x="2508" y="695"/>
                  </a:lnTo>
                  <a:lnTo>
                    <a:pt x="2506" y="695"/>
                  </a:lnTo>
                  <a:lnTo>
                    <a:pt x="2505" y="697"/>
                  </a:lnTo>
                  <a:lnTo>
                    <a:pt x="2505" y="697"/>
                  </a:lnTo>
                  <a:lnTo>
                    <a:pt x="2502" y="697"/>
                  </a:lnTo>
                  <a:lnTo>
                    <a:pt x="2502" y="698"/>
                  </a:lnTo>
                  <a:lnTo>
                    <a:pt x="2504" y="698"/>
                  </a:lnTo>
                  <a:lnTo>
                    <a:pt x="2504" y="699"/>
                  </a:lnTo>
                  <a:lnTo>
                    <a:pt x="2505" y="699"/>
                  </a:lnTo>
                  <a:lnTo>
                    <a:pt x="2506" y="698"/>
                  </a:lnTo>
                  <a:lnTo>
                    <a:pt x="2507" y="698"/>
                  </a:lnTo>
                  <a:lnTo>
                    <a:pt x="2507" y="698"/>
                  </a:lnTo>
                  <a:lnTo>
                    <a:pt x="2508" y="698"/>
                  </a:lnTo>
                  <a:lnTo>
                    <a:pt x="2509" y="698"/>
                  </a:lnTo>
                  <a:lnTo>
                    <a:pt x="2509" y="698"/>
                  </a:lnTo>
                  <a:lnTo>
                    <a:pt x="2510" y="698"/>
                  </a:lnTo>
                  <a:lnTo>
                    <a:pt x="2511" y="698"/>
                  </a:lnTo>
                  <a:lnTo>
                    <a:pt x="2511" y="698"/>
                  </a:lnTo>
                  <a:lnTo>
                    <a:pt x="2511" y="699"/>
                  </a:lnTo>
                  <a:lnTo>
                    <a:pt x="2513" y="699"/>
                  </a:lnTo>
                  <a:lnTo>
                    <a:pt x="2513" y="699"/>
                  </a:lnTo>
                  <a:lnTo>
                    <a:pt x="2513" y="699"/>
                  </a:lnTo>
                  <a:lnTo>
                    <a:pt x="2511" y="700"/>
                  </a:lnTo>
                  <a:lnTo>
                    <a:pt x="2511" y="699"/>
                  </a:lnTo>
                  <a:lnTo>
                    <a:pt x="2511" y="700"/>
                  </a:lnTo>
                  <a:lnTo>
                    <a:pt x="2511" y="701"/>
                  </a:lnTo>
                  <a:lnTo>
                    <a:pt x="2513" y="701"/>
                  </a:lnTo>
                  <a:lnTo>
                    <a:pt x="2513" y="702"/>
                  </a:lnTo>
                  <a:lnTo>
                    <a:pt x="2513" y="702"/>
                  </a:lnTo>
                  <a:lnTo>
                    <a:pt x="2513" y="705"/>
                  </a:lnTo>
                  <a:lnTo>
                    <a:pt x="2513" y="705"/>
                  </a:lnTo>
                  <a:lnTo>
                    <a:pt x="2511" y="706"/>
                  </a:lnTo>
                  <a:lnTo>
                    <a:pt x="2511" y="707"/>
                  </a:lnTo>
                  <a:lnTo>
                    <a:pt x="2513" y="708"/>
                  </a:lnTo>
                  <a:lnTo>
                    <a:pt x="2514" y="709"/>
                  </a:lnTo>
                  <a:lnTo>
                    <a:pt x="2514" y="709"/>
                  </a:lnTo>
                  <a:lnTo>
                    <a:pt x="2514" y="709"/>
                  </a:lnTo>
                  <a:lnTo>
                    <a:pt x="2514" y="710"/>
                  </a:lnTo>
                  <a:lnTo>
                    <a:pt x="2515" y="711"/>
                  </a:lnTo>
                  <a:lnTo>
                    <a:pt x="2516" y="711"/>
                  </a:lnTo>
                  <a:lnTo>
                    <a:pt x="2516" y="712"/>
                  </a:lnTo>
                  <a:lnTo>
                    <a:pt x="2516" y="714"/>
                  </a:lnTo>
                  <a:close/>
                  <a:moveTo>
                    <a:pt x="2524" y="685"/>
                  </a:moveTo>
                  <a:lnTo>
                    <a:pt x="2524" y="686"/>
                  </a:lnTo>
                  <a:lnTo>
                    <a:pt x="2523" y="686"/>
                  </a:lnTo>
                  <a:lnTo>
                    <a:pt x="2523" y="688"/>
                  </a:lnTo>
                  <a:lnTo>
                    <a:pt x="2522" y="688"/>
                  </a:lnTo>
                  <a:lnTo>
                    <a:pt x="2522" y="688"/>
                  </a:lnTo>
                  <a:lnTo>
                    <a:pt x="2522" y="688"/>
                  </a:lnTo>
                  <a:lnTo>
                    <a:pt x="2521" y="688"/>
                  </a:lnTo>
                  <a:lnTo>
                    <a:pt x="2519" y="689"/>
                  </a:lnTo>
                  <a:lnTo>
                    <a:pt x="2519" y="689"/>
                  </a:lnTo>
                  <a:lnTo>
                    <a:pt x="2518" y="689"/>
                  </a:lnTo>
                  <a:lnTo>
                    <a:pt x="2518" y="689"/>
                  </a:lnTo>
                  <a:lnTo>
                    <a:pt x="2517" y="689"/>
                  </a:lnTo>
                  <a:lnTo>
                    <a:pt x="2517" y="689"/>
                  </a:lnTo>
                  <a:lnTo>
                    <a:pt x="2517" y="689"/>
                  </a:lnTo>
                  <a:lnTo>
                    <a:pt x="2517" y="689"/>
                  </a:lnTo>
                  <a:lnTo>
                    <a:pt x="2517" y="688"/>
                  </a:lnTo>
                  <a:lnTo>
                    <a:pt x="2517" y="686"/>
                  </a:lnTo>
                  <a:lnTo>
                    <a:pt x="2517" y="686"/>
                  </a:lnTo>
                  <a:lnTo>
                    <a:pt x="2517" y="685"/>
                  </a:lnTo>
                  <a:lnTo>
                    <a:pt x="2517" y="685"/>
                  </a:lnTo>
                  <a:lnTo>
                    <a:pt x="2516" y="684"/>
                  </a:lnTo>
                  <a:lnTo>
                    <a:pt x="2516" y="684"/>
                  </a:lnTo>
                  <a:lnTo>
                    <a:pt x="2516" y="685"/>
                  </a:lnTo>
                  <a:lnTo>
                    <a:pt x="2516" y="685"/>
                  </a:lnTo>
                  <a:lnTo>
                    <a:pt x="2515" y="685"/>
                  </a:lnTo>
                  <a:lnTo>
                    <a:pt x="2515" y="685"/>
                  </a:lnTo>
                  <a:lnTo>
                    <a:pt x="2514" y="685"/>
                  </a:lnTo>
                  <a:lnTo>
                    <a:pt x="2514" y="685"/>
                  </a:lnTo>
                  <a:lnTo>
                    <a:pt x="2513" y="685"/>
                  </a:lnTo>
                  <a:lnTo>
                    <a:pt x="2513" y="685"/>
                  </a:lnTo>
                  <a:lnTo>
                    <a:pt x="2511" y="684"/>
                  </a:lnTo>
                  <a:lnTo>
                    <a:pt x="2511" y="684"/>
                  </a:lnTo>
                  <a:lnTo>
                    <a:pt x="2510" y="684"/>
                  </a:lnTo>
                  <a:lnTo>
                    <a:pt x="2510" y="684"/>
                  </a:lnTo>
                  <a:lnTo>
                    <a:pt x="2510" y="684"/>
                  </a:lnTo>
                  <a:lnTo>
                    <a:pt x="2509" y="684"/>
                  </a:lnTo>
                  <a:lnTo>
                    <a:pt x="2508" y="684"/>
                  </a:lnTo>
                  <a:lnTo>
                    <a:pt x="2507" y="684"/>
                  </a:lnTo>
                  <a:lnTo>
                    <a:pt x="2507" y="684"/>
                  </a:lnTo>
                  <a:lnTo>
                    <a:pt x="2506" y="683"/>
                  </a:lnTo>
                  <a:lnTo>
                    <a:pt x="2506" y="683"/>
                  </a:lnTo>
                  <a:lnTo>
                    <a:pt x="2506" y="682"/>
                  </a:lnTo>
                  <a:lnTo>
                    <a:pt x="2506" y="681"/>
                  </a:lnTo>
                  <a:lnTo>
                    <a:pt x="2507" y="681"/>
                  </a:lnTo>
                  <a:lnTo>
                    <a:pt x="2507" y="681"/>
                  </a:lnTo>
                  <a:lnTo>
                    <a:pt x="2508" y="680"/>
                  </a:lnTo>
                  <a:lnTo>
                    <a:pt x="2509" y="680"/>
                  </a:lnTo>
                  <a:lnTo>
                    <a:pt x="2509" y="680"/>
                  </a:lnTo>
                  <a:lnTo>
                    <a:pt x="2510" y="680"/>
                  </a:lnTo>
                  <a:lnTo>
                    <a:pt x="2511" y="680"/>
                  </a:lnTo>
                  <a:lnTo>
                    <a:pt x="2511" y="680"/>
                  </a:lnTo>
                  <a:lnTo>
                    <a:pt x="2511" y="681"/>
                  </a:lnTo>
                  <a:lnTo>
                    <a:pt x="2511" y="682"/>
                  </a:lnTo>
                  <a:lnTo>
                    <a:pt x="2511" y="682"/>
                  </a:lnTo>
                  <a:lnTo>
                    <a:pt x="2511" y="683"/>
                  </a:lnTo>
                  <a:lnTo>
                    <a:pt x="2513" y="683"/>
                  </a:lnTo>
                  <a:lnTo>
                    <a:pt x="2513" y="682"/>
                  </a:lnTo>
                  <a:lnTo>
                    <a:pt x="2513" y="682"/>
                  </a:lnTo>
                  <a:lnTo>
                    <a:pt x="2513" y="681"/>
                  </a:lnTo>
                  <a:lnTo>
                    <a:pt x="2513" y="681"/>
                  </a:lnTo>
                  <a:lnTo>
                    <a:pt x="2514" y="681"/>
                  </a:lnTo>
                  <a:lnTo>
                    <a:pt x="2514" y="682"/>
                  </a:lnTo>
                  <a:lnTo>
                    <a:pt x="2515" y="681"/>
                  </a:lnTo>
                  <a:lnTo>
                    <a:pt x="2515" y="681"/>
                  </a:lnTo>
                  <a:lnTo>
                    <a:pt x="2516" y="681"/>
                  </a:lnTo>
                  <a:lnTo>
                    <a:pt x="2517" y="680"/>
                  </a:lnTo>
                  <a:lnTo>
                    <a:pt x="2517" y="680"/>
                  </a:lnTo>
                  <a:lnTo>
                    <a:pt x="2516" y="680"/>
                  </a:lnTo>
                  <a:lnTo>
                    <a:pt x="2515" y="678"/>
                  </a:lnTo>
                  <a:lnTo>
                    <a:pt x="2514" y="678"/>
                  </a:lnTo>
                  <a:lnTo>
                    <a:pt x="2514" y="677"/>
                  </a:lnTo>
                  <a:lnTo>
                    <a:pt x="2515" y="677"/>
                  </a:lnTo>
                  <a:lnTo>
                    <a:pt x="2516" y="678"/>
                  </a:lnTo>
                  <a:lnTo>
                    <a:pt x="2516" y="678"/>
                  </a:lnTo>
                  <a:lnTo>
                    <a:pt x="2517" y="678"/>
                  </a:lnTo>
                  <a:lnTo>
                    <a:pt x="2517" y="678"/>
                  </a:lnTo>
                  <a:lnTo>
                    <a:pt x="2517" y="680"/>
                  </a:lnTo>
                  <a:lnTo>
                    <a:pt x="2517" y="680"/>
                  </a:lnTo>
                  <a:lnTo>
                    <a:pt x="2517" y="682"/>
                  </a:lnTo>
                  <a:lnTo>
                    <a:pt x="2517" y="682"/>
                  </a:lnTo>
                  <a:lnTo>
                    <a:pt x="2518" y="683"/>
                  </a:lnTo>
                  <a:lnTo>
                    <a:pt x="2518" y="683"/>
                  </a:lnTo>
                  <a:lnTo>
                    <a:pt x="2518" y="683"/>
                  </a:lnTo>
                  <a:lnTo>
                    <a:pt x="2519" y="683"/>
                  </a:lnTo>
                  <a:lnTo>
                    <a:pt x="2521" y="683"/>
                  </a:lnTo>
                  <a:lnTo>
                    <a:pt x="2522" y="683"/>
                  </a:lnTo>
                  <a:lnTo>
                    <a:pt x="2522" y="683"/>
                  </a:lnTo>
                  <a:lnTo>
                    <a:pt x="2523" y="683"/>
                  </a:lnTo>
                  <a:lnTo>
                    <a:pt x="2523" y="683"/>
                  </a:lnTo>
                  <a:lnTo>
                    <a:pt x="2524" y="683"/>
                  </a:lnTo>
                  <a:lnTo>
                    <a:pt x="2524" y="683"/>
                  </a:lnTo>
                  <a:lnTo>
                    <a:pt x="2524" y="683"/>
                  </a:lnTo>
                  <a:lnTo>
                    <a:pt x="2524" y="685"/>
                  </a:lnTo>
                  <a:close/>
                  <a:moveTo>
                    <a:pt x="2767" y="680"/>
                  </a:moveTo>
                  <a:lnTo>
                    <a:pt x="2767" y="682"/>
                  </a:lnTo>
                  <a:lnTo>
                    <a:pt x="2765" y="684"/>
                  </a:lnTo>
                  <a:lnTo>
                    <a:pt x="2760" y="683"/>
                  </a:lnTo>
                  <a:lnTo>
                    <a:pt x="2754" y="685"/>
                  </a:lnTo>
                  <a:lnTo>
                    <a:pt x="2752" y="683"/>
                  </a:lnTo>
                  <a:lnTo>
                    <a:pt x="2749" y="683"/>
                  </a:lnTo>
                  <a:lnTo>
                    <a:pt x="2744" y="682"/>
                  </a:lnTo>
                  <a:lnTo>
                    <a:pt x="2739" y="683"/>
                  </a:lnTo>
                  <a:lnTo>
                    <a:pt x="2737" y="682"/>
                  </a:lnTo>
                  <a:lnTo>
                    <a:pt x="2731" y="681"/>
                  </a:lnTo>
                  <a:lnTo>
                    <a:pt x="2722" y="682"/>
                  </a:lnTo>
                  <a:lnTo>
                    <a:pt x="2719" y="683"/>
                  </a:lnTo>
                  <a:lnTo>
                    <a:pt x="2718" y="680"/>
                  </a:lnTo>
                  <a:lnTo>
                    <a:pt x="2717" y="683"/>
                  </a:lnTo>
                  <a:lnTo>
                    <a:pt x="2712" y="684"/>
                  </a:lnTo>
                  <a:lnTo>
                    <a:pt x="2710" y="684"/>
                  </a:lnTo>
                  <a:lnTo>
                    <a:pt x="2710" y="686"/>
                  </a:lnTo>
                  <a:lnTo>
                    <a:pt x="2706" y="690"/>
                  </a:lnTo>
                  <a:lnTo>
                    <a:pt x="2704" y="690"/>
                  </a:lnTo>
                  <a:lnTo>
                    <a:pt x="2702" y="692"/>
                  </a:lnTo>
                  <a:lnTo>
                    <a:pt x="2702" y="697"/>
                  </a:lnTo>
                  <a:lnTo>
                    <a:pt x="2698" y="699"/>
                  </a:lnTo>
                  <a:lnTo>
                    <a:pt x="2698" y="701"/>
                  </a:lnTo>
                  <a:lnTo>
                    <a:pt x="2701" y="702"/>
                  </a:lnTo>
                  <a:lnTo>
                    <a:pt x="2700" y="708"/>
                  </a:lnTo>
                  <a:lnTo>
                    <a:pt x="2698" y="708"/>
                  </a:lnTo>
                  <a:lnTo>
                    <a:pt x="2698" y="707"/>
                  </a:lnTo>
                  <a:lnTo>
                    <a:pt x="2697" y="703"/>
                  </a:lnTo>
                  <a:lnTo>
                    <a:pt x="2693" y="699"/>
                  </a:lnTo>
                  <a:lnTo>
                    <a:pt x="2692" y="695"/>
                  </a:lnTo>
                  <a:lnTo>
                    <a:pt x="2693" y="693"/>
                  </a:lnTo>
                  <a:lnTo>
                    <a:pt x="2694" y="691"/>
                  </a:lnTo>
                  <a:lnTo>
                    <a:pt x="2693" y="688"/>
                  </a:lnTo>
                  <a:lnTo>
                    <a:pt x="2695" y="686"/>
                  </a:lnTo>
                  <a:lnTo>
                    <a:pt x="2697" y="685"/>
                  </a:lnTo>
                  <a:lnTo>
                    <a:pt x="2700" y="683"/>
                  </a:lnTo>
                  <a:lnTo>
                    <a:pt x="2702" y="682"/>
                  </a:lnTo>
                  <a:lnTo>
                    <a:pt x="2705" y="681"/>
                  </a:lnTo>
                  <a:lnTo>
                    <a:pt x="2706" y="677"/>
                  </a:lnTo>
                  <a:lnTo>
                    <a:pt x="2711" y="676"/>
                  </a:lnTo>
                  <a:lnTo>
                    <a:pt x="2712" y="677"/>
                  </a:lnTo>
                  <a:lnTo>
                    <a:pt x="2717" y="678"/>
                  </a:lnTo>
                  <a:lnTo>
                    <a:pt x="2722" y="677"/>
                  </a:lnTo>
                  <a:lnTo>
                    <a:pt x="2726" y="677"/>
                  </a:lnTo>
                  <a:lnTo>
                    <a:pt x="2728" y="676"/>
                  </a:lnTo>
                  <a:lnTo>
                    <a:pt x="2730" y="680"/>
                  </a:lnTo>
                  <a:lnTo>
                    <a:pt x="2738" y="680"/>
                  </a:lnTo>
                  <a:lnTo>
                    <a:pt x="2741" y="681"/>
                  </a:lnTo>
                  <a:lnTo>
                    <a:pt x="2744" y="680"/>
                  </a:lnTo>
                  <a:lnTo>
                    <a:pt x="2750" y="678"/>
                  </a:lnTo>
                  <a:lnTo>
                    <a:pt x="2756" y="682"/>
                  </a:lnTo>
                  <a:lnTo>
                    <a:pt x="2762" y="677"/>
                  </a:lnTo>
                  <a:lnTo>
                    <a:pt x="2764" y="680"/>
                  </a:lnTo>
                  <a:lnTo>
                    <a:pt x="2765" y="677"/>
                  </a:lnTo>
                  <a:lnTo>
                    <a:pt x="2769" y="676"/>
                  </a:lnTo>
                  <a:lnTo>
                    <a:pt x="2770" y="680"/>
                  </a:lnTo>
                  <a:lnTo>
                    <a:pt x="2767" y="680"/>
                  </a:lnTo>
                  <a:close/>
                  <a:moveTo>
                    <a:pt x="3189" y="518"/>
                  </a:moveTo>
                  <a:lnTo>
                    <a:pt x="3189" y="520"/>
                  </a:lnTo>
                  <a:lnTo>
                    <a:pt x="3188" y="526"/>
                  </a:lnTo>
                  <a:lnTo>
                    <a:pt x="3188" y="528"/>
                  </a:lnTo>
                  <a:lnTo>
                    <a:pt x="3185" y="534"/>
                  </a:lnTo>
                  <a:lnTo>
                    <a:pt x="3184" y="537"/>
                  </a:lnTo>
                  <a:lnTo>
                    <a:pt x="3184" y="541"/>
                  </a:lnTo>
                  <a:lnTo>
                    <a:pt x="3185" y="545"/>
                  </a:lnTo>
                  <a:lnTo>
                    <a:pt x="3183" y="547"/>
                  </a:lnTo>
                  <a:lnTo>
                    <a:pt x="3181" y="549"/>
                  </a:lnTo>
                  <a:lnTo>
                    <a:pt x="3180" y="553"/>
                  </a:lnTo>
                  <a:lnTo>
                    <a:pt x="3178" y="554"/>
                  </a:lnTo>
                  <a:lnTo>
                    <a:pt x="3178" y="552"/>
                  </a:lnTo>
                  <a:lnTo>
                    <a:pt x="3175" y="551"/>
                  </a:lnTo>
                  <a:lnTo>
                    <a:pt x="3171" y="556"/>
                  </a:lnTo>
                  <a:lnTo>
                    <a:pt x="3174" y="555"/>
                  </a:lnTo>
                  <a:lnTo>
                    <a:pt x="3176" y="556"/>
                  </a:lnTo>
                  <a:lnTo>
                    <a:pt x="3178" y="558"/>
                  </a:lnTo>
                  <a:lnTo>
                    <a:pt x="3174" y="561"/>
                  </a:lnTo>
                  <a:lnTo>
                    <a:pt x="3172" y="561"/>
                  </a:lnTo>
                  <a:lnTo>
                    <a:pt x="3168" y="563"/>
                  </a:lnTo>
                  <a:lnTo>
                    <a:pt x="3167" y="566"/>
                  </a:lnTo>
                  <a:lnTo>
                    <a:pt x="3163" y="570"/>
                  </a:lnTo>
                  <a:lnTo>
                    <a:pt x="3159" y="571"/>
                  </a:lnTo>
                  <a:lnTo>
                    <a:pt x="3157" y="572"/>
                  </a:lnTo>
                  <a:lnTo>
                    <a:pt x="3151" y="574"/>
                  </a:lnTo>
                  <a:lnTo>
                    <a:pt x="3149" y="575"/>
                  </a:lnTo>
                  <a:lnTo>
                    <a:pt x="3147" y="579"/>
                  </a:lnTo>
                  <a:lnTo>
                    <a:pt x="3145" y="578"/>
                  </a:lnTo>
                  <a:lnTo>
                    <a:pt x="3141" y="578"/>
                  </a:lnTo>
                  <a:lnTo>
                    <a:pt x="3140" y="579"/>
                  </a:lnTo>
                  <a:lnTo>
                    <a:pt x="3140" y="580"/>
                  </a:lnTo>
                  <a:lnTo>
                    <a:pt x="3140" y="581"/>
                  </a:lnTo>
                  <a:lnTo>
                    <a:pt x="3137" y="587"/>
                  </a:lnTo>
                  <a:lnTo>
                    <a:pt x="3134" y="589"/>
                  </a:lnTo>
                  <a:lnTo>
                    <a:pt x="3122" y="592"/>
                  </a:lnTo>
                  <a:lnTo>
                    <a:pt x="3120" y="594"/>
                  </a:lnTo>
                  <a:lnTo>
                    <a:pt x="3115" y="594"/>
                  </a:lnTo>
                  <a:lnTo>
                    <a:pt x="3107" y="591"/>
                  </a:lnTo>
                  <a:lnTo>
                    <a:pt x="3110" y="589"/>
                  </a:lnTo>
                  <a:lnTo>
                    <a:pt x="3115" y="588"/>
                  </a:lnTo>
                  <a:lnTo>
                    <a:pt x="3117" y="588"/>
                  </a:lnTo>
                  <a:lnTo>
                    <a:pt x="3120" y="587"/>
                  </a:lnTo>
                  <a:lnTo>
                    <a:pt x="3122" y="587"/>
                  </a:lnTo>
                  <a:lnTo>
                    <a:pt x="3125" y="586"/>
                  </a:lnTo>
                  <a:lnTo>
                    <a:pt x="3131" y="582"/>
                  </a:lnTo>
                  <a:lnTo>
                    <a:pt x="3134" y="577"/>
                  </a:lnTo>
                  <a:lnTo>
                    <a:pt x="3137" y="574"/>
                  </a:lnTo>
                  <a:lnTo>
                    <a:pt x="3142" y="572"/>
                  </a:lnTo>
                  <a:lnTo>
                    <a:pt x="3145" y="570"/>
                  </a:lnTo>
                  <a:lnTo>
                    <a:pt x="3148" y="566"/>
                  </a:lnTo>
                  <a:lnTo>
                    <a:pt x="3148" y="564"/>
                  </a:lnTo>
                  <a:lnTo>
                    <a:pt x="3150" y="562"/>
                  </a:lnTo>
                  <a:lnTo>
                    <a:pt x="3156" y="558"/>
                  </a:lnTo>
                  <a:lnTo>
                    <a:pt x="3161" y="553"/>
                  </a:lnTo>
                  <a:lnTo>
                    <a:pt x="3165" y="549"/>
                  </a:lnTo>
                  <a:lnTo>
                    <a:pt x="3168" y="544"/>
                  </a:lnTo>
                  <a:lnTo>
                    <a:pt x="3171" y="541"/>
                  </a:lnTo>
                  <a:lnTo>
                    <a:pt x="3171" y="539"/>
                  </a:lnTo>
                  <a:lnTo>
                    <a:pt x="3173" y="537"/>
                  </a:lnTo>
                  <a:lnTo>
                    <a:pt x="3174" y="535"/>
                  </a:lnTo>
                  <a:lnTo>
                    <a:pt x="3176" y="529"/>
                  </a:lnTo>
                  <a:lnTo>
                    <a:pt x="3180" y="526"/>
                  </a:lnTo>
                  <a:lnTo>
                    <a:pt x="3180" y="523"/>
                  </a:lnTo>
                  <a:lnTo>
                    <a:pt x="3180" y="520"/>
                  </a:lnTo>
                  <a:lnTo>
                    <a:pt x="3181" y="518"/>
                  </a:lnTo>
                  <a:lnTo>
                    <a:pt x="3185" y="513"/>
                  </a:lnTo>
                  <a:lnTo>
                    <a:pt x="3189" y="514"/>
                  </a:lnTo>
                  <a:lnTo>
                    <a:pt x="3185" y="513"/>
                  </a:lnTo>
                  <a:lnTo>
                    <a:pt x="3189" y="513"/>
                  </a:lnTo>
                  <a:lnTo>
                    <a:pt x="3190" y="514"/>
                  </a:lnTo>
                  <a:lnTo>
                    <a:pt x="3189"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z="1600" dirty="0">
                <a:latin typeface="Graphik" panose="020B0503030202060203" pitchFamily="34" charset="77"/>
              </a:endParaRPr>
            </a:p>
          </p:txBody>
        </p:sp>
      </p:grpSp>
      <p:cxnSp>
        <p:nvCxnSpPr>
          <p:cNvPr id="4" name="Straight Connector 3">
            <a:extLst>
              <a:ext uri="{FF2B5EF4-FFF2-40B4-BE49-F238E27FC236}">
                <a16:creationId xmlns:a16="http://schemas.microsoft.com/office/drawing/2014/main" id="{49676126-C1D7-49A4-A17B-60449A23509C}"/>
              </a:ext>
            </a:extLst>
          </p:cNvPr>
          <p:cNvCxnSpPr>
            <a:cxnSpLocks/>
          </p:cNvCxnSpPr>
          <p:nvPr userDrawn="1"/>
        </p:nvCxnSpPr>
        <p:spPr>
          <a:xfrm flipH="1" flipV="1">
            <a:off x="1084025" y="3370219"/>
            <a:ext cx="1281126" cy="2542"/>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5DD98E8-E421-4393-9575-510A2BDCFF7B}"/>
              </a:ext>
            </a:extLst>
          </p:cNvPr>
          <p:cNvSpPr/>
          <p:nvPr userDrawn="1"/>
        </p:nvSpPr>
        <p:spPr>
          <a:xfrm>
            <a:off x="2356261" y="3318524"/>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9" name="Text Placeholder 8">
            <a:extLst>
              <a:ext uri="{FF2B5EF4-FFF2-40B4-BE49-F238E27FC236}">
                <a16:creationId xmlns:a16="http://schemas.microsoft.com/office/drawing/2014/main" id="{3FCE1571-1C55-449B-93C5-DC314E67315C}"/>
              </a:ext>
            </a:extLst>
          </p:cNvPr>
          <p:cNvSpPr>
            <a:spLocks noGrp="1"/>
          </p:cNvSpPr>
          <p:nvPr>
            <p:ph type="body" sz="quarter" idx="14" hasCustomPrompt="1"/>
          </p:nvPr>
        </p:nvSpPr>
        <p:spPr>
          <a:xfrm>
            <a:off x="4720475" y="3508274"/>
            <a:ext cx="2667967" cy="260296"/>
          </a:xfrm>
          <a:prstGeom prst="rect">
            <a:avLst/>
          </a:prstGeom>
        </p:spPr>
        <p:txBody>
          <a:bodyPr/>
          <a:lstStyle>
            <a:lvl1pPr marL="0" indent="0">
              <a:buNone/>
              <a:defRPr sz="1600">
                <a:solidFill>
                  <a:srgbClr val="DA291C"/>
                </a:solidFill>
                <a:latin typeface="Oswald" pitchFamily="2" charset="0"/>
              </a:defRPr>
            </a:lvl1pPr>
          </a:lstStyle>
          <a:p>
            <a:pPr lvl="0"/>
            <a:r>
              <a:rPr lang="en-GB" dirty="0"/>
              <a:t>Click</a:t>
            </a:r>
          </a:p>
        </p:txBody>
      </p:sp>
      <p:sp>
        <p:nvSpPr>
          <p:cNvPr id="20" name="Text Placeholder 8">
            <a:extLst>
              <a:ext uri="{FF2B5EF4-FFF2-40B4-BE49-F238E27FC236}">
                <a16:creationId xmlns:a16="http://schemas.microsoft.com/office/drawing/2014/main" id="{3AC3EA83-466A-483F-B244-36D7CFF5B448}"/>
              </a:ext>
            </a:extLst>
          </p:cNvPr>
          <p:cNvSpPr>
            <a:spLocks noGrp="1"/>
          </p:cNvSpPr>
          <p:nvPr>
            <p:ph type="body" sz="quarter" idx="15" hasCustomPrompt="1"/>
          </p:nvPr>
        </p:nvSpPr>
        <p:spPr>
          <a:xfrm>
            <a:off x="4720475" y="3841062"/>
            <a:ext cx="2667967" cy="726472"/>
          </a:xfrm>
          <a:prstGeom prst="rect">
            <a:avLst/>
          </a:prstGeom>
        </p:spPr>
        <p:txBody>
          <a:bodyPr/>
          <a:lstStyle>
            <a:lvl1pPr marL="0" indent="0">
              <a:buNone/>
              <a:defRPr sz="1100" baseline="0">
                <a:solidFill>
                  <a:sysClr val="windowText" lastClr="000000"/>
                </a:solidFill>
                <a:latin typeface="Lato" panose="020F0502020204030203" pitchFamily="34" charset="0"/>
              </a:defRPr>
            </a:lvl1pPr>
          </a:lstStyle>
          <a:p>
            <a:pPr lvl="0"/>
            <a:r>
              <a:rPr lang="en-GB" dirty="0"/>
              <a:t>Click to add text</a:t>
            </a:r>
          </a:p>
        </p:txBody>
      </p:sp>
      <p:sp>
        <p:nvSpPr>
          <p:cNvPr id="27" name="Text Placeholder 8">
            <a:extLst>
              <a:ext uri="{FF2B5EF4-FFF2-40B4-BE49-F238E27FC236}">
                <a16:creationId xmlns:a16="http://schemas.microsoft.com/office/drawing/2014/main" id="{8EC9147E-B208-485A-A6AA-DA46F4CFE5D9}"/>
              </a:ext>
            </a:extLst>
          </p:cNvPr>
          <p:cNvSpPr>
            <a:spLocks noGrp="1"/>
          </p:cNvSpPr>
          <p:nvPr>
            <p:ph type="body" sz="quarter" idx="18" hasCustomPrompt="1"/>
          </p:nvPr>
        </p:nvSpPr>
        <p:spPr>
          <a:xfrm>
            <a:off x="592363" y="2750144"/>
            <a:ext cx="2667967" cy="260296"/>
          </a:xfrm>
          <a:prstGeom prst="rect">
            <a:avLst/>
          </a:prstGeom>
        </p:spPr>
        <p:txBody>
          <a:bodyPr/>
          <a:lstStyle>
            <a:lvl1pPr marL="0" indent="0">
              <a:buNone/>
              <a:defRPr sz="1600">
                <a:solidFill>
                  <a:srgbClr val="DA291C"/>
                </a:solidFill>
                <a:latin typeface="Oswald" pitchFamily="2" charset="0"/>
              </a:defRPr>
            </a:lvl1pPr>
          </a:lstStyle>
          <a:p>
            <a:pPr lvl="0"/>
            <a:r>
              <a:rPr lang="en-GB" dirty="0"/>
              <a:t>Click to add item 1</a:t>
            </a:r>
          </a:p>
        </p:txBody>
      </p:sp>
      <p:sp>
        <p:nvSpPr>
          <p:cNvPr id="28" name="Text Placeholder 8">
            <a:extLst>
              <a:ext uri="{FF2B5EF4-FFF2-40B4-BE49-F238E27FC236}">
                <a16:creationId xmlns:a16="http://schemas.microsoft.com/office/drawing/2014/main" id="{0C9D2CE0-7B58-401F-A994-298B9FC5126A}"/>
              </a:ext>
            </a:extLst>
          </p:cNvPr>
          <p:cNvSpPr>
            <a:spLocks noGrp="1"/>
          </p:cNvSpPr>
          <p:nvPr>
            <p:ph type="body" sz="quarter" idx="19" hasCustomPrompt="1"/>
          </p:nvPr>
        </p:nvSpPr>
        <p:spPr>
          <a:xfrm>
            <a:off x="592363" y="3480494"/>
            <a:ext cx="2667967" cy="726472"/>
          </a:xfrm>
          <a:prstGeom prst="rect">
            <a:avLst/>
          </a:prstGeom>
        </p:spPr>
        <p:txBody>
          <a:bodyPr/>
          <a:lstStyle>
            <a:lvl1pPr marL="0" indent="0">
              <a:buNone/>
              <a:defRPr sz="1100" baseline="0">
                <a:solidFill>
                  <a:sysClr val="windowText" lastClr="000000"/>
                </a:solidFill>
                <a:latin typeface="Lato" panose="020F0502020204030203" pitchFamily="34" charset="0"/>
              </a:defRPr>
            </a:lvl1pPr>
          </a:lstStyle>
          <a:p>
            <a:pPr lvl="0"/>
            <a:r>
              <a:rPr lang="en-GB" dirty="0"/>
              <a:t>Click to add text</a:t>
            </a:r>
          </a:p>
        </p:txBody>
      </p:sp>
      <p:sp>
        <p:nvSpPr>
          <p:cNvPr id="29" name="Text Placeholder 8">
            <a:extLst>
              <a:ext uri="{FF2B5EF4-FFF2-40B4-BE49-F238E27FC236}">
                <a16:creationId xmlns:a16="http://schemas.microsoft.com/office/drawing/2014/main" id="{4E20D5D5-25D6-4B33-B44C-829C6A590225}"/>
              </a:ext>
            </a:extLst>
          </p:cNvPr>
          <p:cNvSpPr>
            <a:spLocks noGrp="1"/>
          </p:cNvSpPr>
          <p:nvPr>
            <p:ph type="body" sz="quarter" idx="20" hasCustomPrompt="1"/>
          </p:nvPr>
        </p:nvSpPr>
        <p:spPr>
          <a:xfrm>
            <a:off x="690196" y="4240494"/>
            <a:ext cx="2667967" cy="260296"/>
          </a:xfrm>
          <a:prstGeom prst="rect">
            <a:avLst/>
          </a:prstGeom>
        </p:spPr>
        <p:txBody>
          <a:bodyPr/>
          <a:lstStyle>
            <a:lvl1pPr marL="0" indent="0">
              <a:buNone/>
              <a:defRPr sz="1600">
                <a:solidFill>
                  <a:srgbClr val="DA291C"/>
                </a:solidFill>
                <a:latin typeface="Oswald" pitchFamily="2" charset="0"/>
              </a:defRPr>
            </a:lvl1pPr>
          </a:lstStyle>
          <a:p>
            <a:pPr lvl="0"/>
            <a:r>
              <a:rPr lang="en-GB"/>
              <a:t>Click to add item 2</a:t>
            </a:r>
          </a:p>
        </p:txBody>
      </p:sp>
      <p:sp>
        <p:nvSpPr>
          <p:cNvPr id="30" name="Text Placeholder 8">
            <a:extLst>
              <a:ext uri="{FF2B5EF4-FFF2-40B4-BE49-F238E27FC236}">
                <a16:creationId xmlns:a16="http://schemas.microsoft.com/office/drawing/2014/main" id="{87102E63-7EF5-4CB4-80F9-A2BE990315E9}"/>
              </a:ext>
            </a:extLst>
          </p:cNvPr>
          <p:cNvSpPr>
            <a:spLocks noGrp="1"/>
          </p:cNvSpPr>
          <p:nvPr>
            <p:ph type="body" sz="quarter" idx="21" hasCustomPrompt="1"/>
          </p:nvPr>
        </p:nvSpPr>
        <p:spPr>
          <a:xfrm>
            <a:off x="690196" y="4573282"/>
            <a:ext cx="2667967" cy="726472"/>
          </a:xfrm>
          <a:prstGeom prst="rect">
            <a:avLst/>
          </a:prstGeom>
        </p:spPr>
        <p:txBody>
          <a:bodyPr/>
          <a:lstStyle>
            <a:lvl1pPr marL="0" indent="0">
              <a:buNone/>
              <a:defRPr sz="1100" baseline="0">
                <a:solidFill>
                  <a:sysClr val="windowText" lastClr="000000"/>
                </a:solidFill>
                <a:latin typeface="Lato" panose="020F0502020204030203" pitchFamily="34" charset="0"/>
              </a:defRPr>
            </a:lvl1pPr>
          </a:lstStyle>
          <a:p>
            <a:pPr lvl="0"/>
            <a:r>
              <a:rPr lang="en-GB" dirty="0"/>
              <a:t>Click to add text</a:t>
            </a:r>
          </a:p>
        </p:txBody>
      </p:sp>
      <p:sp>
        <p:nvSpPr>
          <p:cNvPr id="265" name="Oval 264">
            <a:extLst>
              <a:ext uri="{FF2B5EF4-FFF2-40B4-BE49-F238E27FC236}">
                <a16:creationId xmlns:a16="http://schemas.microsoft.com/office/drawing/2014/main" id="{42349655-16C2-4422-804B-57EDE44B2D53}"/>
              </a:ext>
            </a:extLst>
          </p:cNvPr>
          <p:cNvSpPr/>
          <p:nvPr userDrawn="1"/>
        </p:nvSpPr>
        <p:spPr>
          <a:xfrm>
            <a:off x="4363874" y="4035047"/>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67" name="Oval 266">
            <a:extLst>
              <a:ext uri="{FF2B5EF4-FFF2-40B4-BE49-F238E27FC236}">
                <a16:creationId xmlns:a16="http://schemas.microsoft.com/office/drawing/2014/main" id="{D59BF91D-7B38-4E11-978C-749C7CC1A1ED}"/>
              </a:ext>
            </a:extLst>
          </p:cNvPr>
          <p:cNvSpPr/>
          <p:nvPr userDrawn="1"/>
        </p:nvSpPr>
        <p:spPr>
          <a:xfrm>
            <a:off x="4585239" y="3543936"/>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0" name="Straight Connector 259">
            <a:extLst>
              <a:ext uri="{FF2B5EF4-FFF2-40B4-BE49-F238E27FC236}">
                <a16:creationId xmlns:a16="http://schemas.microsoft.com/office/drawing/2014/main" id="{FEB8F3FB-7178-4B03-8D30-499C4156773D}"/>
              </a:ext>
            </a:extLst>
          </p:cNvPr>
          <p:cNvCxnSpPr>
            <a:cxnSpLocks/>
          </p:cNvCxnSpPr>
          <p:nvPr userDrawn="1"/>
        </p:nvCxnSpPr>
        <p:spPr>
          <a:xfrm flipH="1">
            <a:off x="3816699" y="3027921"/>
            <a:ext cx="1799419" cy="5904"/>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1" name="Oval 260">
            <a:extLst>
              <a:ext uri="{FF2B5EF4-FFF2-40B4-BE49-F238E27FC236}">
                <a16:creationId xmlns:a16="http://schemas.microsoft.com/office/drawing/2014/main" id="{23D3E294-0A12-4B8E-B460-D3344B301AEA}"/>
              </a:ext>
            </a:extLst>
          </p:cNvPr>
          <p:cNvSpPr/>
          <p:nvPr userDrawn="1"/>
        </p:nvSpPr>
        <p:spPr>
          <a:xfrm>
            <a:off x="3701547" y="2976225"/>
            <a:ext cx="115601" cy="1152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262" name="Straight Connector 261">
            <a:extLst>
              <a:ext uri="{FF2B5EF4-FFF2-40B4-BE49-F238E27FC236}">
                <a16:creationId xmlns:a16="http://schemas.microsoft.com/office/drawing/2014/main" id="{84B94929-0FDB-4378-98A6-B931C5C9A629}"/>
              </a:ext>
            </a:extLst>
          </p:cNvPr>
          <p:cNvCxnSpPr>
            <a:cxnSpLocks/>
          </p:cNvCxnSpPr>
          <p:nvPr userDrawn="1"/>
        </p:nvCxnSpPr>
        <p:spPr>
          <a:xfrm flipH="1">
            <a:off x="5450019" y="4189140"/>
            <a:ext cx="1534418" cy="10338"/>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63" name="Oval 262">
            <a:extLst>
              <a:ext uri="{FF2B5EF4-FFF2-40B4-BE49-F238E27FC236}">
                <a16:creationId xmlns:a16="http://schemas.microsoft.com/office/drawing/2014/main" id="{100D2767-7897-4BA2-936A-2193D1BB2149}"/>
              </a:ext>
            </a:extLst>
          </p:cNvPr>
          <p:cNvSpPr/>
          <p:nvPr userDrawn="1"/>
        </p:nvSpPr>
        <p:spPr>
          <a:xfrm>
            <a:off x="5325080" y="4130305"/>
            <a:ext cx="115601" cy="122537"/>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cxnSp>
        <p:nvCxnSpPr>
          <p:cNvPr id="506" name="Straight Connector 505">
            <a:extLst>
              <a:ext uri="{FF2B5EF4-FFF2-40B4-BE49-F238E27FC236}">
                <a16:creationId xmlns:a16="http://schemas.microsoft.com/office/drawing/2014/main" id="{7CAB29B3-C6C7-4D87-9A2C-70C900F66A64}"/>
              </a:ext>
            </a:extLst>
          </p:cNvPr>
          <p:cNvCxnSpPr>
            <a:cxnSpLocks/>
          </p:cNvCxnSpPr>
          <p:nvPr userDrawn="1"/>
        </p:nvCxnSpPr>
        <p:spPr>
          <a:xfrm flipH="1">
            <a:off x="4716409" y="3602253"/>
            <a:ext cx="1799419" cy="5904"/>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47F33A4-4947-42BF-A162-9879A1337323}"/>
              </a:ext>
            </a:extLst>
          </p:cNvPr>
          <p:cNvCxnSpPr>
            <a:cxnSpLocks/>
          </p:cNvCxnSpPr>
          <p:nvPr userDrawn="1"/>
        </p:nvCxnSpPr>
        <p:spPr>
          <a:xfrm flipH="1">
            <a:off x="3194390" y="4083242"/>
            <a:ext cx="1152066" cy="11278"/>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35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EB4F1A-62CD-4089-9ADC-A0F58DB46925}"/>
              </a:ext>
            </a:extLst>
          </p:cNvPr>
          <p:cNvSpPr/>
          <p:nvPr userDrawn="1"/>
        </p:nvSpPr>
        <p:spPr>
          <a:xfrm>
            <a:off x="0" y="0"/>
            <a:ext cx="12192000" cy="6858000"/>
          </a:xfrm>
          <a:prstGeom prst="rect">
            <a:avLst/>
          </a:prstGeom>
          <a:gradFill flip="none" rotWithShape="1">
            <a:gsLst>
              <a:gs pos="25000">
                <a:srgbClr val="FA0007"/>
              </a:gs>
              <a:gs pos="100000">
                <a:srgbClr val="741719"/>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Infant Std" panose="020B0502020104020203" pitchFamily="34" charset="0"/>
            </a:endParaRPr>
          </a:p>
        </p:txBody>
      </p:sp>
      <p:sp>
        <p:nvSpPr>
          <p:cNvPr id="8" name="Rectangle: Rounded Corners 7">
            <a:extLst>
              <a:ext uri="{FF2B5EF4-FFF2-40B4-BE49-F238E27FC236}">
                <a16:creationId xmlns:a16="http://schemas.microsoft.com/office/drawing/2014/main" id="{73A7B436-8322-4B04-8A36-C2656B140A43}"/>
              </a:ext>
            </a:extLst>
          </p:cNvPr>
          <p:cNvSpPr/>
          <p:nvPr userDrawn="1"/>
        </p:nvSpPr>
        <p:spPr>
          <a:xfrm>
            <a:off x="812848" y="3949002"/>
            <a:ext cx="2113231"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1" name="Rectangle: Rounded Corners 10">
            <a:extLst>
              <a:ext uri="{FF2B5EF4-FFF2-40B4-BE49-F238E27FC236}">
                <a16:creationId xmlns:a16="http://schemas.microsoft.com/office/drawing/2014/main" id="{560ECDF8-F58C-45C6-9666-987DDB4A85CB}"/>
              </a:ext>
            </a:extLst>
          </p:cNvPr>
          <p:cNvSpPr/>
          <p:nvPr userDrawn="1"/>
        </p:nvSpPr>
        <p:spPr>
          <a:xfrm>
            <a:off x="815323" y="4525231"/>
            <a:ext cx="2554893" cy="743578"/>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3" name="Title 1">
            <a:extLst>
              <a:ext uri="{FF2B5EF4-FFF2-40B4-BE49-F238E27FC236}">
                <a16:creationId xmlns:a16="http://schemas.microsoft.com/office/drawing/2014/main" id="{8B3BD708-619D-4A10-A3AF-B273CD72ECBC}"/>
              </a:ext>
            </a:extLst>
          </p:cNvPr>
          <p:cNvSpPr>
            <a:spLocks noGrp="1"/>
          </p:cNvSpPr>
          <p:nvPr>
            <p:ph type="ctrTitle" idx="4294967295" hasCustomPrompt="1"/>
          </p:nvPr>
        </p:nvSpPr>
        <p:spPr>
          <a:xfrm>
            <a:off x="865100" y="3992710"/>
            <a:ext cx="2688186" cy="1218824"/>
          </a:xfrm>
          <a:prstGeom prst="rect">
            <a:avLst/>
          </a:prstGeom>
          <a:noFill/>
        </p:spPr>
        <p:txBody>
          <a:bodyPr>
            <a:noAutofit/>
          </a:bodyPr>
          <a:lstStyle>
            <a:lvl1pPr>
              <a:defRPr baseline="0">
                <a:latin typeface="Oswald" pitchFamily="2" charset="0"/>
                <a:cs typeface="Segoe UI Light" panose="020B0502040204020203" pitchFamily="34" charset="0"/>
              </a:defRPr>
            </a:lvl1pPr>
          </a:lstStyle>
          <a:p>
            <a:r>
              <a:rPr lang="en-US" sz="4400" kern="0" dirty="0">
                <a:latin typeface="Oswald" pitchFamily="2" charset="0"/>
              </a:rPr>
              <a:t>WHAT IS OUR IDEA?</a:t>
            </a:r>
            <a:endParaRPr lang="en-US" sz="4400" kern="0" dirty="0">
              <a:latin typeface="Trade Gothic LT Com Bold Conden" panose="020B0806040303020004" pitchFamily="34" charset="77"/>
            </a:endParaRPr>
          </a:p>
        </p:txBody>
      </p:sp>
    </p:spTree>
    <p:extLst>
      <p:ext uri="{BB962C8B-B14F-4D97-AF65-F5344CB8AC3E}">
        <p14:creationId xmlns:p14="http://schemas.microsoft.com/office/powerpoint/2010/main" val="380518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21" name="Rectangle 20">
            <a:extLst>
              <a:ext uri="{FF2B5EF4-FFF2-40B4-BE49-F238E27FC236}">
                <a16:creationId xmlns:a16="http://schemas.microsoft.com/office/drawing/2014/main" id="{49D704BC-6AF6-4219-8DA6-767BA9CC8C43}"/>
              </a:ext>
            </a:extLst>
          </p:cNvPr>
          <p:cNvSpPr/>
          <p:nvPr userDrawn="1"/>
        </p:nvSpPr>
        <p:spPr>
          <a:xfrm>
            <a:off x="0" y="5614034"/>
            <a:ext cx="12192000" cy="1243966"/>
          </a:xfrm>
          <a:prstGeom prst="rect">
            <a:avLst/>
          </a:prstGeom>
          <a:gradFill flip="none" rotWithShape="1">
            <a:gsLst>
              <a:gs pos="30000">
                <a:srgbClr val="DA291C"/>
              </a:gs>
              <a:gs pos="100000">
                <a:srgbClr val="7617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8" name="Picture Placeholder 7">
            <a:extLst>
              <a:ext uri="{FF2B5EF4-FFF2-40B4-BE49-F238E27FC236}">
                <a16:creationId xmlns:a16="http://schemas.microsoft.com/office/drawing/2014/main" id="{8CF6B2B5-0175-4717-9F6B-074DB40B2142}"/>
              </a:ext>
            </a:extLst>
          </p:cNvPr>
          <p:cNvSpPr>
            <a:spLocks noGrp="1"/>
          </p:cNvSpPr>
          <p:nvPr>
            <p:ph type="pic" sz="quarter" idx="14" hasCustomPrompt="1"/>
          </p:nvPr>
        </p:nvSpPr>
        <p:spPr>
          <a:xfrm>
            <a:off x="1206145" y="2386780"/>
            <a:ext cx="1440000" cy="1440000"/>
          </a:xfrm>
          <a:prstGeom prst="ellipse">
            <a:avLst/>
          </a:prstGeom>
          <a:pattFill prst="pct5">
            <a:fgClr>
              <a:srgbClr val="D1CCBD"/>
            </a:fgClr>
            <a:bgClr>
              <a:schemeClr val="bg1"/>
            </a:bgClr>
          </a:pattFill>
        </p:spPr>
        <p:txBody>
          <a:bodyPr anchor="ctr"/>
          <a:lstStyle>
            <a:lvl1pPr marL="0" indent="0" algn="ctr">
              <a:buNone/>
              <a:defRPr sz="1200">
                <a:latin typeface="Lato" panose="020F0502020204030203" pitchFamily="34" charset="0"/>
              </a:defRPr>
            </a:lvl1pPr>
          </a:lstStyle>
          <a:p>
            <a:r>
              <a:rPr lang="en-GB" dirty="0"/>
              <a:t>Add a sketch or picture of your persona</a:t>
            </a:r>
          </a:p>
        </p:txBody>
      </p:sp>
    </p:spTree>
    <p:extLst>
      <p:ext uri="{BB962C8B-B14F-4D97-AF65-F5344CB8AC3E}">
        <p14:creationId xmlns:p14="http://schemas.microsoft.com/office/powerpoint/2010/main" val="130740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C8C56-3074-4EBC-8B38-8E3F84769719}"/>
              </a:ext>
            </a:extLst>
          </p:cNvPr>
          <p:cNvSpPr/>
          <p:nvPr userDrawn="1"/>
        </p:nvSpPr>
        <p:spPr>
          <a:xfrm>
            <a:off x="0" y="0"/>
            <a:ext cx="12192000" cy="6858000"/>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0" name="Rectangle 9">
            <a:extLst>
              <a:ext uri="{FF2B5EF4-FFF2-40B4-BE49-F238E27FC236}">
                <a16:creationId xmlns:a16="http://schemas.microsoft.com/office/drawing/2014/main" id="{56D99DD7-0FC8-4ACC-BD8E-C5EF4ECE1154}"/>
              </a:ext>
            </a:extLst>
          </p:cNvPr>
          <p:cNvSpPr/>
          <p:nvPr userDrawn="1"/>
        </p:nvSpPr>
        <p:spPr>
          <a:xfrm>
            <a:off x="132348" y="147796"/>
            <a:ext cx="11927305" cy="65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15" name="Rectangle 14">
            <a:extLst>
              <a:ext uri="{FF2B5EF4-FFF2-40B4-BE49-F238E27FC236}">
                <a16:creationId xmlns:a16="http://schemas.microsoft.com/office/drawing/2014/main" id="{67056C38-982E-4798-B6C2-CC36E64C3CCB}"/>
              </a:ext>
            </a:extLst>
          </p:cNvPr>
          <p:cNvSpPr/>
          <p:nvPr userDrawn="1"/>
        </p:nvSpPr>
        <p:spPr>
          <a:xfrm rot="10800000">
            <a:off x="8544658" y="-1"/>
            <a:ext cx="2833771" cy="6858001"/>
          </a:xfrm>
          <a:prstGeom prst="rect">
            <a:avLst/>
          </a:prstGeom>
          <a:gradFill flip="none" rotWithShape="1">
            <a:gsLst>
              <a:gs pos="34000">
                <a:srgbClr val="DA291C"/>
              </a:gs>
              <a:gs pos="100000">
                <a:srgbClr val="76170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sp>
        <p:nvSpPr>
          <p:cNvPr id="7" name="Picture Placeholder 6">
            <a:extLst>
              <a:ext uri="{FF2B5EF4-FFF2-40B4-BE49-F238E27FC236}">
                <a16:creationId xmlns:a16="http://schemas.microsoft.com/office/drawing/2014/main" id="{8F483C17-FB44-4AE8-A550-F07A63C26AA4}"/>
              </a:ext>
            </a:extLst>
          </p:cNvPr>
          <p:cNvSpPr>
            <a:spLocks noGrp="1"/>
          </p:cNvSpPr>
          <p:nvPr>
            <p:ph type="pic" sz="quarter" idx="10" hasCustomPrompt="1"/>
          </p:nvPr>
        </p:nvSpPr>
        <p:spPr>
          <a:xfrm>
            <a:off x="8223424" y="2478250"/>
            <a:ext cx="3476238" cy="1799380"/>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storyboard / prototype</a:t>
            </a:r>
          </a:p>
        </p:txBody>
      </p:sp>
      <p:sp>
        <p:nvSpPr>
          <p:cNvPr id="16" name="Picture Placeholder 6">
            <a:extLst>
              <a:ext uri="{FF2B5EF4-FFF2-40B4-BE49-F238E27FC236}">
                <a16:creationId xmlns:a16="http://schemas.microsoft.com/office/drawing/2014/main" id="{11676598-DB31-4BFF-9509-C6ECA9800F23}"/>
              </a:ext>
            </a:extLst>
          </p:cNvPr>
          <p:cNvSpPr>
            <a:spLocks noGrp="1"/>
          </p:cNvSpPr>
          <p:nvPr>
            <p:ph type="pic" sz="quarter" idx="11" hasCustomPrompt="1"/>
          </p:nvPr>
        </p:nvSpPr>
        <p:spPr>
          <a:xfrm>
            <a:off x="8223424" y="4481939"/>
            <a:ext cx="3476238" cy="1799380"/>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storyboard / prototype</a:t>
            </a:r>
          </a:p>
        </p:txBody>
      </p:sp>
      <p:sp>
        <p:nvSpPr>
          <p:cNvPr id="27" name="Picture Placeholder 6">
            <a:extLst>
              <a:ext uri="{FF2B5EF4-FFF2-40B4-BE49-F238E27FC236}">
                <a16:creationId xmlns:a16="http://schemas.microsoft.com/office/drawing/2014/main" id="{8E2F092C-9F7B-4DB7-99E9-75F38E201AD5}"/>
              </a:ext>
            </a:extLst>
          </p:cNvPr>
          <p:cNvSpPr>
            <a:spLocks noGrp="1"/>
          </p:cNvSpPr>
          <p:nvPr>
            <p:ph type="pic" sz="quarter" idx="14" hasCustomPrompt="1"/>
          </p:nvPr>
        </p:nvSpPr>
        <p:spPr>
          <a:xfrm>
            <a:off x="8223424" y="446641"/>
            <a:ext cx="3476238" cy="1799380"/>
          </a:xfrm>
          <a:prstGeom prst="rect">
            <a:avLst/>
          </a:prstGeom>
          <a:pattFill prst="pct5">
            <a:fgClr>
              <a:srgbClr val="D1CCBD"/>
            </a:fgClr>
            <a:bgClr>
              <a:schemeClr val="bg1"/>
            </a:bgClr>
          </a:pattFill>
        </p:spPr>
        <p:txBody>
          <a:bodyPr/>
          <a:lstStyle>
            <a:lvl1pPr marL="0" indent="0">
              <a:buNone/>
              <a:defRPr sz="1000">
                <a:latin typeface="Lato" panose="020F0502020204030203" pitchFamily="34" charset="0"/>
              </a:defRPr>
            </a:lvl1pPr>
          </a:lstStyle>
          <a:p>
            <a:r>
              <a:rPr lang="en-GB" dirty="0"/>
              <a:t>Click to add storyboard / prototype</a:t>
            </a:r>
          </a:p>
        </p:txBody>
      </p:sp>
    </p:spTree>
    <p:extLst>
      <p:ext uri="{BB962C8B-B14F-4D97-AF65-F5344CB8AC3E}">
        <p14:creationId xmlns:p14="http://schemas.microsoft.com/office/powerpoint/2010/main" val="293397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1CCB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109F31-8D9A-4932-85F7-108F94857068}"/>
              </a:ext>
            </a:extLst>
          </p:cNvPr>
          <p:cNvSpPr/>
          <p:nvPr userDrawn="1"/>
        </p:nvSpPr>
        <p:spPr>
          <a:xfrm>
            <a:off x="-854241" y="0"/>
            <a:ext cx="481263" cy="517358"/>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5" name="Rectangle 4">
            <a:extLst>
              <a:ext uri="{FF2B5EF4-FFF2-40B4-BE49-F238E27FC236}">
                <a16:creationId xmlns:a16="http://schemas.microsoft.com/office/drawing/2014/main" id="{D0EFD66E-7A92-4DE9-9D55-34EED79A7359}"/>
              </a:ext>
            </a:extLst>
          </p:cNvPr>
          <p:cNvSpPr/>
          <p:nvPr userDrawn="1"/>
        </p:nvSpPr>
        <p:spPr>
          <a:xfrm>
            <a:off x="-854241" y="649096"/>
            <a:ext cx="481263" cy="517358"/>
          </a:xfrm>
          <a:prstGeom prst="rect">
            <a:avLst/>
          </a:prstGeom>
          <a:solidFill>
            <a:srgbClr val="761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6" name="Rectangle 5">
            <a:extLst>
              <a:ext uri="{FF2B5EF4-FFF2-40B4-BE49-F238E27FC236}">
                <a16:creationId xmlns:a16="http://schemas.microsoft.com/office/drawing/2014/main" id="{12DE4DA6-DE1D-45CD-87C1-B5C81BDB1D18}"/>
              </a:ext>
            </a:extLst>
          </p:cNvPr>
          <p:cNvSpPr/>
          <p:nvPr userDrawn="1"/>
        </p:nvSpPr>
        <p:spPr>
          <a:xfrm>
            <a:off x="-854241" y="1298192"/>
            <a:ext cx="481263" cy="5173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7" name="Rectangle 6">
            <a:extLst>
              <a:ext uri="{FF2B5EF4-FFF2-40B4-BE49-F238E27FC236}">
                <a16:creationId xmlns:a16="http://schemas.microsoft.com/office/drawing/2014/main" id="{F180696E-5AC0-426A-AF14-A0553EC158F5}"/>
              </a:ext>
            </a:extLst>
          </p:cNvPr>
          <p:cNvSpPr/>
          <p:nvPr userDrawn="1"/>
        </p:nvSpPr>
        <p:spPr>
          <a:xfrm>
            <a:off x="-854241" y="1947288"/>
            <a:ext cx="481263" cy="517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8" name="Rectangle 7">
            <a:extLst>
              <a:ext uri="{FF2B5EF4-FFF2-40B4-BE49-F238E27FC236}">
                <a16:creationId xmlns:a16="http://schemas.microsoft.com/office/drawing/2014/main" id="{61F9135F-FBA9-4D38-BB4D-210C0E50E3AB}"/>
              </a:ext>
            </a:extLst>
          </p:cNvPr>
          <p:cNvSpPr/>
          <p:nvPr userDrawn="1"/>
        </p:nvSpPr>
        <p:spPr>
          <a:xfrm>
            <a:off x="-1467141" y="0"/>
            <a:ext cx="481263" cy="517358"/>
          </a:xfrm>
          <a:prstGeom prst="rect">
            <a:avLst/>
          </a:prstGeom>
          <a:solidFill>
            <a:srgbClr val="D1C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9" name="Rectangle 8">
            <a:extLst>
              <a:ext uri="{FF2B5EF4-FFF2-40B4-BE49-F238E27FC236}">
                <a16:creationId xmlns:a16="http://schemas.microsoft.com/office/drawing/2014/main" id="{5F080674-056B-44BF-BCB1-2FC447969133}"/>
              </a:ext>
            </a:extLst>
          </p:cNvPr>
          <p:cNvSpPr/>
          <p:nvPr userDrawn="1"/>
        </p:nvSpPr>
        <p:spPr>
          <a:xfrm>
            <a:off x="-1467142" y="649096"/>
            <a:ext cx="481263" cy="51735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11" name="Rectangle 10">
            <a:extLst>
              <a:ext uri="{FF2B5EF4-FFF2-40B4-BE49-F238E27FC236}">
                <a16:creationId xmlns:a16="http://schemas.microsoft.com/office/drawing/2014/main" id="{E91A5F1E-B2F4-408C-B474-801CE52DDC6B}"/>
              </a:ext>
            </a:extLst>
          </p:cNvPr>
          <p:cNvSpPr/>
          <p:nvPr userDrawn="1"/>
        </p:nvSpPr>
        <p:spPr>
          <a:xfrm>
            <a:off x="-1467142" y="1298192"/>
            <a:ext cx="481263" cy="517358"/>
          </a:xfrm>
          <a:prstGeom prst="rect">
            <a:avLst/>
          </a:prstGeom>
          <a:solidFill>
            <a:srgbClr val="FF4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12" name="Rectangle 11">
            <a:extLst>
              <a:ext uri="{FF2B5EF4-FFF2-40B4-BE49-F238E27FC236}">
                <a16:creationId xmlns:a16="http://schemas.microsoft.com/office/drawing/2014/main" id="{451E9628-8F12-4F18-9DDA-57EAC541348D}"/>
              </a:ext>
            </a:extLst>
          </p:cNvPr>
          <p:cNvSpPr/>
          <p:nvPr userDrawn="1"/>
        </p:nvSpPr>
        <p:spPr>
          <a:xfrm>
            <a:off x="-1467142" y="1947288"/>
            <a:ext cx="481263" cy="517358"/>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13" name="Rectangle 12">
            <a:extLst>
              <a:ext uri="{FF2B5EF4-FFF2-40B4-BE49-F238E27FC236}">
                <a16:creationId xmlns:a16="http://schemas.microsoft.com/office/drawing/2014/main" id="{959744BA-A8D1-4BF1-B5B2-1B0A799B70A5}"/>
              </a:ext>
            </a:extLst>
          </p:cNvPr>
          <p:cNvSpPr/>
          <p:nvPr userDrawn="1"/>
        </p:nvSpPr>
        <p:spPr>
          <a:xfrm>
            <a:off x="-1466433" y="2596384"/>
            <a:ext cx="481263" cy="517358"/>
          </a:xfrm>
          <a:prstGeom prst="rect">
            <a:avLst/>
          </a:pr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0" dirty="0">
              <a:latin typeface="Gill Sans Infant Std" panose="020B0502020104020203" pitchFamily="34" charset="0"/>
            </a:endParaRPr>
          </a:p>
        </p:txBody>
      </p:sp>
      <p:sp>
        <p:nvSpPr>
          <p:cNvPr id="4" name="TextBox 3">
            <a:extLst>
              <a:ext uri="{FF2B5EF4-FFF2-40B4-BE49-F238E27FC236}">
                <a16:creationId xmlns:a16="http://schemas.microsoft.com/office/drawing/2014/main" id="{FF7D7DFE-1FE6-4139-BA30-522AD820BF32}"/>
              </a:ext>
            </a:extLst>
          </p:cNvPr>
          <p:cNvSpPr txBox="1"/>
          <p:nvPr userDrawn="1"/>
        </p:nvSpPr>
        <p:spPr>
          <a:xfrm>
            <a:off x="10522527" y="6361606"/>
            <a:ext cx="6830290" cy="369332"/>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Times New Roman" panose="02020603050405020304" pitchFamily="18" charset="0"/>
              </a:rPr>
              <a:t>#CSocD62 </a:t>
            </a:r>
            <a:endParaRPr lang="en-US" sz="1800" dirty="0">
              <a:solidFill>
                <a:schemeClr val="bg1"/>
              </a:solidFill>
            </a:endParaRPr>
          </a:p>
        </p:txBody>
      </p:sp>
    </p:spTree>
    <p:extLst>
      <p:ext uri="{BB962C8B-B14F-4D97-AF65-F5344CB8AC3E}">
        <p14:creationId xmlns:p14="http://schemas.microsoft.com/office/powerpoint/2010/main" val="3850166989"/>
      </p:ext>
    </p:extLst>
  </p:cSld>
  <p:clrMap bg1="lt1" tx1="dk1" bg2="lt2" tx2="dk2" accent1="accent1" accent2="accent2" accent3="accent3" accent4="accent4" accent5="accent5" accent6="accent6" hlink="hlink" folHlink="folHlink"/>
  <p:sldLayoutIdLst>
    <p:sldLayoutId id="2147483703" r:id="rId1"/>
    <p:sldLayoutId id="2147483675" r:id="rId2"/>
    <p:sldLayoutId id="2147483699" r:id="rId3"/>
    <p:sldLayoutId id="2147483678" r:id="rId4"/>
    <p:sldLayoutId id="2147483683" r:id="rId5"/>
    <p:sldLayoutId id="2147483681" r:id="rId6"/>
    <p:sldLayoutId id="2147483700" r:id="rId7"/>
    <p:sldLayoutId id="2147483702" r:id="rId8"/>
    <p:sldLayoutId id="2147483680" r:id="rId9"/>
    <p:sldLayoutId id="2147483693" r:id="rId10"/>
    <p:sldLayoutId id="2147483682" r:id="rId11"/>
    <p:sldLayoutId id="2147483677" r:id="rId12"/>
    <p:sldLayoutId id="2147483701" r:id="rId13"/>
    <p:sldLayoutId id="2147483697" r:id="rId14"/>
    <p:sldLayoutId id="2147483708" r:id="rId15"/>
    <p:sldLayoutId id="2147483690" r:id="rId16"/>
    <p:sldLayoutId id="2147483679" r:id="rId17"/>
    <p:sldLayoutId id="2147483705" r:id="rId18"/>
    <p:sldLayoutId id="2147483665" r:id="rId19"/>
    <p:sldLayoutId id="2147483706" r:id="rId20"/>
    <p:sldLayoutId id="2147483698" r:id="rId21"/>
    <p:sldLayoutId id="2147483692" r:id="rId22"/>
    <p:sldLayoutId id="2147483694" r:id="rId23"/>
    <p:sldLayoutId id="2147483686" r:id="rId24"/>
    <p:sldLayoutId id="2147483687" r:id="rId25"/>
    <p:sldLayoutId id="2147483688" r:id="rId26"/>
    <p:sldLayoutId id="2147483674" r:id="rId27"/>
    <p:sldLayoutId id="2147483673" r:id="rId28"/>
    <p:sldLayoutId id="2147483684" r:id="rId29"/>
    <p:sldLayoutId id="2147483664" r:id="rId30"/>
    <p:sldLayoutId id="214748370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10.png"/><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8.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hyperlink" Target="https://www.childbenefitstracker.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3">
            <a:extLst>
              <a:ext uri="{FF2B5EF4-FFF2-40B4-BE49-F238E27FC236}">
                <a16:creationId xmlns:a16="http://schemas.microsoft.com/office/drawing/2014/main" id="{64EE9EBA-A838-4E67-8FF7-E71C2F3D4630}"/>
              </a:ext>
            </a:extLst>
          </p:cNvPr>
          <p:cNvSpPr>
            <a:spLocks/>
          </p:cNvSpPr>
          <p:nvPr/>
        </p:nvSpPr>
        <p:spPr>
          <a:xfrm>
            <a:off x="625474" y="652981"/>
            <a:ext cx="5110526" cy="521175"/>
          </a:xfrm>
          <a:prstGeom prst="rect">
            <a:avLst/>
          </a:prstGeom>
        </p:spPr>
        <p:txBody>
          <a:bodyPr/>
          <a:lstStyle/>
          <a:p>
            <a:endParaRPr lang="en-US"/>
          </a:p>
        </p:txBody>
      </p:sp>
      <p:sp>
        <p:nvSpPr>
          <p:cNvPr id="10" name="Rectangle: Rounded Corners 9">
            <a:extLst>
              <a:ext uri="{FF2B5EF4-FFF2-40B4-BE49-F238E27FC236}">
                <a16:creationId xmlns:a16="http://schemas.microsoft.com/office/drawing/2014/main" id="{A69A33C6-5556-43E8-A958-5B9E004CE609}"/>
              </a:ext>
            </a:extLst>
          </p:cNvPr>
          <p:cNvSpPr/>
          <p:nvPr/>
        </p:nvSpPr>
        <p:spPr>
          <a:xfrm>
            <a:off x="1406053" y="4036961"/>
            <a:ext cx="2638101" cy="1245484"/>
          </a:xfrm>
          <a:prstGeom prst="roundRect">
            <a:avLst>
              <a:gd name="adj" fmla="val 139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Infant Std" panose="020B0502020104020203" pitchFamily="34" charset="0"/>
            </a:endParaRPr>
          </a:p>
        </p:txBody>
      </p:sp>
      <p:pic>
        <p:nvPicPr>
          <p:cNvPr id="20" name="Picture Placeholder 19" descr="▶ UI 3 - Child Benefit Tracker - Google Chrome">
            <a:extLst>
              <a:ext uri="{FF2B5EF4-FFF2-40B4-BE49-F238E27FC236}">
                <a16:creationId xmlns:a16="http://schemas.microsoft.com/office/drawing/2014/main" id="{FA99692A-051C-4EBA-A9EF-5EBB041CE1F6}"/>
              </a:ext>
            </a:extLst>
          </p:cNvPr>
          <p:cNvPicPr>
            <a:picLocks noChangeAspect="1"/>
          </p:cNvPicPr>
          <p:nvPr/>
        </p:nvPicPr>
        <p:blipFill rotWithShape="1">
          <a:blip r:embed="rId3">
            <a:extLst>
              <a:ext uri="{28A0092B-C50C-407E-A947-70E740481C1C}">
                <a14:useLocalDpi xmlns:a14="http://schemas.microsoft.com/office/drawing/2010/main" val="0"/>
              </a:ext>
            </a:extLst>
          </a:blip>
          <a:srcRect l="89" r="89" b="8387"/>
          <a:stretch/>
        </p:blipFill>
        <p:spPr>
          <a:xfrm>
            <a:off x="691024" y="643467"/>
            <a:ext cx="10809951" cy="5571066"/>
          </a:xfrm>
          <a:prstGeom prst="rect">
            <a:avLst/>
          </a:prstGeom>
        </p:spPr>
      </p:pic>
    </p:spTree>
    <p:extLst>
      <p:ext uri="{BB962C8B-B14F-4D97-AF65-F5344CB8AC3E}">
        <p14:creationId xmlns:p14="http://schemas.microsoft.com/office/powerpoint/2010/main" val="285071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37922-FD96-4920-9720-6C01C6E34C66}"/>
              </a:ext>
            </a:extLst>
          </p:cNvPr>
          <p:cNvSpPr>
            <a:spLocks noGrp="1"/>
          </p:cNvSpPr>
          <p:nvPr>
            <p:ph type="ctrTitle" idx="4294967295"/>
          </p:nvPr>
        </p:nvSpPr>
        <p:spPr>
          <a:xfrm>
            <a:off x="987689" y="3071183"/>
            <a:ext cx="9910296" cy="2590027"/>
          </a:xfrm>
          <a:prstGeom prst="rect">
            <a:avLst/>
          </a:prstGeom>
        </p:spPr>
        <p:txBody>
          <a:bodyPr vert="horz" lIns="91440" tIns="45720" rIns="91440" bIns="45720" rtlCol="0" anchor="t">
            <a:normAutofit/>
          </a:bodyPr>
          <a:lstStyle/>
          <a:p>
            <a:r>
              <a:rPr lang="en-US" sz="8000" kern="1200">
                <a:solidFill>
                  <a:schemeClr val="tx1"/>
                </a:solidFill>
                <a:latin typeface="+mj-lt"/>
                <a:ea typeface="+mj-ea"/>
                <a:cs typeface="+mj-cs"/>
              </a:rPr>
              <a:t>THANK</a:t>
            </a:r>
            <a:br>
              <a:rPr lang="en-US" sz="8000" kern="1200">
                <a:solidFill>
                  <a:schemeClr val="tx1"/>
                </a:solidFill>
                <a:latin typeface="+mj-lt"/>
                <a:ea typeface="+mj-ea"/>
                <a:cs typeface="+mj-cs"/>
              </a:rPr>
            </a:br>
            <a:r>
              <a:rPr lang="en-US" sz="8000" kern="1200">
                <a:solidFill>
                  <a:schemeClr val="tx1"/>
                </a:solidFill>
                <a:latin typeface="+mj-lt"/>
                <a:ea typeface="+mj-ea"/>
                <a:cs typeface="+mj-cs"/>
              </a:rPr>
              <a:t>	YOU</a:t>
            </a:r>
          </a:p>
        </p:txBody>
      </p:sp>
      <p:sp>
        <p:nvSpPr>
          <p:cNvPr id="26" name="Rectangle 2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8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27073-497A-29FD-8253-EE5F0510A939}"/>
              </a:ext>
            </a:extLst>
          </p:cNvPr>
          <p:cNvPicPr>
            <a:picLocks noChangeAspect="1"/>
          </p:cNvPicPr>
          <p:nvPr/>
        </p:nvPicPr>
        <p:blipFill>
          <a:blip r:embed="rId3"/>
          <a:stretch>
            <a:fillRect/>
          </a:stretch>
        </p:blipFill>
        <p:spPr>
          <a:xfrm>
            <a:off x="218849" y="1007081"/>
            <a:ext cx="3864764" cy="5431820"/>
          </a:xfrm>
          <a:prstGeom prst="rect">
            <a:avLst/>
          </a:prstGeom>
        </p:spPr>
      </p:pic>
      <p:pic>
        <p:nvPicPr>
          <p:cNvPr id="15" name="Picture 14">
            <a:extLst>
              <a:ext uri="{FF2B5EF4-FFF2-40B4-BE49-F238E27FC236}">
                <a16:creationId xmlns:a16="http://schemas.microsoft.com/office/drawing/2014/main" id="{FCBE9B5D-C43B-90E7-DDE8-BBF9C25E8DC9}"/>
              </a:ext>
            </a:extLst>
          </p:cNvPr>
          <p:cNvPicPr>
            <a:picLocks noChangeAspect="1"/>
          </p:cNvPicPr>
          <p:nvPr/>
        </p:nvPicPr>
        <p:blipFill>
          <a:blip r:embed="rId4"/>
          <a:stretch>
            <a:fillRect/>
          </a:stretch>
        </p:blipFill>
        <p:spPr>
          <a:xfrm>
            <a:off x="7902159" y="864205"/>
            <a:ext cx="4070992" cy="5717571"/>
          </a:xfrm>
          <a:prstGeom prst="rect">
            <a:avLst/>
          </a:prstGeom>
        </p:spPr>
      </p:pic>
      <p:pic>
        <p:nvPicPr>
          <p:cNvPr id="17" name="Picture 16">
            <a:extLst>
              <a:ext uri="{FF2B5EF4-FFF2-40B4-BE49-F238E27FC236}">
                <a16:creationId xmlns:a16="http://schemas.microsoft.com/office/drawing/2014/main" id="{C9CE0F47-EC12-54E3-99B3-FB6A22E4CC3C}"/>
              </a:ext>
            </a:extLst>
          </p:cNvPr>
          <p:cNvPicPr>
            <a:picLocks noChangeAspect="1"/>
          </p:cNvPicPr>
          <p:nvPr/>
        </p:nvPicPr>
        <p:blipFill>
          <a:blip r:embed="rId5"/>
          <a:stretch>
            <a:fillRect/>
          </a:stretch>
        </p:blipFill>
        <p:spPr>
          <a:xfrm>
            <a:off x="4289842" y="1999889"/>
            <a:ext cx="3500618" cy="4439012"/>
          </a:xfrm>
          <a:prstGeom prst="rect">
            <a:avLst/>
          </a:prstGeom>
        </p:spPr>
      </p:pic>
    </p:spTree>
    <p:extLst>
      <p:ext uri="{BB962C8B-B14F-4D97-AF65-F5344CB8AC3E}">
        <p14:creationId xmlns:p14="http://schemas.microsoft.com/office/powerpoint/2010/main" val="160358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BA7EF255-D78D-4D1D-8F44-38795C55E334}"/>
              </a:ext>
            </a:extLst>
          </p:cNvPr>
          <p:cNvSpPr txBox="1">
            <a:spLocks/>
          </p:cNvSpPr>
          <p:nvPr/>
        </p:nvSpPr>
        <p:spPr>
          <a:xfrm>
            <a:off x="967985" y="678015"/>
            <a:ext cx="10385815" cy="13255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DA291C"/>
                </a:solidFill>
                <a:latin typeface="Trade Gothic LT Com Cn" panose="020B0806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r>
              <a:rPr lang="en-US" sz="4400" kern="1200" dirty="0">
                <a:solidFill>
                  <a:schemeClr val="tx1"/>
                </a:solidFill>
                <a:latin typeface="Oswald" pitchFamily="2" charset="0"/>
                <a:ea typeface="+mj-ea"/>
                <a:cs typeface="+mj-cs"/>
              </a:rPr>
              <a:t>What challenge are we trying to solve?</a:t>
            </a:r>
          </a:p>
        </p:txBody>
      </p:sp>
      <p:sp>
        <p:nvSpPr>
          <p:cNvPr id="11" name="Text Placeholder 3">
            <a:extLst>
              <a:ext uri="{FF2B5EF4-FFF2-40B4-BE49-F238E27FC236}">
                <a16:creationId xmlns:a16="http://schemas.microsoft.com/office/drawing/2014/main" id="{EA5FD3ED-F607-4479-AE19-D19E3A281009}"/>
              </a:ext>
            </a:extLst>
          </p:cNvPr>
          <p:cNvSpPr txBox="1">
            <a:spLocks/>
          </p:cNvSpPr>
          <p:nvPr/>
        </p:nvSpPr>
        <p:spPr>
          <a:xfrm>
            <a:off x="1027735" y="5538961"/>
            <a:ext cx="2742160" cy="4571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rade Gothic LT Com Bold Conden" panose="020B0806040303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86384">
              <a:spcBef>
                <a:spcPts val="860"/>
              </a:spcBef>
            </a:pPr>
            <a:r>
              <a:rPr lang="en-GB" sz="2064" b="1" kern="1200" dirty="0">
                <a:solidFill>
                  <a:schemeClr val="tx2"/>
                </a:solidFill>
                <a:latin typeface="Oswald" pitchFamily="2" charset="0"/>
                <a:ea typeface="+mn-ea"/>
                <a:cs typeface="+mn-cs"/>
              </a:rPr>
              <a:t>1 in 2 children</a:t>
            </a:r>
            <a:endParaRPr lang="en-GB" b="1" dirty="0">
              <a:solidFill>
                <a:schemeClr val="tx2"/>
              </a:solidFill>
              <a:latin typeface="Oswald" pitchFamily="2" charset="0"/>
            </a:endParaRPr>
          </a:p>
        </p:txBody>
      </p:sp>
      <p:sp>
        <p:nvSpPr>
          <p:cNvPr id="12" name="Text Placeholder 3">
            <a:extLst>
              <a:ext uri="{FF2B5EF4-FFF2-40B4-BE49-F238E27FC236}">
                <a16:creationId xmlns:a16="http://schemas.microsoft.com/office/drawing/2014/main" id="{D4545C31-2817-44E3-87D5-6E8134850ACA}"/>
              </a:ext>
            </a:extLst>
          </p:cNvPr>
          <p:cNvSpPr txBox="1">
            <a:spLocks/>
          </p:cNvSpPr>
          <p:nvPr/>
        </p:nvSpPr>
        <p:spPr>
          <a:xfrm>
            <a:off x="6159697" y="5616131"/>
            <a:ext cx="3265174" cy="4571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rade Gothic LT Com Bold Conden" panose="020B0806040303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86384">
              <a:spcBef>
                <a:spcPts val="860"/>
              </a:spcBef>
            </a:pPr>
            <a:r>
              <a:rPr lang="en-GB" sz="2064" b="1" dirty="0">
                <a:solidFill>
                  <a:schemeClr val="tx2"/>
                </a:solidFill>
                <a:latin typeface="Oswald" pitchFamily="2" charset="0"/>
              </a:rPr>
              <a:t>Less than </a:t>
            </a:r>
            <a:r>
              <a:rPr lang="en-GB" sz="2064" b="1" kern="1200" dirty="0">
                <a:solidFill>
                  <a:schemeClr val="tx2"/>
                </a:solidFill>
                <a:latin typeface="Oswald" pitchFamily="2" charset="0"/>
                <a:ea typeface="+mn-ea"/>
                <a:cs typeface="+mn-cs"/>
              </a:rPr>
              <a:t>1 in 10 children</a:t>
            </a:r>
            <a:endParaRPr lang="en-GB" b="1" dirty="0">
              <a:solidFill>
                <a:schemeClr val="tx2"/>
              </a:solidFill>
              <a:latin typeface="Oswald" pitchFamily="2" charset="0"/>
            </a:endParaRPr>
          </a:p>
        </p:txBody>
      </p:sp>
      <p:sp>
        <p:nvSpPr>
          <p:cNvPr id="13" name="Text Placeholder 5">
            <a:extLst>
              <a:ext uri="{FF2B5EF4-FFF2-40B4-BE49-F238E27FC236}">
                <a16:creationId xmlns:a16="http://schemas.microsoft.com/office/drawing/2014/main" id="{C5F13464-80C6-4C27-8C4C-422316B32D01}"/>
              </a:ext>
            </a:extLst>
          </p:cNvPr>
          <p:cNvSpPr txBox="1">
            <a:spLocks/>
          </p:cNvSpPr>
          <p:nvPr/>
        </p:nvSpPr>
        <p:spPr>
          <a:xfrm>
            <a:off x="1027735" y="5844685"/>
            <a:ext cx="3265174" cy="3517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Gill Sans Infant Std"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86384">
              <a:spcBef>
                <a:spcPts val="860"/>
              </a:spcBef>
            </a:pPr>
            <a:r>
              <a:rPr lang="en-GB" sz="1600" kern="1200" dirty="0">
                <a:solidFill>
                  <a:schemeClr val="tx1"/>
                </a:solidFill>
                <a:latin typeface="Lato" panose="020F0502020204030203" pitchFamily="34" charset="0"/>
                <a:ea typeface="+mn-ea"/>
                <a:cs typeface="+mn-cs"/>
              </a:rPr>
              <a:t>live in multi-dimensional poverty</a:t>
            </a:r>
            <a:endParaRPr lang="en-GB" sz="1800" dirty="0">
              <a:solidFill>
                <a:schemeClr val="tx1"/>
              </a:solidFill>
              <a:latin typeface="Lato" panose="020F0502020204030203" pitchFamily="34" charset="0"/>
            </a:endParaRPr>
          </a:p>
        </p:txBody>
      </p:sp>
      <p:sp>
        <p:nvSpPr>
          <p:cNvPr id="14" name="Text Placeholder 5">
            <a:extLst>
              <a:ext uri="{FF2B5EF4-FFF2-40B4-BE49-F238E27FC236}">
                <a16:creationId xmlns:a16="http://schemas.microsoft.com/office/drawing/2014/main" id="{AA0D9260-DAEC-490B-A2DF-29D72F298696}"/>
              </a:ext>
            </a:extLst>
          </p:cNvPr>
          <p:cNvSpPr txBox="1">
            <a:spLocks/>
          </p:cNvSpPr>
          <p:nvPr/>
        </p:nvSpPr>
        <p:spPr>
          <a:xfrm>
            <a:off x="6159697" y="5889359"/>
            <a:ext cx="5438745" cy="3071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Gill Sans Infant Std"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86384">
              <a:spcBef>
                <a:spcPts val="860"/>
              </a:spcBef>
            </a:pPr>
            <a:r>
              <a:rPr lang="en-GB" sz="1600" kern="1200" dirty="0">
                <a:solidFill>
                  <a:schemeClr val="tx1"/>
                </a:solidFill>
                <a:latin typeface="Lato" panose="020F0502020204030203" pitchFamily="34" charset="0"/>
                <a:ea typeface="+mn-ea"/>
                <a:cs typeface="+mn-cs"/>
              </a:rPr>
              <a:t>in </a:t>
            </a:r>
            <a:r>
              <a:rPr lang="en-GB" sz="1600" dirty="0">
                <a:solidFill>
                  <a:schemeClr val="tx1"/>
                </a:solidFill>
                <a:latin typeface="Lato" panose="020F0502020204030203" pitchFamily="34" charset="0"/>
              </a:rPr>
              <a:t>low-income countries access</a:t>
            </a:r>
            <a:r>
              <a:rPr lang="en-GB" sz="1600" kern="1200" dirty="0">
                <a:solidFill>
                  <a:schemeClr val="tx1"/>
                </a:solidFill>
                <a:latin typeface="Lato" panose="020F0502020204030203" pitchFamily="34" charset="0"/>
                <a:ea typeface="+mn-ea"/>
                <a:cs typeface="+mn-cs"/>
              </a:rPr>
              <a:t> social protection benefits</a:t>
            </a:r>
            <a:endParaRPr lang="en-GB" sz="2000" dirty="0">
              <a:solidFill>
                <a:schemeClr val="tx1"/>
              </a:solidFill>
              <a:latin typeface="Lato" panose="020F0502020204030203" pitchFamily="34" charset="0"/>
            </a:endParaRPr>
          </a:p>
        </p:txBody>
      </p:sp>
      <p:pic>
        <p:nvPicPr>
          <p:cNvPr id="7" name="Graphic 6" descr="Information with solid fill">
            <a:extLst>
              <a:ext uri="{FF2B5EF4-FFF2-40B4-BE49-F238E27FC236}">
                <a16:creationId xmlns:a16="http://schemas.microsoft.com/office/drawing/2014/main" id="{77E24BFE-BBFB-5B85-3FB1-AB432390D5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888" y="2436822"/>
            <a:ext cx="560237" cy="560237"/>
          </a:xfrm>
          <a:prstGeom prst="rect">
            <a:avLst/>
          </a:prstGeom>
        </p:spPr>
      </p:pic>
      <p:graphicFrame>
        <p:nvGraphicFramePr>
          <p:cNvPr id="19" name="Title 1">
            <a:extLst>
              <a:ext uri="{FF2B5EF4-FFF2-40B4-BE49-F238E27FC236}">
                <a16:creationId xmlns:a16="http://schemas.microsoft.com/office/drawing/2014/main" id="{949BE3E1-D940-B9D0-8FA0-104F99C6DAD7}"/>
              </a:ext>
            </a:extLst>
          </p:cNvPr>
          <p:cNvGraphicFramePr/>
          <p:nvPr>
            <p:extLst>
              <p:ext uri="{D42A27DB-BD31-4B8C-83A1-F6EECF244321}">
                <p14:modId xmlns:p14="http://schemas.microsoft.com/office/powerpoint/2010/main" val="773319190"/>
              </p:ext>
            </p:extLst>
          </p:nvPr>
        </p:nvGraphicFramePr>
        <p:xfrm>
          <a:off x="1982645" y="2127126"/>
          <a:ext cx="7819049" cy="31369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Placeholder 39" descr="A red sign with white text&#10;&#10;Description automatically generated">
            <a:extLst>
              <a:ext uri="{FF2B5EF4-FFF2-40B4-BE49-F238E27FC236}">
                <a16:creationId xmlns:a16="http://schemas.microsoft.com/office/drawing/2014/main" id="{9D7022F5-C249-F8E4-5639-27AA102FC231}"/>
              </a:ext>
            </a:extLst>
          </p:cNvPr>
          <p:cNvPicPr>
            <a:picLocks noChangeAspect="1"/>
          </p:cNvPicPr>
          <p:nvPr/>
        </p:nvPicPr>
        <p:blipFill>
          <a:blip r:embed="rId10" cstate="print">
            <a:extLst>
              <a:ext uri="{28A0092B-C50C-407E-A947-70E740481C1C}">
                <a14:useLocalDpi xmlns:a14="http://schemas.microsoft.com/office/drawing/2010/main" val="0"/>
              </a:ext>
            </a:extLst>
          </a:blip>
          <a:srcRect l="31976" r="31976"/>
          <a:stretch>
            <a:fillRect/>
          </a:stretch>
        </p:blipFill>
        <p:spPr>
          <a:xfrm>
            <a:off x="10004593" y="1805723"/>
            <a:ext cx="1981461" cy="3091941"/>
          </a:xfrm>
          <a:prstGeom prst="rect">
            <a:avLst/>
          </a:prstGeom>
        </p:spPr>
      </p:pic>
      <p:pic>
        <p:nvPicPr>
          <p:cNvPr id="48" name="Graphic 47" descr="Warning with solid fill">
            <a:extLst>
              <a:ext uri="{FF2B5EF4-FFF2-40B4-BE49-F238E27FC236}">
                <a16:creationId xmlns:a16="http://schemas.microsoft.com/office/drawing/2014/main" id="{2E0C91AB-1E71-4522-FDEF-0CEB36A73A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2653" y="4421178"/>
            <a:ext cx="560237" cy="560237"/>
          </a:xfrm>
          <a:prstGeom prst="rect">
            <a:avLst/>
          </a:prstGeom>
        </p:spPr>
      </p:pic>
      <p:pic>
        <p:nvPicPr>
          <p:cNvPr id="50" name="Graphic 49" descr="Information with solid fill">
            <a:extLst>
              <a:ext uri="{FF2B5EF4-FFF2-40B4-BE49-F238E27FC236}">
                <a16:creationId xmlns:a16="http://schemas.microsoft.com/office/drawing/2014/main" id="{20C9CCEA-8B4E-D404-CC5B-2FA9DB9620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821" y="3415459"/>
            <a:ext cx="560237" cy="560237"/>
          </a:xfrm>
          <a:prstGeom prst="rect">
            <a:avLst/>
          </a:prstGeom>
        </p:spPr>
      </p:pic>
    </p:spTree>
    <p:extLst>
      <p:ext uri="{BB962C8B-B14F-4D97-AF65-F5344CB8AC3E}">
        <p14:creationId xmlns:p14="http://schemas.microsoft.com/office/powerpoint/2010/main" val="56060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FDE51E-0052-334C-A4B2-C567FE9F326F}" type="slidenum">
              <a:rPr lang="en-US" smtClean="0"/>
              <a:t>4</a:t>
            </a:fld>
            <a:endParaRPr lang="en-US"/>
          </a:p>
        </p:txBody>
      </p:sp>
      <p:sp>
        <p:nvSpPr>
          <p:cNvPr id="13" name="Rectangle 12"/>
          <p:cNvSpPr/>
          <p:nvPr/>
        </p:nvSpPr>
        <p:spPr>
          <a:xfrm>
            <a:off x="6375748" y="1340285"/>
            <a:ext cx="5275282" cy="50072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7" name="TextBox 6"/>
          <p:cNvSpPr txBox="1"/>
          <p:nvPr/>
        </p:nvSpPr>
        <p:spPr>
          <a:xfrm>
            <a:off x="578073" y="1503659"/>
            <a:ext cx="5577245" cy="2492990"/>
          </a:xfrm>
          <a:prstGeom prst="rect">
            <a:avLst/>
          </a:prstGeom>
          <a:noFill/>
        </p:spPr>
        <p:txBody>
          <a:bodyPr wrap="square" lIns="0" tIns="0" rIns="0" bIns="0" rtlCol="0">
            <a:spAutoFit/>
          </a:bodyPr>
          <a:lstStyle/>
          <a:p>
            <a:r>
              <a:rPr lang="en-GB" b="1">
                <a:latin typeface="Gill Sans Infant Std"/>
                <a:cs typeface="Gill Sans Infant Std"/>
              </a:rPr>
              <a:t>Cash is one of best evidenced ‘Anti-Poverty’ measures available </a:t>
            </a:r>
            <a:r>
              <a:rPr lang="en-GB">
                <a:latin typeface="Gill Sans Infant Std"/>
                <a:cs typeface="Gill Sans Infant Std"/>
              </a:rPr>
              <a:t>– and an important part of humanitarian responses</a:t>
            </a:r>
          </a:p>
          <a:p>
            <a:endParaRPr lang="en-GB">
              <a:latin typeface="Gill Sans Infant Std"/>
              <a:cs typeface="Gill Sans Infant Std"/>
            </a:endParaRPr>
          </a:p>
          <a:p>
            <a:r>
              <a:rPr lang="en-GB" b="1">
                <a:latin typeface="Gill Sans Infant Std"/>
                <a:cs typeface="Gill Sans Infant Std"/>
              </a:rPr>
              <a:t>Cash Plus </a:t>
            </a:r>
            <a:r>
              <a:rPr lang="en-GB">
                <a:latin typeface="Gill Sans Infant Std"/>
                <a:cs typeface="Gill Sans Infant Std"/>
              </a:rPr>
              <a:t>(integrated) measures have best impact on child outcomes – and are our USP</a:t>
            </a:r>
          </a:p>
          <a:p>
            <a:endParaRPr lang="en-GB">
              <a:latin typeface="Gill Sans Infant Std"/>
              <a:cs typeface="Gill Sans Infant Std"/>
            </a:endParaRPr>
          </a:p>
          <a:p>
            <a:r>
              <a:rPr lang="en-GB" b="1">
                <a:latin typeface="Gill Sans Infant Std"/>
                <a:cs typeface="Gill Sans Infant Std"/>
              </a:rPr>
              <a:t>Child Benefits </a:t>
            </a:r>
            <a:r>
              <a:rPr lang="en-GB">
                <a:latin typeface="Gill Sans Infant Std"/>
                <a:cs typeface="Gill Sans Infant Std"/>
              </a:rPr>
              <a:t>part of the “Social Protection Floors” enshrined in SDG Target 1.3 and CRC</a:t>
            </a:r>
          </a:p>
        </p:txBody>
      </p:sp>
      <p:sp>
        <p:nvSpPr>
          <p:cNvPr id="8" name="TextBox 7"/>
          <p:cNvSpPr txBox="1"/>
          <p:nvPr/>
        </p:nvSpPr>
        <p:spPr>
          <a:xfrm>
            <a:off x="6736753" y="1674084"/>
            <a:ext cx="4749613" cy="4339650"/>
          </a:xfrm>
          <a:prstGeom prst="rect">
            <a:avLst/>
          </a:prstGeom>
          <a:noFill/>
        </p:spPr>
        <p:txBody>
          <a:bodyPr wrap="square" lIns="0" tIns="0" rIns="0" bIns="0" rtlCol="0">
            <a:spAutoFit/>
          </a:bodyPr>
          <a:lstStyle/>
          <a:p>
            <a:r>
              <a:rPr lang="en-GB" sz="2000" b="1">
                <a:latin typeface="Gill Sans Infant Std"/>
                <a:cs typeface="Gill Sans Infant Std"/>
              </a:rPr>
              <a:t>How cash helps achieve our Breakthroughs</a:t>
            </a:r>
          </a:p>
          <a:p>
            <a:endParaRPr lang="en-GB">
              <a:latin typeface="Gill Sans Infant Std"/>
              <a:cs typeface="Gill Sans Infant Std"/>
            </a:endParaRPr>
          </a:p>
          <a:p>
            <a:r>
              <a:rPr lang="en-GB" b="1">
                <a:solidFill>
                  <a:srgbClr val="ED1C10"/>
                </a:solidFill>
                <a:latin typeface="Gill Sans Infant Std"/>
                <a:cs typeface="Gill Sans Infant Std"/>
              </a:rPr>
              <a:t>Learn </a:t>
            </a:r>
            <a:r>
              <a:rPr lang="en-GB">
                <a:latin typeface="Gill Sans Infant Std"/>
                <a:cs typeface="Gill Sans Infant Std"/>
              </a:rPr>
              <a:t>– Cash helps children stay in school – increasing enrolment and reducing drop-out including for adolescent girls</a:t>
            </a:r>
          </a:p>
          <a:p>
            <a:endParaRPr lang="en-GB">
              <a:latin typeface="Gill Sans Infant Std"/>
              <a:cs typeface="Gill Sans Infant Std"/>
            </a:endParaRPr>
          </a:p>
          <a:p>
            <a:r>
              <a:rPr lang="en-GB" b="1">
                <a:solidFill>
                  <a:srgbClr val="ED1C10"/>
                </a:solidFill>
                <a:latin typeface="Gill Sans Infant Std"/>
                <a:cs typeface="Gill Sans Infant Std"/>
              </a:rPr>
              <a:t>Survive </a:t>
            </a:r>
            <a:r>
              <a:rPr lang="en-GB">
                <a:latin typeface="Gill Sans Infant Std"/>
                <a:cs typeface="Gill Sans Infant Std"/>
              </a:rPr>
              <a:t>– Cash plus nutrition has impact on levels of stunting in children.  Cash can also increase take up of essential services such as vaccinations.</a:t>
            </a:r>
          </a:p>
          <a:p>
            <a:endParaRPr lang="en-GB">
              <a:latin typeface="Gill Sans Infant Std"/>
              <a:cs typeface="Gill Sans Infant Std"/>
            </a:endParaRPr>
          </a:p>
          <a:p>
            <a:r>
              <a:rPr lang="en-GB" b="1">
                <a:solidFill>
                  <a:srgbClr val="ED1C10"/>
                </a:solidFill>
                <a:latin typeface="Gill Sans Infant Std"/>
                <a:cs typeface="Gill Sans Infant Std"/>
              </a:rPr>
              <a:t>Be protected </a:t>
            </a:r>
            <a:r>
              <a:rPr lang="en-GB">
                <a:latin typeface="Gill Sans Infant Std"/>
                <a:cs typeface="Gill Sans Infant Std"/>
              </a:rPr>
              <a:t>– cash can help reduce incidents of child marriage and can reduce incidents of intimate partner violence. </a:t>
            </a:r>
          </a:p>
        </p:txBody>
      </p:sp>
      <p:pic>
        <p:nvPicPr>
          <p:cNvPr id="12" name="Picture 11"/>
          <p:cNvPicPr>
            <a:picLocks noChangeAspect="1"/>
          </p:cNvPicPr>
          <p:nvPr/>
        </p:nvPicPr>
        <p:blipFill rotWithShape="1">
          <a:blip r:embed="rId3"/>
          <a:srcRect t="15945"/>
          <a:stretch/>
        </p:blipFill>
        <p:spPr>
          <a:xfrm>
            <a:off x="578073" y="4163650"/>
            <a:ext cx="5285030" cy="2183884"/>
          </a:xfrm>
          <a:prstGeom prst="rect">
            <a:avLst/>
          </a:prstGeom>
        </p:spPr>
      </p:pic>
      <p:sp>
        <p:nvSpPr>
          <p:cNvPr id="14" name="Title 1"/>
          <p:cNvSpPr txBox="1">
            <a:spLocks/>
          </p:cNvSpPr>
          <p:nvPr/>
        </p:nvSpPr>
        <p:spPr>
          <a:xfrm>
            <a:off x="385291" y="315032"/>
            <a:ext cx="10837605" cy="506900"/>
          </a:xfrm>
          <a:prstGeom prst="rect">
            <a:avLst/>
          </a:prstGeom>
        </p:spPr>
        <p:txBody>
          <a:bodyPr>
            <a:noAutofit/>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r>
              <a:rPr lang="en-GB" sz="3600">
                <a:solidFill>
                  <a:srgbClr val="ED0409"/>
                </a:solidFill>
                <a:latin typeface="Trade Gothic LT Com Cn" panose="020B0806040303020004" pitchFamily="34" charset="0"/>
              </a:rPr>
              <a:t>Cash &amp; Social Protection </a:t>
            </a:r>
            <a:r>
              <a:rPr lang="en-GB" sz="3600">
                <a:latin typeface="Trade Gothic LT Com Cn" panose="020B0806040303020004" pitchFamily="34" charset="0"/>
              </a:rPr>
              <a:t>– </a:t>
            </a:r>
            <a:r>
              <a:rPr lang="en-GB" sz="3600" b="0">
                <a:latin typeface="Trade Gothic LT Com Cn" panose="020B0806040303020004" pitchFamily="34" charset="0"/>
              </a:rPr>
              <a:t>our focus for impact at scale</a:t>
            </a:r>
          </a:p>
        </p:txBody>
      </p:sp>
      <p:sp>
        <p:nvSpPr>
          <p:cNvPr id="10" name="Title 4"/>
          <p:cNvSpPr txBox="1">
            <a:spLocks/>
          </p:cNvSpPr>
          <p:nvPr/>
        </p:nvSpPr>
        <p:spPr>
          <a:xfrm>
            <a:off x="3933655" y="6549261"/>
            <a:ext cx="4272456" cy="185548"/>
          </a:xfrm>
          <a:prstGeom prst="rect">
            <a:avLst/>
          </a:prstGeom>
        </p:spPr>
        <p:txBody>
          <a:bodyPr vert="horz" lIns="0" tIns="0" rIns="0" bIns="0" rtlCol="0" anchor="t">
            <a:noAutofit/>
          </a:bodyPr>
          <a:lstStyle>
            <a:lvl1pPr algn="l" defTabSz="457200" rtl="0" eaLnBrk="1" latinLnBrk="0" hangingPunct="1">
              <a:lnSpc>
                <a:spcPct val="85000"/>
              </a:lnSpc>
              <a:spcBef>
                <a:spcPct val="0"/>
              </a:spcBef>
              <a:buNone/>
              <a:defRPr sz="4800" b="0" i="0" kern="1200" cap="none">
                <a:solidFill>
                  <a:schemeClr val="tx1"/>
                </a:solidFill>
                <a:latin typeface="Trade Gothic LT Com Cn" panose="020B0806040303020004" pitchFamily="34" charset="0"/>
                <a:ea typeface="+mj-ea"/>
                <a:cs typeface="Trade Gothic LT Com Cn" panose="020B0806040303020004" pitchFamily="34" charset="0"/>
              </a:defRPr>
            </a:lvl1pPr>
          </a:lstStyle>
          <a:p>
            <a:pPr defTabSz="342900">
              <a:defRPr/>
            </a:pPr>
            <a:r>
              <a:rPr lang="en-US" sz="1400" b="1">
                <a:solidFill>
                  <a:srgbClr val="FF0000"/>
                </a:solidFill>
                <a:latin typeface="Gill Sans Infant Std" panose="020B0502020104020203" pitchFamily="34" charset="0"/>
              </a:rPr>
              <a:t>Goal 4: </a:t>
            </a:r>
            <a:r>
              <a:rPr lang="en-US" sz="1400" b="1">
                <a:latin typeface="Gill Sans Infant Std" panose="020B0502020104020203" pitchFamily="34" charset="0"/>
              </a:rPr>
              <a:t>Safety Nets and Resilient Families</a:t>
            </a:r>
          </a:p>
        </p:txBody>
      </p:sp>
      <p:sp>
        <p:nvSpPr>
          <p:cNvPr id="11" name="Date Placeholder 1"/>
          <p:cNvSpPr txBox="1">
            <a:spLocks/>
          </p:cNvSpPr>
          <p:nvPr/>
        </p:nvSpPr>
        <p:spPr>
          <a:xfrm>
            <a:off x="9264854" y="6422333"/>
            <a:ext cx="2108425"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Gill Sans Infant Std"/>
                <a:ea typeface="+mn-ea"/>
                <a:cs typeface="Gill Sans Infan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January 2022</a:t>
            </a:r>
          </a:p>
        </p:txBody>
      </p:sp>
    </p:spTree>
    <p:extLst>
      <p:ext uri="{BB962C8B-B14F-4D97-AF65-F5344CB8AC3E}">
        <p14:creationId xmlns:p14="http://schemas.microsoft.com/office/powerpoint/2010/main" val="98746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530D298E-B151-4D4C-A617-8B9B60A7A1DB}"/>
              </a:ext>
            </a:extLst>
          </p:cNvPr>
          <p:cNvSpPr/>
          <p:nvPr/>
        </p:nvSpPr>
        <p:spPr>
          <a:xfrm>
            <a:off x="451953" y="3549451"/>
            <a:ext cx="5837939" cy="3156135"/>
          </a:xfrm>
          <a:prstGeom prst="rect">
            <a:avLst/>
          </a:prstGeom>
        </p:spPr>
        <p:txBody>
          <a:bodyPr vert="horz" lIns="91440" tIns="45720" rIns="91440" bIns="45720" rtlCol="0">
            <a:normAutofit/>
          </a:bodyPr>
          <a:lstStyle/>
          <a:p>
            <a:pPr fontAlgn="ctr">
              <a:lnSpc>
                <a:spcPct val="90000"/>
              </a:lnSpc>
              <a:spcAft>
                <a:spcPts val="600"/>
              </a:spcAft>
            </a:pPr>
            <a:r>
              <a:rPr lang="en-US" sz="4000" b="1" dirty="0"/>
              <a:t>What are the benefits of a Global Child Benefits Tracker? </a:t>
            </a:r>
          </a:p>
        </p:txBody>
      </p:sp>
      <p:pic>
        <p:nvPicPr>
          <p:cNvPr id="5" name="Picture 4">
            <a:extLst>
              <a:ext uri="{FF2B5EF4-FFF2-40B4-BE49-F238E27FC236}">
                <a16:creationId xmlns:a16="http://schemas.microsoft.com/office/drawing/2014/main" id="{4B8F064B-C0D7-CC4F-3E2B-B784802E32B3}"/>
              </a:ext>
            </a:extLst>
          </p:cNvPr>
          <p:cNvPicPr>
            <a:picLocks noChangeAspect="1"/>
          </p:cNvPicPr>
          <p:nvPr/>
        </p:nvPicPr>
        <p:blipFill>
          <a:blip r:embed="rId3">
            <a:extLst>
              <a:ext uri="{28A0092B-C50C-407E-A947-70E740481C1C}">
                <a14:useLocalDpi xmlns:a14="http://schemas.microsoft.com/office/drawing/2010/main" val="0"/>
              </a:ext>
            </a:extLst>
          </a:blip>
          <a:srcRect l="24783" r="24783"/>
          <a:stretch/>
        </p:blipFill>
        <p:spPr>
          <a:xfrm>
            <a:off x="6289892" y="1859641"/>
            <a:ext cx="5837939" cy="4845945"/>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5"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44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A7EF255-D78D-4D1D-8F44-38795C55E334}"/>
              </a:ext>
            </a:extLst>
          </p:cNvPr>
          <p:cNvSpPr txBox="1">
            <a:spLocks/>
          </p:cNvSpPr>
          <p:nvPr/>
        </p:nvSpPr>
        <p:spPr>
          <a:xfrm>
            <a:off x="625474" y="652981"/>
            <a:ext cx="9775826"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DA291C"/>
                </a:solidFill>
                <a:latin typeface="Trade Gothic LT Com Cn" panose="020B0806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ctr">
              <a:lnSpc>
                <a:spcPct val="90000"/>
              </a:lnSpc>
              <a:spcAft>
                <a:spcPts val="600"/>
              </a:spcAft>
            </a:pPr>
            <a:r>
              <a:rPr lang="en-US" sz="3200" b="1" dirty="0"/>
              <a:t>What are the benefits of a Global Child Benefits Tracker? </a:t>
            </a:r>
          </a:p>
        </p:txBody>
      </p:sp>
      <p:sp>
        <p:nvSpPr>
          <p:cNvPr id="9" name="Title 1">
            <a:extLst>
              <a:ext uri="{FF2B5EF4-FFF2-40B4-BE49-F238E27FC236}">
                <a16:creationId xmlns:a16="http://schemas.microsoft.com/office/drawing/2014/main" id="{C7118400-1B8E-40F8-B230-DA60221DA507}"/>
              </a:ext>
            </a:extLst>
          </p:cNvPr>
          <p:cNvSpPr>
            <a:spLocks noGrp="1"/>
          </p:cNvSpPr>
          <p:nvPr>
            <p:ph type="ctrTitle" idx="4294967295"/>
          </p:nvPr>
        </p:nvSpPr>
        <p:spPr>
          <a:xfrm>
            <a:off x="0" y="1763713"/>
            <a:ext cx="2663825" cy="1665287"/>
          </a:xfrm>
          <a:prstGeom prst="rect">
            <a:avLst/>
          </a:prstGeom>
          <a:effectLst>
            <a:softEdge rad="0"/>
          </a:effectLst>
        </p:spPr>
        <p:txBody>
          <a:bodyPr lIns="45720" tIns="45720" rIns="45720" anchor="t" anchorCtr="0">
            <a:noAutofit/>
          </a:bodyPr>
          <a:lstStyle>
            <a:lvl1pPr algn="l">
              <a:defRPr sz="1400" b="0" kern="900" spc="0" baseline="0">
                <a:latin typeface="Gill Sans Infant Std" panose="020B0502020104020203" pitchFamily="34" charset="0"/>
              </a:defRPr>
            </a:lvl1pPr>
          </a:lstStyle>
          <a:p>
            <a:br>
              <a:rPr lang="en-GB" sz="1400" dirty="0">
                <a:latin typeface="Lato" panose="020F0502020204030203" pitchFamily="34" charset="0"/>
              </a:rPr>
            </a:br>
            <a:endParaRPr lang="en-GB" dirty="0">
              <a:latin typeface="Lato" panose="020F0502020204030203" pitchFamily="34" charset="0"/>
            </a:endParaRPr>
          </a:p>
        </p:txBody>
      </p:sp>
      <p:sp>
        <p:nvSpPr>
          <p:cNvPr id="21" name="Rectangle 20">
            <a:extLst>
              <a:ext uri="{FF2B5EF4-FFF2-40B4-BE49-F238E27FC236}">
                <a16:creationId xmlns:a16="http://schemas.microsoft.com/office/drawing/2014/main" id="{EAD3AF0E-7040-4A26-8A5A-75E7187A2B26}"/>
              </a:ext>
            </a:extLst>
          </p:cNvPr>
          <p:cNvSpPr/>
          <p:nvPr/>
        </p:nvSpPr>
        <p:spPr>
          <a:xfrm>
            <a:off x="605247" y="5252070"/>
            <a:ext cx="10981506" cy="1200329"/>
          </a:xfrm>
          <a:prstGeom prst="rect">
            <a:avLst/>
          </a:prstGeom>
        </p:spPr>
        <p:txBody>
          <a:bodyPr wrap="square">
            <a:spAutoFit/>
          </a:bodyPr>
          <a:lstStyle/>
          <a:p>
            <a:endParaRPr lang="en-US" dirty="0">
              <a:solidFill>
                <a:schemeClr val="bg1"/>
              </a:solidFill>
            </a:endParaRPr>
          </a:p>
          <a:p>
            <a:endParaRPr lang="en-US" u="sng" dirty="0">
              <a:solidFill>
                <a:schemeClr val="bg1"/>
              </a:solidFill>
            </a:endParaRPr>
          </a:p>
          <a:p>
            <a:endParaRPr lang="en-US" u="sng" dirty="0">
              <a:solidFill>
                <a:schemeClr val="bg1"/>
              </a:solidFill>
            </a:endParaRPr>
          </a:p>
          <a:p>
            <a:endParaRPr lang="en-US" dirty="0">
              <a:solidFill>
                <a:schemeClr val="bg1"/>
              </a:solidFill>
            </a:endParaRPr>
          </a:p>
        </p:txBody>
      </p:sp>
      <p:sp>
        <p:nvSpPr>
          <p:cNvPr id="3" name="TextBox 2">
            <a:extLst>
              <a:ext uri="{FF2B5EF4-FFF2-40B4-BE49-F238E27FC236}">
                <a16:creationId xmlns:a16="http://schemas.microsoft.com/office/drawing/2014/main" id="{E3FF4B10-5DED-1584-85BD-5A10FBFD08C1}"/>
              </a:ext>
            </a:extLst>
          </p:cNvPr>
          <p:cNvSpPr txBox="1"/>
          <p:nvPr/>
        </p:nvSpPr>
        <p:spPr>
          <a:xfrm>
            <a:off x="827963" y="2205082"/>
            <a:ext cx="10536073" cy="4093428"/>
          </a:xfrm>
          <a:prstGeom prst="rect">
            <a:avLst/>
          </a:prstGeom>
          <a:noFill/>
        </p:spPr>
        <p:txBody>
          <a:bodyPr wrap="square">
            <a:spAutoFit/>
          </a:bodyPr>
          <a:lstStyle/>
          <a:p>
            <a:pPr marL="342900" indent="-342900">
              <a:buFont typeface="Arial" panose="020B0604020202020204" pitchFamily="34" charset="0"/>
              <a:buChar char="•"/>
              <a:defRPr/>
            </a:pPr>
            <a:r>
              <a:rPr lang="en-US" sz="2000" b="1" dirty="0">
                <a:latin typeface="Lato" panose="020F0502020204030203" pitchFamily="34" charset="0"/>
              </a:rPr>
              <a:t>A tool to support policy makers, academia, CSOs &amp; campaigners to advocate </a:t>
            </a:r>
            <a:r>
              <a:rPr lang="en-US" sz="2000" dirty="0">
                <a:latin typeface="Lato" panose="020F0502020204030203" pitchFamily="34" charset="0"/>
              </a:rPr>
              <a:t>to and with governments and development partners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latin typeface="Lato" panose="020F050202020403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Lato" panose="020F0502020204030203" pitchFamily="34" charset="0"/>
              </a:rPr>
              <a:t>A platform to </a:t>
            </a:r>
            <a:r>
              <a:rPr lang="en-US" sz="2000" b="1" dirty="0">
                <a:latin typeface="Lato" panose="020F0502020204030203" pitchFamily="34" charset="0"/>
              </a:rPr>
              <a:t>monitor progress towards SDG 1.3  </a:t>
            </a:r>
            <a:r>
              <a:rPr lang="en-US" sz="2000" dirty="0">
                <a:latin typeface="Lato" panose="020F0502020204030203" pitchFamily="34" charset="0"/>
              </a:rPr>
              <a:t>and identify gaps in children’s access to social protection </a:t>
            </a:r>
            <a:r>
              <a:rPr lang="en-US" sz="2000" b="1" dirty="0">
                <a:latin typeface="Lato" panose="020F0502020204030203" pitchFamily="34" charset="0"/>
              </a:rPr>
              <a:t>(focusing on child benefits) and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atin typeface="Lato" panose="020F050202020403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Lato" panose="020F0502020204030203" pitchFamily="34" charset="0"/>
              </a:rPr>
              <a:t>To facilitate:  </a:t>
            </a:r>
            <a:endParaRPr lang="en-US" sz="2000" b="1" dirty="0">
              <a:latin typeface="Lato" panose="020F0502020204030203" pitchFamily="34" charset="0"/>
            </a:endParaRPr>
          </a:p>
          <a:p>
            <a:pPr marL="285750" indent="-285750">
              <a:buFont typeface="Wingdings" panose="05000000000000000000" pitchFamily="2" charset="2"/>
              <a:buChar char="q"/>
            </a:pPr>
            <a:endParaRPr lang="en-US" sz="2000" dirty="0">
              <a:latin typeface="Lato" panose="020F0502020204030203" pitchFamily="34" charset="0"/>
            </a:endParaRPr>
          </a:p>
          <a:p>
            <a:pPr marL="742950" lvl="1" indent="-285750">
              <a:buFont typeface="Wingdings" panose="05000000000000000000" pitchFamily="2" charset="2"/>
              <a:buChar char="q"/>
            </a:pPr>
            <a:r>
              <a:rPr lang="en-US" sz="2000" dirty="0">
                <a:latin typeface="Lato" panose="020F0502020204030203" pitchFamily="34" charset="0"/>
              </a:rPr>
              <a:t>evidence based &amp; progressive </a:t>
            </a:r>
            <a:r>
              <a:rPr lang="en-US" sz="2000" b="1" dirty="0">
                <a:latin typeface="Lato" panose="020F0502020204030203" pitchFamily="34" charset="0"/>
              </a:rPr>
              <a:t>policy dialogue </a:t>
            </a:r>
            <a:r>
              <a:rPr lang="en-US" sz="2000" dirty="0">
                <a:latin typeface="Lato" panose="020F0502020204030203" pitchFamily="34" charset="0"/>
              </a:rPr>
              <a:t>and advocacy for inclusive social protection</a:t>
            </a:r>
            <a:endParaRPr lang="en-US" sz="2000" b="1" dirty="0">
              <a:latin typeface="Lato" panose="020F0502020204030203" pitchFamily="34" charset="0"/>
            </a:endParaRPr>
          </a:p>
          <a:p>
            <a:pPr marL="742950" lvl="1" indent="-285750">
              <a:buFont typeface="Wingdings" panose="05000000000000000000" pitchFamily="2" charset="2"/>
              <a:buChar char="q"/>
            </a:pPr>
            <a:endParaRPr lang="en-US" sz="2000" dirty="0">
              <a:latin typeface="Lato" panose="020F0502020204030203" pitchFamily="34" charset="0"/>
            </a:endParaRPr>
          </a:p>
          <a:p>
            <a:pPr marL="742950" lvl="1" indent="-285750">
              <a:buFont typeface="Wingdings" panose="05000000000000000000" pitchFamily="2" charset="2"/>
              <a:buChar char="q"/>
            </a:pPr>
            <a:r>
              <a:rPr lang="en-US" sz="2000" dirty="0">
                <a:latin typeface="Lato" panose="020F0502020204030203" pitchFamily="34" charset="0"/>
              </a:rPr>
              <a:t>mutual exchange of best practices and learning to </a:t>
            </a:r>
            <a:r>
              <a:rPr lang="en-US" sz="2000" b="1" dirty="0">
                <a:latin typeface="Lato" panose="020F0502020204030203" pitchFamily="34" charset="0"/>
              </a:rPr>
              <a:t>inspire greater investment </a:t>
            </a:r>
            <a:r>
              <a:rPr lang="en-US" sz="2000" dirty="0">
                <a:latin typeface="Lato" panose="020F0502020204030203" pitchFamily="34" charset="0"/>
              </a:rPr>
              <a:t>in child sensitive social protection</a:t>
            </a:r>
          </a:p>
        </p:txBody>
      </p:sp>
      <p:pic>
        <p:nvPicPr>
          <p:cNvPr id="5" name="Graphic 4" descr="Gauge with solid fill">
            <a:extLst>
              <a:ext uri="{FF2B5EF4-FFF2-40B4-BE49-F238E27FC236}">
                <a16:creationId xmlns:a16="http://schemas.microsoft.com/office/drawing/2014/main" id="{127A2028-E0E0-1B3C-37E7-6E5A98187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1300" y="541441"/>
            <a:ext cx="1665287" cy="1665287"/>
          </a:xfrm>
          <a:prstGeom prst="rect">
            <a:avLst/>
          </a:prstGeom>
        </p:spPr>
      </p:pic>
    </p:spTree>
    <p:extLst>
      <p:ext uri="{BB962C8B-B14F-4D97-AF65-F5344CB8AC3E}">
        <p14:creationId xmlns:p14="http://schemas.microsoft.com/office/powerpoint/2010/main" val="400705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CCBD"/>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A7EF255-D78D-4D1D-8F44-38795C55E334}"/>
              </a:ext>
            </a:extLst>
          </p:cNvPr>
          <p:cNvSpPr txBox="1">
            <a:spLocks/>
          </p:cNvSpPr>
          <p:nvPr/>
        </p:nvSpPr>
        <p:spPr>
          <a:xfrm>
            <a:off x="625474" y="652981"/>
            <a:ext cx="5040000" cy="5211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DA291C"/>
                </a:solidFill>
                <a:latin typeface="Trade Gothic LT Com Cn" panose="020B0806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Lato" panose="020F0502020204030203" pitchFamily="34" charset="0"/>
              </a:rPr>
              <a:t>What is / of what use is a  </a:t>
            </a:r>
            <a:r>
              <a:rPr lang="en-US" sz="2800" b="1" dirty="0">
                <a:solidFill>
                  <a:srgbClr val="FF0000"/>
                </a:solidFill>
                <a:latin typeface="Lato" panose="020F0502020204030203" pitchFamily="34" charset="0"/>
              </a:rPr>
              <a:t>Global Child Benefits Tracker</a:t>
            </a:r>
            <a:r>
              <a:rPr lang="en-US" sz="2000" b="1" dirty="0">
                <a:solidFill>
                  <a:srgbClr val="FF0000"/>
                </a:solidFill>
                <a:latin typeface="Lato" panose="020F0502020204030203" pitchFamily="34" charset="0"/>
              </a:rPr>
              <a:t>? </a:t>
            </a:r>
            <a:endParaRPr lang="en-US" dirty="0">
              <a:latin typeface="Oswald" pitchFamily="2" charset="0"/>
            </a:endParaRPr>
          </a:p>
        </p:txBody>
      </p:sp>
      <p:sp>
        <p:nvSpPr>
          <p:cNvPr id="9" name="Title 1">
            <a:extLst>
              <a:ext uri="{FF2B5EF4-FFF2-40B4-BE49-F238E27FC236}">
                <a16:creationId xmlns:a16="http://schemas.microsoft.com/office/drawing/2014/main" id="{C7118400-1B8E-40F8-B230-DA60221DA507}"/>
              </a:ext>
            </a:extLst>
          </p:cNvPr>
          <p:cNvSpPr>
            <a:spLocks noGrp="1"/>
          </p:cNvSpPr>
          <p:nvPr>
            <p:ph type="ctrTitle" idx="4294967295"/>
          </p:nvPr>
        </p:nvSpPr>
        <p:spPr>
          <a:xfrm>
            <a:off x="0" y="1763713"/>
            <a:ext cx="2663825" cy="1665287"/>
          </a:xfrm>
          <a:prstGeom prst="rect">
            <a:avLst/>
          </a:prstGeom>
          <a:effectLst>
            <a:softEdge rad="0"/>
          </a:effectLst>
        </p:spPr>
        <p:txBody>
          <a:bodyPr lIns="45720" tIns="45720" rIns="45720" anchor="t" anchorCtr="0">
            <a:noAutofit/>
          </a:bodyPr>
          <a:lstStyle>
            <a:lvl1pPr algn="l">
              <a:defRPr sz="1400" b="0" kern="900" spc="0" baseline="0">
                <a:latin typeface="Gill Sans Infant Std" panose="020B0502020104020203" pitchFamily="34" charset="0"/>
              </a:defRPr>
            </a:lvl1pPr>
          </a:lstStyle>
          <a:p>
            <a:br>
              <a:rPr lang="en-GB" sz="1400" dirty="0">
                <a:latin typeface="Lato" panose="020F0502020204030203" pitchFamily="34" charset="0"/>
              </a:rPr>
            </a:br>
            <a:endParaRPr lang="en-GB" dirty="0">
              <a:latin typeface="Lato" panose="020F0502020204030203" pitchFamily="34" charset="0"/>
            </a:endParaRPr>
          </a:p>
        </p:txBody>
      </p:sp>
      <p:sp>
        <p:nvSpPr>
          <p:cNvPr id="21" name="Rectangle 20">
            <a:extLst>
              <a:ext uri="{FF2B5EF4-FFF2-40B4-BE49-F238E27FC236}">
                <a16:creationId xmlns:a16="http://schemas.microsoft.com/office/drawing/2014/main" id="{EAD3AF0E-7040-4A26-8A5A-75E7187A2B26}"/>
              </a:ext>
            </a:extLst>
          </p:cNvPr>
          <p:cNvSpPr/>
          <p:nvPr/>
        </p:nvSpPr>
        <p:spPr>
          <a:xfrm>
            <a:off x="625476" y="1713039"/>
            <a:ext cx="5470524" cy="923330"/>
          </a:xfrm>
          <a:prstGeom prst="rect">
            <a:avLst/>
          </a:prstGeom>
        </p:spPr>
        <p:txBody>
          <a:bodyPr wrap="square">
            <a:spAutoFit/>
          </a:bodyPr>
          <a:lstStyle/>
          <a:p>
            <a:endParaRPr lang="en-US" dirty="0"/>
          </a:p>
          <a:p>
            <a:endParaRPr lang="en-US" dirty="0">
              <a:solidFill>
                <a:srgbClr val="FF0000"/>
              </a:solidFill>
            </a:endParaRPr>
          </a:p>
          <a:p>
            <a:endParaRPr lang="en-US" dirty="0"/>
          </a:p>
        </p:txBody>
      </p:sp>
      <p:pic>
        <p:nvPicPr>
          <p:cNvPr id="5" name="Picture 4">
            <a:hlinkClick r:id="rId4"/>
            <a:extLst>
              <a:ext uri="{FF2B5EF4-FFF2-40B4-BE49-F238E27FC236}">
                <a16:creationId xmlns:a16="http://schemas.microsoft.com/office/drawing/2014/main" id="{C60011D0-E474-A6F1-3D7B-C2796911969E}"/>
              </a:ext>
            </a:extLst>
          </p:cNvPr>
          <p:cNvPicPr>
            <a:picLocks noChangeAspect="1"/>
          </p:cNvPicPr>
          <p:nvPr/>
        </p:nvPicPr>
        <p:blipFill rotWithShape="1">
          <a:blip r:embed="rId5">
            <a:extLst>
              <a:ext uri="{28A0092B-C50C-407E-A947-70E740481C1C}">
                <a14:useLocalDpi xmlns:a14="http://schemas.microsoft.com/office/drawing/2010/main" val="0"/>
              </a:ext>
            </a:extLst>
          </a:blip>
          <a:srcRect l="97" r="-24"/>
          <a:stretch/>
        </p:blipFill>
        <p:spPr>
          <a:xfrm>
            <a:off x="-1638300" y="0"/>
            <a:ext cx="15487650" cy="6858000"/>
          </a:xfrm>
          <a:prstGeom prst="rect">
            <a:avLst/>
          </a:prstGeom>
        </p:spPr>
      </p:pic>
    </p:spTree>
    <p:extLst>
      <p:ext uri="{BB962C8B-B14F-4D97-AF65-F5344CB8AC3E}">
        <p14:creationId xmlns:p14="http://schemas.microsoft.com/office/powerpoint/2010/main" val="35189560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9" name="Rectangle 28">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7118400-1B8E-40F8-B230-DA60221DA507}"/>
              </a:ext>
            </a:extLst>
          </p:cNvPr>
          <p:cNvSpPr>
            <a:spLocks noGrp="1"/>
          </p:cNvSpPr>
          <p:nvPr>
            <p:ph type="ctrTitle" idx="4294967295"/>
          </p:nvPr>
        </p:nvSpPr>
        <p:spPr>
          <a:xfrm>
            <a:off x="1282963" y="1238080"/>
            <a:ext cx="9849751" cy="1349671"/>
          </a:xfrm>
          <a:prstGeom prst="rect">
            <a:avLst/>
          </a:prstGeom>
        </p:spPr>
        <p:txBody>
          <a:bodyPr vert="horz" lIns="91440" tIns="45720" rIns="91440" bIns="45720" rtlCol="0" anchor="b" anchorCtr="0">
            <a:normAutofit/>
          </a:bodyPr>
          <a:lstStyle>
            <a:lvl1pPr algn="l">
              <a:defRPr sz="1400" b="0" kern="900" spc="0" baseline="0">
                <a:latin typeface="Gill Sans Infant Std" panose="020B0502020104020203" pitchFamily="34" charset="0"/>
              </a:defRPr>
            </a:lvl1pPr>
          </a:lstStyle>
          <a:p>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7" name="Subtitle 2">
            <a:extLst>
              <a:ext uri="{FF2B5EF4-FFF2-40B4-BE49-F238E27FC236}">
                <a16:creationId xmlns:a16="http://schemas.microsoft.com/office/drawing/2014/main" id="{BA7EF255-D78D-4D1D-8F44-38795C55E334}"/>
              </a:ext>
            </a:extLst>
          </p:cNvPr>
          <p:cNvSpPr txBox="1">
            <a:spLocks/>
          </p:cNvSpPr>
          <p:nvPr/>
        </p:nvSpPr>
        <p:spPr>
          <a:xfrm>
            <a:off x="2582633" y="853396"/>
            <a:ext cx="7879852" cy="814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DA291C"/>
                </a:solidFill>
                <a:latin typeface="Trade Gothic LT Com Cn" panose="020B0806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defTabSz="1426464">
              <a:spcBef>
                <a:spcPts val="1560"/>
              </a:spcBef>
            </a:pPr>
            <a:r>
              <a:rPr lang="en-US" sz="3600" b="1" kern="1200" dirty="0">
                <a:solidFill>
                  <a:srgbClr val="B30000"/>
                </a:solidFill>
                <a:latin typeface="Lato" panose="020F0502020204030203" pitchFamily="34" charset="0"/>
                <a:ea typeface="+mn-ea"/>
                <a:cs typeface="+mn-cs"/>
              </a:rPr>
              <a:t>How can you contribut</a:t>
            </a:r>
            <a:r>
              <a:rPr lang="en-US" sz="3600" b="1" dirty="0">
                <a:solidFill>
                  <a:srgbClr val="B30000"/>
                </a:solidFill>
                <a:latin typeface="Lato" panose="020F0502020204030203" pitchFamily="34" charset="0"/>
              </a:rPr>
              <a:t>e to</a:t>
            </a:r>
            <a:r>
              <a:rPr lang="en-US" sz="3600" b="1" kern="1200" dirty="0">
                <a:solidFill>
                  <a:srgbClr val="B30000"/>
                </a:solidFill>
                <a:latin typeface="Lato" panose="020F0502020204030203" pitchFamily="34" charset="0"/>
                <a:ea typeface="+mn-ea"/>
                <a:cs typeface="+mn-cs"/>
              </a:rPr>
              <a:t> the </a:t>
            </a:r>
          </a:p>
          <a:p>
            <a:pPr algn="ctr" defTabSz="1426464">
              <a:spcBef>
                <a:spcPts val="1560"/>
              </a:spcBef>
            </a:pPr>
            <a:r>
              <a:rPr lang="en-US" sz="3600" b="1" kern="1200" dirty="0">
                <a:solidFill>
                  <a:srgbClr val="B30000"/>
                </a:solidFill>
                <a:latin typeface="Lato" panose="020F0502020204030203" pitchFamily="34" charset="0"/>
                <a:ea typeface="+mn-ea"/>
                <a:cs typeface="+mn-cs"/>
              </a:rPr>
              <a:t>Global Child Benefits Tracker</a:t>
            </a:r>
            <a:r>
              <a:rPr lang="en-US" sz="2400" b="1" kern="1200" dirty="0">
                <a:solidFill>
                  <a:srgbClr val="B30000"/>
                </a:solidFill>
                <a:latin typeface="Lato" panose="020F0502020204030203" pitchFamily="34" charset="0"/>
                <a:ea typeface="+mn-ea"/>
                <a:cs typeface="+mn-cs"/>
              </a:rPr>
              <a:t>? </a:t>
            </a:r>
            <a:endParaRPr lang="en-US" sz="2000" dirty="0">
              <a:latin typeface="Oswald" pitchFamily="2" charset="0"/>
            </a:endParaRPr>
          </a:p>
        </p:txBody>
      </p:sp>
      <p:sp>
        <p:nvSpPr>
          <p:cNvPr id="21" name="Rectangle 20">
            <a:extLst>
              <a:ext uri="{FF2B5EF4-FFF2-40B4-BE49-F238E27FC236}">
                <a16:creationId xmlns:a16="http://schemas.microsoft.com/office/drawing/2014/main" id="{EAD3AF0E-7040-4A26-8A5A-75E7187A2B26}"/>
              </a:ext>
            </a:extLst>
          </p:cNvPr>
          <p:cNvSpPr/>
          <p:nvPr/>
        </p:nvSpPr>
        <p:spPr>
          <a:xfrm>
            <a:off x="1932191" y="4560273"/>
            <a:ext cx="8552960" cy="1387431"/>
          </a:xfrm>
          <a:prstGeom prst="rect">
            <a:avLst/>
          </a:prstGeom>
        </p:spPr>
        <p:txBody>
          <a:bodyPr wrap="square">
            <a:spAutoFit/>
          </a:bodyPr>
          <a:lstStyle/>
          <a:p>
            <a:pPr defTabSz="1426464">
              <a:spcAft>
                <a:spcPts val="600"/>
              </a:spcAft>
            </a:pPr>
            <a:endParaRPr lang="en-US" sz="2808" kern="1200">
              <a:solidFill>
                <a:schemeClr val="tx1"/>
              </a:solidFill>
              <a:latin typeface="+mn-lt"/>
              <a:ea typeface="+mn-ea"/>
              <a:cs typeface="+mn-cs"/>
            </a:endParaRPr>
          </a:p>
          <a:p>
            <a:pPr defTabSz="1426464">
              <a:spcAft>
                <a:spcPts val="600"/>
              </a:spcAft>
            </a:pPr>
            <a:endParaRPr lang="en-US" sz="2808" kern="1200">
              <a:solidFill>
                <a:srgbClr val="B30000"/>
              </a:solidFill>
              <a:latin typeface="+mn-lt"/>
              <a:ea typeface="+mn-ea"/>
              <a:cs typeface="+mn-cs"/>
            </a:endParaRPr>
          </a:p>
          <a:p>
            <a:pPr>
              <a:spcAft>
                <a:spcPts val="600"/>
              </a:spcAft>
            </a:pPr>
            <a:endParaRPr lang="en-US"/>
          </a:p>
        </p:txBody>
      </p:sp>
      <p:pic>
        <p:nvPicPr>
          <p:cNvPr id="3" name="Graphic 2" descr="Share with solid fill">
            <a:extLst>
              <a:ext uri="{FF2B5EF4-FFF2-40B4-BE49-F238E27FC236}">
                <a16:creationId xmlns:a16="http://schemas.microsoft.com/office/drawing/2014/main" id="{A8675A06-EEF2-0220-368E-9BC6072C80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2191" y="3340467"/>
            <a:ext cx="1052116" cy="1052116"/>
          </a:xfrm>
          <a:prstGeom prst="rect">
            <a:avLst/>
          </a:prstGeom>
        </p:spPr>
      </p:pic>
      <p:pic>
        <p:nvPicPr>
          <p:cNvPr id="6" name="Graphic 5" descr="Open envelope with solid fill">
            <a:extLst>
              <a:ext uri="{FF2B5EF4-FFF2-40B4-BE49-F238E27FC236}">
                <a16:creationId xmlns:a16="http://schemas.microsoft.com/office/drawing/2014/main" id="{500C11B3-879E-C50A-85F5-2A3AA42056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609" y="3478345"/>
            <a:ext cx="792521" cy="792521"/>
          </a:xfrm>
          <a:prstGeom prst="rect">
            <a:avLst/>
          </a:prstGeom>
        </p:spPr>
      </p:pic>
      <p:pic>
        <p:nvPicPr>
          <p:cNvPr id="23" name="Graphic 22" descr="Document with solid fill">
            <a:extLst>
              <a:ext uri="{FF2B5EF4-FFF2-40B4-BE49-F238E27FC236}">
                <a16:creationId xmlns:a16="http://schemas.microsoft.com/office/drawing/2014/main" id="{D7271EAC-277D-585A-A8BF-9558609A12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2906" y="3426654"/>
            <a:ext cx="851869" cy="851869"/>
          </a:xfrm>
          <a:prstGeom prst="rect">
            <a:avLst/>
          </a:prstGeom>
        </p:spPr>
      </p:pic>
      <p:pic>
        <p:nvPicPr>
          <p:cNvPr id="25" name="Graphic 24" descr="Help outline">
            <a:extLst>
              <a:ext uri="{FF2B5EF4-FFF2-40B4-BE49-F238E27FC236}">
                <a16:creationId xmlns:a16="http://schemas.microsoft.com/office/drawing/2014/main" id="{C3DE1F2F-2CAB-EABD-8D1B-C379E85B7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2716" y="3348548"/>
            <a:ext cx="1052117" cy="1052117"/>
          </a:xfrm>
          <a:prstGeom prst="rect">
            <a:avLst/>
          </a:prstGeom>
        </p:spPr>
      </p:pic>
      <p:sp>
        <p:nvSpPr>
          <p:cNvPr id="4" name="TextBox 3">
            <a:extLst>
              <a:ext uri="{FF2B5EF4-FFF2-40B4-BE49-F238E27FC236}">
                <a16:creationId xmlns:a16="http://schemas.microsoft.com/office/drawing/2014/main" id="{AD1060E4-CA74-7879-6E34-92C6642C2623}"/>
              </a:ext>
            </a:extLst>
          </p:cNvPr>
          <p:cNvSpPr txBox="1"/>
          <p:nvPr/>
        </p:nvSpPr>
        <p:spPr>
          <a:xfrm>
            <a:off x="1817209" y="4956083"/>
            <a:ext cx="9410700" cy="523220"/>
          </a:xfrm>
          <a:prstGeom prst="rect">
            <a:avLst/>
          </a:prstGeom>
          <a:noFill/>
        </p:spPr>
        <p:txBody>
          <a:bodyPr wrap="square">
            <a:spAutoFit/>
          </a:bodyPr>
          <a:lstStyle/>
          <a:p>
            <a:pPr algn="ctr"/>
            <a:r>
              <a:rPr lang="en-US" sz="2800" b="1" dirty="0">
                <a:solidFill>
                  <a:schemeClr val="accent1"/>
                </a:solidFill>
                <a:latin typeface="Lato Heavy" panose="020F0502020204030204" pitchFamily="34" charset="0"/>
                <a:cs typeface="Lato Heavy" panose="020F0502020204030204" pitchFamily="34" charset="0"/>
              </a:rPr>
              <a:t>https://www.childbenefitstracker.org</a:t>
            </a:r>
          </a:p>
        </p:txBody>
      </p:sp>
    </p:spTree>
    <p:extLst>
      <p:ext uri="{BB962C8B-B14F-4D97-AF65-F5344CB8AC3E}">
        <p14:creationId xmlns:p14="http://schemas.microsoft.com/office/powerpoint/2010/main" val="15077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45659B-0BC6-1921-7EFA-1ABEDFF0BC3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783051F-F142-9625-F445-B67A82585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DFA4A19-B1AF-D0E6-0CE1-450860E886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9" name="Rectangle 28">
              <a:extLst>
                <a:ext uri="{FF2B5EF4-FFF2-40B4-BE49-F238E27FC236}">
                  <a16:creationId xmlns:a16="http://schemas.microsoft.com/office/drawing/2014/main" id="{B44FD9CB-BD99-C3D2-B4BD-DF8117975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3B06A3-35ED-8888-FDA8-2A43C9D7C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10D6FE75-F07F-8AE1-BA9C-6898791C2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6871C92-B55B-FC64-A26A-00857847FF82}"/>
              </a:ext>
            </a:extLst>
          </p:cNvPr>
          <p:cNvSpPr>
            <a:spLocks noGrp="1"/>
          </p:cNvSpPr>
          <p:nvPr>
            <p:ph type="ctrTitle" idx="4294967295"/>
          </p:nvPr>
        </p:nvSpPr>
        <p:spPr>
          <a:xfrm>
            <a:off x="1282963" y="1238080"/>
            <a:ext cx="9849751" cy="1349671"/>
          </a:xfrm>
          <a:prstGeom prst="rect">
            <a:avLst/>
          </a:prstGeom>
        </p:spPr>
        <p:txBody>
          <a:bodyPr vert="horz" lIns="91440" tIns="45720" rIns="91440" bIns="45720" rtlCol="0" anchor="b" anchorCtr="0">
            <a:normAutofit/>
          </a:bodyPr>
          <a:lstStyle>
            <a:lvl1pPr algn="l">
              <a:defRPr sz="1400" b="0" kern="900" spc="0" baseline="0">
                <a:latin typeface="Gill Sans Infant Std" panose="020B0502020104020203" pitchFamily="34" charset="0"/>
              </a:defRPr>
            </a:lvl1pPr>
          </a:lstStyle>
          <a:p>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7" name="Subtitle 2">
            <a:extLst>
              <a:ext uri="{FF2B5EF4-FFF2-40B4-BE49-F238E27FC236}">
                <a16:creationId xmlns:a16="http://schemas.microsoft.com/office/drawing/2014/main" id="{76DBF354-FDDC-D34F-ABB1-A9D1A9B1DC04}"/>
              </a:ext>
            </a:extLst>
          </p:cNvPr>
          <p:cNvSpPr txBox="1">
            <a:spLocks/>
          </p:cNvSpPr>
          <p:nvPr/>
        </p:nvSpPr>
        <p:spPr>
          <a:xfrm>
            <a:off x="2582633" y="853396"/>
            <a:ext cx="7879852" cy="814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DA291C"/>
                </a:solidFill>
                <a:latin typeface="Trade Gothic LT Com Cn" panose="020B0806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defTabSz="1426464">
              <a:spcBef>
                <a:spcPts val="1560"/>
              </a:spcBef>
            </a:pPr>
            <a:r>
              <a:rPr lang="en-US" sz="3600" b="1" kern="1200" dirty="0">
                <a:solidFill>
                  <a:srgbClr val="B30000"/>
                </a:solidFill>
                <a:latin typeface="Lato" panose="020F0502020204030203" pitchFamily="34" charset="0"/>
                <a:ea typeface="+mn-ea"/>
                <a:cs typeface="+mn-cs"/>
              </a:rPr>
              <a:t>How can we help your advocacy and campaign effort with </a:t>
            </a:r>
          </a:p>
          <a:p>
            <a:pPr algn="ctr" defTabSz="1426464">
              <a:spcBef>
                <a:spcPts val="1560"/>
              </a:spcBef>
            </a:pPr>
            <a:r>
              <a:rPr lang="en-US" sz="3600" b="1" kern="1200" dirty="0">
                <a:solidFill>
                  <a:srgbClr val="B30000"/>
                </a:solidFill>
                <a:latin typeface="Lato" panose="020F0502020204030203" pitchFamily="34" charset="0"/>
                <a:ea typeface="+mn-ea"/>
                <a:cs typeface="+mn-cs"/>
              </a:rPr>
              <a:t>Global Child Benefits Tracker</a:t>
            </a:r>
            <a:r>
              <a:rPr lang="en-US" sz="2400" b="1" kern="1200" dirty="0">
                <a:solidFill>
                  <a:srgbClr val="B30000"/>
                </a:solidFill>
                <a:latin typeface="Lato" panose="020F0502020204030203" pitchFamily="34" charset="0"/>
                <a:ea typeface="+mn-ea"/>
                <a:cs typeface="+mn-cs"/>
              </a:rPr>
              <a:t>? </a:t>
            </a:r>
            <a:endParaRPr lang="en-US" sz="2000" dirty="0">
              <a:latin typeface="Oswald" pitchFamily="2" charset="0"/>
            </a:endParaRPr>
          </a:p>
        </p:txBody>
      </p:sp>
      <p:sp>
        <p:nvSpPr>
          <p:cNvPr id="21" name="Rectangle 20">
            <a:extLst>
              <a:ext uri="{FF2B5EF4-FFF2-40B4-BE49-F238E27FC236}">
                <a16:creationId xmlns:a16="http://schemas.microsoft.com/office/drawing/2014/main" id="{4306DAD4-3675-3B45-47C0-452CCB73B2D5}"/>
              </a:ext>
            </a:extLst>
          </p:cNvPr>
          <p:cNvSpPr/>
          <p:nvPr/>
        </p:nvSpPr>
        <p:spPr>
          <a:xfrm>
            <a:off x="1932191" y="4560273"/>
            <a:ext cx="8552960" cy="1387431"/>
          </a:xfrm>
          <a:prstGeom prst="rect">
            <a:avLst/>
          </a:prstGeom>
        </p:spPr>
        <p:txBody>
          <a:bodyPr wrap="square">
            <a:spAutoFit/>
          </a:bodyPr>
          <a:lstStyle/>
          <a:p>
            <a:pPr defTabSz="1426464">
              <a:spcAft>
                <a:spcPts val="600"/>
              </a:spcAft>
            </a:pPr>
            <a:endParaRPr lang="en-US" sz="2808" kern="1200">
              <a:solidFill>
                <a:schemeClr val="tx1"/>
              </a:solidFill>
              <a:latin typeface="+mn-lt"/>
              <a:ea typeface="+mn-ea"/>
              <a:cs typeface="+mn-cs"/>
            </a:endParaRPr>
          </a:p>
          <a:p>
            <a:pPr defTabSz="1426464">
              <a:spcAft>
                <a:spcPts val="600"/>
              </a:spcAft>
            </a:pPr>
            <a:endParaRPr lang="en-US" sz="2808" kern="1200">
              <a:solidFill>
                <a:srgbClr val="B30000"/>
              </a:solidFill>
              <a:latin typeface="+mn-lt"/>
              <a:ea typeface="+mn-ea"/>
              <a:cs typeface="+mn-cs"/>
            </a:endParaRPr>
          </a:p>
          <a:p>
            <a:pPr>
              <a:spcAft>
                <a:spcPts val="600"/>
              </a:spcAft>
            </a:pPr>
            <a:endParaRPr lang="en-US"/>
          </a:p>
        </p:txBody>
      </p:sp>
      <p:pic>
        <p:nvPicPr>
          <p:cNvPr id="3" name="Graphic 2" descr="Meeting outline">
            <a:extLst>
              <a:ext uri="{FF2B5EF4-FFF2-40B4-BE49-F238E27FC236}">
                <a16:creationId xmlns:a16="http://schemas.microsoft.com/office/drawing/2014/main" id="{B9D30786-9BB8-9DC0-3EC7-A9C9A11EA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45313" y="3343148"/>
            <a:ext cx="1052116" cy="1052116"/>
          </a:xfrm>
          <a:prstGeom prst="rect">
            <a:avLst/>
          </a:prstGeom>
        </p:spPr>
      </p:pic>
      <p:pic>
        <p:nvPicPr>
          <p:cNvPr id="6" name="Graphic 5" descr="Blueprint outline">
            <a:extLst>
              <a:ext uri="{FF2B5EF4-FFF2-40B4-BE49-F238E27FC236}">
                <a16:creationId xmlns:a16="http://schemas.microsoft.com/office/drawing/2014/main" id="{462C93A7-8A04-10A4-087F-ABE94A8070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60524" y="3600062"/>
            <a:ext cx="792521" cy="792521"/>
          </a:xfrm>
          <a:prstGeom prst="rect">
            <a:avLst/>
          </a:prstGeom>
        </p:spPr>
      </p:pic>
      <p:pic>
        <p:nvPicPr>
          <p:cNvPr id="23" name="Graphic 22" descr="Megaphone with solid fill">
            <a:extLst>
              <a:ext uri="{FF2B5EF4-FFF2-40B4-BE49-F238E27FC236}">
                <a16:creationId xmlns:a16="http://schemas.microsoft.com/office/drawing/2014/main" id="{DFAE9499-F35E-37BC-433A-99A8F9D0CD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084956" y="3535352"/>
            <a:ext cx="851869" cy="851869"/>
          </a:xfrm>
          <a:prstGeom prst="rect">
            <a:avLst/>
          </a:prstGeom>
        </p:spPr>
      </p:pic>
      <p:pic>
        <p:nvPicPr>
          <p:cNvPr id="31" name="Graphic 30" descr="Podcast outline">
            <a:extLst>
              <a:ext uri="{FF2B5EF4-FFF2-40B4-BE49-F238E27FC236}">
                <a16:creationId xmlns:a16="http://schemas.microsoft.com/office/drawing/2014/main" id="{9CB36444-34A4-011D-B9FC-82C556165C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2972" y="3360199"/>
            <a:ext cx="1085046" cy="1085046"/>
          </a:xfrm>
          <a:prstGeom prst="rect">
            <a:avLst/>
          </a:prstGeom>
        </p:spPr>
      </p:pic>
      <p:sp>
        <p:nvSpPr>
          <p:cNvPr id="4" name="TextBox 3">
            <a:extLst>
              <a:ext uri="{FF2B5EF4-FFF2-40B4-BE49-F238E27FC236}">
                <a16:creationId xmlns:a16="http://schemas.microsoft.com/office/drawing/2014/main" id="{EDD5B9DD-C087-C220-990E-04D58D8AABB3}"/>
              </a:ext>
            </a:extLst>
          </p:cNvPr>
          <p:cNvSpPr txBox="1"/>
          <p:nvPr/>
        </p:nvSpPr>
        <p:spPr>
          <a:xfrm>
            <a:off x="1817209" y="4956083"/>
            <a:ext cx="9410700" cy="523220"/>
          </a:xfrm>
          <a:prstGeom prst="rect">
            <a:avLst/>
          </a:prstGeom>
          <a:noFill/>
        </p:spPr>
        <p:txBody>
          <a:bodyPr wrap="square">
            <a:spAutoFit/>
          </a:bodyPr>
          <a:lstStyle/>
          <a:p>
            <a:pPr algn="ctr"/>
            <a:r>
              <a:rPr lang="en-US" sz="2800" b="1" dirty="0">
                <a:solidFill>
                  <a:schemeClr val="accent1"/>
                </a:solidFill>
                <a:latin typeface="Lato Heavy" panose="020F0502020204030204" pitchFamily="34" charset="0"/>
                <a:cs typeface="Lato Heavy" panose="020F0502020204030204" pitchFamily="34" charset="0"/>
              </a:rPr>
              <a:t>https://www.childbenefitstracker.org</a:t>
            </a:r>
          </a:p>
        </p:txBody>
      </p:sp>
      <p:pic>
        <p:nvPicPr>
          <p:cNvPr id="5" name="Graphic 4" descr="Teacher with solid fill">
            <a:extLst>
              <a:ext uri="{FF2B5EF4-FFF2-40B4-BE49-F238E27FC236}">
                <a16:creationId xmlns:a16="http://schemas.microsoft.com/office/drawing/2014/main" id="{029F909B-CB11-F9F5-3444-B2A067250D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2062" y="3588359"/>
            <a:ext cx="914400" cy="914400"/>
          </a:xfrm>
          <a:prstGeom prst="rect">
            <a:avLst/>
          </a:prstGeom>
        </p:spPr>
      </p:pic>
    </p:spTree>
    <p:extLst>
      <p:ext uri="{BB962C8B-B14F-4D97-AF65-F5344CB8AC3E}">
        <p14:creationId xmlns:p14="http://schemas.microsoft.com/office/powerpoint/2010/main" val="3523211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7a4513-5da7-4d16-8205-2b861e1bb057">
      <UserInfo>
        <DisplayName>Saidy, Ebrima</DisplayName>
        <AccountId>19</AccountId>
        <AccountType/>
      </UserInfo>
      <UserInfo>
        <DisplayName>Binger, Sarah</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C35A32729B5C4DB7BBF832790158C4" ma:contentTypeVersion="14" ma:contentTypeDescription="Create a new document." ma:contentTypeScope="" ma:versionID="81ef3c60c5fa5895124d68740d5bb32f">
  <xsd:schema xmlns:xsd="http://www.w3.org/2001/XMLSchema" xmlns:xs="http://www.w3.org/2001/XMLSchema" xmlns:p="http://schemas.microsoft.com/office/2006/metadata/properties" xmlns:ns3="d3f7fbef-2906-451b-b364-72af50cc63dd" xmlns:ns4="ee7a4513-5da7-4d16-8205-2b861e1bb057" targetNamespace="http://schemas.microsoft.com/office/2006/metadata/properties" ma:root="true" ma:fieldsID="e6c1ba9b9f665aa054f12575b0a4800c" ns3:_="" ns4:_="">
    <xsd:import namespace="d3f7fbef-2906-451b-b364-72af50cc63dd"/>
    <xsd:import namespace="ee7a4513-5da7-4d16-8205-2b861e1bb05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f7fbef-2906-451b-b364-72af50cc63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7a4513-5da7-4d16-8205-2b861e1bb0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7ACD5-97DC-466B-96D3-FFAA448CF61B}">
  <ds:schemaRefs>
    <ds:schemaRef ds:uri="http://schemas.microsoft.com/office/2006/documentManagement/types"/>
    <ds:schemaRef ds:uri="http://purl.org/dc/terms/"/>
    <ds:schemaRef ds:uri="http://purl.org/dc/dcmitype/"/>
    <ds:schemaRef ds:uri="http://schemas.microsoft.com/office/infopath/2007/PartnerControls"/>
    <ds:schemaRef ds:uri="ee7a4513-5da7-4d16-8205-2b861e1bb057"/>
    <ds:schemaRef ds:uri="http://purl.org/dc/elements/1.1/"/>
    <ds:schemaRef ds:uri="http://schemas.microsoft.com/office/2006/metadata/properties"/>
    <ds:schemaRef ds:uri="http://schemas.openxmlformats.org/package/2006/metadata/core-properties"/>
    <ds:schemaRef ds:uri="d3f7fbef-2906-451b-b364-72af50cc63dd"/>
    <ds:schemaRef ds:uri="http://www.w3.org/XML/1998/namespace"/>
  </ds:schemaRefs>
</ds:datastoreItem>
</file>

<file path=customXml/itemProps2.xml><?xml version="1.0" encoding="utf-8"?>
<ds:datastoreItem xmlns:ds="http://schemas.openxmlformats.org/officeDocument/2006/customXml" ds:itemID="{A0B61254-9AF8-4981-9793-449279AD6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f7fbef-2906-451b-b364-72af50cc63dd"/>
    <ds:schemaRef ds:uri="ee7a4513-5da7-4d16-8205-2b861e1bb0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F2D0F7-5A68-46F6-ADE5-F075F73076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6813</TotalTime>
  <Words>1188</Words>
  <Application>Microsoft Office PowerPoint</Application>
  <PresentationFormat>Panorámica</PresentationFormat>
  <Paragraphs>131</Paragraphs>
  <Slides>10</Slides>
  <Notes>10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Arial</vt:lpstr>
      <vt:lpstr>Calibri</vt:lpstr>
      <vt:lpstr>Gill Sans Infant Std</vt:lpstr>
      <vt:lpstr>Gill Sans MT</vt:lpstr>
      <vt:lpstr>Graphik</vt:lpstr>
      <vt:lpstr>Lato</vt:lpstr>
      <vt:lpstr>Lato Heavy</vt:lpstr>
      <vt:lpstr>Oswald</vt:lpstr>
      <vt:lpstr>Satoshi</vt:lpstr>
      <vt:lpstr>Trade Gothic LT Com Bold Conden</vt:lpstr>
      <vt:lpstr>Trade Gothic LT Com Cn</vt:lpstr>
      <vt:lpstr>Wingdings</vt:lpstr>
      <vt:lpstr>Office Theme</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commitment to children</dc:title>
  <dc:creator>Binger, Sarah</dc:creator>
  <cp:lastModifiedBy>Ana Zeballos</cp:lastModifiedBy>
  <cp:revision>180</cp:revision>
  <cp:lastPrinted>2019-03-07T22:35:29Z</cp:lastPrinted>
  <dcterms:created xsi:type="dcterms:W3CDTF">2018-12-26T15:14:41Z</dcterms:created>
  <dcterms:modified xsi:type="dcterms:W3CDTF">2024-05-09T16:47:47Z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0x010100DBC35A32729B5C4DB7BBF832790158C4</vt:lpwstr>
  </property>
  <property fmtid="{D5CDD505-2E9C-101B-9397-08002B2CF9AE}" pid="3" name="MSIP_Label_1bc0f418-96a4-4caf-9d7c-ccc5ec7f9d91_Enabled">
    <vt:lpwstr>true</vt:lpwstr>
  </property>
  <property fmtid="{D5CDD505-2E9C-101B-9397-08002B2CF9AE}" pid="4" name="MSIP_Label_1bc0f418-96a4-4caf-9d7c-ccc5ec7f9d91_SetDate">
    <vt:lpwstr>2020-05-26T11:12:20Z</vt:lpwstr>
  </property>
  <property fmtid="{D5CDD505-2E9C-101B-9397-08002B2CF9AE}" pid="5" name="MSIP_Label_1bc0f418-96a4-4caf-9d7c-ccc5ec7f9d91_Method">
    <vt:lpwstr>Privileged</vt:lpwstr>
  </property>
  <property fmtid="{D5CDD505-2E9C-101B-9397-08002B2CF9AE}" pid="6" name="MSIP_Label_1bc0f418-96a4-4caf-9d7c-ccc5ec7f9d91_Name">
    <vt:lpwstr>1bc0f418-96a4-4caf-9d7c-ccc5ec7f9d91</vt:lpwstr>
  </property>
  <property fmtid="{D5CDD505-2E9C-101B-9397-08002B2CF9AE}" pid="7" name="MSIP_Label_1bc0f418-96a4-4caf-9d7c-ccc5ec7f9d91_SiteId">
    <vt:lpwstr>e0793d39-0939-496d-b129-198edd916feb</vt:lpwstr>
  </property>
  <property fmtid="{D5CDD505-2E9C-101B-9397-08002B2CF9AE}" pid="8" name="MSIP_Label_1bc0f418-96a4-4caf-9d7c-ccc5ec7f9d91_ActionId">
    <vt:lpwstr>41c547a0-edd4-4511-9baf-0000f7019345</vt:lpwstr>
  </property>
  <property fmtid="{D5CDD505-2E9C-101B-9397-08002B2CF9AE}" pid="9" name="MSIP_Label_1bc0f418-96a4-4caf-9d7c-ccc5ec7f9d91_ContentBits">
    <vt:lpwstr>0</vt:lpwstr>
  </property>
</Properties>
</file>